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charts/chart1.xml" ContentType="application/vnd.openxmlformats-officedocument.drawingml.chart+xml"/>
  <Override PartName="/ppt/tags/tag11.xml" ContentType="application/vnd.openxmlformats-officedocument.presentationml.tags+xml"/>
  <Override PartName="/ppt/charts/chart2.xml" ContentType="application/vnd.openxmlformats-officedocument.drawingml.chart+xml"/>
  <Override PartName="/ppt/tags/tag12.xml" ContentType="application/vnd.openxmlformats-officedocument.presentationml.tags+xml"/>
  <Override PartName="/ppt/charts/chart3.xml" ContentType="application/vnd.openxmlformats-officedocument.drawingml.chart+xml"/>
  <Override PartName="/ppt/tags/tag1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4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7" r:id="rId1"/>
    <p:sldMasterId id="2147483664" r:id="rId2"/>
  </p:sldMasterIdLst>
  <p:notesMasterIdLst>
    <p:notesMasterId r:id="rId73"/>
  </p:notesMasterIdLst>
  <p:sldIdLst>
    <p:sldId id="483" r:id="rId3"/>
    <p:sldId id="457" r:id="rId4"/>
    <p:sldId id="458" r:id="rId5"/>
    <p:sldId id="459" r:id="rId6"/>
    <p:sldId id="460" r:id="rId7"/>
    <p:sldId id="461" r:id="rId8"/>
    <p:sldId id="462" r:id="rId9"/>
    <p:sldId id="467" r:id="rId10"/>
    <p:sldId id="463" r:id="rId11"/>
    <p:sldId id="464" r:id="rId12"/>
    <p:sldId id="301" r:id="rId13"/>
    <p:sldId id="502" r:id="rId14"/>
    <p:sldId id="465" r:id="rId15"/>
    <p:sldId id="468" r:id="rId16"/>
    <p:sldId id="471" r:id="rId17"/>
    <p:sldId id="494" r:id="rId18"/>
    <p:sldId id="472" r:id="rId19"/>
    <p:sldId id="473" r:id="rId20"/>
    <p:sldId id="474" r:id="rId21"/>
    <p:sldId id="475" r:id="rId22"/>
    <p:sldId id="476" r:id="rId23"/>
    <p:sldId id="610" r:id="rId24"/>
    <p:sldId id="643" r:id="rId25"/>
    <p:sldId id="644" r:id="rId26"/>
    <p:sldId id="591" r:id="rId27"/>
    <p:sldId id="611" r:id="rId28"/>
    <p:sldId id="612" r:id="rId29"/>
    <p:sldId id="613" r:id="rId30"/>
    <p:sldId id="614" r:id="rId31"/>
    <p:sldId id="615" r:id="rId32"/>
    <p:sldId id="616" r:id="rId33"/>
    <p:sldId id="617" r:id="rId34"/>
    <p:sldId id="588" r:id="rId35"/>
    <p:sldId id="589" r:id="rId36"/>
    <p:sldId id="590" r:id="rId37"/>
    <p:sldId id="636" r:id="rId38"/>
    <p:sldId id="607" r:id="rId39"/>
    <p:sldId id="608" r:id="rId40"/>
    <p:sldId id="618" r:id="rId41"/>
    <p:sldId id="619" r:id="rId42"/>
    <p:sldId id="620" r:id="rId43"/>
    <p:sldId id="621" r:id="rId44"/>
    <p:sldId id="623" r:id="rId45"/>
    <p:sldId id="624" r:id="rId46"/>
    <p:sldId id="631" r:id="rId47"/>
    <p:sldId id="625" r:id="rId48"/>
    <p:sldId id="609" r:id="rId49"/>
    <p:sldId id="632" r:id="rId50"/>
    <p:sldId id="633" r:id="rId51"/>
    <p:sldId id="634" r:id="rId52"/>
    <p:sldId id="635" r:id="rId53"/>
    <p:sldId id="638" r:id="rId54"/>
    <p:sldId id="639" r:id="rId55"/>
    <p:sldId id="640" r:id="rId56"/>
    <p:sldId id="641" r:id="rId57"/>
    <p:sldId id="642" r:id="rId58"/>
    <p:sldId id="630" r:id="rId59"/>
    <p:sldId id="645" r:id="rId60"/>
    <p:sldId id="592" r:id="rId61"/>
    <p:sldId id="593" r:id="rId62"/>
    <p:sldId id="594" r:id="rId63"/>
    <p:sldId id="597" r:id="rId64"/>
    <p:sldId id="603" r:id="rId65"/>
    <p:sldId id="595" r:id="rId66"/>
    <p:sldId id="596" r:id="rId67"/>
    <p:sldId id="598" r:id="rId68"/>
    <p:sldId id="599" r:id="rId69"/>
    <p:sldId id="600" r:id="rId70"/>
    <p:sldId id="601" r:id="rId71"/>
    <p:sldId id="602" r:id="rId7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8C6344-970F-4904-A473-1FE836945EFB}" v="19" dt="2025-11-22T13:39:17.5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2" autoAdjust="0"/>
    <p:restoredTop sz="94675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outlineViewPr>
    <p:cViewPr>
      <p:scale>
        <a:sx n="33" d="100"/>
        <a:sy n="33" d="100"/>
      </p:scale>
      <p:origin x="0" y="-24519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25" d="100"/>
        <a:sy n="125" d="100"/>
      </p:scale>
      <p:origin x="0" y="-219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notesMaster" Target="notesMasters/notesMaster1.xml"/><Relationship Id="rId78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theme" Target="theme/theme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undo custSel addSld delSld modSld delMainMaster">
      <pc:chgData name="David Holley" userId="45123e1e-ac21-4ee3-b53e-8d97b4b34e1e" providerId="ADAL" clId="{EDA6ECDA-8E4D-4334-974E-AE2001485B30}" dt="2025-11-22T13:39:42.598" v="405" actId="6549"/>
      <pc:docMkLst>
        <pc:docMk/>
      </pc:docMkLst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966766279" sldId="25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16132011" sldId="25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91537608" sldId="25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521807456" sldId="25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8126121" sldId="26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363584973" sldId="26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21850949" sldId="26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180423603" sldId="26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08110908" sldId="26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95643713" sldId="26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0220055" sldId="26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45041546" sldId="26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892206434" sldId="26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94762373" sldId="27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06418847" sldId="27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364688866" sldId="27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514698911" sldId="27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12680345" sldId="27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49088222" sldId="29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080870007" sldId="32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16673322" sldId="32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382499471" sldId="32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791834758" sldId="32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813330555" sldId="32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34811860" sldId="32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33325622" sldId="32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61333489" sldId="32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75785689" sldId="32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593471634" sldId="33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5677827" sldId="33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22787715" sldId="33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781550796" sldId="33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138466509" sldId="33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99657366" sldId="33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244389297" sldId="33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637032295" sldId="33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42981832" sldId="33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42503618" sldId="34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832517304" sldId="34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28363017" sldId="34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8189515" sldId="34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32285529" sldId="34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53881530" sldId="34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01996743" sldId="34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079166344" sldId="34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925157979" sldId="34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92559963" sldId="35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28250827" sldId="35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147333388" sldId="35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93854014" sldId="35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822779401" sldId="35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13106266" sldId="35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375709346" sldId="35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48567063" sldId="35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09398261" sldId="36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091515449" sldId="36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80228339" sldId="36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161377705" sldId="36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057391157" sldId="36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30442270" sldId="37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714358439" sldId="37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06607234" sldId="37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736756616" sldId="37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30901018" sldId="37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06255782" sldId="37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244690366" sldId="37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04664718" sldId="38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4456579" sldId="38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80603253" sldId="38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62411719" sldId="38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38625098" sldId="38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551543136" sldId="38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846700475" sldId="38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96438679" sldId="38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97287035" sldId="38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33669794" sldId="38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015580133" sldId="39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23651057" sldId="39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6379657" sldId="39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219475485" sldId="39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35724273" sldId="39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89681494" sldId="39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748644989" sldId="39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139280571" sldId="39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809504683" sldId="39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264429964" sldId="39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517316497" sldId="40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713685787" sldId="40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078943414" sldId="40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181857285" sldId="40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077298900" sldId="40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64492965" sldId="41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113590220" sldId="41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1806279" sldId="41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24687173" sldId="41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962904756" sldId="41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484404170" sldId="41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50927254" sldId="41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07585203" sldId="42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81860083" sldId="42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111880261" sldId="42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158553184" sldId="42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746092" sldId="44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601562191" sldId="44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48818098" sldId="44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568129029" sldId="44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680161641" sldId="44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577899067" sldId="44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558304076" sldId="44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9111032" sldId="44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177114421" sldId="44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117596778" sldId="45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61552118" sldId="45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36158441" sldId="45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653106469" sldId="45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365064686" sldId="45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336482470" sldId="45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77828631" sldId="456"/>
        </pc:sldMkLst>
      </pc:sldChg>
      <pc:sldChg chg="add del">
        <pc:chgData name="David Holley" userId="45123e1e-ac21-4ee3-b53e-8d97b4b34e1e" providerId="ADAL" clId="{EDA6ECDA-8E4D-4334-974E-AE2001485B30}" dt="2025-11-21T10:44:53.313" v="4" actId="47"/>
        <pc:sldMkLst>
          <pc:docMk/>
          <pc:sldMk cId="1135798711" sldId="466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2718671027" sldId="478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806121692" sldId="47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6660153" sldId="48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335696286" sldId="48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842553334" sldId="48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40847599" sldId="48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38372364" sldId="48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60123500" sldId="49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581543233" sldId="49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04670548" sldId="49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94275863" sldId="493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189657312" sldId="504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170257598" sldId="505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2603702070" sldId="506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393878349" sldId="507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780825216" sldId="508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877539062" sldId="509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403560260" sldId="510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817041500" sldId="511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39703559" sldId="512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2958226026" sldId="513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28702570" sldId="514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167270704" sldId="515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53159737" sldId="516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806962149" sldId="517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469328069" sldId="518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619312687" sldId="51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08744494" sldId="52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6421474" sldId="52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469872787" sldId="52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13285804" sldId="52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55223804" sldId="52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988047492" sldId="52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71253810" sldId="52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819499249" sldId="52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954563378" sldId="52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72013050" sldId="53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91085765" sldId="53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03518217" sldId="53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78589993" sldId="53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91328059" sldId="53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622936098" sldId="53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24405063" sldId="53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22685606" sldId="53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59890563" sldId="53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99332354" sldId="54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864223907" sldId="54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48425509" sldId="54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975378785" sldId="54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56356080" sldId="54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37758809" sldId="54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710483446" sldId="54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426228406" sldId="54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697071959" sldId="54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68081417" sldId="55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892334247" sldId="55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09984888" sldId="55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257607064" sldId="55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526524535" sldId="55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3263887" sldId="55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26178393" sldId="55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686769465" sldId="557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957807457" sldId="55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98350769" sldId="55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940791197" sldId="56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131552304" sldId="56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874746722" sldId="56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15470795" sldId="56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23256662" sldId="56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251371729" sldId="56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13704532" sldId="56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82799285" sldId="57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65220036" sldId="57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928324029" sldId="57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41835673" sldId="57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98697767" sldId="57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2289054009" sldId="58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026074681" sldId="581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345890226" sldId="58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133432684" sldId="58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751680468" sldId="58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91383019" sldId="58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3233199746" sldId="586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595550381" sldId="60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27139158" sldId="606"/>
        </pc:sldMkLst>
      </pc:sldChg>
      <pc:sldChg chg="addSp delSp modSp new mod modTransition modAnim">
        <pc:chgData name="David Holley" userId="45123e1e-ac21-4ee3-b53e-8d97b4b34e1e" providerId="ADAL" clId="{EDA6ECDA-8E4D-4334-974E-AE2001485B30}" dt="2025-11-22T13:39:42.598" v="405" actId="6549"/>
        <pc:sldMkLst>
          <pc:docMk/>
          <pc:sldMk cId="3353730226" sldId="645"/>
        </pc:sldMkLst>
        <pc:spChg chg="mod">
          <ac:chgData name="David Holley" userId="45123e1e-ac21-4ee3-b53e-8d97b4b34e1e" providerId="ADAL" clId="{EDA6ECDA-8E4D-4334-974E-AE2001485B30}" dt="2025-11-22T13:21:52.310" v="43" actId="20577"/>
          <ac:spMkLst>
            <pc:docMk/>
            <pc:sldMk cId="3353730226" sldId="645"/>
            <ac:spMk id="2" creationId="{8686A19F-DF1D-C098-6DE6-BC01BE995EF5}"/>
          </ac:spMkLst>
        </pc:spChg>
        <pc:spChg chg="mod">
          <ac:chgData name="David Holley" userId="45123e1e-ac21-4ee3-b53e-8d97b4b34e1e" providerId="ADAL" clId="{EDA6ECDA-8E4D-4334-974E-AE2001485B30}" dt="2025-11-22T13:39:42.598" v="405" actId="6549"/>
          <ac:spMkLst>
            <pc:docMk/>
            <pc:sldMk cId="3353730226" sldId="645"/>
            <ac:spMk id="3" creationId="{B8CE8490-66F3-B04A-811D-ECBA465CCDF4}"/>
          </ac:spMkLst>
        </pc:spChg>
        <pc:picChg chg="add del mod">
          <ac:chgData name="David Holley" userId="45123e1e-ac21-4ee3-b53e-8d97b4b34e1e" providerId="ADAL" clId="{EDA6ECDA-8E4D-4334-974E-AE2001485B30}" dt="2025-11-22T13:28:44.029" v="378"/>
          <ac:picMkLst>
            <pc:docMk/>
            <pc:sldMk cId="3353730226" sldId="645"/>
            <ac:picMk id="6" creationId="{88AC3D99-A8B7-3672-016A-E6BEA19D875A}"/>
          </ac:picMkLst>
        </pc:picChg>
        <pc:picChg chg="add del mod ord">
          <ac:chgData name="David Holley" userId="45123e1e-ac21-4ee3-b53e-8d97b4b34e1e" providerId="ADAL" clId="{EDA6ECDA-8E4D-4334-974E-AE2001485B30}" dt="2025-11-22T13:28:53.968" v="379"/>
          <ac:picMkLst>
            <pc:docMk/>
            <pc:sldMk cId="3353730226" sldId="645"/>
            <ac:picMk id="9" creationId="{3EC2067E-0B40-B161-092E-62CFC5F61586}"/>
          </ac:picMkLst>
        </pc:picChg>
        <pc:picChg chg="add del mod">
          <ac:chgData name="David Holley" userId="45123e1e-ac21-4ee3-b53e-8d97b4b34e1e" providerId="ADAL" clId="{EDA6ECDA-8E4D-4334-974E-AE2001485B30}" dt="2025-11-22T13:28:57.435" v="381"/>
          <ac:picMkLst>
            <pc:docMk/>
            <pc:sldMk cId="3353730226" sldId="645"/>
            <ac:picMk id="10" creationId="{51DF49F8-E052-2618-4A12-2A564322DF2B}"/>
          </ac:picMkLst>
        </pc:picChg>
        <pc:picChg chg="add del mod ord">
          <ac:chgData name="David Holley" userId="45123e1e-ac21-4ee3-b53e-8d97b4b34e1e" providerId="ADAL" clId="{EDA6ECDA-8E4D-4334-974E-AE2001485B30}" dt="2025-11-22T13:30:17.712" v="382"/>
          <ac:picMkLst>
            <pc:docMk/>
            <pc:sldMk cId="3353730226" sldId="645"/>
            <ac:picMk id="13" creationId="{094435C9-FB75-748E-FFF2-0EFDE91CDC53}"/>
          </ac:picMkLst>
        </pc:picChg>
        <pc:picChg chg="add del mod">
          <ac:chgData name="David Holley" userId="45123e1e-ac21-4ee3-b53e-8d97b4b34e1e" providerId="ADAL" clId="{EDA6ECDA-8E4D-4334-974E-AE2001485B30}" dt="2025-11-22T13:30:21.686" v="384"/>
          <ac:picMkLst>
            <pc:docMk/>
            <pc:sldMk cId="3353730226" sldId="645"/>
            <ac:picMk id="14" creationId="{79F35B76-F5F3-36F9-BF9E-B2376BA3F8EB}"/>
          </ac:picMkLst>
        </pc:picChg>
        <pc:picChg chg="add del mod ord">
          <ac:chgData name="David Holley" userId="45123e1e-ac21-4ee3-b53e-8d97b4b34e1e" providerId="ADAL" clId="{EDA6ECDA-8E4D-4334-974E-AE2001485B30}" dt="2025-11-22T13:30:40.968" v="385"/>
          <ac:picMkLst>
            <pc:docMk/>
            <pc:sldMk cId="3353730226" sldId="645"/>
            <ac:picMk id="17" creationId="{9877F797-39F4-BAFC-A0E4-28F087CBB9E2}"/>
          </ac:picMkLst>
        </pc:picChg>
        <pc:picChg chg="add del mod">
          <ac:chgData name="David Holley" userId="45123e1e-ac21-4ee3-b53e-8d97b4b34e1e" providerId="ADAL" clId="{EDA6ECDA-8E4D-4334-974E-AE2001485B30}" dt="2025-11-22T13:30:43.614" v="387"/>
          <ac:picMkLst>
            <pc:docMk/>
            <pc:sldMk cId="3353730226" sldId="645"/>
            <ac:picMk id="18" creationId="{C584664A-584B-2FD1-B715-E95F6E2E70AB}"/>
          </ac:picMkLst>
        </pc:picChg>
        <pc:picChg chg="add del mod ord">
          <ac:chgData name="David Holley" userId="45123e1e-ac21-4ee3-b53e-8d97b4b34e1e" providerId="ADAL" clId="{EDA6ECDA-8E4D-4334-974E-AE2001485B30}" dt="2025-11-22T13:31:07.100" v="388"/>
          <ac:picMkLst>
            <pc:docMk/>
            <pc:sldMk cId="3353730226" sldId="645"/>
            <ac:picMk id="21" creationId="{A019E154-D4F4-19AF-728A-1C6F8F086A48}"/>
          </ac:picMkLst>
        </pc:picChg>
        <pc:picChg chg="add del mod">
          <ac:chgData name="David Holley" userId="45123e1e-ac21-4ee3-b53e-8d97b4b34e1e" providerId="ADAL" clId="{EDA6ECDA-8E4D-4334-974E-AE2001485B30}" dt="2025-11-22T13:31:09.705" v="390"/>
          <ac:picMkLst>
            <pc:docMk/>
            <pc:sldMk cId="3353730226" sldId="645"/>
            <ac:picMk id="22" creationId="{28B5B039-0824-2D6C-C133-7215C0B94829}"/>
          </ac:picMkLst>
        </pc:picChg>
        <pc:picChg chg="add del mod ord">
          <ac:chgData name="David Holley" userId="45123e1e-ac21-4ee3-b53e-8d97b4b34e1e" providerId="ADAL" clId="{EDA6ECDA-8E4D-4334-974E-AE2001485B30}" dt="2025-11-22T13:31:24.291" v="391"/>
          <ac:picMkLst>
            <pc:docMk/>
            <pc:sldMk cId="3353730226" sldId="645"/>
            <ac:picMk id="25" creationId="{9D035661-1FB2-3D9B-8A22-7742AE5F0743}"/>
          </ac:picMkLst>
        </pc:picChg>
        <pc:picChg chg="add del mod">
          <ac:chgData name="David Holley" userId="45123e1e-ac21-4ee3-b53e-8d97b4b34e1e" providerId="ADAL" clId="{EDA6ECDA-8E4D-4334-974E-AE2001485B30}" dt="2025-11-22T13:31:26.714" v="393"/>
          <ac:picMkLst>
            <pc:docMk/>
            <pc:sldMk cId="3353730226" sldId="645"/>
            <ac:picMk id="26" creationId="{2CF5B41B-714F-A283-CF0D-FE3225CF6A58}"/>
          </ac:picMkLst>
        </pc:picChg>
        <pc:picChg chg="add del mod ord">
          <ac:chgData name="David Holley" userId="45123e1e-ac21-4ee3-b53e-8d97b4b34e1e" providerId="ADAL" clId="{EDA6ECDA-8E4D-4334-974E-AE2001485B30}" dt="2025-11-22T13:34:23.722" v="394"/>
          <ac:picMkLst>
            <pc:docMk/>
            <pc:sldMk cId="3353730226" sldId="645"/>
            <ac:picMk id="29" creationId="{6182F07B-D980-7C92-74D2-6D13B5EC466F}"/>
          </ac:picMkLst>
        </pc:picChg>
        <pc:picChg chg="add del mod">
          <ac:chgData name="David Holley" userId="45123e1e-ac21-4ee3-b53e-8d97b4b34e1e" providerId="ADAL" clId="{EDA6ECDA-8E4D-4334-974E-AE2001485B30}" dt="2025-11-22T13:34:26.382" v="396"/>
          <ac:picMkLst>
            <pc:docMk/>
            <pc:sldMk cId="3353730226" sldId="645"/>
            <ac:picMk id="30" creationId="{CB78FDE8-D80E-569C-374A-8A0C6A5B42E5}"/>
          </ac:picMkLst>
        </pc:picChg>
        <pc:picChg chg="add del mod ord">
          <ac:chgData name="David Holley" userId="45123e1e-ac21-4ee3-b53e-8d97b4b34e1e" providerId="ADAL" clId="{EDA6ECDA-8E4D-4334-974E-AE2001485B30}" dt="2025-11-22T13:35:36.209" v="397"/>
          <ac:picMkLst>
            <pc:docMk/>
            <pc:sldMk cId="3353730226" sldId="645"/>
            <ac:picMk id="32" creationId="{C0DCAFF0-2E41-FB48-5AA8-2B7456A67CD1}"/>
          </ac:picMkLst>
        </pc:picChg>
        <pc:picChg chg="add del mod">
          <ac:chgData name="David Holley" userId="45123e1e-ac21-4ee3-b53e-8d97b4b34e1e" providerId="ADAL" clId="{EDA6ECDA-8E4D-4334-974E-AE2001485B30}" dt="2025-11-22T13:35:40.543" v="399"/>
          <ac:picMkLst>
            <pc:docMk/>
            <pc:sldMk cId="3353730226" sldId="645"/>
            <ac:picMk id="33" creationId="{13447B8E-E300-264D-2EA8-F3A151D7410C}"/>
          </ac:picMkLst>
        </pc:picChg>
        <pc:picChg chg="add del mod ord">
          <ac:chgData name="David Holley" userId="45123e1e-ac21-4ee3-b53e-8d97b4b34e1e" providerId="ADAL" clId="{EDA6ECDA-8E4D-4334-974E-AE2001485B30}" dt="2025-11-22T13:36:37.267" v="400"/>
          <ac:picMkLst>
            <pc:docMk/>
            <pc:sldMk cId="3353730226" sldId="645"/>
            <ac:picMk id="36" creationId="{B161F8F3-AFC6-DF4E-55B6-6A9D6E08BECC}"/>
          </ac:picMkLst>
        </pc:picChg>
        <pc:picChg chg="add del mod">
          <ac:chgData name="David Holley" userId="45123e1e-ac21-4ee3-b53e-8d97b4b34e1e" providerId="ADAL" clId="{EDA6ECDA-8E4D-4334-974E-AE2001485B30}" dt="2025-11-22T13:36:39.717" v="402"/>
          <ac:picMkLst>
            <pc:docMk/>
            <pc:sldMk cId="3353730226" sldId="645"/>
            <ac:picMk id="37" creationId="{AE3E5E9C-247E-1A27-E6FB-44C6C9F29884}"/>
          </ac:picMkLst>
        </pc:picChg>
        <pc:picChg chg="add del mod ord">
          <ac:chgData name="David Holley" userId="45123e1e-ac21-4ee3-b53e-8d97b4b34e1e" providerId="ADAL" clId="{EDA6ECDA-8E4D-4334-974E-AE2001485B30}" dt="2025-11-22T13:39:17.530" v="403"/>
          <ac:picMkLst>
            <pc:docMk/>
            <pc:sldMk cId="3353730226" sldId="645"/>
            <ac:picMk id="40" creationId="{D8F7CF5E-6F8B-AF0E-AB3C-59DA6B9B6C7C}"/>
          </ac:picMkLst>
        </pc:picChg>
        <pc:picChg chg="add mod">
          <ac:chgData name="David Holley" userId="45123e1e-ac21-4ee3-b53e-8d97b4b34e1e" providerId="ADAL" clId="{EDA6ECDA-8E4D-4334-974E-AE2001485B30}" dt="2025-11-22T13:39:17.530" v="403"/>
          <ac:picMkLst>
            <pc:docMk/>
            <pc:sldMk cId="3353730226" sldId="645"/>
            <ac:picMk id="41" creationId="{458D524D-13EE-7C4A-7BA4-98FC247B6957}"/>
          </ac:picMkLst>
        </pc:picChg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649899296" sldId="64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97845351" sldId="646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464019580" sldId="649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970731483" sldId="650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3632570731" sldId="651"/>
        </pc:sldMkLst>
      </pc:sldChg>
      <pc:sldChg chg="del">
        <pc:chgData name="David Holley" userId="45123e1e-ac21-4ee3-b53e-8d97b4b34e1e" providerId="ADAL" clId="{EDA6ECDA-8E4D-4334-974E-AE2001485B30}" dt="2025-11-21T10:38:04.533" v="1" actId="47"/>
        <pc:sldMkLst>
          <pc:docMk/>
          <pc:sldMk cId="110567457" sldId="652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055699404" sldId="653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106316837" sldId="654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39897323" sldId="655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4205468130" sldId="658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60067920" sldId="659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273399719" sldId="660"/>
        </pc:sldMkLst>
      </pc:sldChg>
      <pc:sldChg chg="del">
        <pc:chgData name="David Holley" userId="45123e1e-ac21-4ee3-b53e-8d97b4b34e1e" providerId="ADAL" clId="{EDA6ECDA-8E4D-4334-974E-AE2001485B30}" dt="2025-11-21T10:37:27.072" v="0" actId="47"/>
        <pc:sldMkLst>
          <pc:docMk/>
          <pc:sldMk cId="1447021957" sldId="662"/>
        </pc:sldMkLst>
      </pc:sldChg>
      <pc:sldMasterChg chg="del delSldLayout">
        <pc:chgData name="David Holley" userId="45123e1e-ac21-4ee3-b53e-8d97b4b34e1e" providerId="ADAL" clId="{EDA6ECDA-8E4D-4334-974E-AE2001485B30}" dt="2025-11-21T10:38:04.533" v="1" actId="47"/>
        <pc:sldMasterMkLst>
          <pc:docMk/>
          <pc:sldMasterMk cId="0" sldId="2147483674"/>
        </pc:sldMasterMkLst>
        <pc:sldLayoutChg chg="del">
          <pc:chgData name="David Holley" userId="45123e1e-ac21-4ee3-b53e-8d97b4b34e1e" providerId="ADAL" clId="{EDA6ECDA-8E4D-4334-974E-AE2001485B30}" dt="2025-11-21T10:38:04.533" v="1" actId="47"/>
          <pc:sldLayoutMkLst>
            <pc:docMk/>
            <pc:sldMasterMk cId="0" sldId="2147483674"/>
            <pc:sldLayoutMk cId="0" sldId="2147483650"/>
          </pc:sldLayoutMkLst>
        </pc:sldLayoutChg>
      </pc:sldMasterChg>
      <pc:sldMasterChg chg="delSldLayout">
        <pc:chgData name="David Holley" userId="45123e1e-ac21-4ee3-b53e-8d97b4b34e1e" providerId="ADAL" clId="{EDA6ECDA-8E4D-4334-974E-AE2001485B30}" dt="2025-11-21T10:37:27.072" v="0" actId="47"/>
        <pc:sldMasterMkLst>
          <pc:docMk/>
          <pc:sldMasterMk cId="2267814461" sldId="2147483677"/>
        </pc:sldMasterMkLst>
        <pc:sldLayoutChg chg="del">
          <pc:chgData name="David Holley" userId="45123e1e-ac21-4ee3-b53e-8d97b4b34e1e" providerId="ADAL" clId="{EDA6ECDA-8E4D-4334-974E-AE2001485B30}" dt="2025-11-21T10:37:27.072" v="0" actId="47"/>
          <pc:sldLayoutMkLst>
            <pc:docMk/>
            <pc:sldMasterMk cId="2267814461" sldId="2147483677"/>
            <pc:sldLayoutMk cId="346789413" sldId="2147483695"/>
          </pc:sldLayoutMkLst>
        </pc:sldLayoutChg>
        <pc:sldLayoutChg chg="del">
          <pc:chgData name="David Holley" userId="45123e1e-ac21-4ee3-b53e-8d97b4b34e1e" providerId="ADAL" clId="{EDA6ECDA-8E4D-4334-974E-AE2001485B30}" dt="2025-11-21T10:37:27.072" v="0" actId="47"/>
          <pc:sldLayoutMkLst>
            <pc:docMk/>
            <pc:sldMasterMk cId="2267814461" sldId="2147483677"/>
            <pc:sldLayoutMk cId="2969297992" sldId="2147483696"/>
          </pc:sldLayoutMkLst>
        </pc:sldLayoutChg>
        <pc:sldLayoutChg chg="del">
          <pc:chgData name="David Holley" userId="45123e1e-ac21-4ee3-b53e-8d97b4b34e1e" providerId="ADAL" clId="{EDA6ECDA-8E4D-4334-974E-AE2001485B30}" dt="2025-11-21T10:37:27.072" v="0" actId="47"/>
          <pc:sldLayoutMkLst>
            <pc:docMk/>
            <pc:sldMasterMk cId="2267814461" sldId="2147483677"/>
            <pc:sldLayoutMk cId="2516769363" sldId="2147483697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0620031796502382E-2"/>
          <c:y val="5.2757793764988008E-2"/>
          <c:w val="0.87599364069952301"/>
          <c:h val="0.78657074340527577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WP/RP</c:v>
                </c:pt>
              </c:strCache>
            </c:strRef>
          </c:tx>
          <c:spPr>
            <a:ln w="29753">
              <a:solidFill>
                <a:srgbClr val="FF0000"/>
              </a:solidFill>
              <a:prstDash val="solid"/>
            </a:ln>
          </c:spPr>
          <c:marker>
            <c:symbol val="none"/>
          </c:marker>
          <c:xVal>
            <c:numRef>
              <c:f>Sheet1!$A$5:$A$13</c:f>
              <c:numCache>
                <c:formatCode>General</c:formatCode>
                <c:ptCount val="9"/>
                <c:pt idx="0">
                  <c:v>10</c:v>
                </c:pt>
                <c:pt idx="1">
                  <c:v>20</c:v>
                </c:pt>
                <c:pt idx="2">
                  <c:v>30</c:v>
                </c:pt>
                <c:pt idx="3">
                  <c:v>40</c:v>
                </c:pt>
                <c:pt idx="4">
                  <c:v>50</c:v>
                </c:pt>
                <c:pt idx="5">
                  <c:v>60</c:v>
                </c:pt>
                <c:pt idx="6">
                  <c:v>70</c:v>
                </c:pt>
                <c:pt idx="7">
                  <c:v>80</c:v>
                </c:pt>
                <c:pt idx="8">
                  <c:v>90</c:v>
                </c:pt>
              </c:numCache>
            </c:numRef>
          </c:xVal>
          <c:yVal>
            <c:numRef>
              <c:f>Sheet1!$B$5:$B$13</c:f>
              <c:numCache>
                <c:formatCode>General</c:formatCode>
                <c:ptCount val="9"/>
                <c:pt idx="0">
                  <c:v>3.53</c:v>
                </c:pt>
                <c:pt idx="1">
                  <c:v>3.72</c:v>
                </c:pt>
                <c:pt idx="2">
                  <c:v>3.91</c:v>
                </c:pt>
                <c:pt idx="3">
                  <c:v>4.1100000000000003</c:v>
                </c:pt>
                <c:pt idx="4">
                  <c:v>4.34</c:v>
                </c:pt>
                <c:pt idx="5">
                  <c:v>4.6500000000000004</c:v>
                </c:pt>
                <c:pt idx="6">
                  <c:v>5.0999999999999996</c:v>
                </c:pt>
                <c:pt idx="7">
                  <c:v>5.88</c:v>
                </c:pt>
                <c:pt idx="8">
                  <c:v>7.85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AD6-4BEC-B8BA-7A90BC53B2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8549768"/>
        <c:axId val="1"/>
      </c:scatterChart>
      <c:valAx>
        <c:axId val="198549768"/>
        <c:scaling>
          <c:orientation val="minMax"/>
        </c:scaling>
        <c:delete val="0"/>
        <c:axPos val="b"/>
        <c:majorGridlines>
          <c:spPr>
            <a:ln w="3719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6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relative humidity (%)</a:t>
                </a:r>
              </a:p>
            </c:rich>
          </c:tx>
          <c:layout>
            <c:manualLayout>
              <c:xMode val="edge"/>
              <c:yMode val="edge"/>
              <c:x val="0.41176470588235292"/>
              <c:y val="0.91127098321342925"/>
            </c:manualLayout>
          </c:layout>
          <c:overlay val="0"/>
          <c:spPr>
            <a:noFill/>
            <a:ln w="29753">
              <a:noFill/>
            </a:ln>
          </c:spPr>
        </c:title>
        <c:numFmt formatCode="General" sourceLinked="1"/>
        <c:majorTickMark val="out"/>
        <c:minorTickMark val="out"/>
        <c:tickLblPos val="nextTo"/>
        <c:spPr>
          <a:ln w="29753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14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  <c:majorUnit val="10"/>
        <c:minorUnit val="5"/>
      </c:valAx>
      <c:valAx>
        <c:axId val="1"/>
        <c:scaling>
          <c:orientation val="minMax"/>
        </c:scaling>
        <c:delete val="0"/>
        <c:axPos val="l"/>
        <c:majorGridlines>
          <c:spPr>
            <a:ln w="3719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6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406" b="0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yield factor </a:t>
                </a:r>
                <a:r>
                  <a:rPr lang="en-GB" sz="1406" b="0" i="1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Y</a:t>
                </a:r>
              </a:p>
            </c:rich>
          </c:tx>
          <c:layout>
            <c:manualLayout>
              <c:xMode val="edge"/>
              <c:yMode val="edge"/>
              <c:x val="1.7488076311605722E-2"/>
              <c:y val="0.32613908872901681"/>
            </c:manualLayout>
          </c:layout>
          <c:overlay val="0"/>
          <c:spPr>
            <a:noFill/>
            <a:ln w="29753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29753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14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8549768"/>
        <c:crosses val="autoZero"/>
        <c:crossBetween val="midCat"/>
      </c:valAx>
      <c:spPr>
        <a:solidFill>
          <a:srgbClr val="FFFFFF"/>
        </a:solidFill>
        <a:ln w="14876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>
      <a:noFill/>
    </a:ln>
  </c:spPr>
  <c:txPr>
    <a:bodyPr/>
    <a:lstStyle/>
    <a:p>
      <a:pPr>
        <a:defRPr sz="1406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456628477905073"/>
          <c:y val="6.8047337278106509E-2"/>
          <c:w val="0.85433715220949269"/>
          <c:h val="0.73372781065088755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'C:\TEMP\[ljwrpabd.xls]ljwrpb'!$B$1</c:f>
              <c:strCache>
                <c:ptCount val="1"/>
                <c:pt idx="0">
                  <c:v>alpha</c:v>
                </c:pt>
              </c:strCache>
            </c:strRef>
          </c:tx>
          <c:spPr>
            <a:ln w="17779">
              <a:solidFill>
                <a:srgbClr val="000080"/>
              </a:solidFill>
              <a:prstDash val="solid"/>
            </a:ln>
          </c:spPr>
          <c:marker>
            <c:symbol val="none"/>
          </c:marker>
          <c:xVal>
            <c:numRef>
              <c:f>'C:\TEMP\[ljwrpabd.xls]ljwrpb'!$A$2:$A$751</c:f>
              <c:numCache>
                <c:formatCode>General</c:formatCode>
                <c:ptCount val="750"/>
                <c:pt idx="3">
                  <c:v>0.40787000000000001</c:v>
                </c:pt>
                <c:pt idx="4">
                  <c:v>0.41073900000000002</c:v>
                </c:pt>
                <c:pt idx="5">
                  <c:v>0.413609</c:v>
                </c:pt>
                <c:pt idx="6">
                  <c:v>0.41647899999999999</c:v>
                </c:pt>
                <c:pt idx="7">
                  <c:v>0.419348</c:v>
                </c:pt>
                <c:pt idx="8">
                  <c:v>0.42221799999999998</c:v>
                </c:pt>
                <c:pt idx="9">
                  <c:v>0.42508800000000002</c:v>
                </c:pt>
                <c:pt idx="10">
                  <c:v>0.42795699999999998</c:v>
                </c:pt>
                <c:pt idx="11">
                  <c:v>0.43082700000000002</c:v>
                </c:pt>
                <c:pt idx="12">
                  <c:v>0.433697</c:v>
                </c:pt>
                <c:pt idx="13">
                  <c:v>0.43656600000000001</c:v>
                </c:pt>
                <c:pt idx="14">
                  <c:v>0.43943599999999999</c:v>
                </c:pt>
                <c:pt idx="15">
                  <c:v>0.44230599999999998</c:v>
                </c:pt>
                <c:pt idx="16">
                  <c:v>0.44517499999999999</c:v>
                </c:pt>
                <c:pt idx="17">
                  <c:v>0.44804500000000003</c:v>
                </c:pt>
                <c:pt idx="18">
                  <c:v>0.45091500000000001</c:v>
                </c:pt>
                <c:pt idx="19">
                  <c:v>0.45378400000000002</c:v>
                </c:pt>
                <c:pt idx="20">
                  <c:v>0.456654</c:v>
                </c:pt>
                <c:pt idx="21">
                  <c:v>0.45952399999999999</c:v>
                </c:pt>
                <c:pt idx="22">
                  <c:v>0.462393</c:v>
                </c:pt>
                <c:pt idx="23">
                  <c:v>0.46526299999999998</c:v>
                </c:pt>
                <c:pt idx="24">
                  <c:v>0.46813300000000002</c:v>
                </c:pt>
                <c:pt idx="25">
                  <c:v>0.47100199999999998</c:v>
                </c:pt>
                <c:pt idx="26">
                  <c:v>0.47387200000000002</c:v>
                </c:pt>
                <c:pt idx="27">
                  <c:v>0.476742</c:v>
                </c:pt>
                <c:pt idx="28">
                  <c:v>0.47961100000000001</c:v>
                </c:pt>
                <c:pt idx="29">
                  <c:v>0.48248099999999999</c:v>
                </c:pt>
                <c:pt idx="30">
                  <c:v>0.48535099999999998</c:v>
                </c:pt>
                <c:pt idx="31">
                  <c:v>0.48821999999999999</c:v>
                </c:pt>
                <c:pt idx="32">
                  <c:v>0.49109000000000003</c:v>
                </c:pt>
                <c:pt idx="33">
                  <c:v>0.49396000000000001</c:v>
                </c:pt>
                <c:pt idx="34">
                  <c:v>0.49682900000000002</c:v>
                </c:pt>
                <c:pt idx="35">
                  <c:v>0.499699</c:v>
                </c:pt>
                <c:pt idx="36">
                  <c:v>0.50256900000000004</c:v>
                </c:pt>
                <c:pt idx="37">
                  <c:v>0.50543800000000005</c:v>
                </c:pt>
                <c:pt idx="38">
                  <c:v>0.50830799999999998</c:v>
                </c:pt>
                <c:pt idx="39">
                  <c:v>0.51117800000000002</c:v>
                </c:pt>
                <c:pt idx="40">
                  <c:v>0.51404700000000003</c:v>
                </c:pt>
                <c:pt idx="41">
                  <c:v>0.51691699999999996</c:v>
                </c:pt>
                <c:pt idx="42">
                  <c:v>0.51978599999999997</c:v>
                </c:pt>
                <c:pt idx="43">
                  <c:v>0.52265600000000001</c:v>
                </c:pt>
                <c:pt idx="44">
                  <c:v>0.52552600000000005</c:v>
                </c:pt>
                <c:pt idx="45">
                  <c:v>0.52839499999999995</c:v>
                </c:pt>
                <c:pt idx="46">
                  <c:v>0.53126499999999999</c:v>
                </c:pt>
                <c:pt idx="47">
                  <c:v>0.53413500000000003</c:v>
                </c:pt>
                <c:pt idx="48">
                  <c:v>0.53700400000000004</c:v>
                </c:pt>
                <c:pt idx="49">
                  <c:v>0.53987399999999997</c:v>
                </c:pt>
                <c:pt idx="50">
                  <c:v>0.542744</c:v>
                </c:pt>
                <c:pt idx="51">
                  <c:v>0.54561300000000001</c:v>
                </c:pt>
                <c:pt idx="52">
                  <c:v>0.54848300000000005</c:v>
                </c:pt>
                <c:pt idx="53">
                  <c:v>0.55135299999999998</c:v>
                </c:pt>
                <c:pt idx="54">
                  <c:v>0.55422199999999999</c:v>
                </c:pt>
                <c:pt idx="55">
                  <c:v>0.55709200000000003</c:v>
                </c:pt>
                <c:pt idx="56">
                  <c:v>0.55996199999999996</c:v>
                </c:pt>
                <c:pt idx="57">
                  <c:v>0.56283099999999997</c:v>
                </c:pt>
                <c:pt idx="58">
                  <c:v>0.56570100000000001</c:v>
                </c:pt>
                <c:pt idx="59">
                  <c:v>0.56857100000000005</c:v>
                </c:pt>
                <c:pt idx="60">
                  <c:v>0.57143999999999995</c:v>
                </c:pt>
                <c:pt idx="61">
                  <c:v>0.57430999999999999</c:v>
                </c:pt>
                <c:pt idx="62">
                  <c:v>0.57718000000000003</c:v>
                </c:pt>
                <c:pt idx="63">
                  <c:v>0.58004900000000004</c:v>
                </c:pt>
                <c:pt idx="64">
                  <c:v>0.58291899999999996</c:v>
                </c:pt>
                <c:pt idx="65">
                  <c:v>0.585789</c:v>
                </c:pt>
                <c:pt idx="66">
                  <c:v>0.58865800000000001</c:v>
                </c:pt>
                <c:pt idx="67">
                  <c:v>0.59152800000000005</c:v>
                </c:pt>
                <c:pt idx="68">
                  <c:v>0.59439799999999998</c:v>
                </c:pt>
                <c:pt idx="69">
                  <c:v>0.59726699999999999</c:v>
                </c:pt>
                <c:pt idx="70">
                  <c:v>0.60013700000000003</c:v>
                </c:pt>
                <c:pt idx="71">
                  <c:v>0.60300699999999996</c:v>
                </c:pt>
                <c:pt idx="72">
                  <c:v>0.60587599999999997</c:v>
                </c:pt>
                <c:pt idx="73">
                  <c:v>0.60874600000000001</c:v>
                </c:pt>
                <c:pt idx="74">
                  <c:v>0.61161600000000005</c:v>
                </c:pt>
                <c:pt idx="75">
                  <c:v>0.61448499999999995</c:v>
                </c:pt>
                <c:pt idx="76">
                  <c:v>0.61735499999999999</c:v>
                </c:pt>
                <c:pt idx="77">
                  <c:v>0.62022500000000003</c:v>
                </c:pt>
                <c:pt idx="78">
                  <c:v>0.62309400000000004</c:v>
                </c:pt>
                <c:pt idx="79">
                  <c:v>0.62596399999999996</c:v>
                </c:pt>
                <c:pt idx="80">
                  <c:v>0.628834</c:v>
                </c:pt>
                <c:pt idx="81">
                  <c:v>0.63170300000000001</c:v>
                </c:pt>
                <c:pt idx="82">
                  <c:v>0.63457300000000005</c:v>
                </c:pt>
                <c:pt idx="83">
                  <c:v>0.63744299999999998</c:v>
                </c:pt>
                <c:pt idx="84">
                  <c:v>0.64031199999999999</c:v>
                </c:pt>
                <c:pt idx="85">
                  <c:v>0.64318200000000003</c:v>
                </c:pt>
                <c:pt idx="86">
                  <c:v>0.64605199999999996</c:v>
                </c:pt>
                <c:pt idx="87">
                  <c:v>0.64892099999999997</c:v>
                </c:pt>
                <c:pt idx="88">
                  <c:v>0.65179100000000001</c:v>
                </c:pt>
                <c:pt idx="89">
                  <c:v>0.65466100000000005</c:v>
                </c:pt>
                <c:pt idx="90">
                  <c:v>0.65752999999999995</c:v>
                </c:pt>
                <c:pt idx="91">
                  <c:v>0.66039999999999999</c:v>
                </c:pt>
                <c:pt idx="92">
                  <c:v>0.66327000000000003</c:v>
                </c:pt>
                <c:pt idx="93">
                  <c:v>0.66613900000000004</c:v>
                </c:pt>
                <c:pt idx="94">
                  <c:v>0.66900899999999996</c:v>
                </c:pt>
                <c:pt idx="95">
                  <c:v>0.671879</c:v>
                </c:pt>
                <c:pt idx="96">
                  <c:v>0.67474800000000001</c:v>
                </c:pt>
                <c:pt idx="97">
                  <c:v>0.67761800000000005</c:v>
                </c:pt>
                <c:pt idx="98">
                  <c:v>0.68100000000000005</c:v>
                </c:pt>
                <c:pt idx="99">
                  <c:v>0.68333299999999997</c:v>
                </c:pt>
                <c:pt idx="100">
                  <c:v>0.68566700000000003</c:v>
                </c:pt>
                <c:pt idx="101">
                  <c:v>0.68799999999999994</c:v>
                </c:pt>
                <c:pt idx="102">
                  <c:v>0.69033299999999997</c:v>
                </c:pt>
                <c:pt idx="103">
                  <c:v>0.69266700000000003</c:v>
                </c:pt>
                <c:pt idx="104">
                  <c:v>0.69499999999999995</c:v>
                </c:pt>
                <c:pt idx="105">
                  <c:v>0.69733299999999998</c:v>
                </c:pt>
                <c:pt idx="106">
                  <c:v>0.69966700000000004</c:v>
                </c:pt>
                <c:pt idx="107">
                  <c:v>0.70199999999999996</c:v>
                </c:pt>
                <c:pt idx="108">
                  <c:v>0.70433299999999999</c:v>
                </c:pt>
                <c:pt idx="109">
                  <c:v>0.70666700000000005</c:v>
                </c:pt>
                <c:pt idx="110">
                  <c:v>0.70899999999999996</c:v>
                </c:pt>
                <c:pt idx="111">
                  <c:v>0.71133299999999999</c:v>
                </c:pt>
                <c:pt idx="112">
                  <c:v>0.71366700000000005</c:v>
                </c:pt>
                <c:pt idx="113">
                  <c:v>0.71599999999999997</c:v>
                </c:pt>
                <c:pt idx="114">
                  <c:v>0.718333</c:v>
                </c:pt>
                <c:pt idx="115">
                  <c:v>0.72066699999999995</c:v>
                </c:pt>
                <c:pt idx="116">
                  <c:v>0.72299999999999998</c:v>
                </c:pt>
                <c:pt idx="117">
                  <c:v>0.72533300000000001</c:v>
                </c:pt>
                <c:pt idx="118">
                  <c:v>0.72766699999999995</c:v>
                </c:pt>
                <c:pt idx="119">
                  <c:v>0.73</c:v>
                </c:pt>
                <c:pt idx="120">
                  <c:v>0.73233300000000001</c:v>
                </c:pt>
                <c:pt idx="121">
                  <c:v>0.73466699999999996</c:v>
                </c:pt>
                <c:pt idx="122">
                  <c:v>0.73699999999999999</c:v>
                </c:pt>
                <c:pt idx="123">
                  <c:v>0.73933300000000002</c:v>
                </c:pt>
                <c:pt idx="124">
                  <c:v>0.74166699999999997</c:v>
                </c:pt>
                <c:pt idx="125">
                  <c:v>0.74399999999999999</c:v>
                </c:pt>
                <c:pt idx="126">
                  <c:v>0.74633300000000002</c:v>
                </c:pt>
                <c:pt idx="127">
                  <c:v>0.74866699999999997</c:v>
                </c:pt>
                <c:pt idx="128">
                  <c:v>0.751</c:v>
                </c:pt>
                <c:pt idx="129">
                  <c:v>0.75333300000000003</c:v>
                </c:pt>
                <c:pt idx="130">
                  <c:v>0.75566699999999998</c:v>
                </c:pt>
                <c:pt idx="131">
                  <c:v>0.75800000000000001</c:v>
                </c:pt>
                <c:pt idx="132">
                  <c:v>0.76033300000000004</c:v>
                </c:pt>
                <c:pt idx="133">
                  <c:v>0.76266699999999998</c:v>
                </c:pt>
                <c:pt idx="134">
                  <c:v>0.76500000000000001</c:v>
                </c:pt>
                <c:pt idx="135">
                  <c:v>0.76733300000000004</c:v>
                </c:pt>
                <c:pt idx="136">
                  <c:v>0.76966699999999999</c:v>
                </c:pt>
                <c:pt idx="137">
                  <c:v>0.77200000000000002</c:v>
                </c:pt>
                <c:pt idx="138">
                  <c:v>0.77433300000000005</c:v>
                </c:pt>
                <c:pt idx="139">
                  <c:v>0.776667</c:v>
                </c:pt>
                <c:pt idx="140">
                  <c:v>0.77900000000000003</c:v>
                </c:pt>
                <c:pt idx="141">
                  <c:v>0.78133300000000006</c:v>
                </c:pt>
                <c:pt idx="142">
                  <c:v>0.783667</c:v>
                </c:pt>
                <c:pt idx="143">
                  <c:v>0.78600000000000003</c:v>
                </c:pt>
                <c:pt idx="144">
                  <c:v>0.78833299999999995</c:v>
                </c:pt>
                <c:pt idx="145">
                  <c:v>0.79066700000000001</c:v>
                </c:pt>
                <c:pt idx="146">
                  <c:v>0.79300000000000004</c:v>
                </c:pt>
                <c:pt idx="147">
                  <c:v>0.79533299999999996</c:v>
                </c:pt>
                <c:pt idx="148">
                  <c:v>0.79766700000000001</c:v>
                </c:pt>
                <c:pt idx="149">
                  <c:v>0.8</c:v>
                </c:pt>
                <c:pt idx="150">
                  <c:v>0.80233299999999996</c:v>
                </c:pt>
                <c:pt idx="151">
                  <c:v>0.80466700000000002</c:v>
                </c:pt>
                <c:pt idx="152">
                  <c:v>0.80700000000000005</c:v>
                </c:pt>
                <c:pt idx="153">
                  <c:v>0.80933299999999997</c:v>
                </c:pt>
                <c:pt idx="154">
                  <c:v>0.81166700000000003</c:v>
                </c:pt>
                <c:pt idx="155">
                  <c:v>0.81399999999999995</c:v>
                </c:pt>
                <c:pt idx="156">
                  <c:v>0.81633299999999998</c:v>
                </c:pt>
                <c:pt idx="157">
                  <c:v>0.81866700000000003</c:v>
                </c:pt>
                <c:pt idx="158">
                  <c:v>0.82099999999999995</c:v>
                </c:pt>
                <c:pt idx="159">
                  <c:v>0.82333299999999998</c:v>
                </c:pt>
                <c:pt idx="160">
                  <c:v>0.82566700000000004</c:v>
                </c:pt>
                <c:pt idx="161">
                  <c:v>0.82799999999999996</c:v>
                </c:pt>
                <c:pt idx="162">
                  <c:v>0.83033299999999999</c:v>
                </c:pt>
                <c:pt idx="163">
                  <c:v>0.83266700000000005</c:v>
                </c:pt>
                <c:pt idx="164">
                  <c:v>0.83499999999999996</c:v>
                </c:pt>
                <c:pt idx="165">
                  <c:v>0.83733299999999999</c:v>
                </c:pt>
                <c:pt idx="166">
                  <c:v>0.83966700000000005</c:v>
                </c:pt>
                <c:pt idx="167">
                  <c:v>0.84199999999999997</c:v>
                </c:pt>
                <c:pt idx="168">
                  <c:v>0.844333</c:v>
                </c:pt>
                <c:pt idx="169">
                  <c:v>0.84666699999999995</c:v>
                </c:pt>
                <c:pt idx="170">
                  <c:v>0.84899999999999998</c:v>
                </c:pt>
                <c:pt idx="171">
                  <c:v>0.85133300000000001</c:v>
                </c:pt>
                <c:pt idx="172">
                  <c:v>0.85366699999999995</c:v>
                </c:pt>
                <c:pt idx="173">
                  <c:v>0.85599999999999998</c:v>
                </c:pt>
                <c:pt idx="174">
                  <c:v>0.85833300000000001</c:v>
                </c:pt>
                <c:pt idx="175">
                  <c:v>0.86066699999999996</c:v>
                </c:pt>
                <c:pt idx="176">
                  <c:v>0.86299999999999999</c:v>
                </c:pt>
                <c:pt idx="177">
                  <c:v>0.86533300000000002</c:v>
                </c:pt>
                <c:pt idx="178">
                  <c:v>0.86766699999999997</c:v>
                </c:pt>
                <c:pt idx="179">
                  <c:v>0.87</c:v>
                </c:pt>
                <c:pt idx="180">
                  <c:v>0.87233300000000003</c:v>
                </c:pt>
                <c:pt idx="181">
                  <c:v>0.87466699999999997</c:v>
                </c:pt>
                <c:pt idx="182">
                  <c:v>0.877</c:v>
                </c:pt>
                <c:pt idx="183">
                  <c:v>0.87933300000000003</c:v>
                </c:pt>
                <c:pt idx="184">
                  <c:v>0.88166699999999998</c:v>
                </c:pt>
                <c:pt idx="185">
                  <c:v>0.88400000000000001</c:v>
                </c:pt>
                <c:pt idx="186">
                  <c:v>0.88633300000000004</c:v>
                </c:pt>
                <c:pt idx="187">
                  <c:v>0.88866699999999998</c:v>
                </c:pt>
                <c:pt idx="188">
                  <c:v>0.89100000000000001</c:v>
                </c:pt>
                <c:pt idx="189">
                  <c:v>0.89333300000000004</c:v>
                </c:pt>
                <c:pt idx="190">
                  <c:v>0.89566699999999999</c:v>
                </c:pt>
                <c:pt idx="191">
                  <c:v>0.89800000000000002</c:v>
                </c:pt>
                <c:pt idx="192">
                  <c:v>0.90033300000000005</c:v>
                </c:pt>
                <c:pt idx="193">
                  <c:v>0.902667</c:v>
                </c:pt>
                <c:pt idx="194">
                  <c:v>0.90500000000000003</c:v>
                </c:pt>
                <c:pt idx="195">
                  <c:v>0.90733299999999995</c:v>
                </c:pt>
                <c:pt idx="196">
                  <c:v>0.909667</c:v>
                </c:pt>
                <c:pt idx="197">
                  <c:v>0.91200000000000003</c:v>
                </c:pt>
                <c:pt idx="198">
                  <c:v>0.91433299999999995</c:v>
                </c:pt>
                <c:pt idx="199">
                  <c:v>0.91666700000000001</c:v>
                </c:pt>
                <c:pt idx="200">
                  <c:v>0.91900000000000004</c:v>
                </c:pt>
                <c:pt idx="201">
                  <c:v>0.92133299999999996</c:v>
                </c:pt>
                <c:pt idx="202">
                  <c:v>0.92366700000000002</c:v>
                </c:pt>
                <c:pt idx="203">
                  <c:v>0.92600000000000005</c:v>
                </c:pt>
                <c:pt idx="204">
                  <c:v>0.92833299999999996</c:v>
                </c:pt>
                <c:pt idx="205">
                  <c:v>0.93066700000000002</c:v>
                </c:pt>
                <c:pt idx="206">
                  <c:v>0.93300000000000005</c:v>
                </c:pt>
                <c:pt idx="207">
                  <c:v>0.93533299999999997</c:v>
                </c:pt>
                <c:pt idx="208">
                  <c:v>0.93766700000000003</c:v>
                </c:pt>
                <c:pt idx="209">
                  <c:v>0.94</c:v>
                </c:pt>
                <c:pt idx="210">
                  <c:v>0.94233299999999998</c:v>
                </c:pt>
                <c:pt idx="211">
                  <c:v>0.94466700000000003</c:v>
                </c:pt>
                <c:pt idx="212">
                  <c:v>0.94699999999999995</c:v>
                </c:pt>
                <c:pt idx="213">
                  <c:v>0.94933299999999998</c:v>
                </c:pt>
                <c:pt idx="214">
                  <c:v>0.95166700000000004</c:v>
                </c:pt>
                <c:pt idx="215">
                  <c:v>0.95399999999999996</c:v>
                </c:pt>
                <c:pt idx="216">
                  <c:v>0.95633299999999999</c:v>
                </c:pt>
                <c:pt idx="217">
                  <c:v>0.95866700000000005</c:v>
                </c:pt>
                <c:pt idx="218">
                  <c:v>0.96099999999999997</c:v>
                </c:pt>
                <c:pt idx="219">
                  <c:v>0.96333299999999999</c:v>
                </c:pt>
                <c:pt idx="220">
                  <c:v>0.96566700000000005</c:v>
                </c:pt>
                <c:pt idx="221">
                  <c:v>0.96799999999999997</c:v>
                </c:pt>
                <c:pt idx="222">
                  <c:v>0.970333</c:v>
                </c:pt>
                <c:pt idx="223">
                  <c:v>0.97266699999999995</c:v>
                </c:pt>
                <c:pt idx="224">
                  <c:v>0.97499999999999998</c:v>
                </c:pt>
                <c:pt idx="225">
                  <c:v>0.97733300000000001</c:v>
                </c:pt>
                <c:pt idx="226">
                  <c:v>0.97966699999999995</c:v>
                </c:pt>
                <c:pt idx="227">
                  <c:v>0.98199999999999998</c:v>
                </c:pt>
                <c:pt idx="228">
                  <c:v>0.98433300000000001</c:v>
                </c:pt>
                <c:pt idx="229">
                  <c:v>0.98666699999999996</c:v>
                </c:pt>
                <c:pt idx="230">
                  <c:v>0.98899999999999999</c:v>
                </c:pt>
                <c:pt idx="231">
                  <c:v>0.99133300000000002</c:v>
                </c:pt>
                <c:pt idx="232">
                  <c:v>0.99366699999999997</c:v>
                </c:pt>
                <c:pt idx="233">
                  <c:v>0.996</c:v>
                </c:pt>
                <c:pt idx="234">
                  <c:v>0.99833300000000003</c:v>
                </c:pt>
                <c:pt idx="235">
                  <c:v>1.0006699999999999</c:v>
                </c:pt>
                <c:pt idx="236">
                  <c:v>1.0029999999999999</c:v>
                </c:pt>
                <c:pt idx="237">
                  <c:v>1.0053300000000001</c:v>
                </c:pt>
                <c:pt idx="238">
                  <c:v>1.0076700000000001</c:v>
                </c:pt>
                <c:pt idx="239">
                  <c:v>1.01</c:v>
                </c:pt>
                <c:pt idx="240">
                  <c:v>1.01233</c:v>
                </c:pt>
                <c:pt idx="241">
                  <c:v>1.01467</c:v>
                </c:pt>
                <c:pt idx="242">
                  <c:v>1.0169999999999999</c:v>
                </c:pt>
                <c:pt idx="243">
                  <c:v>1.0193300000000001</c:v>
                </c:pt>
                <c:pt idx="244">
                  <c:v>1.0216700000000001</c:v>
                </c:pt>
                <c:pt idx="245">
                  <c:v>1.024</c:v>
                </c:pt>
                <c:pt idx="246">
                  <c:v>1.02633</c:v>
                </c:pt>
                <c:pt idx="247">
                  <c:v>1.02867</c:v>
                </c:pt>
                <c:pt idx="248">
                  <c:v>1.0309999999999999</c:v>
                </c:pt>
                <c:pt idx="249">
                  <c:v>1.0333300000000001</c:v>
                </c:pt>
                <c:pt idx="250">
                  <c:v>1.0356700000000001</c:v>
                </c:pt>
                <c:pt idx="251">
                  <c:v>1.038</c:v>
                </c:pt>
                <c:pt idx="252">
                  <c:v>1.04033</c:v>
                </c:pt>
                <c:pt idx="253">
                  <c:v>1.04267</c:v>
                </c:pt>
                <c:pt idx="254">
                  <c:v>1.0449999999999999</c:v>
                </c:pt>
                <c:pt idx="255">
                  <c:v>1.0473300000000001</c:v>
                </c:pt>
                <c:pt idx="256">
                  <c:v>1.0496700000000001</c:v>
                </c:pt>
                <c:pt idx="257">
                  <c:v>1.052</c:v>
                </c:pt>
                <c:pt idx="258">
                  <c:v>1.05433</c:v>
                </c:pt>
                <c:pt idx="259">
                  <c:v>1.05667</c:v>
                </c:pt>
                <c:pt idx="260">
                  <c:v>1.0589999999999999</c:v>
                </c:pt>
                <c:pt idx="261">
                  <c:v>1.0613300000000001</c:v>
                </c:pt>
                <c:pt idx="262">
                  <c:v>1.0636699999999999</c:v>
                </c:pt>
                <c:pt idx="263">
                  <c:v>1.0660000000000001</c:v>
                </c:pt>
                <c:pt idx="264">
                  <c:v>1.06833</c:v>
                </c:pt>
                <c:pt idx="265">
                  <c:v>1.07067</c:v>
                </c:pt>
                <c:pt idx="266">
                  <c:v>1.073</c:v>
                </c:pt>
                <c:pt idx="267">
                  <c:v>1.0753299999999999</c:v>
                </c:pt>
                <c:pt idx="268">
                  <c:v>1.0776699999999999</c:v>
                </c:pt>
                <c:pt idx="269">
                  <c:v>1.08</c:v>
                </c:pt>
                <c:pt idx="270">
                  <c:v>1.08233</c:v>
                </c:pt>
                <c:pt idx="271">
                  <c:v>1.08467</c:v>
                </c:pt>
                <c:pt idx="272">
                  <c:v>1.087</c:v>
                </c:pt>
                <c:pt idx="273">
                  <c:v>1.0893299999999999</c:v>
                </c:pt>
                <c:pt idx="274">
                  <c:v>1.0916699999999999</c:v>
                </c:pt>
                <c:pt idx="275">
                  <c:v>1.0940000000000001</c:v>
                </c:pt>
                <c:pt idx="276">
                  <c:v>1.09633</c:v>
                </c:pt>
                <c:pt idx="277">
                  <c:v>1.09867</c:v>
                </c:pt>
                <c:pt idx="278">
                  <c:v>1.101</c:v>
                </c:pt>
                <c:pt idx="279">
                  <c:v>1.1033299999999999</c:v>
                </c:pt>
                <c:pt idx="280">
                  <c:v>1.1056699999999999</c:v>
                </c:pt>
                <c:pt idx="281">
                  <c:v>1.1080000000000001</c:v>
                </c:pt>
                <c:pt idx="282">
                  <c:v>1.11033</c:v>
                </c:pt>
                <c:pt idx="283">
                  <c:v>1.11267</c:v>
                </c:pt>
                <c:pt idx="284">
                  <c:v>1.115</c:v>
                </c:pt>
                <c:pt idx="285">
                  <c:v>1.1173299999999999</c:v>
                </c:pt>
                <c:pt idx="286">
                  <c:v>1.1196699999999999</c:v>
                </c:pt>
                <c:pt idx="287">
                  <c:v>1.1220000000000001</c:v>
                </c:pt>
                <c:pt idx="288">
                  <c:v>1.1243300000000001</c:v>
                </c:pt>
                <c:pt idx="289">
                  <c:v>1.1266700000000001</c:v>
                </c:pt>
                <c:pt idx="290">
                  <c:v>1.129</c:v>
                </c:pt>
                <c:pt idx="291">
                  <c:v>1.1313299999999999</c:v>
                </c:pt>
                <c:pt idx="292">
                  <c:v>1.13367</c:v>
                </c:pt>
                <c:pt idx="293">
                  <c:v>1.1359999999999999</c:v>
                </c:pt>
                <c:pt idx="294">
                  <c:v>1.1383300000000001</c:v>
                </c:pt>
                <c:pt idx="295">
                  <c:v>1.1406700000000001</c:v>
                </c:pt>
                <c:pt idx="296">
                  <c:v>1.143</c:v>
                </c:pt>
                <c:pt idx="297">
                  <c:v>1.14533</c:v>
                </c:pt>
                <c:pt idx="298">
                  <c:v>1.14767</c:v>
                </c:pt>
                <c:pt idx="299">
                  <c:v>1.1499999999999999</c:v>
                </c:pt>
                <c:pt idx="300">
                  <c:v>1.1523300000000001</c:v>
                </c:pt>
                <c:pt idx="301">
                  <c:v>1.1546700000000001</c:v>
                </c:pt>
                <c:pt idx="302">
                  <c:v>1.157</c:v>
                </c:pt>
                <c:pt idx="303">
                  <c:v>1.15933</c:v>
                </c:pt>
                <c:pt idx="304">
                  <c:v>1.16167</c:v>
                </c:pt>
                <c:pt idx="305">
                  <c:v>1.1639999999999999</c:v>
                </c:pt>
                <c:pt idx="306">
                  <c:v>1.1663300000000001</c:v>
                </c:pt>
                <c:pt idx="307">
                  <c:v>1.1686700000000001</c:v>
                </c:pt>
                <c:pt idx="308">
                  <c:v>1.171</c:v>
                </c:pt>
                <c:pt idx="309">
                  <c:v>1.17333</c:v>
                </c:pt>
                <c:pt idx="310">
                  <c:v>1.17567</c:v>
                </c:pt>
                <c:pt idx="311">
                  <c:v>1.1779999999999999</c:v>
                </c:pt>
                <c:pt idx="312">
                  <c:v>1.1803300000000001</c:v>
                </c:pt>
                <c:pt idx="313">
                  <c:v>1.1826700000000001</c:v>
                </c:pt>
                <c:pt idx="314">
                  <c:v>1.1850000000000001</c:v>
                </c:pt>
                <c:pt idx="315">
                  <c:v>1.18733</c:v>
                </c:pt>
                <c:pt idx="316">
                  <c:v>1.18967</c:v>
                </c:pt>
                <c:pt idx="317">
                  <c:v>1.1919999999999999</c:v>
                </c:pt>
                <c:pt idx="318">
                  <c:v>1.2970900000000001</c:v>
                </c:pt>
                <c:pt idx="319">
                  <c:v>1.3066500000000001</c:v>
                </c:pt>
                <c:pt idx="320">
                  <c:v>1.3162100000000001</c:v>
                </c:pt>
                <c:pt idx="321">
                  <c:v>1.32576</c:v>
                </c:pt>
                <c:pt idx="322">
                  <c:v>1.3353200000000001</c:v>
                </c:pt>
                <c:pt idx="323">
                  <c:v>1.3448800000000001</c:v>
                </c:pt>
                <c:pt idx="324">
                  <c:v>1.35443</c:v>
                </c:pt>
                <c:pt idx="325">
                  <c:v>1.36399</c:v>
                </c:pt>
                <c:pt idx="326">
                  <c:v>1.37355</c:v>
                </c:pt>
                <c:pt idx="327">
                  <c:v>1.3831</c:v>
                </c:pt>
                <c:pt idx="328">
                  <c:v>1.39266</c:v>
                </c:pt>
                <c:pt idx="329">
                  <c:v>1.40222</c:v>
                </c:pt>
                <c:pt idx="330">
                  <c:v>1.41177</c:v>
                </c:pt>
                <c:pt idx="331">
                  <c:v>1.42133</c:v>
                </c:pt>
                <c:pt idx="332">
                  <c:v>1.43089</c:v>
                </c:pt>
                <c:pt idx="333">
                  <c:v>1.4404399999999999</c:v>
                </c:pt>
                <c:pt idx="334">
                  <c:v>1.45</c:v>
                </c:pt>
                <c:pt idx="335">
                  <c:v>1.45956</c:v>
                </c:pt>
                <c:pt idx="336">
                  <c:v>1.4691099999999999</c:v>
                </c:pt>
                <c:pt idx="337">
                  <c:v>1.4786699999999999</c:v>
                </c:pt>
                <c:pt idx="338">
                  <c:v>1.4882299999999999</c:v>
                </c:pt>
                <c:pt idx="339">
                  <c:v>1.4894499999999999</c:v>
                </c:pt>
                <c:pt idx="340">
                  <c:v>1.4993099999999999</c:v>
                </c:pt>
                <c:pt idx="341">
                  <c:v>1.5091699999999999</c:v>
                </c:pt>
                <c:pt idx="342">
                  <c:v>1.5190300000000001</c:v>
                </c:pt>
                <c:pt idx="343">
                  <c:v>1.5288900000000001</c:v>
                </c:pt>
                <c:pt idx="344">
                  <c:v>1.5387599999999999</c:v>
                </c:pt>
                <c:pt idx="345">
                  <c:v>1.5486200000000001</c:v>
                </c:pt>
                <c:pt idx="346">
                  <c:v>1.5584800000000001</c:v>
                </c:pt>
                <c:pt idx="347">
                  <c:v>1.5683400000000001</c:v>
                </c:pt>
                <c:pt idx="348">
                  <c:v>1.5782</c:v>
                </c:pt>
                <c:pt idx="349">
                  <c:v>1.58806</c:v>
                </c:pt>
                <c:pt idx="350">
                  <c:v>1.5979300000000001</c:v>
                </c:pt>
                <c:pt idx="351">
                  <c:v>1.6077900000000001</c:v>
                </c:pt>
                <c:pt idx="352">
                  <c:v>1.61765</c:v>
                </c:pt>
                <c:pt idx="353">
                  <c:v>1.62751</c:v>
                </c:pt>
                <c:pt idx="354">
                  <c:v>1.63737</c:v>
                </c:pt>
                <c:pt idx="355">
                  <c:v>1.64723</c:v>
                </c:pt>
                <c:pt idx="356">
                  <c:v>1.6571</c:v>
                </c:pt>
                <c:pt idx="357">
                  <c:v>1.66696</c:v>
                </c:pt>
                <c:pt idx="358">
                  <c:v>1.67682</c:v>
                </c:pt>
                <c:pt idx="359">
                  <c:v>1.68668</c:v>
                </c:pt>
                <c:pt idx="360">
                  <c:v>1.6965399999999999</c:v>
                </c:pt>
                <c:pt idx="361">
                  <c:v>1.7063999999999999</c:v>
                </c:pt>
                <c:pt idx="362">
                  <c:v>1.71627</c:v>
                </c:pt>
                <c:pt idx="363">
                  <c:v>1.7261299999999999</c:v>
                </c:pt>
                <c:pt idx="364">
                  <c:v>1.7359899999999999</c:v>
                </c:pt>
                <c:pt idx="365">
                  <c:v>1.7458499999999999</c:v>
                </c:pt>
                <c:pt idx="366">
                  <c:v>1.7557100000000001</c:v>
                </c:pt>
                <c:pt idx="367">
                  <c:v>1.7655700000000001</c:v>
                </c:pt>
                <c:pt idx="368">
                  <c:v>1.7754399999999999</c:v>
                </c:pt>
                <c:pt idx="369">
                  <c:v>1.7853000000000001</c:v>
                </c:pt>
                <c:pt idx="370">
                  <c:v>1.7951600000000001</c:v>
                </c:pt>
                <c:pt idx="371">
                  <c:v>1.8050200000000001</c:v>
                </c:pt>
                <c:pt idx="372">
                  <c:v>1.81488</c:v>
                </c:pt>
                <c:pt idx="373">
                  <c:v>1.82474</c:v>
                </c:pt>
                <c:pt idx="374">
                  <c:v>1.8346100000000001</c:v>
                </c:pt>
                <c:pt idx="375">
                  <c:v>1.8444700000000001</c:v>
                </c:pt>
                <c:pt idx="376">
                  <c:v>1.85433</c:v>
                </c:pt>
                <c:pt idx="377">
                  <c:v>1.86419</c:v>
                </c:pt>
                <c:pt idx="378">
                  <c:v>1.87405</c:v>
                </c:pt>
                <c:pt idx="379">
                  <c:v>1.88391</c:v>
                </c:pt>
                <c:pt idx="380">
                  <c:v>1.89378</c:v>
                </c:pt>
                <c:pt idx="381">
                  <c:v>1.90364</c:v>
                </c:pt>
                <c:pt idx="382">
                  <c:v>1.9135</c:v>
                </c:pt>
                <c:pt idx="383">
                  <c:v>1.92336</c:v>
                </c:pt>
                <c:pt idx="384">
                  <c:v>1.9332199999999999</c:v>
                </c:pt>
                <c:pt idx="385">
                  <c:v>1.94309</c:v>
                </c:pt>
                <c:pt idx="386">
                  <c:v>1.95295</c:v>
                </c:pt>
                <c:pt idx="387">
                  <c:v>1.9628099999999999</c:v>
                </c:pt>
                <c:pt idx="388">
                  <c:v>1.9726699999999999</c:v>
                </c:pt>
                <c:pt idx="389">
                  <c:v>1.9825299999999999</c:v>
                </c:pt>
                <c:pt idx="390">
                  <c:v>1.9923900000000001</c:v>
                </c:pt>
                <c:pt idx="391">
                  <c:v>2.0022600000000002</c:v>
                </c:pt>
                <c:pt idx="392">
                  <c:v>2.0121199999999999</c:v>
                </c:pt>
                <c:pt idx="393">
                  <c:v>2.0219800000000001</c:v>
                </c:pt>
                <c:pt idx="394">
                  <c:v>2.0318399999999999</c:v>
                </c:pt>
                <c:pt idx="395">
                  <c:v>2.0417000000000001</c:v>
                </c:pt>
                <c:pt idx="396">
                  <c:v>2.0515599999999998</c:v>
                </c:pt>
                <c:pt idx="397">
                  <c:v>2.0614300000000001</c:v>
                </c:pt>
                <c:pt idx="398">
                  <c:v>2.0712899999999999</c:v>
                </c:pt>
                <c:pt idx="399">
                  <c:v>2.0811500000000001</c:v>
                </c:pt>
                <c:pt idx="400">
                  <c:v>2.0910099999999998</c:v>
                </c:pt>
                <c:pt idx="401">
                  <c:v>2.10087</c:v>
                </c:pt>
                <c:pt idx="402">
                  <c:v>2.1107300000000002</c:v>
                </c:pt>
                <c:pt idx="403">
                  <c:v>2.1206</c:v>
                </c:pt>
                <c:pt idx="404">
                  <c:v>2.1304599999999998</c:v>
                </c:pt>
                <c:pt idx="405">
                  <c:v>2.14032</c:v>
                </c:pt>
                <c:pt idx="406">
                  <c:v>2.1501800000000002</c:v>
                </c:pt>
                <c:pt idx="407">
                  <c:v>2.16004</c:v>
                </c:pt>
                <c:pt idx="408">
                  <c:v>2.1699000000000002</c:v>
                </c:pt>
                <c:pt idx="409">
                  <c:v>2.17977</c:v>
                </c:pt>
                <c:pt idx="410">
                  <c:v>2.1896300000000002</c:v>
                </c:pt>
                <c:pt idx="411">
                  <c:v>2.1994899999999999</c:v>
                </c:pt>
                <c:pt idx="412">
                  <c:v>2.2093500000000001</c:v>
                </c:pt>
                <c:pt idx="413">
                  <c:v>2.2192099999999999</c:v>
                </c:pt>
                <c:pt idx="414">
                  <c:v>2.2290700000000001</c:v>
                </c:pt>
                <c:pt idx="415">
                  <c:v>2.2389399999999999</c:v>
                </c:pt>
                <c:pt idx="416">
                  <c:v>2.2488000000000001</c:v>
                </c:pt>
                <c:pt idx="417">
                  <c:v>2.2586599999999999</c:v>
                </c:pt>
                <c:pt idx="418">
                  <c:v>2.2685200000000001</c:v>
                </c:pt>
                <c:pt idx="419">
                  <c:v>2.2783799999999998</c:v>
                </c:pt>
                <c:pt idx="420">
                  <c:v>2.2882400000000001</c:v>
                </c:pt>
                <c:pt idx="421">
                  <c:v>2.2981099999999999</c:v>
                </c:pt>
                <c:pt idx="422">
                  <c:v>2.3079700000000001</c:v>
                </c:pt>
                <c:pt idx="423">
                  <c:v>2.3178299999999998</c:v>
                </c:pt>
                <c:pt idx="424">
                  <c:v>2.32769</c:v>
                </c:pt>
                <c:pt idx="425">
                  <c:v>2.3375499999999998</c:v>
                </c:pt>
                <c:pt idx="426">
                  <c:v>2.34741</c:v>
                </c:pt>
                <c:pt idx="427">
                  <c:v>2.3572799999999998</c:v>
                </c:pt>
                <c:pt idx="428">
                  <c:v>2.36714</c:v>
                </c:pt>
                <c:pt idx="429">
                  <c:v>2.3769999999999998</c:v>
                </c:pt>
                <c:pt idx="430">
                  <c:v>2.38686</c:v>
                </c:pt>
                <c:pt idx="431">
                  <c:v>2.3967200000000002</c:v>
                </c:pt>
                <c:pt idx="432">
                  <c:v>2.4065799999999999</c:v>
                </c:pt>
                <c:pt idx="433">
                  <c:v>2.4164500000000002</c:v>
                </c:pt>
                <c:pt idx="434">
                  <c:v>2.42631</c:v>
                </c:pt>
                <c:pt idx="435">
                  <c:v>2.4361700000000002</c:v>
                </c:pt>
                <c:pt idx="436">
                  <c:v>2.4460299999999999</c:v>
                </c:pt>
                <c:pt idx="437">
                  <c:v>2.4576500000000001</c:v>
                </c:pt>
                <c:pt idx="438">
                  <c:v>2.47587</c:v>
                </c:pt>
                <c:pt idx="439">
                  <c:v>2.4940899999999999</c:v>
                </c:pt>
                <c:pt idx="440">
                  <c:v>2.5123199999999999</c:v>
                </c:pt>
                <c:pt idx="441">
                  <c:v>2.5305399999999998</c:v>
                </c:pt>
                <c:pt idx="442">
                  <c:v>2.5487600000000001</c:v>
                </c:pt>
                <c:pt idx="443">
                  <c:v>2.5669900000000001</c:v>
                </c:pt>
                <c:pt idx="444">
                  <c:v>2.58521</c:v>
                </c:pt>
                <c:pt idx="445">
                  <c:v>2.60344</c:v>
                </c:pt>
                <c:pt idx="446">
                  <c:v>2.6216599999999999</c:v>
                </c:pt>
                <c:pt idx="447">
                  <c:v>2.6398799999999998</c:v>
                </c:pt>
                <c:pt idx="448">
                  <c:v>2.6581100000000002</c:v>
                </c:pt>
                <c:pt idx="449">
                  <c:v>2.6763300000000001</c:v>
                </c:pt>
                <c:pt idx="450">
                  <c:v>2.69455</c:v>
                </c:pt>
                <c:pt idx="451">
                  <c:v>2.71278</c:v>
                </c:pt>
                <c:pt idx="452">
                  <c:v>2.7309999999999999</c:v>
                </c:pt>
                <c:pt idx="453">
                  <c:v>2.7492200000000002</c:v>
                </c:pt>
                <c:pt idx="454">
                  <c:v>2.7674500000000002</c:v>
                </c:pt>
                <c:pt idx="455">
                  <c:v>2.7856700000000001</c:v>
                </c:pt>
                <c:pt idx="456">
                  <c:v>2.80389</c:v>
                </c:pt>
                <c:pt idx="457">
                  <c:v>2.82212</c:v>
                </c:pt>
                <c:pt idx="458">
                  <c:v>2.8403399999999999</c:v>
                </c:pt>
                <c:pt idx="459">
                  <c:v>2.8585600000000002</c:v>
                </c:pt>
                <c:pt idx="460">
                  <c:v>2.8767900000000002</c:v>
                </c:pt>
                <c:pt idx="461">
                  <c:v>2.8950100000000001</c:v>
                </c:pt>
                <c:pt idx="462">
                  <c:v>2.9132400000000001</c:v>
                </c:pt>
                <c:pt idx="463">
                  <c:v>2.93146</c:v>
                </c:pt>
                <c:pt idx="464">
                  <c:v>2.9496799999999999</c:v>
                </c:pt>
                <c:pt idx="465">
                  <c:v>2.9679099999999998</c:v>
                </c:pt>
                <c:pt idx="466">
                  <c:v>2.9861300000000002</c:v>
                </c:pt>
                <c:pt idx="467">
                  <c:v>3.0043500000000001</c:v>
                </c:pt>
                <c:pt idx="468">
                  <c:v>3.02258</c:v>
                </c:pt>
                <c:pt idx="469">
                  <c:v>3.0407999999999999</c:v>
                </c:pt>
                <c:pt idx="470">
                  <c:v>3.0590199999999999</c:v>
                </c:pt>
                <c:pt idx="471">
                  <c:v>3.0772499999999998</c:v>
                </c:pt>
                <c:pt idx="472">
                  <c:v>3.0954700000000002</c:v>
                </c:pt>
                <c:pt idx="473">
                  <c:v>3.1136900000000001</c:v>
                </c:pt>
                <c:pt idx="474">
                  <c:v>3.13192</c:v>
                </c:pt>
                <c:pt idx="475">
                  <c:v>3.1501399999999999</c:v>
                </c:pt>
                <c:pt idx="476">
                  <c:v>3.1683599999999998</c:v>
                </c:pt>
                <c:pt idx="477">
                  <c:v>3.1865899999999998</c:v>
                </c:pt>
                <c:pt idx="478">
                  <c:v>3.2048100000000002</c:v>
                </c:pt>
                <c:pt idx="479">
                  <c:v>3.2230400000000001</c:v>
                </c:pt>
                <c:pt idx="480">
                  <c:v>3.24126</c:v>
                </c:pt>
                <c:pt idx="481">
                  <c:v>3.2594799999999999</c:v>
                </c:pt>
                <c:pt idx="482">
                  <c:v>3.2777099999999999</c:v>
                </c:pt>
                <c:pt idx="483">
                  <c:v>3.2959299999999998</c:v>
                </c:pt>
                <c:pt idx="484">
                  <c:v>3.3141500000000002</c:v>
                </c:pt>
                <c:pt idx="485">
                  <c:v>3.3323800000000001</c:v>
                </c:pt>
                <c:pt idx="486">
                  <c:v>3.3506</c:v>
                </c:pt>
                <c:pt idx="487">
                  <c:v>3.3688199999999999</c:v>
                </c:pt>
                <c:pt idx="488">
                  <c:v>3.3870499999999999</c:v>
                </c:pt>
                <c:pt idx="489">
                  <c:v>3.4052699999999998</c:v>
                </c:pt>
                <c:pt idx="490">
                  <c:v>3.4234900000000001</c:v>
                </c:pt>
                <c:pt idx="491">
                  <c:v>3.4417200000000001</c:v>
                </c:pt>
                <c:pt idx="492">
                  <c:v>3.45994</c:v>
                </c:pt>
                <c:pt idx="493">
                  <c:v>3.4781599999999999</c:v>
                </c:pt>
                <c:pt idx="494">
                  <c:v>3.4963899999999999</c:v>
                </c:pt>
                <c:pt idx="495">
                  <c:v>3.5146099999999998</c:v>
                </c:pt>
                <c:pt idx="496">
                  <c:v>3.5328400000000002</c:v>
                </c:pt>
                <c:pt idx="497">
                  <c:v>3.5510600000000001</c:v>
                </c:pt>
                <c:pt idx="498">
                  <c:v>3.56928</c:v>
                </c:pt>
                <c:pt idx="499">
                  <c:v>3.58751</c:v>
                </c:pt>
                <c:pt idx="500">
                  <c:v>3.6057299999999999</c:v>
                </c:pt>
                <c:pt idx="501">
                  <c:v>3.6239499999999998</c:v>
                </c:pt>
                <c:pt idx="502">
                  <c:v>3.6421800000000002</c:v>
                </c:pt>
                <c:pt idx="503">
                  <c:v>3.6604000000000001</c:v>
                </c:pt>
                <c:pt idx="504">
                  <c:v>3.67862</c:v>
                </c:pt>
                <c:pt idx="505">
                  <c:v>3.69685</c:v>
                </c:pt>
                <c:pt idx="506">
                  <c:v>3.7150699999999999</c:v>
                </c:pt>
                <c:pt idx="507">
                  <c:v>3.7332900000000002</c:v>
                </c:pt>
                <c:pt idx="508">
                  <c:v>3.7515200000000002</c:v>
                </c:pt>
                <c:pt idx="509">
                  <c:v>3.7697400000000001</c:v>
                </c:pt>
                <c:pt idx="510">
                  <c:v>3.78796</c:v>
                </c:pt>
                <c:pt idx="511">
                  <c:v>3.80619</c:v>
                </c:pt>
                <c:pt idx="512">
                  <c:v>3.8244099999999999</c:v>
                </c:pt>
                <c:pt idx="513">
                  <c:v>3.8426399999999998</c:v>
                </c:pt>
                <c:pt idx="514">
                  <c:v>3.8608600000000002</c:v>
                </c:pt>
                <c:pt idx="515">
                  <c:v>3.8790800000000001</c:v>
                </c:pt>
                <c:pt idx="516">
                  <c:v>3.8973100000000001</c:v>
                </c:pt>
                <c:pt idx="517">
                  <c:v>3.91553</c:v>
                </c:pt>
                <c:pt idx="518">
                  <c:v>3.9337499999999999</c:v>
                </c:pt>
                <c:pt idx="519">
                  <c:v>3.9519799999999998</c:v>
                </c:pt>
                <c:pt idx="520">
                  <c:v>3.9702000000000002</c:v>
                </c:pt>
                <c:pt idx="521">
                  <c:v>3.9884200000000001</c:v>
                </c:pt>
                <c:pt idx="522">
                  <c:v>4.0066499999999996</c:v>
                </c:pt>
                <c:pt idx="523">
                  <c:v>4.0248699999999999</c:v>
                </c:pt>
                <c:pt idx="524">
                  <c:v>4.0430900000000003</c:v>
                </c:pt>
                <c:pt idx="525">
                  <c:v>4.0613200000000003</c:v>
                </c:pt>
                <c:pt idx="526">
                  <c:v>4.0795399999999997</c:v>
                </c:pt>
                <c:pt idx="527">
                  <c:v>4.0977600000000001</c:v>
                </c:pt>
                <c:pt idx="528">
                  <c:v>4.11599</c:v>
                </c:pt>
                <c:pt idx="529">
                  <c:v>4.1342100000000004</c:v>
                </c:pt>
                <c:pt idx="530">
                  <c:v>4.1524400000000004</c:v>
                </c:pt>
                <c:pt idx="531">
                  <c:v>4.1706599999999998</c:v>
                </c:pt>
                <c:pt idx="532">
                  <c:v>4.1888800000000002</c:v>
                </c:pt>
                <c:pt idx="533">
                  <c:v>4.2071100000000001</c:v>
                </c:pt>
                <c:pt idx="534">
                  <c:v>4.2253299999999996</c:v>
                </c:pt>
                <c:pt idx="535">
                  <c:v>4.2435499999999999</c:v>
                </c:pt>
                <c:pt idx="536">
                  <c:v>4.2617799999999999</c:v>
                </c:pt>
                <c:pt idx="537">
                  <c:v>4.28</c:v>
                </c:pt>
                <c:pt idx="538">
                  <c:v>4.2982199999999997</c:v>
                </c:pt>
                <c:pt idx="539">
                  <c:v>4.3164499999999997</c:v>
                </c:pt>
                <c:pt idx="540">
                  <c:v>4.33467</c:v>
                </c:pt>
                <c:pt idx="541">
                  <c:v>4.3528900000000004</c:v>
                </c:pt>
                <c:pt idx="542">
                  <c:v>4.3711200000000003</c:v>
                </c:pt>
                <c:pt idx="543">
                  <c:v>4.3893399999999998</c:v>
                </c:pt>
                <c:pt idx="544">
                  <c:v>4.4075699999999998</c:v>
                </c:pt>
                <c:pt idx="545">
                  <c:v>4.4257900000000001</c:v>
                </c:pt>
                <c:pt idx="546">
                  <c:v>4.4480700000000004</c:v>
                </c:pt>
                <c:pt idx="547">
                  <c:v>4.4807699999999997</c:v>
                </c:pt>
                <c:pt idx="548">
                  <c:v>4.5134600000000002</c:v>
                </c:pt>
                <c:pt idx="549">
                  <c:v>4.5461600000000004</c:v>
                </c:pt>
                <c:pt idx="550">
                  <c:v>4.5788599999999997</c:v>
                </c:pt>
                <c:pt idx="551">
                  <c:v>4.6115500000000003</c:v>
                </c:pt>
                <c:pt idx="552">
                  <c:v>4.6442500000000004</c:v>
                </c:pt>
                <c:pt idx="553">
                  <c:v>4.6769499999999997</c:v>
                </c:pt>
                <c:pt idx="554">
                  <c:v>4.7096400000000003</c:v>
                </c:pt>
                <c:pt idx="555">
                  <c:v>4.7423400000000004</c:v>
                </c:pt>
                <c:pt idx="556">
                  <c:v>4.7750399999999997</c:v>
                </c:pt>
                <c:pt idx="557">
                  <c:v>4.8077300000000003</c:v>
                </c:pt>
                <c:pt idx="558">
                  <c:v>4.8404299999999996</c:v>
                </c:pt>
                <c:pt idx="559">
                  <c:v>4.8731299999999997</c:v>
                </c:pt>
                <c:pt idx="560">
                  <c:v>4.9058200000000003</c:v>
                </c:pt>
                <c:pt idx="561">
                  <c:v>4.9385199999999996</c:v>
                </c:pt>
                <c:pt idx="562">
                  <c:v>4.9712100000000001</c:v>
                </c:pt>
                <c:pt idx="563">
                  <c:v>5.0039100000000003</c:v>
                </c:pt>
                <c:pt idx="564">
                  <c:v>5.0366099999999996</c:v>
                </c:pt>
                <c:pt idx="565">
                  <c:v>5.0693000000000001</c:v>
                </c:pt>
                <c:pt idx="566">
                  <c:v>5.1020000000000003</c:v>
                </c:pt>
                <c:pt idx="567">
                  <c:v>5.1346999999999996</c:v>
                </c:pt>
                <c:pt idx="568">
                  <c:v>5.1673900000000001</c:v>
                </c:pt>
                <c:pt idx="569">
                  <c:v>5.2000900000000003</c:v>
                </c:pt>
                <c:pt idx="570">
                  <c:v>5.2327899999999996</c:v>
                </c:pt>
                <c:pt idx="571">
                  <c:v>5.2654800000000002</c:v>
                </c:pt>
                <c:pt idx="572">
                  <c:v>5.2981800000000003</c:v>
                </c:pt>
                <c:pt idx="573">
                  <c:v>5.3308799999999996</c:v>
                </c:pt>
                <c:pt idx="574">
                  <c:v>5.3635700000000002</c:v>
                </c:pt>
                <c:pt idx="575">
                  <c:v>5.3962700000000003</c:v>
                </c:pt>
                <c:pt idx="576">
                  <c:v>5.42896</c:v>
                </c:pt>
                <c:pt idx="577">
                  <c:v>5.4616600000000002</c:v>
                </c:pt>
                <c:pt idx="578">
                  <c:v>5.4943600000000004</c:v>
                </c:pt>
                <c:pt idx="579">
                  <c:v>5.52705</c:v>
                </c:pt>
                <c:pt idx="580">
                  <c:v>5.5597500000000002</c:v>
                </c:pt>
                <c:pt idx="581">
                  <c:v>5.5924500000000004</c:v>
                </c:pt>
                <c:pt idx="582">
                  <c:v>5.62514</c:v>
                </c:pt>
                <c:pt idx="583">
                  <c:v>5.6578400000000002</c:v>
                </c:pt>
                <c:pt idx="584">
                  <c:v>5.6905400000000004</c:v>
                </c:pt>
                <c:pt idx="585">
                  <c:v>5.72323</c:v>
                </c:pt>
                <c:pt idx="586">
                  <c:v>5.7559300000000002</c:v>
                </c:pt>
                <c:pt idx="587">
                  <c:v>5.7886300000000004</c:v>
                </c:pt>
                <c:pt idx="588">
                  <c:v>5.8213200000000001</c:v>
                </c:pt>
                <c:pt idx="589">
                  <c:v>5.8540200000000002</c:v>
                </c:pt>
                <c:pt idx="590">
                  <c:v>5.8867099999999999</c:v>
                </c:pt>
                <c:pt idx="591">
                  <c:v>5.9194100000000001</c:v>
                </c:pt>
                <c:pt idx="592">
                  <c:v>5.9521100000000002</c:v>
                </c:pt>
                <c:pt idx="593">
                  <c:v>5.9847999999999999</c:v>
                </c:pt>
                <c:pt idx="594">
                  <c:v>6.0175000000000001</c:v>
                </c:pt>
                <c:pt idx="595">
                  <c:v>6.0502000000000002</c:v>
                </c:pt>
                <c:pt idx="596">
                  <c:v>6.0828899999999999</c:v>
                </c:pt>
                <c:pt idx="597">
                  <c:v>6.1155900000000001</c:v>
                </c:pt>
                <c:pt idx="598">
                  <c:v>6.1482900000000003</c:v>
                </c:pt>
                <c:pt idx="599">
                  <c:v>6.1809799999999999</c:v>
                </c:pt>
                <c:pt idx="600">
                  <c:v>6.2136800000000001</c:v>
                </c:pt>
                <c:pt idx="601">
                  <c:v>6.2463800000000003</c:v>
                </c:pt>
                <c:pt idx="602">
                  <c:v>6.2790699999999999</c:v>
                </c:pt>
                <c:pt idx="603">
                  <c:v>6.3117700000000001</c:v>
                </c:pt>
                <c:pt idx="604">
                  <c:v>6.3444599999999998</c:v>
                </c:pt>
                <c:pt idx="605">
                  <c:v>6.3771599999999999</c:v>
                </c:pt>
                <c:pt idx="606">
                  <c:v>6.4098600000000001</c:v>
                </c:pt>
                <c:pt idx="607">
                  <c:v>6.4425499999999998</c:v>
                </c:pt>
                <c:pt idx="608">
                  <c:v>6.47525</c:v>
                </c:pt>
                <c:pt idx="609">
                  <c:v>6.5079500000000001</c:v>
                </c:pt>
                <c:pt idx="610">
                  <c:v>6.5406399999999998</c:v>
                </c:pt>
                <c:pt idx="611">
                  <c:v>6.57334</c:v>
                </c:pt>
                <c:pt idx="612">
                  <c:v>6.6060400000000001</c:v>
                </c:pt>
                <c:pt idx="613">
                  <c:v>6.6387299999999998</c:v>
                </c:pt>
                <c:pt idx="614">
                  <c:v>6.67143</c:v>
                </c:pt>
                <c:pt idx="615">
                  <c:v>6.7041300000000001</c:v>
                </c:pt>
                <c:pt idx="616">
                  <c:v>6.7368199999999998</c:v>
                </c:pt>
                <c:pt idx="617">
                  <c:v>6.76952</c:v>
                </c:pt>
                <c:pt idx="618">
                  <c:v>6.8022099999999996</c:v>
                </c:pt>
                <c:pt idx="619">
                  <c:v>6.8349099999999998</c:v>
                </c:pt>
                <c:pt idx="620">
                  <c:v>6.86761</c:v>
                </c:pt>
                <c:pt idx="621">
                  <c:v>6.9002999999999997</c:v>
                </c:pt>
                <c:pt idx="622">
                  <c:v>6.9329999999999998</c:v>
                </c:pt>
                <c:pt idx="623">
                  <c:v>6.9657</c:v>
                </c:pt>
                <c:pt idx="624">
                  <c:v>6.9983899999999997</c:v>
                </c:pt>
                <c:pt idx="625">
                  <c:v>7.0310899999999998</c:v>
                </c:pt>
                <c:pt idx="626">
                  <c:v>7.06379</c:v>
                </c:pt>
                <c:pt idx="627">
                  <c:v>7.0964799999999997</c:v>
                </c:pt>
                <c:pt idx="628">
                  <c:v>7.1291799999999999</c:v>
                </c:pt>
                <c:pt idx="629">
                  <c:v>7.16188</c:v>
                </c:pt>
                <c:pt idx="630">
                  <c:v>7.1945699999999997</c:v>
                </c:pt>
                <c:pt idx="631">
                  <c:v>7.2272699999999999</c:v>
                </c:pt>
                <c:pt idx="632">
                  <c:v>7.2599600000000004</c:v>
                </c:pt>
                <c:pt idx="633">
                  <c:v>7.2926599999999997</c:v>
                </c:pt>
                <c:pt idx="634">
                  <c:v>7.3253599999999999</c:v>
                </c:pt>
                <c:pt idx="635">
                  <c:v>7.3580500000000004</c:v>
                </c:pt>
                <c:pt idx="636">
                  <c:v>7.3907499999999997</c:v>
                </c:pt>
                <c:pt idx="637">
                  <c:v>7.4234499999999999</c:v>
                </c:pt>
                <c:pt idx="638">
                  <c:v>7.4561400000000004</c:v>
                </c:pt>
                <c:pt idx="639">
                  <c:v>7.4888399999999997</c:v>
                </c:pt>
                <c:pt idx="640">
                  <c:v>7.5215399999999999</c:v>
                </c:pt>
                <c:pt idx="641">
                  <c:v>7.5542299999999996</c:v>
                </c:pt>
                <c:pt idx="642">
                  <c:v>7.5869299999999997</c:v>
                </c:pt>
                <c:pt idx="643">
                  <c:v>7.6196299999999999</c:v>
                </c:pt>
                <c:pt idx="644">
                  <c:v>7.6523199999999996</c:v>
                </c:pt>
                <c:pt idx="645">
                  <c:v>7.6850199999999997</c:v>
                </c:pt>
                <c:pt idx="646">
                  <c:v>7.7177100000000003</c:v>
                </c:pt>
                <c:pt idx="647">
                  <c:v>7.7504099999999996</c:v>
                </c:pt>
                <c:pt idx="648">
                  <c:v>7.7831099999999998</c:v>
                </c:pt>
                <c:pt idx="649">
                  <c:v>7.8067399999999996</c:v>
                </c:pt>
                <c:pt idx="650">
                  <c:v>7.8660600000000001</c:v>
                </c:pt>
                <c:pt idx="651">
                  <c:v>7.9253900000000002</c:v>
                </c:pt>
                <c:pt idx="652">
                  <c:v>7.9847099999999998</c:v>
                </c:pt>
                <c:pt idx="653">
                  <c:v>8.0440299999999993</c:v>
                </c:pt>
                <c:pt idx="654">
                  <c:v>8.1033600000000003</c:v>
                </c:pt>
                <c:pt idx="655">
                  <c:v>8.1626799999999999</c:v>
                </c:pt>
                <c:pt idx="656">
                  <c:v>8.2219999999999995</c:v>
                </c:pt>
                <c:pt idx="657">
                  <c:v>8.2813199999999991</c:v>
                </c:pt>
                <c:pt idx="658">
                  <c:v>8.3406500000000001</c:v>
                </c:pt>
                <c:pt idx="659">
                  <c:v>8.3999699999999997</c:v>
                </c:pt>
                <c:pt idx="660">
                  <c:v>8.4592899999999993</c:v>
                </c:pt>
                <c:pt idx="661">
                  <c:v>8.5186100000000007</c:v>
                </c:pt>
                <c:pt idx="662">
                  <c:v>8.5779399999999999</c:v>
                </c:pt>
                <c:pt idx="663">
                  <c:v>8.6372599999999995</c:v>
                </c:pt>
                <c:pt idx="664">
                  <c:v>8.6965800000000009</c:v>
                </c:pt>
                <c:pt idx="665">
                  <c:v>8.7559000000000005</c:v>
                </c:pt>
                <c:pt idx="666">
                  <c:v>8.8152299999999997</c:v>
                </c:pt>
                <c:pt idx="667">
                  <c:v>8.8745499999999993</c:v>
                </c:pt>
                <c:pt idx="668">
                  <c:v>8.9338700000000006</c:v>
                </c:pt>
                <c:pt idx="669">
                  <c:v>8.9931900000000002</c:v>
                </c:pt>
                <c:pt idx="670">
                  <c:v>9.0525199999999995</c:v>
                </c:pt>
                <c:pt idx="671">
                  <c:v>9.1118400000000008</c:v>
                </c:pt>
                <c:pt idx="672">
                  <c:v>9.1711600000000004</c:v>
                </c:pt>
                <c:pt idx="673">
                  <c:v>9.23048</c:v>
                </c:pt>
                <c:pt idx="674">
                  <c:v>9.2898099999999992</c:v>
                </c:pt>
                <c:pt idx="675">
                  <c:v>9.3491300000000006</c:v>
                </c:pt>
                <c:pt idx="676">
                  <c:v>9.4084500000000002</c:v>
                </c:pt>
                <c:pt idx="677">
                  <c:v>9.4677699999999998</c:v>
                </c:pt>
                <c:pt idx="678">
                  <c:v>9.5271000000000008</c:v>
                </c:pt>
                <c:pt idx="679">
                  <c:v>9.5864200000000004</c:v>
                </c:pt>
                <c:pt idx="680">
                  <c:v>9.64574</c:v>
                </c:pt>
                <c:pt idx="681">
                  <c:v>9.7050599999999996</c:v>
                </c:pt>
                <c:pt idx="682">
                  <c:v>9.7643900000000006</c:v>
                </c:pt>
                <c:pt idx="683">
                  <c:v>9.8237100000000002</c:v>
                </c:pt>
                <c:pt idx="684">
                  <c:v>9.8830299999999998</c:v>
                </c:pt>
                <c:pt idx="685">
                  <c:v>9.9423600000000008</c:v>
                </c:pt>
                <c:pt idx="686">
                  <c:v>10.0017</c:v>
                </c:pt>
                <c:pt idx="687">
                  <c:v>10.061</c:v>
                </c:pt>
                <c:pt idx="688">
                  <c:v>10.1203</c:v>
                </c:pt>
                <c:pt idx="689">
                  <c:v>10.179600000000001</c:v>
                </c:pt>
                <c:pt idx="690">
                  <c:v>10.239000000000001</c:v>
                </c:pt>
                <c:pt idx="691">
                  <c:v>10.298299999999999</c:v>
                </c:pt>
                <c:pt idx="692">
                  <c:v>10.3576</c:v>
                </c:pt>
                <c:pt idx="693">
                  <c:v>10.4169</c:v>
                </c:pt>
                <c:pt idx="694">
                  <c:v>10.4763</c:v>
                </c:pt>
                <c:pt idx="695">
                  <c:v>10.535600000000001</c:v>
                </c:pt>
                <c:pt idx="696">
                  <c:v>10.594900000000001</c:v>
                </c:pt>
                <c:pt idx="697">
                  <c:v>10.654199999999999</c:v>
                </c:pt>
                <c:pt idx="698">
                  <c:v>10.7135</c:v>
                </c:pt>
                <c:pt idx="699">
                  <c:v>10.7729</c:v>
                </c:pt>
                <c:pt idx="700">
                  <c:v>10.8322</c:v>
                </c:pt>
                <c:pt idx="701">
                  <c:v>10.891500000000001</c:v>
                </c:pt>
                <c:pt idx="702">
                  <c:v>10.950799999999999</c:v>
                </c:pt>
                <c:pt idx="703">
                  <c:v>11.010199999999999</c:v>
                </c:pt>
                <c:pt idx="704">
                  <c:v>11.0695</c:v>
                </c:pt>
                <c:pt idx="705">
                  <c:v>11.1288</c:v>
                </c:pt>
                <c:pt idx="706">
                  <c:v>11.1881</c:v>
                </c:pt>
                <c:pt idx="707">
                  <c:v>11.2475</c:v>
                </c:pt>
                <c:pt idx="708">
                  <c:v>11.306800000000001</c:v>
                </c:pt>
                <c:pt idx="709">
                  <c:v>11.366099999999999</c:v>
                </c:pt>
                <c:pt idx="710">
                  <c:v>11.4254</c:v>
                </c:pt>
                <c:pt idx="711">
                  <c:v>11.4847</c:v>
                </c:pt>
                <c:pt idx="712">
                  <c:v>11.5441</c:v>
                </c:pt>
                <c:pt idx="713">
                  <c:v>11.603400000000001</c:v>
                </c:pt>
                <c:pt idx="714">
                  <c:v>11.662699999999999</c:v>
                </c:pt>
                <c:pt idx="715">
                  <c:v>11.722</c:v>
                </c:pt>
                <c:pt idx="716">
                  <c:v>11.7814</c:v>
                </c:pt>
                <c:pt idx="717">
                  <c:v>11.8407</c:v>
                </c:pt>
                <c:pt idx="718">
                  <c:v>11.9</c:v>
                </c:pt>
                <c:pt idx="719">
                  <c:v>11.959300000000001</c:v>
                </c:pt>
                <c:pt idx="720">
                  <c:v>12.018599999999999</c:v>
                </c:pt>
                <c:pt idx="721">
                  <c:v>12.077999999999999</c:v>
                </c:pt>
                <c:pt idx="722">
                  <c:v>12.1373</c:v>
                </c:pt>
                <c:pt idx="723">
                  <c:v>12.1966</c:v>
                </c:pt>
                <c:pt idx="724">
                  <c:v>12.2559</c:v>
                </c:pt>
                <c:pt idx="725">
                  <c:v>12.315300000000001</c:v>
                </c:pt>
                <c:pt idx="726">
                  <c:v>12.374599999999999</c:v>
                </c:pt>
                <c:pt idx="727">
                  <c:v>12.4339</c:v>
                </c:pt>
                <c:pt idx="728">
                  <c:v>12.4932</c:v>
                </c:pt>
                <c:pt idx="729">
                  <c:v>12.5525</c:v>
                </c:pt>
                <c:pt idx="730">
                  <c:v>12.6119</c:v>
                </c:pt>
                <c:pt idx="731">
                  <c:v>12.671200000000001</c:v>
                </c:pt>
                <c:pt idx="732">
                  <c:v>12.730499999999999</c:v>
                </c:pt>
                <c:pt idx="733">
                  <c:v>12.7898</c:v>
                </c:pt>
                <c:pt idx="734">
                  <c:v>12.8492</c:v>
                </c:pt>
                <c:pt idx="735">
                  <c:v>12.9085</c:v>
                </c:pt>
                <c:pt idx="736">
                  <c:v>12.9678</c:v>
                </c:pt>
                <c:pt idx="737">
                  <c:v>13.027100000000001</c:v>
                </c:pt>
                <c:pt idx="738">
                  <c:v>13.086499999999999</c:v>
                </c:pt>
                <c:pt idx="739">
                  <c:v>13.145799999999999</c:v>
                </c:pt>
                <c:pt idx="740">
                  <c:v>13.2051</c:v>
                </c:pt>
                <c:pt idx="741">
                  <c:v>13.2644</c:v>
                </c:pt>
                <c:pt idx="742">
                  <c:v>13.323700000000001</c:v>
                </c:pt>
                <c:pt idx="743">
                  <c:v>13.383100000000001</c:v>
                </c:pt>
                <c:pt idx="744">
                  <c:v>13.442399999999999</c:v>
                </c:pt>
                <c:pt idx="745">
                  <c:v>13.5017</c:v>
                </c:pt>
                <c:pt idx="746">
                  <c:v>13.561</c:v>
                </c:pt>
                <c:pt idx="747">
                  <c:v>13.6204</c:v>
                </c:pt>
                <c:pt idx="748">
                  <c:v>13.6797</c:v>
                </c:pt>
                <c:pt idx="749">
                  <c:v>13.739000000000001</c:v>
                </c:pt>
              </c:numCache>
            </c:numRef>
          </c:xVal>
          <c:yVal>
            <c:numRef>
              <c:f>'C:\TEMP\[ljwrpabd.xls]ljwrpb'!$B$2:$B$751</c:f>
              <c:numCache>
                <c:formatCode>General</c:formatCode>
                <c:ptCount val="750"/>
                <c:pt idx="3">
                  <c:v>1.2677499999999999</c:v>
                </c:pt>
                <c:pt idx="4">
                  <c:v>1.34649</c:v>
                </c:pt>
                <c:pt idx="5">
                  <c:v>1.5098400000000001</c:v>
                </c:pt>
                <c:pt idx="6">
                  <c:v>1.5955299999999999</c:v>
                </c:pt>
                <c:pt idx="7">
                  <c:v>1.6661999999999999</c:v>
                </c:pt>
                <c:pt idx="8">
                  <c:v>1.8953899999999999</c:v>
                </c:pt>
                <c:pt idx="9">
                  <c:v>2.0133000000000001</c:v>
                </c:pt>
                <c:pt idx="10">
                  <c:v>2.2338900000000002</c:v>
                </c:pt>
                <c:pt idx="11">
                  <c:v>2.3893800000000001</c:v>
                </c:pt>
                <c:pt idx="12">
                  <c:v>2.29671</c:v>
                </c:pt>
                <c:pt idx="13">
                  <c:v>2.4617</c:v>
                </c:pt>
                <c:pt idx="14">
                  <c:v>2.4837899999999999</c:v>
                </c:pt>
                <c:pt idx="15">
                  <c:v>2.4876200000000002</c:v>
                </c:pt>
                <c:pt idx="16">
                  <c:v>2.5253000000000001</c:v>
                </c:pt>
                <c:pt idx="17">
                  <c:v>2.7288700000000001</c:v>
                </c:pt>
                <c:pt idx="18">
                  <c:v>2.2170399999999999</c:v>
                </c:pt>
                <c:pt idx="19">
                  <c:v>2.20051</c:v>
                </c:pt>
                <c:pt idx="20">
                  <c:v>2.24038</c:v>
                </c:pt>
                <c:pt idx="21">
                  <c:v>2.3132799999999998</c:v>
                </c:pt>
                <c:pt idx="22">
                  <c:v>2.4706399999999999</c:v>
                </c:pt>
                <c:pt idx="23">
                  <c:v>2.5671499999999998</c:v>
                </c:pt>
                <c:pt idx="24">
                  <c:v>2.66757</c:v>
                </c:pt>
                <c:pt idx="25">
                  <c:v>2.8059599999999998</c:v>
                </c:pt>
                <c:pt idx="26">
                  <c:v>2.9268800000000001</c:v>
                </c:pt>
                <c:pt idx="27">
                  <c:v>2.7508400000000002</c:v>
                </c:pt>
                <c:pt idx="28">
                  <c:v>2.73556</c:v>
                </c:pt>
                <c:pt idx="29">
                  <c:v>2.7476799999999999</c:v>
                </c:pt>
                <c:pt idx="30">
                  <c:v>2.8174399999999999</c:v>
                </c:pt>
                <c:pt idx="31">
                  <c:v>2.9134500000000001</c:v>
                </c:pt>
                <c:pt idx="32">
                  <c:v>2.9816400000000001</c:v>
                </c:pt>
                <c:pt idx="33">
                  <c:v>3.0674800000000002</c:v>
                </c:pt>
                <c:pt idx="34">
                  <c:v>3.2663799999999998</c:v>
                </c:pt>
                <c:pt idx="35">
                  <c:v>3.2663899999999999</c:v>
                </c:pt>
                <c:pt idx="36">
                  <c:v>3.3432400000000002</c:v>
                </c:pt>
                <c:pt idx="37">
                  <c:v>3.31</c:v>
                </c:pt>
                <c:pt idx="38">
                  <c:v>3.1449199999999999</c:v>
                </c:pt>
                <c:pt idx="39">
                  <c:v>3.1457700000000002</c:v>
                </c:pt>
                <c:pt idx="40">
                  <c:v>3.1204299999999998</c:v>
                </c:pt>
                <c:pt idx="41">
                  <c:v>3.1702699999999999</c:v>
                </c:pt>
                <c:pt idx="42">
                  <c:v>3.2210899999999998</c:v>
                </c:pt>
                <c:pt idx="43">
                  <c:v>3.2804899999999999</c:v>
                </c:pt>
                <c:pt idx="44">
                  <c:v>3.4187400000000001</c:v>
                </c:pt>
                <c:pt idx="45">
                  <c:v>3.45791</c:v>
                </c:pt>
                <c:pt idx="46">
                  <c:v>3.4790999999999999</c:v>
                </c:pt>
                <c:pt idx="47">
                  <c:v>3.5594199999999998</c:v>
                </c:pt>
                <c:pt idx="48">
                  <c:v>3.7853699999999999</c:v>
                </c:pt>
                <c:pt idx="49">
                  <c:v>3.78207</c:v>
                </c:pt>
                <c:pt idx="50">
                  <c:v>3.7169099999999999</c:v>
                </c:pt>
                <c:pt idx="51">
                  <c:v>3.6626599999999998</c:v>
                </c:pt>
                <c:pt idx="52">
                  <c:v>3.7375600000000002</c:v>
                </c:pt>
                <c:pt idx="53">
                  <c:v>3.6938</c:v>
                </c:pt>
                <c:pt idx="54">
                  <c:v>3.7134100000000001</c:v>
                </c:pt>
                <c:pt idx="55">
                  <c:v>3.81595</c:v>
                </c:pt>
                <c:pt idx="56">
                  <c:v>3.8196400000000001</c:v>
                </c:pt>
                <c:pt idx="57">
                  <c:v>3.7362199999999999</c:v>
                </c:pt>
                <c:pt idx="58">
                  <c:v>3.72662</c:v>
                </c:pt>
                <c:pt idx="59">
                  <c:v>3.7532199999999998</c:v>
                </c:pt>
                <c:pt idx="60">
                  <c:v>3.7680099999999999</c:v>
                </c:pt>
                <c:pt idx="61">
                  <c:v>3.7765</c:v>
                </c:pt>
                <c:pt idx="62">
                  <c:v>3.7196199999999999</c:v>
                </c:pt>
                <c:pt idx="63">
                  <c:v>3.6971599999999998</c:v>
                </c:pt>
                <c:pt idx="64">
                  <c:v>3.7162999999999999</c:v>
                </c:pt>
                <c:pt idx="65">
                  <c:v>3.73529</c:v>
                </c:pt>
                <c:pt idx="66">
                  <c:v>3.7467299999999999</c:v>
                </c:pt>
                <c:pt idx="67">
                  <c:v>3.78945</c:v>
                </c:pt>
                <c:pt idx="68">
                  <c:v>3.90245</c:v>
                </c:pt>
                <c:pt idx="69">
                  <c:v>3.9708199999999998</c:v>
                </c:pt>
                <c:pt idx="70">
                  <c:v>3.9815999999999998</c:v>
                </c:pt>
                <c:pt idx="71">
                  <c:v>4.0431400000000002</c:v>
                </c:pt>
                <c:pt idx="72">
                  <c:v>3.9856699999999998</c:v>
                </c:pt>
                <c:pt idx="73">
                  <c:v>3.95871</c:v>
                </c:pt>
                <c:pt idx="74">
                  <c:v>3.9673699999999998</c:v>
                </c:pt>
                <c:pt idx="75">
                  <c:v>4.0105300000000002</c:v>
                </c:pt>
                <c:pt idx="76">
                  <c:v>4.0418700000000003</c:v>
                </c:pt>
                <c:pt idx="77">
                  <c:v>4.00563</c:v>
                </c:pt>
                <c:pt idx="78">
                  <c:v>4.0444300000000002</c:v>
                </c:pt>
                <c:pt idx="79">
                  <c:v>4.1375000000000002</c:v>
                </c:pt>
                <c:pt idx="80">
                  <c:v>4.1524999999999999</c:v>
                </c:pt>
                <c:pt idx="81">
                  <c:v>4.1097200000000003</c:v>
                </c:pt>
                <c:pt idx="82">
                  <c:v>4.0988100000000003</c:v>
                </c:pt>
                <c:pt idx="83">
                  <c:v>4.1354100000000003</c:v>
                </c:pt>
                <c:pt idx="84">
                  <c:v>4.2344299999999997</c:v>
                </c:pt>
                <c:pt idx="85">
                  <c:v>4.2470499999999998</c:v>
                </c:pt>
                <c:pt idx="86">
                  <c:v>4.2417400000000001</c:v>
                </c:pt>
                <c:pt idx="87">
                  <c:v>4.1900899999999996</c:v>
                </c:pt>
                <c:pt idx="88">
                  <c:v>4.06548</c:v>
                </c:pt>
                <c:pt idx="89">
                  <c:v>4.0195999999999996</c:v>
                </c:pt>
                <c:pt idx="90">
                  <c:v>4.0199299999999996</c:v>
                </c:pt>
                <c:pt idx="91">
                  <c:v>4.0358799999999997</c:v>
                </c:pt>
                <c:pt idx="92">
                  <c:v>4.0310600000000001</c:v>
                </c:pt>
                <c:pt idx="93">
                  <c:v>4.0297499999999999</c:v>
                </c:pt>
                <c:pt idx="94">
                  <c:v>4.0362600000000004</c:v>
                </c:pt>
                <c:pt idx="95">
                  <c:v>4.0417899999999998</c:v>
                </c:pt>
                <c:pt idx="96">
                  <c:v>4.0436800000000002</c:v>
                </c:pt>
                <c:pt idx="97">
                  <c:v>4.0438599999999996</c:v>
                </c:pt>
                <c:pt idx="98">
                  <c:v>4.1452299999999997</c:v>
                </c:pt>
                <c:pt idx="99">
                  <c:v>4.1208999999999998</c:v>
                </c:pt>
                <c:pt idx="100">
                  <c:v>4.09945</c:v>
                </c:pt>
                <c:pt idx="101">
                  <c:v>4.0819099999999997</c:v>
                </c:pt>
                <c:pt idx="102">
                  <c:v>4.0651700000000002</c:v>
                </c:pt>
                <c:pt idx="103">
                  <c:v>4.0457000000000001</c:v>
                </c:pt>
                <c:pt idx="104">
                  <c:v>4.0234699999999997</c:v>
                </c:pt>
                <c:pt idx="105">
                  <c:v>4.0026099999999998</c:v>
                </c:pt>
                <c:pt idx="106">
                  <c:v>3.9853299999999998</c:v>
                </c:pt>
                <c:pt idx="107">
                  <c:v>3.97187</c:v>
                </c:pt>
                <c:pt idx="108">
                  <c:v>3.9600599999999999</c:v>
                </c:pt>
                <c:pt idx="109">
                  <c:v>3.9480200000000001</c:v>
                </c:pt>
                <c:pt idx="110">
                  <c:v>3.9335900000000001</c:v>
                </c:pt>
                <c:pt idx="111">
                  <c:v>3.9180600000000001</c:v>
                </c:pt>
                <c:pt idx="112">
                  <c:v>3.9035700000000002</c:v>
                </c:pt>
                <c:pt idx="113">
                  <c:v>3.89215</c:v>
                </c:pt>
                <c:pt idx="114">
                  <c:v>3.88089</c:v>
                </c:pt>
                <c:pt idx="115">
                  <c:v>3.86626</c:v>
                </c:pt>
                <c:pt idx="116">
                  <c:v>3.8467899999999999</c:v>
                </c:pt>
                <c:pt idx="117">
                  <c:v>3.82803</c:v>
                </c:pt>
                <c:pt idx="118">
                  <c:v>3.8141699999999998</c:v>
                </c:pt>
                <c:pt idx="119">
                  <c:v>3.80443</c:v>
                </c:pt>
                <c:pt idx="120">
                  <c:v>3.7919200000000002</c:v>
                </c:pt>
                <c:pt idx="121">
                  <c:v>3.7715100000000001</c:v>
                </c:pt>
                <c:pt idx="122">
                  <c:v>3.7468599999999999</c:v>
                </c:pt>
                <c:pt idx="123">
                  <c:v>3.7246000000000001</c:v>
                </c:pt>
                <c:pt idx="124">
                  <c:v>3.7067299999999999</c:v>
                </c:pt>
                <c:pt idx="125">
                  <c:v>3.6903899999999998</c:v>
                </c:pt>
                <c:pt idx="126">
                  <c:v>3.6736</c:v>
                </c:pt>
                <c:pt idx="127">
                  <c:v>3.6564899999999998</c:v>
                </c:pt>
                <c:pt idx="128">
                  <c:v>3.6397400000000002</c:v>
                </c:pt>
                <c:pt idx="129">
                  <c:v>3.6237599999999999</c:v>
                </c:pt>
                <c:pt idx="130">
                  <c:v>3.6086900000000002</c:v>
                </c:pt>
                <c:pt idx="131">
                  <c:v>3.5941999999999998</c:v>
                </c:pt>
                <c:pt idx="132">
                  <c:v>3.5788700000000002</c:v>
                </c:pt>
                <c:pt idx="133">
                  <c:v>3.5628000000000002</c:v>
                </c:pt>
                <c:pt idx="134">
                  <c:v>3.5454599999999998</c:v>
                </c:pt>
                <c:pt idx="135">
                  <c:v>3.5261</c:v>
                </c:pt>
                <c:pt idx="136">
                  <c:v>3.50441</c:v>
                </c:pt>
                <c:pt idx="137">
                  <c:v>3.4830299999999998</c:v>
                </c:pt>
                <c:pt idx="138">
                  <c:v>3.4657800000000001</c:v>
                </c:pt>
                <c:pt idx="139">
                  <c:v>3.4538199999999999</c:v>
                </c:pt>
                <c:pt idx="140">
                  <c:v>3.4428299999999998</c:v>
                </c:pt>
                <c:pt idx="141">
                  <c:v>3.4277500000000001</c:v>
                </c:pt>
                <c:pt idx="142">
                  <c:v>3.40903</c:v>
                </c:pt>
                <c:pt idx="143">
                  <c:v>3.39107</c:v>
                </c:pt>
                <c:pt idx="144">
                  <c:v>3.3750200000000001</c:v>
                </c:pt>
                <c:pt idx="145">
                  <c:v>3.3593600000000001</c:v>
                </c:pt>
                <c:pt idx="146">
                  <c:v>3.3424499999999999</c:v>
                </c:pt>
                <c:pt idx="147">
                  <c:v>3.3245</c:v>
                </c:pt>
                <c:pt idx="148">
                  <c:v>3.3069000000000002</c:v>
                </c:pt>
                <c:pt idx="149">
                  <c:v>3.29081</c:v>
                </c:pt>
                <c:pt idx="150">
                  <c:v>3.2746300000000002</c:v>
                </c:pt>
                <c:pt idx="151">
                  <c:v>3.25678</c:v>
                </c:pt>
                <c:pt idx="152">
                  <c:v>3.2378499999999999</c:v>
                </c:pt>
                <c:pt idx="153">
                  <c:v>3.21936</c:v>
                </c:pt>
                <c:pt idx="154">
                  <c:v>3.2025600000000001</c:v>
                </c:pt>
                <c:pt idx="155">
                  <c:v>3.1865700000000001</c:v>
                </c:pt>
                <c:pt idx="156">
                  <c:v>3.1695799999999998</c:v>
                </c:pt>
                <c:pt idx="157">
                  <c:v>3.1512099999999998</c:v>
                </c:pt>
                <c:pt idx="158">
                  <c:v>3.1330100000000001</c:v>
                </c:pt>
                <c:pt idx="159">
                  <c:v>3.1166399999999999</c:v>
                </c:pt>
                <c:pt idx="160">
                  <c:v>3.10188</c:v>
                </c:pt>
                <c:pt idx="161">
                  <c:v>3.0872999999999999</c:v>
                </c:pt>
                <c:pt idx="162">
                  <c:v>3.0719099999999999</c:v>
                </c:pt>
                <c:pt idx="163">
                  <c:v>3.0562200000000002</c:v>
                </c:pt>
                <c:pt idx="164">
                  <c:v>3.0403600000000002</c:v>
                </c:pt>
                <c:pt idx="165">
                  <c:v>3.0250400000000002</c:v>
                </c:pt>
                <c:pt idx="166">
                  <c:v>3.0106199999999999</c:v>
                </c:pt>
                <c:pt idx="167">
                  <c:v>2.9967800000000002</c:v>
                </c:pt>
                <c:pt idx="168">
                  <c:v>2.9823200000000001</c:v>
                </c:pt>
                <c:pt idx="169">
                  <c:v>2.9667500000000002</c:v>
                </c:pt>
                <c:pt idx="170">
                  <c:v>2.9499499999999999</c:v>
                </c:pt>
                <c:pt idx="171">
                  <c:v>2.93248</c:v>
                </c:pt>
                <c:pt idx="172">
                  <c:v>2.9159099999999998</c:v>
                </c:pt>
                <c:pt idx="173">
                  <c:v>2.9013100000000001</c:v>
                </c:pt>
                <c:pt idx="174">
                  <c:v>2.8879199999999998</c:v>
                </c:pt>
                <c:pt idx="175">
                  <c:v>2.8737900000000001</c:v>
                </c:pt>
                <c:pt idx="176">
                  <c:v>2.85826</c:v>
                </c:pt>
                <c:pt idx="177">
                  <c:v>2.8422000000000001</c:v>
                </c:pt>
                <c:pt idx="178">
                  <c:v>2.8267500000000001</c:v>
                </c:pt>
                <c:pt idx="179">
                  <c:v>2.8120799999999999</c:v>
                </c:pt>
                <c:pt idx="180">
                  <c:v>2.79772</c:v>
                </c:pt>
                <c:pt idx="181">
                  <c:v>2.7837999999999998</c:v>
                </c:pt>
                <c:pt idx="182">
                  <c:v>2.7706400000000002</c:v>
                </c:pt>
                <c:pt idx="183">
                  <c:v>2.7578900000000002</c:v>
                </c:pt>
                <c:pt idx="184">
                  <c:v>2.7448700000000001</c:v>
                </c:pt>
                <c:pt idx="185">
                  <c:v>2.7311399999999999</c:v>
                </c:pt>
                <c:pt idx="186">
                  <c:v>2.7170000000000001</c:v>
                </c:pt>
                <c:pt idx="187">
                  <c:v>2.7033200000000002</c:v>
                </c:pt>
                <c:pt idx="188">
                  <c:v>2.69048</c:v>
                </c:pt>
                <c:pt idx="189">
                  <c:v>2.6774200000000001</c:v>
                </c:pt>
                <c:pt idx="190">
                  <c:v>2.6634199999999999</c:v>
                </c:pt>
                <c:pt idx="191">
                  <c:v>2.6491600000000002</c:v>
                </c:pt>
                <c:pt idx="192">
                  <c:v>2.6354500000000001</c:v>
                </c:pt>
                <c:pt idx="193">
                  <c:v>2.6224500000000002</c:v>
                </c:pt>
                <c:pt idx="194">
                  <c:v>2.60975</c:v>
                </c:pt>
                <c:pt idx="195">
                  <c:v>2.5971799999999998</c:v>
                </c:pt>
                <c:pt idx="196">
                  <c:v>2.58501</c:v>
                </c:pt>
                <c:pt idx="197">
                  <c:v>2.57342</c:v>
                </c:pt>
                <c:pt idx="198">
                  <c:v>2.5620099999999999</c:v>
                </c:pt>
                <c:pt idx="199">
                  <c:v>2.5500699999999998</c:v>
                </c:pt>
                <c:pt idx="200">
                  <c:v>2.5373399999999999</c:v>
                </c:pt>
                <c:pt idx="201">
                  <c:v>2.5243099999999998</c:v>
                </c:pt>
                <c:pt idx="202">
                  <c:v>2.5115099999999999</c:v>
                </c:pt>
                <c:pt idx="203">
                  <c:v>2.49919</c:v>
                </c:pt>
                <c:pt idx="204">
                  <c:v>2.4874399999999999</c:v>
                </c:pt>
                <c:pt idx="205">
                  <c:v>2.4762900000000001</c:v>
                </c:pt>
                <c:pt idx="206">
                  <c:v>2.4652500000000002</c:v>
                </c:pt>
                <c:pt idx="207">
                  <c:v>2.4541900000000001</c:v>
                </c:pt>
                <c:pt idx="208">
                  <c:v>2.4430299999999998</c:v>
                </c:pt>
                <c:pt idx="209">
                  <c:v>2.43194</c:v>
                </c:pt>
                <c:pt idx="210">
                  <c:v>2.4210699999999998</c:v>
                </c:pt>
                <c:pt idx="211">
                  <c:v>2.41086</c:v>
                </c:pt>
                <c:pt idx="212">
                  <c:v>2.4008699999999998</c:v>
                </c:pt>
                <c:pt idx="213">
                  <c:v>2.3904999999999998</c:v>
                </c:pt>
                <c:pt idx="214">
                  <c:v>2.37921</c:v>
                </c:pt>
                <c:pt idx="215">
                  <c:v>2.3673299999999999</c:v>
                </c:pt>
                <c:pt idx="216">
                  <c:v>2.35554</c:v>
                </c:pt>
                <c:pt idx="217">
                  <c:v>2.3444699999999998</c:v>
                </c:pt>
                <c:pt idx="218">
                  <c:v>2.3338899999999998</c:v>
                </c:pt>
                <c:pt idx="219">
                  <c:v>2.3233600000000001</c:v>
                </c:pt>
                <c:pt idx="220">
                  <c:v>2.3126799999999998</c:v>
                </c:pt>
                <c:pt idx="221">
                  <c:v>2.3022</c:v>
                </c:pt>
                <c:pt idx="222">
                  <c:v>2.2922199999999999</c:v>
                </c:pt>
                <c:pt idx="223">
                  <c:v>2.28254</c:v>
                </c:pt>
                <c:pt idx="224">
                  <c:v>2.2726299999999999</c:v>
                </c:pt>
                <c:pt idx="225">
                  <c:v>2.2624</c:v>
                </c:pt>
                <c:pt idx="226">
                  <c:v>2.25231</c:v>
                </c:pt>
                <c:pt idx="227">
                  <c:v>2.2425899999999999</c:v>
                </c:pt>
                <c:pt idx="228">
                  <c:v>2.2328299999999999</c:v>
                </c:pt>
                <c:pt idx="229">
                  <c:v>2.2224300000000001</c:v>
                </c:pt>
                <c:pt idx="230">
                  <c:v>2.21149</c:v>
                </c:pt>
                <c:pt idx="231">
                  <c:v>2.2005499999999998</c:v>
                </c:pt>
                <c:pt idx="232">
                  <c:v>2.1900300000000001</c:v>
                </c:pt>
                <c:pt idx="233">
                  <c:v>2.1796500000000001</c:v>
                </c:pt>
                <c:pt idx="234">
                  <c:v>2.1689600000000002</c:v>
                </c:pt>
                <c:pt idx="235">
                  <c:v>2.1578599999999999</c:v>
                </c:pt>
                <c:pt idx="236">
                  <c:v>2.1466599999999998</c:v>
                </c:pt>
                <c:pt idx="237">
                  <c:v>2.1353800000000001</c:v>
                </c:pt>
                <c:pt idx="238">
                  <c:v>2.12385</c:v>
                </c:pt>
                <c:pt idx="239">
                  <c:v>2.1119699999999999</c:v>
                </c:pt>
                <c:pt idx="240">
                  <c:v>2.1</c:v>
                </c:pt>
                <c:pt idx="241">
                  <c:v>2.0882399999999999</c:v>
                </c:pt>
                <c:pt idx="242">
                  <c:v>2.0768599999999999</c:v>
                </c:pt>
                <c:pt idx="243">
                  <c:v>2.0657000000000001</c:v>
                </c:pt>
                <c:pt idx="244">
                  <c:v>2.0546199999999999</c:v>
                </c:pt>
                <c:pt idx="245">
                  <c:v>2.04345</c:v>
                </c:pt>
                <c:pt idx="246">
                  <c:v>2.0320100000000001</c:v>
                </c:pt>
                <c:pt idx="247">
                  <c:v>2.0200999999999998</c:v>
                </c:pt>
                <c:pt idx="248">
                  <c:v>2.00752</c:v>
                </c:pt>
                <c:pt idx="249">
                  <c:v>1.99421</c:v>
                </c:pt>
                <c:pt idx="250">
                  <c:v>1.9807399999999999</c:v>
                </c:pt>
                <c:pt idx="251">
                  <c:v>1.9676400000000001</c:v>
                </c:pt>
                <c:pt idx="252">
                  <c:v>1.95502</c:v>
                </c:pt>
                <c:pt idx="253">
                  <c:v>1.94251</c:v>
                </c:pt>
                <c:pt idx="254">
                  <c:v>1.93031</c:v>
                </c:pt>
                <c:pt idx="255">
                  <c:v>1.91828</c:v>
                </c:pt>
                <c:pt idx="256">
                  <c:v>1.9062399999999999</c:v>
                </c:pt>
                <c:pt idx="257">
                  <c:v>1.89439</c:v>
                </c:pt>
                <c:pt idx="258">
                  <c:v>1.8829800000000001</c:v>
                </c:pt>
                <c:pt idx="259">
                  <c:v>1.8712</c:v>
                </c:pt>
                <c:pt idx="260">
                  <c:v>1.8588</c:v>
                </c:pt>
                <c:pt idx="261">
                  <c:v>1.8468500000000001</c:v>
                </c:pt>
                <c:pt idx="262">
                  <c:v>1.8365800000000001</c:v>
                </c:pt>
                <c:pt idx="263">
                  <c:v>1.8278300000000001</c:v>
                </c:pt>
                <c:pt idx="264">
                  <c:v>1.81931</c:v>
                </c:pt>
                <c:pt idx="265">
                  <c:v>1.80932</c:v>
                </c:pt>
                <c:pt idx="266">
                  <c:v>1.7968900000000001</c:v>
                </c:pt>
                <c:pt idx="267">
                  <c:v>1.7834000000000001</c:v>
                </c:pt>
                <c:pt idx="268">
                  <c:v>1.77121</c:v>
                </c:pt>
                <c:pt idx="269">
                  <c:v>1.7607699999999999</c:v>
                </c:pt>
                <c:pt idx="270">
                  <c:v>1.7508999999999999</c:v>
                </c:pt>
                <c:pt idx="271">
                  <c:v>1.74055</c:v>
                </c:pt>
                <c:pt idx="272">
                  <c:v>1.73011</c:v>
                </c:pt>
                <c:pt idx="273">
                  <c:v>1.71984</c:v>
                </c:pt>
                <c:pt idx="274">
                  <c:v>1.70902</c:v>
                </c:pt>
                <c:pt idx="275">
                  <c:v>1.69615</c:v>
                </c:pt>
                <c:pt idx="276">
                  <c:v>1.68276</c:v>
                </c:pt>
                <c:pt idx="277">
                  <c:v>1.6714800000000001</c:v>
                </c:pt>
                <c:pt idx="278">
                  <c:v>1.66286</c:v>
                </c:pt>
                <c:pt idx="279">
                  <c:v>1.6544099999999999</c:v>
                </c:pt>
                <c:pt idx="280">
                  <c:v>1.6432500000000001</c:v>
                </c:pt>
                <c:pt idx="281">
                  <c:v>1.62992</c:v>
                </c:pt>
                <c:pt idx="282">
                  <c:v>1.6163700000000001</c:v>
                </c:pt>
                <c:pt idx="283">
                  <c:v>1.6033299999999999</c:v>
                </c:pt>
                <c:pt idx="284">
                  <c:v>1.5893999999999999</c:v>
                </c:pt>
                <c:pt idx="285">
                  <c:v>1.57392</c:v>
                </c:pt>
                <c:pt idx="286">
                  <c:v>1.5589</c:v>
                </c:pt>
                <c:pt idx="287">
                  <c:v>1.5464800000000001</c:v>
                </c:pt>
                <c:pt idx="288">
                  <c:v>1.53817</c:v>
                </c:pt>
                <c:pt idx="289">
                  <c:v>1.5362899999999999</c:v>
                </c:pt>
                <c:pt idx="290">
                  <c:v>1.5426500000000001</c:v>
                </c:pt>
                <c:pt idx="291">
                  <c:v>1.5485100000000001</c:v>
                </c:pt>
                <c:pt idx="292">
                  <c:v>1.5426800000000001</c:v>
                </c:pt>
                <c:pt idx="293">
                  <c:v>1.5246599999999999</c:v>
                </c:pt>
                <c:pt idx="294">
                  <c:v>1.5024500000000001</c:v>
                </c:pt>
                <c:pt idx="295">
                  <c:v>1.4826999999999999</c:v>
                </c:pt>
                <c:pt idx="296">
                  <c:v>1.46749</c:v>
                </c:pt>
                <c:pt idx="297">
                  <c:v>1.45583</c:v>
                </c:pt>
                <c:pt idx="298">
                  <c:v>1.4467000000000001</c:v>
                </c:pt>
                <c:pt idx="299">
                  <c:v>1.4391</c:v>
                </c:pt>
                <c:pt idx="300">
                  <c:v>1.43215</c:v>
                </c:pt>
                <c:pt idx="301">
                  <c:v>1.4245300000000001</c:v>
                </c:pt>
                <c:pt idx="302">
                  <c:v>1.4160999999999999</c:v>
                </c:pt>
                <c:pt idx="303">
                  <c:v>1.4076599999999999</c:v>
                </c:pt>
                <c:pt idx="304">
                  <c:v>1.4000900000000001</c:v>
                </c:pt>
                <c:pt idx="305">
                  <c:v>1.3928799999999999</c:v>
                </c:pt>
                <c:pt idx="306">
                  <c:v>1.3850800000000001</c:v>
                </c:pt>
                <c:pt idx="307">
                  <c:v>1.3766799999999999</c:v>
                </c:pt>
                <c:pt idx="308">
                  <c:v>1.3686199999999999</c:v>
                </c:pt>
                <c:pt idx="309">
                  <c:v>1.36144</c:v>
                </c:pt>
                <c:pt idx="310">
                  <c:v>1.35439</c:v>
                </c:pt>
                <c:pt idx="311">
                  <c:v>1.34717</c:v>
                </c:pt>
                <c:pt idx="312">
                  <c:v>1.34022</c:v>
                </c:pt>
                <c:pt idx="313">
                  <c:v>1.3348899999999999</c:v>
                </c:pt>
                <c:pt idx="314">
                  <c:v>1.33169</c:v>
                </c:pt>
                <c:pt idx="315">
                  <c:v>1.3301400000000001</c:v>
                </c:pt>
                <c:pt idx="316">
                  <c:v>1.32904</c:v>
                </c:pt>
                <c:pt idx="317">
                  <c:v>1.32805</c:v>
                </c:pt>
                <c:pt idx="318">
                  <c:v>1.04819</c:v>
                </c:pt>
                <c:pt idx="319">
                  <c:v>1.0362</c:v>
                </c:pt>
                <c:pt idx="320">
                  <c:v>1.02129</c:v>
                </c:pt>
                <c:pt idx="321">
                  <c:v>1.0045999999999999</c:v>
                </c:pt>
                <c:pt idx="322">
                  <c:v>0.98769399999999996</c:v>
                </c:pt>
                <c:pt idx="323">
                  <c:v>0.97094100000000005</c:v>
                </c:pt>
                <c:pt idx="324">
                  <c:v>0.95388099999999998</c:v>
                </c:pt>
                <c:pt idx="325">
                  <c:v>0.936052</c:v>
                </c:pt>
                <c:pt idx="326">
                  <c:v>0.917045</c:v>
                </c:pt>
                <c:pt idx="327">
                  <c:v>0.89652500000000002</c:v>
                </c:pt>
                <c:pt idx="328">
                  <c:v>0.87511399999999995</c:v>
                </c:pt>
                <c:pt idx="329">
                  <c:v>0.85419500000000004</c:v>
                </c:pt>
                <c:pt idx="330">
                  <c:v>0.834735</c:v>
                </c:pt>
                <c:pt idx="331">
                  <c:v>0.81669099999999994</c:v>
                </c:pt>
                <c:pt idx="332">
                  <c:v>0.79956899999999997</c:v>
                </c:pt>
                <c:pt idx="333">
                  <c:v>0.78297000000000005</c:v>
                </c:pt>
                <c:pt idx="334">
                  <c:v>0.76677200000000001</c:v>
                </c:pt>
                <c:pt idx="335">
                  <c:v>0.75104199999999999</c:v>
                </c:pt>
                <c:pt idx="336">
                  <c:v>0.73583200000000004</c:v>
                </c:pt>
                <c:pt idx="337">
                  <c:v>0.72130000000000005</c:v>
                </c:pt>
                <c:pt idx="338">
                  <c:v>0.70743699999999998</c:v>
                </c:pt>
                <c:pt idx="339">
                  <c:v>0.78132100000000004</c:v>
                </c:pt>
                <c:pt idx="340">
                  <c:v>0.766405</c:v>
                </c:pt>
                <c:pt idx="341">
                  <c:v>0.75103200000000003</c:v>
                </c:pt>
                <c:pt idx="342">
                  <c:v>0.73656900000000003</c:v>
                </c:pt>
                <c:pt idx="343">
                  <c:v>0.72329100000000002</c:v>
                </c:pt>
                <c:pt idx="344">
                  <c:v>0.71043699999999999</c:v>
                </c:pt>
                <c:pt idx="345">
                  <c:v>0.69745599999999996</c:v>
                </c:pt>
                <c:pt idx="346">
                  <c:v>0.68415499999999996</c:v>
                </c:pt>
                <c:pt idx="347">
                  <c:v>0.670983</c:v>
                </c:pt>
                <c:pt idx="348">
                  <c:v>0.65826899999999999</c:v>
                </c:pt>
                <c:pt idx="349">
                  <c:v>0.64617599999999997</c:v>
                </c:pt>
                <c:pt idx="350">
                  <c:v>0.63451999999999997</c:v>
                </c:pt>
                <c:pt idx="351">
                  <c:v>0.62316300000000002</c:v>
                </c:pt>
                <c:pt idx="352">
                  <c:v>0.61198699999999995</c:v>
                </c:pt>
                <c:pt idx="353">
                  <c:v>0.60101700000000002</c:v>
                </c:pt>
                <c:pt idx="354">
                  <c:v>0.59011800000000003</c:v>
                </c:pt>
                <c:pt idx="355">
                  <c:v>0.57917799999999997</c:v>
                </c:pt>
                <c:pt idx="356">
                  <c:v>0.56824399999999997</c:v>
                </c:pt>
                <c:pt idx="357">
                  <c:v>0.55750200000000005</c:v>
                </c:pt>
                <c:pt idx="358">
                  <c:v>0.54699500000000001</c:v>
                </c:pt>
                <c:pt idx="359">
                  <c:v>0.53694900000000001</c:v>
                </c:pt>
                <c:pt idx="360">
                  <c:v>0.52726099999999998</c:v>
                </c:pt>
                <c:pt idx="361">
                  <c:v>0.51776100000000003</c:v>
                </c:pt>
                <c:pt idx="362">
                  <c:v>0.50841599999999998</c:v>
                </c:pt>
                <c:pt idx="363">
                  <c:v>0.49934899999999999</c:v>
                </c:pt>
                <c:pt idx="364">
                  <c:v>0.49040899999999998</c:v>
                </c:pt>
                <c:pt idx="365">
                  <c:v>0.48158299999999998</c:v>
                </c:pt>
                <c:pt idx="366">
                  <c:v>0.47288200000000002</c:v>
                </c:pt>
                <c:pt idx="367">
                  <c:v>0.46439900000000001</c:v>
                </c:pt>
                <c:pt idx="368">
                  <c:v>0.456044</c:v>
                </c:pt>
                <c:pt idx="369">
                  <c:v>0.44777600000000001</c:v>
                </c:pt>
                <c:pt idx="370">
                  <c:v>0.43967899999999999</c:v>
                </c:pt>
                <c:pt idx="371">
                  <c:v>0.43190299999999998</c:v>
                </c:pt>
                <c:pt idx="372">
                  <c:v>0.424396</c:v>
                </c:pt>
                <c:pt idx="373">
                  <c:v>0.417153</c:v>
                </c:pt>
                <c:pt idx="374">
                  <c:v>0.41000999999999999</c:v>
                </c:pt>
                <c:pt idx="375">
                  <c:v>0.402804</c:v>
                </c:pt>
                <c:pt idx="376">
                  <c:v>0.39544899999999999</c:v>
                </c:pt>
                <c:pt idx="377">
                  <c:v>0.38798700000000003</c:v>
                </c:pt>
                <c:pt idx="378">
                  <c:v>0.38031700000000002</c:v>
                </c:pt>
                <c:pt idx="379">
                  <c:v>0.37254900000000002</c:v>
                </c:pt>
                <c:pt idx="380">
                  <c:v>0.36484100000000003</c:v>
                </c:pt>
                <c:pt idx="381">
                  <c:v>0.35753400000000002</c:v>
                </c:pt>
                <c:pt idx="382">
                  <c:v>0.350941</c:v>
                </c:pt>
                <c:pt idx="383">
                  <c:v>0.34525600000000001</c:v>
                </c:pt>
                <c:pt idx="384">
                  <c:v>0.34014</c:v>
                </c:pt>
                <c:pt idx="385">
                  <c:v>0.33515</c:v>
                </c:pt>
                <c:pt idx="386">
                  <c:v>0.33012200000000003</c:v>
                </c:pt>
                <c:pt idx="387">
                  <c:v>0.32513300000000001</c:v>
                </c:pt>
                <c:pt idx="388">
                  <c:v>0.32016699999999998</c:v>
                </c:pt>
                <c:pt idx="389">
                  <c:v>0.31530200000000003</c:v>
                </c:pt>
                <c:pt idx="390">
                  <c:v>0.31048700000000001</c:v>
                </c:pt>
                <c:pt idx="391">
                  <c:v>0.30558999999999997</c:v>
                </c:pt>
                <c:pt idx="392">
                  <c:v>0.30055799999999999</c:v>
                </c:pt>
                <c:pt idx="393">
                  <c:v>0.29557800000000001</c:v>
                </c:pt>
                <c:pt idx="394">
                  <c:v>0.29067700000000002</c:v>
                </c:pt>
                <c:pt idx="395">
                  <c:v>0.28576000000000001</c:v>
                </c:pt>
                <c:pt idx="396">
                  <c:v>0.28084799999999999</c:v>
                </c:pt>
                <c:pt idx="397">
                  <c:v>0.27606999999999998</c:v>
                </c:pt>
                <c:pt idx="398">
                  <c:v>0.27129199999999998</c:v>
                </c:pt>
                <c:pt idx="399">
                  <c:v>0.26645099999999999</c:v>
                </c:pt>
                <c:pt idx="400">
                  <c:v>0.26174399999999998</c:v>
                </c:pt>
                <c:pt idx="401">
                  <c:v>0.25725300000000001</c:v>
                </c:pt>
                <c:pt idx="402">
                  <c:v>0.25281100000000001</c:v>
                </c:pt>
                <c:pt idx="403">
                  <c:v>0.248497</c:v>
                </c:pt>
                <c:pt idx="404">
                  <c:v>0.24444199999999999</c:v>
                </c:pt>
                <c:pt idx="405">
                  <c:v>0.24046899999999999</c:v>
                </c:pt>
                <c:pt idx="406">
                  <c:v>0.23638899999999999</c:v>
                </c:pt>
                <c:pt idx="407">
                  <c:v>0.232375</c:v>
                </c:pt>
                <c:pt idx="408">
                  <c:v>0.22850300000000001</c:v>
                </c:pt>
                <c:pt idx="409">
                  <c:v>0.22461100000000001</c:v>
                </c:pt>
                <c:pt idx="410">
                  <c:v>0.22074299999999999</c:v>
                </c:pt>
                <c:pt idx="411">
                  <c:v>0.217084</c:v>
                </c:pt>
                <c:pt idx="412">
                  <c:v>0.21352299999999999</c:v>
                </c:pt>
                <c:pt idx="413">
                  <c:v>0.20988100000000001</c:v>
                </c:pt>
                <c:pt idx="414">
                  <c:v>0.206373</c:v>
                </c:pt>
                <c:pt idx="415">
                  <c:v>0.203124</c:v>
                </c:pt>
                <c:pt idx="416">
                  <c:v>0.19997400000000001</c:v>
                </c:pt>
                <c:pt idx="417">
                  <c:v>0.19677</c:v>
                </c:pt>
                <c:pt idx="418">
                  <c:v>0.193633</c:v>
                </c:pt>
                <c:pt idx="419">
                  <c:v>0.190529</c:v>
                </c:pt>
                <c:pt idx="420">
                  <c:v>0.187332</c:v>
                </c:pt>
                <c:pt idx="421">
                  <c:v>0.18406900000000001</c:v>
                </c:pt>
                <c:pt idx="422">
                  <c:v>0.18082200000000001</c:v>
                </c:pt>
                <c:pt idx="423">
                  <c:v>0.177457</c:v>
                </c:pt>
                <c:pt idx="424">
                  <c:v>0.17387900000000001</c:v>
                </c:pt>
                <c:pt idx="425">
                  <c:v>0.17053499999999999</c:v>
                </c:pt>
                <c:pt idx="426">
                  <c:v>0.16797500000000001</c:v>
                </c:pt>
                <c:pt idx="427">
                  <c:v>0.166044</c:v>
                </c:pt>
                <c:pt idx="428">
                  <c:v>0.16402900000000001</c:v>
                </c:pt>
                <c:pt idx="429">
                  <c:v>0.16164100000000001</c:v>
                </c:pt>
                <c:pt idx="430">
                  <c:v>0.159081</c:v>
                </c:pt>
                <c:pt idx="431">
                  <c:v>0.15662699999999999</c:v>
                </c:pt>
                <c:pt idx="432">
                  <c:v>0.15434700000000001</c:v>
                </c:pt>
                <c:pt idx="433">
                  <c:v>0.15223100000000001</c:v>
                </c:pt>
                <c:pt idx="434">
                  <c:v>0.15029699999999999</c:v>
                </c:pt>
                <c:pt idx="435">
                  <c:v>0.14876600000000001</c:v>
                </c:pt>
                <c:pt idx="436">
                  <c:v>0.14843799999999999</c:v>
                </c:pt>
                <c:pt idx="437">
                  <c:v>0.13462499999999999</c:v>
                </c:pt>
                <c:pt idx="438">
                  <c:v>0.132739</c:v>
                </c:pt>
                <c:pt idx="439">
                  <c:v>0.12995799999999999</c:v>
                </c:pt>
                <c:pt idx="440">
                  <c:v>0.12681100000000001</c:v>
                </c:pt>
                <c:pt idx="441">
                  <c:v>0.123889</c:v>
                </c:pt>
                <c:pt idx="442">
                  <c:v>0.121477</c:v>
                </c:pt>
                <c:pt idx="443">
                  <c:v>0.11927500000000001</c:v>
                </c:pt>
                <c:pt idx="444">
                  <c:v>0.11681999999999999</c:v>
                </c:pt>
                <c:pt idx="445">
                  <c:v>0.113563</c:v>
                </c:pt>
                <c:pt idx="446">
                  <c:v>0.10895199999999999</c:v>
                </c:pt>
                <c:pt idx="447">
                  <c:v>0.102814</c:v>
                </c:pt>
                <c:pt idx="448">
                  <c:v>9.6392900000000004E-2</c:v>
                </c:pt>
                <c:pt idx="449">
                  <c:v>9.1331800000000005E-2</c:v>
                </c:pt>
                <c:pt idx="450">
                  <c:v>8.8123499999999994E-2</c:v>
                </c:pt>
                <c:pt idx="451">
                  <c:v>8.6640800000000004E-2</c:v>
                </c:pt>
                <c:pt idx="452">
                  <c:v>8.8125400000000007E-2</c:v>
                </c:pt>
                <c:pt idx="453">
                  <c:v>9.5119200000000001E-2</c:v>
                </c:pt>
                <c:pt idx="454">
                  <c:v>0.10957799999999999</c:v>
                </c:pt>
                <c:pt idx="455">
                  <c:v>0.13245299999999999</c:v>
                </c:pt>
                <c:pt idx="456">
                  <c:v>0.16553999999999999</c:v>
                </c:pt>
                <c:pt idx="457">
                  <c:v>0.208762</c:v>
                </c:pt>
                <c:pt idx="458">
                  <c:v>0.255554</c:v>
                </c:pt>
                <c:pt idx="459">
                  <c:v>0.297074</c:v>
                </c:pt>
                <c:pt idx="460">
                  <c:v>0.33011800000000002</c:v>
                </c:pt>
                <c:pt idx="461">
                  <c:v>0.35708499999999999</c:v>
                </c:pt>
                <c:pt idx="462">
                  <c:v>0.38110899999999998</c:v>
                </c:pt>
                <c:pt idx="463">
                  <c:v>0.40375800000000001</c:v>
                </c:pt>
                <c:pt idx="464">
                  <c:v>0.42487000000000003</c:v>
                </c:pt>
                <c:pt idx="465">
                  <c:v>0.443747</c:v>
                </c:pt>
                <c:pt idx="466">
                  <c:v>0.459677</c:v>
                </c:pt>
                <c:pt idx="467">
                  <c:v>0.47216000000000002</c:v>
                </c:pt>
                <c:pt idx="468">
                  <c:v>0.480603</c:v>
                </c:pt>
                <c:pt idx="469">
                  <c:v>0.48491099999999998</c:v>
                </c:pt>
                <c:pt idx="470">
                  <c:v>0.48565199999999997</c:v>
                </c:pt>
                <c:pt idx="471">
                  <c:v>0.48383999999999999</c:v>
                </c:pt>
                <c:pt idx="472">
                  <c:v>0.48028599999999999</c:v>
                </c:pt>
                <c:pt idx="473">
                  <c:v>0.47555999999999998</c:v>
                </c:pt>
                <c:pt idx="474">
                  <c:v>0.46981200000000001</c:v>
                </c:pt>
                <c:pt idx="475">
                  <c:v>0.46279900000000002</c:v>
                </c:pt>
                <c:pt idx="476">
                  <c:v>0.45458300000000001</c:v>
                </c:pt>
                <c:pt idx="477">
                  <c:v>0.445768</c:v>
                </c:pt>
                <c:pt idx="478">
                  <c:v>0.43692599999999998</c:v>
                </c:pt>
                <c:pt idx="479">
                  <c:v>0.42834</c:v>
                </c:pt>
                <c:pt idx="480">
                  <c:v>0.42024499999999998</c:v>
                </c:pt>
                <c:pt idx="481">
                  <c:v>0.41283900000000001</c:v>
                </c:pt>
                <c:pt idx="482">
                  <c:v>0.40596700000000002</c:v>
                </c:pt>
                <c:pt idx="483">
                  <c:v>0.399588</c:v>
                </c:pt>
                <c:pt idx="484">
                  <c:v>0.39381899999999997</c:v>
                </c:pt>
                <c:pt idx="485">
                  <c:v>0.38882</c:v>
                </c:pt>
                <c:pt idx="486">
                  <c:v>0.38457799999999998</c:v>
                </c:pt>
                <c:pt idx="487">
                  <c:v>0.38172600000000001</c:v>
                </c:pt>
                <c:pt idx="488">
                  <c:v>0.38124599999999997</c:v>
                </c:pt>
                <c:pt idx="489">
                  <c:v>0.38405299999999998</c:v>
                </c:pt>
                <c:pt idx="490">
                  <c:v>0.39052300000000001</c:v>
                </c:pt>
                <c:pt idx="491">
                  <c:v>0.400725</c:v>
                </c:pt>
                <c:pt idx="492">
                  <c:v>0.41210999999999998</c:v>
                </c:pt>
                <c:pt idx="493">
                  <c:v>0.41567500000000002</c:v>
                </c:pt>
                <c:pt idx="494">
                  <c:v>0.39572600000000002</c:v>
                </c:pt>
                <c:pt idx="495">
                  <c:v>0.358518</c:v>
                </c:pt>
                <c:pt idx="496">
                  <c:v>0.32202900000000001</c:v>
                </c:pt>
                <c:pt idx="497">
                  <c:v>0.30599399999999999</c:v>
                </c:pt>
                <c:pt idx="498">
                  <c:v>0.31023200000000001</c:v>
                </c:pt>
                <c:pt idx="499">
                  <c:v>0.31769999999999998</c:v>
                </c:pt>
                <c:pt idx="500">
                  <c:v>0.32354500000000003</c:v>
                </c:pt>
                <c:pt idx="501">
                  <c:v>0.32775300000000002</c:v>
                </c:pt>
                <c:pt idx="502">
                  <c:v>0.32993400000000001</c:v>
                </c:pt>
                <c:pt idx="503">
                  <c:v>0.32997300000000002</c:v>
                </c:pt>
                <c:pt idx="504">
                  <c:v>0.328399</c:v>
                </c:pt>
                <c:pt idx="505">
                  <c:v>0.32590200000000003</c:v>
                </c:pt>
                <c:pt idx="506">
                  <c:v>0.32295800000000002</c:v>
                </c:pt>
                <c:pt idx="507">
                  <c:v>0.31966499999999998</c:v>
                </c:pt>
                <c:pt idx="508">
                  <c:v>0.31600699999999998</c:v>
                </c:pt>
                <c:pt idx="509">
                  <c:v>0.31219599999999997</c:v>
                </c:pt>
                <c:pt idx="510">
                  <c:v>0.30854399999999998</c:v>
                </c:pt>
                <c:pt idx="511">
                  <c:v>0.304923</c:v>
                </c:pt>
                <c:pt idx="512">
                  <c:v>0.30106699999999997</c:v>
                </c:pt>
                <c:pt idx="513">
                  <c:v>0.29701499999999997</c:v>
                </c:pt>
                <c:pt idx="514">
                  <c:v>0.29278399999999999</c:v>
                </c:pt>
                <c:pt idx="515">
                  <c:v>0.288387</c:v>
                </c:pt>
                <c:pt idx="516">
                  <c:v>0.28408899999999998</c:v>
                </c:pt>
                <c:pt idx="517">
                  <c:v>0.28007199999999999</c:v>
                </c:pt>
                <c:pt idx="518">
                  <c:v>0.27622799999999997</c:v>
                </c:pt>
                <c:pt idx="519">
                  <c:v>0.27259299999999997</c:v>
                </c:pt>
                <c:pt idx="520">
                  <c:v>0.26927600000000002</c:v>
                </c:pt>
                <c:pt idx="521">
                  <c:v>0.26624300000000001</c:v>
                </c:pt>
                <c:pt idx="522">
                  <c:v>0.26339699999999999</c:v>
                </c:pt>
                <c:pt idx="523">
                  <c:v>0.26077600000000001</c:v>
                </c:pt>
                <c:pt idx="524">
                  <c:v>0.25841700000000001</c:v>
                </c:pt>
                <c:pt idx="525">
                  <c:v>0.25636399999999998</c:v>
                </c:pt>
                <c:pt idx="526">
                  <c:v>0.25475900000000001</c:v>
                </c:pt>
                <c:pt idx="527">
                  <c:v>0.25369399999999998</c:v>
                </c:pt>
                <c:pt idx="528">
                  <c:v>0.25307600000000002</c:v>
                </c:pt>
                <c:pt idx="529">
                  <c:v>0.252857</c:v>
                </c:pt>
                <c:pt idx="530">
                  <c:v>0.25312000000000001</c:v>
                </c:pt>
                <c:pt idx="531">
                  <c:v>0.25373200000000001</c:v>
                </c:pt>
                <c:pt idx="532">
                  <c:v>0.25446999999999997</c:v>
                </c:pt>
                <c:pt idx="533">
                  <c:v>0.25530000000000003</c:v>
                </c:pt>
                <c:pt idx="534">
                  <c:v>0.25637199999999999</c:v>
                </c:pt>
                <c:pt idx="535">
                  <c:v>0.25786999999999999</c:v>
                </c:pt>
                <c:pt idx="536">
                  <c:v>0.26011099999999998</c:v>
                </c:pt>
                <c:pt idx="537">
                  <c:v>0.26342599999999999</c:v>
                </c:pt>
                <c:pt idx="538">
                  <c:v>0.26815099999999997</c:v>
                </c:pt>
                <c:pt idx="539">
                  <c:v>0.27396700000000002</c:v>
                </c:pt>
                <c:pt idx="540">
                  <c:v>0.27837899999999999</c:v>
                </c:pt>
                <c:pt idx="541">
                  <c:v>0.28017199999999998</c:v>
                </c:pt>
                <c:pt idx="542">
                  <c:v>0.28172599999999998</c:v>
                </c:pt>
                <c:pt idx="543">
                  <c:v>0.28155799999999997</c:v>
                </c:pt>
                <c:pt idx="544">
                  <c:v>0.27954499999999999</c:v>
                </c:pt>
                <c:pt idx="545">
                  <c:v>0.27703899999999998</c:v>
                </c:pt>
                <c:pt idx="546">
                  <c:v>0.28542899999999999</c:v>
                </c:pt>
                <c:pt idx="547">
                  <c:v>0.283246</c:v>
                </c:pt>
                <c:pt idx="548">
                  <c:v>0.27834500000000001</c:v>
                </c:pt>
                <c:pt idx="549">
                  <c:v>0.27330599999999999</c:v>
                </c:pt>
                <c:pt idx="550">
                  <c:v>0.26923399999999997</c:v>
                </c:pt>
                <c:pt idx="551">
                  <c:v>0.26618399999999998</c:v>
                </c:pt>
                <c:pt idx="552">
                  <c:v>0.26352999999999999</c:v>
                </c:pt>
                <c:pt idx="553">
                  <c:v>0.26068200000000002</c:v>
                </c:pt>
                <c:pt idx="554">
                  <c:v>0.257691</c:v>
                </c:pt>
                <c:pt idx="555">
                  <c:v>0.25478499999999998</c:v>
                </c:pt>
                <c:pt idx="556">
                  <c:v>0.25195000000000001</c:v>
                </c:pt>
                <c:pt idx="557">
                  <c:v>0.249166</c:v>
                </c:pt>
                <c:pt idx="558">
                  <c:v>0.24668999999999999</c:v>
                </c:pt>
                <c:pt idx="559">
                  <c:v>0.24468300000000001</c:v>
                </c:pt>
                <c:pt idx="560">
                  <c:v>0.243009</c:v>
                </c:pt>
                <c:pt idx="561">
                  <c:v>0.24161199999999999</c:v>
                </c:pt>
                <c:pt idx="562">
                  <c:v>0.24062700000000001</c:v>
                </c:pt>
                <c:pt idx="563">
                  <c:v>0.24004700000000001</c:v>
                </c:pt>
                <c:pt idx="564">
                  <c:v>0.23966499999999999</c:v>
                </c:pt>
                <c:pt idx="565">
                  <c:v>0.239588</c:v>
                </c:pt>
                <c:pt idx="566">
                  <c:v>0.24015600000000001</c:v>
                </c:pt>
                <c:pt idx="567">
                  <c:v>0.241395</c:v>
                </c:pt>
                <c:pt idx="568">
                  <c:v>0.24312</c:v>
                </c:pt>
                <c:pt idx="569">
                  <c:v>0.24537400000000001</c:v>
                </c:pt>
                <c:pt idx="570">
                  <c:v>0.248255</c:v>
                </c:pt>
                <c:pt idx="571">
                  <c:v>0.25150899999999998</c:v>
                </c:pt>
                <c:pt idx="572">
                  <c:v>0.25495899999999999</c:v>
                </c:pt>
                <c:pt idx="573">
                  <c:v>0.25873299999999999</c:v>
                </c:pt>
                <c:pt idx="574">
                  <c:v>0.26295800000000003</c:v>
                </c:pt>
                <c:pt idx="575">
                  <c:v>0.26748899999999998</c:v>
                </c:pt>
                <c:pt idx="576">
                  <c:v>0.27232499999999998</c:v>
                </c:pt>
                <c:pt idx="577">
                  <c:v>0.27755600000000002</c:v>
                </c:pt>
                <c:pt idx="578">
                  <c:v>0.28317399999999998</c:v>
                </c:pt>
                <c:pt idx="579">
                  <c:v>0.28900399999999998</c:v>
                </c:pt>
                <c:pt idx="580">
                  <c:v>0.29509200000000002</c:v>
                </c:pt>
                <c:pt idx="581">
                  <c:v>0.30175800000000003</c:v>
                </c:pt>
                <c:pt idx="582">
                  <c:v>0.30911100000000002</c:v>
                </c:pt>
                <c:pt idx="583">
                  <c:v>0.31568400000000002</c:v>
                </c:pt>
                <c:pt idx="584">
                  <c:v>0.31855099999999997</c:v>
                </c:pt>
                <c:pt idx="585">
                  <c:v>0.31705</c:v>
                </c:pt>
                <c:pt idx="586">
                  <c:v>0.31667699999999999</c:v>
                </c:pt>
                <c:pt idx="587">
                  <c:v>0.32244099999999998</c:v>
                </c:pt>
                <c:pt idx="588">
                  <c:v>0.33263900000000002</c:v>
                </c:pt>
                <c:pt idx="589">
                  <c:v>0.34193200000000001</c:v>
                </c:pt>
                <c:pt idx="590">
                  <c:v>0.34750399999999998</c:v>
                </c:pt>
                <c:pt idx="591">
                  <c:v>0.35017999999999999</c:v>
                </c:pt>
                <c:pt idx="592">
                  <c:v>0.351165</c:v>
                </c:pt>
                <c:pt idx="593">
                  <c:v>0.34989500000000001</c:v>
                </c:pt>
                <c:pt idx="594">
                  <c:v>0.34533799999999998</c:v>
                </c:pt>
                <c:pt idx="595">
                  <c:v>0.33910899999999999</c:v>
                </c:pt>
                <c:pt idx="596">
                  <c:v>0.33542</c:v>
                </c:pt>
                <c:pt idx="597">
                  <c:v>0.336094</c:v>
                </c:pt>
                <c:pt idx="598">
                  <c:v>0.33687400000000001</c:v>
                </c:pt>
                <c:pt idx="599">
                  <c:v>0.33210899999999999</c:v>
                </c:pt>
                <c:pt idx="600">
                  <c:v>0.31973200000000002</c:v>
                </c:pt>
                <c:pt idx="601">
                  <c:v>0.30336999999999997</c:v>
                </c:pt>
                <c:pt idx="602">
                  <c:v>0.28799599999999997</c:v>
                </c:pt>
                <c:pt idx="603">
                  <c:v>0.27584900000000001</c:v>
                </c:pt>
                <c:pt idx="604">
                  <c:v>0.26590599999999998</c:v>
                </c:pt>
                <c:pt idx="605">
                  <c:v>0.25680599999999998</c:v>
                </c:pt>
                <c:pt idx="606">
                  <c:v>0.24793999999999999</c:v>
                </c:pt>
                <c:pt idx="607">
                  <c:v>0.239483</c:v>
                </c:pt>
                <c:pt idx="608">
                  <c:v>0.230993</c:v>
                </c:pt>
                <c:pt idx="609">
                  <c:v>0.221751</c:v>
                </c:pt>
                <c:pt idx="610">
                  <c:v>0.21185599999999999</c:v>
                </c:pt>
                <c:pt idx="611">
                  <c:v>0.20299600000000001</c:v>
                </c:pt>
                <c:pt idx="612">
                  <c:v>0.19594600000000001</c:v>
                </c:pt>
                <c:pt idx="613">
                  <c:v>0.191887</c:v>
                </c:pt>
                <c:pt idx="614">
                  <c:v>0.19308</c:v>
                </c:pt>
                <c:pt idx="615">
                  <c:v>0.19758200000000001</c:v>
                </c:pt>
                <c:pt idx="616">
                  <c:v>0.20152400000000001</c:v>
                </c:pt>
                <c:pt idx="617">
                  <c:v>0.20325799999999999</c:v>
                </c:pt>
                <c:pt idx="618">
                  <c:v>0.206148</c:v>
                </c:pt>
                <c:pt idx="619">
                  <c:v>0.211477</c:v>
                </c:pt>
                <c:pt idx="620">
                  <c:v>0.21950700000000001</c:v>
                </c:pt>
                <c:pt idx="621">
                  <c:v>0.23007900000000001</c:v>
                </c:pt>
                <c:pt idx="622">
                  <c:v>0.24818000000000001</c:v>
                </c:pt>
                <c:pt idx="623">
                  <c:v>0.27831</c:v>
                </c:pt>
                <c:pt idx="624">
                  <c:v>0.28961300000000001</c:v>
                </c:pt>
                <c:pt idx="625">
                  <c:v>0.25203199999999998</c:v>
                </c:pt>
                <c:pt idx="626">
                  <c:v>0.20402200000000001</c:v>
                </c:pt>
                <c:pt idx="627">
                  <c:v>0.17411499999999999</c:v>
                </c:pt>
                <c:pt idx="628">
                  <c:v>0.16300300000000001</c:v>
                </c:pt>
                <c:pt idx="629">
                  <c:v>0.16572700000000001</c:v>
                </c:pt>
                <c:pt idx="630">
                  <c:v>0.17463799999999999</c:v>
                </c:pt>
                <c:pt idx="631">
                  <c:v>0.18376400000000001</c:v>
                </c:pt>
                <c:pt idx="632">
                  <c:v>0.19116900000000001</c:v>
                </c:pt>
                <c:pt idx="633">
                  <c:v>0.19706299999999999</c:v>
                </c:pt>
                <c:pt idx="634">
                  <c:v>0.20266899999999999</c:v>
                </c:pt>
                <c:pt idx="635">
                  <c:v>0.20960999999999999</c:v>
                </c:pt>
                <c:pt idx="636">
                  <c:v>0.217999</c:v>
                </c:pt>
                <c:pt idx="637">
                  <c:v>0.22458400000000001</c:v>
                </c:pt>
                <c:pt idx="638">
                  <c:v>0.22605700000000001</c:v>
                </c:pt>
                <c:pt idx="639">
                  <c:v>0.22325900000000001</c:v>
                </c:pt>
                <c:pt idx="640">
                  <c:v>0.220803</c:v>
                </c:pt>
                <c:pt idx="641">
                  <c:v>0.222196</c:v>
                </c:pt>
                <c:pt idx="642">
                  <c:v>0.22659299999999999</c:v>
                </c:pt>
                <c:pt idx="643">
                  <c:v>0.231988</c:v>
                </c:pt>
                <c:pt idx="644">
                  <c:v>0.238426</c:v>
                </c:pt>
                <c:pt idx="645">
                  <c:v>0.24701600000000001</c:v>
                </c:pt>
                <c:pt idx="646">
                  <c:v>0.25813599999999998</c:v>
                </c:pt>
                <c:pt idx="647">
                  <c:v>0.27206799999999998</c:v>
                </c:pt>
                <c:pt idx="648">
                  <c:v>0.28952800000000001</c:v>
                </c:pt>
                <c:pt idx="649">
                  <c:v>0.33060800000000001</c:v>
                </c:pt>
                <c:pt idx="650">
                  <c:v>0.35577599999999998</c:v>
                </c:pt>
                <c:pt idx="651">
                  <c:v>0.39555000000000001</c:v>
                </c:pt>
                <c:pt idx="652">
                  <c:v>0.443077</c:v>
                </c:pt>
                <c:pt idx="653">
                  <c:v>0.48957299999999998</c:v>
                </c:pt>
                <c:pt idx="654">
                  <c:v>0.52835200000000004</c:v>
                </c:pt>
                <c:pt idx="655">
                  <c:v>0.55538100000000001</c:v>
                </c:pt>
                <c:pt idx="656">
                  <c:v>0.56911900000000004</c:v>
                </c:pt>
                <c:pt idx="657">
                  <c:v>0.57061099999999998</c:v>
                </c:pt>
                <c:pt idx="658">
                  <c:v>0.56222000000000005</c:v>
                </c:pt>
                <c:pt idx="659">
                  <c:v>0.547126</c:v>
                </c:pt>
                <c:pt idx="660">
                  <c:v>0.52889600000000003</c:v>
                </c:pt>
                <c:pt idx="661">
                  <c:v>0.51077300000000003</c:v>
                </c:pt>
                <c:pt idx="662">
                  <c:v>0.49428899999999998</c:v>
                </c:pt>
                <c:pt idx="663">
                  <c:v>0.47941099999999998</c:v>
                </c:pt>
                <c:pt idx="664">
                  <c:v>0.46652500000000002</c:v>
                </c:pt>
                <c:pt idx="665">
                  <c:v>0.457256</c:v>
                </c:pt>
                <c:pt idx="666">
                  <c:v>0.452735</c:v>
                </c:pt>
                <c:pt idx="667">
                  <c:v>0.45209700000000003</c:v>
                </c:pt>
                <c:pt idx="668">
                  <c:v>0.45362000000000002</c:v>
                </c:pt>
                <c:pt idx="669">
                  <c:v>0.45578200000000002</c:v>
                </c:pt>
                <c:pt idx="670">
                  <c:v>0.45796999999999999</c:v>
                </c:pt>
                <c:pt idx="671">
                  <c:v>0.46063199999999999</c:v>
                </c:pt>
                <c:pt idx="672">
                  <c:v>0.46481800000000001</c:v>
                </c:pt>
                <c:pt idx="673">
                  <c:v>0.47066200000000002</c:v>
                </c:pt>
                <c:pt idx="674">
                  <c:v>0.477628</c:v>
                </c:pt>
                <c:pt idx="675">
                  <c:v>0.48527799999999999</c:v>
                </c:pt>
                <c:pt idx="676">
                  <c:v>0.49332700000000002</c:v>
                </c:pt>
                <c:pt idx="677">
                  <c:v>0.50114700000000001</c:v>
                </c:pt>
                <c:pt idx="678">
                  <c:v>0.50866</c:v>
                </c:pt>
                <c:pt idx="679">
                  <c:v>0.51652799999999999</c:v>
                </c:pt>
                <c:pt idx="680">
                  <c:v>0.52461199999999997</c:v>
                </c:pt>
                <c:pt idx="681">
                  <c:v>0.531111</c:v>
                </c:pt>
                <c:pt idx="682">
                  <c:v>0.53417599999999998</c:v>
                </c:pt>
                <c:pt idx="683">
                  <c:v>0.53378099999999995</c:v>
                </c:pt>
                <c:pt idx="684">
                  <c:v>0.53092399999999995</c:v>
                </c:pt>
                <c:pt idx="685">
                  <c:v>0.52608299999999997</c:v>
                </c:pt>
                <c:pt idx="686">
                  <c:v>0.51858899999999997</c:v>
                </c:pt>
                <c:pt idx="687">
                  <c:v>0.50794300000000003</c:v>
                </c:pt>
                <c:pt idx="688">
                  <c:v>0.49457699999999999</c:v>
                </c:pt>
                <c:pt idx="689">
                  <c:v>0.48020200000000002</c:v>
                </c:pt>
                <c:pt idx="690">
                  <c:v>0.46658899999999998</c:v>
                </c:pt>
                <c:pt idx="691">
                  <c:v>0.455266</c:v>
                </c:pt>
                <c:pt idx="692">
                  <c:v>0.44685999999999998</c:v>
                </c:pt>
                <c:pt idx="693">
                  <c:v>0.44091900000000001</c:v>
                </c:pt>
                <c:pt idx="694">
                  <c:v>0.43630799999999997</c:v>
                </c:pt>
                <c:pt idx="695">
                  <c:v>0.43224899999999999</c:v>
                </c:pt>
                <c:pt idx="696">
                  <c:v>0.42890200000000001</c:v>
                </c:pt>
                <c:pt idx="697">
                  <c:v>0.42696499999999998</c:v>
                </c:pt>
                <c:pt idx="698">
                  <c:v>0.42692200000000002</c:v>
                </c:pt>
                <c:pt idx="699">
                  <c:v>0.427732</c:v>
                </c:pt>
                <c:pt idx="700">
                  <c:v>0.42763000000000001</c:v>
                </c:pt>
                <c:pt idx="701">
                  <c:v>0.42550500000000002</c:v>
                </c:pt>
                <c:pt idx="702">
                  <c:v>0.42102899999999999</c:v>
                </c:pt>
                <c:pt idx="703">
                  <c:v>0.41359699999999999</c:v>
                </c:pt>
                <c:pt idx="704">
                  <c:v>0.40286699999999998</c:v>
                </c:pt>
                <c:pt idx="705">
                  <c:v>0.38867299999999999</c:v>
                </c:pt>
                <c:pt idx="706">
                  <c:v>0.37105199999999999</c:v>
                </c:pt>
                <c:pt idx="707">
                  <c:v>0.35031699999999999</c:v>
                </c:pt>
                <c:pt idx="708">
                  <c:v>0.32728200000000002</c:v>
                </c:pt>
                <c:pt idx="709">
                  <c:v>0.30275999999999997</c:v>
                </c:pt>
                <c:pt idx="710">
                  <c:v>0.27799400000000002</c:v>
                </c:pt>
                <c:pt idx="711">
                  <c:v>0.25439400000000001</c:v>
                </c:pt>
                <c:pt idx="712">
                  <c:v>0.23336499999999999</c:v>
                </c:pt>
                <c:pt idx="713">
                  <c:v>0.21593599999999999</c:v>
                </c:pt>
                <c:pt idx="714">
                  <c:v>0.20185500000000001</c:v>
                </c:pt>
                <c:pt idx="715">
                  <c:v>0.18959100000000001</c:v>
                </c:pt>
                <c:pt idx="716">
                  <c:v>0.178283</c:v>
                </c:pt>
                <c:pt idx="717">
                  <c:v>0.16847400000000001</c:v>
                </c:pt>
                <c:pt idx="718">
                  <c:v>0.16134100000000001</c:v>
                </c:pt>
                <c:pt idx="719">
                  <c:v>0.15740999999999999</c:v>
                </c:pt>
                <c:pt idx="720">
                  <c:v>0.156247</c:v>
                </c:pt>
                <c:pt idx="721">
                  <c:v>0.15647800000000001</c:v>
                </c:pt>
                <c:pt idx="722">
                  <c:v>0.15687699999999999</c:v>
                </c:pt>
                <c:pt idx="723">
                  <c:v>0.15686600000000001</c:v>
                </c:pt>
                <c:pt idx="724">
                  <c:v>0.15679000000000001</c:v>
                </c:pt>
                <c:pt idx="725">
                  <c:v>0.15689500000000001</c:v>
                </c:pt>
                <c:pt idx="726">
                  <c:v>0.15662300000000001</c:v>
                </c:pt>
                <c:pt idx="727">
                  <c:v>0.15503400000000001</c:v>
                </c:pt>
                <c:pt idx="728">
                  <c:v>0.152533</c:v>
                </c:pt>
                <c:pt idx="729">
                  <c:v>0.150732</c:v>
                </c:pt>
                <c:pt idx="730">
                  <c:v>0.15094299999999999</c:v>
                </c:pt>
                <c:pt idx="731">
                  <c:v>0.15259400000000001</c:v>
                </c:pt>
                <c:pt idx="732">
                  <c:v>0.15410199999999999</c:v>
                </c:pt>
                <c:pt idx="733">
                  <c:v>0.15504200000000001</c:v>
                </c:pt>
                <c:pt idx="734">
                  <c:v>0.15667500000000001</c:v>
                </c:pt>
                <c:pt idx="735">
                  <c:v>0.16009899999999999</c:v>
                </c:pt>
                <c:pt idx="736">
                  <c:v>0.16518099999999999</c:v>
                </c:pt>
                <c:pt idx="737">
                  <c:v>0.170818</c:v>
                </c:pt>
                <c:pt idx="738">
                  <c:v>0.17544699999999999</c:v>
                </c:pt>
                <c:pt idx="739">
                  <c:v>0.177981</c:v>
                </c:pt>
                <c:pt idx="740">
                  <c:v>0.17800299999999999</c:v>
                </c:pt>
                <c:pt idx="741">
                  <c:v>0.175703</c:v>
                </c:pt>
                <c:pt idx="742">
                  <c:v>0.17203399999999999</c:v>
                </c:pt>
                <c:pt idx="743">
                  <c:v>0.16852</c:v>
                </c:pt>
                <c:pt idx="744">
                  <c:v>0.16661200000000001</c:v>
                </c:pt>
                <c:pt idx="745">
                  <c:v>0.166792</c:v>
                </c:pt>
                <c:pt idx="746">
                  <c:v>0.16759299999999999</c:v>
                </c:pt>
                <c:pt idx="747">
                  <c:v>0.167795</c:v>
                </c:pt>
                <c:pt idx="748">
                  <c:v>0.16848299999999999</c:v>
                </c:pt>
                <c:pt idx="749">
                  <c:v>0.17086100000000001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B9A1-4683-98A6-B2DBCA0EC53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8550424"/>
        <c:axId val="1"/>
      </c:scatterChart>
      <c:valAx>
        <c:axId val="198550424"/>
        <c:scaling>
          <c:orientation val="minMax"/>
          <c:max val="14"/>
        </c:scaling>
        <c:delete val="0"/>
        <c:axPos val="b"/>
        <c:majorGridlines>
          <c:spPr>
            <a:ln w="444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9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Wavelength (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Symbol"/>
                    <a:cs typeface="Arial"/>
                  </a:rPr>
                  <a:t>m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m)</a:t>
                </a:r>
              </a:p>
            </c:rich>
          </c:tx>
          <c:layout>
            <c:manualLayout>
              <c:xMode val="edge"/>
              <c:yMode val="edge"/>
              <c:x val="0.45826513911620292"/>
              <c:y val="0.90236686390532539"/>
            </c:manualLayout>
          </c:layout>
          <c:overlay val="0"/>
          <c:spPr>
            <a:noFill/>
            <a:ln w="35558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7779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61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  <c:majorUnit val="1"/>
      </c:valAx>
      <c:valAx>
        <c:axId val="1"/>
        <c:scaling>
          <c:orientation val="minMax"/>
          <c:max val="4.5"/>
          <c:min val="0"/>
        </c:scaling>
        <c:delete val="0"/>
        <c:axPos val="l"/>
        <c:majorGridlines>
          <c:spPr>
            <a:ln w="444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29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Mass extinction coefficient (m</a:t>
                </a:r>
                <a:r>
                  <a:rPr lang="en-GB" sz="129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2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g</a:t>
                </a:r>
                <a:r>
                  <a:rPr lang="en-GB" sz="129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-1</a:t>
                </a:r>
                <a:r>
                  <a:rPr lang="en-GB" sz="129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)</a:t>
                </a:r>
              </a:p>
            </c:rich>
          </c:tx>
          <c:layout>
            <c:manualLayout>
              <c:xMode val="edge"/>
              <c:yMode val="edge"/>
              <c:x val="1.8003273322422259E-2"/>
              <c:y val="0.14201183431952663"/>
            </c:manualLayout>
          </c:layout>
          <c:overlay val="0"/>
          <c:spPr>
            <a:noFill/>
            <a:ln w="35558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7779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61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8550424"/>
        <c:crosses val="autoZero"/>
        <c:crossBetween val="midCat"/>
      </c:valAx>
      <c:spPr>
        <a:noFill/>
        <a:ln w="35558">
          <a:noFill/>
        </a:ln>
      </c:spPr>
    </c:plotArea>
    <c:plotVisOnly val="1"/>
    <c:dispBlanksAs val="gap"/>
    <c:showDLblsOverMax val="0"/>
  </c:chart>
  <c:spPr>
    <a:solidFill>
      <a:srgbClr val="FFFFFF"/>
    </a:solidFill>
    <a:ln w="4445">
      <a:solidFill>
        <a:srgbClr val="000000"/>
      </a:solidFill>
      <a:prstDash val="solid"/>
    </a:ln>
  </c:spPr>
  <c:txPr>
    <a:bodyPr/>
    <a:lstStyle/>
    <a:p>
      <a:pPr>
        <a:defRPr sz="161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456628477905073"/>
          <c:y val="6.8047337278106509E-2"/>
          <c:w val="0.85433715220949269"/>
          <c:h val="0.73372781065088755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'C:\TEMP\[ljwrpabd.xls]ljwrpb'!$B$1</c:f>
              <c:strCache>
                <c:ptCount val="1"/>
                <c:pt idx="0">
                  <c:v>alpha</c:v>
                </c:pt>
              </c:strCache>
            </c:strRef>
          </c:tx>
          <c:spPr>
            <a:ln w="14892">
              <a:solidFill>
                <a:srgbClr val="000080"/>
              </a:solidFill>
              <a:prstDash val="solid"/>
            </a:ln>
          </c:spPr>
          <c:marker>
            <c:symbol val="none"/>
          </c:marker>
          <c:xVal>
            <c:numRef>
              <c:f>'C:\TEMP\[ljwrpabd.xls]ljwrpb'!$A$2:$A$751</c:f>
              <c:numCache>
                <c:formatCode>General</c:formatCode>
                <c:ptCount val="750"/>
                <c:pt idx="3">
                  <c:v>0.40787000000000001</c:v>
                </c:pt>
                <c:pt idx="4">
                  <c:v>0.41073900000000002</c:v>
                </c:pt>
                <c:pt idx="5">
                  <c:v>0.413609</c:v>
                </c:pt>
                <c:pt idx="6">
                  <c:v>0.41647899999999999</c:v>
                </c:pt>
                <c:pt idx="7">
                  <c:v>0.419348</c:v>
                </c:pt>
                <c:pt idx="8">
                  <c:v>0.42221799999999998</c:v>
                </c:pt>
                <c:pt idx="9">
                  <c:v>0.42508800000000002</c:v>
                </c:pt>
                <c:pt idx="10">
                  <c:v>0.42795699999999998</c:v>
                </c:pt>
                <c:pt idx="11">
                  <c:v>0.43082700000000002</c:v>
                </c:pt>
                <c:pt idx="12">
                  <c:v>0.433697</c:v>
                </c:pt>
                <c:pt idx="13">
                  <c:v>0.43656600000000001</c:v>
                </c:pt>
                <c:pt idx="14">
                  <c:v>0.43943599999999999</c:v>
                </c:pt>
                <c:pt idx="15">
                  <c:v>0.44230599999999998</c:v>
                </c:pt>
                <c:pt idx="16">
                  <c:v>0.44517499999999999</c:v>
                </c:pt>
                <c:pt idx="17">
                  <c:v>0.44804500000000003</c:v>
                </c:pt>
                <c:pt idx="18">
                  <c:v>0.45091500000000001</c:v>
                </c:pt>
                <c:pt idx="19">
                  <c:v>0.45378400000000002</c:v>
                </c:pt>
                <c:pt idx="20">
                  <c:v>0.456654</c:v>
                </c:pt>
                <c:pt idx="21">
                  <c:v>0.45952399999999999</c:v>
                </c:pt>
                <c:pt idx="22">
                  <c:v>0.462393</c:v>
                </c:pt>
                <c:pt idx="23">
                  <c:v>0.46526299999999998</c:v>
                </c:pt>
                <c:pt idx="24">
                  <c:v>0.46813300000000002</c:v>
                </c:pt>
                <c:pt idx="25">
                  <c:v>0.47100199999999998</c:v>
                </c:pt>
                <c:pt idx="26">
                  <c:v>0.47387200000000002</c:v>
                </c:pt>
                <c:pt idx="27">
                  <c:v>0.476742</c:v>
                </c:pt>
                <c:pt idx="28">
                  <c:v>0.47961100000000001</c:v>
                </c:pt>
                <c:pt idx="29">
                  <c:v>0.48248099999999999</c:v>
                </c:pt>
                <c:pt idx="30">
                  <c:v>0.48535099999999998</c:v>
                </c:pt>
                <c:pt idx="31">
                  <c:v>0.48821999999999999</c:v>
                </c:pt>
                <c:pt idx="32">
                  <c:v>0.49109000000000003</c:v>
                </c:pt>
                <c:pt idx="33">
                  <c:v>0.49396000000000001</c:v>
                </c:pt>
                <c:pt idx="34">
                  <c:v>0.49682900000000002</c:v>
                </c:pt>
                <c:pt idx="35">
                  <c:v>0.499699</c:v>
                </c:pt>
                <c:pt idx="36">
                  <c:v>0.50256900000000004</c:v>
                </c:pt>
                <c:pt idx="37">
                  <c:v>0.50543800000000005</c:v>
                </c:pt>
                <c:pt idx="38">
                  <c:v>0.50830799999999998</c:v>
                </c:pt>
                <c:pt idx="39">
                  <c:v>0.51117800000000002</c:v>
                </c:pt>
                <c:pt idx="40">
                  <c:v>0.51404700000000003</c:v>
                </c:pt>
                <c:pt idx="41">
                  <c:v>0.51691699999999996</c:v>
                </c:pt>
                <c:pt idx="42">
                  <c:v>0.51978599999999997</c:v>
                </c:pt>
                <c:pt idx="43">
                  <c:v>0.52265600000000001</c:v>
                </c:pt>
                <c:pt idx="44">
                  <c:v>0.52552600000000005</c:v>
                </c:pt>
                <c:pt idx="45">
                  <c:v>0.52839499999999995</c:v>
                </c:pt>
                <c:pt idx="46">
                  <c:v>0.53126499999999999</c:v>
                </c:pt>
                <c:pt idx="47">
                  <c:v>0.53413500000000003</c:v>
                </c:pt>
                <c:pt idx="48">
                  <c:v>0.53700400000000004</c:v>
                </c:pt>
                <c:pt idx="49">
                  <c:v>0.53987399999999997</c:v>
                </c:pt>
                <c:pt idx="50">
                  <c:v>0.542744</c:v>
                </c:pt>
                <c:pt idx="51">
                  <c:v>0.54561300000000001</c:v>
                </c:pt>
                <c:pt idx="52">
                  <c:v>0.54848300000000005</c:v>
                </c:pt>
                <c:pt idx="53">
                  <c:v>0.55135299999999998</c:v>
                </c:pt>
                <c:pt idx="54">
                  <c:v>0.55422199999999999</c:v>
                </c:pt>
                <c:pt idx="55">
                  <c:v>0.55709200000000003</c:v>
                </c:pt>
                <c:pt idx="56">
                  <c:v>0.55996199999999996</c:v>
                </c:pt>
                <c:pt idx="57">
                  <c:v>0.56283099999999997</c:v>
                </c:pt>
                <c:pt idx="58">
                  <c:v>0.56570100000000001</c:v>
                </c:pt>
                <c:pt idx="59">
                  <c:v>0.56857100000000005</c:v>
                </c:pt>
                <c:pt idx="60">
                  <c:v>0.57143999999999995</c:v>
                </c:pt>
                <c:pt idx="61">
                  <c:v>0.57430999999999999</c:v>
                </c:pt>
                <c:pt idx="62">
                  <c:v>0.57718000000000003</c:v>
                </c:pt>
                <c:pt idx="63">
                  <c:v>0.58004900000000004</c:v>
                </c:pt>
                <c:pt idx="64">
                  <c:v>0.58291899999999996</c:v>
                </c:pt>
                <c:pt idx="65">
                  <c:v>0.585789</c:v>
                </c:pt>
                <c:pt idx="66">
                  <c:v>0.58865800000000001</c:v>
                </c:pt>
                <c:pt idx="67">
                  <c:v>0.59152800000000005</c:v>
                </c:pt>
                <c:pt idx="68">
                  <c:v>0.59439799999999998</c:v>
                </c:pt>
                <c:pt idx="69">
                  <c:v>0.59726699999999999</c:v>
                </c:pt>
                <c:pt idx="70">
                  <c:v>0.60013700000000003</c:v>
                </c:pt>
                <c:pt idx="71">
                  <c:v>0.60300699999999996</c:v>
                </c:pt>
                <c:pt idx="72">
                  <c:v>0.60587599999999997</c:v>
                </c:pt>
                <c:pt idx="73">
                  <c:v>0.60874600000000001</c:v>
                </c:pt>
                <c:pt idx="74">
                  <c:v>0.61161600000000005</c:v>
                </c:pt>
                <c:pt idx="75">
                  <c:v>0.61448499999999995</c:v>
                </c:pt>
                <c:pt idx="76">
                  <c:v>0.61735499999999999</c:v>
                </c:pt>
                <c:pt idx="77">
                  <c:v>0.62022500000000003</c:v>
                </c:pt>
                <c:pt idx="78">
                  <c:v>0.62309400000000004</c:v>
                </c:pt>
                <c:pt idx="79">
                  <c:v>0.62596399999999996</c:v>
                </c:pt>
                <c:pt idx="80">
                  <c:v>0.628834</c:v>
                </c:pt>
                <c:pt idx="81">
                  <c:v>0.63170300000000001</c:v>
                </c:pt>
                <c:pt idx="82">
                  <c:v>0.63457300000000005</c:v>
                </c:pt>
                <c:pt idx="83">
                  <c:v>0.63744299999999998</c:v>
                </c:pt>
                <c:pt idx="84">
                  <c:v>0.64031199999999999</c:v>
                </c:pt>
                <c:pt idx="85">
                  <c:v>0.64318200000000003</c:v>
                </c:pt>
                <c:pt idx="86">
                  <c:v>0.64605199999999996</c:v>
                </c:pt>
                <c:pt idx="87">
                  <c:v>0.64892099999999997</c:v>
                </c:pt>
                <c:pt idx="88">
                  <c:v>0.65179100000000001</c:v>
                </c:pt>
                <c:pt idx="89">
                  <c:v>0.65466100000000005</c:v>
                </c:pt>
                <c:pt idx="90">
                  <c:v>0.65752999999999995</c:v>
                </c:pt>
                <c:pt idx="91">
                  <c:v>0.66039999999999999</c:v>
                </c:pt>
                <c:pt idx="92">
                  <c:v>0.66327000000000003</c:v>
                </c:pt>
                <c:pt idx="93">
                  <c:v>0.66613900000000004</c:v>
                </c:pt>
                <c:pt idx="94">
                  <c:v>0.66900899999999996</c:v>
                </c:pt>
                <c:pt idx="95">
                  <c:v>0.671879</c:v>
                </c:pt>
                <c:pt idx="96">
                  <c:v>0.67474800000000001</c:v>
                </c:pt>
                <c:pt idx="97">
                  <c:v>0.67761800000000005</c:v>
                </c:pt>
                <c:pt idx="98">
                  <c:v>0.68100000000000005</c:v>
                </c:pt>
                <c:pt idx="99">
                  <c:v>0.68333299999999997</c:v>
                </c:pt>
                <c:pt idx="100">
                  <c:v>0.68566700000000003</c:v>
                </c:pt>
                <c:pt idx="101">
                  <c:v>0.68799999999999994</c:v>
                </c:pt>
                <c:pt idx="102">
                  <c:v>0.69033299999999997</c:v>
                </c:pt>
                <c:pt idx="103">
                  <c:v>0.69266700000000003</c:v>
                </c:pt>
                <c:pt idx="104">
                  <c:v>0.69499999999999995</c:v>
                </c:pt>
                <c:pt idx="105">
                  <c:v>0.69733299999999998</c:v>
                </c:pt>
                <c:pt idx="106">
                  <c:v>0.69966700000000004</c:v>
                </c:pt>
                <c:pt idx="107">
                  <c:v>0.70199999999999996</c:v>
                </c:pt>
                <c:pt idx="108">
                  <c:v>0.70433299999999999</c:v>
                </c:pt>
                <c:pt idx="109">
                  <c:v>0.70666700000000005</c:v>
                </c:pt>
                <c:pt idx="110">
                  <c:v>0.70899999999999996</c:v>
                </c:pt>
                <c:pt idx="111">
                  <c:v>0.71133299999999999</c:v>
                </c:pt>
                <c:pt idx="112">
                  <c:v>0.71366700000000005</c:v>
                </c:pt>
                <c:pt idx="113">
                  <c:v>0.71599999999999997</c:v>
                </c:pt>
                <c:pt idx="114">
                  <c:v>0.718333</c:v>
                </c:pt>
                <c:pt idx="115">
                  <c:v>0.72066699999999995</c:v>
                </c:pt>
                <c:pt idx="116">
                  <c:v>0.72299999999999998</c:v>
                </c:pt>
                <c:pt idx="117">
                  <c:v>0.72533300000000001</c:v>
                </c:pt>
                <c:pt idx="118">
                  <c:v>0.72766699999999995</c:v>
                </c:pt>
                <c:pt idx="119">
                  <c:v>0.73</c:v>
                </c:pt>
                <c:pt idx="120">
                  <c:v>0.73233300000000001</c:v>
                </c:pt>
                <c:pt idx="121">
                  <c:v>0.73466699999999996</c:v>
                </c:pt>
                <c:pt idx="122">
                  <c:v>0.73699999999999999</c:v>
                </c:pt>
                <c:pt idx="123">
                  <c:v>0.73933300000000002</c:v>
                </c:pt>
                <c:pt idx="124">
                  <c:v>0.74166699999999997</c:v>
                </c:pt>
                <c:pt idx="125">
                  <c:v>0.74399999999999999</c:v>
                </c:pt>
                <c:pt idx="126">
                  <c:v>0.74633300000000002</c:v>
                </c:pt>
                <c:pt idx="127">
                  <c:v>0.74866699999999997</c:v>
                </c:pt>
                <c:pt idx="128">
                  <c:v>0.751</c:v>
                </c:pt>
                <c:pt idx="129">
                  <c:v>0.75333300000000003</c:v>
                </c:pt>
                <c:pt idx="130">
                  <c:v>0.75566699999999998</c:v>
                </c:pt>
                <c:pt idx="131">
                  <c:v>0.75800000000000001</c:v>
                </c:pt>
                <c:pt idx="132">
                  <c:v>0.76033300000000004</c:v>
                </c:pt>
                <c:pt idx="133">
                  <c:v>0.76266699999999998</c:v>
                </c:pt>
                <c:pt idx="134">
                  <c:v>0.76500000000000001</c:v>
                </c:pt>
                <c:pt idx="135">
                  <c:v>0.76733300000000004</c:v>
                </c:pt>
                <c:pt idx="136">
                  <c:v>0.76966699999999999</c:v>
                </c:pt>
                <c:pt idx="137">
                  <c:v>0.77200000000000002</c:v>
                </c:pt>
                <c:pt idx="138">
                  <c:v>0.77433300000000005</c:v>
                </c:pt>
                <c:pt idx="139">
                  <c:v>0.776667</c:v>
                </c:pt>
                <c:pt idx="140">
                  <c:v>0.77900000000000003</c:v>
                </c:pt>
                <c:pt idx="141">
                  <c:v>0.78133300000000006</c:v>
                </c:pt>
                <c:pt idx="142">
                  <c:v>0.783667</c:v>
                </c:pt>
                <c:pt idx="143">
                  <c:v>0.78600000000000003</c:v>
                </c:pt>
                <c:pt idx="144">
                  <c:v>0.78833299999999995</c:v>
                </c:pt>
                <c:pt idx="145">
                  <c:v>0.79066700000000001</c:v>
                </c:pt>
                <c:pt idx="146">
                  <c:v>0.79300000000000004</c:v>
                </c:pt>
                <c:pt idx="147">
                  <c:v>0.79533299999999996</c:v>
                </c:pt>
                <c:pt idx="148">
                  <c:v>0.79766700000000001</c:v>
                </c:pt>
                <c:pt idx="149">
                  <c:v>0.8</c:v>
                </c:pt>
                <c:pt idx="150">
                  <c:v>0.80233299999999996</c:v>
                </c:pt>
                <c:pt idx="151">
                  <c:v>0.80466700000000002</c:v>
                </c:pt>
                <c:pt idx="152">
                  <c:v>0.80700000000000005</c:v>
                </c:pt>
                <c:pt idx="153">
                  <c:v>0.80933299999999997</c:v>
                </c:pt>
                <c:pt idx="154">
                  <c:v>0.81166700000000003</c:v>
                </c:pt>
                <c:pt idx="155">
                  <c:v>0.81399999999999995</c:v>
                </c:pt>
                <c:pt idx="156">
                  <c:v>0.81633299999999998</c:v>
                </c:pt>
                <c:pt idx="157">
                  <c:v>0.81866700000000003</c:v>
                </c:pt>
                <c:pt idx="158">
                  <c:v>0.82099999999999995</c:v>
                </c:pt>
                <c:pt idx="159">
                  <c:v>0.82333299999999998</c:v>
                </c:pt>
                <c:pt idx="160">
                  <c:v>0.82566700000000004</c:v>
                </c:pt>
                <c:pt idx="161">
                  <c:v>0.82799999999999996</c:v>
                </c:pt>
                <c:pt idx="162">
                  <c:v>0.83033299999999999</c:v>
                </c:pt>
                <c:pt idx="163">
                  <c:v>0.83266700000000005</c:v>
                </c:pt>
                <c:pt idx="164">
                  <c:v>0.83499999999999996</c:v>
                </c:pt>
                <c:pt idx="165">
                  <c:v>0.83733299999999999</c:v>
                </c:pt>
                <c:pt idx="166">
                  <c:v>0.83966700000000005</c:v>
                </c:pt>
                <c:pt idx="167">
                  <c:v>0.84199999999999997</c:v>
                </c:pt>
                <c:pt idx="168">
                  <c:v>0.844333</c:v>
                </c:pt>
                <c:pt idx="169">
                  <c:v>0.84666699999999995</c:v>
                </c:pt>
                <c:pt idx="170">
                  <c:v>0.84899999999999998</c:v>
                </c:pt>
                <c:pt idx="171">
                  <c:v>0.85133300000000001</c:v>
                </c:pt>
                <c:pt idx="172">
                  <c:v>0.85366699999999995</c:v>
                </c:pt>
                <c:pt idx="173">
                  <c:v>0.85599999999999998</c:v>
                </c:pt>
                <c:pt idx="174">
                  <c:v>0.85833300000000001</c:v>
                </c:pt>
                <c:pt idx="175">
                  <c:v>0.86066699999999996</c:v>
                </c:pt>
                <c:pt idx="176">
                  <c:v>0.86299999999999999</c:v>
                </c:pt>
                <c:pt idx="177">
                  <c:v>0.86533300000000002</c:v>
                </c:pt>
                <c:pt idx="178">
                  <c:v>0.86766699999999997</c:v>
                </c:pt>
                <c:pt idx="179">
                  <c:v>0.87</c:v>
                </c:pt>
                <c:pt idx="180">
                  <c:v>0.87233300000000003</c:v>
                </c:pt>
                <c:pt idx="181">
                  <c:v>0.87466699999999997</c:v>
                </c:pt>
                <c:pt idx="182">
                  <c:v>0.877</c:v>
                </c:pt>
                <c:pt idx="183">
                  <c:v>0.87933300000000003</c:v>
                </c:pt>
                <c:pt idx="184">
                  <c:v>0.88166699999999998</c:v>
                </c:pt>
                <c:pt idx="185">
                  <c:v>0.88400000000000001</c:v>
                </c:pt>
                <c:pt idx="186">
                  <c:v>0.88633300000000004</c:v>
                </c:pt>
                <c:pt idx="187">
                  <c:v>0.88866699999999998</c:v>
                </c:pt>
                <c:pt idx="188">
                  <c:v>0.89100000000000001</c:v>
                </c:pt>
                <c:pt idx="189">
                  <c:v>0.89333300000000004</c:v>
                </c:pt>
                <c:pt idx="190">
                  <c:v>0.89566699999999999</c:v>
                </c:pt>
                <c:pt idx="191">
                  <c:v>0.89800000000000002</c:v>
                </c:pt>
                <c:pt idx="192">
                  <c:v>0.90033300000000005</c:v>
                </c:pt>
                <c:pt idx="193">
                  <c:v>0.902667</c:v>
                </c:pt>
                <c:pt idx="194">
                  <c:v>0.90500000000000003</c:v>
                </c:pt>
                <c:pt idx="195">
                  <c:v>0.90733299999999995</c:v>
                </c:pt>
                <c:pt idx="196">
                  <c:v>0.909667</c:v>
                </c:pt>
                <c:pt idx="197">
                  <c:v>0.91200000000000003</c:v>
                </c:pt>
                <c:pt idx="198">
                  <c:v>0.91433299999999995</c:v>
                </c:pt>
                <c:pt idx="199">
                  <c:v>0.91666700000000001</c:v>
                </c:pt>
                <c:pt idx="200">
                  <c:v>0.91900000000000004</c:v>
                </c:pt>
                <c:pt idx="201">
                  <c:v>0.92133299999999996</c:v>
                </c:pt>
                <c:pt idx="202">
                  <c:v>0.92366700000000002</c:v>
                </c:pt>
                <c:pt idx="203">
                  <c:v>0.92600000000000005</c:v>
                </c:pt>
                <c:pt idx="204">
                  <c:v>0.92833299999999996</c:v>
                </c:pt>
                <c:pt idx="205">
                  <c:v>0.93066700000000002</c:v>
                </c:pt>
                <c:pt idx="206">
                  <c:v>0.93300000000000005</c:v>
                </c:pt>
                <c:pt idx="207">
                  <c:v>0.93533299999999997</c:v>
                </c:pt>
                <c:pt idx="208">
                  <c:v>0.93766700000000003</c:v>
                </c:pt>
                <c:pt idx="209">
                  <c:v>0.94</c:v>
                </c:pt>
                <c:pt idx="210">
                  <c:v>0.94233299999999998</c:v>
                </c:pt>
                <c:pt idx="211">
                  <c:v>0.94466700000000003</c:v>
                </c:pt>
                <c:pt idx="212">
                  <c:v>0.94699999999999995</c:v>
                </c:pt>
                <c:pt idx="213">
                  <c:v>0.94933299999999998</c:v>
                </c:pt>
                <c:pt idx="214">
                  <c:v>0.95166700000000004</c:v>
                </c:pt>
                <c:pt idx="215">
                  <c:v>0.95399999999999996</c:v>
                </c:pt>
                <c:pt idx="216">
                  <c:v>0.95633299999999999</c:v>
                </c:pt>
                <c:pt idx="217">
                  <c:v>0.95866700000000005</c:v>
                </c:pt>
                <c:pt idx="218">
                  <c:v>0.96099999999999997</c:v>
                </c:pt>
                <c:pt idx="219">
                  <c:v>0.96333299999999999</c:v>
                </c:pt>
                <c:pt idx="220">
                  <c:v>0.96566700000000005</c:v>
                </c:pt>
                <c:pt idx="221">
                  <c:v>0.96799999999999997</c:v>
                </c:pt>
                <c:pt idx="222">
                  <c:v>0.970333</c:v>
                </c:pt>
                <c:pt idx="223">
                  <c:v>0.97266699999999995</c:v>
                </c:pt>
                <c:pt idx="224">
                  <c:v>0.97499999999999998</c:v>
                </c:pt>
                <c:pt idx="225">
                  <c:v>0.97733300000000001</c:v>
                </c:pt>
                <c:pt idx="226">
                  <c:v>0.97966699999999995</c:v>
                </c:pt>
                <c:pt idx="227">
                  <c:v>0.98199999999999998</c:v>
                </c:pt>
                <c:pt idx="228">
                  <c:v>0.98433300000000001</c:v>
                </c:pt>
                <c:pt idx="229">
                  <c:v>0.98666699999999996</c:v>
                </c:pt>
                <c:pt idx="230">
                  <c:v>0.98899999999999999</c:v>
                </c:pt>
                <c:pt idx="231">
                  <c:v>0.99133300000000002</c:v>
                </c:pt>
                <c:pt idx="232">
                  <c:v>0.99366699999999997</c:v>
                </c:pt>
                <c:pt idx="233">
                  <c:v>0.996</c:v>
                </c:pt>
                <c:pt idx="234">
                  <c:v>0.99833300000000003</c:v>
                </c:pt>
                <c:pt idx="235">
                  <c:v>1.0006699999999999</c:v>
                </c:pt>
                <c:pt idx="236">
                  <c:v>1.0029999999999999</c:v>
                </c:pt>
                <c:pt idx="237">
                  <c:v>1.0053300000000001</c:v>
                </c:pt>
                <c:pt idx="238">
                  <c:v>1.0076700000000001</c:v>
                </c:pt>
                <c:pt idx="239">
                  <c:v>1.01</c:v>
                </c:pt>
                <c:pt idx="240">
                  <c:v>1.01233</c:v>
                </c:pt>
                <c:pt idx="241">
                  <c:v>1.01467</c:v>
                </c:pt>
                <c:pt idx="242">
                  <c:v>1.0169999999999999</c:v>
                </c:pt>
                <c:pt idx="243">
                  <c:v>1.0193300000000001</c:v>
                </c:pt>
                <c:pt idx="244">
                  <c:v>1.0216700000000001</c:v>
                </c:pt>
                <c:pt idx="245">
                  <c:v>1.024</c:v>
                </c:pt>
                <c:pt idx="246">
                  <c:v>1.02633</c:v>
                </c:pt>
                <c:pt idx="247">
                  <c:v>1.02867</c:v>
                </c:pt>
                <c:pt idx="248">
                  <c:v>1.0309999999999999</c:v>
                </c:pt>
                <c:pt idx="249">
                  <c:v>1.0333300000000001</c:v>
                </c:pt>
                <c:pt idx="250">
                  <c:v>1.0356700000000001</c:v>
                </c:pt>
                <c:pt idx="251">
                  <c:v>1.038</c:v>
                </c:pt>
                <c:pt idx="252">
                  <c:v>1.04033</c:v>
                </c:pt>
                <c:pt idx="253">
                  <c:v>1.04267</c:v>
                </c:pt>
                <c:pt idx="254">
                  <c:v>1.0449999999999999</c:v>
                </c:pt>
                <c:pt idx="255">
                  <c:v>1.0473300000000001</c:v>
                </c:pt>
                <c:pt idx="256">
                  <c:v>1.0496700000000001</c:v>
                </c:pt>
                <c:pt idx="257">
                  <c:v>1.052</c:v>
                </c:pt>
                <c:pt idx="258">
                  <c:v>1.05433</c:v>
                </c:pt>
                <c:pt idx="259">
                  <c:v>1.05667</c:v>
                </c:pt>
                <c:pt idx="260">
                  <c:v>1.0589999999999999</c:v>
                </c:pt>
                <c:pt idx="261">
                  <c:v>1.0613300000000001</c:v>
                </c:pt>
                <c:pt idx="262">
                  <c:v>1.0636699999999999</c:v>
                </c:pt>
                <c:pt idx="263">
                  <c:v>1.0660000000000001</c:v>
                </c:pt>
                <c:pt idx="264">
                  <c:v>1.06833</c:v>
                </c:pt>
                <c:pt idx="265">
                  <c:v>1.07067</c:v>
                </c:pt>
                <c:pt idx="266">
                  <c:v>1.073</c:v>
                </c:pt>
                <c:pt idx="267">
                  <c:v>1.0753299999999999</c:v>
                </c:pt>
                <c:pt idx="268">
                  <c:v>1.0776699999999999</c:v>
                </c:pt>
                <c:pt idx="269">
                  <c:v>1.08</c:v>
                </c:pt>
                <c:pt idx="270">
                  <c:v>1.08233</c:v>
                </c:pt>
                <c:pt idx="271">
                  <c:v>1.08467</c:v>
                </c:pt>
                <c:pt idx="272">
                  <c:v>1.087</c:v>
                </c:pt>
                <c:pt idx="273">
                  <c:v>1.0893299999999999</c:v>
                </c:pt>
                <c:pt idx="274">
                  <c:v>1.0916699999999999</c:v>
                </c:pt>
                <c:pt idx="275">
                  <c:v>1.0940000000000001</c:v>
                </c:pt>
                <c:pt idx="276">
                  <c:v>1.09633</c:v>
                </c:pt>
                <c:pt idx="277">
                  <c:v>1.09867</c:v>
                </c:pt>
                <c:pt idx="278">
                  <c:v>1.101</c:v>
                </c:pt>
                <c:pt idx="279">
                  <c:v>1.1033299999999999</c:v>
                </c:pt>
                <c:pt idx="280">
                  <c:v>1.1056699999999999</c:v>
                </c:pt>
                <c:pt idx="281">
                  <c:v>1.1080000000000001</c:v>
                </c:pt>
                <c:pt idx="282">
                  <c:v>1.11033</c:v>
                </c:pt>
                <c:pt idx="283">
                  <c:v>1.11267</c:v>
                </c:pt>
                <c:pt idx="284">
                  <c:v>1.115</c:v>
                </c:pt>
                <c:pt idx="285">
                  <c:v>1.1173299999999999</c:v>
                </c:pt>
                <c:pt idx="286">
                  <c:v>1.1196699999999999</c:v>
                </c:pt>
                <c:pt idx="287">
                  <c:v>1.1220000000000001</c:v>
                </c:pt>
                <c:pt idx="288">
                  <c:v>1.1243300000000001</c:v>
                </c:pt>
                <c:pt idx="289">
                  <c:v>1.1266700000000001</c:v>
                </c:pt>
                <c:pt idx="290">
                  <c:v>1.129</c:v>
                </c:pt>
                <c:pt idx="291">
                  <c:v>1.1313299999999999</c:v>
                </c:pt>
                <c:pt idx="292">
                  <c:v>1.13367</c:v>
                </c:pt>
                <c:pt idx="293">
                  <c:v>1.1359999999999999</c:v>
                </c:pt>
                <c:pt idx="294">
                  <c:v>1.1383300000000001</c:v>
                </c:pt>
                <c:pt idx="295">
                  <c:v>1.1406700000000001</c:v>
                </c:pt>
                <c:pt idx="296">
                  <c:v>1.143</c:v>
                </c:pt>
                <c:pt idx="297">
                  <c:v>1.14533</c:v>
                </c:pt>
                <c:pt idx="298">
                  <c:v>1.14767</c:v>
                </c:pt>
                <c:pt idx="299">
                  <c:v>1.1499999999999999</c:v>
                </c:pt>
                <c:pt idx="300">
                  <c:v>1.1523300000000001</c:v>
                </c:pt>
                <c:pt idx="301">
                  <c:v>1.1546700000000001</c:v>
                </c:pt>
                <c:pt idx="302">
                  <c:v>1.157</c:v>
                </c:pt>
                <c:pt idx="303">
                  <c:v>1.15933</c:v>
                </c:pt>
                <c:pt idx="304">
                  <c:v>1.16167</c:v>
                </c:pt>
                <c:pt idx="305">
                  <c:v>1.1639999999999999</c:v>
                </c:pt>
                <c:pt idx="306">
                  <c:v>1.1663300000000001</c:v>
                </c:pt>
                <c:pt idx="307">
                  <c:v>1.1686700000000001</c:v>
                </c:pt>
                <c:pt idx="308">
                  <c:v>1.171</c:v>
                </c:pt>
                <c:pt idx="309">
                  <c:v>1.17333</c:v>
                </c:pt>
                <c:pt idx="310">
                  <c:v>1.17567</c:v>
                </c:pt>
                <c:pt idx="311">
                  <c:v>1.1779999999999999</c:v>
                </c:pt>
                <c:pt idx="312">
                  <c:v>1.1803300000000001</c:v>
                </c:pt>
                <c:pt idx="313">
                  <c:v>1.1826700000000001</c:v>
                </c:pt>
                <c:pt idx="314">
                  <c:v>1.1850000000000001</c:v>
                </c:pt>
                <c:pt idx="315">
                  <c:v>1.18733</c:v>
                </c:pt>
                <c:pt idx="316">
                  <c:v>1.18967</c:v>
                </c:pt>
                <c:pt idx="317">
                  <c:v>1.1919999999999999</c:v>
                </c:pt>
                <c:pt idx="318">
                  <c:v>1.2970900000000001</c:v>
                </c:pt>
                <c:pt idx="319">
                  <c:v>1.3066500000000001</c:v>
                </c:pt>
                <c:pt idx="320">
                  <c:v>1.3162100000000001</c:v>
                </c:pt>
                <c:pt idx="321">
                  <c:v>1.32576</c:v>
                </c:pt>
                <c:pt idx="322">
                  <c:v>1.3353200000000001</c:v>
                </c:pt>
                <c:pt idx="323">
                  <c:v>1.3448800000000001</c:v>
                </c:pt>
                <c:pt idx="324">
                  <c:v>1.35443</c:v>
                </c:pt>
                <c:pt idx="325">
                  <c:v>1.36399</c:v>
                </c:pt>
                <c:pt idx="326">
                  <c:v>1.37355</c:v>
                </c:pt>
                <c:pt idx="327">
                  <c:v>1.3831</c:v>
                </c:pt>
                <c:pt idx="328">
                  <c:v>1.39266</c:v>
                </c:pt>
                <c:pt idx="329">
                  <c:v>1.40222</c:v>
                </c:pt>
                <c:pt idx="330">
                  <c:v>1.41177</c:v>
                </c:pt>
                <c:pt idx="331">
                  <c:v>1.42133</c:v>
                </c:pt>
                <c:pt idx="332">
                  <c:v>1.43089</c:v>
                </c:pt>
                <c:pt idx="333">
                  <c:v>1.4404399999999999</c:v>
                </c:pt>
                <c:pt idx="334">
                  <c:v>1.45</c:v>
                </c:pt>
                <c:pt idx="335">
                  <c:v>1.45956</c:v>
                </c:pt>
                <c:pt idx="336">
                  <c:v>1.4691099999999999</c:v>
                </c:pt>
                <c:pt idx="337">
                  <c:v>1.4786699999999999</c:v>
                </c:pt>
                <c:pt idx="338">
                  <c:v>1.4882299999999999</c:v>
                </c:pt>
                <c:pt idx="339">
                  <c:v>1.4894499999999999</c:v>
                </c:pt>
                <c:pt idx="340">
                  <c:v>1.4993099999999999</c:v>
                </c:pt>
                <c:pt idx="341">
                  <c:v>1.5091699999999999</c:v>
                </c:pt>
                <c:pt idx="342">
                  <c:v>1.5190300000000001</c:v>
                </c:pt>
                <c:pt idx="343">
                  <c:v>1.5288900000000001</c:v>
                </c:pt>
                <c:pt idx="344">
                  <c:v>1.5387599999999999</c:v>
                </c:pt>
                <c:pt idx="345">
                  <c:v>1.5486200000000001</c:v>
                </c:pt>
                <c:pt idx="346">
                  <c:v>1.5584800000000001</c:v>
                </c:pt>
                <c:pt idx="347">
                  <c:v>1.5683400000000001</c:v>
                </c:pt>
                <c:pt idx="348">
                  <c:v>1.5782</c:v>
                </c:pt>
                <c:pt idx="349">
                  <c:v>1.58806</c:v>
                </c:pt>
                <c:pt idx="350">
                  <c:v>1.5979300000000001</c:v>
                </c:pt>
                <c:pt idx="351">
                  <c:v>1.6077900000000001</c:v>
                </c:pt>
                <c:pt idx="352">
                  <c:v>1.61765</c:v>
                </c:pt>
                <c:pt idx="353">
                  <c:v>1.62751</c:v>
                </c:pt>
                <c:pt idx="354">
                  <c:v>1.63737</c:v>
                </c:pt>
                <c:pt idx="355">
                  <c:v>1.64723</c:v>
                </c:pt>
                <c:pt idx="356">
                  <c:v>1.6571</c:v>
                </c:pt>
                <c:pt idx="357">
                  <c:v>1.66696</c:v>
                </c:pt>
                <c:pt idx="358">
                  <c:v>1.67682</c:v>
                </c:pt>
                <c:pt idx="359">
                  <c:v>1.68668</c:v>
                </c:pt>
                <c:pt idx="360">
                  <c:v>1.6965399999999999</c:v>
                </c:pt>
                <c:pt idx="361">
                  <c:v>1.7063999999999999</c:v>
                </c:pt>
                <c:pt idx="362">
                  <c:v>1.71627</c:v>
                </c:pt>
                <c:pt idx="363">
                  <c:v>1.7261299999999999</c:v>
                </c:pt>
                <c:pt idx="364">
                  <c:v>1.7359899999999999</c:v>
                </c:pt>
                <c:pt idx="365">
                  <c:v>1.7458499999999999</c:v>
                </c:pt>
                <c:pt idx="366">
                  <c:v>1.7557100000000001</c:v>
                </c:pt>
                <c:pt idx="367">
                  <c:v>1.7655700000000001</c:v>
                </c:pt>
                <c:pt idx="368">
                  <c:v>1.7754399999999999</c:v>
                </c:pt>
                <c:pt idx="369">
                  <c:v>1.7853000000000001</c:v>
                </c:pt>
                <c:pt idx="370">
                  <c:v>1.7951600000000001</c:v>
                </c:pt>
                <c:pt idx="371">
                  <c:v>1.8050200000000001</c:v>
                </c:pt>
                <c:pt idx="372">
                  <c:v>1.81488</c:v>
                </c:pt>
                <c:pt idx="373">
                  <c:v>1.82474</c:v>
                </c:pt>
                <c:pt idx="374">
                  <c:v>1.8346100000000001</c:v>
                </c:pt>
                <c:pt idx="375">
                  <c:v>1.8444700000000001</c:v>
                </c:pt>
                <c:pt idx="376">
                  <c:v>1.85433</c:v>
                </c:pt>
                <c:pt idx="377">
                  <c:v>1.86419</c:v>
                </c:pt>
                <c:pt idx="378">
                  <c:v>1.87405</c:v>
                </c:pt>
                <c:pt idx="379">
                  <c:v>1.88391</c:v>
                </c:pt>
                <c:pt idx="380">
                  <c:v>1.89378</c:v>
                </c:pt>
                <c:pt idx="381">
                  <c:v>1.90364</c:v>
                </c:pt>
                <c:pt idx="382">
                  <c:v>1.9135</c:v>
                </c:pt>
                <c:pt idx="383">
                  <c:v>1.92336</c:v>
                </c:pt>
                <c:pt idx="384">
                  <c:v>1.9332199999999999</c:v>
                </c:pt>
                <c:pt idx="385">
                  <c:v>1.94309</c:v>
                </c:pt>
                <c:pt idx="386">
                  <c:v>1.95295</c:v>
                </c:pt>
                <c:pt idx="387">
                  <c:v>1.9628099999999999</c:v>
                </c:pt>
                <c:pt idx="388">
                  <c:v>1.9726699999999999</c:v>
                </c:pt>
                <c:pt idx="389">
                  <c:v>1.9825299999999999</c:v>
                </c:pt>
                <c:pt idx="390">
                  <c:v>1.9923900000000001</c:v>
                </c:pt>
                <c:pt idx="391">
                  <c:v>2.0022600000000002</c:v>
                </c:pt>
                <c:pt idx="392">
                  <c:v>2.0121199999999999</c:v>
                </c:pt>
                <c:pt idx="393">
                  <c:v>2.0219800000000001</c:v>
                </c:pt>
                <c:pt idx="394">
                  <c:v>2.0318399999999999</c:v>
                </c:pt>
                <c:pt idx="395">
                  <c:v>2.0417000000000001</c:v>
                </c:pt>
                <c:pt idx="396">
                  <c:v>2.0515599999999998</c:v>
                </c:pt>
                <c:pt idx="397">
                  <c:v>2.0614300000000001</c:v>
                </c:pt>
                <c:pt idx="398">
                  <c:v>2.0712899999999999</c:v>
                </c:pt>
                <c:pt idx="399">
                  <c:v>2.0811500000000001</c:v>
                </c:pt>
                <c:pt idx="400">
                  <c:v>2.0910099999999998</c:v>
                </c:pt>
                <c:pt idx="401">
                  <c:v>2.10087</c:v>
                </c:pt>
                <c:pt idx="402">
                  <c:v>2.1107300000000002</c:v>
                </c:pt>
                <c:pt idx="403">
                  <c:v>2.1206</c:v>
                </c:pt>
                <c:pt idx="404">
                  <c:v>2.1304599999999998</c:v>
                </c:pt>
                <c:pt idx="405">
                  <c:v>2.14032</c:v>
                </c:pt>
                <c:pt idx="406">
                  <c:v>2.1501800000000002</c:v>
                </c:pt>
                <c:pt idx="407">
                  <c:v>2.16004</c:v>
                </c:pt>
                <c:pt idx="408">
                  <c:v>2.1699000000000002</c:v>
                </c:pt>
                <c:pt idx="409">
                  <c:v>2.17977</c:v>
                </c:pt>
                <c:pt idx="410">
                  <c:v>2.1896300000000002</c:v>
                </c:pt>
                <c:pt idx="411">
                  <c:v>2.1994899999999999</c:v>
                </c:pt>
                <c:pt idx="412">
                  <c:v>2.2093500000000001</c:v>
                </c:pt>
                <c:pt idx="413">
                  <c:v>2.2192099999999999</c:v>
                </c:pt>
                <c:pt idx="414">
                  <c:v>2.2290700000000001</c:v>
                </c:pt>
                <c:pt idx="415">
                  <c:v>2.2389399999999999</c:v>
                </c:pt>
                <c:pt idx="416">
                  <c:v>2.2488000000000001</c:v>
                </c:pt>
                <c:pt idx="417">
                  <c:v>2.2586599999999999</c:v>
                </c:pt>
                <c:pt idx="418">
                  <c:v>2.2685200000000001</c:v>
                </c:pt>
                <c:pt idx="419">
                  <c:v>2.2783799999999998</c:v>
                </c:pt>
                <c:pt idx="420">
                  <c:v>2.2882400000000001</c:v>
                </c:pt>
                <c:pt idx="421">
                  <c:v>2.2981099999999999</c:v>
                </c:pt>
                <c:pt idx="422">
                  <c:v>2.3079700000000001</c:v>
                </c:pt>
                <c:pt idx="423">
                  <c:v>2.3178299999999998</c:v>
                </c:pt>
                <c:pt idx="424">
                  <c:v>2.32769</c:v>
                </c:pt>
                <c:pt idx="425">
                  <c:v>2.3375499999999998</c:v>
                </c:pt>
                <c:pt idx="426">
                  <c:v>2.34741</c:v>
                </c:pt>
                <c:pt idx="427">
                  <c:v>2.3572799999999998</c:v>
                </c:pt>
                <c:pt idx="428">
                  <c:v>2.36714</c:v>
                </c:pt>
                <c:pt idx="429">
                  <c:v>2.3769999999999998</c:v>
                </c:pt>
                <c:pt idx="430">
                  <c:v>2.38686</c:v>
                </c:pt>
                <c:pt idx="431">
                  <c:v>2.3967200000000002</c:v>
                </c:pt>
                <c:pt idx="432">
                  <c:v>2.4065799999999999</c:v>
                </c:pt>
                <c:pt idx="433">
                  <c:v>2.4164500000000002</c:v>
                </c:pt>
                <c:pt idx="434">
                  <c:v>2.42631</c:v>
                </c:pt>
                <c:pt idx="435">
                  <c:v>2.4361700000000002</c:v>
                </c:pt>
                <c:pt idx="436">
                  <c:v>2.4460299999999999</c:v>
                </c:pt>
                <c:pt idx="437">
                  <c:v>2.4576500000000001</c:v>
                </c:pt>
                <c:pt idx="438">
                  <c:v>2.47587</c:v>
                </c:pt>
                <c:pt idx="439">
                  <c:v>2.4940899999999999</c:v>
                </c:pt>
                <c:pt idx="440">
                  <c:v>2.5123199999999999</c:v>
                </c:pt>
                <c:pt idx="441">
                  <c:v>2.5305399999999998</c:v>
                </c:pt>
                <c:pt idx="442">
                  <c:v>2.5487600000000001</c:v>
                </c:pt>
                <c:pt idx="443">
                  <c:v>2.5669900000000001</c:v>
                </c:pt>
                <c:pt idx="444">
                  <c:v>2.58521</c:v>
                </c:pt>
                <c:pt idx="445">
                  <c:v>2.60344</c:v>
                </c:pt>
                <c:pt idx="446">
                  <c:v>2.6216599999999999</c:v>
                </c:pt>
                <c:pt idx="447">
                  <c:v>2.6398799999999998</c:v>
                </c:pt>
                <c:pt idx="448">
                  <c:v>2.6581100000000002</c:v>
                </c:pt>
                <c:pt idx="449">
                  <c:v>2.6763300000000001</c:v>
                </c:pt>
                <c:pt idx="450">
                  <c:v>2.69455</c:v>
                </c:pt>
                <c:pt idx="451">
                  <c:v>2.71278</c:v>
                </c:pt>
                <c:pt idx="452">
                  <c:v>2.7309999999999999</c:v>
                </c:pt>
                <c:pt idx="453">
                  <c:v>2.7492200000000002</c:v>
                </c:pt>
                <c:pt idx="454">
                  <c:v>2.7674500000000002</c:v>
                </c:pt>
                <c:pt idx="455">
                  <c:v>2.7856700000000001</c:v>
                </c:pt>
                <c:pt idx="456">
                  <c:v>2.80389</c:v>
                </c:pt>
                <c:pt idx="457">
                  <c:v>2.82212</c:v>
                </c:pt>
                <c:pt idx="458">
                  <c:v>2.8403399999999999</c:v>
                </c:pt>
                <c:pt idx="459">
                  <c:v>2.8585600000000002</c:v>
                </c:pt>
                <c:pt idx="460">
                  <c:v>2.8767900000000002</c:v>
                </c:pt>
                <c:pt idx="461">
                  <c:v>2.8950100000000001</c:v>
                </c:pt>
                <c:pt idx="462">
                  <c:v>2.9132400000000001</c:v>
                </c:pt>
                <c:pt idx="463">
                  <c:v>2.93146</c:v>
                </c:pt>
                <c:pt idx="464">
                  <c:v>2.9496799999999999</c:v>
                </c:pt>
                <c:pt idx="465">
                  <c:v>2.9679099999999998</c:v>
                </c:pt>
                <c:pt idx="466">
                  <c:v>2.9861300000000002</c:v>
                </c:pt>
                <c:pt idx="467">
                  <c:v>3.0043500000000001</c:v>
                </c:pt>
                <c:pt idx="468">
                  <c:v>3.02258</c:v>
                </c:pt>
                <c:pt idx="469">
                  <c:v>3.0407999999999999</c:v>
                </c:pt>
                <c:pt idx="470">
                  <c:v>3.0590199999999999</c:v>
                </c:pt>
                <c:pt idx="471">
                  <c:v>3.0772499999999998</c:v>
                </c:pt>
                <c:pt idx="472">
                  <c:v>3.0954700000000002</c:v>
                </c:pt>
                <c:pt idx="473">
                  <c:v>3.1136900000000001</c:v>
                </c:pt>
                <c:pt idx="474">
                  <c:v>3.13192</c:v>
                </c:pt>
                <c:pt idx="475">
                  <c:v>3.1501399999999999</c:v>
                </c:pt>
                <c:pt idx="476">
                  <c:v>3.1683599999999998</c:v>
                </c:pt>
                <c:pt idx="477">
                  <c:v>3.1865899999999998</c:v>
                </c:pt>
                <c:pt idx="478">
                  <c:v>3.2048100000000002</c:v>
                </c:pt>
                <c:pt idx="479">
                  <c:v>3.2230400000000001</c:v>
                </c:pt>
                <c:pt idx="480">
                  <c:v>3.24126</c:v>
                </c:pt>
                <c:pt idx="481">
                  <c:v>3.2594799999999999</c:v>
                </c:pt>
                <c:pt idx="482">
                  <c:v>3.2777099999999999</c:v>
                </c:pt>
                <c:pt idx="483">
                  <c:v>3.2959299999999998</c:v>
                </c:pt>
                <c:pt idx="484">
                  <c:v>3.3141500000000002</c:v>
                </c:pt>
                <c:pt idx="485">
                  <c:v>3.3323800000000001</c:v>
                </c:pt>
                <c:pt idx="486">
                  <c:v>3.3506</c:v>
                </c:pt>
                <c:pt idx="487">
                  <c:v>3.3688199999999999</c:v>
                </c:pt>
                <c:pt idx="488">
                  <c:v>3.3870499999999999</c:v>
                </c:pt>
                <c:pt idx="489">
                  <c:v>3.4052699999999998</c:v>
                </c:pt>
                <c:pt idx="490">
                  <c:v>3.4234900000000001</c:v>
                </c:pt>
                <c:pt idx="491">
                  <c:v>3.4417200000000001</c:v>
                </c:pt>
                <c:pt idx="492">
                  <c:v>3.45994</c:v>
                </c:pt>
                <c:pt idx="493">
                  <c:v>3.4781599999999999</c:v>
                </c:pt>
                <c:pt idx="494">
                  <c:v>3.4963899999999999</c:v>
                </c:pt>
                <c:pt idx="495">
                  <c:v>3.5146099999999998</c:v>
                </c:pt>
                <c:pt idx="496">
                  <c:v>3.5328400000000002</c:v>
                </c:pt>
                <c:pt idx="497">
                  <c:v>3.5510600000000001</c:v>
                </c:pt>
                <c:pt idx="498">
                  <c:v>3.56928</c:v>
                </c:pt>
                <c:pt idx="499">
                  <c:v>3.58751</c:v>
                </c:pt>
                <c:pt idx="500">
                  <c:v>3.6057299999999999</c:v>
                </c:pt>
                <c:pt idx="501">
                  <c:v>3.6239499999999998</c:v>
                </c:pt>
                <c:pt idx="502">
                  <c:v>3.6421800000000002</c:v>
                </c:pt>
                <c:pt idx="503">
                  <c:v>3.6604000000000001</c:v>
                </c:pt>
                <c:pt idx="504">
                  <c:v>3.67862</c:v>
                </c:pt>
                <c:pt idx="505">
                  <c:v>3.69685</c:v>
                </c:pt>
                <c:pt idx="506">
                  <c:v>3.7150699999999999</c:v>
                </c:pt>
                <c:pt idx="507">
                  <c:v>3.7332900000000002</c:v>
                </c:pt>
                <c:pt idx="508">
                  <c:v>3.7515200000000002</c:v>
                </c:pt>
                <c:pt idx="509">
                  <c:v>3.7697400000000001</c:v>
                </c:pt>
                <c:pt idx="510">
                  <c:v>3.78796</c:v>
                </c:pt>
                <c:pt idx="511">
                  <c:v>3.80619</c:v>
                </c:pt>
                <c:pt idx="512">
                  <c:v>3.8244099999999999</c:v>
                </c:pt>
                <c:pt idx="513">
                  <c:v>3.8426399999999998</c:v>
                </c:pt>
                <c:pt idx="514">
                  <c:v>3.8608600000000002</c:v>
                </c:pt>
                <c:pt idx="515">
                  <c:v>3.8790800000000001</c:v>
                </c:pt>
                <c:pt idx="516">
                  <c:v>3.8973100000000001</c:v>
                </c:pt>
                <c:pt idx="517">
                  <c:v>3.91553</c:v>
                </c:pt>
                <c:pt idx="518">
                  <c:v>3.9337499999999999</c:v>
                </c:pt>
                <c:pt idx="519">
                  <c:v>3.9519799999999998</c:v>
                </c:pt>
                <c:pt idx="520">
                  <c:v>3.9702000000000002</c:v>
                </c:pt>
                <c:pt idx="521">
                  <c:v>3.9884200000000001</c:v>
                </c:pt>
                <c:pt idx="522">
                  <c:v>4.0066499999999996</c:v>
                </c:pt>
                <c:pt idx="523">
                  <c:v>4.0248699999999999</c:v>
                </c:pt>
                <c:pt idx="524">
                  <c:v>4.0430900000000003</c:v>
                </c:pt>
                <c:pt idx="525">
                  <c:v>4.0613200000000003</c:v>
                </c:pt>
                <c:pt idx="526">
                  <c:v>4.0795399999999997</c:v>
                </c:pt>
                <c:pt idx="527">
                  <c:v>4.0977600000000001</c:v>
                </c:pt>
                <c:pt idx="528">
                  <c:v>4.11599</c:v>
                </c:pt>
                <c:pt idx="529">
                  <c:v>4.1342100000000004</c:v>
                </c:pt>
                <c:pt idx="530">
                  <c:v>4.1524400000000004</c:v>
                </c:pt>
                <c:pt idx="531">
                  <c:v>4.1706599999999998</c:v>
                </c:pt>
                <c:pt idx="532">
                  <c:v>4.1888800000000002</c:v>
                </c:pt>
                <c:pt idx="533">
                  <c:v>4.2071100000000001</c:v>
                </c:pt>
                <c:pt idx="534">
                  <c:v>4.2253299999999996</c:v>
                </c:pt>
                <c:pt idx="535">
                  <c:v>4.2435499999999999</c:v>
                </c:pt>
                <c:pt idx="536">
                  <c:v>4.2617799999999999</c:v>
                </c:pt>
                <c:pt idx="537">
                  <c:v>4.28</c:v>
                </c:pt>
                <c:pt idx="538">
                  <c:v>4.2982199999999997</c:v>
                </c:pt>
                <c:pt idx="539">
                  <c:v>4.3164499999999997</c:v>
                </c:pt>
                <c:pt idx="540">
                  <c:v>4.33467</c:v>
                </c:pt>
                <c:pt idx="541">
                  <c:v>4.3528900000000004</c:v>
                </c:pt>
                <c:pt idx="542">
                  <c:v>4.3711200000000003</c:v>
                </c:pt>
                <c:pt idx="543">
                  <c:v>4.3893399999999998</c:v>
                </c:pt>
                <c:pt idx="544">
                  <c:v>4.4075699999999998</c:v>
                </c:pt>
                <c:pt idx="545">
                  <c:v>4.4257900000000001</c:v>
                </c:pt>
                <c:pt idx="546">
                  <c:v>4.4480700000000004</c:v>
                </c:pt>
                <c:pt idx="547">
                  <c:v>4.4807699999999997</c:v>
                </c:pt>
                <c:pt idx="548">
                  <c:v>4.5134600000000002</c:v>
                </c:pt>
                <c:pt idx="549">
                  <c:v>4.5461600000000004</c:v>
                </c:pt>
                <c:pt idx="550">
                  <c:v>4.5788599999999997</c:v>
                </c:pt>
                <c:pt idx="551">
                  <c:v>4.6115500000000003</c:v>
                </c:pt>
                <c:pt idx="552">
                  <c:v>4.6442500000000004</c:v>
                </c:pt>
                <c:pt idx="553">
                  <c:v>4.6769499999999997</c:v>
                </c:pt>
                <c:pt idx="554">
                  <c:v>4.7096400000000003</c:v>
                </c:pt>
                <c:pt idx="555">
                  <c:v>4.7423400000000004</c:v>
                </c:pt>
                <c:pt idx="556">
                  <c:v>4.7750399999999997</c:v>
                </c:pt>
                <c:pt idx="557">
                  <c:v>4.8077300000000003</c:v>
                </c:pt>
                <c:pt idx="558">
                  <c:v>4.8404299999999996</c:v>
                </c:pt>
                <c:pt idx="559">
                  <c:v>4.8731299999999997</c:v>
                </c:pt>
                <c:pt idx="560">
                  <c:v>4.9058200000000003</c:v>
                </c:pt>
                <c:pt idx="561">
                  <c:v>4.9385199999999996</c:v>
                </c:pt>
                <c:pt idx="562">
                  <c:v>4.9712100000000001</c:v>
                </c:pt>
                <c:pt idx="563">
                  <c:v>5.0039100000000003</c:v>
                </c:pt>
                <c:pt idx="564">
                  <c:v>5.0366099999999996</c:v>
                </c:pt>
                <c:pt idx="565">
                  <c:v>5.0693000000000001</c:v>
                </c:pt>
                <c:pt idx="566">
                  <c:v>5.1020000000000003</c:v>
                </c:pt>
                <c:pt idx="567">
                  <c:v>5.1346999999999996</c:v>
                </c:pt>
                <c:pt idx="568">
                  <c:v>5.1673900000000001</c:v>
                </c:pt>
                <c:pt idx="569">
                  <c:v>5.2000900000000003</c:v>
                </c:pt>
                <c:pt idx="570">
                  <c:v>5.2327899999999996</c:v>
                </c:pt>
                <c:pt idx="571">
                  <c:v>5.2654800000000002</c:v>
                </c:pt>
                <c:pt idx="572">
                  <c:v>5.2981800000000003</c:v>
                </c:pt>
                <c:pt idx="573">
                  <c:v>5.3308799999999996</c:v>
                </c:pt>
                <c:pt idx="574">
                  <c:v>5.3635700000000002</c:v>
                </c:pt>
                <c:pt idx="575">
                  <c:v>5.3962700000000003</c:v>
                </c:pt>
                <c:pt idx="576">
                  <c:v>5.42896</c:v>
                </c:pt>
                <c:pt idx="577">
                  <c:v>5.4616600000000002</c:v>
                </c:pt>
                <c:pt idx="578">
                  <c:v>5.4943600000000004</c:v>
                </c:pt>
                <c:pt idx="579">
                  <c:v>5.52705</c:v>
                </c:pt>
                <c:pt idx="580">
                  <c:v>5.5597500000000002</c:v>
                </c:pt>
                <c:pt idx="581">
                  <c:v>5.5924500000000004</c:v>
                </c:pt>
                <c:pt idx="582">
                  <c:v>5.62514</c:v>
                </c:pt>
                <c:pt idx="583">
                  <c:v>5.6578400000000002</c:v>
                </c:pt>
                <c:pt idx="584">
                  <c:v>5.6905400000000004</c:v>
                </c:pt>
                <c:pt idx="585">
                  <c:v>5.72323</c:v>
                </c:pt>
                <c:pt idx="586">
                  <c:v>5.7559300000000002</c:v>
                </c:pt>
                <c:pt idx="587">
                  <c:v>5.7886300000000004</c:v>
                </c:pt>
                <c:pt idx="588">
                  <c:v>5.8213200000000001</c:v>
                </c:pt>
                <c:pt idx="589">
                  <c:v>5.8540200000000002</c:v>
                </c:pt>
                <c:pt idx="590">
                  <c:v>5.8867099999999999</c:v>
                </c:pt>
                <c:pt idx="591">
                  <c:v>5.9194100000000001</c:v>
                </c:pt>
                <c:pt idx="592">
                  <c:v>5.9521100000000002</c:v>
                </c:pt>
                <c:pt idx="593">
                  <c:v>5.9847999999999999</c:v>
                </c:pt>
                <c:pt idx="594">
                  <c:v>6.0175000000000001</c:v>
                </c:pt>
                <c:pt idx="595">
                  <c:v>6.0502000000000002</c:v>
                </c:pt>
                <c:pt idx="596">
                  <c:v>6.0828899999999999</c:v>
                </c:pt>
                <c:pt idx="597">
                  <c:v>6.1155900000000001</c:v>
                </c:pt>
                <c:pt idx="598">
                  <c:v>6.1482900000000003</c:v>
                </c:pt>
                <c:pt idx="599">
                  <c:v>6.1809799999999999</c:v>
                </c:pt>
                <c:pt idx="600">
                  <c:v>6.2136800000000001</c:v>
                </c:pt>
                <c:pt idx="601">
                  <c:v>6.2463800000000003</c:v>
                </c:pt>
                <c:pt idx="602">
                  <c:v>6.2790699999999999</c:v>
                </c:pt>
                <c:pt idx="603">
                  <c:v>6.3117700000000001</c:v>
                </c:pt>
                <c:pt idx="604">
                  <c:v>6.3444599999999998</c:v>
                </c:pt>
                <c:pt idx="605">
                  <c:v>6.3771599999999999</c:v>
                </c:pt>
                <c:pt idx="606">
                  <c:v>6.4098600000000001</c:v>
                </c:pt>
                <c:pt idx="607">
                  <c:v>6.4425499999999998</c:v>
                </c:pt>
                <c:pt idx="608">
                  <c:v>6.47525</c:v>
                </c:pt>
                <c:pt idx="609">
                  <c:v>6.5079500000000001</c:v>
                </c:pt>
                <c:pt idx="610">
                  <c:v>6.5406399999999998</c:v>
                </c:pt>
                <c:pt idx="611">
                  <c:v>6.57334</c:v>
                </c:pt>
                <c:pt idx="612">
                  <c:v>6.6060400000000001</c:v>
                </c:pt>
                <c:pt idx="613">
                  <c:v>6.6387299999999998</c:v>
                </c:pt>
                <c:pt idx="614">
                  <c:v>6.67143</c:v>
                </c:pt>
                <c:pt idx="615">
                  <c:v>6.7041300000000001</c:v>
                </c:pt>
                <c:pt idx="616">
                  <c:v>6.7368199999999998</c:v>
                </c:pt>
                <c:pt idx="617">
                  <c:v>6.76952</c:v>
                </c:pt>
                <c:pt idx="618">
                  <c:v>6.8022099999999996</c:v>
                </c:pt>
                <c:pt idx="619">
                  <c:v>6.8349099999999998</c:v>
                </c:pt>
                <c:pt idx="620">
                  <c:v>6.86761</c:v>
                </c:pt>
                <c:pt idx="621">
                  <c:v>6.9002999999999997</c:v>
                </c:pt>
                <c:pt idx="622">
                  <c:v>6.9329999999999998</c:v>
                </c:pt>
                <c:pt idx="623">
                  <c:v>6.9657</c:v>
                </c:pt>
                <c:pt idx="624">
                  <c:v>6.9983899999999997</c:v>
                </c:pt>
                <c:pt idx="625">
                  <c:v>7.0310899999999998</c:v>
                </c:pt>
                <c:pt idx="626">
                  <c:v>7.06379</c:v>
                </c:pt>
                <c:pt idx="627">
                  <c:v>7.0964799999999997</c:v>
                </c:pt>
                <c:pt idx="628">
                  <c:v>7.1291799999999999</c:v>
                </c:pt>
                <c:pt idx="629">
                  <c:v>7.16188</c:v>
                </c:pt>
                <c:pt idx="630">
                  <c:v>7.1945699999999997</c:v>
                </c:pt>
                <c:pt idx="631">
                  <c:v>7.2272699999999999</c:v>
                </c:pt>
                <c:pt idx="632">
                  <c:v>7.2599600000000004</c:v>
                </c:pt>
                <c:pt idx="633">
                  <c:v>7.2926599999999997</c:v>
                </c:pt>
                <c:pt idx="634">
                  <c:v>7.3253599999999999</c:v>
                </c:pt>
                <c:pt idx="635">
                  <c:v>7.3580500000000004</c:v>
                </c:pt>
                <c:pt idx="636">
                  <c:v>7.3907499999999997</c:v>
                </c:pt>
                <c:pt idx="637">
                  <c:v>7.4234499999999999</c:v>
                </c:pt>
                <c:pt idx="638">
                  <c:v>7.4561400000000004</c:v>
                </c:pt>
                <c:pt idx="639">
                  <c:v>7.4888399999999997</c:v>
                </c:pt>
                <c:pt idx="640">
                  <c:v>7.5215399999999999</c:v>
                </c:pt>
                <c:pt idx="641">
                  <c:v>7.5542299999999996</c:v>
                </c:pt>
                <c:pt idx="642">
                  <c:v>7.5869299999999997</c:v>
                </c:pt>
                <c:pt idx="643">
                  <c:v>7.6196299999999999</c:v>
                </c:pt>
                <c:pt idx="644">
                  <c:v>7.6523199999999996</c:v>
                </c:pt>
                <c:pt idx="645">
                  <c:v>7.6850199999999997</c:v>
                </c:pt>
                <c:pt idx="646">
                  <c:v>7.7177100000000003</c:v>
                </c:pt>
                <c:pt idx="647">
                  <c:v>7.7504099999999996</c:v>
                </c:pt>
                <c:pt idx="648">
                  <c:v>7.7831099999999998</c:v>
                </c:pt>
                <c:pt idx="649">
                  <c:v>7.8067399999999996</c:v>
                </c:pt>
                <c:pt idx="650">
                  <c:v>7.8660600000000001</c:v>
                </c:pt>
                <c:pt idx="651">
                  <c:v>7.9253900000000002</c:v>
                </c:pt>
                <c:pt idx="652">
                  <c:v>7.9847099999999998</c:v>
                </c:pt>
                <c:pt idx="653">
                  <c:v>8.0440299999999993</c:v>
                </c:pt>
                <c:pt idx="654">
                  <c:v>8.1033600000000003</c:v>
                </c:pt>
                <c:pt idx="655">
                  <c:v>8.1626799999999999</c:v>
                </c:pt>
                <c:pt idx="656">
                  <c:v>8.2219999999999995</c:v>
                </c:pt>
                <c:pt idx="657">
                  <c:v>8.2813199999999991</c:v>
                </c:pt>
                <c:pt idx="658">
                  <c:v>8.3406500000000001</c:v>
                </c:pt>
                <c:pt idx="659">
                  <c:v>8.3999699999999997</c:v>
                </c:pt>
                <c:pt idx="660">
                  <c:v>8.4592899999999993</c:v>
                </c:pt>
                <c:pt idx="661">
                  <c:v>8.5186100000000007</c:v>
                </c:pt>
                <c:pt idx="662">
                  <c:v>8.5779399999999999</c:v>
                </c:pt>
                <c:pt idx="663">
                  <c:v>8.6372599999999995</c:v>
                </c:pt>
                <c:pt idx="664">
                  <c:v>8.6965800000000009</c:v>
                </c:pt>
                <c:pt idx="665">
                  <c:v>8.7559000000000005</c:v>
                </c:pt>
                <c:pt idx="666">
                  <c:v>8.8152299999999997</c:v>
                </c:pt>
                <c:pt idx="667">
                  <c:v>8.8745499999999993</c:v>
                </c:pt>
                <c:pt idx="668">
                  <c:v>8.9338700000000006</c:v>
                </c:pt>
                <c:pt idx="669">
                  <c:v>8.9931900000000002</c:v>
                </c:pt>
                <c:pt idx="670">
                  <c:v>9.0525199999999995</c:v>
                </c:pt>
                <c:pt idx="671">
                  <c:v>9.1118400000000008</c:v>
                </c:pt>
                <c:pt idx="672">
                  <c:v>9.1711600000000004</c:v>
                </c:pt>
                <c:pt idx="673">
                  <c:v>9.23048</c:v>
                </c:pt>
                <c:pt idx="674">
                  <c:v>9.2898099999999992</c:v>
                </c:pt>
                <c:pt idx="675">
                  <c:v>9.3491300000000006</c:v>
                </c:pt>
                <c:pt idx="676">
                  <c:v>9.4084500000000002</c:v>
                </c:pt>
                <c:pt idx="677">
                  <c:v>9.4677699999999998</c:v>
                </c:pt>
                <c:pt idx="678">
                  <c:v>9.5271000000000008</c:v>
                </c:pt>
                <c:pt idx="679">
                  <c:v>9.5864200000000004</c:v>
                </c:pt>
                <c:pt idx="680">
                  <c:v>9.64574</c:v>
                </c:pt>
                <c:pt idx="681">
                  <c:v>9.7050599999999996</c:v>
                </c:pt>
                <c:pt idx="682">
                  <c:v>9.7643900000000006</c:v>
                </c:pt>
                <c:pt idx="683">
                  <c:v>9.8237100000000002</c:v>
                </c:pt>
                <c:pt idx="684">
                  <c:v>9.8830299999999998</c:v>
                </c:pt>
                <c:pt idx="685">
                  <c:v>9.9423600000000008</c:v>
                </c:pt>
                <c:pt idx="686">
                  <c:v>10.0017</c:v>
                </c:pt>
                <c:pt idx="687">
                  <c:v>10.061</c:v>
                </c:pt>
                <c:pt idx="688">
                  <c:v>10.1203</c:v>
                </c:pt>
                <c:pt idx="689">
                  <c:v>10.179600000000001</c:v>
                </c:pt>
                <c:pt idx="690">
                  <c:v>10.239000000000001</c:v>
                </c:pt>
                <c:pt idx="691">
                  <c:v>10.298299999999999</c:v>
                </c:pt>
                <c:pt idx="692">
                  <c:v>10.3576</c:v>
                </c:pt>
                <c:pt idx="693">
                  <c:v>10.4169</c:v>
                </c:pt>
                <c:pt idx="694">
                  <c:v>10.4763</c:v>
                </c:pt>
                <c:pt idx="695">
                  <c:v>10.535600000000001</c:v>
                </c:pt>
                <c:pt idx="696">
                  <c:v>10.594900000000001</c:v>
                </c:pt>
                <c:pt idx="697">
                  <c:v>10.654199999999999</c:v>
                </c:pt>
                <c:pt idx="698">
                  <c:v>10.7135</c:v>
                </c:pt>
                <c:pt idx="699">
                  <c:v>10.7729</c:v>
                </c:pt>
                <c:pt idx="700">
                  <c:v>10.8322</c:v>
                </c:pt>
                <c:pt idx="701">
                  <c:v>10.891500000000001</c:v>
                </c:pt>
                <c:pt idx="702">
                  <c:v>10.950799999999999</c:v>
                </c:pt>
                <c:pt idx="703">
                  <c:v>11.010199999999999</c:v>
                </c:pt>
                <c:pt idx="704">
                  <c:v>11.0695</c:v>
                </c:pt>
                <c:pt idx="705">
                  <c:v>11.1288</c:v>
                </c:pt>
                <c:pt idx="706">
                  <c:v>11.1881</c:v>
                </c:pt>
                <c:pt idx="707">
                  <c:v>11.2475</c:v>
                </c:pt>
                <c:pt idx="708">
                  <c:v>11.306800000000001</c:v>
                </c:pt>
                <c:pt idx="709">
                  <c:v>11.366099999999999</c:v>
                </c:pt>
                <c:pt idx="710">
                  <c:v>11.4254</c:v>
                </c:pt>
                <c:pt idx="711">
                  <c:v>11.4847</c:v>
                </c:pt>
                <c:pt idx="712">
                  <c:v>11.5441</c:v>
                </c:pt>
                <c:pt idx="713">
                  <c:v>11.603400000000001</c:v>
                </c:pt>
                <c:pt idx="714">
                  <c:v>11.662699999999999</c:v>
                </c:pt>
                <c:pt idx="715">
                  <c:v>11.722</c:v>
                </c:pt>
                <c:pt idx="716">
                  <c:v>11.7814</c:v>
                </c:pt>
                <c:pt idx="717">
                  <c:v>11.8407</c:v>
                </c:pt>
                <c:pt idx="718">
                  <c:v>11.9</c:v>
                </c:pt>
                <c:pt idx="719">
                  <c:v>11.959300000000001</c:v>
                </c:pt>
                <c:pt idx="720">
                  <c:v>12.018599999999999</c:v>
                </c:pt>
                <c:pt idx="721">
                  <c:v>12.077999999999999</c:v>
                </c:pt>
                <c:pt idx="722">
                  <c:v>12.1373</c:v>
                </c:pt>
                <c:pt idx="723">
                  <c:v>12.1966</c:v>
                </c:pt>
                <c:pt idx="724">
                  <c:v>12.2559</c:v>
                </c:pt>
                <c:pt idx="725">
                  <c:v>12.315300000000001</c:v>
                </c:pt>
                <c:pt idx="726">
                  <c:v>12.374599999999999</c:v>
                </c:pt>
                <c:pt idx="727">
                  <c:v>12.4339</c:v>
                </c:pt>
                <c:pt idx="728">
                  <c:v>12.4932</c:v>
                </c:pt>
                <c:pt idx="729">
                  <c:v>12.5525</c:v>
                </c:pt>
                <c:pt idx="730">
                  <c:v>12.6119</c:v>
                </c:pt>
                <c:pt idx="731">
                  <c:v>12.671200000000001</c:v>
                </c:pt>
                <c:pt idx="732">
                  <c:v>12.730499999999999</c:v>
                </c:pt>
                <c:pt idx="733">
                  <c:v>12.7898</c:v>
                </c:pt>
                <c:pt idx="734">
                  <c:v>12.8492</c:v>
                </c:pt>
                <c:pt idx="735">
                  <c:v>12.9085</c:v>
                </c:pt>
                <c:pt idx="736">
                  <c:v>12.9678</c:v>
                </c:pt>
                <c:pt idx="737">
                  <c:v>13.027100000000001</c:v>
                </c:pt>
                <c:pt idx="738">
                  <c:v>13.086499999999999</c:v>
                </c:pt>
                <c:pt idx="739">
                  <c:v>13.145799999999999</c:v>
                </c:pt>
                <c:pt idx="740">
                  <c:v>13.2051</c:v>
                </c:pt>
                <c:pt idx="741">
                  <c:v>13.2644</c:v>
                </c:pt>
                <c:pt idx="742">
                  <c:v>13.323700000000001</c:v>
                </c:pt>
                <c:pt idx="743">
                  <c:v>13.383100000000001</c:v>
                </c:pt>
                <c:pt idx="744">
                  <c:v>13.442399999999999</c:v>
                </c:pt>
                <c:pt idx="745">
                  <c:v>13.5017</c:v>
                </c:pt>
                <c:pt idx="746">
                  <c:v>13.561</c:v>
                </c:pt>
                <c:pt idx="747">
                  <c:v>13.6204</c:v>
                </c:pt>
                <c:pt idx="748">
                  <c:v>13.6797</c:v>
                </c:pt>
                <c:pt idx="749">
                  <c:v>13.739000000000001</c:v>
                </c:pt>
              </c:numCache>
            </c:numRef>
          </c:xVal>
          <c:yVal>
            <c:numRef>
              <c:f>'C:\TEMP\[ljwrpabd.xls]ljwrpb'!$B$2:$B$751</c:f>
              <c:numCache>
                <c:formatCode>General</c:formatCode>
                <c:ptCount val="750"/>
                <c:pt idx="3">
                  <c:v>1.2677499999999999</c:v>
                </c:pt>
                <c:pt idx="4">
                  <c:v>1.34649</c:v>
                </c:pt>
                <c:pt idx="5">
                  <c:v>1.5098400000000001</c:v>
                </c:pt>
                <c:pt idx="6">
                  <c:v>1.5955299999999999</c:v>
                </c:pt>
                <c:pt idx="7">
                  <c:v>1.6661999999999999</c:v>
                </c:pt>
                <c:pt idx="8">
                  <c:v>1.8953899999999999</c:v>
                </c:pt>
                <c:pt idx="9">
                  <c:v>2.0133000000000001</c:v>
                </c:pt>
                <c:pt idx="10">
                  <c:v>2.2338900000000002</c:v>
                </c:pt>
                <c:pt idx="11">
                  <c:v>2.3893800000000001</c:v>
                </c:pt>
                <c:pt idx="12">
                  <c:v>2.29671</c:v>
                </c:pt>
                <c:pt idx="13">
                  <c:v>2.4617</c:v>
                </c:pt>
                <c:pt idx="14">
                  <c:v>2.4837899999999999</c:v>
                </c:pt>
                <c:pt idx="15">
                  <c:v>2.4876200000000002</c:v>
                </c:pt>
                <c:pt idx="16">
                  <c:v>2.5253000000000001</c:v>
                </c:pt>
                <c:pt idx="17">
                  <c:v>2.7288700000000001</c:v>
                </c:pt>
                <c:pt idx="18">
                  <c:v>2.2170399999999999</c:v>
                </c:pt>
                <c:pt idx="19">
                  <c:v>2.20051</c:v>
                </c:pt>
                <c:pt idx="20">
                  <c:v>2.24038</c:v>
                </c:pt>
                <c:pt idx="21">
                  <c:v>2.3132799999999998</c:v>
                </c:pt>
                <c:pt idx="22">
                  <c:v>2.4706399999999999</c:v>
                </c:pt>
                <c:pt idx="23">
                  <c:v>2.5671499999999998</c:v>
                </c:pt>
                <c:pt idx="24">
                  <c:v>2.66757</c:v>
                </c:pt>
                <c:pt idx="25">
                  <c:v>2.8059599999999998</c:v>
                </c:pt>
                <c:pt idx="26">
                  <c:v>2.9268800000000001</c:v>
                </c:pt>
                <c:pt idx="27">
                  <c:v>2.7508400000000002</c:v>
                </c:pt>
                <c:pt idx="28">
                  <c:v>2.73556</c:v>
                </c:pt>
                <c:pt idx="29">
                  <c:v>2.7476799999999999</c:v>
                </c:pt>
                <c:pt idx="30">
                  <c:v>2.8174399999999999</c:v>
                </c:pt>
                <c:pt idx="31">
                  <c:v>2.9134500000000001</c:v>
                </c:pt>
                <c:pt idx="32">
                  <c:v>2.9816400000000001</c:v>
                </c:pt>
                <c:pt idx="33">
                  <c:v>3.0674800000000002</c:v>
                </c:pt>
                <c:pt idx="34">
                  <c:v>3.2663799999999998</c:v>
                </c:pt>
                <c:pt idx="35">
                  <c:v>3.2663899999999999</c:v>
                </c:pt>
                <c:pt idx="36">
                  <c:v>3.3432400000000002</c:v>
                </c:pt>
                <c:pt idx="37">
                  <c:v>3.31</c:v>
                </c:pt>
                <c:pt idx="38">
                  <c:v>3.1449199999999999</c:v>
                </c:pt>
                <c:pt idx="39">
                  <c:v>3.1457700000000002</c:v>
                </c:pt>
                <c:pt idx="40">
                  <c:v>3.1204299999999998</c:v>
                </c:pt>
                <c:pt idx="41">
                  <c:v>3.1702699999999999</c:v>
                </c:pt>
                <c:pt idx="42">
                  <c:v>3.2210899999999998</c:v>
                </c:pt>
                <c:pt idx="43">
                  <c:v>3.2804899999999999</c:v>
                </c:pt>
                <c:pt idx="44">
                  <c:v>3.4187400000000001</c:v>
                </c:pt>
                <c:pt idx="45">
                  <c:v>3.45791</c:v>
                </c:pt>
                <c:pt idx="46">
                  <c:v>3.4790999999999999</c:v>
                </c:pt>
                <c:pt idx="47">
                  <c:v>3.5594199999999998</c:v>
                </c:pt>
                <c:pt idx="48">
                  <c:v>3.7853699999999999</c:v>
                </c:pt>
                <c:pt idx="49">
                  <c:v>3.78207</c:v>
                </c:pt>
                <c:pt idx="50">
                  <c:v>3.7169099999999999</c:v>
                </c:pt>
                <c:pt idx="51">
                  <c:v>3.6626599999999998</c:v>
                </c:pt>
                <c:pt idx="52">
                  <c:v>3.7375600000000002</c:v>
                </c:pt>
                <c:pt idx="53">
                  <c:v>3.6938</c:v>
                </c:pt>
                <c:pt idx="54">
                  <c:v>3.7134100000000001</c:v>
                </c:pt>
                <c:pt idx="55">
                  <c:v>3.81595</c:v>
                </c:pt>
                <c:pt idx="56">
                  <c:v>3.8196400000000001</c:v>
                </c:pt>
                <c:pt idx="57">
                  <c:v>3.7362199999999999</c:v>
                </c:pt>
                <c:pt idx="58">
                  <c:v>3.72662</c:v>
                </c:pt>
                <c:pt idx="59">
                  <c:v>3.7532199999999998</c:v>
                </c:pt>
                <c:pt idx="60">
                  <c:v>3.7680099999999999</c:v>
                </c:pt>
                <c:pt idx="61">
                  <c:v>3.7765</c:v>
                </c:pt>
                <c:pt idx="62">
                  <c:v>3.7196199999999999</c:v>
                </c:pt>
                <c:pt idx="63">
                  <c:v>3.6971599999999998</c:v>
                </c:pt>
                <c:pt idx="64">
                  <c:v>3.7162999999999999</c:v>
                </c:pt>
                <c:pt idx="65">
                  <c:v>3.73529</c:v>
                </c:pt>
                <c:pt idx="66">
                  <c:v>3.7467299999999999</c:v>
                </c:pt>
                <c:pt idx="67">
                  <c:v>3.78945</c:v>
                </c:pt>
                <c:pt idx="68">
                  <c:v>3.90245</c:v>
                </c:pt>
                <c:pt idx="69">
                  <c:v>3.9708199999999998</c:v>
                </c:pt>
                <c:pt idx="70">
                  <c:v>3.9815999999999998</c:v>
                </c:pt>
                <c:pt idx="71">
                  <c:v>4.0431400000000002</c:v>
                </c:pt>
                <c:pt idx="72">
                  <c:v>3.9856699999999998</c:v>
                </c:pt>
                <c:pt idx="73">
                  <c:v>3.95871</c:v>
                </c:pt>
                <c:pt idx="74">
                  <c:v>3.9673699999999998</c:v>
                </c:pt>
                <c:pt idx="75">
                  <c:v>4.0105300000000002</c:v>
                </c:pt>
                <c:pt idx="76">
                  <c:v>4.0418700000000003</c:v>
                </c:pt>
                <c:pt idx="77">
                  <c:v>4.00563</c:v>
                </c:pt>
                <c:pt idx="78">
                  <c:v>4.0444300000000002</c:v>
                </c:pt>
                <c:pt idx="79">
                  <c:v>4.1375000000000002</c:v>
                </c:pt>
                <c:pt idx="80">
                  <c:v>4.1524999999999999</c:v>
                </c:pt>
                <c:pt idx="81">
                  <c:v>4.1097200000000003</c:v>
                </c:pt>
                <c:pt idx="82">
                  <c:v>4.0988100000000003</c:v>
                </c:pt>
                <c:pt idx="83">
                  <c:v>4.1354100000000003</c:v>
                </c:pt>
                <c:pt idx="84">
                  <c:v>4.2344299999999997</c:v>
                </c:pt>
                <c:pt idx="85">
                  <c:v>4.2470499999999998</c:v>
                </c:pt>
                <c:pt idx="86">
                  <c:v>4.2417400000000001</c:v>
                </c:pt>
                <c:pt idx="87">
                  <c:v>4.1900899999999996</c:v>
                </c:pt>
                <c:pt idx="88">
                  <c:v>4.06548</c:v>
                </c:pt>
                <c:pt idx="89">
                  <c:v>4.0195999999999996</c:v>
                </c:pt>
                <c:pt idx="90">
                  <c:v>4.0199299999999996</c:v>
                </c:pt>
                <c:pt idx="91">
                  <c:v>4.0358799999999997</c:v>
                </c:pt>
                <c:pt idx="92">
                  <c:v>4.0310600000000001</c:v>
                </c:pt>
                <c:pt idx="93">
                  <c:v>4.0297499999999999</c:v>
                </c:pt>
                <c:pt idx="94">
                  <c:v>4.0362600000000004</c:v>
                </c:pt>
                <c:pt idx="95">
                  <c:v>4.0417899999999998</c:v>
                </c:pt>
                <c:pt idx="96">
                  <c:v>4.0436800000000002</c:v>
                </c:pt>
                <c:pt idx="97">
                  <c:v>4.0438599999999996</c:v>
                </c:pt>
                <c:pt idx="98">
                  <c:v>4.1452299999999997</c:v>
                </c:pt>
                <c:pt idx="99">
                  <c:v>4.1208999999999998</c:v>
                </c:pt>
                <c:pt idx="100">
                  <c:v>4.09945</c:v>
                </c:pt>
                <c:pt idx="101">
                  <c:v>4.0819099999999997</c:v>
                </c:pt>
                <c:pt idx="102">
                  <c:v>4.0651700000000002</c:v>
                </c:pt>
                <c:pt idx="103">
                  <c:v>4.0457000000000001</c:v>
                </c:pt>
                <c:pt idx="104">
                  <c:v>4.0234699999999997</c:v>
                </c:pt>
                <c:pt idx="105">
                  <c:v>4.0026099999999998</c:v>
                </c:pt>
                <c:pt idx="106">
                  <c:v>3.9853299999999998</c:v>
                </c:pt>
                <c:pt idx="107">
                  <c:v>3.97187</c:v>
                </c:pt>
                <c:pt idx="108">
                  <c:v>3.9600599999999999</c:v>
                </c:pt>
                <c:pt idx="109">
                  <c:v>3.9480200000000001</c:v>
                </c:pt>
                <c:pt idx="110">
                  <c:v>3.9335900000000001</c:v>
                </c:pt>
                <c:pt idx="111">
                  <c:v>3.9180600000000001</c:v>
                </c:pt>
                <c:pt idx="112">
                  <c:v>3.9035700000000002</c:v>
                </c:pt>
                <c:pt idx="113">
                  <c:v>3.89215</c:v>
                </c:pt>
                <c:pt idx="114">
                  <c:v>3.88089</c:v>
                </c:pt>
                <c:pt idx="115">
                  <c:v>3.86626</c:v>
                </c:pt>
                <c:pt idx="116">
                  <c:v>3.8467899999999999</c:v>
                </c:pt>
                <c:pt idx="117">
                  <c:v>3.82803</c:v>
                </c:pt>
                <c:pt idx="118">
                  <c:v>3.8141699999999998</c:v>
                </c:pt>
                <c:pt idx="119">
                  <c:v>3.80443</c:v>
                </c:pt>
                <c:pt idx="120">
                  <c:v>3.7919200000000002</c:v>
                </c:pt>
                <c:pt idx="121">
                  <c:v>3.7715100000000001</c:v>
                </c:pt>
                <c:pt idx="122">
                  <c:v>3.7468599999999999</c:v>
                </c:pt>
                <c:pt idx="123">
                  <c:v>3.7246000000000001</c:v>
                </c:pt>
                <c:pt idx="124">
                  <c:v>3.7067299999999999</c:v>
                </c:pt>
                <c:pt idx="125">
                  <c:v>3.6903899999999998</c:v>
                </c:pt>
                <c:pt idx="126">
                  <c:v>3.6736</c:v>
                </c:pt>
                <c:pt idx="127">
                  <c:v>3.6564899999999998</c:v>
                </c:pt>
                <c:pt idx="128">
                  <c:v>3.6397400000000002</c:v>
                </c:pt>
                <c:pt idx="129">
                  <c:v>3.6237599999999999</c:v>
                </c:pt>
                <c:pt idx="130">
                  <c:v>3.6086900000000002</c:v>
                </c:pt>
                <c:pt idx="131">
                  <c:v>3.5941999999999998</c:v>
                </c:pt>
                <c:pt idx="132">
                  <c:v>3.5788700000000002</c:v>
                </c:pt>
                <c:pt idx="133">
                  <c:v>3.5628000000000002</c:v>
                </c:pt>
                <c:pt idx="134">
                  <c:v>3.5454599999999998</c:v>
                </c:pt>
                <c:pt idx="135">
                  <c:v>3.5261</c:v>
                </c:pt>
                <c:pt idx="136">
                  <c:v>3.50441</c:v>
                </c:pt>
                <c:pt idx="137">
                  <c:v>3.4830299999999998</c:v>
                </c:pt>
                <c:pt idx="138">
                  <c:v>3.4657800000000001</c:v>
                </c:pt>
                <c:pt idx="139">
                  <c:v>3.4538199999999999</c:v>
                </c:pt>
                <c:pt idx="140">
                  <c:v>3.4428299999999998</c:v>
                </c:pt>
                <c:pt idx="141">
                  <c:v>3.4277500000000001</c:v>
                </c:pt>
                <c:pt idx="142">
                  <c:v>3.40903</c:v>
                </c:pt>
                <c:pt idx="143">
                  <c:v>3.39107</c:v>
                </c:pt>
                <c:pt idx="144">
                  <c:v>3.3750200000000001</c:v>
                </c:pt>
                <c:pt idx="145">
                  <c:v>3.3593600000000001</c:v>
                </c:pt>
                <c:pt idx="146">
                  <c:v>3.3424499999999999</c:v>
                </c:pt>
                <c:pt idx="147">
                  <c:v>3.3245</c:v>
                </c:pt>
                <c:pt idx="148">
                  <c:v>3.3069000000000002</c:v>
                </c:pt>
                <c:pt idx="149">
                  <c:v>3.29081</c:v>
                </c:pt>
                <c:pt idx="150">
                  <c:v>3.2746300000000002</c:v>
                </c:pt>
                <c:pt idx="151">
                  <c:v>3.25678</c:v>
                </c:pt>
                <c:pt idx="152">
                  <c:v>3.2378499999999999</c:v>
                </c:pt>
                <c:pt idx="153">
                  <c:v>3.21936</c:v>
                </c:pt>
                <c:pt idx="154">
                  <c:v>3.2025600000000001</c:v>
                </c:pt>
                <c:pt idx="155">
                  <c:v>3.1865700000000001</c:v>
                </c:pt>
                <c:pt idx="156">
                  <c:v>3.1695799999999998</c:v>
                </c:pt>
                <c:pt idx="157">
                  <c:v>3.1512099999999998</c:v>
                </c:pt>
                <c:pt idx="158">
                  <c:v>3.1330100000000001</c:v>
                </c:pt>
                <c:pt idx="159">
                  <c:v>3.1166399999999999</c:v>
                </c:pt>
                <c:pt idx="160">
                  <c:v>3.10188</c:v>
                </c:pt>
                <c:pt idx="161">
                  <c:v>3.0872999999999999</c:v>
                </c:pt>
                <c:pt idx="162">
                  <c:v>3.0719099999999999</c:v>
                </c:pt>
                <c:pt idx="163">
                  <c:v>3.0562200000000002</c:v>
                </c:pt>
                <c:pt idx="164">
                  <c:v>3.0403600000000002</c:v>
                </c:pt>
                <c:pt idx="165">
                  <c:v>3.0250400000000002</c:v>
                </c:pt>
                <c:pt idx="166">
                  <c:v>3.0106199999999999</c:v>
                </c:pt>
                <c:pt idx="167">
                  <c:v>2.9967800000000002</c:v>
                </c:pt>
                <c:pt idx="168">
                  <c:v>2.9823200000000001</c:v>
                </c:pt>
                <c:pt idx="169">
                  <c:v>2.9667500000000002</c:v>
                </c:pt>
                <c:pt idx="170">
                  <c:v>2.9499499999999999</c:v>
                </c:pt>
                <c:pt idx="171">
                  <c:v>2.93248</c:v>
                </c:pt>
                <c:pt idx="172">
                  <c:v>2.9159099999999998</c:v>
                </c:pt>
                <c:pt idx="173">
                  <c:v>2.9013100000000001</c:v>
                </c:pt>
                <c:pt idx="174">
                  <c:v>2.8879199999999998</c:v>
                </c:pt>
                <c:pt idx="175">
                  <c:v>2.8737900000000001</c:v>
                </c:pt>
                <c:pt idx="176">
                  <c:v>2.85826</c:v>
                </c:pt>
                <c:pt idx="177">
                  <c:v>2.8422000000000001</c:v>
                </c:pt>
                <c:pt idx="178">
                  <c:v>2.8267500000000001</c:v>
                </c:pt>
                <c:pt idx="179">
                  <c:v>2.8120799999999999</c:v>
                </c:pt>
                <c:pt idx="180">
                  <c:v>2.79772</c:v>
                </c:pt>
                <c:pt idx="181">
                  <c:v>2.7837999999999998</c:v>
                </c:pt>
                <c:pt idx="182">
                  <c:v>2.7706400000000002</c:v>
                </c:pt>
                <c:pt idx="183">
                  <c:v>2.7578900000000002</c:v>
                </c:pt>
                <c:pt idx="184">
                  <c:v>2.7448700000000001</c:v>
                </c:pt>
                <c:pt idx="185">
                  <c:v>2.7311399999999999</c:v>
                </c:pt>
                <c:pt idx="186">
                  <c:v>2.7170000000000001</c:v>
                </c:pt>
                <c:pt idx="187">
                  <c:v>2.7033200000000002</c:v>
                </c:pt>
                <c:pt idx="188">
                  <c:v>2.69048</c:v>
                </c:pt>
                <c:pt idx="189">
                  <c:v>2.6774200000000001</c:v>
                </c:pt>
                <c:pt idx="190">
                  <c:v>2.6634199999999999</c:v>
                </c:pt>
                <c:pt idx="191">
                  <c:v>2.6491600000000002</c:v>
                </c:pt>
                <c:pt idx="192">
                  <c:v>2.6354500000000001</c:v>
                </c:pt>
                <c:pt idx="193">
                  <c:v>2.6224500000000002</c:v>
                </c:pt>
                <c:pt idx="194">
                  <c:v>2.60975</c:v>
                </c:pt>
                <c:pt idx="195">
                  <c:v>2.5971799999999998</c:v>
                </c:pt>
                <c:pt idx="196">
                  <c:v>2.58501</c:v>
                </c:pt>
                <c:pt idx="197">
                  <c:v>2.57342</c:v>
                </c:pt>
                <c:pt idx="198">
                  <c:v>2.5620099999999999</c:v>
                </c:pt>
                <c:pt idx="199">
                  <c:v>2.5500699999999998</c:v>
                </c:pt>
                <c:pt idx="200">
                  <c:v>2.5373399999999999</c:v>
                </c:pt>
                <c:pt idx="201">
                  <c:v>2.5243099999999998</c:v>
                </c:pt>
                <c:pt idx="202">
                  <c:v>2.5115099999999999</c:v>
                </c:pt>
                <c:pt idx="203">
                  <c:v>2.49919</c:v>
                </c:pt>
                <c:pt idx="204">
                  <c:v>2.4874399999999999</c:v>
                </c:pt>
                <c:pt idx="205">
                  <c:v>2.4762900000000001</c:v>
                </c:pt>
                <c:pt idx="206">
                  <c:v>2.4652500000000002</c:v>
                </c:pt>
                <c:pt idx="207">
                  <c:v>2.4541900000000001</c:v>
                </c:pt>
                <c:pt idx="208">
                  <c:v>2.4430299999999998</c:v>
                </c:pt>
                <c:pt idx="209">
                  <c:v>2.43194</c:v>
                </c:pt>
                <c:pt idx="210">
                  <c:v>2.4210699999999998</c:v>
                </c:pt>
                <c:pt idx="211">
                  <c:v>2.41086</c:v>
                </c:pt>
                <c:pt idx="212">
                  <c:v>2.4008699999999998</c:v>
                </c:pt>
                <c:pt idx="213">
                  <c:v>2.3904999999999998</c:v>
                </c:pt>
                <c:pt idx="214">
                  <c:v>2.37921</c:v>
                </c:pt>
                <c:pt idx="215">
                  <c:v>2.3673299999999999</c:v>
                </c:pt>
                <c:pt idx="216">
                  <c:v>2.35554</c:v>
                </c:pt>
                <c:pt idx="217">
                  <c:v>2.3444699999999998</c:v>
                </c:pt>
                <c:pt idx="218">
                  <c:v>2.3338899999999998</c:v>
                </c:pt>
                <c:pt idx="219">
                  <c:v>2.3233600000000001</c:v>
                </c:pt>
                <c:pt idx="220">
                  <c:v>2.3126799999999998</c:v>
                </c:pt>
                <c:pt idx="221">
                  <c:v>2.3022</c:v>
                </c:pt>
                <c:pt idx="222">
                  <c:v>2.2922199999999999</c:v>
                </c:pt>
                <c:pt idx="223">
                  <c:v>2.28254</c:v>
                </c:pt>
                <c:pt idx="224">
                  <c:v>2.2726299999999999</c:v>
                </c:pt>
                <c:pt idx="225">
                  <c:v>2.2624</c:v>
                </c:pt>
                <c:pt idx="226">
                  <c:v>2.25231</c:v>
                </c:pt>
                <c:pt idx="227">
                  <c:v>2.2425899999999999</c:v>
                </c:pt>
                <c:pt idx="228">
                  <c:v>2.2328299999999999</c:v>
                </c:pt>
                <c:pt idx="229">
                  <c:v>2.2224300000000001</c:v>
                </c:pt>
                <c:pt idx="230">
                  <c:v>2.21149</c:v>
                </c:pt>
                <c:pt idx="231">
                  <c:v>2.2005499999999998</c:v>
                </c:pt>
                <c:pt idx="232">
                  <c:v>2.1900300000000001</c:v>
                </c:pt>
                <c:pt idx="233">
                  <c:v>2.1796500000000001</c:v>
                </c:pt>
                <c:pt idx="234">
                  <c:v>2.1689600000000002</c:v>
                </c:pt>
                <c:pt idx="235">
                  <c:v>2.1578599999999999</c:v>
                </c:pt>
                <c:pt idx="236">
                  <c:v>2.1466599999999998</c:v>
                </c:pt>
                <c:pt idx="237">
                  <c:v>2.1353800000000001</c:v>
                </c:pt>
                <c:pt idx="238">
                  <c:v>2.12385</c:v>
                </c:pt>
                <c:pt idx="239">
                  <c:v>2.1119699999999999</c:v>
                </c:pt>
                <c:pt idx="240">
                  <c:v>2.1</c:v>
                </c:pt>
                <c:pt idx="241">
                  <c:v>2.0882399999999999</c:v>
                </c:pt>
                <c:pt idx="242">
                  <c:v>2.0768599999999999</c:v>
                </c:pt>
                <c:pt idx="243">
                  <c:v>2.0657000000000001</c:v>
                </c:pt>
                <c:pt idx="244">
                  <c:v>2.0546199999999999</c:v>
                </c:pt>
                <c:pt idx="245">
                  <c:v>2.04345</c:v>
                </c:pt>
                <c:pt idx="246">
                  <c:v>2.0320100000000001</c:v>
                </c:pt>
                <c:pt idx="247">
                  <c:v>2.0200999999999998</c:v>
                </c:pt>
                <c:pt idx="248">
                  <c:v>2.00752</c:v>
                </c:pt>
                <c:pt idx="249">
                  <c:v>1.99421</c:v>
                </c:pt>
                <c:pt idx="250">
                  <c:v>1.9807399999999999</c:v>
                </c:pt>
                <c:pt idx="251">
                  <c:v>1.9676400000000001</c:v>
                </c:pt>
                <c:pt idx="252">
                  <c:v>1.95502</c:v>
                </c:pt>
                <c:pt idx="253">
                  <c:v>1.94251</c:v>
                </c:pt>
                <c:pt idx="254">
                  <c:v>1.93031</c:v>
                </c:pt>
                <c:pt idx="255">
                  <c:v>1.91828</c:v>
                </c:pt>
                <c:pt idx="256">
                  <c:v>1.9062399999999999</c:v>
                </c:pt>
                <c:pt idx="257">
                  <c:v>1.89439</c:v>
                </c:pt>
                <c:pt idx="258">
                  <c:v>1.8829800000000001</c:v>
                </c:pt>
                <c:pt idx="259">
                  <c:v>1.8712</c:v>
                </c:pt>
                <c:pt idx="260">
                  <c:v>1.8588</c:v>
                </c:pt>
                <c:pt idx="261">
                  <c:v>1.8468500000000001</c:v>
                </c:pt>
                <c:pt idx="262">
                  <c:v>1.8365800000000001</c:v>
                </c:pt>
                <c:pt idx="263">
                  <c:v>1.8278300000000001</c:v>
                </c:pt>
                <c:pt idx="264">
                  <c:v>1.81931</c:v>
                </c:pt>
                <c:pt idx="265">
                  <c:v>1.80932</c:v>
                </c:pt>
                <c:pt idx="266">
                  <c:v>1.7968900000000001</c:v>
                </c:pt>
                <c:pt idx="267">
                  <c:v>1.7834000000000001</c:v>
                </c:pt>
                <c:pt idx="268">
                  <c:v>1.77121</c:v>
                </c:pt>
                <c:pt idx="269">
                  <c:v>1.7607699999999999</c:v>
                </c:pt>
                <c:pt idx="270">
                  <c:v>1.7508999999999999</c:v>
                </c:pt>
                <c:pt idx="271">
                  <c:v>1.74055</c:v>
                </c:pt>
                <c:pt idx="272">
                  <c:v>1.73011</c:v>
                </c:pt>
                <c:pt idx="273">
                  <c:v>1.71984</c:v>
                </c:pt>
                <c:pt idx="274">
                  <c:v>1.70902</c:v>
                </c:pt>
                <c:pt idx="275">
                  <c:v>1.69615</c:v>
                </c:pt>
                <c:pt idx="276">
                  <c:v>1.68276</c:v>
                </c:pt>
                <c:pt idx="277">
                  <c:v>1.6714800000000001</c:v>
                </c:pt>
                <c:pt idx="278">
                  <c:v>1.66286</c:v>
                </c:pt>
                <c:pt idx="279">
                  <c:v>1.6544099999999999</c:v>
                </c:pt>
                <c:pt idx="280">
                  <c:v>1.6432500000000001</c:v>
                </c:pt>
                <c:pt idx="281">
                  <c:v>1.62992</c:v>
                </c:pt>
                <c:pt idx="282">
                  <c:v>1.6163700000000001</c:v>
                </c:pt>
                <c:pt idx="283">
                  <c:v>1.6033299999999999</c:v>
                </c:pt>
                <c:pt idx="284">
                  <c:v>1.5893999999999999</c:v>
                </c:pt>
                <c:pt idx="285">
                  <c:v>1.57392</c:v>
                </c:pt>
                <c:pt idx="286">
                  <c:v>1.5589</c:v>
                </c:pt>
                <c:pt idx="287">
                  <c:v>1.5464800000000001</c:v>
                </c:pt>
                <c:pt idx="288">
                  <c:v>1.53817</c:v>
                </c:pt>
                <c:pt idx="289">
                  <c:v>1.5362899999999999</c:v>
                </c:pt>
                <c:pt idx="290">
                  <c:v>1.5426500000000001</c:v>
                </c:pt>
                <c:pt idx="291">
                  <c:v>1.5485100000000001</c:v>
                </c:pt>
                <c:pt idx="292">
                  <c:v>1.5426800000000001</c:v>
                </c:pt>
                <c:pt idx="293">
                  <c:v>1.5246599999999999</c:v>
                </c:pt>
                <c:pt idx="294">
                  <c:v>1.5024500000000001</c:v>
                </c:pt>
                <c:pt idx="295">
                  <c:v>1.4826999999999999</c:v>
                </c:pt>
                <c:pt idx="296">
                  <c:v>1.46749</c:v>
                </c:pt>
                <c:pt idx="297">
                  <c:v>1.45583</c:v>
                </c:pt>
                <c:pt idx="298">
                  <c:v>1.4467000000000001</c:v>
                </c:pt>
                <c:pt idx="299">
                  <c:v>1.4391</c:v>
                </c:pt>
                <c:pt idx="300">
                  <c:v>1.43215</c:v>
                </c:pt>
                <c:pt idx="301">
                  <c:v>1.4245300000000001</c:v>
                </c:pt>
                <c:pt idx="302">
                  <c:v>1.4160999999999999</c:v>
                </c:pt>
                <c:pt idx="303">
                  <c:v>1.4076599999999999</c:v>
                </c:pt>
                <c:pt idx="304">
                  <c:v>1.4000900000000001</c:v>
                </c:pt>
                <c:pt idx="305">
                  <c:v>1.3928799999999999</c:v>
                </c:pt>
                <c:pt idx="306">
                  <c:v>1.3850800000000001</c:v>
                </c:pt>
                <c:pt idx="307">
                  <c:v>1.3766799999999999</c:v>
                </c:pt>
                <c:pt idx="308">
                  <c:v>1.3686199999999999</c:v>
                </c:pt>
                <c:pt idx="309">
                  <c:v>1.36144</c:v>
                </c:pt>
                <c:pt idx="310">
                  <c:v>1.35439</c:v>
                </c:pt>
                <c:pt idx="311">
                  <c:v>1.34717</c:v>
                </c:pt>
                <c:pt idx="312">
                  <c:v>1.34022</c:v>
                </c:pt>
                <c:pt idx="313">
                  <c:v>1.3348899999999999</c:v>
                </c:pt>
                <c:pt idx="314">
                  <c:v>1.33169</c:v>
                </c:pt>
                <c:pt idx="315">
                  <c:v>1.3301400000000001</c:v>
                </c:pt>
                <c:pt idx="316">
                  <c:v>1.32904</c:v>
                </c:pt>
                <c:pt idx="317">
                  <c:v>1.32805</c:v>
                </c:pt>
                <c:pt idx="318">
                  <c:v>1.04819</c:v>
                </c:pt>
                <c:pt idx="319">
                  <c:v>1.0362</c:v>
                </c:pt>
                <c:pt idx="320">
                  <c:v>1.02129</c:v>
                </c:pt>
                <c:pt idx="321">
                  <c:v>1.0045999999999999</c:v>
                </c:pt>
                <c:pt idx="322">
                  <c:v>0.98769399999999996</c:v>
                </c:pt>
                <c:pt idx="323">
                  <c:v>0.97094100000000005</c:v>
                </c:pt>
                <c:pt idx="324">
                  <c:v>0.95388099999999998</c:v>
                </c:pt>
                <c:pt idx="325">
                  <c:v>0.936052</c:v>
                </c:pt>
                <c:pt idx="326">
                  <c:v>0.917045</c:v>
                </c:pt>
                <c:pt idx="327">
                  <c:v>0.89652500000000002</c:v>
                </c:pt>
                <c:pt idx="328">
                  <c:v>0.87511399999999995</c:v>
                </c:pt>
                <c:pt idx="329">
                  <c:v>0.85419500000000004</c:v>
                </c:pt>
                <c:pt idx="330">
                  <c:v>0.834735</c:v>
                </c:pt>
                <c:pt idx="331">
                  <c:v>0.81669099999999994</c:v>
                </c:pt>
                <c:pt idx="332">
                  <c:v>0.79956899999999997</c:v>
                </c:pt>
                <c:pt idx="333">
                  <c:v>0.78297000000000005</c:v>
                </c:pt>
                <c:pt idx="334">
                  <c:v>0.76677200000000001</c:v>
                </c:pt>
                <c:pt idx="335">
                  <c:v>0.75104199999999999</c:v>
                </c:pt>
                <c:pt idx="336">
                  <c:v>0.73583200000000004</c:v>
                </c:pt>
                <c:pt idx="337">
                  <c:v>0.72130000000000005</c:v>
                </c:pt>
                <c:pt idx="338">
                  <c:v>0.70743699999999998</c:v>
                </c:pt>
                <c:pt idx="339">
                  <c:v>0.78132100000000004</c:v>
                </c:pt>
                <c:pt idx="340">
                  <c:v>0.766405</c:v>
                </c:pt>
                <c:pt idx="341">
                  <c:v>0.75103200000000003</c:v>
                </c:pt>
                <c:pt idx="342">
                  <c:v>0.73656900000000003</c:v>
                </c:pt>
                <c:pt idx="343">
                  <c:v>0.72329100000000002</c:v>
                </c:pt>
                <c:pt idx="344">
                  <c:v>0.71043699999999999</c:v>
                </c:pt>
                <c:pt idx="345">
                  <c:v>0.69745599999999996</c:v>
                </c:pt>
                <c:pt idx="346">
                  <c:v>0.68415499999999996</c:v>
                </c:pt>
                <c:pt idx="347">
                  <c:v>0.670983</c:v>
                </c:pt>
                <c:pt idx="348">
                  <c:v>0.65826899999999999</c:v>
                </c:pt>
                <c:pt idx="349">
                  <c:v>0.64617599999999997</c:v>
                </c:pt>
                <c:pt idx="350">
                  <c:v>0.63451999999999997</c:v>
                </c:pt>
                <c:pt idx="351">
                  <c:v>0.62316300000000002</c:v>
                </c:pt>
                <c:pt idx="352">
                  <c:v>0.61198699999999995</c:v>
                </c:pt>
                <c:pt idx="353">
                  <c:v>0.60101700000000002</c:v>
                </c:pt>
                <c:pt idx="354">
                  <c:v>0.59011800000000003</c:v>
                </c:pt>
                <c:pt idx="355">
                  <c:v>0.57917799999999997</c:v>
                </c:pt>
                <c:pt idx="356">
                  <c:v>0.56824399999999997</c:v>
                </c:pt>
                <c:pt idx="357">
                  <c:v>0.55750200000000005</c:v>
                </c:pt>
                <c:pt idx="358">
                  <c:v>0.54699500000000001</c:v>
                </c:pt>
                <c:pt idx="359">
                  <c:v>0.53694900000000001</c:v>
                </c:pt>
                <c:pt idx="360">
                  <c:v>0.52726099999999998</c:v>
                </c:pt>
                <c:pt idx="361">
                  <c:v>0.51776100000000003</c:v>
                </c:pt>
                <c:pt idx="362">
                  <c:v>0.50841599999999998</c:v>
                </c:pt>
                <c:pt idx="363">
                  <c:v>0.49934899999999999</c:v>
                </c:pt>
                <c:pt idx="364">
                  <c:v>0.49040899999999998</c:v>
                </c:pt>
                <c:pt idx="365">
                  <c:v>0.48158299999999998</c:v>
                </c:pt>
                <c:pt idx="366">
                  <c:v>0.47288200000000002</c:v>
                </c:pt>
                <c:pt idx="367">
                  <c:v>0.46439900000000001</c:v>
                </c:pt>
                <c:pt idx="368">
                  <c:v>0.456044</c:v>
                </c:pt>
                <c:pt idx="369">
                  <c:v>0.44777600000000001</c:v>
                </c:pt>
                <c:pt idx="370">
                  <c:v>0.43967899999999999</c:v>
                </c:pt>
                <c:pt idx="371">
                  <c:v>0.43190299999999998</c:v>
                </c:pt>
                <c:pt idx="372">
                  <c:v>0.424396</c:v>
                </c:pt>
                <c:pt idx="373">
                  <c:v>0.417153</c:v>
                </c:pt>
                <c:pt idx="374">
                  <c:v>0.41000999999999999</c:v>
                </c:pt>
                <c:pt idx="375">
                  <c:v>0.402804</c:v>
                </c:pt>
                <c:pt idx="376">
                  <c:v>0.39544899999999999</c:v>
                </c:pt>
                <c:pt idx="377">
                  <c:v>0.38798700000000003</c:v>
                </c:pt>
                <c:pt idx="378">
                  <c:v>0.38031700000000002</c:v>
                </c:pt>
                <c:pt idx="379">
                  <c:v>0.37254900000000002</c:v>
                </c:pt>
                <c:pt idx="380">
                  <c:v>0.36484100000000003</c:v>
                </c:pt>
                <c:pt idx="381">
                  <c:v>0.35753400000000002</c:v>
                </c:pt>
                <c:pt idx="382">
                  <c:v>0.350941</c:v>
                </c:pt>
                <c:pt idx="383">
                  <c:v>0.34525600000000001</c:v>
                </c:pt>
                <c:pt idx="384">
                  <c:v>0.34014</c:v>
                </c:pt>
                <c:pt idx="385">
                  <c:v>0.33515</c:v>
                </c:pt>
                <c:pt idx="386">
                  <c:v>0.33012200000000003</c:v>
                </c:pt>
                <c:pt idx="387">
                  <c:v>0.32513300000000001</c:v>
                </c:pt>
                <c:pt idx="388">
                  <c:v>0.32016699999999998</c:v>
                </c:pt>
                <c:pt idx="389">
                  <c:v>0.31530200000000003</c:v>
                </c:pt>
                <c:pt idx="390">
                  <c:v>0.31048700000000001</c:v>
                </c:pt>
                <c:pt idx="391">
                  <c:v>0.30558999999999997</c:v>
                </c:pt>
                <c:pt idx="392">
                  <c:v>0.30055799999999999</c:v>
                </c:pt>
                <c:pt idx="393">
                  <c:v>0.29557800000000001</c:v>
                </c:pt>
                <c:pt idx="394">
                  <c:v>0.29067700000000002</c:v>
                </c:pt>
                <c:pt idx="395">
                  <c:v>0.28576000000000001</c:v>
                </c:pt>
                <c:pt idx="396">
                  <c:v>0.28084799999999999</c:v>
                </c:pt>
                <c:pt idx="397">
                  <c:v>0.27606999999999998</c:v>
                </c:pt>
                <c:pt idx="398">
                  <c:v>0.27129199999999998</c:v>
                </c:pt>
                <c:pt idx="399">
                  <c:v>0.26645099999999999</c:v>
                </c:pt>
                <c:pt idx="400">
                  <c:v>0.26174399999999998</c:v>
                </c:pt>
                <c:pt idx="401">
                  <c:v>0.25725300000000001</c:v>
                </c:pt>
                <c:pt idx="402">
                  <c:v>0.25281100000000001</c:v>
                </c:pt>
                <c:pt idx="403">
                  <c:v>0.248497</c:v>
                </c:pt>
                <c:pt idx="404">
                  <c:v>0.24444199999999999</c:v>
                </c:pt>
                <c:pt idx="405">
                  <c:v>0.24046899999999999</c:v>
                </c:pt>
                <c:pt idx="406">
                  <c:v>0.23638899999999999</c:v>
                </c:pt>
                <c:pt idx="407">
                  <c:v>0.232375</c:v>
                </c:pt>
                <c:pt idx="408">
                  <c:v>0.22850300000000001</c:v>
                </c:pt>
                <c:pt idx="409">
                  <c:v>0.22461100000000001</c:v>
                </c:pt>
                <c:pt idx="410">
                  <c:v>0.22074299999999999</c:v>
                </c:pt>
                <c:pt idx="411">
                  <c:v>0.217084</c:v>
                </c:pt>
                <c:pt idx="412">
                  <c:v>0.21352299999999999</c:v>
                </c:pt>
                <c:pt idx="413">
                  <c:v>0.20988100000000001</c:v>
                </c:pt>
                <c:pt idx="414">
                  <c:v>0.206373</c:v>
                </c:pt>
                <c:pt idx="415">
                  <c:v>0.203124</c:v>
                </c:pt>
                <c:pt idx="416">
                  <c:v>0.19997400000000001</c:v>
                </c:pt>
                <c:pt idx="417">
                  <c:v>0.19677</c:v>
                </c:pt>
                <c:pt idx="418">
                  <c:v>0.193633</c:v>
                </c:pt>
                <c:pt idx="419">
                  <c:v>0.190529</c:v>
                </c:pt>
                <c:pt idx="420">
                  <c:v>0.187332</c:v>
                </c:pt>
                <c:pt idx="421">
                  <c:v>0.18406900000000001</c:v>
                </c:pt>
                <c:pt idx="422">
                  <c:v>0.18082200000000001</c:v>
                </c:pt>
                <c:pt idx="423">
                  <c:v>0.177457</c:v>
                </c:pt>
                <c:pt idx="424">
                  <c:v>0.17387900000000001</c:v>
                </c:pt>
                <c:pt idx="425">
                  <c:v>0.17053499999999999</c:v>
                </c:pt>
                <c:pt idx="426">
                  <c:v>0.16797500000000001</c:v>
                </c:pt>
                <c:pt idx="427">
                  <c:v>0.166044</c:v>
                </c:pt>
                <c:pt idx="428">
                  <c:v>0.16402900000000001</c:v>
                </c:pt>
                <c:pt idx="429">
                  <c:v>0.16164100000000001</c:v>
                </c:pt>
                <c:pt idx="430">
                  <c:v>0.159081</c:v>
                </c:pt>
                <c:pt idx="431">
                  <c:v>0.15662699999999999</c:v>
                </c:pt>
                <c:pt idx="432">
                  <c:v>0.15434700000000001</c:v>
                </c:pt>
                <c:pt idx="433">
                  <c:v>0.15223100000000001</c:v>
                </c:pt>
                <c:pt idx="434">
                  <c:v>0.15029699999999999</c:v>
                </c:pt>
                <c:pt idx="435">
                  <c:v>0.14876600000000001</c:v>
                </c:pt>
                <c:pt idx="436">
                  <c:v>0.14843799999999999</c:v>
                </c:pt>
                <c:pt idx="437">
                  <c:v>0.13462499999999999</c:v>
                </c:pt>
                <c:pt idx="438">
                  <c:v>0.132739</c:v>
                </c:pt>
                <c:pt idx="439">
                  <c:v>0.12995799999999999</c:v>
                </c:pt>
                <c:pt idx="440">
                  <c:v>0.12681100000000001</c:v>
                </c:pt>
                <c:pt idx="441">
                  <c:v>0.123889</c:v>
                </c:pt>
                <c:pt idx="442">
                  <c:v>0.121477</c:v>
                </c:pt>
                <c:pt idx="443">
                  <c:v>0.11927500000000001</c:v>
                </c:pt>
                <c:pt idx="444">
                  <c:v>0.11681999999999999</c:v>
                </c:pt>
                <c:pt idx="445">
                  <c:v>0.113563</c:v>
                </c:pt>
                <c:pt idx="446">
                  <c:v>0.10895199999999999</c:v>
                </c:pt>
                <c:pt idx="447">
                  <c:v>0.102814</c:v>
                </c:pt>
                <c:pt idx="448">
                  <c:v>9.6392900000000004E-2</c:v>
                </c:pt>
                <c:pt idx="449">
                  <c:v>9.1331800000000005E-2</c:v>
                </c:pt>
                <c:pt idx="450">
                  <c:v>8.8123499999999994E-2</c:v>
                </c:pt>
                <c:pt idx="451">
                  <c:v>8.6640800000000004E-2</c:v>
                </c:pt>
                <c:pt idx="452">
                  <c:v>8.8125400000000007E-2</c:v>
                </c:pt>
                <c:pt idx="453">
                  <c:v>9.5119200000000001E-2</c:v>
                </c:pt>
                <c:pt idx="454">
                  <c:v>0.10957799999999999</c:v>
                </c:pt>
                <c:pt idx="455">
                  <c:v>0.13245299999999999</c:v>
                </c:pt>
                <c:pt idx="456">
                  <c:v>0.16553999999999999</c:v>
                </c:pt>
                <c:pt idx="457">
                  <c:v>0.208762</c:v>
                </c:pt>
                <c:pt idx="458">
                  <c:v>0.255554</c:v>
                </c:pt>
                <c:pt idx="459">
                  <c:v>0.297074</c:v>
                </c:pt>
                <c:pt idx="460">
                  <c:v>0.33011800000000002</c:v>
                </c:pt>
                <c:pt idx="461">
                  <c:v>0.35708499999999999</c:v>
                </c:pt>
                <c:pt idx="462">
                  <c:v>0.38110899999999998</c:v>
                </c:pt>
                <c:pt idx="463">
                  <c:v>0.40375800000000001</c:v>
                </c:pt>
                <c:pt idx="464">
                  <c:v>0.42487000000000003</c:v>
                </c:pt>
                <c:pt idx="465">
                  <c:v>0.443747</c:v>
                </c:pt>
                <c:pt idx="466">
                  <c:v>0.459677</c:v>
                </c:pt>
                <c:pt idx="467">
                  <c:v>0.47216000000000002</c:v>
                </c:pt>
                <c:pt idx="468">
                  <c:v>0.480603</c:v>
                </c:pt>
                <c:pt idx="469">
                  <c:v>0.48491099999999998</c:v>
                </c:pt>
                <c:pt idx="470">
                  <c:v>0.48565199999999997</c:v>
                </c:pt>
                <c:pt idx="471">
                  <c:v>0.48383999999999999</c:v>
                </c:pt>
                <c:pt idx="472">
                  <c:v>0.48028599999999999</c:v>
                </c:pt>
                <c:pt idx="473">
                  <c:v>0.47555999999999998</c:v>
                </c:pt>
                <c:pt idx="474">
                  <c:v>0.46981200000000001</c:v>
                </c:pt>
                <c:pt idx="475">
                  <c:v>0.46279900000000002</c:v>
                </c:pt>
                <c:pt idx="476">
                  <c:v>0.45458300000000001</c:v>
                </c:pt>
                <c:pt idx="477">
                  <c:v>0.445768</c:v>
                </c:pt>
                <c:pt idx="478">
                  <c:v>0.43692599999999998</c:v>
                </c:pt>
                <c:pt idx="479">
                  <c:v>0.42834</c:v>
                </c:pt>
                <c:pt idx="480">
                  <c:v>0.42024499999999998</c:v>
                </c:pt>
                <c:pt idx="481">
                  <c:v>0.41283900000000001</c:v>
                </c:pt>
                <c:pt idx="482">
                  <c:v>0.40596700000000002</c:v>
                </c:pt>
                <c:pt idx="483">
                  <c:v>0.399588</c:v>
                </c:pt>
                <c:pt idx="484">
                  <c:v>0.39381899999999997</c:v>
                </c:pt>
                <c:pt idx="485">
                  <c:v>0.38882</c:v>
                </c:pt>
                <c:pt idx="486">
                  <c:v>0.38457799999999998</c:v>
                </c:pt>
                <c:pt idx="487">
                  <c:v>0.38172600000000001</c:v>
                </c:pt>
                <c:pt idx="488">
                  <c:v>0.38124599999999997</c:v>
                </c:pt>
                <c:pt idx="489">
                  <c:v>0.38405299999999998</c:v>
                </c:pt>
                <c:pt idx="490">
                  <c:v>0.39052300000000001</c:v>
                </c:pt>
                <c:pt idx="491">
                  <c:v>0.400725</c:v>
                </c:pt>
                <c:pt idx="492">
                  <c:v>0.41210999999999998</c:v>
                </c:pt>
                <c:pt idx="493">
                  <c:v>0.41567500000000002</c:v>
                </c:pt>
                <c:pt idx="494">
                  <c:v>0.39572600000000002</c:v>
                </c:pt>
                <c:pt idx="495">
                  <c:v>0.358518</c:v>
                </c:pt>
                <c:pt idx="496">
                  <c:v>0.32202900000000001</c:v>
                </c:pt>
                <c:pt idx="497">
                  <c:v>0.30599399999999999</c:v>
                </c:pt>
                <c:pt idx="498">
                  <c:v>0.31023200000000001</c:v>
                </c:pt>
                <c:pt idx="499">
                  <c:v>0.31769999999999998</c:v>
                </c:pt>
                <c:pt idx="500">
                  <c:v>0.32354500000000003</c:v>
                </c:pt>
                <c:pt idx="501">
                  <c:v>0.32775300000000002</c:v>
                </c:pt>
                <c:pt idx="502">
                  <c:v>0.32993400000000001</c:v>
                </c:pt>
                <c:pt idx="503">
                  <c:v>0.32997300000000002</c:v>
                </c:pt>
                <c:pt idx="504">
                  <c:v>0.328399</c:v>
                </c:pt>
                <c:pt idx="505">
                  <c:v>0.32590200000000003</c:v>
                </c:pt>
                <c:pt idx="506">
                  <c:v>0.32295800000000002</c:v>
                </c:pt>
                <c:pt idx="507">
                  <c:v>0.31966499999999998</c:v>
                </c:pt>
                <c:pt idx="508">
                  <c:v>0.31600699999999998</c:v>
                </c:pt>
                <c:pt idx="509">
                  <c:v>0.31219599999999997</c:v>
                </c:pt>
                <c:pt idx="510">
                  <c:v>0.30854399999999998</c:v>
                </c:pt>
                <c:pt idx="511">
                  <c:v>0.304923</c:v>
                </c:pt>
                <c:pt idx="512">
                  <c:v>0.30106699999999997</c:v>
                </c:pt>
                <c:pt idx="513">
                  <c:v>0.29701499999999997</c:v>
                </c:pt>
                <c:pt idx="514">
                  <c:v>0.29278399999999999</c:v>
                </c:pt>
                <c:pt idx="515">
                  <c:v>0.288387</c:v>
                </c:pt>
                <c:pt idx="516">
                  <c:v>0.28408899999999998</c:v>
                </c:pt>
                <c:pt idx="517">
                  <c:v>0.28007199999999999</c:v>
                </c:pt>
                <c:pt idx="518">
                  <c:v>0.27622799999999997</c:v>
                </c:pt>
                <c:pt idx="519">
                  <c:v>0.27259299999999997</c:v>
                </c:pt>
                <c:pt idx="520">
                  <c:v>0.26927600000000002</c:v>
                </c:pt>
                <c:pt idx="521">
                  <c:v>0.26624300000000001</c:v>
                </c:pt>
                <c:pt idx="522">
                  <c:v>0.26339699999999999</c:v>
                </c:pt>
                <c:pt idx="523">
                  <c:v>0.26077600000000001</c:v>
                </c:pt>
                <c:pt idx="524">
                  <c:v>0.25841700000000001</c:v>
                </c:pt>
                <c:pt idx="525">
                  <c:v>0.25636399999999998</c:v>
                </c:pt>
                <c:pt idx="526">
                  <c:v>0.25475900000000001</c:v>
                </c:pt>
                <c:pt idx="527">
                  <c:v>0.25369399999999998</c:v>
                </c:pt>
                <c:pt idx="528">
                  <c:v>0.25307600000000002</c:v>
                </c:pt>
                <c:pt idx="529">
                  <c:v>0.252857</c:v>
                </c:pt>
                <c:pt idx="530">
                  <c:v>0.25312000000000001</c:v>
                </c:pt>
                <c:pt idx="531">
                  <c:v>0.25373200000000001</c:v>
                </c:pt>
                <c:pt idx="532">
                  <c:v>0.25446999999999997</c:v>
                </c:pt>
                <c:pt idx="533">
                  <c:v>0.25530000000000003</c:v>
                </c:pt>
                <c:pt idx="534">
                  <c:v>0.25637199999999999</c:v>
                </c:pt>
                <c:pt idx="535">
                  <c:v>0.25786999999999999</c:v>
                </c:pt>
                <c:pt idx="536">
                  <c:v>0.26011099999999998</c:v>
                </c:pt>
                <c:pt idx="537">
                  <c:v>0.26342599999999999</c:v>
                </c:pt>
                <c:pt idx="538">
                  <c:v>0.26815099999999997</c:v>
                </c:pt>
                <c:pt idx="539">
                  <c:v>0.27396700000000002</c:v>
                </c:pt>
                <c:pt idx="540">
                  <c:v>0.27837899999999999</c:v>
                </c:pt>
                <c:pt idx="541">
                  <c:v>0.28017199999999998</c:v>
                </c:pt>
                <c:pt idx="542">
                  <c:v>0.28172599999999998</c:v>
                </c:pt>
                <c:pt idx="543">
                  <c:v>0.28155799999999997</c:v>
                </c:pt>
                <c:pt idx="544">
                  <c:v>0.27954499999999999</c:v>
                </c:pt>
                <c:pt idx="545">
                  <c:v>0.27703899999999998</c:v>
                </c:pt>
                <c:pt idx="546">
                  <c:v>0.28542899999999999</c:v>
                </c:pt>
                <c:pt idx="547">
                  <c:v>0.283246</c:v>
                </c:pt>
                <c:pt idx="548">
                  <c:v>0.27834500000000001</c:v>
                </c:pt>
                <c:pt idx="549">
                  <c:v>0.27330599999999999</c:v>
                </c:pt>
                <c:pt idx="550">
                  <c:v>0.26923399999999997</c:v>
                </c:pt>
                <c:pt idx="551">
                  <c:v>0.26618399999999998</c:v>
                </c:pt>
                <c:pt idx="552">
                  <c:v>0.26352999999999999</c:v>
                </c:pt>
                <c:pt idx="553">
                  <c:v>0.26068200000000002</c:v>
                </c:pt>
                <c:pt idx="554">
                  <c:v>0.257691</c:v>
                </c:pt>
                <c:pt idx="555">
                  <c:v>0.25478499999999998</c:v>
                </c:pt>
                <c:pt idx="556">
                  <c:v>0.25195000000000001</c:v>
                </c:pt>
                <c:pt idx="557">
                  <c:v>0.249166</c:v>
                </c:pt>
                <c:pt idx="558">
                  <c:v>0.24668999999999999</c:v>
                </c:pt>
                <c:pt idx="559">
                  <c:v>0.24468300000000001</c:v>
                </c:pt>
                <c:pt idx="560">
                  <c:v>0.243009</c:v>
                </c:pt>
                <c:pt idx="561">
                  <c:v>0.24161199999999999</c:v>
                </c:pt>
                <c:pt idx="562">
                  <c:v>0.24062700000000001</c:v>
                </c:pt>
                <c:pt idx="563">
                  <c:v>0.24004700000000001</c:v>
                </c:pt>
                <c:pt idx="564">
                  <c:v>0.23966499999999999</c:v>
                </c:pt>
                <c:pt idx="565">
                  <c:v>0.239588</c:v>
                </c:pt>
                <c:pt idx="566">
                  <c:v>0.24015600000000001</c:v>
                </c:pt>
                <c:pt idx="567">
                  <c:v>0.241395</c:v>
                </c:pt>
                <c:pt idx="568">
                  <c:v>0.24312</c:v>
                </c:pt>
                <c:pt idx="569">
                  <c:v>0.24537400000000001</c:v>
                </c:pt>
                <c:pt idx="570">
                  <c:v>0.248255</c:v>
                </c:pt>
                <c:pt idx="571">
                  <c:v>0.25150899999999998</c:v>
                </c:pt>
                <c:pt idx="572">
                  <c:v>0.25495899999999999</c:v>
                </c:pt>
                <c:pt idx="573">
                  <c:v>0.25873299999999999</c:v>
                </c:pt>
                <c:pt idx="574">
                  <c:v>0.26295800000000003</c:v>
                </c:pt>
                <c:pt idx="575">
                  <c:v>0.26748899999999998</c:v>
                </c:pt>
                <c:pt idx="576">
                  <c:v>0.27232499999999998</c:v>
                </c:pt>
                <c:pt idx="577">
                  <c:v>0.27755600000000002</c:v>
                </c:pt>
                <c:pt idx="578">
                  <c:v>0.28317399999999998</c:v>
                </c:pt>
                <c:pt idx="579">
                  <c:v>0.28900399999999998</c:v>
                </c:pt>
                <c:pt idx="580">
                  <c:v>0.29509200000000002</c:v>
                </c:pt>
                <c:pt idx="581">
                  <c:v>0.30175800000000003</c:v>
                </c:pt>
                <c:pt idx="582">
                  <c:v>0.30911100000000002</c:v>
                </c:pt>
                <c:pt idx="583">
                  <c:v>0.31568400000000002</c:v>
                </c:pt>
                <c:pt idx="584">
                  <c:v>0.31855099999999997</c:v>
                </c:pt>
                <c:pt idx="585">
                  <c:v>0.31705</c:v>
                </c:pt>
                <c:pt idx="586">
                  <c:v>0.31667699999999999</c:v>
                </c:pt>
                <c:pt idx="587">
                  <c:v>0.32244099999999998</c:v>
                </c:pt>
                <c:pt idx="588">
                  <c:v>0.33263900000000002</c:v>
                </c:pt>
                <c:pt idx="589">
                  <c:v>0.34193200000000001</c:v>
                </c:pt>
                <c:pt idx="590">
                  <c:v>0.34750399999999998</c:v>
                </c:pt>
                <c:pt idx="591">
                  <c:v>0.35017999999999999</c:v>
                </c:pt>
                <c:pt idx="592">
                  <c:v>0.351165</c:v>
                </c:pt>
                <c:pt idx="593">
                  <c:v>0.34989500000000001</c:v>
                </c:pt>
                <c:pt idx="594">
                  <c:v>0.34533799999999998</c:v>
                </c:pt>
                <c:pt idx="595">
                  <c:v>0.33910899999999999</c:v>
                </c:pt>
                <c:pt idx="596">
                  <c:v>0.33542</c:v>
                </c:pt>
                <c:pt idx="597">
                  <c:v>0.336094</c:v>
                </c:pt>
                <c:pt idx="598">
                  <c:v>0.33687400000000001</c:v>
                </c:pt>
                <c:pt idx="599">
                  <c:v>0.33210899999999999</c:v>
                </c:pt>
                <c:pt idx="600">
                  <c:v>0.31973200000000002</c:v>
                </c:pt>
                <c:pt idx="601">
                  <c:v>0.30336999999999997</c:v>
                </c:pt>
                <c:pt idx="602">
                  <c:v>0.28799599999999997</c:v>
                </c:pt>
                <c:pt idx="603">
                  <c:v>0.27584900000000001</c:v>
                </c:pt>
                <c:pt idx="604">
                  <c:v>0.26590599999999998</c:v>
                </c:pt>
                <c:pt idx="605">
                  <c:v>0.25680599999999998</c:v>
                </c:pt>
                <c:pt idx="606">
                  <c:v>0.24793999999999999</c:v>
                </c:pt>
                <c:pt idx="607">
                  <c:v>0.239483</c:v>
                </c:pt>
                <c:pt idx="608">
                  <c:v>0.230993</c:v>
                </c:pt>
                <c:pt idx="609">
                  <c:v>0.221751</c:v>
                </c:pt>
                <c:pt idx="610">
                  <c:v>0.21185599999999999</c:v>
                </c:pt>
                <c:pt idx="611">
                  <c:v>0.20299600000000001</c:v>
                </c:pt>
                <c:pt idx="612">
                  <c:v>0.19594600000000001</c:v>
                </c:pt>
                <c:pt idx="613">
                  <c:v>0.191887</c:v>
                </c:pt>
                <c:pt idx="614">
                  <c:v>0.19308</c:v>
                </c:pt>
                <c:pt idx="615">
                  <c:v>0.19758200000000001</c:v>
                </c:pt>
                <c:pt idx="616">
                  <c:v>0.20152400000000001</c:v>
                </c:pt>
                <c:pt idx="617">
                  <c:v>0.20325799999999999</c:v>
                </c:pt>
                <c:pt idx="618">
                  <c:v>0.206148</c:v>
                </c:pt>
                <c:pt idx="619">
                  <c:v>0.211477</c:v>
                </c:pt>
                <c:pt idx="620">
                  <c:v>0.21950700000000001</c:v>
                </c:pt>
                <c:pt idx="621">
                  <c:v>0.23007900000000001</c:v>
                </c:pt>
                <c:pt idx="622">
                  <c:v>0.24818000000000001</c:v>
                </c:pt>
                <c:pt idx="623">
                  <c:v>0.27831</c:v>
                </c:pt>
                <c:pt idx="624">
                  <c:v>0.28961300000000001</c:v>
                </c:pt>
                <c:pt idx="625">
                  <c:v>0.25203199999999998</c:v>
                </c:pt>
                <c:pt idx="626">
                  <c:v>0.20402200000000001</c:v>
                </c:pt>
                <c:pt idx="627">
                  <c:v>0.17411499999999999</c:v>
                </c:pt>
                <c:pt idx="628">
                  <c:v>0.16300300000000001</c:v>
                </c:pt>
                <c:pt idx="629">
                  <c:v>0.16572700000000001</c:v>
                </c:pt>
                <c:pt idx="630">
                  <c:v>0.17463799999999999</c:v>
                </c:pt>
                <c:pt idx="631">
                  <c:v>0.18376400000000001</c:v>
                </c:pt>
                <c:pt idx="632">
                  <c:v>0.19116900000000001</c:v>
                </c:pt>
                <c:pt idx="633">
                  <c:v>0.19706299999999999</c:v>
                </c:pt>
                <c:pt idx="634">
                  <c:v>0.20266899999999999</c:v>
                </c:pt>
                <c:pt idx="635">
                  <c:v>0.20960999999999999</c:v>
                </c:pt>
                <c:pt idx="636">
                  <c:v>0.217999</c:v>
                </c:pt>
                <c:pt idx="637">
                  <c:v>0.22458400000000001</c:v>
                </c:pt>
                <c:pt idx="638">
                  <c:v>0.22605700000000001</c:v>
                </c:pt>
                <c:pt idx="639">
                  <c:v>0.22325900000000001</c:v>
                </c:pt>
                <c:pt idx="640">
                  <c:v>0.220803</c:v>
                </c:pt>
                <c:pt idx="641">
                  <c:v>0.222196</c:v>
                </c:pt>
                <c:pt idx="642">
                  <c:v>0.22659299999999999</c:v>
                </c:pt>
                <c:pt idx="643">
                  <c:v>0.231988</c:v>
                </c:pt>
                <c:pt idx="644">
                  <c:v>0.238426</c:v>
                </c:pt>
                <c:pt idx="645">
                  <c:v>0.24701600000000001</c:v>
                </c:pt>
                <c:pt idx="646">
                  <c:v>0.25813599999999998</c:v>
                </c:pt>
                <c:pt idx="647">
                  <c:v>0.27206799999999998</c:v>
                </c:pt>
                <c:pt idx="648">
                  <c:v>0.28952800000000001</c:v>
                </c:pt>
                <c:pt idx="649">
                  <c:v>0.33060800000000001</c:v>
                </c:pt>
                <c:pt idx="650">
                  <c:v>0.35577599999999998</c:v>
                </c:pt>
                <c:pt idx="651">
                  <c:v>0.39555000000000001</c:v>
                </c:pt>
                <c:pt idx="652">
                  <c:v>0.443077</c:v>
                </c:pt>
                <c:pt idx="653">
                  <c:v>0.48957299999999998</c:v>
                </c:pt>
                <c:pt idx="654">
                  <c:v>0.52835200000000004</c:v>
                </c:pt>
                <c:pt idx="655">
                  <c:v>0.55538100000000001</c:v>
                </c:pt>
                <c:pt idx="656">
                  <c:v>0.56911900000000004</c:v>
                </c:pt>
                <c:pt idx="657">
                  <c:v>0.57061099999999998</c:v>
                </c:pt>
                <c:pt idx="658">
                  <c:v>0.56222000000000005</c:v>
                </c:pt>
                <c:pt idx="659">
                  <c:v>0.547126</c:v>
                </c:pt>
                <c:pt idx="660">
                  <c:v>0.52889600000000003</c:v>
                </c:pt>
                <c:pt idx="661">
                  <c:v>0.51077300000000003</c:v>
                </c:pt>
                <c:pt idx="662">
                  <c:v>0.49428899999999998</c:v>
                </c:pt>
                <c:pt idx="663">
                  <c:v>0.47941099999999998</c:v>
                </c:pt>
                <c:pt idx="664">
                  <c:v>0.46652500000000002</c:v>
                </c:pt>
                <c:pt idx="665">
                  <c:v>0.457256</c:v>
                </c:pt>
                <c:pt idx="666">
                  <c:v>0.452735</c:v>
                </c:pt>
                <c:pt idx="667">
                  <c:v>0.45209700000000003</c:v>
                </c:pt>
                <c:pt idx="668">
                  <c:v>0.45362000000000002</c:v>
                </c:pt>
                <c:pt idx="669">
                  <c:v>0.45578200000000002</c:v>
                </c:pt>
                <c:pt idx="670">
                  <c:v>0.45796999999999999</c:v>
                </c:pt>
                <c:pt idx="671">
                  <c:v>0.46063199999999999</c:v>
                </c:pt>
                <c:pt idx="672">
                  <c:v>0.46481800000000001</c:v>
                </c:pt>
                <c:pt idx="673">
                  <c:v>0.47066200000000002</c:v>
                </c:pt>
                <c:pt idx="674">
                  <c:v>0.477628</c:v>
                </c:pt>
                <c:pt idx="675">
                  <c:v>0.48527799999999999</c:v>
                </c:pt>
                <c:pt idx="676">
                  <c:v>0.49332700000000002</c:v>
                </c:pt>
                <c:pt idx="677">
                  <c:v>0.50114700000000001</c:v>
                </c:pt>
                <c:pt idx="678">
                  <c:v>0.50866</c:v>
                </c:pt>
                <c:pt idx="679">
                  <c:v>0.51652799999999999</c:v>
                </c:pt>
                <c:pt idx="680">
                  <c:v>0.52461199999999997</c:v>
                </c:pt>
                <c:pt idx="681">
                  <c:v>0.531111</c:v>
                </c:pt>
                <c:pt idx="682">
                  <c:v>0.53417599999999998</c:v>
                </c:pt>
                <c:pt idx="683">
                  <c:v>0.53378099999999995</c:v>
                </c:pt>
                <c:pt idx="684">
                  <c:v>0.53092399999999995</c:v>
                </c:pt>
                <c:pt idx="685">
                  <c:v>0.52608299999999997</c:v>
                </c:pt>
                <c:pt idx="686">
                  <c:v>0.51858899999999997</c:v>
                </c:pt>
                <c:pt idx="687">
                  <c:v>0.50794300000000003</c:v>
                </c:pt>
                <c:pt idx="688">
                  <c:v>0.49457699999999999</c:v>
                </c:pt>
                <c:pt idx="689">
                  <c:v>0.48020200000000002</c:v>
                </c:pt>
                <c:pt idx="690">
                  <c:v>0.46658899999999998</c:v>
                </c:pt>
                <c:pt idx="691">
                  <c:v>0.455266</c:v>
                </c:pt>
                <c:pt idx="692">
                  <c:v>0.44685999999999998</c:v>
                </c:pt>
                <c:pt idx="693">
                  <c:v>0.44091900000000001</c:v>
                </c:pt>
                <c:pt idx="694">
                  <c:v>0.43630799999999997</c:v>
                </c:pt>
                <c:pt idx="695">
                  <c:v>0.43224899999999999</c:v>
                </c:pt>
                <c:pt idx="696">
                  <c:v>0.42890200000000001</c:v>
                </c:pt>
                <c:pt idx="697">
                  <c:v>0.42696499999999998</c:v>
                </c:pt>
                <c:pt idx="698">
                  <c:v>0.42692200000000002</c:v>
                </c:pt>
                <c:pt idx="699">
                  <c:v>0.427732</c:v>
                </c:pt>
                <c:pt idx="700">
                  <c:v>0.42763000000000001</c:v>
                </c:pt>
                <c:pt idx="701">
                  <c:v>0.42550500000000002</c:v>
                </c:pt>
                <c:pt idx="702">
                  <c:v>0.42102899999999999</c:v>
                </c:pt>
                <c:pt idx="703">
                  <c:v>0.41359699999999999</c:v>
                </c:pt>
                <c:pt idx="704">
                  <c:v>0.40286699999999998</c:v>
                </c:pt>
                <c:pt idx="705">
                  <c:v>0.38867299999999999</c:v>
                </c:pt>
                <c:pt idx="706">
                  <c:v>0.37105199999999999</c:v>
                </c:pt>
                <c:pt idx="707">
                  <c:v>0.35031699999999999</c:v>
                </c:pt>
                <c:pt idx="708">
                  <c:v>0.32728200000000002</c:v>
                </c:pt>
                <c:pt idx="709">
                  <c:v>0.30275999999999997</c:v>
                </c:pt>
                <c:pt idx="710">
                  <c:v>0.27799400000000002</c:v>
                </c:pt>
                <c:pt idx="711">
                  <c:v>0.25439400000000001</c:v>
                </c:pt>
                <c:pt idx="712">
                  <c:v>0.23336499999999999</c:v>
                </c:pt>
                <c:pt idx="713">
                  <c:v>0.21593599999999999</c:v>
                </c:pt>
                <c:pt idx="714">
                  <c:v>0.20185500000000001</c:v>
                </c:pt>
                <c:pt idx="715">
                  <c:v>0.18959100000000001</c:v>
                </c:pt>
                <c:pt idx="716">
                  <c:v>0.178283</c:v>
                </c:pt>
                <c:pt idx="717">
                  <c:v>0.16847400000000001</c:v>
                </c:pt>
                <c:pt idx="718">
                  <c:v>0.16134100000000001</c:v>
                </c:pt>
                <c:pt idx="719">
                  <c:v>0.15740999999999999</c:v>
                </c:pt>
                <c:pt idx="720">
                  <c:v>0.156247</c:v>
                </c:pt>
                <c:pt idx="721">
                  <c:v>0.15647800000000001</c:v>
                </c:pt>
                <c:pt idx="722">
                  <c:v>0.15687699999999999</c:v>
                </c:pt>
                <c:pt idx="723">
                  <c:v>0.15686600000000001</c:v>
                </c:pt>
                <c:pt idx="724">
                  <c:v>0.15679000000000001</c:v>
                </c:pt>
                <c:pt idx="725">
                  <c:v>0.15689500000000001</c:v>
                </c:pt>
                <c:pt idx="726">
                  <c:v>0.15662300000000001</c:v>
                </c:pt>
                <c:pt idx="727">
                  <c:v>0.15503400000000001</c:v>
                </c:pt>
                <c:pt idx="728">
                  <c:v>0.152533</c:v>
                </c:pt>
                <c:pt idx="729">
                  <c:v>0.150732</c:v>
                </c:pt>
                <c:pt idx="730">
                  <c:v>0.15094299999999999</c:v>
                </c:pt>
                <c:pt idx="731">
                  <c:v>0.15259400000000001</c:v>
                </c:pt>
                <c:pt idx="732">
                  <c:v>0.15410199999999999</c:v>
                </c:pt>
                <c:pt idx="733">
                  <c:v>0.15504200000000001</c:v>
                </c:pt>
                <c:pt idx="734">
                  <c:v>0.15667500000000001</c:v>
                </c:pt>
                <c:pt idx="735">
                  <c:v>0.16009899999999999</c:v>
                </c:pt>
                <c:pt idx="736">
                  <c:v>0.16518099999999999</c:v>
                </c:pt>
                <c:pt idx="737">
                  <c:v>0.170818</c:v>
                </c:pt>
                <c:pt idx="738">
                  <c:v>0.17544699999999999</c:v>
                </c:pt>
                <c:pt idx="739">
                  <c:v>0.177981</c:v>
                </c:pt>
                <c:pt idx="740">
                  <c:v>0.17800299999999999</c:v>
                </c:pt>
                <c:pt idx="741">
                  <c:v>0.175703</c:v>
                </c:pt>
                <c:pt idx="742">
                  <c:v>0.17203399999999999</c:v>
                </c:pt>
                <c:pt idx="743">
                  <c:v>0.16852</c:v>
                </c:pt>
                <c:pt idx="744">
                  <c:v>0.16661200000000001</c:v>
                </c:pt>
                <c:pt idx="745">
                  <c:v>0.166792</c:v>
                </c:pt>
                <c:pt idx="746">
                  <c:v>0.16759299999999999</c:v>
                </c:pt>
                <c:pt idx="747">
                  <c:v>0.167795</c:v>
                </c:pt>
                <c:pt idx="748">
                  <c:v>0.16848299999999999</c:v>
                </c:pt>
                <c:pt idx="749">
                  <c:v>0.17086100000000001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ABF4-4E10-9FE3-41318625C5B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8547472"/>
        <c:axId val="1"/>
      </c:scatterChart>
      <c:valAx>
        <c:axId val="198547472"/>
        <c:scaling>
          <c:orientation val="minMax"/>
          <c:max val="14"/>
        </c:scaling>
        <c:delete val="0"/>
        <c:axPos val="b"/>
        <c:majorGridlines>
          <c:spPr>
            <a:ln w="3723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08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Wavelength (</a:t>
                </a: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Symbol"/>
                    <a:cs typeface="Arial"/>
                  </a:rPr>
                  <a:t>m</a:t>
                </a: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m)</a:t>
                </a:r>
              </a:p>
            </c:rich>
          </c:tx>
          <c:layout>
            <c:manualLayout>
              <c:xMode val="edge"/>
              <c:yMode val="edge"/>
              <c:x val="0.45826513911620292"/>
              <c:y val="0.90236686390532539"/>
            </c:manualLayout>
          </c:layout>
          <c:overlay val="0"/>
          <c:spPr>
            <a:noFill/>
            <a:ln w="2978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489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4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  <c:majorUnit val="1"/>
      </c:valAx>
      <c:valAx>
        <c:axId val="1"/>
        <c:scaling>
          <c:orientation val="minMax"/>
          <c:max val="4.5"/>
          <c:min val="0"/>
        </c:scaling>
        <c:delete val="0"/>
        <c:axPos val="l"/>
        <c:majorGridlines>
          <c:spPr>
            <a:ln w="3723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08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Mass extinction coefficient (m</a:t>
                </a:r>
                <a:r>
                  <a:rPr lang="en-GB" sz="108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2</a:t>
                </a: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g</a:t>
                </a:r>
                <a:r>
                  <a:rPr lang="en-GB" sz="1085" b="1" i="0" u="none" strike="noStrike" baseline="30000">
                    <a:solidFill>
                      <a:srgbClr val="000000"/>
                    </a:solidFill>
                    <a:latin typeface="Arial"/>
                    <a:cs typeface="Arial"/>
                  </a:rPr>
                  <a:t>-1</a:t>
                </a:r>
                <a:r>
                  <a:rPr lang="en-GB" sz="1085" b="1" i="0" u="none" strike="noStrike" baseline="0">
                    <a:solidFill>
                      <a:srgbClr val="000000"/>
                    </a:solidFill>
                    <a:latin typeface="Arial"/>
                    <a:cs typeface="Arial"/>
                  </a:rPr>
                  <a:t>)</a:t>
                </a:r>
              </a:p>
            </c:rich>
          </c:tx>
          <c:layout>
            <c:manualLayout>
              <c:xMode val="edge"/>
              <c:yMode val="edge"/>
              <c:x val="1.8003273322422259E-2"/>
              <c:y val="0.14201183431952663"/>
            </c:manualLayout>
          </c:layout>
          <c:overlay val="0"/>
          <c:spPr>
            <a:noFill/>
            <a:ln w="2978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489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4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8547472"/>
        <c:crosses val="autoZero"/>
        <c:crossBetween val="midCat"/>
      </c:valAx>
      <c:spPr>
        <a:noFill/>
        <a:ln w="29784">
          <a:noFill/>
        </a:ln>
      </c:spPr>
    </c:plotArea>
    <c:plotVisOnly val="1"/>
    <c:dispBlanksAs val="gap"/>
    <c:showDLblsOverMax val="0"/>
  </c:chart>
  <c:spPr>
    <a:solidFill>
      <a:srgbClr val="FFFFFF"/>
    </a:solidFill>
    <a:ln w="3723">
      <a:solidFill>
        <a:srgbClr val="000000"/>
      </a:solidFill>
      <a:prstDash val="solid"/>
    </a:ln>
  </c:spPr>
  <c:txPr>
    <a:bodyPr/>
    <a:lstStyle/>
    <a:p>
      <a:pPr>
        <a:defRPr sz="1348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Phosphine Evolution ug/g RP v Days</a:t>
            </a:r>
          </a:p>
          <a:p>
            <a:pPr>
              <a:defRPr/>
            </a:pP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SF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Sheet1!$C$4:$F$4</c:f>
              <c:numCache>
                <c:formatCode>General</c:formatCode>
                <c:ptCount val="4"/>
                <c:pt idx="0">
                  <c:v>150</c:v>
                </c:pt>
                <c:pt idx="1">
                  <c:v>290</c:v>
                </c:pt>
                <c:pt idx="2">
                  <c:v>1300</c:v>
                </c:pt>
                <c:pt idx="3">
                  <c:v>2400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6E0C-4A2F-9022-977413662C45}"/>
            </c:ext>
          </c:extLst>
        </c:ser>
        <c:ser>
          <c:idx val="1"/>
          <c:order val="1"/>
          <c:tx>
            <c:strRef>
              <c:f>Sheet1!$B$5</c:f>
              <c:strCache>
                <c:ptCount val="1"/>
                <c:pt idx="0">
                  <c:v>SFD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Sheet1!$C$5:$F$5</c:f>
              <c:numCache>
                <c:formatCode>General</c:formatCode>
                <c:ptCount val="4"/>
                <c:pt idx="0">
                  <c:v>15</c:v>
                </c:pt>
                <c:pt idx="1">
                  <c:v>48</c:v>
                </c:pt>
                <c:pt idx="2">
                  <c:v>770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6E0C-4A2F-9022-977413662C45}"/>
            </c:ext>
          </c:extLst>
        </c:ser>
        <c:ser>
          <c:idx val="2"/>
          <c:order val="2"/>
          <c:tx>
            <c:strRef>
              <c:f>Sheet1!$B$6</c:f>
              <c:strCache>
                <c:ptCount val="1"/>
                <c:pt idx="0">
                  <c:v>HB 251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Sheet1!$C$6:$F$6</c:f>
              <c:numCache>
                <c:formatCode>General</c:formatCode>
                <c:ptCount val="4"/>
                <c:pt idx="0">
                  <c:v>18</c:v>
                </c:pt>
                <c:pt idx="1">
                  <c:v>40</c:v>
                </c:pt>
                <c:pt idx="2">
                  <c:v>507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6E0C-4A2F-9022-977413662C45}"/>
            </c:ext>
          </c:extLst>
        </c:ser>
        <c:ser>
          <c:idx val="3"/>
          <c:order val="3"/>
          <c:tx>
            <c:strRef>
              <c:f>Sheet1!$B$7</c:f>
              <c:strCache>
                <c:ptCount val="1"/>
                <c:pt idx="0">
                  <c:v>HB 100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Sheet1!$C$7:$F$7</c:f>
              <c:numCache>
                <c:formatCode>General</c:formatCode>
                <c:ptCount val="4"/>
                <c:pt idx="0">
                  <c:v>14</c:v>
                </c:pt>
                <c:pt idx="1">
                  <c:v>27</c:v>
                </c:pt>
                <c:pt idx="2">
                  <c:v>109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6E0C-4A2F-9022-977413662C45}"/>
            </c:ext>
          </c:extLst>
        </c:ser>
        <c:ser>
          <c:idx val="4"/>
          <c:order val="4"/>
          <c:tx>
            <c:strRef>
              <c:f>Sheet1!$B$8</c:f>
              <c:strCache>
                <c:ptCount val="1"/>
                <c:pt idx="0">
                  <c:v>HB 300</c:v>
                </c:pt>
              </c:strCache>
            </c:strRef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Sheet1!$C$8:$F$8</c:f>
              <c:numCache>
                <c:formatCode>General</c:formatCode>
                <c:ptCount val="4"/>
                <c:pt idx="0">
                  <c:v>3</c:v>
                </c:pt>
                <c:pt idx="1">
                  <c:v>5</c:v>
                </c:pt>
                <c:pt idx="2">
                  <c:v>24</c:v>
                </c:pt>
                <c:pt idx="3">
                  <c:v>28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6E0C-4A2F-9022-977413662C45}"/>
            </c:ext>
          </c:extLst>
        </c:ser>
        <c:ser>
          <c:idx val="5"/>
          <c:order val="5"/>
          <c:tx>
            <c:strRef>
              <c:f>Sheet1!$B$9</c:f>
              <c:strCache>
                <c:ptCount val="1"/>
                <c:pt idx="0">
                  <c:v>HB 700</c:v>
                </c:pt>
              </c:strCache>
            </c:strRef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6"/>
              </a:solidFill>
              <a:ln w="9525">
                <a:solidFill>
                  <a:schemeClr val="accent6"/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Sheet1!$C$9:$F$9</c:f>
              <c:numCache>
                <c:formatCode>General</c:formatCode>
                <c:ptCount val="4"/>
                <c:pt idx="0">
                  <c:v>2</c:v>
                </c:pt>
                <c:pt idx="1">
                  <c:v>3</c:v>
                </c:pt>
                <c:pt idx="2">
                  <c:v>7</c:v>
                </c:pt>
                <c:pt idx="3">
                  <c:v>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6E0C-4A2F-9022-977413662C45}"/>
            </c:ext>
          </c:extLst>
        </c:ser>
        <c:ser>
          <c:idx val="6"/>
          <c:order val="6"/>
          <c:tx>
            <c:strRef>
              <c:f>Sheet1!$B$10</c:f>
              <c:strCache>
                <c:ptCount val="1"/>
                <c:pt idx="0">
                  <c:v>HB714</c:v>
                </c:pt>
              </c:strCache>
            </c:strRef>
          </c:tx>
          <c:spPr>
            <a:ln w="1905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>
                  <a:lumMod val="60000"/>
                </a:schemeClr>
              </a:solidFill>
              <a:ln w="9525">
                <a:solidFill>
                  <a:schemeClr val="accent1">
                    <a:lumMod val="60000"/>
                  </a:schemeClr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Sheet1!$C$10:$F$10</c:f>
              <c:numCache>
                <c:formatCode>General</c:formatCode>
                <c:ptCount val="4"/>
                <c:pt idx="0">
                  <c:v>0.8</c:v>
                </c:pt>
                <c:pt idx="1">
                  <c:v>1.2</c:v>
                </c:pt>
                <c:pt idx="2">
                  <c:v>3</c:v>
                </c:pt>
                <c:pt idx="3">
                  <c:v>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6-6E0C-4A2F-9022-977413662C45}"/>
            </c:ext>
          </c:extLst>
        </c:ser>
        <c:ser>
          <c:idx val="7"/>
          <c:order val="7"/>
          <c:tx>
            <c:strRef>
              <c:f>Sheet1!$B$11</c:f>
              <c:strCache>
                <c:ptCount val="1"/>
                <c:pt idx="0">
                  <c:v>HB 801</c:v>
                </c:pt>
              </c:strCache>
            </c:strRef>
          </c:tx>
          <c:spPr>
            <a:ln w="19050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>
                  <a:lumMod val="60000"/>
                </a:schemeClr>
              </a:solidFill>
              <a:ln w="9525">
                <a:solidFill>
                  <a:schemeClr val="accent2">
                    <a:lumMod val="60000"/>
                  </a:schemeClr>
                </a:solidFill>
              </a:ln>
              <a:effectLst/>
            </c:spPr>
          </c:marker>
          <c:xVal>
            <c:numRef>
              <c:f>Sheet1!$C$3:$F$3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14</c:v>
                </c:pt>
                <c:pt idx="3">
                  <c:v>28</c:v>
                </c:pt>
              </c:numCache>
            </c:numRef>
          </c:xVal>
          <c:yVal>
            <c:numRef>
              <c:f>Sheet1!$C$11:$F$11</c:f>
              <c:numCache>
                <c:formatCode>General</c:formatCode>
                <c:ptCount val="4"/>
                <c:pt idx="0">
                  <c:v>7.0000000000000007E-2</c:v>
                </c:pt>
                <c:pt idx="1">
                  <c:v>0.11</c:v>
                </c:pt>
                <c:pt idx="2">
                  <c:v>0.33</c:v>
                </c:pt>
                <c:pt idx="3">
                  <c:v>0.5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7-6E0C-4A2F-9022-977413662C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93987199"/>
        <c:axId val="1993987615"/>
      </c:scatterChart>
      <c:valAx>
        <c:axId val="199398719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93987615"/>
        <c:crosses val="autoZero"/>
        <c:crossBetween val="midCat"/>
      </c:valAx>
      <c:valAx>
        <c:axId val="1993987615"/>
        <c:scaling>
          <c:logBase val="10"/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9398719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AB1A0F-71CA-4AE4-8C1D-DFE1C0440507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E64DBC-AAC9-4C89-AA68-4C455435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14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fld id="{0742F6FF-F044-454A-A085-7DBEC922F410}" type="slidenum">
              <a:rPr lang="en-US" altLang="en-US" sz="1400">
                <a:latin typeface="Arial" charset="0"/>
                <a:ea typeface="ＭＳ Ｐゴシック" pitchFamily="34" charset="-128"/>
                <a:cs typeface="Arial" charset="0"/>
              </a:rPr>
              <a:pPr defTabSz="965200" eaLnBrk="0" fontAlgn="base" hangingPunct="0">
                <a:spcBef>
                  <a:spcPct val="0"/>
                </a:spcBef>
                <a:spcAft>
                  <a:spcPct val="0"/>
                </a:spcAft>
              </a:pPr>
              <a:t>37</a:t>
            </a:fld>
            <a:endParaRPr lang="en-US" altLang="en-US" sz="1400"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075" y="744538"/>
            <a:ext cx="6615113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7575" y="4759325"/>
            <a:ext cx="5053013" cy="45085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>
              <a:latin typeface="Arial" charset="0"/>
              <a:ea typeface="ＭＳ Ｐゴシック" pitchFamily="34" charset="-128"/>
            </a:endParaRPr>
          </a:p>
        </p:txBody>
      </p:sp>
      <p:sp>
        <p:nvSpPr>
          <p:cNvPr id="33796" name="Footer Placeholder 1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>
                <a:latin typeface="Arial" charset="0"/>
                <a:ea typeface="ＭＳ Ｐゴシック" pitchFamily="34" charset="-128"/>
                <a:cs typeface="Arial" charset="0"/>
              </a:rPr>
              <a:t>Pyros - 2013</a:t>
            </a:r>
          </a:p>
        </p:txBody>
      </p:sp>
      <p:sp>
        <p:nvSpPr>
          <p:cNvPr id="33797" name="Header Placeholder 2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latin typeface="Arial" charset="0"/>
                <a:ea typeface="ＭＳ Ｐゴシック" pitchFamily="34" charset="-128"/>
                <a:cs typeface="Arial" charset="0"/>
              </a:rPr>
              <a:t>Leacure 8 Pyrotechnic Munitions</a:t>
            </a:r>
          </a:p>
        </p:txBody>
      </p:sp>
    </p:spTree>
    <p:extLst>
      <p:ext uri="{BB962C8B-B14F-4D97-AF65-F5344CB8AC3E}">
        <p14:creationId xmlns:p14="http://schemas.microsoft.com/office/powerpoint/2010/main" val="1940960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fld id="{3DE79383-DFC4-4A60-9483-797ED0A6D63A}" type="slidenum">
              <a:rPr lang="en-US" altLang="en-US" sz="1400">
                <a:latin typeface="Arial" charset="0"/>
                <a:ea typeface="ＭＳ Ｐゴシック" pitchFamily="34" charset="-128"/>
                <a:cs typeface="Arial" charset="0"/>
              </a:rPr>
              <a:pPr defTabSz="965200" eaLnBrk="0" fontAlgn="base" hangingPunct="0">
                <a:spcBef>
                  <a:spcPct val="0"/>
                </a:spcBef>
                <a:spcAft>
                  <a:spcPct val="0"/>
                </a:spcAft>
              </a:pPr>
              <a:t>38</a:t>
            </a:fld>
            <a:endParaRPr lang="en-US" altLang="en-US" sz="1400"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075" y="744538"/>
            <a:ext cx="6615113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7575" y="4759325"/>
            <a:ext cx="5053013" cy="45085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>
              <a:latin typeface="Arial" charset="0"/>
              <a:ea typeface="ＭＳ Ｐゴシック" pitchFamily="34" charset="-128"/>
            </a:endParaRPr>
          </a:p>
        </p:txBody>
      </p:sp>
      <p:sp>
        <p:nvSpPr>
          <p:cNvPr id="35844" name="Footer Placeholder 1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>
                <a:latin typeface="Arial" charset="0"/>
                <a:ea typeface="ＭＳ Ｐゴシック" pitchFamily="34" charset="-128"/>
                <a:cs typeface="Arial" charset="0"/>
              </a:rPr>
              <a:t>Pyros - 2013</a:t>
            </a:r>
          </a:p>
        </p:txBody>
      </p:sp>
      <p:sp>
        <p:nvSpPr>
          <p:cNvPr id="35845" name="Header Placeholder 2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652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latin typeface="Arial" charset="0"/>
                <a:ea typeface="ＭＳ Ｐゴシック" pitchFamily="34" charset="-128"/>
                <a:cs typeface="Arial" charset="0"/>
              </a:rPr>
              <a:t>Leacure 8 Pyrotechnic Munitions</a:t>
            </a:r>
          </a:p>
        </p:txBody>
      </p:sp>
    </p:spTree>
    <p:extLst>
      <p:ext uri="{BB962C8B-B14F-4D97-AF65-F5344CB8AC3E}">
        <p14:creationId xmlns:p14="http://schemas.microsoft.com/office/powerpoint/2010/main" val="1570578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E64DBC-AAC9-4C89-AA68-4C455435CD6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60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3F9C8C-0362-4D77-96A4-7FEF69A9D0F0}" type="slidenum">
              <a:rPr lang="en-GB"/>
              <a:pPr/>
              <a:t>64</a:t>
            </a:fld>
            <a:endParaRPr lang="en-GB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9100" y="703263"/>
            <a:ext cx="6173788" cy="3473450"/>
          </a:xfrm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6625" y="4416425"/>
            <a:ext cx="5137150" cy="4184650"/>
          </a:xfrm>
        </p:spPr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72349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3F9C8C-0362-4D77-96A4-7FEF69A9D0F0}" type="slidenum">
              <a:rPr lang="en-GB"/>
              <a:pPr/>
              <a:t>65</a:t>
            </a:fld>
            <a:endParaRPr lang="en-GB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9100" y="703263"/>
            <a:ext cx="6173788" cy="3473450"/>
          </a:xfrm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6625" y="4416425"/>
            <a:ext cx="5137150" cy="4184650"/>
          </a:xfrm>
        </p:spPr>
        <p:txBody>
          <a:bodyPr/>
          <a:lstStyle/>
          <a:p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78701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674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01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322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913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82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57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984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067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449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92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918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016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812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583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143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437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0115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16467" y="93664"/>
            <a:ext cx="10761133" cy="55213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13460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467" y="93664"/>
            <a:ext cx="8580967" cy="5222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239838"/>
            <a:ext cx="10363200" cy="43751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3399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467" y="93664"/>
            <a:ext cx="8580967" cy="5222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239838"/>
            <a:ext cx="5080000" cy="43751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39838"/>
            <a:ext cx="5080000" cy="43751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102475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4495249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EBCB-CDB8-45AC-ADAD-27B567F17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085DD4-B105-401A-93CF-020C94FC4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011E-7B16-4388-9628-CD6988D0159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1BF7AF-BDD3-4C85-9274-430CD94A6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299BE8-99C8-4C1F-B3A8-804324CAA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95412-54A6-41A9-A74B-98C3B82C48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44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048A8-FF99-4F87-9005-7025D5A0B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0CA3F-53E2-4D5C-83CC-77BBD286C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70C3F-F017-45C4-B798-62F91762A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0011E-7B16-4388-9628-CD6988D0159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78F6E-A6D3-4011-AF2C-FE436D31E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658F9-4E7A-43F2-8DD7-AD0AEDEC5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95412-54A6-41A9-A74B-98C3B82C48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990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8144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8" r:id="rId18"/>
    <p:sldLayoutId id="2147483699" r:id="rId19"/>
    <p:sldLayoutId id="2147483700" r:id="rId20"/>
    <p:sldLayoutId id="2147483701" r:id="rId2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5F1C9F-1855-4BEB-8F30-C235F5DEB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70A0F-ED09-40D6-92B5-8B465C2E3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CF637-4768-44D7-A0DA-486A802CB3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0011E-7B16-4388-9628-CD6988D0159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16315-B7FC-4BCB-B09F-B7583DFEC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65E9D-1352-4808-BA23-EA2CD00030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95412-54A6-41A9-A74B-98C3B82C48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755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2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3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14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6.png"/><Relationship Id="rId4" Type="http://schemas.openxmlformats.org/officeDocument/2006/relationships/image" Target="../media/image15.tm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6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6.png"/><Relationship Id="rId4" Type="http://schemas.openxmlformats.org/officeDocument/2006/relationships/image" Target="../media/image1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4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6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2" Type="http://schemas.microsoft.com/office/2007/relationships/media" Target="../media/media19.m4a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m4a"/><Relationship Id="rId2" Type="http://schemas.microsoft.com/office/2007/relationships/media" Target="../media/media20.m4a"/><Relationship Id="rId1" Type="http://schemas.openxmlformats.org/officeDocument/2006/relationships/tags" Target="../tags/tag8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2.m4a"/><Relationship Id="rId2" Type="http://schemas.microsoft.com/office/2007/relationships/media" Target="../media/media22.m4a"/><Relationship Id="rId1" Type="http://schemas.openxmlformats.org/officeDocument/2006/relationships/tags" Target="../tags/tag10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6.png"/><Relationship Id="rId5" Type="http://schemas.openxmlformats.org/officeDocument/2006/relationships/image" Target="../media/image19.emf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6.png"/><Relationship Id="rId5" Type="http://schemas.openxmlformats.org/officeDocument/2006/relationships/image" Target="../media/image20.emf"/><Relationship Id="rId4" Type="http://schemas.openxmlformats.org/officeDocument/2006/relationships/oleObject" Target="../embeddings/oleObject2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6.png"/><Relationship Id="rId4" Type="http://schemas.openxmlformats.org/officeDocument/2006/relationships/chart" Target="../charts/char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media27.m4a"/><Relationship Id="rId2" Type="http://schemas.microsoft.com/office/2007/relationships/media" Target="../media/media27.m4a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6.png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6.png"/><Relationship Id="rId4" Type="http://schemas.openxmlformats.org/officeDocument/2006/relationships/chart" Target="../charts/char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media30.m4a"/><Relationship Id="rId7" Type="http://schemas.openxmlformats.org/officeDocument/2006/relationships/image" Target="../media/image6.png"/><Relationship Id="rId2" Type="http://schemas.microsoft.com/office/2007/relationships/media" Target="../media/media30.m4a"/><Relationship Id="rId1" Type="http://schemas.openxmlformats.org/officeDocument/2006/relationships/tags" Target="../tags/tag12.xml"/><Relationship Id="rId6" Type="http://schemas.openxmlformats.org/officeDocument/2006/relationships/image" Target="../media/image22.wmf"/><Relationship Id="rId5" Type="http://schemas.openxmlformats.org/officeDocument/2006/relationships/chart" Target="../charts/chart3.xml"/><Relationship Id="rId4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6.png"/><Relationship Id="rId5" Type="http://schemas.openxmlformats.org/officeDocument/2006/relationships/image" Target="../media/image24.png"/><Relationship Id="rId4" Type="http://schemas.openxmlformats.org/officeDocument/2006/relationships/image" Target="../media/image23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.png"/><Relationship Id="rId5" Type="http://schemas.openxmlformats.org/officeDocument/2006/relationships/image" Target="../media/image26.png"/><Relationship Id="rId4" Type="http://schemas.openxmlformats.org/officeDocument/2006/relationships/image" Target="../media/image25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3.m4a"/><Relationship Id="rId2" Type="http://schemas.microsoft.com/office/2007/relationships/media" Target="../media/media33.m4a"/><Relationship Id="rId1" Type="http://schemas.openxmlformats.org/officeDocument/2006/relationships/tags" Target="../tags/tag13.xml"/><Relationship Id="rId6" Type="http://schemas.openxmlformats.org/officeDocument/2006/relationships/image" Target="../media/image6.png"/><Relationship Id="rId5" Type="http://schemas.openxmlformats.org/officeDocument/2006/relationships/image" Target="../media/image27.jpeg"/><Relationship Id="rId4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5" Type="http://schemas.openxmlformats.org/officeDocument/2006/relationships/image" Target="../media/image6.png"/><Relationship Id="rId4" Type="http://schemas.openxmlformats.org/officeDocument/2006/relationships/image" Target="../media/image2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6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13" Type="http://schemas.openxmlformats.org/officeDocument/2006/relationships/image" Target="../media/image34.jpg"/><Relationship Id="rId3" Type="http://schemas.openxmlformats.org/officeDocument/2006/relationships/slideLayout" Target="../slideLayouts/slideLayout23.xml"/><Relationship Id="rId7" Type="http://schemas.openxmlformats.org/officeDocument/2006/relationships/hyperlink" Target="https://freesvg.org/german-soldier-portrait" TargetMode="External"/><Relationship Id="rId12" Type="http://schemas.openxmlformats.org/officeDocument/2006/relationships/hyperlink" Target="http://openclipart.org/detail/141769/tank-by-wildchief" TargetMode="Externa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30.png"/><Relationship Id="rId11" Type="http://schemas.openxmlformats.org/officeDocument/2006/relationships/image" Target="../media/image33.svg"/><Relationship Id="rId5" Type="http://schemas.openxmlformats.org/officeDocument/2006/relationships/hyperlink" Target="https://pixabay.com/id/teropong-pencarian-lihat-1026423/" TargetMode="External"/><Relationship Id="rId15" Type="http://schemas.openxmlformats.org/officeDocument/2006/relationships/image" Target="../media/image6.png"/><Relationship Id="rId10" Type="http://schemas.openxmlformats.org/officeDocument/2006/relationships/image" Target="../media/image32.png"/><Relationship Id="rId4" Type="http://schemas.openxmlformats.org/officeDocument/2006/relationships/image" Target="../media/image29.jpg"/><Relationship Id="rId9" Type="http://schemas.openxmlformats.org/officeDocument/2006/relationships/hyperlink" Target="http://en.wikipedia.org/wiki/m30_mortar" TargetMode="External"/><Relationship Id="rId14" Type="http://schemas.openxmlformats.org/officeDocument/2006/relationships/hyperlink" Target="https://www.publicdomainpictures.net/view-image.php?image=134250&amp;picture=&amp;jazyk=DE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.png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notesSlide" Target="../notesSlides/notesSlide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6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6.png"/><Relationship Id="rId4" Type="http://schemas.openxmlformats.org/officeDocument/2006/relationships/image" Target="../media/image3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6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audio" Target="../media/media43.m4a"/><Relationship Id="rId7" Type="http://schemas.openxmlformats.org/officeDocument/2006/relationships/image" Target="../media/image41.png"/><Relationship Id="rId2" Type="http://schemas.microsoft.com/office/2007/relationships/media" Target="../media/media43.m4a"/><Relationship Id="rId1" Type="http://schemas.openxmlformats.org/officeDocument/2006/relationships/tags" Target="../tags/tag14.xml"/><Relationship Id="rId6" Type="http://schemas.openxmlformats.org/officeDocument/2006/relationships/image" Target="../media/image40.jpeg"/><Relationship Id="rId11" Type="http://schemas.openxmlformats.org/officeDocument/2006/relationships/image" Target="../media/image6.png"/><Relationship Id="rId5" Type="http://schemas.openxmlformats.org/officeDocument/2006/relationships/image" Target="../media/image39.jpeg"/><Relationship Id="rId10" Type="http://schemas.openxmlformats.org/officeDocument/2006/relationships/image" Target="../media/image44.jpg"/><Relationship Id="rId4" Type="http://schemas.openxmlformats.org/officeDocument/2006/relationships/slideLayout" Target="../slideLayouts/slideLayout21.xml"/><Relationship Id="rId9" Type="http://schemas.openxmlformats.org/officeDocument/2006/relationships/image" Target="../media/image4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44.m4a"/><Relationship Id="rId7" Type="http://schemas.openxmlformats.org/officeDocument/2006/relationships/image" Target="../media/image43.png"/><Relationship Id="rId2" Type="http://schemas.microsoft.com/office/2007/relationships/media" Target="../media/media44.m4a"/><Relationship Id="rId1" Type="http://schemas.openxmlformats.org/officeDocument/2006/relationships/tags" Target="../tags/tag15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slideLayout" Target="../slideLayouts/slideLayout21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video" Target="../media/media45.mp4"/><Relationship Id="rId7" Type="http://schemas.openxmlformats.org/officeDocument/2006/relationships/image" Target="../media/image47.png"/><Relationship Id="rId2" Type="http://schemas.microsoft.com/office/2007/relationships/media" Target="../media/media45.mp4"/><Relationship Id="rId1" Type="http://schemas.openxmlformats.org/officeDocument/2006/relationships/tags" Target="../tags/tag16.xml"/><Relationship Id="rId6" Type="http://schemas.openxmlformats.org/officeDocument/2006/relationships/slideLayout" Target="../slideLayouts/slideLayout21.xml"/><Relationship Id="rId5" Type="http://schemas.openxmlformats.org/officeDocument/2006/relationships/audio" Target="../media/media46.m4a"/><Relationship Id="rId4" Type="http://schemas.microsoft.com/office/2007/relationships/media" Target="../media/media46.m4a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audio" Target="../media/media47.m4a"/><Relationship Id="rId7" Type="http://schemas.openxmlformats.org/officeDocument/2006/relationships/image" Target="../media/image50.jpeg"/><Relationship Id="rId12" Type="http://schemas.openxmlformats.org/officeDocument/2006/relationships/image" Target="../media/image6.png"/><Relationship Id="rId2" Type="http://schemas.microsoft.com/office/2007/relationships/media" Target="../media/media47.m4a"/><Relationship Id="rId1" Type="http://schemas.openxmlformats.org/officeDocument/2006/relationships/tags" Target="../tags/tag17.xml"/><Relationship Id="rId6" Type="http://schemas.openxmlformats.org/officeDocument/2006/relationships/image" Target="../media/image49.jpeg"/><Relationship Id="rId11" Type="http://schemas.openxmlformats.org/officeDocument/2006/relationships/image" Target="../media/image53.jpeg"/><Relationship Id="rId5" Type="http://schemas.openxmlformats.org/officeDocument/2006/relationships/image" Target="../media/image48.jpeg"/><Relationship Id="rId10" Type="http://schemas.openxmlformats.org/officeDocument/2006/relationships/image" Target="../media/image52.jpeg"/><Relationship Id="rId4" Type="http://schemas.openxmlformats.org/officeDocument/2006/relationships/slideLayout" Target="../slideLayouts/slideLayout21.xml"/><Relationship Id="rId9" Type="http://schemas.openxmlformats.org/officeDocument/2006/relationships/image" Target="../media/image46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5" Type="http://schemas.openxmlformats.org/officeDocument/2006/relationships/image" Target="../media/image6.png"/><Relationship Id="rId4" Type="http://schemas.openxmlformats.org/officeDocument/2006/relationships/image" Target="../media/image54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6.png"/><Relationship Id="rId5" Type="http://schemas.openxmlformats.org/officeDocument/2006/relationships/image" Target="../media/image56.jpg"/><Relationship Id="rId4" Type="http://schemas.openxmlformats.org/officeDocument/2006/relationships/image" Target="../media/image55.jp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audio" Target="../media/media50.m4a"/><Relationship Id="rId7" Type="http://schemas.openxmlformats.org/officeDocument/2006/relationships/image" Target="../media/image6.png"/><Relationship Id="rId2" Type="http://schemas.microsoft.com/office/2007/relationships/media" Target="../media/media50.m4a"/><Relationship Id="rId1" Type="http://schemas.openxmlformats.org/officeDocument/2006/relationships/tags" Target="../tags/tag18.xml"/><Relationship Id="rId6" Type="http://schemas.openxmlformats.org/officeDocument/2006/relationships/hyperlink" Target="http://www.publicdomainpictures.net/view-image.php?image=155227&amp;picture=light-bulb" TargetMode="External"/><Relationship Id="rId5" Type="http://schemas.openxmlformats.org/officeDocument/2006/relationships/image" Target="../media/image57.jpg"/><Relationship Id="rId4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audio" Target="../media/media51.m4a"/><Relationship Id="rId2" Type="http://schemas.microsoft.com/office/2007/relationships/media" Target="../media/media51.m4a"/><Relationship Id="rId1" Type="http://schemas.openxmlformats.org/officeDocument/2006/relationships/tags" Target="../tags/tag19.xml"/><Relationship Id="rId6" Type="http://schemas.openxmlformats.org/officeDocument/2006/relationships/image" Target="../media/image6.png"/><Relationship Id="rId5" Type="http://schemas.openxmlformats.org/officeDocument/2006/relationships/image" Target="../media/image58.jpeg"/><Relationship Id="rId4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5" Type="http://schemas.openxmlformats.org/officeDocument/2006/relationships/image" Target="../media/image6.png"/><Relationship Id="rId4" Type="http://schemas.openxmlformats.org/officeDocument/2006/relationships/image" Target="../media/image59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53.m4a"/><Relationship Id="rId7" Type="http://schemas.openxmlformats.org/officeDocument/2006/relationships/hyperlink" Target="http://openclipart.org/detail/141769/tank-by-wildchief" TargetMode="External"/><Relationship Id="rId2" Type="http://schemas.microsoft.com/office/2007/relationships/media" Target="../media/media53.m4a"/><Relationship Id="rId1" Type="http://schemas.openxmlformats.org/officeDocument/2006/relationships/tags" Target="../tags/tag20.xml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slideLayout" Target="../slideLayouts/slideLayout23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54.m4a"/><Relationship Id="rId7" Type="http://schemas.openxmlformats.org/officeDocument/2006/relationships/hyperlink" Target="http://openclipart.org/detail/141769/tank-by-wildchief" TargetMode="External"/><Relationship Id="rId2" Type="http://schemas.microsoft.com/office/2007/relationships/media" Target="../media/media54.m4a"/><Relationship Id="rId1" Type="http://schemas.openxmlformats.org/officeDocument/2006/relationships/tags" Target="../tags/tag21.xml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slideLayout" Target="../slideLayouts/slideLayout2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7" Type="http://schemas.openxmlformats.org/officeDocument/2006/relationships/image" Target="../media/image6.png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hyperlink" Target="http://openclipart.org/detail/141769/tank-by-wildchief" TargetMode="External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56.m4a"/><Relationship Id="rId7" Type="http://schemas.openxmlformats.org/officeDocument/2006/relationships/hyperlink" Target="http://openclipart.org/detail/141769/tank-by-wildchief" TargetMode="External"/><Relationship Id="rId2" Type="http://schemas.microsoft.com/office/2007/relationships/media" Target="../media/media56.m4a"/><Relationship Id="rId1" Type="http://schemas.openxmlformats.org/officeDocument/2006/relationships/tags" Target="../tags/tag22.xml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slideLayout" Target="../slideLayouts/slideLayout23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hyperlink" Target="Image%20Enhacement.xlsx" TargetMode="External"/><Relationship Id="rId3" Type="http://schemas.openxmlformats.org/officeDocument/2006/relationships/audio" Target="../media/media57.m4a"/><Relationship Id="rId7" Type="http://schemas.openxmlformats.org/officeDocument/2006/relationships/hyperlink" Target="http://openclipart.org/detail/141769/tank-by-wildchief" TargetMode="External"/><Relationship Id="rId2" Type="http://schemas.microsoft.com/office/2007/relationships/media" Target="../media/media57.m4a"/><Relationship Id="rId1" Type="http://schemas.openxmlformats.org/officeDocument/2006/relationships/tags" Target="../tags/tag23.xml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slideLayout" Target="../slideLayouts/slideLayout23.xml"/><Relationship Id="rId9" Type="http://schemas.openxmlformats.org/officeDocument/2006/relationships/image" Target="../media/image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audio" Target="../media/media58.m4a"/><Relationship Id="rId2" Type="http://schemas.microsoft.com/office/2007/relationships/media" Target="../media/media58.m4a"/><Relationship Id="rId1" Type="http://schemas.openxmlformats.org/officeDocument/2006/relationships/tags" Target="../tags/tag24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4" Type="http://schemas.openxmlformats.org/officeDocument/2006/relationships/image" Target="../media/image6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60.m4a"/><Relationship Id="rId7" Type="http://schemas.openxmlformats.org/officeDocument/2006/relationships/image" Target="../media/image63.emf"/><Relationship Id="rId2" Type="http://schemas.microsoft.com/office/2007/relationships/media" Target="../media/media60.m4a"/><Relationship Id="rId1" Type="http://schemas.openxmlformats.org/officeDocument/2006/relationships/tags" Target="../tags/tag25.xml"/><Relationship Id="rId6" Type="http://schemas.openxmlformats.org/officeDocument/2006/relationships/image" Target="../media/image62.png"/><Relationship Id="rId5" Type="http://schemas.openxmlformats.org/officeDocument/2006/relationships/oleObject" Target="../embeddings/oleObject3.bin"/><Relationship Id="rId4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6" Type="http://schemas.openxmlformats.org/officeDocument/2006/relationships/image" Target="../media/image6.pn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audio" Target="../media/media62.m4a"/><Relationship Id="rId2" Type="http://schemas.microsoft.com/office/2007/relationships/media" Target="../media/media62.m4a"/><Relationship Id="rId1" Type="http://schemas.openxmlformats.org/officeDocument/2006/relationships/tags" Target="../tags/tag26.xml"/><Relationship Id="rId6" Type="http://schemas.openxmlformats.org/officeDocument/2006/relationships/image" Target="../media/image6.png"/><Relationship Id="rId5" Type="http://schemas.openxmlformats.org/officeDocument/2006/relationships/image" Target="../media/image66.jpeg"/><Relationship Id="rId4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4" Type="http://schemas.openxmlformats.org/officeDocument/2006/relationships/image" Target="../media/image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4" Type="http://schemas.openxmlformats.org/officeDocument/2006/relationships/image" Target="../media/image6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66.m4a"/><Relationship Id="rId1" Type="http://schemas.microsoft.com/office/2007/relationships/media" Target="../media/media66.m4a"/><Relationship Id="rId6" Type="http://schemas.openxmlformats.org/officeDocument/2006/relationships/image" Target="../media/image6.png"/><Relationship Id="rId5" Type="http://schemas.openxmlformats.org/officeDocument/2006/relationships/chart" Target="../charts/chart4.xml"/><Relationship Id="rId4" Type="http://schemas.openxmlformats.org/officeDocument/2006/relationships/notesSlide" Target="../notesSlides/notesSlide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7.m4a"/><Relationship Id="rId2" Type="http://schemas.microsoft.com/office/2007/relationships/media" Target="../media/media67.m4a"/><Relationship Id="rId1" Type="http://schemas.openxmlformats.org/officeDocument/2006/relationships/tags" Target="../tags/tag27.xml"/><Relationship Id="rId6" Type="http://schemas.openxmlformats.org/officeDocument/2006/relationships/image" Target="../media/image6.png"/><Relationship Id="rId5" Type="http://schemas.openxmlformats.org/officeDocument/2006/relationships/image" Target="../media/image67.png"/><Relationship Id="rId4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8.m4a"/><Relationship Id="rId1" Type="http://schemas.microsoft.com/office/2007/relationships/media" Target="../media/media68.m4a"/><Relationship Id="rId6" Type="http://schemas.openxmlformats.org/officeDocument/2006/relationships/image" Target="../media/image6.png"/><Relationship Id="rId5" Type="http://schemas.openxmlformats.org/officeDocument/2006/relationships/image" Target="../media/image69.png"/><Relationship Id="rId4" Type="http://schemas.openxmlformats.org/officeDocument/2006/relationships/image" Target="../media/image68.em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9.m4a"/><Relationship Id="rId1" Type="http://schemas.microsoft.com/office/2007/relationships/media" Target="../media/media69.m4a"/><Relationship Id="rId4" Type="http://schemas.openxmlformats.org/officeDocument/2006/relationships/image" Target="../media/image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audio" Target="../media/media70.m4a"/><Relationship Id="rId2" Type="http://schemas.microsoft.com/office/2007/relationships/media" Target="../media/media70.m4a"/><Relationship Id="rId1" Type="http://schemas.openxmlformats.org/officeDocument/2006/relationships/tags" Target="../tags/tag28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1.m4a"/><Relationship Id="rId1" Type="http://schemas.microsoft.com/office/2007/relationships/media" Target="../media/media71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6955-C38C-B00A-1579-300D8DE00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Smokes.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C54540-145F-39B6-09BA-715C95D2AD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9615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6"/>
    </mc:Choice>
    <mc:Fallback xmlns="">
      <p:transition spd="slow" advTm="5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308F5199-51E6-DEA3-6D7D-5DFD512E4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67" y="153341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Pyrotechnic Smoke Compositions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B0ED0400-B4CC-3660-771C-8215ED913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7038" y="1484313"/>
            <a:ext cx="8856662" cy="528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Signalling and Marking: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coloured smokes - day time signalling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coloured smokes - marking fall of shot/bomb for practice.</a:t>
            </a:r>
          </a:p>
          <a:p>
            <a:pPr>
              <a:spcBef>
                <a:spcPts val="18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Screening (visible and infrared):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hand grenades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projected rounds for self-screening (vis and IR)</a:t>
            </a:r>
          </a:p>
          <a:p>
            <a:pPr lvl="2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AFV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projected rounds for remote screening (vis and IR):</a:t>
            </a:r>
          </a:p>
          <a:p>
            <a:pPr lvl="2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artillery, tank, mortar</a:t>
            </a:r>
          </a:p>
          <a:p>
            <a:pPr lvl="1">
              <a:spcBef>
                <a:spcPct val="20000"/>
              </a:spcBef>
              <a:buFont typeface="Arial" panose="020B0604020202020204" pitchFamily="34" charset="0"/>
              <a:buChar char="–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emplaced or mobile munitions for longer duration screens:</a:t>
            </a:r>
          </a:p>
          <a:p>
            <a:pPr lvl="2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smoke pots</a:t>
            </a:r>
          </a:p>
          <a:p>
            <a:pPr lvl="2">
              <a:spcBef>
                <a:spcPct val="2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large area generators.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E8008FE-CF5D-356B-7B2A-98EEFBE7279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63764853"/>
      </p:ext>
    </p:extLst>
  </p:cSld>
  <p:clrMapOvr>
    <a:masterClrMapping/>
  </p:clrMapOvr>
  <p:transition advTm="4441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>
            <a:extLst>
              <a:ext uri="{FF2B5EF4-FFF2-40B4-BE49-F238E27FC236}">
                <a16:creationId xmlns:a16="http://schemas.microsoft.com/office/drawing/2014/main" id="{8AD3EF2A-33EA-2E90-48B3-CA9E0292F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/>
              <a:t>Signalling and Training Smokes</a:t>
            </a:r>
          </a:p>
        </p:txBody>
      </p:sp>
      <p:pic>
        <p:nvPicPr>
          <p:cNvPr id="67587" name="Picture 3" descr="smokecolor NICO">
            <a:extLst>
              <a:ext uri="{FF2B5EF4-FFF2-40B4-BE49-F238E27FC236}">
                <a16:creationId xmlns:a16="http://schemas.microsoft.com/office/drawing/2014/main" id="{F626D0BD-9842-FFAD-822F-7027026FE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1" y="1774825"/>
            <a:ext cx="5521325" cy="352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8FC0E35-F81C-0488-EED7-B2D955CA86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658568"/>
      </p:ext>
    </p:extLst>
  </p:cSld>
  <p:clrMapOvr>
    <a:masterClrMapping/>
  </p:clrMapOvr>
  <p:transition advTm="688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4">
            <a:extLst>
              <a:ext uri="{FF2B5EF4-FFF2-40B4-BE49-F238E27FC236}">
                <a16:creationId xmlns:a16="http://schemas.microsoft.com/office/drawing/2014/main" id="{3A298F6F-1128-4184-DCDC-FC12852627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409" y="116019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Volatilisation Smokes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02A62F-3590-9C30-8DBB-4457A32937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1341439"/>
            <a:ext cx="8713788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Fuel + oxidant + volatile smoke material</a:t>
            </a:r>
          </a:p>
          <a:p>
            <a:pPr lvl="1"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heat of reaction volatilises the smoke material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Coloured smokes - organic dye.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Training smokes - </a:t>
            </a:r>
            <a:r>
              <a:rPr lang="en-GB" altLang="en-US" sz="2400" dirty="0" err="1">
                <a:latin typeface="+mj-lt"/>
                <a:cs typeface="Times New Roman" panose="02020603050405020304" pitchFamily="18" charset="0"/>
              </a:rPr>
              <a:t>cinnamic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 acid (UK); </a:t>
            </a:r>
            <a:r>
              <a:rPr lang="en-GB" altLang="en-US" sz="2400" dirty="0" err="1">
                <a:latin typeface="+mj-lt"/>
                <a:cs typeface="Times New Roman" panose="02020603050405020304" pitchFamily="18" charset="0"/>
              </a:rPr>
              <a:t>terephthalic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 acid (USA).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Other purposes – CS (riot control).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Compositions pressed to form a candle.</a:t>
            </a:r>
          </a:p>
          <a:p>
            <a:pPr>
              <a:defRPr/>
            </a:pPr>
            <a:endParaRPr lang="en-GB" altLang="en-US" dirty="0">
              <a:latin typeface="Calibri" panose="020F050202020403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E9680A0-3CA3-5444-8F48-2BC8ABA2B19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190925"/>
      </p:ext>
    </p:extLst>
  </p:cSld>
  <p:clrMapOvr>
    <a:masterClrMapping/>
  </p:clrMapOvr>
  <p:transition advTm="48047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4">
            <a:extLst>
              <a:ext uri="{FF2B5EF4-FFF2-40B4-BE49-F238E27FC236}">
                <a16:creationId xmlns:a16="http://schemas.microsoft.com/office/drawing/2014/main" id="{4A681773-1EDD-691F-EC07-363B13ECF2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0351" y="225424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Volatilisation Smokes</a:t>
            </a:r>
          </a:p>
        </p:txBody>
      </p:sp>
      <p:sp>
        <p:nvSpPr>
          <p:cNvPr id="62468" name="TextBox 1">
            <a:extLst>
              <a:ext uri="{FF2B5EF4-FFF2-40B4-BE49-F238E27FC236}">
                <a16:creationId xmlns:a16="http://schemas.microsoft.com/office/drawing/2014/main" id="{B3FE9867-8E6B-5314-D8A3-01C1B448E8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4237" y="1717579"/>
            <a:ext cx="9243526" cy="4370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800" dirty="0">
                <a:latin typeface="+mj-lt"/>
                <a:cs typeface="Times New Roman" panose="02020603050405020304" pitchFamily="18" charset="0"/>
              </a:rPr>
              <a:t>Low combustion temperature is necessary to minimise decomposition of volatile smoke ingredient.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800" dirty="0">
                <a:latin typeface="+mj-lt"/>
                <a:cs typeface="Times New Roman" panose="02020603050405020304" pitchFamily="18" charset="0"/>
              </a:rPr>
              <a:t>Desirable to be gassy to sweep vaporised smoke material away from the reaction zone.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800" dirty="0">
                <a:latin typeface="+mj-lt"/>
                <a:cs typeface="Times New Roman" panose="02020603050405020304" pitchFamily="18" charset="0"/>
              </a:rPr>
              <a:t>Mixtures of an organic fuel and an alkali metal chlorate are found suitable. The reaction starts at moderate temperature.</a:t>
            </a:r>
            <a:endParaRPr lang="en-US" altLang="en-US" sz="2800" dirty="0">
              <a:latin typeface="+mj-lt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FEC7F41D-2B95-89D6-996A-A80917D7A3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4273418"/>
      </p:ext>
    </p:extLst>
  </p:cSld>
  <p:clrMapOvr>
    <a:masterClrMapping/>
  </p:clrMapOvr>
  <p:transition advTm="6168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A4EA31-1E4E-4B77-F2CA-ED33EA95BC1A}"/>
              </a:ext>
            </a:extLst>
          </p:cNvPr>
          <p:cNvSpPr/>
          <p:nvPr/>
        </p:nvSpPr>
        <p:spPr>
          <a:xfrm>
            <a:off x="2258008" y="1106489"/>
            <a:ext cx="7744408" cy="277504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2C59BACB-910A-2674-BF42-3F45DDC0AF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77" y="36511"/>
            <a:ext cx="4895850" cy="846138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Heater Mixture - Fuel</a:t>
            </a:r>
            <a:endParaRPr lang="en-US" altLang="en-US" sz="3600" dirty="0"/>
          </a:p>
        </p:txBody>
      </p:sp>
      <p:pic>
        <p:nvPicPr>
          <p:cNvPr id="70659" name="Picture 11">
            <a:extLst>
              <a:ext uri="{FF2B5EF4-FFF2-40B4-BE49-F238E27FC236}">
                <a16:creationId xmlns:a16="http://schemas.microsoft.com/office/drawing/2014/main" id="{47F09BB3-3448-CBEB-8F40-81F1C3DC0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3" y="1106489"/>
            <a:ext cx="2735262" cy="238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660" name="Picture 14">
            <a:extLst>
              <a:ext uri="{FF2B5EF4-FFF2-40B4-BE49-F238E27FC236}">
                <a16:creationId xmlns:a16="http://schemas.microsoft.com/office/drawing/2014/main" id="{268F85D5-CA01-D29F-3659-C0926B4F9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4" y="1366839"/>
            <a:ext cx="3387725" cy="199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4" name="TextBox 3">
            <a:extLst>
              <a:ext uri="{FF2B5EF4-FFF2-40B4-BE49-F238E27FC236}">
                <a16:creationId xmlns:a16="http://schemas.microsoft.com/office/drawing/2014/main" id="{8CA47CE4-E4E9-BF5F-952F-B763C781B5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9" y="4005264"/>
            <a:ext cx="3317875" cy="197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a-lactose monohydrate</a:t>
            </a:r>
          </a:p>
          <a:p>
            <a:pPr lvl="1">
              <a:defRPr/>
            </a:pP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C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12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H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22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O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11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.H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2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O</a:t>
            </a:r>
          </a:p>
          <a:p>
            <a:pPr lvl="1"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white solid</a:t>
            </a:r>
          </a:p>
          <a:p>
            <a:pPr lvl="1">
              <a:defRPr/>
            </a:pPr>
            <a:r>
              <a:rPr lang="en-GB" altLang="en-US" sz="2000" dirty="0" err="1">
                <a:latin typeface="+mj-lt"/>
                <a:cs typeface="Times New Roman" panose="02020603050405020304" pitchFamily="18" charset="0"/>
              </a:rPr>
              <a:t>m.p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. ~215ºC (</a:t>
            </a:r>
            <a:r>
              <a:rPr lang="en-GB" altLang="en-US" sz="2000" dirty="0" err="1">
                <a:latin typeface="+mj-lt"/>
                <a:cs typeface="Times New Roman" panose="02020603050405020304" pitchFamily="18" charset="0"/>
              </a:rPr>
              <a:t>decomp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.)</a:t>
            </a:r>
          </a:p>
          <a:p>
            <a:pPr lvl="1"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milk sugar</a:t>
            </a:r>
            <a:endParaRPr lang="en-US" altLang="en-US" sz="2000" dirty="0">
              <a:latin typeface="+mj-lt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>
              <a:latin typeface="Calibri" panose="020F0502020204030204" pitchFamily="34" charset="0"/>
            </a:endParaRPr>
          </a:p>
        </p:txBody>
      </p:sp>
      <p:sp>
        <p:nvSpPr>
          <p:cNvPr id="63495" name="Rectangle 4">
            <a:extLst>
              <a:ext uri="{FF2B5EF4-FFF2-40B4-BE49-F238E27FC236}">
                <a16:creationId xmlns:a16="http://schemas.microsoft.com/office/drawing/2014/main" id="{D49C7A33-9B05-0430-3DB5-CEBCEDDA7E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4005263"/>
            <a:ext cx="295275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sucrose</a:t>
            </a:r>
          </a:p>
          <a:p>
            <a:pPr lvl="1">
              <a:defRPr/>
            </a:pP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C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12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H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22</a:t>
            </a:r>
            <a:r>
              <a:rPr lang="en-US" altLang="en-US" sz="2000" dirty="0">
                <a:latin typeface="+mj-lt"/>
                <a:cs typeface="Times New Roman" panose="02020603050405020304" pitchFamily="18" charset="0"/>
              </a:rPr>
              <a:t>O</a:t>
            </a:r>
            <a:r>
              <a:rPr lang="en-US" altLang="en-US" sz="2000" baseline="-25000" dirty="0">
                <a:latin typeface="+mj-lt"/>
                <a:cs typeface="Times New Roman" panose="02020603050405020304" pitchFamily="18" charset="0"/>
              </a:rPr>
              <a:t>11</a:t>
            </a:r>
            <a:endParaRPr lang="en-US" altLang="en-US" sz="2000" dirty="0">
              <a:latin typeface="+mj-lt"/>
              <a:cs typeface="Times New Roman" panose="02020603050405020304" pitchFamily="18" charset="0"/>
            </a:endParaRPr>
          </a:p>
          <a:p>
            <a:pPr lvl="1"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white solid</a:t>
            </a:r>
            <a:endParaRPr lang="en-US" altLang="en-US" sz="2000" dirty="0">
              <a:latin typeface="+mj-lt"/>
              <a:cs typeface="Times New Roman" panose="02020603050405020304" pitchFamily="18" charset="0"/>
            </a:endParaRPr>
          </a:p>
          <a:p>
            <a:pPr lvl="1">
              <a:defRPr/>
            </a:pPr>
            <a:r>
              <a:rPr lang="en-GB" altLang="en-US" sz="2000" dirty="0" err="1">
                <a:latin typeface="+mj-lt"/>
                <a:cs typeface="Times New Roman" panose="02020603050405020304" pitchFamily="18" charset="0"/>
              </a:rPr>
              <a:t>m.p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. 186ºC (</a:t>
            </a:r>
            <a:r>
              <a:rPr lang="en-GB" altLang="en-US" sz="2000" dirty="0" err="1">
                <a:latin typeface="+mj-lt"/>
                <a:cs typeface="Times New Roman" panose="02020603050405020304" pitchFamily="18" charset="0"/>
              </a:rPr>
              <a:t>decomp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.)</a:t>
            </a:r>
          </a:p>
          <a:p>
            <a:pPr lvl="1"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cane sugar</a:t>
            </a:r>
            <a:endParaRPr lang="en-US" altLang="en-US" sz="2000" dirty="0"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95F7031-CC7F-9B0C-A3E3-EE6B1CBE6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8719182"/>
      </p:ext>
    </p:extLst>
  </p:cSld>
  <p:clrMapOvr>
    <a:masterClrMapping/>
  </p:clrMapOvr>
  <p:transition advTm="3298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">
            <a:extLst>
              <a:ext uri="{FF2B5EF4-FFF2-40B4-BE49-F238E27FC236}">
                <a16:creationId xmlns:a16="http://schemas.microsoft.com/office/drawing/2014/main" id="{AAFC41CD-0E99-06E7-4F95-90A3BB7ED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1660" y="908051"/>
            <a:ext cx="9005401" cy="51618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/>
        </p:spPr>
        <p:txBody>
          <a:bodyPr wrap="square" lIns="90000" tIns="46800" rIns="90000" bIns="46800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/>
          </a:p>
        </p:txBody>
      </p:sp>
      <p:sp>
        <p:nvSpPr>
          <p:cNvPr id="71683" name="Rectangle 4">
            <a:extLst>
              <a:ext uri="{FF2B5EF4-FFF2-40B4-BE49-F238E27FC236}">
                <a16:creationId xmlns:a16="http://schemas.microsoft.com/office/drawing/2014/main" id="{AC365C6A-FABD-CF5E-1393-7C62B840A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388" y="130176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/>
              <a:t>Heater Mixture - Oxidant</a:t>
            </a:r>
            <a:endParaRPr lang="en-US" altLang="en-US" sz="3600"/>
          </a:p>
        </p:txBody>
      </p:sp>
      <p:pic>
        <p:nvPicPr>
          <p:cNvPr id="71684" name="Picture 5" descr="Pot chlorate TG ground 9805mg 100-800° 20 eval">
            <a:extLst>
              <a:ext uri="{FF2B5EF4-FFF2-40B4-BE49-F238E27FC236}">
                <a16:creationId xmlns:a16="http://schemas.microsoft.com/office/drawing/2014/main" id="{47898A42-9155-0B6D-8152-CC4F06C8C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221" y="860458"/>
            <a:ext cx="7399432" cy="5137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4517" name="Rectangle 1">
            <a:extLst>
              <a:ext uri="{FF2B5EF4-FFF2-40B4-BE49-F238E27FC236}">
                <a16:creationId xmlns:a16="http://schemas.microsoft.com/office/drawing/2014/main" id="{4DF433AF-E900-91AC-2D5F-34A117467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1660" y="6069946"/>
            <a:ext cx="1004868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1200" dirty="0">
                <a:latin typeface="+mj-lt"/>
                <a:cs typeface="Times New Roman" panose="02020603050405020304" pitchFamily="18" charset="0"/>
              </a:rPr>
              <a:t>Potassium chlorate:  KClO</a:t>
            </a:r>
            <a:r>
              <a:rPr lang="en-GB" altLang="en-US" sz="1200" baseline="-25000" dirty="0">
                <a:latin typeface="+mj-lt"/>
                <a:cs typeface="Times New Roman" panose="02020603050405020304" pitchFamily="18" charset="0"/>
              </a:rPr>
              <a:t>3  </a:t>
            </a:r>
            <a:r>
              <a:rPr lang="en-GB" altLang="en-US" sz="1200" dirty="0">
                <a:latin typeface="+mj-lt"/>
                <a:cs typeface="Times New Roman" panose="02020603050405020304" pitchFamily="18" charset="0"/>
              </a:rPr>
              <a:t>(White solid, soluble in water)</a:t>
            </a:r>
          </a:p>
          <a:p>
            <a:pPr lvl="1">
              <a:defRPr/>
            </a:pPr>
            <a:r>
              <a:rPr lang="en-GB" altLang="en-US" sz="1200" dirty="0" err="1">
                <a:latin typeface="+mj-lt"/>
                <a:cs typeface="Times New Roman" panose="02020603050405020304" pitchFamily="18" charset="0"/>
              </a:rPr>
              <a:t>m.p</a:t>
            </a:r>
            <a:r>
              <a:rPr lang="en-GB" altLang="en-US" sz="1200" dirty="0">
                <a:latin typeface="+mj-lt"/>
                <a:cs typeface="Times New Roman" panose="02020603050405020304" pitchFamily="18" charset="0"/>
              </a:rPr>
              <a:t>. 356ºC</a:t>
            </a:r>
          </a:p>
          <a:p>
            <a:pPr lvl="1">
              <a:defRPr/>
            </a:pPr>
            <a:r>
              <a:rPr lang="en-GB" altLang="en-US" sz="1200" dirty="0" err="1">
                <a:latin typeface="+mj-lt"/>
                <a:cs typeface="Times New Roman" panose="02020603050405020304" pitchFamily="18" charset="0"/>
              </a:rPr>
              <a:t>decomp</a:t>
            </a:r>
            <a:r>
              <a:rPr lang="en-GB" altLang="en-US" sz="1200" dirty="0">
                <a:latin typeface="+mj-lt"/>
                <a:cs typeface="Times New Roman" panose="02020603050405020304" pitchFamily="18" charset="0"/>
              </a:rPr>
              <a:t>. ~400ºC </a:t>
            </a:r>
            <a:r>
              <a:rPr lang="en-GB" altLang="en-US" sz="1100" dirty="0" err="1">
                <a:latin typeface="+mj-lt"/>
                <a:cs typeface="Times New Roman" panose="02020603050405020304" pitchFamily="18" charset="0"/>
              </a:rPr>
              <a:t>n.b.</a:t>
            </a:r>
            <a:r>
              <a:rPr lang="en-GB" altLang="en-US" sz="1100" dirty="0">
                <a:latin typeface="+mj-lt"/>
                <a:cs typeface="Times New Roman" panose="02020603050405020304" pitchFamily="18" charset="0"/>
              </a:rPr>
              <a:t> - much lower in presence of catalysts such as transition metal oxides </a:t>
            </a:r>
            <a:r>
              <a:rPr lang="en-GB" altLang="en-US" sz="1200" dirty="0">
                <a:latin typeface="+mj-lt"/>
                <a:cs typeface="Times New Roman" panose="02020603050405020304" pitchFamily="18" charset="0"/>
              </a:rPr>
              <a:t>was used as an indiscriminate weed killer.</a:t>
            </a:r>
            <a:endParaRPr lang="en-US" altLang="en-US" sz="1200" dirty="0"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5ED7CA9-D42A-5435-53C7-7EB5E0B2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9155809"/>
      </p:ext>
    </p:extLst>
  </p:cSld>
  <p:clrMapOvr>
    <a:masterClrMapping/>
  </p:clrMapOvr>
  <p:transition advTm="4505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E595AD-F921-AC89-984F-45FD7E7D0BC1}"/>
              </a:ext>
            </a:extLst>
          </p:cNvPr>
          <p:cNvSpPr/>
          <p:nvPr/>
        </p:nvSpPr>
        <p:spPr>
          <a:xfrm>
            <a:off x="531467" y="991395"/>
            <a:ext cx="9976544" cy="37449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6802" name="Rectangle 2">
            <a:extLst>
              <a:ext uri="{FF2B5EF4-FFF2-40B4-BE49-F238E27FC236}">
                <a16:creationId xmlns:a16="http://schemas.microsoft.com/office/drawing/2014/main" id="{3524F13F-CA83-281D-72A2-A7ED30B7DD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8508" y="83629"/>
            <a:ext cx="4895850" cy="792163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Dyestuff</a:t>
            </a:r>
            <a:endParaRPr lang="en-US" altLang="en-US" sz="3600" dirty="0"/>
          </a:p>
        </p:txBody>
      </p:sp>
      <p:pic>
        <p:nvPicPr>
          <p:cNvPr id="76803" name="Picture 2">
            <a:extLst>
              <a:ext uri="{FF2B5EF4-FFF2-40B4-BE49-F238E27FC236}">
                <a16:creationId xmlns:a16="http://schemas.microsoft.com/office/drawing/2014/main" id="{AE89C04A-A504-EEE4-6E3B-E3134020B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97" y="991395"/>
            <a:ext cx="2379663" cy="325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804" name="Picture 3">
            <a:extLst>
              <a:ext uri="{FF2B5EF4-FFF2-40B4-BE49-F238E27FC236}">
                <a16:creationId xmlns:a16="http://schemas.microsoft.com/office/drawing/2014/main" id="{ECECA68B-83A6-76DD-2095-B2BBA1AF5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5" y="1271121"/>
            <a:ext cx="2084387" cy="216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805" name="Picture 4">
            <a:extLst>
              <a:ext uri="{FF2B5EF4-FFF2-40B4-BE49-F238E27FC236}">
                <a16:creationId xmlns:a16="http://schemas.microsoft.com/office/drawing/2014/main" id="{EE462221-B91E-815B-CF87-C975BC8AF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079" y="1155184"/>
            <a:ext cx="2447925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6" name="TextBox 1">
            <a:extLst>
              <a:ext uri="{FF2B5EF4-FFF2-40B4-BE49-F238E27FC236}">
                <a16:creationId xmlns:a16="http://schemas.microsoft.com/office/drawing/2014/main" id="{C8E91C25-9BF6-CFBC-724E-AF957FF565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3164" y="2087563"/>
            <a:ext cx="1641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  <a:latin typeface="Calibri" panose="020F0502020204030204" pitchFamily="34" charset="0"/>
              </a:rPr>
              <a:t>Solvent green 3</a:t>
            </a:r>
          </a:p>
        </p:txBody>
      </p:sp>
      <p:sp>
        <p:nvSpPr>
          <p:cNvPr id="76807" name="TextBox 11">
            <a:extLst>
              <a:ext uri="{FF2B5EF4-FFF2-40B4-BE49-F238E27FC236}">
                <a16:creationId xmlns:a16="http://schemas.microsoft.com/office/drawing/2014/main" id="{918487A5-8380-E568-95BF-65E9FF48C8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420" y="3653490"/>
            <a:ext cx="10366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  <a:latin typeface="Calibri" panose="020F0502020204030204" pitchFamily="34" charset="0"/>
              </a:rPr>
              <a:t>Orange 7</a:t>
            </a:r>
          </a:p>
        </p:txBody>
      </p:sp>
      <p:sp>
        <p:nvSpPr>
          <p:cNvPr id="76808" name="TextBox 12">
            <a:extLst>
              <a:ext uri="{FF2B5EF4-FFF2-40B4-BE49-F238E27FC236}">
                <a16:creationId xmlns:a16="http://schemas.microsoft.com/office/drawing/2014/main" id="{97DA43B3-A460-DAEB-F321-47F9CC577D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84319" y="2830810"/>
            <a:ext cx="13192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  <a:latin typeface="Calibri" panose="020F0502020204030204" pitchFamily="34" charset="0"/>
              </a:rPr>
              <a:t>Vat yellow 4</a:t>
            </a:r>
          </a:p>
        </p:txBody>
      </p:sp>
      <p:sp>
        <p:nvSpPr>
          <p:cNvPr id="69642" name="TextBox 13">
            <a:extLst>
              <a:ext uri="{FF2B5EF4-FFF2-40B4-BE49-F238E27FC236}">
                <a16:creationId xmlns:a16="http://schemas.microsoft.com/office/drawing/2014/main" id="{B5B672B8-BA5A-E012-FAC8-D7C65F93F1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4887634"/>
            <a:ext cx="11765902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Important characteristics 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 	sublime without (significant) decomposition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	readily available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	non toxic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	acceptable environmental characteristics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9DAEF53-3F4A-8AA4-DF9B-F611BAE7C6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6365480"/>
      </p:ext>
    </p:extLst>
  </p:cSld>
  <p:clrMapOvr>
    <a:masterClrMapping/>
  </p:clrMapOvr>
  <p:transition advTm="2809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Text Box 2">
            <a:extLst>
              <a:ext uri="{FF2B5EF4-FFF2-40B4-BE49-F238E27FC236}">
                <a16:creationId xmlns:a16="http://schemas.microsoft.com/office/drawing/2014/main" id="{79A87659-0996-2BD3-E835-22965492B6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1388" y="1268413"/>
            <a:ext cx="77724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C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12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24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O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12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+ 8KClO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12CO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(g) + 12H</a:t>
            </a:r>
            <a:r>
              <a:rPr lang="en-GB" altLang="en-US" sz="24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O + 8KCl	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		D</a:t>
            </a:r>
            <a:r>
              <a:rPr lang="en-GB" altLang="en-US" sz="24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-5980 kJ,  	</a:t>
            </a:r>
            <a:r>
              <a:rPr lang="en-GB" altLang="en-US" sz="24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q</a:t>
            </a:r>
            <a:r>
              <a:rPr lang="en-GB" altLang="en-US" sz="24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-4460 kJ kg</a:t>
            </a:r>
            <a:r>
              <a:rPr lang="en-GB" altLang="en-US" sz="2400" baseline="30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-1</a:t>
            </a:r>
            <a:endParaRPr lang="en-GB" altLang="en-US" sz="24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72707" name="Rectangle 7">
            <a:extLst>
              <a:ext uri="{FF2B5EF4-FFF2-40B4-BE49-F238E27FC236}">
                <a16:creationId xmlns:a16="http://schemas.microsoft.com/office/drawing/2014/main" id="{7F2E430D-E45F-2A33-E5C8-8DCA438F78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5" y="84343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Heater Mixtures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E337131-DA87-754C-37C1-FB6570D69E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3731" y="2911594"/>
            <a:ext cx="10636897" cy="332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Ingredients ratio:</a:t>
            </a:r>
          </a:p>
          <a:p>
            <a:pPr lvl="1"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stoichiometric 27% lactose – rapid combustion, hot</a:t>
            </a:r>
          </a:p>
          <a:p>
            <a:pPr lvl="1"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preferred mixture 50% lactose – slower, cooler</a:t>
            </a:r>
          </a:p>
          <a:p>
            <a:pPr>
              <a:defRPr/>
            </a:pPr>
            <a:endParaRPr lang="en-GB" altLang="en-US" sz="20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Kaolin (a diatomaceous earth) added: </a:t>
            </a:r>
          </a:p>
          <a:p>
            <a:pPr lvl="1"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as temperature moderator to prevent molten fuel swamping the reaction zone</a:t>
            </a:r>
          </a:p>
          <a:p>
            <a:pPr lvl="1"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to increase porosity of charred residue and allow more rapid escape of volatilised smoke.</a:t>
            </a:r>
            <a:endParaRPr lang="en-US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AFEFB0-51C1-7E80-CA4C-2A75B06DC6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0251386"/>
      </p:ext>
    </p:extLst>
  </p:cSld>
  <p:clrMapOvr>
    <a:masterClrMapping/>
  </p:clrMapOvr>
  <p:transition advTm="8363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0291C678-2931-F0D4-1C46-D0A9291ED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3600"/>
              <a:t>Combustion Temperature</a:t>
            </a:r>
            <a:endParaRPr lang="en-US" altLang="en-US" sz="3600"/>
          </a:p>
        </p:txBody>
      </p:sp>
      <p:pic>
        <p:nvPicPr>
          <p:cNvPr id="73731" name="Picture 4">
            <a:extLst>
              <a:ext uri="{FF2B5EF4-FFF2-40B4-BE49-F238E27FC236}">
                <a16:creationId xmlns:a16="http://schemas.microsoft.com/office/drawing/2014/main" id="{6236AB9A-1D38-BBB1-D750-15A1A9DD5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489" y="1052513"/>
            <a:ext cx="8277225" cy="413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2" name="Rectangle 5">
            <a:extLst>
              <a:ext uri="{FF2B5EF4-FFF2-40B4-BE49-F238E27FC236}">
                <a16:creationId xmlns:a16="http://schemas.microsoft.com/office/drawing/2014/main" id="{CBC96993-F3C0-6B42-A073-2209DD5E0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8" y="5894389"/>
            <a:ext cx="84248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1400" i="1">
                <a:latin typeface="Times New Roman" panose="02020603050405020304" pitchFamily="18" charset="0"/>
                <a:ea typeface="MS PGothic" panose="020B0600070205080204" pitchFamily="34" charset="-128"/>
              </a:rPr>
              <a:t>P Yow.  Pyrotechnic Delay Studies.  Cranfield University MSc Dissertation (2004).</a:t>
            </a:r>
          </a:p>
          <a:p>
            <a:pPr>
              <a:spcBef>
                <a:spcPct val="50000"/>
              </a:spcBef>
            </a:pPr>
            <a:r>
              <a:rPr lang="en-US" altLang="en-US" sz="1400" i="1">
                <a:latin typeface="Times New Roman" panose="02020603050405020304" pitchFamily="18" charset="0"/>
                <a:ea typeface="MS PGothic" panose="020B0600070205080204" pitchFamily="34" charset="-128"/>
              </a:rPr>
              <a:t>D M Griffiths and J A Oliver.  The reaction of potassium chlorate with lactose: analysis of combustion gases.  Combust. Flame </a:t>
            </a:r>
            <a:r>
              <a:rPr lang="en-US" altLang="en-US" sz="1400" i="1" u="sng">
                <a:latin typeface="Times New Roman" panose="02020603050405020304" pitchFamily="18" charset="0"/>
                <a:ea typeface="MS PGothic" panose="020B0600070205080204" pitchFamily="34" charset="-128"/>
              </a:rPr>
              <a:t>24</a:t>
            </a:r>
            <a:r>
              <a:rPr lang="en-US" altLang="en-US" sz="1400" i="1">
                <a:latin typeface="Times New Roman" panose="02020603050405020304" pitchFamily="18" charset="0"/>
                <a:ea typeface="MS PGothic" panose="020B0600070205080204" pitchFamily="34" charset="-128"/>
              </a:rPr>
              <a:t>, 21-25 (1975)</a:t>
            </a:r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40039A1-0A72-FA84-A19E-72196EEC98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1" y="5084764"/>
            <a:ext cx="5984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>
                <a:latin typeface="Times New Roman" panose="02020603050405020304" pitchFamily="18" charset="0"/>
                <a:ea typeface="MS PGothic" panose="020B0600070205080204" pitchFamily="34" charset="-128"/>
              </a:rPr>
              <a:t>Combustion Temperature : lactose – potassium chlorate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5123E16-B470-0E8F-2AB3-C9D4FE6255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1701071"/>
      </p:ext>
    </p:extLst>
  </p:cSld>
  <p:clrMapOvr>
    <a:masterClrMapping/>
  </p:clrMapOvr>
  <p:transition advTm="17716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995" y="157751"/>
            <a:ext cx="9404723" cy="1400530"/>
          </a:xfrm>
        </p:spPr>
        <p:txBody>
          <a:bodyPr/>
          <a:lstStyle/>
          <a:p>
            <a:r>
              <a:rPr lang="en-GB" dirty="0"/>
              <a:t>Which regime are we working in?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653" y="1332241"/>
            <a:ext cx="9619202" cy="3686001"/>
          </a:xfrm>
        </p:spPr>
      </p:pic>
      <p:sp>
        <p:nvSpPr>
          <p:cNvPr id="5" name="TextBox 4"/>
          <p:cNvSpPr txBox="1"/>
          <p:nvPr/>
        </p:nvSpPr>
        <p:spPr>
          <a:xfrm>
            <a:off x="754508" y="5219903"/>
            <a:ext cx="10394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From </a:t>
            </a:r>
            <a:r>
              <a:rPr lang="en-GB" dirty="0" err="1"/>
              <a:t>Shidlovsky</a:t>
            </a:r>
            <a:r>
              <a:rPr lang="en-GB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Potassium Perchlorate / Lactose reaction required adjustment of Fuel and oxidant ratios to modify the reaction regime and keep temperature low for controlled sublimation of dyestuff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DD8051F-D75A-FD2B-ACC1-83240F275B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568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73"/>
    </mc:Choice>
    <mc:Fallback xmlns="">
      <p:transition spd="slow" advTm="50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06437"/>
          </a:xfrm>
        </p:spPr>
        <p:txBody>
          <a:bodyPr/>
          <a:lstStyle/>
          <a:p>
            <a:r>
              <a:rPr lang="en-GB" altLang="en-US" sz="3600"/>
              <a:t>Signalling/Screening Smoke</a:t>
            </a:r>
          </a:p>
        </p:txBody>
      </p:sp>
      <p:pic>
        <p:nvPicPr>
          <p:cNvPr id="38915" name="Picture 2" descr="grenade smoke NICO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17702" y="4689527"/>
            <a:ext cx="2851150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8916" name="Group 26"/>
          <p:cNvGrpSpPr>
            <a:grpSpLocks/>
          </p:cNvGrpSpPr>
          <p:nvPr/>
        </p:nvGrpSpPr>
        <p:grpSpPr bwMode="auto">
          <a:xfrm>
            <a:off x="1577976" y="1101726"/>
            <a:ext cx="8943975" cy="4919663"/>
            <a:chOff x="34" y="511"/>
            <a:chExt cx="5634" cy="3099"/>
          </a:xfrm>
        </p:grpSpPr>
        <p:pic>
          <p:nvPicPr>
            <p:cNvPr id="38917" name="Picture 5" descr="smoke - grenade hand training L72 copy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491" y="688"/>
              <a:ext cx="1820" cy="2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8918" name="Group 25"/>
            <p:cNvGrpSpPr>
              <a:grpSpLocks/>
            </p:cNvGrpSpPr>
            <p:nvPr/>
          </p:nvGrpSpPr>
          <p:grpSpPr bwMode="auto">
            <a:xfrm>
              <a:off x="34" y="511"/>
              <a:ext cx="5634" cy="2754"/>
              <a:chOff x="34" y="511"/>
              <a:chExt cx="5634" cy="2754"/>
            </a:xfrm>
          </p:grpSpPr>
          <p:sp>
            <p:nvSpPr>
              <p:cNvPr id="38919" name="Text Box 6"/>
              <p:cNvSpPr txBox="1">
                <a:spLocks noChangeArrowheads="1"/>
              </p:cNvSpPr>
              <p:nvPr/>
            </p:nvSpPr>
            <p:spPr bwMode="auto">
              <a:xfrm>
                <a:off x="4380" y="511"/>
                <a:ext cx="1288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Pre-cocked striker</a:t>
                </a:r>
              </a:p>
            </p:txBody>
          </p:sp>
          <p:sp>
            <p:nvSpPr>
              <p:cNvPr id="38920" name="Text Box 7"/>
              <p:cNvSpPr txBox="1">
                <a:spLocks noChangeArrowheads="1"/>
              </p:cNvSpPr>
              <p:nvPr/>
            </p:nvSpPr>
            <p:spPr bwMode="auto">
              <a:xfrm>
                <a:off x="4758" y="2299"/>
                <a:ext cx="876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Fly-up lever</a:t>
                </a:r>
              </a:p>
            </p:txBody>
          </p:sp>
          <p:sp>
            <p:nvSpPr>
              <p:cNvPr id="38921" name="Text Box 8"/>
              <p:cNvSpPr txBox="1">
                <a:spLocks noChangeArrowheads="1"/>
              </p:cNvSpPr>
              <p:nvPr/>
            </p:nvSpPr>
            <p:spPr bwMode="auto">
              <a:xfrm>
                <a:off x="34" y="2127"/>
                <a:ext cx="2128" cy="4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eaLnBrk="0" hangingPunct="0"/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Smoke composition</a:t>
                </a:r>
              </a:p>
              <a:p>
                <a:pPr eaLnBrk="0" hangingPunct="0"/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(lactose / sodium chlorate / dye</a:t>
                </a:r>
              </a:p>
            </p:txBody>
          </p:sp>
          <p:sp>
            <p:nvSpPr>
              <p:cNvPr id="38922" name="Text Box 9"/>
              <p:cNvSpPr txBox="1">
                <a:spLocks noChangeArrowheads="1"/>
              </p:cNvSpPr>
              <p:nvPr/>
            </p:nvSpPr>
            <p:spPr bwMode="auto">
              <a:xfrm>
                <a:off x="793" y="1540"/>
                <a:ext cx="1482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Primed cambric SMP</a:t>
                </a:r>
              </a:p>
            </p:txBody>
          </p:sp>
          <p:sp>
            <p:nvSpPr>
              <p:cNvPr id="38923" name="Text Box 10"/>
              <p:cNvSpPr txBox="1">
                <a:spLocks noChangeArrowheads="1"/>
              </p:cNvSpPr>
              <p:nvPr/>
            </p:nvSpPr>
            <p:spPr bwMode="auto">
              <a:xfrm>
                <a:off x="669" y="1857"/>
                <a:ext cx="1611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Primed cambric SR252</a:t>
                </a:r>
              </a:p>
            </p:txBody>
          </p:sp>
          <p:sp>
            <p:nvSpPr>
              <p:cNvPr id="38924" name="Text Box 11"/>
              <p:cNvSpPr txBox="1">
                <a:spLocks noChangeArrowheads="1"/>
              </p:cNvSpPr>
              <p:nvPr/>
            </p:nvSpPr>
            <p:spPr bwMode="auto">
              <a:xfrm>
                <a:off x="268" y="753"/>
                <a:ext cx="2084" cy="49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 dirty="0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Ely percussion cap 0.22 inch</a:t>
                </a:r>
              </a:p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 dirty="0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    (Vented Rimfire)</a:t>
                </a:r>
              </a:p>
            </p:txBody>
          </p:sp>
          <p:sp>
            <p:nvSpPr>
              <p:cNvPr id="38925" name="Text Box 12"/>
              <p:cNvSpPr txBox="1">
                <a:spLocks noChangeArrowheads="1"/>
              </p:cNvSpPr>
              <p:nvPr/>
            </p:nvSpPr>
            <p:spPr bwMode="auto">
              <a:xfrm>
                <a:off x="924" y="1301"/>
                <a:ext cx="1377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r" eaLnBrk="0" hangingPunct="0">
                  <a:spcBef>
                    <a:spcPct val="50000"/>
                  </a:spcBef>
                </a:pPr>
                <a:r>
                  <a:rPr lang="en-GB" altLang="en-US" dirty="0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Delay (Gunpowder)</a:t>
                </a:r>
              </a:p>
            </p:txBody>
          </p:sp>
          <p:sp>
            <p:nvSpPr>
              <p:cNvPr id="38926" name="Line 16"/>
              <p:cNvSpPr>
                <a:spLocks noChangeShapeType="1"/>
              </p:cNvSpPr>
              <p:nvPr/>
            </p:nvSpPr>
            <p:spPr bwMode="auto">
              <a:xfrm>
                <a:off x="2320" y="2006"/>
                <a:ext cx="746" cy="229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27" name="Line 17"/>
              <p:cNvSpPr>
                <a:spLocks noChangeShapeType="1"/>
              </p:cNvSpPr>
              <p:nvPr/>
            </p:nvSpPr>
            <p:spPr bwMode="auto">
              <a:xfrm>
                <a:off x="2320" y="2461"/>
                <a:ext cx="544" cy="16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28" name="Line 18"/>
              <p:cNvSpPr>
                <a:spLocks noChangeShapeType="1"/>
              </p:cNvSpPr>
              <p:nvPr/>
            </p:nvSpPr>
            <p:spPr bwMode="auto">
              <a:xfrm flipH="1">
                <a:off x="3889" y="688"/>
                <a:ext cx="432" cy="247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29" name="Line 19"/>
              <p:cNvSpPr>
                <a:spLocks noChangeShapeType="1"/>
              </p:cNvSpPr>
              <p:nvPr/>
            </p:nvSpPr>
            <p:spPr bwMode="auto">
              <a:xfrm flipH="1">
                <a:off x="4212" y="2414"/>
                <a:ext cx="512" cy="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30" name="Text Box 20"/>
              <p:cNvSpPr txBox="1">
                <a:spLocks noChangeArrowheads="1"/>
              </p:cNvSpPr>
              <p:nvPr/>
            </p:nvSpPr>
            <p:spPr bwMode="auto">
              <a:xfrm>
                <a:off x="5116" y="3032"/>
                <a:ext cx="448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Body</a:t>
                </a:r>
              </a:p>
            </p:txBody>
          </p:sp>
          <p:sp>
            <p:nvSpPr>
              <p:cNvPr id="38931" name="Text Box 21"/>
              <p:cNvSpPr txBox="1">
                <a:spLocks noChangeArrowheads="1"/>
              </p:cNvSpPr>
              <p:nvPr/>
            </p:nvSpPr>
            <p:spPr bwMode="auto">
              <a:xfrm>
                <a:off x="4841" y="1752"/>
                <a:ext cx="795" cy="2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GB" altLang="en-US">
                    <a:latin typeface="+mj-lt"/>
                    <a:ea typeface="ＭＳ Ｐゴシック" pitchFamily="34" charset="-128"/>
                    <a:cs typeface="Times New Roman" pitchFamily="18" charset="0"/>
                  </a:rPr>
                  <a:t>Vent holes</a:t>
                </a:r>
              </a:p>
            </p:txBody>
          </p:sp>
          <p:sp>
            <p:nvSpPr>
              <p:cNvPr id="38932" name="Line 22"/>
              <p:cNvSpPr>
                <a:spLocks noChangeShapeType="1"/>
              </p:cNvSpPr>
              <p:nvPr/>
            </p:nvSpPr>
            <p:spPr bwMode="auto">
              <a:xfrm flipH="1" flipV="1">
                <a:off x="3817" y="1327"/>
                <a:ext cx="1000" cy="48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33" name="Line 23"/>
              <p:cNvSpPr>
                <a:spLocks noChangeShapeType="1"/>
              </p:cNvSpPr>
              <p:nvPr/>
            </p:nvSpPr>
            <p:spPr bwMode="auto">
              <a:xfrm flipH="1">
                <a:off x="4134" y="3145"/>
                <a:ext cx="901" cy="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stealth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8934" name="Line 24"/>
              <p:cNvSpPr>
                <a:spLocks noChangeShapeType="1"/>
              </p:cNvSpPr>
              <p:nvPr/>
            </p:nvSpPr>
            <p:spPr bwMode="auto">
              <a:xfrm>
                <a:off x="2332" y="1669"/>
                <a:ext cx="317" cy="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935" name="Line 25"/>
              <p:cNvSpPr>
                <a:spLocks noChangeShapeType="1"/>
              </p:cNvSpPr>
              <p:nvPr/>
            </p:nvSpPr>
            <p:spPr bwMode="auto">
              <a:xfrm>
                <a:off x="2365" y="1418"/>
                <a:ext cx="953" cy="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936" name="Line 26"/>
              <p:cNvSpPr>
                <a:spLocks noChangeShapeType="1"/>
              </p:cNvSpPr>
              <p:nvPr/>
            </p:nvSpPr>
            <p:spPr bwMode="auto">
              <a:xfrm>
                <a:off x="2365" y="1101"/>
                <a:ext cx="998" cy="0"/>
              </a:xfrm>
              <a:prstGeom prst="line">
                <a:avLst/>
              </a:prstGeom>
              <a:noFill/>
              <a:ln w="19050">
                <a:solidFill>
                  <a:srgbClr val="0066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FFE99FA-9A67-F4F5-4297-F39981E2B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8265261"/>
      </p:ext>
    </p:extLst>
  </p:cSld>
  <p:clrMapOvr>
    <a:masterClrMapping/>
  </p:clrMapOvr>
  <p:transition advTm="51186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4835" x="82550" y="2971800"/>
          <p14:tracePt t="4843" x="120650" y="2946400"/>
          <p14:tracePt t="4854" x="139700" y="2940050"/>
          <p14:tracePt t="4870" x="177800" y="2914650"/>
          <p14:tracePt t="4887" x="184150" y="2844800"/>
          <p14:tracePt t="4904" x="165100" y="2825750"/>
          <p14:tracePt t="5051" x="146050" y="2825750"/>
          <p14:tracePt t="5059" x="107950" y="2825750"/>
          <p14:tracePt t="5070" x="88900" y="2825750"/>
          <p14:tracePt t="5087" x="101600" y="2698750"/>
          <p14:tracePt t="5104" x="101600" y="2520950"/>
          <p14:tracePt t="5120" x="107950" y="2336800"/>
          <p14:tracePt t="5137" x="177800" y="2146300"/>
          <p14:tracePt t="5154" x="298450" y="2044700"/>
          <p14:tracePt t="5171" x="457200" y="1924050"/>
          <p14:tracePt t="5187" x="609600" y="1803400"/>
          <p14:tracePt t="5379" x="571500" y="1746250"/>
          <p14:tracePt t="5389" x="552450" y="1670050"/>
          <p14:tracePt t="5395" x="533400" y="1593850"/>
          <p14:tracePt t="5404" x="508000" y="1543050"/>
          <p14:tracePt t="5421" x="476250" y="1517650"/>
          <p14:tracePt t="5437" x="482600" y="1511300"/>
          <p14:tracePt t="5454" x="622300" y="1536700"/>
          <p14:tracePt t="5471" x="1149350" y="1727200"/>
          <p14:tracePt t="5487" x="1803400" y="1943100"/>
          <p14:tracePt t="5504" x="2705100" y="2159000"/>
          <p14:tracePt t="5521" x="3492500" y="2336800"/>
          <p14:tracePt t="5538" x="3981450" y="2451100"/>
          <p14:tracePt t="5553" x="4203700" y="2470150"/>
          <p14:tracePt t="5571" x="4254500" y="2470150"/>
          <p14:tracePt t="5706" x="4222750" y="2476500"/>
          <p14:tracePt t="5715" x="4146550" y="2489200"/>
          <p14:tracePt t="5723" x="4064000" y="2495550"/>
          <p14:tracePt t="5739" x="3937000" y="2520950"/>
          <p14:tracePt t="5754" x="3886200" y="2533650"/>
          <p14:tracePt t="5772" x="3848100" y="2552700"/>
          <p14:tracePt t="5787" x="3848100" y="2546350"/>
          <p14:tracePt t="5804" x="3956050" y="2457450"/>
          <p14:tracePt t="5822" x="4121150" y="2381250"/>
          <p14:tracePt t="5837" x="4400550" y="2286000"/>
          <p14:tracePt t="5854" x="4718050" y="2190750"/>
          <p14:tracePt t="5871" x="5010150" y="2114550"/>
          <p14:tracePt t="5887" x="5270500" y="2032000"/>
          <p14:tracePt t="5904" x="5467350" y="1968500"/>
          <p14:tracePt t="5921" x="5626100" y="1911350"/>
          <p14:tracePt t="5938" x="5765800" y="1873250"/>
          <p14:tracePt t="5955" x="5899150" y="1816100"/>
          <p14:tracePt t="5970" x="5937250" y="1778000"/>
          <p14:tracePt t="5987" x="5981700" y="1708150"/>
          <p14:tracePt t="6004" x="5988050" y="1663700"/>
          <p14:tracePt t="6021" x="5994400" y="1625600"/>
          <p14:tracePt t="6038" x="5994400" y="1600200"/>
          <p14:tracePt t="6054" x="5994400" y="1593850"/>
          <p14:tracePt t="6071" x="5994400" y="1587500"/>
          <p14:tracePt t="6088" x="6000750" y="1587500"/>
          <p14:tracePt t="6104" x="6000750" y="1581150"/>
          <p14:tracePt t="6121" x="6007100" y="1581150"/>
          <p14:tracePt t="6137" x="6013450" y="1581150"/>
          <p14:tracePt t="6155" x="6026150" y="1581150"/>
          <p14:tracePt t="6171" x="6032500" y="1581150"/>
          <p14:tracePt t="6188" x="6038850" y="1581150"/>
          <p14:tracePt t="6236" x="6051550" y="1581150"/>
          <p14:tracePt t="6243" x="6064250" y="1581150"/>
          <p14:tracePt t="6254" x="6076950" y="1587500"/>
          <p14:tracePt t="6271" x="6102350" y="1593850"/>
          <p14:tracePt t="6288" x="6140450" y="1600200"/>
          <p14:tracePt t="6304" x="6203950" y="1600200"/>
          <p14:tracePt t="6321" x="6261100" y="1593850"/>
          <p14:tracePt t="6338" x="6305550" y="1574800"/>
          <p14:tracePt t="6355" x="6343650" y="1549400"/>
          <p14:tracePt t="6371" x="6350000" y="1530350"/>
          <p14:tracePt t="6388" x="6356350" y="1517650"/>
          <p14:tracePt t="6435" x="6356350" y="1511300"/>
          <p14:tracePt t="6443" x="6350000" y="1511300"/>
          <p14:tracePt t="6455" x="6337300" y="1517650"/>
          <p14:tracePt t="6471" x="6318250" y="1549400"/>
          <p14:tracePt t="6488" x="6305550" y="1574800"/>
          <p14:tracePt t="6505" x="6292850" y="1600200"/>
          <p14:tracePt t="6521" x="6292850" y="1612900"/>
          <p14:tracePt t="6538" x="6292850" y="1619250"/>
          <p14:tracePt t="6554" x="6292850" y="1625600"/>
          <p14:tracePt t="6571" x="6292850" y="1631950"/>
          <p14:tracePt t="6587" x="6292850" y="1644650"/>
          <p14:tracePt t="6605" x="6305550" y="1657350"/>
          <p14:tracePt t="6621" x="6324600" y="1663700"/>
          <p14:tracePt t="6638" x="6356350" y="1676400"/>
          <p14:tracePt t="6655" x="6381750" y="1676400"/>
          <p14:tracePt t="6672" x="6394450" y="1676400"/>
          <p14:tracePt t="6688" x="6400800" y="1676400"/>
          <p14:tracePt t="6704" x="6407150" y="1676400"/>
          <p14:tracePt t="6721" x="6407150" y="1663700"/>
          <p14:tracePt t="6738" x="6407150" y="1651000"/>
          <p14:tracePt t="6804" x="6413500" y="1644650"/>
          <p14:tracePt t="6811" x="6426200" y="1638300"/>
          <p14:tracePt t="6821" x="6457950" y="1638300"/>
          <p14:tracePt t="6838" x="6521450" y="1631950"/>
          <p14:tracePt t="6855" x="6584950" y="1619250"/>
          <p14:tracePt t="6872" x="6648450" y="1600200"/>
          <p14:tracePt t="6888" x="6686550" y="1587500"/>
          <p14:tracePt t="6905" x="6718300" y="1587500"/>
          <p14:tracePt t="6922" x="6737350" y="1581150"/>
          <p14:tracePt t="6939" x="6762750" y="1581150"/>
          <p14:tracePt t="6956" x="6819900" y="1587500"/>
          <p14:tracePt t="6971" x="6851650" y="1587500"/>
          <p14:tracePt t="6988" x="6978650" y="1600200"/>
          <p14:tracePt t="7005" x="7054850" y="1612900"/>
          <p14:tracePt t="7022" x="7124700" y="1625600"/>
          <p14:tracePt t="7039" x="7188200" y="1625600"/>
          <p14:tracePt t="7055" x="7239000" y="1631950"/>
          <p14:tracePt t="7071" x="7308850" y="1638300"/>
          <p14:tracePt t="7088" x="7353300" y="1638300"/>
          <p14:tracePt t="7105" x="7404100" y="1638300"/>
          <p14:tracePt t="7122" x="7448550" y="1638300"/>
          <p14:tracePt t="7139" x="7512050" y="1638300"/>
          <p14:tracePt t="7155" x="7537450" y="1638300"/>
          <p14:tracePt t="7172" x="7581900" y="1644650"/>
          <p14:tracePt t="7189" x="7600950" y="1657350"/>
          <p14:tracePt t="7206" x="7620000" y="1670050"/>
          <p14:tracePt t="7221" x="7645400" y="1695450"/>
          <p14:tracePt t="7239" x="7677150" y="1752600"/>
          <p14:tracePt t="7255" x="7721600" y="1816100"/>
          <p14:tracePt t="7271" x="7747000" y="1873250"/>
          <p14:tracePt t="7289" x="7785100" y="1924050"/>
          <p14:tracePt t="7306" x="7804150" y="1955800"/>
          <p14:tracePt t="7321" x="7829550" y="1993900"/>
          <p14:tracePt t="7341" x="7867650" y="2057400"/>
          <p14:tracePt t="7355" x="7874000" y="2076450"/>
          <p14:tracePt t="7372" x="7899400" y="2114550"/>
          <p14:tracePt t="7389" x="7912100" y="2139950"/>
          <p14:tracePt t="7405" x="7924800" y="2165350"/>
          <p14:tracePt t="7422" x="7937500" y="2184400"/>
          <p14:tracePt t="7439" x="7950200" y="2216150"/>
          <p14:tracePt t="7455" x="7962900" y="2235200"/>
          <p14:tracePt t="7472" x="7975600" y="2266950"/>
          <p14:tracePt t="7489" x="7981950" y="2279650"/>
          <p14:tracePt t="7505" x="7994650" y="2305050"/>
          <p14:tracePt t="7522" x="8001000" y="2324100"/>
          <p14:tracePt t="7539" x="8013700" y="2343150"/>
          <p14:tracePt t="7555" x="8026400" y="2374900"/>
          <p14:tracePt t="7574" x="8032750" y="2406650"/>
          <p14:tracePt t="7588" x="8039100" y="2444750"/>
          <p14:tracePt t="7605" x="8045450" y="2476500"/>
          <p14:tracePt t="7622" x="8051800" y="2501900"/>
          <p14:tracePt t="7639" x="8058150" y="2527300"/>
          <p14:tracePt t="7655" x="8064500" y="2552700"/>
          <p14:tracePt t="7672" x="8064500" y="2571750"/>
          <p14:tracePt t="7689" x="8070850" y="2603500"/>
          <p14:tracePt t="7705" x="8070850" y="2622550"/>
          <p14:tracePt t="7722" x="8070850" y="2654300"/>
          <p14:tracePt t="7739" x="8070850" y="2686050"/>
          <p14:tracePt t="7755" x="8070850" y="2717800"/>
          <p14:tracePt t="7772" x="8070850" y="2768600"/>
          <p14:tracePt t="7789" x="8070850" y="2794000"/>
          <p14:tracePt t="7806" x="8070850" y="2844800"/>
          <p14:tracePt t="7822" x="8070850" y="2882900"/>
          <p14:tracePt t="7840" x="8070850" y="2921000"/>
          <p14:tracePt t="7855" x="8070850" y="2959100"/>
          <p14:tracePt t="7872" x="8070850" y="2990850"/>
          <p14:tracePt t="7891" x="8070850" y="3041650"/>
          <p14:tracePt t="7906" x="8077200" y="3060700"/>
          <p14:tracePt t="7923" x="8083550" y="3086100"/>
          <p14:tracePt t="7940" x="8089900" y="3105150"/>
          <p14:tracePt t="7955" x="8108950" y="3149600"/>
          <p14:tracePt t="7972" x="8128000" y="3175000"/>
          <p14:tracePt t="7989" x="8147050" y="3213100"/>
          <p14:tracePt t="8006" x="8166100" y="3251200"/>
          <p14:tracePt t="8023" x="8185150" y="3270250"/>
          <p14:tracePt t="8039" x="8197850" y="3289300"/>
          <p14:tracePt t="8056" x="8210550" y="3308350"/>
          <p14:tracePt t="8073" x="8223250" y="3314700"/>
          <p14:tracePt t="8089" x="8223250" y="3321050"/>
          <p14:tracePt t="8105" x="8229600" y="3321050"/>
          <p14:tracePt t="8155" x="8229600" y="3314700"/>
          <p14:tracePt t="8163" x="8229600" y="3308350"/>
          <p14:tracePt t="8173" x="8235950" y="3289300"/>
          <p14:tracePt t="8189" x="8248650" y="3251200"/>
          <p14:tracePt t="8206" x="8267700" y="3200400"/>
          <p14:tracePt t="8222" x="8286750" y="3149600"/>
          <p14:tracePt t="8239" x="8286750" y="3098800"/>
          <p14:tracePt t="8256" x="8286750" y="3048000"/>
          <p14:tracePt t="8272" x="8286750" y="2990850"/>
          <p14:tracePt t="8289" x="8286750" y="2933700"/>
          <p14:tracePt t="8306" x="8286750" y="2901950"/>
          <p14:tracePt t="8323" x="8286750" y="2876550"/>
          <p14:tracePt t="8339" x="8286750" y="2851150"/>
          <p14:tracePt t="8356" x="8299450" y="2806700"/>
          <p14:tracePt t="8372" x="8305800" y="2787650"/>
          <p14:tracePt t="8391" x="8312150" y="2762250"/>
          <p14:tracePt t="8405" x="8318500" y="2736850"/>
          <p14:tracePt t="8422" x="8318500" y="2711450"/>
          <p14:tracePt t="8440" x="8318500" y="2692400"/>
          <p14:tracePt t="8455" x="8318500" y="2679700"/>
          <p14:tracePt t="8472" x="8318500" y="2673350"/>
          <p14:tracePt t="8643" x="8318500" y="2660650"/>
          <p14:tracePt t="8654" x="8318500" y="2641600"/>
          <p14:tracePt t="8659" x="8312150" y="2635250"/>
          <p14:tracePt t="8673" x="8305800" y="2616200"/>
          <p14:tracePt t="8689" x="8293100" y="2565400"/>
          <p14:tracePt t="8706" x="8274050" y="2533650"/>
          <p14:tracePt t="8723" x="8255000" y="2508250"/>
          <p14:tracePt t="8739" x="8235950" y="2489200"/>
          <p14:tracePt t="8756" x="8185150" y="2451100"/>
          <p14:tracePt t="8773" x="8153400" y="2432050"/>
          <p14:tracePt t="8789" x="8134350" y="2425700"/>
          <p14:tracePt t="8806" x="8108950" y="2413000"/>
          <p14:tracePt t="8823" x="8096250" y="2400300"/>
          <p14:tracePt t="8841" x="8089900" y="2400300"/>
          <p14:tracePt t="8857" x="8083550" y="2393950"/>
          <p14:tracePt t="8875" x="8077200" y="2387600"/>
          <p14:tracePt t="8890" x="8070850" y="2381250"/>
          <p14:tracePt t="8908" x="8064500" y="2374900"/>
          <p14:tracePt t="8923" x="8058150" y="2374900"/>
          <p14:tracePt t="8940" x="8039100" y="2355850"/>
          <p14:tracePt t="8956" x="8007350" y="2317750"/>
          <p14:tracePt t="8973" x="7981950" y="2286000"/>
          <p14:tracePt t="8990" x="7950200" y="2241550"/>
          <p14:tracePt t="9006" x="7931150" y="2222500"/>
          <p14:tracePt t="9024" x="7912100" y="2203450"/>
          <p14:tracePt t="9040" x="7899400" y="2190750"/>
          <p14:tracePt t="9056" x="7899400" y="2184400"/>
          <p14:tracePt t="9073" x="7886700" y="2178050"/>
          <p14:tracePt t="9090" x="7880350" y="2171700"/>
          <p14:tracePt t="9107" x="7880350" y="2165350"/>
          <p14:tracePt t="9123" x="7874000" y="2159000"/>
          <p14:tracePt t="9140" x="7861300" y="2146300"/>
          <p14:tracePt t="9171" x="7854950" y="2139950"/>
          <p14:tracePt t="9189" x="7854950" y="2133600"/>
          <p14:tracePt t="9228" x="7848600" y="2127250"/>
          <p14:tracePt t="9244" x="7842250" y="2127250"/>
          <p14:tracePt t="9252" x="7842250" y="2120900"/>
          <p14:tracePt t="9270" x="7835900" y="2114550"/>
          <p14:tracePt t="9275" x="7835900" y="2108200"/>
          <p14:tracePt t="9289" x="7835900" y="2101850"/>
          <p14:tracePt t="9306" x="7829550" y="2095500"/>
          <p14:tracePt t="9324" x="7829550" y="2089150"/>
          <p14:tracePt t="9342" x="7829550" y="2076450"/>
          <p14:tracePt t="9356" x="7829550" y="2070100"/>
          <p14:tracePt t="9373" x="7829550" y="2057400"/>
          <p14:tracePt t="9390" x="7829550" y="2051050"/>
          <p14:tracePt t="9407" x="7829550" y="2044700"/>
          <p14:tracePt t="9423" x="7829550" y="2038350"/>
          <p14:tracePt t="9441" x="7829550" y="2032000"/>
          <p14:tracePt t="9457" x="7829550" y="2025650"/>
          <p14:tracePt t="9473" x="7829550" y="2012950"/>
          <p14:tracePt t="9490" x="7829550" y="2000250"/>
          <p14:tracePt t="9508" x="7829550" y="1981200"/>
          <p14:tracePt t="9525" x="7829550" y="1974850"/>
          <p14:tracePt t="9540" x="7829550" y="1962150"/>
          <p14:tracePt t="9558" x="7829550" y="1955800"/>
          <p14:tracePt t="9580" x="7829550" y="1949450"/>
          <p14:tracePt t="9597" x="7829550" y="1936750"/>
          <p14:tracePt t="9607" x="7829550" y="1930400"/>
          <p14:tracePt t="9623" x="7829550" y="1924050"/>
          <p14:tracePt t="9640" x="7810500" y="1898650"/>
          <p14:tracePt t="9657" x="7810500" y="1885950"/>
          <p14:tracePt t="9673" x="7797800" y="1873250"/>
          <p14:tracePt t="9691" x="7797800" y="1860550"/>
          <p14:tracePt t="9707" x="7791450" y="1847850"/>
          <p14:tracePt t="9723" x="7785100" y="1835150"/>
          <p14:tracePt t="9740" x="7778750" y="1809750"/>
          <p14:tracePt t="9757" x="7766050" y="1797050"/>
          <p14:tracePt t="9773" x="7766050" y="1790700"/>
          <p14:tracePt t="9790" x="7759700" y="1778000"/>
          <p14:tracePt t="9807" x="7753350" y="1771650"/>
          <p14:tracePt t="9824" x="7747000" y="1758950"/>
          <p14:tracePt t="9843" x="7740650" y="1746250"/>
          <p14:tracePt t="9874" x="7734300" y="1733550"/>
          <p14:tracePt t="9890" x="7727950" y="1714500"/>
          <p14:tracePt t="9907" x="7721600" y="1714500"/>
          <p14:tracePt t="9925" x="7715250" y="1701800"/>
          <p14:tracePt t="9940" x="7708900" y="1695450"/>
          <p14:tracePt t="9957" x="7702550" y="1689100"/>
          <p14:tracePt t="9980" x="7702550" y="1682750"/>
          <p14:tracePt t="9990" x="7696200" y="1682750"/>
          <p14:tracePt t="10007" x="7689850" y="1670050"/>
          <p14:tracePt t="10024" x="7683500" y="1670050"/>
          <p14:tracePt t="10040" x="7677150" y="1663700"/>
          <p14:tracePt t="10057" x="7677150" y="1657350"/>
          <p14:tracePt t="10074" x="7670800" y="1657350"/>
          <p14:tracePt t="10090" x="7664450" y="1651000"/>
          <p14:tracePt t="10108" x="7664450" y="1644650"/>
          <p14:tracePt t="10124" x="7658100" y="1644650"/>
          <p14:tracePt t="10149" x="7651750" y="1638300"/>
          <p14:tracePt t="10165" x="7645400" y="1631950"/>
          <p14:tracePt t="10179" x="7639050" y="1631950"/>
          <p14:tracePt t="10195" x="7632700" y="1625600"/>
          <p14:tracePt t="10212" x="7632700" y="1619250"/>
          <p14:tracePt t="10224" x="7626350" y="1619250"/>
          <p14:tracePt t="10241" x="7620000" y="1619250"/>
          <p14:tracePt t="10257" x="7613650" y="1612900"/>
          <p14:tracePt t="10274" x="7607300" y="1606550"/>
          <p14:tracePt t="10292" x="7600950" y="1606550"/>
          <p14:tracePt t="10307" x="7594600" y="1600200"/>
          <p14:tracePt t="10324" x="7588250" y="1593850"/>
          <p14:tracePt t="10340" x="7575550" y="1587500"/>
          <p14:tracePt t="10357" x="7569200" y="1587500"/>
          <p14:tracePt t="10374" x="7556500" y="1574800"/>
          <p14:tracePt t="10391" x="7550150" y="1574800"/>
          <p14:tracePt t="10407" x="7531100" y="1562100"/>
          <p14:tracePt t="10424" x="7518400" y="1562100"/>
          <p14:tracePt t="10442" x="7505700" y="1555750"/>
          <p14:tracePt t="10457" x="7486650" y="1549400"/>
          <p14:tracePt t="10474" x="7467600" y="1543050"/>
          <p14:tracePt t="10491" x="7454900" y="1536700"/>
          <p14:tracePt t="10508" x="7429500" y="1536700"/>
          <p14:tracePt t="10524" x="7404100" y="1530350"/>
          <p14:tracePt t="10541" x="7385050" y="1524000"/>
          <p14:tracePt t="10560" x="7372350" y="1517650"/>
          <p14:tracePt t="10573" x="7353300" y="1517650"/>
          <p14:tracePt t="10591" x="7340600" y="1517650"/>
          <p14:tracePt t="10607" x="7327900" y="1517650"/>
          <p14:tracePt t="10624" x="7308850" y="1517650"/>
          <p14:tracePt t="10641" x="7296150" y="1517650"/>
          <p14:tracePt t="10657" x="7277100" y="1517650"/>
          <p14:tracePt t="10674" x="7264400" y="1517650"/>
          <p14:tracePt t="10691" x="7258050" y="1517650"/>
          <p14:tracePt t="10707" x="7239000" y="1517650"/>
          <p14:tracePt t="10724" x="7226300" y="1517650"/>
          <p14:tracePt t="10741" x="7207250" y="1517650"/>
          <p14:tracePt t="10758" x="7194550" y="1517650"/>
          <p14:tracePt t="10774" x="7181850" y="1517650"/>
          <p14:tracePt t="10791" x="7175500" y="1517650"/>
          <p14:tracePt t="10808" x="7162800" y="1517650"/>
          <p14:tracePt t="10825" x="7156450" y="1517650"/>
          <p14:tracePt t="10841" x="7150100" y="1517650"/>
          <p14:tracePt t="10857" x="7143750" y="1517650"/>
          <p14:tracePt t="10874" x="7137400" y="1517650"/>
          <p14:tracePt t="10891" x="7131050" y="1517650"/>
          <p14:tracePt t="10908" x="7112000" y="1524000"/>
          <p14:tracePt t="10924" x="7092950" y="1530350"/>
          <p14:tracePt t="10941" x="7086600" y="1543050"/>
          <p14:tracePt t="10958" x="7061200" y="1549400"/>
          <p14:tracePt t="10974" x="7054850" y="1555750"/>
          <p14:tracePt t="10991" x="7042150" y="1568450"/>
          <p14:tracePt t="11008" x="7029450" y="1574800"/>
          <p14:tracePt t="11024" x="7023100" y="1587500"/>
          <p14:tracePt t="11041" x="7016750" y="1593850"/>
          <p14:tracePt t="11058" x="7010400" y="1593850"/>
          <p14:tracePt t="11074" x="7004050" y="1600200"/>
          <p14:tracePt t="11093" x="6997700" y="1606550"/>
          <p14:tracePt t="11116" x="6997700" y="1612900"/>
          <p14:tracePt t="11148" x="6997700" y="1625600"/>
          <p14:tracePt t="11156" x="6991350" y="1625600"/>
          <p14:tracePt t="11172" x="6991350" y="1631950"/>
          <p14:tracePt t="11188" x="6991350" y="1644650"/>
          <p14:tracePt t="11206" x="6991350" y="1657350"/>
          <p14:tracePt t="11220" x="6991350" y="1663700"/>
          <p14:tracePt t="11228" x="6991350" y="1676400"/>
          <p14:tracePt t="11244" x="6985000" y="1682750"/>
          <p14:tracePt t="11258" x="6985000" y="1689100"/>
          <p14:tracePt t="11275" x="6978650" y="1689100"/>
          <p14:tracePt t="11291" x="6978650" y="1695450"/>
          <p14:tracePt t="11308" x="6978650" y="1701800"/>
          <p14:tracePt t="11326" x="6978650" y="1708150"/>
          <p14:tracePt t="11341" x="6972300" y="1714500"/>
          <p14:tracePt t="11357" x="6972300" y="1720850"/>
          <p14:tracePt t="11374" x="6972300" y="1727200"/>
          <p14:tracePt t="11397" x="6972300" y="1733550"/>
          <p14:tracePt t="11428" x="6965950" y="1739900"/>
          <p14:tracePt t="11757" x="6965950" y="1746250"/>
          <p14:tracePt t="11765" x="6965950" y="1758950"/>
          <p14:tracePt t="11779" x="6965950" y="1765300"/>
          <p14:tracePt t="11792" x="6965950" y="1771650"/>
          <p14:tracePt t="11809" x="6965950" y="1778000"/>
          <p14:tracePt t="14677" x="6965950" y="1790700"/>
          <p14:tracePt t="14684" x="6972300" y="1816100"/>
          <p14:tracePt t="14693" x="6985000" y="1841500"/>
          <p14:tracePt t="14710" x="6997700" y="1860550"/>
          <p14:tracePt t="14727" x="6997700" y="1879600"/>
          <p14:tracePt t="14744" x="7004050" y="1892300"/>
          <p14:tracePt t="14762" x="7004050" y="1898650"/>
          <p14:tracePt t="14777" x="7010400" y="1905000"/>
          <p14:tracePt t="14793" x="7010400" y="1911350"/>
          <p14:tracePt t="14810" x="7010400" y="1917700"/>
          <p14:tracePt t="14827" x="7010400" y="1936750"/>
          <p14:tracePt t="14844" x="7016750" y="1962150"/>
          <p14:tracePt t="14860" x="7016750" y="1993900"/>
          <p14:tracePt t="14877" x="7016750" y="2044700"/>
          <p14:tracePt t="14893" x="7016750" y="2070100"/>
          <p14:tracePt t="14910" x="7016750" y="2089150"/>
          <p14:tracePt t="14927" x="7016750" y="2108200"/>
          <p14:tracePt t="14944" x="7016750" y="2114550"/>
          <p14:tracePt t="14961" x="7016750" y="2127250"/>
          <p14:tracePt t="14977" x="7016750" y="2139950"/>
          <p14:tracePt t="14993" x="7016750" y="2146300"/>
          <p14:tracePt t="15010" x="7016750" y="2152650"/>
          <p14:tracePt t="15027" x="7016750" y="2159000"/>
          <p14:tracePt t="15045" x="7004050" y="2178050"/>
          <p14:tracePt t="15060" x="7004050" y="2184400"/>
          <p14:tracePt t="15077" x="7004050" y="2190750"/>
          <p14:tracePt t="15094" x="7004050" y="2197100"/>
          <p14:tracePt t="15111" x="7004050" y="2203450"/>
          <p14:tracePt t="15127" x="6997700" y="2209800"/>
          <p14:tracePt t="15144" x="6991350" y="2228850"/>
          <p14:tracePt t="15164" x="6985000" y="2235200"/>
          <p14:tracePt t="15181" x="6985000" y="2247900"/>
          <p14:tracePt t="15197" x="6972300" y="2254250"/>
          <p14:tracePt t="15210" x="6972300" y="2260600"/>
          <p14:tracePt t="15229" x="6965950" y="2273300"/>
          <p14:tracePt t="15244" x="6959600" y="2273300"/>
          <p14:tracePt t="15260" x="6953250" y="2279650"/>
          <p14:tracePt t="15279" x="6940550" y="2298700"/>
          <p14:tracePt t="15293" x="6934200" y="2305050"/>
          <p14:tracePt t="15310" x="6927850" y="2311400"/>
          <p14:tracePt t="15327" x="6921500" y="2317750"/>
          <p14:tracePt t="15345" x="6915150" y="2324100"/>
          <p14:tracePt t="15364" x="6908800" y="2330450"/>
          <p14:tracePt t="15381" x="6902450" y="2330450"/>
          <p14:tracePt t="15484" x="6902450" y="2336800"/>
          <p14:tracePt t="15501" x="6896100" y="2336800"/>
          <p14:tracePt t="15532" x="6896100" y="2343150"/>
          <p14:tracePt t="15540" x="6889750" y="2343150"/>
          <p14:tracePt t="15668" x="6883400" y="2349500"/>
          <p14:tracePt t="15725" x="6883400" y="2355850"/>
          <p14:tracePt t="15926" x="6877050" y="2355850"/>
          <p14:tracePt t="15941" x="6877050" y="2362200"/>
          <p14:tracePt t="15965" x="6877050" y="2368550"/>
          <p14:tracePt t="15988" x="6870700" y="2374900"/>
          <p14:tracePt t="16004" x="6870700" y="2381250"/>
          <p14:tracePt t="17101" x="6864350" y="2387600"/>
          <p14:tracePt t="17117" x="6864350" y="2393950"/>
          <p14:tracePt t="17125" x="6858000" y="2400300"/>
          <p14:tracePt t="17132" x="6851650" y="2413000"/>
          <p14:tracePt t="17145" x="6851650" y="2419350"/>
          <p14:tracePt t="17162" x="6845300" y="2432050"/>
          <p14:tracePt t="17179" x="6838950" y="2438400"/>
          <p14:tracePt t="17195" x="6838950" y="2444750"/>
          <p14:tracePt t="17212" x="6838950" y="2451100"/>
          <p14:tracePt t="17230" x="6832600" y="2457450"/>
          <p14:tracePt t="17245" x="6832600" y="2463800"/>
          <p14:tracePt t="17277" x="6832600" y="2470150"/>
          <p14:tracePt t="17293" x="6832600" y="2476500"/>
          <p14:tracePt t="17300" x="6826250" y="2476500"/>
          <p14:tracePt t="17324" x="6826250" y="2482850"/>
          <p14:tracePt t="17373" x="6826250" y="2489200"/>
          <p14:tracePt t="17389" x="6819900" y="2495550"/>
          <p14:tracePt t="17405" x="6819900" y="2501900"/>
          <p14:tracePt t="17420" x="6819900" y="2508250"/>
          <p14:tracePt t="17436" x="6819900" y="2514600"/>
          <p14:tracePt t="17445" x="6819900" y="2520950"/>
          <p14:tracePt t="17462" x="6819900" y="2527300"/>
          <p14:tracePt t="17484" x="6819900" y="2540000"/>
          <p14:tracePt t="17509" x="6819900" y="2546350"/>
          <p14:tracePt t="17540" x="6819900" y="2552700"/>
          <p14:tracePt t="17548" x="6819900" y="2559050"/>
          <p14:tracePt t="17566" x="6819900" y="2565400"/>
          <p14:tracePt t="17581" x="6819900" y="2571750"/>
          <p14:tracePt t="17588" x="6819900" y="2578100"/>
          <p14:tracePt t="17597" x="6819900" y="2584450"/>
          <p14:tracePt t="17614" x="6819900" y="2590800"/>
          <p14:tracePt t="17631" x="6826250" y="2597150"/>
          <p14:tracePt t="17652" x="6826250" y="2603500"/>
          <p14:tracePt t="17709" x="6826250" y="2609850"/>
          <p14:tracePt t="17758" x="6826250" y="2616200"/>
          <p14:tracePt t="17765" x="6826250" y="2622550"/>
          <p14:tracePt t="17789" x="6826250" y="2628900"/>
          <p14:tracePt t="17805" x="6826250" y="2635250"/>
          <p14:tracePt t="17820" x="6826250" y="2641600"/>
          <p14:tracePt t="17845" x="6826250" y="2647950"/>
          <p14:tracePt t="17877" x="6826250" y="2654300"/>
          <p14:tracePt t="17902" x="6826250" y="2660650"/>
          <p14:tracePt t="17925" x="6826250" y="2667000"/>
          <p14:tracePt t="17941" x="6826250" y="2673350"/>
          <p14:tracePt t="17982" x="6826250" y="2679700"/>
          <p14:tracePt t="18093" x="6826250" y="2673350"/>
          <p14:tracePt t="18102" x="6819900" y="2660650"/>
          <p14:tracePt t="18116" x="6819900" y="2654300"/>
          <p14:tracePt t="18134" x="6819900" y="2647950"/>
          <p14:tracePt t="18150" x="6819900" y="2635250"/>
          <p14:tracePt t="18164" x="6819900" y="2628900"/>
          <p14:tracePt t="18180" x="6819900" y="2616200"/>
          <p14:tracePt t="18196" x="6819900" y="2603500"/>
          <p14:tracePt t="18213" x="6819900" y="2578100"/>
          <p14:tracePt t="18230" x="6813550" y="2552700"/>
          <p14:tracePt t="18245" x="6813550" y="2540000"/>
          <p14:tracePt t="18263" x="6813550" y="2527300"/>
          <p14:tracePt t="18280" x="6813550" y="2520950"/>
          <p14:tracePt t="18295" x="6813550" y="2514600"/>
          <p14:tracePt t="18312" x="6813550" y="2501900"/>
          <p14:tracePt t="18330" x="6813550" y="2482850"/>
          <p14:tracePt t="18346" x="6807200" y="2470150"/>
          <p14:tracePt t="18365" x="6807200" y="2444750"/>
          <p14:tracePt t="18397" x="6807200" y="2432050"/>
          <p14:tracePt t="18413" x="6807200" y="2425700"/>
          <p14:tracePt t="18429" x="6807200" y="2419350"/>
          <p14:tracePt t="18446" x="6800850" y="2419350"/>
          <p14:tracePt t="18469" x="6800850" y="2413000"/>
          <p14:tracePt t="18501" x="6800850" y="2406650"/>
          <p14:tracePt t="18516" x="6800850" y="2400300"/>
          <p14:tracePt t="18533" x="6800850" y="2393950"/>
          <p14:tracePt t="18549" x="6800850" y="2387600"/>
          <p14:tracePt t="18573" x="6800850" y="2381250"/>
          <p14:tracePt t="18590" x="6800850" y="2374900"/>
          <p14:tracePt t="18613" x="6800850" y="2368550"/>
          <p14:tracePt t="18636" x="6800850" y="2355850"/>
          <p14:tracePt t="18661" x="6800850" y="2349500"/>
          <p14:tracePt t="18686" x="6800850" y="2343150"/>
          <p14:tracePt t="18709" x="6800850" y="2336800"/>
          <p14:tracePt t="18732" x="6794500" y="2330450"/>
          <p14:tracePt t="18932" x="6794500" y="2336800"/>
          <p14:tracePt t="18941" x="6794500" y="2349500"/>
          <p14:tracePt t="18948" x="6794500" y="2368550"/>
          <p14:tracePt t="18963" x="6794500" y="2381250"/>
          <p14:tracePt t="18980" x="6794500" y="2413000"/>
          <p14:tracePt t="18997" x="6794500" y="2444750"/>
          <p14:tracePt t="19013" x="6788150" y="2495550"/>
          <p14:tracePt t="19030" x="6788150" y="2527300"/>
          <p14:tracePt t="19047" x="6788150" y="2540000"/>
          <p14:tracePt t="19063" x="6788150" y="2552700"/>
          <p14:tracePt t="19080" x="6788150" y="2565400"/>
          <p14:tracePt t="19097" x="6788150" y="2578100"/>
          <p14:tracePt t="19113" x="6788150" y="2584450"/>
          <p14:tracePt t="19269" x="6788150" y="2590800"/>
          <p14:tracePt t="19292" x="6788150" y="2597150"/>
          <p14:tracePt t="19301" x="6788150" y="2603500"/>
          <p14:tracePt t="19310" x="6788150" y="2609850"/>
          <p14:tracePt t="19325" x="6794500" y="2622550"/>
          <p14:tracePt t="19341" x="6800850" y="2628900"/>
          <p14:tracePt t="19349" x="6800850" y="2641600"/>
          <p14:tracePt t="19365" x="6813550" y="2647950"/>
          <p14:tracePt t="19382" x="6813550" y="2654300"/>
          <p14:tracePt t="19549" x="6819900" y="2660650"/>
          <p14:tracePt t="19598" x="6819900" y="2667000"/>
          <p14:tracePt t="19614" x="6832600" y="2673350"/>
          <p14:tracePt t="19621" x="6832600" y="2679700"/>
          <p14:tracePt t="19636" x="6838950" y="2679700"/>
          <p14:tracePt t="19648" x="6838950" y="2686050"/>
          <p14:tracePt t="19765" x="6838950" y="2692400"/>
          <p14:tracePt t="19782" x="6845300" y="2705100"/>
          <p14:tracePt t="19799" x="6845300" y="2711450"/>
          <p14:tracePt t="19821" x="6845300" y="2717800"/>
          <p14:tracePt t="19829" x="6845300" y="2724150"/>
          <p14:tracePt t="19845" x="6845300" y="2730500"/>
          <p14:tracePt t="19854" x="6838950" y="2743200"/>
          <p14:tracePt t="19864" x="6838950" y="2749550"/>
          <p14:tracePt t="19880" x="6838950" y="2762250"/>
          <p14:tracePt t="19897" x="6832600" y="2762250"/>
          <p14:tracePt t="19914" x="6832600" y="2736850"/>
          <p14:tracePt t="19931" x="6883400" y="2705100"/>
          <p14:tracePt t="19947" x="6896100" y="2673350"/>
          <p14:tracePt t="20198" x="6889750" y="2673350"/>
          <p14:tracePt t="20204" x="6883400" y="2673350"/>
          <p14:tracePt t="20215" x="6877050" y="2679700"/>
          <p14:tracePt t="20230" x="6858000" y="2679700"/>
          <p14:tracePt t="20247" x="6851650" y="2686050"/>
          <p14:tracePt t="20264" x="6845300" y="2692400"/>
          <p14:tracePt t="20285" x="6838950" y="2698750"/>
          <p14:tracePt t="20414" x="6832600" y="2698750"/>
          <p14:tracePt t="20871" x="6832600" y="2692400"/>
          <p14:tracePt t="20877" x="6826250" y="2686050"/>
          <p14:tracePt t="20885" x="6826250" y="2679700"/>
          <p14:tracePt t="20902" x="6826250" y="2673350"/>
          <p14:tracePt t="20914" x="6826250" y="2667000"/>
          <p14:tracePt t="20931" x="6819900" y="2647950"/>
          <p14:tracePt t="20948" x="6819900" y="2641600"/>
          <p14:tracePt t="20965" x="6819900" y="2635250"/>
          <p14:tracePt t="20981" x="6813550" y="2622550"/>
          <p14:tracePt t="20998" x="6807200" y="2609850"/>
          <p14:tracePt t="21014" x="6807200" y="2603500"/>
          <p14:tracePt t="21038" x="6807200" y="2590800"/>
          <p14:tracePt t="21053" x="6807200" y="2584450"/>
          <p14:tracePt t="21065" x="6807200" y="2578100"/>
          <p14:tracePt t="21081" x="6807200" y="2571750"/>
          <p14:tracePt t="21098" x="6807200" y="2552700"/>
          <p14:tracePt t="21115" x="6807200" y="2540000"/>
          <p14:tracePt t="21131" x="6800850" y="2527300"/>
          <p14:tracePt t="21148" x="6800850" y="2508250"/>
          <p14:tracePt t="21166" x="6800850" y="2470150"/>
          <p14:tracePt t="21181" x="6800850" y="2463800"/>
          <p14:tracePt t="21198" x="6800850" y="2425700"/>
          <p14:tracePt t="21215" x="6800850" y="2406650"/>
          <p14:tracePt t="21231" x="6800850" y="2393950"/>
          <p14:tracePt t="21248" x="6800850" y="2362200"/>
          <p14:tracePt t="21265" x="6800850" y="2349500"/>
          <p14:tracePt t="21281" x="6800850" y="2324100"/>
          <p14:tracePt t="21299" x="6800850" y="2298700"/>
          <p14:tracePt t="21315" x="6800850" y="2266950"/>
          <p14:tracePt t="21331" x="6807200" y="2235200"/>
          <p14:tracePt t="21348" x="6807200" y="2203450"/>
          <p14:tracePt t="21365" x="6807200" y="2171700"/>
          <p14:tracePt t="21381" x="6813550" y="2152650"/>
          <p14:tracePt t="21398" x="6819900" y="2120900"/>
          <p14:tracePt t="21415" x="6819900" y="2101850"/>
          <p14:tracePt t="21432" x="6819900" y="2076450"/>
          <p14:tracePt t="21449" x="6826250" y="2038350"/>
          <p14:tracePt t="21465" x="6832600" y="2012950"/>
          <p14:tracePt t="21482" x="6832600" y="1981200"/>
          <p14:tracePt t="21498" x="6838950" y="1955800"/>
          <p14:tracePt t="21515" x="6838950" y="1930400"/>
          <p14:tracePt t="21532" x="6838950" y="1917700"/>
          <p14:tracePt t="21550" x="6851650" y="1892300"/>
          <p14:tracePt t="21567" x="6851650" y="1873250"/>
          <p14:tracePt t="21581" x="6851650" y="1866900"/>
          <p14:tracePt t="21599" x="6851650" y="1847850"/>
          <p14:tracePt t="21615" x="6851650" y="1835150"/>
          <p14:tracePt t="21632" x="6851650" y="1828800"/>
          <p14:tracePt t="21649" x="6858000" y="1816100"/>
          <p14:tracePt t="21666" x="6858000" y="1809750"/>
          <p14:tracePt t="21681" x="6858000" y="1797050"/>
          <p14:tracePt t="21698" x="6858000" y="1790700"/>
          <p14:tracePt t="21716" x="6864350" y="1778000"/>
          <p14:tracePt t="21731" x="6864350" y="1752600"/>
          <p14:tracePt t="21749" x="6864350" y="1708150"/>
          <p14:tracePt t="21765" x="6864350" y="1695450"/>
          <p14:tracePt t="21782" x="6864350" y="1657350"/>
          <p14:tracePt t="21799" x="6864350" y="1638300"/>
          <p14:tracePt t="21816" x="6864350" y="1619250"/>
          <p14:tracePt t="21832" x="6864350" y="1587500"/>
          <p14:tracePt t="21848" x="6864350" y="1555750"/>
          <p14:tracePt t="21867" x="6864350" y="1517650"/>
          <p14:tracePt t="21882" x="6864350" y="1479550"/>
          <p14:tracePt t="21898" x="6864350" y="1454150"/>
          <p14:tracePt t="21915" x="6864350" y="1435100"/>
          <p14:tracePt t="21932" x="6864350" y="1422400"/>
          <p14:tracePt t="21949" x="6858000" y="1409700"/>
          <p14:tracePt t="21965" x="6858000" y="1390650"/>
          <p14:tracePt t="21982" x="6858000" y="1377950"/>
          <p14:tracePt t="21998" x="6851650" y="1371600"/>
          <p14:tracePt t="22016" x="6851650" y="1365250"/>
          <p14:tracePt t="22038" x="6851650" y="1358900"/>
          <p14:tracePt t="22173" x="6838950" y="1371600"/>
          <p14:tracePt t="22182" x="6838950" y="1390650"/>
          <p14:tracePt t="22189" x="6832600" y="1403350"/>
          <p14:tracePt t="22200" x="6832600" y="1422400"/>
          <p14:tracePt t="22215" x="6832600" y="1447800"/>
          <p14:tracePt t="22232" x="6819900" y="1485900"/>
          <p14:tracePt t="22250" x="6819900" y="1530350"/>
          <p14:tracePt t="22265" x="6819900" y="1574800"/>
          <p14:tracePt t="22282" x="6819900" y="1625600"/>
          <p14:tracePt t="22300" x="6819900" y="1714500"/>
          <p14:tracePt t="22315" x="6819900" y="1771650"/>
          <p14:tracePt t="22332" x="6819900" y="1841500"/>
          <p14:tracePt t="22350" x="6819900" y="1905000"/>
          <p14:tracePt t="22366" x="6819900" y="1924050"/>
          <p14:tracePt t="22382" x="6819900" y="1936750"/>
          <p14:tracePt t="22405" x="6819900" y="1943100"/>
          <p14:tracePt t="22437" x="6819900" y="1949450"/>
          <p14:tracePt t="22446" x="6819900" y="1955800"/>
          <p14:tracePt t="22454" x="6819900" y="1962150"/>
          <p14:tracePt t="22466" x="6819900" y="1974850"/>
          <p14:tracePt t="22482" x="6819900" y="2000250"/>
          <p14:tracePt t="22499" x="6826250" y="2032000"/>
          <p14:tracePt t="22515" x="6832600" y="2057400"/>
          <p14:tracePt t="22533" x="6838950" y="2082800"/>
          <p14:tracePt t="22550" x="6838950" y="2108200"/>
          <p14:tracePt t="22567" x="6838950" y="2114550"/>
          <p14:tracePt t="22583" x="6838950" y="2127250"/>
          <p14:tracePt t="22599" x="6838950" y="2133600"/>
          <p14:tracePt t="22617" x="6838950" y="2152650"/>
          <p14:tracePt t="22632" x="6838950" y="2165350"/>
          <p14:tracePt t="22648" x="6838950" y="2184400"/>
          <p14:tracePt t="22666" x="6838950" y="2197100"/>
          <p14:tracePt t="22683" x="6838950" y="2209800"/>
          <p14:tracePt t="22698" x="6838950" y="2216150"/>
          <p14:tracePt t="22715" x="6838950" y="2228850"/>
          <p14:tracePt t="22733" x="6838950" y="2247900"/>
          <p14:tracePt t="22749" x="6838950" y="2292350"/>
          <p14:tracePt t="22766" x="6838950" y="2343150"/>
          <p14:tracePt t="22783" x="6838950" y="2374900"/>
          <p14:tracePt t="22799" x="6838950" y="2406650"/>
          <p14:tracePt t="22816" x="6838950" y="2432050"/>
          <p14:tracePt t="22833" x="6838950" y="2444750"/>
          <p14:tracePt t="22849" x="6838950" y="2457450"/>
          <p14:tracePt t="22867" x="6838950" y="2482850"/>
          <p14:tracePt t="22882" x="6838950" y="2495550"/>
          <p14:tracePt t="22899" x="6838950" y="2520950"/>
          <p14:tracePt t="22915" x="6838950" y="2533650"/>
          <p14:tracePt t="22932" x="6838950" y="2552700"/>
          <p14:tracePt t="22949" x="6838950" y="2565400"/>
          <p14:tracePt t="22965" x="6838950" y="2584450"/>
          <p14:tracePt t="22982" x="6838950" y="2616200"/>
          <p14:tracePt t="22999" x="6838950" y="2622550"/>
          <p14:tracePt t="23016" x="6838950" y="2641600"/>
          <p14:tracePt t="23037" x="6838950" y="2647950"/>
          <p14:tracePt t="23053" x="6838950" y="2654300"/>
          <p14:tracePt t="23078" x="6838950" y="2660650"/>
          <p14:tracePt t="23093" x="6838950" y="2667000"/>
          <p14:tracePt t="23111" x="6838950" y="2679700"/>
          <p14:tracePt t="23117" x="6838950" y="2686050"/>
          <p14:tracePt t="23132" x="6838950" y="2692400"/>
          <p14:tracePt t="23150" x="6819900" y="2711450"/>
          <p14:tracePt t="23166" x="6813550" y="2743200"/>
          <p14:tracePt t="23182" x="6807200" y="2762250"/>
          <p14:tracePt t="23199" x="6800850" y="2768600"/>
          <p14:tracePt t="23302" x="6800850" y="2774950"/>
          <p14:tracePt t="23310" x="6800850" y="2781300"/>
          <p14:tracePt t="23333" x="6800850" y="2787650"/>
          <p14:tracePt t="23360" x="6800850" y="2794000"/>
          <p14:tracePt t="23368" x="6807200" y="2806700"/>
          <p14:tracePt t="23374" x="6807200" y="2813050"/>
          <p14:tracePt t="23383" x="6807200" y="2825750"/>
          <p14:tracePt t="23399" x="6807200" y="2844800"/>
          <p14:tracePt t="23416" x="6800850" y="2863850"/>
          <p14:tracePt t="23433" x="6775450" y="2863850"/>
          <p14:tracePt t="23449" x="6769100" y="2800350"/>
          <p14:tracePt t="23466" x="6775450" y="2724150"/>
          <p14:tracePt t="23483" x="6807200" y="2654300"/>
          <p14:tracePt t="23500" x="6819900" y="2609850"/>
          <p14:tracePt t="23782" x="6819900" y="2616200"/>
          <p14:tracePt t="23790" x="6819900" y="2635250"/>
          <p14:tracePt t="23800" x="6819900" y="2647950"/>
          <p14:tracePt t="23817" x="6781800" y="2667000"/>
          <p14:tracePt t="23834" x="6769100" y="2686050"/>
          <p14:tracePt t="23853" x="6769100" y="2692400"/>
          <p14:tracePt t="23867" x="6769100" y="2698750"/>
          <p14:tracePt t="23883" x="6769100" y="2711450"/>
          <p14:tracePt t="23900" x="6769100" y="2743200"/>
          <p14:tracePt t="23917" x="6775450" y="2774950"/>
          <p14:tracePt t="23933" x="6788150" y="2806700"/>
          <p14:tracePt t="23950" x="6826250" y="2876550"/>
          <p14:tracePt t="23967" x="6838950" y="2914650"/>
          <p14:tracePt t="23983" x="6851650" y="2965450"/>
          <p14:tracePt t="24000" x="6870700" y="3009900"/>
          <p14:tracePt t="24017" x="6883400" y="3060700"/>
          <p14:tracePt t="24033" x="6889750" y="3092450"/>
          <p14:tracePt t="24050" x="6902450" y="3130550"/>
          <p14:tracePt t="24069" x="6915150" y="3168650"/>
          <p14:tracePt t="24083" x="6915150" y="3175000"/>
          <p14:tracePt t="24099" x="6921500" y="3194050"/>
          <p14:tracePt t="24116" x="6927850" y="3213100"/>
          <p14:tracePt t="24133" x="6927850" y="3225800"/>
          <p14:tracePt t="24149" x="6927850" y="3238500"/>
          <p14:tracePt t="24166" x="6927850" y="3244850"/>
          <p14:tracePt t="24183" x="6927850" y="3251200"/>
          <p14:tracePt t="24199" x="6927850" y="3257550"/>
          <p14:tracePt t="24216" x="6927850" y="3263900"/>
          <p14:tracePt t="24261" x="6927850" y="3270250"/>
          <p14:tracePt t="24333" x="6921500" y="3270250"/>
          <p14:tracePt t="24341" x="6908800" y="3270250"/>
          <p14:tracePt t="24350" x="6902450" y="3270250"/>
          <p14:tracePt t="24366" x="6883400" y="3270250"/>
          <p14:tracePt t="24383" x="6864350" y="3270250"/>
          <p14:tracePt t="24399" x="6845300" y="3270250"/>
          <p14:tracePt t="24420" x="6838950" y="3276600"/>
          <p14:tracePt t="24437" x="6832600" y="3276600"/>
          <p14:tracePt t="24453" x="6826250" y="3276600"/>
          <p14:tracePt t="24476" x="6819900" y="3276600"/>
          <p14:tracePt t="24501" x="6807200" y="3276600"/>
          <p14:tracePt t="24532" x="6800850" y="3276600"/>
          <p14:tracePt t="24558" x="6794500" y="3276600"/>
          <p14:tracePt t="24566" x="6788150" y="3276600"/>
          <p14:tracePt t="24589" x="6781800" y="3276600"/>
          <p14:tracePt t="24605" x="6775450" y="3276600"/>
          <p14:tracePt t="24622" x="6769100" y="3276600"/>
          <p14:tracePt t="24630" x="6762750" y="3276600"/>
          <p14:tracePt t="24679" x="6756400" y="3276600"/>
          <p14:tracePt t="24773" x="6750050" y="3276600"/>
          <p14:tracePt t="24790" x="6743700" y="3276600"/>
          <p14:tracePt t="24798" x="6737350" y="3276600"/>
          <p14:tracePt t="24806" x="6724650" y="3276600"/>
          <p14:tracePt t="24818" x="6718300" y="3276600"/>
          <p14:tracePt t="24835" x="6686550" y="3276600"/>
          <p14:tracePt t="24850" x="6642100" y="3276600"/>
          <p14:tracePt t="24867" x="6597650" y="3276600"/>
          <p14:tracePt t="24885" x="6553200" y="3276600"/>
          <p14:tracePt t="24900" x="6540500" y="3276600"/>
          <p14:tracePt t="24918" x="6534150" y="3276600"/>
          <p14:tracePt t="24934" x="6521450" y="3276600"/>
          <p14:tracePt t="24951" x="6515100" y="3276600"/>
          <p14:tracePt t="24967" x="6508750" y="3276600"/>
          <p14:tracePt t="24984" x="6496050" y="3276600"/>
          <p14:tracePt t="25001" x="6489700" y="3276600"/>
          <p14:tracePt t="25095" x="6483350" y="3276600"/>
          <p14:tracePt t="25109" x="6477000" y="3276600"/>
          <p14:tracePt t="25134" x="6470650" y="3276600"/>
          <p14:tracePt t="25151" x="6464300" y="3276600"/>
          <p14:tracePt t="25157" x="6457950" y="3276600"/>
          <p14:tracePt t="25173" x="6445250" y="3276600"/>
          <p14:tracePt t="25184" x="6438900" y="3276600"/>
          <p14:tracePt t="25201" x="6426200" y="3276600"/>
          <p14:tracePt t="25217" x="6419850" y="3276600"/>
          <p14:tracePt t="25422" x="6432550" y="3276600"/>
          <p14:tracePt t="25430" x="6438900" y="3276600"/>
          <p14:tracePt t="25440" x="6445250" y="3276600"/>
          <p14:tracePt t="25451" x="6457950" y="3276600"/>
          <p14:tracePt t="25468" x="6464300" y="3276600"/>
          <p14:tracePt t="25484" x="6496050" y="3276600"/>
          <p14:tracePt t="25501" x="6534150" y="3276600"/>
          <p14:tracePt t="25517" x="6553200" y="3276600"/>
          <p14:tracePt t="25535" x="6584950" y="3276600"/>
          <p14:tracePt t="25551" x="6629400" y="3276600"/>
          <p14:tracePt t="25570" x="6661150" y="3276600"/>
          <p14:tracePt t="25584" x="6680200" y="3276600"/>
          <p14:tracePt t="25601" x="6705600" y="3276600"/>
          <p14:tracePt t="25618" x="6737350" y="3276600"/>
          <p14:tracePt t="25634" x="6775450" y="3276600"/>
          <p14:tracePt t="25651" x="6800850" y="3276600"/>
          <p14:tracePt t="25668" x="6845300" y="3263900"/>
          <p14:tracePt t="25685" x="6877050" y="3257550"/>
          <p14:tracePt t="25702" x="6902450" y="3257550"/>
          <p14:tracePt t="25718" x="6915150" y="3257550"/>
          <p14:tracePt t="25734" x="6934200" y="3257550"/>
          <p14:tracePt t="25751" x="6953250" y="3257550"/>
          <p14:tracePt t="25768" x="6972300" y="3257550"/>
          <p14:tracePt t="25784" x="6985000" y="3257550"/>
          <p14:tracePt t="25801" x="6997700" y="3257550"/>
          <p14:tracePt t="25817" x="7016750" y="3257550"/>
          <p14:tracePt t="25836" x="7023100" y="3257550"/>
          <p14:tracePt t="25851" x="7029450" y="3257550"/>
          <p14:tracePt t="25868" x="7048500" y="3257550"/>
          <p14:tracePt t="25885" x="7067550" y="3257550"/>
          <p14:tracePt t="25902" x="7112000" y="3257550"/>
          <p14:tracePt t="25917" x="7124700" y="3251200"/>
          <p14:tracePt t="25935" x="7137400" y="3244850"/>
          <p14:tracePt t="25951" x="7156450" y="3244850"/>
          <p14:tracePt t="25968" x="7169150" y="3244850"/>
          <p14:tracePt t="25985" x="7188200" y="3244850"/>
          <p14:tracePt t="26002" x="7213600" y="3244850"/>
          <p14:tracePt t="26018" x="7232650" y="3244850"/>
          <p14:tracePt t="26035" x="7245350" y="3244850"/>
          <p14:tracePt t="26052" x="7251700" y="3244850"/>
          <p14:tracePt t="26401" x="7251700" y="3238500"/>
          <p14:tracePt t="26415" x="7251700" y="3232150"/>
          <p14:tracePt t="26438" x="7245350" y="3232150"/>
          <p14:tracePt t="26447" x="7239000" y="3232150"/>
          <p14:tracePt t="26453" x="7226300" y="3232150"/>
          <p14:tracePt t="26468" x="7213600" y="3232150"/>
          <p14:tracePt t="26485" x="7175500" y="3238500"/>
          <p14:tracePt t="26502" x="7105650" y="3251200"/>
          <p14:tracePt t="26518" x="6997700" y="3270250"/>
          <p14:tracePt t="26535" x="6921500" y="3276600"/>
          <p14:tracePt t="26552" x="6838950" y="3295650"/>
          <p14:tracePt t="26570" x="6781800" y="3302000"/>
          <p14:tracePt t="26585" x="6731000" y="3314700"/>
          <p14:tracePt t="26602" x="6680200" y="3321050"/>
          <p14:tracePt t="26618" x="6654800" y="3327400"/>
          <p14:tracePt t="26635" x="6642100" y="3327400"/>
          <p14:tracePt t="26652" x="6629400" y="3333750"/>
          <p14:tracePt t="26669" x="6623050" y="3333750"/>
          <p14:tracePt t="26685" x="6616700" y="3340100"/>
          <p14:tracePt t="26719" x="6604000" y="3340100"/>
          <p14:tracePt t="26749" x="6591300" y="3340100"/>
          <p14:tracePt t="26766" x="6584950" y="3340100"/>
          <p14:tracePt t="26775" x="6578600" y="3340100"/>
          <p14:tracePt t="26786" x="6572250" y="3340100"/>
          <p14:tracePt t="26801" x="6559550" y="3340100"/>
          <p14:tracePt t="26818" x="6546850" y="3340100"/>
          <p14:tracePt t="26836" x="6527800" y="3340100"/>
          <p14:tracePt t="26853" x="6508750" y="3340100"/>
          <p14:tracePt t="26868" x="6496050" y="3340100"/>
          <p14:tracePt t="26885" x="6470650" y="3340100"/>
          <p14:tracePt t="26903" x="6464300" y="3340100"/>
          <p14:tracePt t="26926" x="6457950" y="3340100"/>
          <p14:tracePt t="26936" x="6451600" y="3333750"/>
          <p14:tracePt t="26952" x="6451600" y="3321050"/>
          <p14:tracePt t="26968" x="6445250" y="3308350"/>
          <p14:tracePt t="26985" x="6432550" y="3295650"/>
          <p14:tracePt t="27002" x="6419850" y="3282950"/>
          <p14:tracePt t="27019" x="6407150" y="3270250"/>
          <p14:tracePt t="27036" x="6400800" y="3257550"/>
          <p14:tracePt t="27052" x="6394450" y="3244850"/>
          <p14:tracePt t="27069" x="6381750" y="3232150"/>
          <p14:tracePt t="27085" x="6375400" y="3225800"/>
          <p14:tracePt t="27102" x="6369050" y="3219450"/>
          <p14:tracePt t="27119" x="6356350" y="3213100"/>
          <p14:tracePt t="27136" x="6350000" y="3206750"/>
          <p14:tracePt t="27152" x="6343650" y="3200400"/>
          <p14:tracePt t="27170" x="6330950" y="3194050"/>
          <p14:tracePt t="27185" x="6311900" y="3181350"/>
          <p14:tracePt t="27202" x="6292850" y="3175000"/>
          <p14:tracePt t="27219" x="6280150" y="3168650"/>
          <p14:tracePt t="27236" x="6254750" y="3155950"/>
          <p14:tracePt t="27252" x="6242050" y="3149600"/>
          <p14:tracePt t="27269" x="6229350" y="3143250"/>
          <p14:tracePt t="27287" x="6210300" y="3136900"/>
          <p14:tracePt t="27302" x="6203950" y="3130550"/>
          <p14:tracePt t="27318" x="6184900" y="3130550"/>
          <p14:tracePt t="27336" x="6159500" y="3130550"/>
          <p14:tracePt t="27352" x="6146800" y="3130550"/>
          <p14:tracePt t="27369" x="6121400" y="3130550"/>
          <p14:tracePt t="27386" x="6102350" y="3130550"/>
          <p14:tracePt t="27403" x="6083300" y="3130550"/>
          <p14:tracePt t="27418" x="6070600" y="3130550"/>
          <p14:tracePt t="27435" x="6045200" y="3136900"/>
          <p14:tracePt t="27453" x="6026150" y="3155950"/>
          <p14:tracePt t="27470" x="5994400" y="3181350"/>
          <p14:tracePt t="27486" x="5988050" y="3194050"/>
          <p14:tracePt t="27503" x="5969000" y="3263900"/>
          <p14:tracePt t="27518" x="5962650" y="3308350"/>
          <p14:tracePt t="27536" x="5949950" y="3365500"/>
          <p14:tracePt t="27553" x="5937250" y="3422650"/>
          <p14:tracePt t="27569" x="5937250" y="3479800"/>
          <p14:tracePt t="27585" x="5937250" y="3549650"/>
          <p14:tracePt t="27603" x="5937250" y="3600450"/>
          <p14:tracePt t="27619" x="5937250" y="3651250"/>
          <p14:tracePt t="27636" x="5937250" y="3727450"/>
          <p14:tracePt t="27652" x="5943600" y="3778250"/>
          <p14:tracePt t="27670" x="5956300" y="3860800"/>
          <p14:tracePt t="27686" x="5962650" y="3892550"/>
          <p14:tracePt t="27702" x="5962650" y="3930650"/>
          <p14:tracePt t="27719" x="5962650" y="3987800"/>
          <p14:tracePt t="27736" x="5949950" y="4025900"/>
          <p14:tracePt t="27753" x="5949950" y="4057650"/>
          <p14:tracePt t="27769" x="5943600" y="4102100"/>
          <p14:tracePt t="27786" x="5937250" y="4152900"/>
          <p14:tracePt t="27803" x="5937250" y="4203700"/>
          <p14:tracePt t="27819" x="5937250" y="4248150"/>
          <p14:tracePt t="27836" x="5937250" y="4286250"/>
          <p14:tracePt t="27853" x="5937250" y="4318000"/>
          <p14:tracePt t="27871" x="5937250" y="4362450"/>
          <p14:tracePt t="27886" x="5937250" y="4381500"/>
          <p14:tracePt t="27903" x="5937250" y="4406900"/>
          <p14:tracePt t="27919" x="5937250" y="4451350"/>
          <p14:tracePt t="27936" x="5937250" y="4470400"/>
          <p14:tracePt t="27953" x="5937250" y="4489450"/>
          <p14:tracePt t="27969" x="5937250" y="4508500"/>
          <p14:tracePt t="27986" x="5937250" y="4521200"/>
          <p14:tracePt t="28003" x="5937250" y="4546600"/>
          <p14:tracePt t="28019" x="5937250" y="4565650"/>
          <p14:tracePt t="28036" x="5937250" y="4584700"/>
          <p14:tracePt t="28053" x="5937250" y="4603750"/>
          <p14:tracePt t="28070" x="5937250" y="4629150"/>
          <p14:tracePt t="28086" x="5937250" y="4641850"/>
          <p14:tracePt t="28103" x="5892800" y="4654550"/>
          <p14:tracePt t="28119" x="5861050" y="4654550"/>
          <p14:tracePt t="28136" x="5848350" y="4635500"/>
          <p14:tracePt t="28153" x="5848350" y="4597400"/>
          <p14:tracePt t="28169" x="5873750" y="4565650"/>
          <p14:tracePt t="28186" x="5880100" y="4559300"/>
          <p14:tracePt t="28487" x="5886450" y="4521200"/>
          <p14:tracePt t="28495" x="5886450" y="4508500"/>
          <p14:tracePt t="28503" x="5899150" y="4483100"/>
          <p14:tracePt t="28520" x="5899150" y="4432300"/>
          <p14:tracePt t="28536" x="5867400" y="4400550"/>
          <p14:tracePt t="28553" x="5848350" y="4400550"/>
          <p14:tracePt t="28572" x="5848350" y="4387850"/>
          <p14:tracePt t="28586" x="5848350" y="4362450"/>
          <p14:tracePt t="28603" x="5848350" y="4356100"/>
          <p14:tracePt t="28620" x="5854700" y="4349750"/>
          <p14:tracePt t="28638" x="5861050" y="4349750"/>
          <p14:tracePt t="28654" x="5867400" y="4349750"/>
          <p14:tracePt t="28670" x="5873750" y="4356100"/>
          <p14:tracePt t="28687" x="5880100" y="4381500"/>
          <p14:tracePt t="28703" x="5886450" y="4419600"/>
          <p14:tracePt t="28720" x="5886450" y="4451350"/>
          <p14:tracePt t="28737" x="5886450" y="4483100"/>
          <p14:tracePt t="28753" x="5886450" y="4508500"/>
          <p14:tracePt t="28770" x="5886450" y="4540250"/>
          <p14:tracePt t="28786" x="5886450" y="4565650"/>
          <p14:tracePt t="28803" x="5886450" y="4603750"/>
          <p14:tracePt t="28820" x="5886450" y="4641850"/>
          <p14:tracePt t="28837" x="5892800" y="4667250"/>
          <p14:tracePt t="28854" x="5899150" y="4692650"/>
          <p14:tracePt t="28870" x="5899150" y="4718050"/>
          <p14:tracePt t="28886" x="5899150" y="4743450"/>
          <p14:tracePt t="28904" x="5911850" y="4756150"/>
          <p14:tracePt t="28919" x="5911850" y="4768850"/>
          <p14:tracePt t="28936" x="5918200" y="4775200"/>
          <p14:tracePt t="28954" x="5930900" y="4787900"/>
          <p14:tracePt t="28970" x="5930900" y="4794250"/>
          <p14:tracePt t="28987" x="5943600" y="4794250"/>
          <p14:tracePt t="29004" x="5975350" y="4794250"/>
          <p14:tracePt t="29020" x="6045200" y="4787900"/>
          <p14:tracePt t="29036" x="6165850" y="4743450"/>
          <p14:tracePt t="29054" x="6356350" y="4686300"/>
          <p14:tracePt t="29070" x="6521450" y="4635500"/>
          <p14:tracePt t="29087" x="6724650" y="4559300"/>
          <p14:tracePt t="29104" x="6813550" y="4521200"/>
          <p14:tracePt t="29120" x="6896100" y="4476750"/>
          <p14:tracePt t="29136" x="6934200" y="4457700"/>
          <p14:tracePt t="29154" x="6953250" y="4445000"/>
          <p14:tracePt t="29170" x="6965950" y="4438650"/>
          <p14:tracePt t="29187" x="6978650" y="4432300"/>
          <p14:tracePt t="29203" x="6997700" y="4425950"/>
          <p14:tracePt t="29220" x="7023100" y="4413250"/>
          <p14:tracePt t="29237" x="7042150" y="4406900"/>
          <p14:tracePt t="29254" x="7061200" y="4400550"/>
          <p14:tracePt t="29270" x="7080250" y="4387850"/>
          <p14:tracePt t="29287" x="7112000" y="4368800"/>
          <p14:tracePt t="29303" x="7137400" y="4349750"/>
          <p14:tracePt t="29320" x="7162800" y="4337050"/>
          <p14:tracePt t="29337" x="7188200" y="4318000"/>
          <p14:tracePt t="29355" x="7219950" y="4292600"/>
          <p14:tracePt t="29370" x="7258050" y="4267200"/>
          <p14:tracePt t="29387" x="7296150" y="4241800"/>
          <p14:tracePt t="29404" x="7346950" y="4203700"/>
          <p14:tracePt t="29422" x="7429500" y="4152900"/>
          <p14:tracePt t="29437" x="7454900" y="4127500"/>
          <p14:tracePt t="29455" x="7493000" y="4076700"/>
          <p14:tracePt t="29470" x="7512050" y="4057650"/>
          <p14:tracePt t="29487" x="7524750" y="3987800"/>
          <p14:tracePt t="29504" x="7531100" y="3930650"/>
          <p14:tracePt t="29520" x="7537450" y="3886200"/>
          <p14:tracePt t="29537" x="7537450" y="3860800"/>
          <p14:tracePt t="29556" x="7537450" y="3841750"/>
          <p14:tracePt t="29575" x="7537450" y="3835400"/>
          <p14:tracePt t="29654" x="7531100" y="3835400"/>
          <p14:tracePt t="29814" x="7524750" y="3835400"/>
          <p14:tracePt t="29831" x="7518400" y="3835400"/>
          <p14:tracePt t="29846" x="7512050" y="3835400"/>
          <p14:tracePt t="29863" x="7505700" y="3835400"/>
          <p14:tracePt t="29871" x="7499350" y="3835400"/>
          <p14:tracePt t="29975" x="7505700" y="3835400"/>
          <p14:tracePt t="29982" x="7512050" y="3835400"/>
          <p14:tracePt t="29990" x="7524750" y="3835400"/>
          <p14:tracePt t="30004" x="7531100" y="3835400"/>
          <p14:tracePt t="30022" x="7575550" y="3835400"/>
          <p14:tracePt t="30039" x="7613650" y="3810000"/>
          <p14:tracePt t="30056" x="7620000" y="3810000"/>
          <p14:tracePt t="30071" x="7620000" y="3803650"/>
          <p14:tracePt t="30094" x="7626350" y="3797300"/>
          <p14:tracePt t="30190" x="7626350" y="3790950"/>
          <p14:tracePt t="30206" x="7626350" y="3778250"/>
          <p14:tracePt t="30215" x="7626350" y="3771900"/>
          <p14:tracePt t="30231" x="7626350" y="3765550"/>
          <p14:tracePt t="30239" x="7626350" y="3759200"/>
          <p14:tracePt t="30255" x="7620000" y="3759200"/>
          <p14:tracePt t="30271" x="7613650" y="3746500"/>
          <p14:tracePt t="30289" x="7613650" y="3740150"/>
          <p14:tracePt t="30336" x="7613650" y="3733800"/>
          <p14:tracePt t="30343" x="7607300" y="3727450"/>
          <p14:tracePt t="30375" x="7607300" y="3721100"/>
          <p14:tracePt t="30463" x="7613650" y="3721100"/>
          <p14:tracePt t="30470" x="7620000" y="3721100"/>
          <p14:tracePt t="30494" x="7626350" y="3721100"/>
          <p14:tracePt t="30519" x="7632700" y="3721100"/>
          <p14:tracePt t="30623" x="7632700" y="3714750"/>
          <p14:tracePt t="30631" x="7626350" y="3708400"/>
          <p14:tracePt t="30639" x="7620000" y="3702050"/>
          <p14:tracePt t="30655" x="7620000" y="3695700"/>
          <p14:tracePt t="30671" x="7607300" y="3689350"/>
          <p14:tracePt t="30695" x="7600950" y="3683000"/>
          <p14:tracePt t="30912" x="7600950" y="3670300"/>
          <p14:tracePt t="30927" x="7600950" y="3663950"/>
          <p14:tracePt t="30934" x="7607300" y="3657600"/>
          <p14:tracePt t="30942" x="7607300" y="3651250"/>
          <p14:tracePt t="30955" x="7620000" y="3644900"/>
          <p14:tracePt t="30971" x="7620000" y="3638550"/>
          <p14:tracePt t="30988" x="7626350" y="3625850"/>
          <p14:tracePt t="31007" x="7632700" y="3619500"/>
          <p14:tracePt t="31021" x="7639050" y="3619500"/>
          <p14:tracePt t="31151" x="7645400" y="3613150"/>
          <p14:tracePt t="31166" x="7651750" y="3606800"/>
          <p14:tracePt t="31174" x="7658100" y="3600450"/>
          <p14:tracePt t="31182" x="7664450" y="3594100"/>
          <p14:tracePt t="31191" x="7670800" y="3587750"/>
          <p14:tracePt t="31206" x="7689850" y="3562350"/>
          <p14:tracePt t="31221" x="7721600" y="3517900"/>
          <p14:tracePt t="31238" x="7740650" y="3486150"/>
          <p14:tracePt t="31255" x="7766050" y="3441700"/>
          <p14:tracePt t="31272" x="7778750" y="3409950"/>
          <p14:tracePt t="31288" x="7791450" y="3378200"/>
          <p14:tracePt t="31305" x="7791450" y="3359150"/>
          <p14:tracePt t="31322" x="7791450" y="3327400"/>
          <p14:tracePt t="31338" x="7791450" y="3308350"/>
          <p14:tracePt t="31355" x="7791450" y="3282950"/>
          <p14:tracePt t="31372" x="7791450" y="3257550"/>
          <p14:tracePt t="31390" x="7791450" y="3232150"/>
          <p14:tracePt t="31404" x="7791450" y="3225800"/>
          <p14:tracePt t="31422" x="7785100" y="3206750"/>
          <p14:tracePt t="31439" x="7778750" y="3194050"/>
          <p14:tracePt t="31455" x="7772400" y="3175000"/>
          <p14:tracePt t="31472" x="7766050" y="3155950"/>
          <p14:tracePt t="31488" x="7766050" y="3136900"/>
          <p14:tracePt t="31505" x="7759700" y="3124200"/>
          <p14:tracePt t="31522" x="7753350" y="3105150"/>
          <p14:tracePt t="31538" x="7753350" y="3092450"/>
          <p14:tracePt t="31558" x="7747000" y="3067050"/>
          <p14:tracePt t="31573" x="7747000" y="3060700"/>
          <p14:tracePt t="31589" x="7747000" y="3054350"/>
          <p14:tracePt t="31605" x="7747000" y="3041650"/>
          <p14:tracePt t="31622" x="7747000" y="3035300"/>
          <p14:tracePt t="31776" x="7740650" y="3035300"/>
          <p14:tracePt t="32111" x="7747000" y="3035300"/>
          <p14:tracePt t="32119" x="7753350" y="3028950"/>
          <p14:tracePt t="32127" x="7772400" y="3009900"/>
          <p14:tracePt t="32139" x="7785100" y="3009900"/>
          <p14:tracePt t="32156" x="7797800" y="2990850"/>
          <p14:tracePt t="32172" x="7810500" y="2984500"/>
          <p14:tracePt t="32190" x="7816850" y="2984500"/>
          <p14:tracePt t="32664" x="7804150" y="2990850"/>
          <p14:tracePt t="32680" x="7797800" y="2997200"/>
          <p14:tracePt t="32703" x="7791450" y="3003550"/>
          <p14:tracePt t="32816" x="7791450" y="2997200"/>
          <p14:tracePt t="32823" x="7804150" y="2984500"/>
          <p14:tracePt t="32831" x="7816850" y="2971800"/>
          <p14:tracePt t="32841" x="7835900" y="2946400"/>
          <p14:tracePt t="32856" x="7861300" y="2927350"/>
          <p14:tracePt t="32873" x="7886700" y="2901950"/>
          <p14:tracePt t="32890" x="7905750" y="2889250"/>
          <p14:tracePt t="32906" x="7918450" y="2889250"/>
          <p14:tracePt t="32923" x="7918450" y="2882900"/>
          <p14:tracePt t="32939" x="7924800" y="2882900"/>
          <p14:tracePt t="32956" x="7924800" y="2876550"/>
          <p14:tracePt t="32973" x="7931150" y="2863850"/>
          <p14:tracePt t="32990" x="7943850" y="2857500"/>
          <p14:tracePt t="33007" x="7950200" y="2838450"/>
          <p14:tracePt t="33023" x="7956550" y="2832100"/>
          <p14:tracePt t="33040" x="7962900" y="2819400"/>
          <p14:tracePt t="33056" x="7962900" y="2813050"/>
          <p14:tracePt t="33073" x="7969250" y="2806700"/>
          <p14:tracePt t="33090" x="7969250" y="2794000"/>
          <p14:tracePt t="33106" x="7969250" y="2781300"/>
          <p14:tracePt t="33123" x="7969250" y="2755900"/>
          <p14:tracePt t="33140" x="7969250" y="2749550"/>
          <p14:tracePt t="33156" x="7969250" y="2743200"/>
          <p14:tracePt t="33173" x="7969250" y="2730500"/>
          <p14:tracePt t="33190" x="7969250" y="2717800"/>
          <p14:tracePt t="33208" x="7969250" y="2711450"/>
          <p14:tracePt t="33240" x="7962900" y="2705100"/>
          <p14:tracePt t="33255" x="7956550" y="2705100"/>
          <p14:tracePt t="33270" x="7950200" y="2705100"/>
          <p14:tracePt t="33278" x="7943850" y="2698750"/>
          <p14:tracePt t="33290" x="7937500" y="2698750"/>
          <p14:tracePt t="33306" x="7931150" y="2698750"/>
          <p14:tracePt t="33323" x="7899400" y="2692400"/>
          <p14:tracePt t="33340" x="7867650" y="2679700"/>
          <p14:tracePt t="33356" x="7842250" y="2679700"/>
          <p14:tracePt t="33373" x="7804150" y="2667000"/>
          <p14:tracePt t="33390" x="7785100" y="2660650"/>
          <p14:tracePt t="33407" x="7759700" y="2660650"/>
          <p14:tracePt t="33423" x="7740650" y="2654300"/>
          <p14:tracePt t="33440" x="7721600" y="2654300"/>
          <p14:tracePt t="33456" x="7715250" y="2654300"/>
          <p14:tracePt t="33473" x="7708900" y="2654300"/>
          <p14:tracePt t="33490" x="7696200" y="2654300"/>
          <p14:tracePt t="33527" x="7689850" y="2654300"/>
          <p14:tracePt t="33567" x="7683500" y="2654300"/>
          <p14:tracePt t="33599" x="7677150" y="2654300"/>
          <p14:tracePt t="33609" x="7670800" y="2654300"/>
          <p14:tracePt t="33640" x="7664450" y="2654300"/>
          <p14:tracePt t="33663" x="7658100" y="2654300"/>
          <p14:tracePt t="33687" x="7651750" y="2654300"/>
          <p14:tracePt t="33703" x="7645400" y="2654300"/>
          <p14:tracePt t="33863" x="7639050" y="2654300"/>
          <p14:tracePt t="33872" x="7632700" y="2654300"/>
          <p14:tracePt t="33879" x="7626350" y="2654300"/>
          <p14:tracePt t="33890" x="7613650" y="2654300"/>
          <p14:tracePt t="33907" x="7594600" y="2647950"/>
          <p14:tracePt t="33923" x="7575550" y="2641600"/>
          <p14:tracePt t="33940" x="7556500" y="2641600"/>
          <p14:tracePt t="33957" x="7543800" y="2641600"/>
          <p14:tracePt t="34120" x="7543800" y="2635250"/>
          <p14:tracePt t="34136" x="7543800" y="2622550"/>
          <p14:tracePt t="34143" x="7543800" y="2616200"/>
          <p14:tracePt t="34157" x="7543800" y="2603500"/>
          <p14:tracePt t="34174" x="7543800" y="2578100"/>
          <p14:tracePt t="34191" x="7543800" y="2546350"/>
          <p14:tracePt t="34207" x="7543800" y="2527300"/>
          <p14:tracePt t="34224" x="7543800" y="2514600"/>
          <p14:tracePt t="34271" x="7543800" y="2508250"/>
          <p14:tracePt t="34287" x="7537450" y="2508250"/>
          <p14:tracePt t="34303" x="7524750" y="2508250"/>
          <p14:tracePt t="34320" x="7518400" y="2508250"/>
          <p14:tracePt t="34335" x="7512050" y="2508250"/>
          <p14:tracePt t="34343" x="7505700" y="2508250"/>
          <p14:tracePt t="34359" x="7499350" y="2508250"/>
          <p14:tracePt t="34374" x="7499350" y="2514600"/>
          <p14:tracePt t="34392" x="7486650" y="2527300"/>
          <p14:tracePt t="34407" x="7480300" y="2533650"/>
          <p14:tracePt t="34424" x="7473950" y="2546350"/>
          <p14:tracePt t="34463" x="7467600" y="2546350"/>
          <p14:tracePt t="34513" x="7461250" y="2552700"/>
          <p14:tracePt t="34583" x="7467600" y="2552700"/>
          <p14:tracePt t="34591" x="7480300" y="2552700"/>
          <p14:tracePt t="34609" x="7486650" y="2552700"/>
          <p14:tracePt t="34615" x="7493000" y="2552700"/>
          <p14:tracePt t="34640" x="7505700" y="2546350"/>
          <p14:tracePt t="34671" x="7505700" y="2540000"/>
          <p14:tracePt t="34688" x="7512050" y="2533650"/>
          <p14:tracePt t="34727" x="7518400" y="2527300"/>
          <p14:tracePt t="34759" x="7524750" y="2520950"/>
          <p14:tracePt t="34808" x="7531100" y="2514600"/>
          <p14:tracePt t="34832" x="7537450" y="2508250"/>
          <p14:tracePt t="34847" x="7543800" y="2508250"/>
          <p14:tracePt t="34863" x="7550150" y="2508250"/>
          <p14:tracePt t="34879" x="7550150" y="2501900"/>
          <p14:tracePt t="34999" x="7556500" y="2501900"/>
          <p14:tracePt t="35063" x="7562850" y="2501900"/>
          <p14:tracePt t="35456" x="7569200" y="2501900"/>
          <p14:tracePt t="35496" x="7575550" y="2501900"/>
          <p14:tracePt t="35559" x="7581900" y="2501900"/>
          <p14:tracePt t="35593" x="7588250" y="2501900"/>
          <p14:tracePt t="35616" x="7600950" y="2501900"/>
          <p14:tracePt t="35647" x="7607300" y="2501900"/>
          <p14:tracePt t="35806" x="7600950" y="2501900"/>
          <p14:tracePt t="35814" x="7594600" y="2501900"/>
          <p14:tracePt t="35824" x="7588250" y="2501900"/>
          <p14:tracePt t="35841" x="7581900" y="2501900"/>
          <p14:tracePt t="35858" x="7569200" y="2501900"/>
          <p14:tracePt t="35879" x="7562850" y="2501900"/>
          <p14:tracePt t="35919" x="7556500" y="2501900"/>
          <p14:tracePt t="35943" x="7550150" y="2501900"/>
          <p14:tracePt t="35951" x="7543800" y="2501900"/>
          <p14:tracePt t="35975" x="7537450" y="2501900"/>
          <p14:tracePt t="35983" x="7531100" y="2501900"/>
          <p14:tracePt t="35993" x="7524750" y="2501900"/>
          <p14:tracePt t="36010" x="7512050" y="2501900"/>
          <p14:tracePt t="36026" x="7505700" y="2501900"/>
          <p14:tracePt t="36041" x="7499350" y="2501900"/>
          <p14:tracePt t="36058" x="7493000" y="2501900"/>
          <p14:tracePt t="36075" x="7486650" y="2501900"/>
          <p14:tracePt t="36092" x="7480300" y="2501900"/>
          <p14:tracePt t="36108" x="7473950" y="2501900"/>
          <p14:tracePt t="36125" x="7467600" y="2501900"/>
          <p14:tracePt t="36142" x="7461250" y="2501900"/>
          <p14:tracePt t="36158" x="7454900" y="2501900"/>
          <p14:tracePt t="36176" x="7448550" y="2501900"/>
          <p14:tracePt t="36199" x="7442200" y="2501900"/>
          <p14:tracePt t="36208" x="7435850" y="2501900"/>
          <p14:tracePt t="36231" x="7429500" y="2501900"/>
          <p14:tracePt t="36248" x="7423150" y="2501900"/>
          <p14:tracePt t="36258" x="7416800" y="2501900"/>
          <p14:tracePt t="36275" x="7410450" y="2501900"/>
          <p14:tracePt t="36303" x="7404100" y="2501900"/>
          <p14:tracePt t="36327" x="7397750" y="2501900"/>
          <p14:tracePt t="36343" x="7391400" y="2501900"/>
          <p14:tracePt t="36352" x="7385050" y="2501900"/>
          <p14:tracePt t="36360" x="7378700" y="2501900"/>
          <p14:tracePt t="36377" x="7372350" y="2501900"/>
          <p14:tracePt t="36392" x="7359650" y="2508250"/>
          <p14:tracePt t="36410" x="7353300" y="2514600"/>
          <p14:tracePt t="36425" x="7346950" y="2514600"/>
          <p14:tracePt t="36447" x="7346950" y="2520950"/>
          <p14:tracePt t="36463" x="7346950" y="2533650"/>
          <p14:tracePt t="36475" x="7340600" y="2546350"/>
          <p14:tracePt t="36492" x="7340600" y="2565400"/>
          <p14:tracePt t="36508" x="7340600" y="2603500"/>
          <p14:tracePt t="36527" x="7340600" y="2647950"/>
          <p14:tracePt t="36542" x="7340600" y="2667000"/>
          <p14:tracePt t="36562" x="7340600" y="2711450"/>
          <p14:tracePt t="36575" x="7340600" y="2717800"/>
          <p14:tracePt t="36592" x="7340600" y="2724150"/>
          <p14:tracePt t="36647" x="7346950" y="2730500"/>
          <p14:tracePt t="36672" x="7353300" y="2736850"/>
          <p14:tracePt t="36679" x="7359650" y="2736850"/>
          <p14:tracePt t="36687" x="7359650" y="2743200"/>
          <p14:tracePt t="36696" x="7372350" y="2743200"/>
          <p14:tracePt t="36709" x="7378700" y="2743200"/>
          <p14:tracePt t="36726" x="7385050" y="2755900"/>
          <p14:tracePt t="36742" x="7404100" y="2762250"/>
          <p14:tracePt t="36759" x="7423150" y="2768600"/>
          <p14:tracePt t="36775" x="7442200" y="2768600"/>
          <p14:tracePt t="36792" x="7461250" y="2768600"/>
          <p14:tracePt t="36809" x="7467600" y="2768600"/>
          <p14:tracePt t="36825" x="7473950" y="2762250"/>
          <p14:tracePt t="36872" x="7473950" y="2755900"/>
          <p14:tracePt t="36899" x="7454900" y="2749550"/>
          <p14:tracePt t="36903" x="7448550" y="2749550"/>
          <p14:tracePt t="36912" x="7429500" y="2749550"/>
          <p14:tracePt t="36926" x="7410450" y="2749550"/>
          <p14:tracePt t="36943" x="7334250" y="2762250"/>
          <p14:tracePt t="36959" x="7308850" y="2768600"/>
          <p14:tracePt t="36976" x="7245350" y="2781300"/>
          <p14:tracePt t="36992" x="7137400" y="2794000"/>
          <p14:tracePt t="37009" x="7073900" y="2794000"/>
          <p14:tracePt t="37027" x="6985000" y="2794000"/>
          <p14:tracePt t="37042" x="6921500" y="2794000"/>
          <p14:tracePt t="37058" x="6870700" y="2794000"/>
          <p14:tracePt t="37075" x="6838950" y="2781300"/>
          <p14:tracePt t="37093" x="6813550" y="2781300"/>
          <p14:tracePt t="37109" x="6781800" y="2781300"/>
          <p14:tracePt t="37125" x="6762750" y="2781300"/>
          <p14:tracePt t="37144" x="6718300" y="2781300"/>
          <p14:tracePt t="37161" x="6648450" y="2781300"/>
          <p14:tracePt t="37175" x="6578600" y="2774950"/>
          <p14:tracePt t="37192" x="6527800" y="2774950"/>
          <p14:tracePt t="37209" x="6483350" y="2774950"/>
          <p14:tracePt t="37226" x="6438900" y="2774950"/>
          <p14:tracePt t="37242" x="6407150" y="2774950"/>
          <p14:tracePt t="37260" x="6381750" y="2768600"/>
          <p14:tracePt t="37277" x="6343650" y="2762250"/>
          <p14:tracePt t="37292" x="6305550" y="2755900"/>
          <p14:tracePt t="37309" x="6267450" y="2749550"/>
          <p14:tracePt t="37327" x="6242050" y="2743200"/>
          <p14:tracePt t="37344" x="6197600" y="2736850"/>
          <p14:tracePt t="37359" x="6184900" y="2736850"/>
          <p14:tracePt t="37376" x="6153150" y="2736850"/>
          <p14:tracePt t="37393" x="6121400" y="2724150"/>
          <p14:tracePt t="37409" x="6115050" y="2724150"/>
          <p14:tracePt t="37427" x="6108700" y="2724150"/>
          <p14:tracePt t="37443" x="6102350" y="2724150"/>
          <p14:tracePt t="37463" x="6089650" y="2724150"/>
          <p14:tracePt t="37480" x="6083300" y="2724150"/>
          <p14:tracePt t="37493" x="6076950" y="2724150"/>
          <p14:tracePt t="37509" x="6064250" y="2711450"/>
          <p14:tracePt t="37526" x="6057900" y="2705100"/>
          <p14:tracePt t="37543" x="6051550" y="2705100"/>
          <p14:tracePt t="37562" x="6045200" y="2686050"/>
          <p14:tracePt t="37576" x="6038850" y="2673350"/>
          <p14:tracePt t="37592" x="6038850" y="2667000"/>
          <p14:tracePt t="37609" x="6038850" y="2654300"/>
          <p14:tracePt t="37626" x="6038850" y="2641600"/>
          <p14:tracePt t="37644" x="6038850" y="2628900"/>
          <p14:tracePt t="37659" x="6045200" y="2616200"/>
          <p14:tracePt t="37676" x="6057900" y="2603500"/>
          <p14:tracePt t="37693" x="6064250" y="2597150"/>
          <p14:tracePt t="37710" x="6070600" y="2590800"/>
          <p14:tracePt t="37726" x="6083300" y="2584450"/>
          <p14:tracePt t="37744" x="6096000" y="2578100"/>
          <p14:tracePt t="37759" x="6121400" y="2578100"/>
          <p14:tracePt t="37777" x="6140450" y="2578100"/>
          <p14:tracePt t="37793" x="6178550" y="2571750"/>
          <p14:tracePt t="37809" x="6191250" y="2565400"/>
          <p14:tracePt t="37826" x="6203950" y="2565400"/>
          <p14:tracePt t="37843" x="6210300" y="2565400"/>
          <p14:tracePt t="37903" x="6216650" y="2565400"/>
          <p14:tracePt t="37944" x="6229350" y="2565400"/>
          <p14:tracePt t="37967" x="6235700" y="2565400"/>
          <p14:tracePt t="37976" x="6235700" y="2578100"/>
          <p14:tracePt t="37983" x="6242050" y="2578100"/>
          <p14:tracePt t="38000" x="6248400" y="2584450"/>
          <p14:tracePt t="38017" x="6248400" y="2597150"/>
          <p14:tracePt t="38031" x="6248400" y="2603500"/>
          <p14:tracePt t="38048" x="6248400" y="2609850"/>
          <p14:tracePt t="38061" x="6248400" y="2622550"/>
          <p14:tracePt t="38076" x="6248400" y="2635250"/>
          <p14:tracePt t="38092" x="6242050" y="2654300"/>
          <p14:tracePt t="38110" x="6229350" y="2660650"/>
          <p14:tracePt t="38128" x="6216650" y="2686050"/>
          <p14:tracePt t="38143" x="6203950" y="2692400"/>
          <p14:tracePt t="38160" x="6184900" y="2705100"/>
          <p14:tracePt t="38178" x="6172200" y="2711450"/>
          <p14:tracePt t="38193" x="6153150" y="2711450"/>
          <p14:tracePt t="38210" x="6140450" y="2711450"/>
          <p14:tracePt t="38226" x="6121400" y="2711450"/>
          <p14:tracePt t="38244" x="6096000" y="2711450"/>
          <p14:tracePt t="38260" x="6070600" y="2711450"/>
          <p14:tracePt t="38276" x="6038850" y="2711450"/>
          <p14:tracePt t="38293" x="6013450" y="2711450"/>
          <p14:tracePt t="38310" x="5994400" y="2698750"/>
          <p14:tracePt t="38327" x="5975350" y="2692400"/>
          <p14:tracePt t="38343" x="5962650" y="2686050"/>
          <p14:tracePt t="38360" x="5956300" y="2673350"/>
          <p14:tracePt t="38377" x="5949950" y="2660650"/>
          <p14:tracePt t="38393" x="5949950" y="2654300"/>
          <p14:tracePt t="38410" x="5949950" y="2647950"/>
          <p14:tracePt t="38427" x="5949950" y="2641600"/>
          <p14:tracePt t="38443" x="5956300" y="2628900"/>
          <p14:tracePt t="38460" x="5962650" y="2622550"/>
          <p14:tracePt t="38477" x="5975350" y="2616200"/>
          <p14:tracePt t="38493" x="5988050" y="2609850"/>
          <p14:tracePt t="38510" x="6000750" y="2597150"/>
          <p14:tracePt t="38528" x="6013450" y="2590800"/>
          <p14:tracePt t="38543" x="6019800" y="2590800"/>
          <p14:tracePt t="38560" x="6032500" y="2590800"/>
          <p14:tracePt t="38577" x="6045200" y="2584450"/>
          <p14:tracePt t="38593" x="6070600" y="2584450"/>
          <p14:tracePt t="38610" x="6102350" y="2584450"/>
          <p14:tracePt t="38627" x="6127750" y="2584450"/>
          <p14:tracePt t="38644" x="6140450" y="2584450"/>
          <p14:tracePt t="38660" x="6153150" y="2584450"/>
          <p14:tracePt t="38677" x="6159500" y="2584450"/>
          <p14:tracePt t="38693" x="6165850" y="2584450"/>
          <p14:tracePt t="38710" x="6172200" y="2590800"/>
          <p14:tracePt t="38727" x="6184900" y="2597150"/>
          <p14:tracePt t="38744" x="6203950" y="2616200"/>
          <p14:tracePt t="38760" x="6210300" y="2628900"/>
          <p14:tracePt t="38777" x="6229350" y="2641600"/>
          <p14:tracePt t="38793" x="6235700" y="2660650"/>
          <p14:tracePt t="38810" x="6235700" y="2667000"/>
          <p14:tracePt t="38827" x="6242050" y="2673350"/>
          <p14:tracePt t="38844" x="6242050" y="2679700"/>
          <p14:tracePt t="38861" x="6242050" y="2686050"/>
          <p14:tracePt t="38877" x="6242050" y="2692400"/>
          <p14:tracePt t="38893" x="6235700" y="2698750"/>
          <p14:tracePt t="38910" x="6229350" y="2705100"/>
          <p14:tracePt t="38927" x="6216650" y="2711450"/>
          <p14:tracePt t="38943" x="6210300" y="2724150"/>
          <p14:tracePt t="38962" x="6203950" y="2724150"/>
          <p14:tracePt t="38976" x="6191250" y="2730500"/>
          <p14:tracePt t="38999" x="6184900" y="2730500"/>
          <p14:tracePt t="39016" x="6178550" y="2730500"/>
          <p14:tracePt t="39027" x="6172200" y="2730500"/>
          <p14:tracePt t="39045" x="6165850" y="2730500"/>
          <p14:tracePt t="39060" x="6159500" y="2724150"/>
          <p14:tracePt t="39077" x="6146800" y="2724150"/>
          <p14:tracePt t="39094" x="6140450" y="2717800"/>
          <p14:tracePt t="39112" x="6121400" y="2698750"/>
          <p14:tracePt t="39128" x="6115050" y="2692400"/>
          <p14:tracePt t="39144" x="6102350" y="2686050"/>
          <p14:tracePt t="39160" x="6089650" y="2679700"/>
          <p14:tracePt t="39178" x="6083300" y="2673350"/>
          <p14:tracePt t="39193" x="6076950" y="2667000"/>
          <p14:tracePt t="39210" x="6076950" y="2660650"/>
          <p14:tracePt t="39227" x="6070600" y="2660650"/>
          <p14:tracePt t="39244" x="6070600" y="2654300"/>
          <p14:tracePt t="39260" x="6070600" y="2647950"/>
          <p14:tracePt t="39277" x="6070600" y="2635250"/>
          <p14:tracePt t="39294" x="6070600" y="2622550"/>
          <p14:tracePt t="39310" x="6089650" y="2609850"/>
          <p14:tracePt t="39327" x="6121400" y="2597150"/>
          <p14:tracePt t="39344" x="6153150" y="2584450"/>
          <p14:tracePt t="39360" x="6165850" y="2578100"/>
          <p14:tracePt t="39377" x="6178550" y="2571750"/>
          <p14:tracePt t="39395" x="6184900" y="2571750"/>
          <p14:tracePt t="39410" x="6191250" y="2571750"/>
          <p14:tracePt t="39427" x="6203950" y="2571750"/>
          <p14:tracePt t="39444" x="6210300" y="2571750"/>
          <p14:tracePt t="39473" x="6216650" y="2571750"/>
          <p14:tracePt t="39481" x="6223000" y="2571750"/>
          <p14:tracePt t="39504" x="6229350" y="2571750"/>
          <p14:tracePt t="39520" x="6235700" y="2578100"/>
          <p14:tracePt t="39529" x="6242050" y="2578100"/>
          <p14:tracePt t="39546" x="6248400" y="2584450"/>
          <p14:tracePt t="39560" x="6261100" y="2590800"/>
          <p14:tracePt t="39577" x="6267450" y="2603500"/>
          <p14:tracePt t="39595" x="6267450" y="2616200"/>
          <p14:tracePt t="39610" x="6273800" y="2635250"/>
          <p14:tracePt t="39627" x="6273800" y="2647950"/>
          <p14:tracePt t="39645" x="6273800" y="2654300"/>
          <p14:tracePt t="39664" x="6273800" y="2660650"/>
          <p14:tracePt t="39679" x="6273800" y="2667000"/>
          <p14:tracePt t="39694" x="6267450" y="2667000"/>
          <p14:tracePt t="39711" x="6248400" y="2673350"/>
          <p14:tracePt t="39729" x="6235700" y="2686050"/>
          <p14:tracePt t="39744" x="6223000" y="2686050"/>
          <p14:tracePt t="39760" x="6216650" y="2692400"/>
          <p14:tracePt t="39777" x="6203950" y="2698750"/>
          <p14:tracePt t="39795" x="6197600" y="2705100"/>
          <p14:tracePt t="39810" x="6184900" y="2705100"/>
          <p14:tracePt t="39827" x="6165850" y="2705100"/>
          <p14:tracePt t="39845" x="6153150" y="2698750"/>
          <p14:tracePt t="39860" x="6140450" y="2692400"/>
          <p14:tracePt t="39877" x="6127750" y="2686050"/>
          <p14:tracePt t="39894" x="6102350" y="2667000"/>
          <p14:tracePt t="39912" x="6076950" y="2641600"/>
          <p14:tracePt t="39927" x="6070600" y="2641600"/>
          <p14:tracePt t="39944" x="6064250" y="2635250"/>
          <p14:tracePt t="39961" x="6064250" y="2622550"/>
          <p14:tracePt t="39978" x="6057900" y="2622550"/>
          <p14:tracePt t="40000" x="6051550" y="2616200"/>
          <p14:tracePt t="40048" x="6051550" y="2609850"/>
          <p14:tracePt t="40072" x="6057900" y="2603500"/>
          <p14:tracePt t="40080" x="6076950" y="2590800"/>
          <p14:tracePt t="40087" x="6096000" y="2584450"/>
          <p14:tracePt t="40096" x="6115050" y="2578100"/>
          <p14:tracePt t="40113" x="6172200" y="2552700"/>
          <p14:tracePt t="40128" x="6191250" y="2546350"/>
          <p14:tracePt t="40144" x="6242050" y="2527300"/>
          <p14:tracePt t="40161" x="6248400" y="2527300"/>
          <p14:tracePt t="40179" x="6248400" y="2520950"/>
          <p14:tracePt t="40208" x="6254750" y="2520950"/>
          <p14:tracePt t="40224" x="6261100" y="2520950"/>
          <p14:tracePt t="40240" x="6267450" y="2533650"/>
          <p14:tracePt t="40248" x="6280150" y="2540000"/>
          <p14:tracePt t="40262" x="6286500" y="2546350"/>
          <p14:tracePt t="40278" x="6292850" y="2559050"/>
          <p14:tracePt t="40295" x="6299200" y="2571750"/>
          <p14:tracePt t="40311" x="6305550" y="2584450"/>
          <p14:tracePt t="40328" x="6305550" y="2597150"/>
          <p14:tracePt t="40345" x="6305550" y="2616200"/>
          <p14:tracePt t="40362" x="6305550" y="2635250"/>
          <p14:tracePt t="40378" x="6299200" y="2654300"/>
          <p14:tracePt t="40394" x="6286500" y="2660650"/>
          <p14:tracePt t="40411" x="6286500" y="2673350"/>
          <p14:tracePt t="40428" x="6273800" y="2679700"/>
          <p14:tracePt t="40445" x="6267450" y="2686050"/>
          <p14:tracePt t="40461" x="6254750" y="2686050"/>
          <p14:tracePt t="40478" x="6248400" y="2686050"/>
          <p14:tracePt t="40494" x="6229350" y="2686050"/>
          <p14:tracePt t="40512" x="6210300" y="2686050"/>
          <p14:tracePt t="40528" x="6191250" y="2686050"/>
          <p14:tracePt t="40545" x="6153150" y="2686050"/>
          <p14:tracePt t="40562" x="6140450" y="2686050"/>
          <p14:tracePt t="40577" x="6127750" y="2686050"/>
          <p14:tracePt t="40595" x="6121400" y="2686050"/>
          <p14:tracePt t="40611" x="6115050" y="2679700"/>
          <p14:tracePt t="40628" x="6102350" y="2667000"/>
          <p14:tracePt t="40645" x="6083300" y="2647950"/>
          <p14:tracePt t="40662" x="6070600" y="2622550"/>
          <p14:tracePt t="40678" x="6057900" y="2603500"/>
          <p14:tracePt t="40695" x="6051550" y="2597150"/>
          <p14:tracePt t="40711" x="6051550" y="2584450"/>
          <p14:tracePt t="40728" x="6045200" y="2584450"/>
          <p14:tracePt t="40745" x="6045200" y="2571750"/>
          <p14:tracePt t="40762" x="6051550" y="2565400"/>
          <p14:tracePt t="40778" x="6083300" y="2559050"/>
          <p14:tracePt t="40795" x="6115050" y="2559050"/>
          <p14:tracePt t="40811" x="6140450" y="2559050"/>
          <p14:tracePt t="40828" x="6153150" y="2559050"/>
          <p14:tracePt t="40845" x="6172200" y="2559050"/>
          <p14:tracePt t="40864" x="6178550" y="2559050"/>
          <p14:tracePt t="40880" x="6184900" y="2559050"/>
          <p14:tracePt t="40896" x="6191250" y="2559050"/>
          <p14:tracePt t="40912" x="6203950" y="2571750"/>
          <p14:tracePt t="40928" x="6223000" y="2590800"/>
          <p14:tracePt t="40945" x="6248400" y="2622550"/>
          <p14:tracePt t="40962" x="6261100" y="2641600"/>
          <p14:tracePt t="40978" x="6261100" y="2647950"/>
          <p14:tracePt t="40996" x="6267450" y="2660650"/>
          <p14:tracePt t="41012" x="6267450" y="2667000"/>
          <p14:tracePt t="41028" x="6267450" y="2673350"/>
          <p14:tracePt t="41045" x="6248400" y="2673350"/>
          <p14:tracePt t="41062" x="6223000" y="2673350"/>
          <p14:tracePt t="41079" x="6191250" y="2673350"/>
          <p14:tracePt t="41095" x="6159500" y="2673350"/>
          <p14:tracePt t="41113" x="6134100" y="2679700"/>
          <p14:tracePt t="41129" x="6121400" y="2686050"/>
          <p14:tracePt t="41146" x="6108700" y="2686050"/>
          <p14:tracePt t="41177" x="6102350" y="2686050"/>
          <p14:tracePt t="41184" x="6096000" y="2686050"/>
          <p14:tracePt t="41200" x="6089650" y="2686050"/>
          <p14:tracePt t="41212" x="6083300" y="2679700"/>
          <p14:tracePt t="41229" x="6076950" y="2660650"/>
          <p14:tracePt t="41245" x="6064250" y="2647950"/>
          <p14:tracePt t="41261" x="6057900" y="2635250"/>
          <p14:tracePt t="41279" x="6057900" y="2628900"/>
          <p14:tracePt t="41297" x="6070600" y="2622550"/>
          <p14:tracePt t="41312" x="6083300" y="2622550"/>
          <p14:tracePt t="41329" x="6127750" y="2616200"/>
          <p14:tracePt t="41346" x="6216650" y="2616200"/>
          <p14:tracePt t="41364" x="6248400" y="2616200"/>
          <p14:tracePt t="41379" x="6267450" y="2616200"/>
          <p14:tracePt t="41395" x="6273800" y="2616200"/>
          <p14:tracePt t="41433" x="6280150" y="2628900"/>
          <p14:tracePt t="41440" x="6280150" y="2635250"/>
          <p14:tracePt t="41448" x="6280150" y="2641600"/>
          <p14:tracePt t="41462" x="6280150" y="2654300"/>
          <p14:tracePt t="41478" x="6267450" y="2667000"/>
          <p14:tracePt t="41496" x="6261100" y="2679700"/>
          <p14:tracePt t="41512" x="6235700" y="2686050"/>
          <p14:tracePt t="41529" x="6216650" y="2692400"/>
          <p14:tracePt t="41545" x="6191250" y="2698750"/>
          <p14:tracePt t="41564" x="6172200" y="2698750"/>
          <p14:tracePt t="41579" x="6165850" y="2698750"/>
          <p14:tracePt t="41595" x="6153150" y="2686050"/>
          <p14:tracePt t="41613" x="6140450" y="2679700"/>
          <p14:tracePt t="41628" x="6121400" y="2667000"/>
          <p14:tracePt t="41645" x="6115050" y="2660650"/>
          <p14:tracePt t="41662" x="6102350" y="2647950"/>
          <p14:tracePt t="41704" x="6108700" y="2641600"/>
          <p14:tracePt t="41714" x="6115050" y="2641600"/>
          <p14:tracePt t="41721" x="6134100" y="2635250"/>
          <p14:tracePt t="41729" x="6165850" y="2628900"/>
          <p14:tracePt t="41746" x="6203950" y="2622550"/>
          <p14:tracePt t="41762" x="6235700" y="2616200"/>
          <p14:tracePt t="41778" x="6254750" y="2616200"/>
          <p14:tracePt t="41797" x="6254750" y="2609850"/>
          <p14:tracePt t="41812" x="6261100" y="2609850"/>
          <p14:tracePt t="41833" x="6267450" y="2609850"/>
          <p14:tracePt t="41846" x="6267450" y="2616200"/>
          <p14:tracePt t="41864" x="6267450" y="2641600"/>
          <p14:tracePt t="41880" x="6267450" y="2660650"/>
          <p14:tracePt t="41895" x="6261100" y="2667000"/>
          <p14:tracePt t="41913" x="6223000" y="2686050"/>
          <p14:tracePt t="41928" x="6197600" y="2698750"/>
          <p14:tracePt t="41946" x="6172200" y="2705100"/>
          <p14:tracePt t="41962" x="6153150" y="2705100"/>
          <p14:tracePt t="41979" x="6134100" y="2705100"/>
          <p14:tracePt t="41996" x="6121400" y="2692400"/>
          <p14:tracePt t="42012" x="6108700" y="2679700"/>
          <p14:tracePt t="42030" x="6096000" y="2667000"/>
          <p14:tracePt t="42045" x="6096000" y="2660650"/>
          <p14:tracePt t="42062" x="6089650" y="2660650"/>
          <p14:tracePt t="42081" x="6102350" y="2654300"/>
          <p14:tracePt t="42096" x="6115050" y="2654300"/>
          <p14:tracePt t="42114" x="6134100" y="2654300"/>
          <p14:tracePt t="42128" x="6140450" y="2654300"/>
          <p14:tracePt t="42169" x="6146800" y="2654300"/>
          <p14:tracePt t="42177" x="6146800" y="2660650"/>
          <p14:tracePt t="42194" x="6146800" y="2667000"/>
          <p14:tracePt t="42201" x="6153150" y="2679700"/>
          <p14:tracePt t="42217" x="6153150" y="2686050"/>
          <p14:tracePt t="42234" x="6153150" y="2692400"/>
          <p14:tracePt t="42246" x="6153150" y="2705100"/>
          <p14:tracePt t="42263" x="6153150" y="2717800"/>
          <p14:tracePt t="42279" x="6153150" y="2724150"/>
          <p14:tracePt t="42297" x="6153150" y="2730500"/>
          <p14:tracePt t="42312" x="6153150" y="2736850"/>
          <p14:tracePt t="42329" x="6153150" y="2743200"/>
          <p14:tracePt t="42346" x="6159500" y="2749550"/>
          <p14:tracePt t="42369" x="6165850" y="2749550"/>
          <p14:tracePt t="42409" x="6172200" y="2755900"/>
          <p14:tracePt t="42584" x="6172200" y="2749550"/>
          <p14:tracePt t="42593" x="6172200" y="2724150"/>
          <p14:tracePt t="42601" x="6172200" y="2698750"/>
          <p14:tracePt t="42613" x="6172200" y="2667000"/>
          <p14:tracePt t="42630" x="6184900" y="2622550"/>
          <p14:tracePt t="42646" x="6191250" y="2590800"/>
          <p14:tracePt t="42663" x="6191250" y="2578100"/>
          <p14:tracePt t="42680" x="6191250" y="2571750"/>
          <p14:tracePt t="43649" x="6191250" y="2559050"/>
          <p14:tracePt t="43658" x="6191250" y="2546350"/>
          <p14:tracePt t="43665" x="6191250" y="2540000"/>
          <p14:tracePt t="43681" x="6191250" y="2527300"/>
          <p14:tracePt t="43697" x="6191250" y="2482850"/>
          <p14:tracePt t="43713" x="6184900" y="2457450"/>
          <p14:tracePt t="43730" x="6178550" y="2432050"/>
          <p14:tracePt t="43747" x="6178550" y="2393950"/>
          <p14:tracePt t="43764" x="6165850" y="2349500"/>
          <p14:tracePt t="43780" x="6159500" y="2324100"/>
          <p14:tracePt t="43797" x="6146800" y="2273300"/>
          <p14:tracePt t="43814" x="6140450" y="2241550"/>
          <p14:tracePt t="43832" x="6127750" y="2190750"/>
          <p14:tracePt t="43846" x="6127750" y="2184400"/>
          <p14:tracePt t="43864" x="6115050" y="2159000"/>
          <p14:tracePt t="43880" x="6115050" y="2139950"/>
          <p14:tracePt t="43897" x="6102350" y="2120900"/>
          <p14:tracePt t="43914" x="6102350" y="2101850"/>
          <p14:tracePt t="43930" x="6096000" y="2089150"/>
          <p14:tracePt t="43947" x="6089650" y="2076450"/>
          <p14:tracePt t="43964" x="6089650" y="2070100"/>
          <p14:tracePt t="43984" x="6083300" y="2063750"/>
          <p14:tracePt t="44032" x="6083300" y="2057400"/>
          <p14:tracePt t="44297" x="6083300" y="2063750"/>
          <p14:tracePt t="44345" x="6083300" y="2070100"/>
          <p14:tracePt t="44352" x="6089650" y="2070100"/>
          <p14:tracePt t="44368" x="6096000" y="2070100"/>
          <p14:tracePt t="44384" x="6096000" y="2076450"/>
          <p14:tracePt t="44397" x="6102350" y="2082800"/>
          <p14:tracePt t="44414" x="6115050" y="2095500"/>
          <p14:tracePt t="44431" x="6184900" y="2127250"/>
          <p14:tracePt t="44447" x="6394450" y="2209800"/>
          <p14:tracePt t="44464" x="6851650" y="2317750"/>
          <p14:tracePt t="44481" x="7893050" y="2482850"/>
          <p14:tracePt t="44497" x="8458200" y="2552700"/>
          <p14:tracePt t="44514" x="8763000" y="2571750"/>
          <p14:tracePt t="44531" x="8877300" y="2584450"/>
          <p14:tracePt t="44548" x="8890000" y="2597150"/>
          <p14:tracePt t="44617" x="8896350" y="2603500"/>
          <p14:tracePt t="44626" x="8902700" y="2603500"/>
          <p14:tracePt t="44633" x="8909050" y="2609850"/>
          <p14:tracePt t="44647" x="8915400" y="2609850"/>
          <p14:tracePt t="44664" x="8921750" y="2622550"/>
          <p14:tracePt t="44683" x="8953500" y="2635250"/>
          <p14:tracePt t="44698" x="8978900" y="2641600"/>
          <p14:tracePt t="44715" x="8991600" y="2647950"/>
          <p14:tracePt t="44731" x="8997950" y="2647950"/>
          <p14:tracePt t="46129" x="9004300" y="2654300"/>
          <p14:tracePt t="46136" x="9023350" y="2660650"/>
          <p14:tracePt t="46144" x="9061450" y="2667000"/>
          <p14:tracePt t="46152" x="9112250" y="2673350"/>
          <p14:tracePt t="46165" x="9175750" y="2673350"/>
          <p14:tracePt t="46182" x="9366250" y="2679700"/>
          <p14:tracePt t="46199" x="9550400" y="2679700"/>
          <p14:tracePt t="46215" x="9702800" y="2686050"/>
          <p14:tracePt t="46232" x="9836150" y="2692400"/>
          <p14:tracePt t="46249" x="9931400" y="2705100"/>
          <p14:tracePt t="46265" x="9994900" y="2724150"/>
          <p14:tracePt t="46282" x="10052050" y="2736850"/>
          <p14:tracePt t="46299" x="10090150" y="2749550"/>
          <p14:tracePt t="46315" x="10121900" y="2768600"/>
          <p14:tracePt t="46333" x="10160000" y="2774950"/>
          <p14:tracePt t="46349" x="10191750" y="2787650"/>
          <p14:tracePt t="46365" x="10236200" y="2794000"/>
          <p14:tracePt t="46382" x="10280650" y="2800350"/>
          <p14:tracePt t="46399" x="10325100" y="2806700"/>
          <p14:tracePt t="46415" x="10356850" y="2819400"/>
          <p14:tracePt t="46432" x="10407650" y="2825750"/>
          <p14:tracePt t="46449" x="10458450" y="2832100"/>
          <p14:tracePt t="46465" x="10528300" y="2844800"/>
          <p14:tracePt t="46482" x="10623550" y="2863850"/>
          <p14:tracePt t="46499" x="10674350" y="2870200"/>
          <p14:tracePt t="46515" x="10737850" y="2889250"/>
          <p14:tracePt t="46532" x="10788650" y="2895600"/>
          <p14:tracePt t="46549" x="10839450" y="2914650"/>
          <p14:tracePt t="46568" x="10915650" y="2933700"/>
          <p14:tracePt t="46582" x="10985500" y="2959100"/>
          <p14:tracePt t="46599" x="11068050" y="2984500"/>
          <p14:tracePt t="46615" x="11150600" y="3003550"/>
          <p14:tracePt t="46632" x="11214100" y="3028950"/>
          <p14:tracePt t="46649" x="11264900" y="3048000"/>
          <p14:tracePt t="46665" x="11296650" y="3060700"/>
          <p14:tracePt t="46682" x="11322050" y="3067050"/>
          <p14:tracePt t="46700" x="11347450" y="3079750"/>
          <p14:tracePt t="46715" x="11398250" y="3086100"/>
          <p14:tracePt t="46732" x="11442700" y="3105150"/>
          <p14:tracePt t="46749" x="11518900" y="3117850"/>
          <p14:tracePt t="46766" x="11557000" y="3124200"/>
          <p14:tracePt t="46782" x="11576050" y="3130550"/>
          <p14:tracePt t="46799" x="11595100" y="3136900"/>
          <p14:tracePt t="46815" x="11601450" y="3136900"/>
          <p14:tracePt t="46833" x="11607800" y="3136900"/>
          <p14:tracePt t="46851" x="11614150" y="3143250"/>
          <p14:tracePt t="46866" x="11620500" y="3149600"/>
          <p14:tracePt t="46882" x="11652250" y="3155950"/>
          <p14:tracePt t="46899" x="11671300" y="3162300"/>
          <p14:tracePt t="46916" x="11684000" y="3168650"/>
          <p14:tracePt t="46932" x="11690350" y="3168650"/>
          <p14:tracePt t="46953" x="11696700" y="3175000"/>
          <p14:tracePt t="46965" x="11703050" y="3175000"/>
          <p14:tracePt t="46993" x="11709400" y="3175000"/>
          <p14:tracePt t="47106" x="11715750" y="3175000"/>
          <p14:tracePt t="47120" x="11722100" y="3181350"/>
          <p14:tracePt t="47137" x="11728450" y="3181350"/>
          <p14:tracePt t="47169" x="11734800" y="3181350"/>
          <p14:tracePt t="47273" x="11734800" y="3187700"/>
          <p14:tracePt t="49826" x="0" y="0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EB372F0E-1964-DE08-CE40-9D72468DD7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76168"/>
            <a:ext cx="4895850" cy="792163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Anti-Riot Agent - CS</a:t>
            </a:r>
            <a:endParaRPr lang="en-US" altLang="en-US" sz="3600" dirty="0"/>
          </a:p>
        </p:txBody>
      </p:sp>
      <p:sp>
        <p:nvSpPr>
          <p:cNvPr id="67588" name="TextBox 13">
            <a:extLst>
              <a:ext uri="{FF2B5EF4-FFF2-40B4-BE49-F238E27FC236}">
                <a16:creationId xmlns:a16="http://schemas.microsoft.com/office/drawing/2014/main" id="{56664972-23B7-499E-D401-13C4BDE98B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108" y="5460969"/>
            <a:ext cx="1119673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+mj-lt"/>
                <a:cs typeface="Times" panose="02020603050405020304" pitchFamily="18" charset="0"/>
              </a:rPr>
              <a:t>CS can cause severe pulmonary damage and can also damage the heart and liver.</a:t>
            </a:r>
          </a:p>
        </p:txBody>
      </p:sp>
      <p:pic>
        <p:nvPicPr>
          <p:cNvPr id="74756" name="Picture 2">
            <a:extLst>
              <a:ext uri="{FF2B5EF4-FFF2-40B4-BE49-F238E27FC236}">
                <a16:creationId xmlns:a16="http://schemas.microsoft.com/office/drawing/2014/main" id="{781F58C4-9DE8-7712-30A7-42A89CDB98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831" y="836247"/>
            <a:ext cx="4792337" cy="342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7" name="Rectangle 2">
            <a:extLst>
              <a:ext uri="{FF2B5EF4-FFF2-40B4-BE49-F238E27FC236}">
                <a16:creationId xmlns:a16="http://schemas.microsoft.com/office/drawing/2014/main" id="{20569C0D-5838-0647-E85B-144A2EAB2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3936" y="4424299"/>
            <a:ext cx="5064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000" i="1" dirty="0">
                <a:latin typeface="Calibri" panose="020F0502020204030204" pitchFamily="34" charset="0"/>
              </a:rPr>
              <a:t>o</a:t>
            </a:r>
            <a:r>
              <a:rPr lang="en-GB" altLang="en-US" sz="2000" dirty="0">
                <a:latin typeface="Calibri" panose="020F0502020204030204" pitchFamily="34" charset="0"/>
              </a:rPr>
              <a:t>-</a:t>
            </a:r>
            <a:r>
              <a:rPr lang="en-GB" altLang="en-US" sz="2000" dirty="0" err="1">
                <a:latin typeface="Calibri" panose="020F0502020204030204" pitchFamily="34" charset="0"/>
              </a:rPr>
              <a:t>chlorobenzylidene</a:t>
            </a:r>
            <a:r>
              <a:rPr lang="en-GB" altLang="en-US" sz="2000" dirty="0">
                <a:latin typeface="Calibri" panose="020F0502020204030204" pitchFamily="34" charset="0"/>
              </a:rPr>
              <a:t> malononitrile</a:t>
            </a:r>
          </a:p>
          <a:p>
            <a:pPr algn="ctr"/>
            <a:r>
              <a:rPr lang="en-GB" altLang="en-US" sz="2000" dirty="0">
                <a:latin typeface="Calibri" panose="020F0502020204030204" pitchFamily="34" charset="0"/>
              </a:rPr>
              <a:t>melts 95°C, boils 310-315°C (760 mm. Hg) 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2B6652C-936B-DD1A-C057-25BA524BFF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3469850"/>
      </p:ext>
    </p:extLst>
  </p:cSld>
  <p:clrMapOvr>
    <a:masterClrMapping/>
  </p:clrMapOvr>
  <p:transition advTm="1821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>
            <a:extLst>
              <a:ext uri="{FF2B5EF4-FFF2-40B4-BE49-F238E27FC236}">
                <a16:creationId xmlns:a16="http://schemas.microsoft.com/office/drawing/2014/main" id="{010063F1-0327-EA2A-8D33-F30885256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67472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Screening Smokes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EEDD79BB-C3B2-11BF-CAD3-7366B05C1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8" y="1163639"/>
            <a:ext cx="8856662" cy="89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When very fine particles are dispersed in air they interact with light rays, absorbing some frequencies and reflecting others.</a:t>
            </a:r>
            <a:endParaRPr lang="en-GB" altLang="en-US" sz="2800"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E9B7321E-B169-1920-5531-07BB47040D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2133600"/>
            <a:ext cx="8713787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In sufficient quantity they can form opaque screens for protection of objects.</a:t>
            </a:r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003C69B4-812A-5458-8DAA-801DA0A809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4759325"/>
            <a:ext cx="8713787" cy="89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If the particle is hygroscopic, it can absorb atmospheric moisture forming clouds of larger particles more efficient as screening age</a:t>
            </a: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nt.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2936458-B651-67C5-83BA-B437AD956464}"/>
              </a:ext>
            </a:extLst>
          </p:cNvPr>
          <p:cNvGrpSpPr>
            <a:grpSpLocks/>
          </p:cNvGrpSpPr>
          <p:nvPr/>
        </p:nvGrpSpPr>
        <p:grpSpPr bwMode="auto">
          <a:xfrm>
            <a:off x="4583114" y="3141664"/>
            <a:ext cx="1692275" cy="1093787"/>
            <a:chOff x="3059832" y="4429704"/>
            <a:chExt cx="1692188" cy="1094936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0B5A307-5794-69F8-C374-C8251300069B}"/>
                </a:ext>
              </a:extLst>
            </p:cNvPr>
            <p:cNvSpPr/>
            <p:nvPr/>
          </p:nvSpPr>
          <p:spPr>
            <a:xfrm>
              <a:off x="3733334" y="4725144"/>
              <a:ext cx="504056" cy="504056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CA4A77B4-BB95-09D1-65FD-9720FF51CC89}"/>
                </a:ext>
              </a:extLst>
            </p:cNvPr>
            <p:cNvCxnSpPr/>
            <p:nvPr/>
          </p:nvCxnSpPr>
          <p:spPr>
            <a:xfrm>
              <a:off x="3059832" y="4977966"/>
              <a:ext cx="647667" cy="0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710CD548-41F3-3F9F-1703-712364C8554C}"/>
                </a:ext>
              </a:extLst>
            </p:cNvPr>
            <p:cNvCxnSpPr/>
            <p:nvPr/>
          </p:nvCxnSpPr>
          <p:spPr>
            <a:xfrm flipH="1" flipV="1">
              <a:off x="3653526" y="4429704"/>
              <a:ext cx="161917" cy="281282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F498DE55-B7E3-0BB0-E7E9-DF021AD457D8}"/>
                </a:ext>
              </a:extLst>
            </p:cNvPr>
            <p:cNvCxnSpPr/>
            <p:nvPr/>
          </p:nvCxnSpPr>
          <p:spPr>
            <a:xfrm>
              <a:off x="4278969" y="5138473"/>
              <a:ext cx="352407" cy="203413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761504F5-749B-8C45-C451-198E16BA8A97}"/>
                </a:ext>
              </a:extLst>
            </p:cNvPr>
            <p:cNvCxnSpPr/>
            <p:nvPr/>
          </p:nvCxnSpPr>
          <p:spPr>
            <a:xfrm flipV="1">
              <a:off x="4283731" y="4626761"/>
              <a:ext cx="357170" cy="206592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D6FE2F9B-4B49-BB98-9197-7BB78906ADD0}"/>
                </a:ext>
              </a:extLst>
            </p:cNvPr>
            <p:cNvCxnSpPr/>
            <p:nvPr/>
          </p:nvCxnSpPr>
          <p:spPr>
            <a:xfrm flipH="1">
              <a:off x="3726548" y="5243358"/>
              <a:ext cx="161917" cy="281282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FA67A37D-8582-A188-F6A7-B201AAE5C23B}"/>
                </a:ext>
              </a:extLst>
            </p:cNvPr>
            <p:cNvCxnSpPr/>
            <p:nvPr/>
          </p:nvCxnSpPr>
          <p:spPr>
            <a:xfrm>
              <a:off x="4428187" y="4974788"/>
              <a:ext cx="323833" cy="0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4A49D8E1-39A9-FF32-391B-BCCA87A34D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22961931"/>
      </p:ext>
    </p:extLst>
  </p:cSld>
  <p:clrMapOvr>
    <a:masterClrMapping/>
  </p:clrMapOvr>
  <p:transition advTm="7951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4" grpId="0" build="p" autoUpdateAnimBg="0"/>
      <p:bldP spid="5" grpId="0" build="p" autoUpdateAnimBg="0"/>
      <p:bldP spid="6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077">
            <a:extLst>
              <a:ext uri="{FF2B5EF4-FFF2-40B4-BE49-F238E27FC236}">
                <a16:creationId xmlns:a16="http://schemas.microsoft.com/office/drawing/2014/main" id="{D1EAEEB3-1FFD-30A3-8C85-8898D1367E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1183" y="88707"/>
            <a:ext cx="8229600" cy="777875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Screening</a:t>
            </a:r>
          </a:p>
        </p:txBody>
      </p:sp>
      <p:grpSp>
        <p:nvGrpSpPr>
          <p:cNvPr id="80899" name="Group 4">
            <a:extLst>
              <a:ext uri="{FF2B5EF4-FFF2-40B4-BE49-F238E27FC236}">
                <a16:creationId xmlns:a16="http://schemas.microsoft.com/office/drawing/2014/main" id="{321ED2BB-A657-99CE-D061-0C09F29CC347}"/>
              </a:ext>
            </a:extLst>
          </p:cNvPr>
          <p:cNvGrpSpPr>
            <a:grpSpLocks/>
          </p:cNvGrpSpPr>
          <p:nvPr/>
        </p:nvGrpSpPr>
        <p:grpSpPr bwMode="auto">
          <a:xfrm>
            <a:off x="1919288" y="668338"/>
            <a:ext cx="8424862" cy="5592762"/>
            <a:chOff x="395536" y="668232"/>
            <a:chExt cx="8424936" cy="5593544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7E850F31-F302-3515-E89B-C1FC09E6DB63}"/>
                </a:ext>
              </a:extLst>
            </p:cNvPr>
            <p:cNvSpPr/>
            <p:nvPr/>
          </p:nvSpPr>
          <p:spPr>
            <a:xfrm>
              <a:off x="2916508" y="2009857"/>
              <a:ext cx="2930551" cy="2930935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9F73F0C3-23D1-E6D9-AF8C-C7F635875D93}"/>
                </a:ext>
              </a:extLst>
            </p:cNvPr>
            <p:cNvCxnSpPr/>
            <p:nvPr/>
          </p:nvCxnSpPr>
          <p:spPr>
            <a:xfrm>
              <a:off x="1403607" y="3180008"/>
              <a:ext cx="1439876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7AC10AE4-B419-1F89-50F8-ADC86E71FF34}"/>
                </a:ext>
              </a:extLst>
            </p:cNvPr>
            <p:cNvCxnSpPr/>
            <p:nvPr/>
          </p:nvCxnSpPr>
          <p:spPr>
            <a:xfrm>
              <a:off x="1403607" y="3332429"/>
              <a:ext cx="1439876" cy="0"/>
            </a:xfrm>
            <a:prstGeom prst="straightConnector1">
              <a:avLst/>
            </a:prstGeom>
            <a:ln w="19050">
              <a:solidFill>
                <a:srgbClr val="FFC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5A9BB264-2081-F376-3E77-7EF27E74B5E5}"/>
                </a:ext>
              </a:extLst>
            </p:cNvPr>
            <p:cNvCxnSpPr/>
            <p:nvPr/>
          </p:nvCxnSpPr>
          <p:spPr>
            <a:xfrm>
              <a:off x="1403607" y="3484851"/>
              <a:ext cx="1439876" cy="0"/>
            </a:xfrm>
            <a:prstGeom prst="straightConnector1">
              <a:avLst/>
            </a:prstGeom>
            <a:ln w="1905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65AD51D-2A11-12A7-6AD9-C9FAD76A2DD0}"/>
                </a:ext>
              </a:extLst>
            </p:cNvPr>
            <p:cNvCxnSpPr/>
            <p:nvPr/>
          </p:nvCxnSpPr>
          <p:spPr>
            <a:xfrm>
              <a:off x="1403607" y="3637272"/>
              <a:ext cx="1439876" cy="0"/>
            </a:xfrm>
            <a:prstGeom prst="straightConnector1">
              <a:avLst/>
            </a:prstGeom>
            <a:ln w="19050">
              <a:solidFill>
                <a:srgbClr val="92D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99C12962-C871-5464-36D5-4D9833F90ED7}"/>
                </a:ext>
              </a:extLst>
            </p:cNvPr>
            <p:cNvCxnSpPr/>
            <p:nvPr/>
          </p:nvCxnSpPr>
          <p:spPr>
            <a:xfrm>
              <a:off x="1403607" y="3789693"/>
              <a:ext cx="1439876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74D59464-79C2-FD7B-9B4A-9B461CCBCD99}"/>
                </a:ext>
              </a:extLst>
            </p:cNvPr>
            <p:cNvCxnSpPr/>
            <p:nvPr/>
          </p:nvCxnSpPr>
          <p:spPr>
            <a:xfrm rot="-7200000">
              <a:off x="1978987" y="1388264"/>
              <a:ext cx="1440063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8A5F22CF-5D6E-CC41-B7C3-14E7E8C56332}"/>
                </a:ext>
              </a:extLst>
            </p:cNvPr>
            <p:cNvCxnSpPr/>
            <p:nvPr/>
          </p:nvCxnSpPr>
          <p:spPr>
            <a:xfrm rot="-7200000">
              <a:off x="1978987" y="1540685"/>
              <a:ext cx="1440063" cy="0"/>
            </a:xfrm>
            <a:prstGeom prst="straightConnector1">
              <a:avLst/>
            </a:prstGeom>
            <a:ln w="19050">
              <a:solidFill>
                <a:srgbClr val="FFC0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50154F4F-1BE7-25FD-0CE1-288F5A3BAF27}"/>
                </a:ext>
              </a:extLst>
            </p:cNvPr>
            <p:cNvCxnSpPr/>
            <p:nvPr/>
          </p:nvCxnSpPr>
          <p:spPr>
            <a:xfrm rot="-7200000">
              <a:off x="1978987" y="1693106"/>
              <a:ext cx="1440063" cy="0"/>
            </a:xfrm>
            <a:prstGeom prst="straightConnector1">
              <a:avLst/>
            </a:prstGeom>
            <a:ln w="19050">
              <a:solidFill>
                <a:srgbClr val="FFFF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092E306D-FA8E-848A-153E-70032EBFEC31}"/>
                </a:ext>
              </a:extLst>
            </p:cNvPr>
            <p:cNvCxnSpPr/>
            <p:nvPr/>
          </p:nvCxnSpPr>
          <p:spPr>
            <a:xfrm rot="-7200000">
              <a:off x="1978987" y="1845528"/>
              <a:ext cx="1440063" cy="0"/>
            </a:xfrm>
            <a:prstGeom prst="straightConnector1">
              <a:avLst/>
            </a:prstGeom>
            <a:ln w="19050">
              <a:solidFill>
                <a:srgbClr val="92D05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30FDFF4C-0BC2-B09C-F653-63392C7B6175}"/>
                </a:ext>
              </a:extLst>
            </p:cNvPr>
            <p:cNvCxnSpPr/>
            <p:nvPr/>
          </p:nvCxnSpPr>
          <p:spPr>
            <a:xfrm rot="-7200000">
              <a:off x="1978987" y="1997949"/>
              <a:ext cx="1440063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E979AB94-AEAA-2B34-B2F5-51F46FD801A2}"/>
                </a:ext>
              </a:extLst>
            </p:cNvPr>
            <p:cNvCxnSpPr/>
            <p:nvPr/>
          </p:nvCxnSpPr>
          <p:spPr>
            <a:xfrm rot="7200000">
              <a:off x="1978987" y="4932059"/>
              <a:ext cx="1440063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25DCA008-7929-ADB1-F89C-1E02A1CAC926}"/>
                </a:ext>
              </a:extLst>
            </p:cNvPr>
            <p:cNvCxnSpPr/>
            <p:nvPr/>
          </p:nvCxnSpPr>
          <p:spPr>
            <a:xfrm rot="7200000">
              <a:off x="1978987" y="5084480"/>
              <a:ext cx="1440063" cy="0"/>
            </a:xfrm>
            <a:prstGeom prst="straightConnector1">
              <a:avLst/>
            </a:prstGeom>
            <a:ln w="19050">
              <a:solidFill>
                <a:srgbClr val="FFC0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CA80AF6F-E86F-3710-E483-4905C5F1C57C}"/>
                </a:ext>
              </a:extLst>
            </p:cNvPr>
            <p:cNvCxnSpPr/>
            <p:nvPr/>
          </p:nvCxnSpPr>
          <p:spPr>
            <a:xfrm rot="7200000">
              <a:off x="1978987" y="5236902"/>
              <a:ext cx="1440063" cy="0"/>
            </a:xfrm>
            <a:prstGeom prst="straightConnector1">
              <a:avLst/>
            </a:prstGeom>
            <a:ln w="19050">
              <a:solidFill>
                <a:srgbClr val="FFFF0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FA8DE576-8F14-981E-365A-AE80BE046733}"/>
                </a:ext>
              </a:extLst>
            </p:cNvPr>
            <p:cNvCxnSpPr/>
            <p:nvPr/>
          </p:nvCxnSpPr>
          <p:spPr>
            <a:xfrm rot="7200000">
              <a:off x="1978987" y="5389323"/>
              <a:ext cx="1440063" cy="0"/>
            </a:xfrm>
            <a:prstGeom prst="straightConnector1">
              <a:avLst/>
            </a:prstGeom>
            <a:ln w="19050">
              <a:solidFill>
                <a:srgbClr val="92D05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2640A083-7DBC-A63F-3754-7AD565A5A08D}"/>
                </a:ext>
              </a:extLst>
            </p:cNvPr>
            <p:cNvCxnSpPr/>
            <p:nvPr/>
          </p:nvCxnSpPr>
          <p:spPr>
            <a:xfrm rot="7200000">
              <a:off x="1978987" y="5541744"/>
              <a:ext cx="1440063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133A91C4-722A-9E59-C341-2474975621E3}"/>
                </a:ext>
              </a:extLst>
            </p:cNvPr>
            <p:cNvCxnSpPr/>
            <p:nvPr/>
          </p:nvCxnSpPr>
          <p:spPr>
            <a:xfrm>
              <a:off x="6299500" y="3180008"/>
              <a:ext cx="1441463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A39C8E22-20E6-BFD0-1610-D0F959117F70}"/>
                </a:ext>
              </a:extLst>
            </p:cNvPr>
            <p:cNvCxnSpPr/>
            <p:nvPr/>
          </p:nvCxnSpPr>
          <p:spPr>
            <a:xfrm>
              <a:off x="6299500" y="3332429"/>
              <a:ext cx="1441463" cy="0"/>
            </a:xfrm>
            <a:prstGeom prst="straightConnector1">
              <a:avLst/>
            </a:prstGeom>
            <a:ln w="19050">
              <a:solidFill>
                <a:srgbClr val="FFC0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F165FA45-F38A-ECFA-1470-0C642E7E68AA}"/>
                </a:ext>
              </a:extLst>
            </p:cNvPr>
            <p:cNvCxnSpPr/>
            <p:nvPr/>
          </p:nvCxnSpPr>
          <p:spPr>
            <a:xfrm>
              <a:off x="6299500" y="3484851"/>
              <a:ext cx="1441463" cy="0"/>
            </a:xfrm>
            <a:prstGeom prst="straightConnector1">
              <a:avLst/>
            </a:prstGeom>
            <a:ln w="19050">
              <a:solidFill>
                <a:srgbClr val="FFFF0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DBA9E24D-BF46-3BFA-74C2-92584FE6DF58}"/>
                </a:ext>
              </a:extLst>
            </p:cNvPr>
            <p:cNvCxnSpPr/>
            <p:nvPr/>
          </p:nvCxnSpPr>
          <p:spPr>
            <a:xfrm>
              <a:off x="6299500" y="3637272"/>
              <a:ext cx="1441463" cy="0"/>
            </a:xfrm>
            <a:prstGeom prst="straightConnector1">
              <a:avLst/>
            </a:prstGeom>
            <a:ln w="19050">
              <a:solidFill>
                <a:srgbClr val="92D05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D4A10861-D884-CB79-BBB0-C3AE1A74B77D}"/>
                </a:ext>
              </a:extLst>
            </p:cNvPr>
            <p:cNvCxnSpPr/>
            <p:nvPr/>
          </p:nvCxnSpPr>
          <p:spPr>
            <a:xfrm>
              <a:off x="6299500" y="3789693"/>
              <a:ext cx="1441463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prstDash val="sysDot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921" name="TextBox 2">
              <a:extLst>
                <a:ext uri="{FF2B5EF4-FFF2-40B4-BE49-F238E27FC236}">
                  <a16:creationId xmlns:a16="http://schemas.microsoft.com/office/drawing/2014/main" id="{B6188C77-FE2A-8840-3540-E7F9FABA10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6873" y="3003437"/>
              <a:ext cx="192392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latin typeface="Calibri" panose="020F0502020204030204" pitchFamily="34" charset="0"/>
                </a:rPr>
                <a:t>fine solid particles</a:t>
              </a:r>
            </a:p>
          </p:txBody>
        </p:sp>
        <p:sp>
          <p:nvSpPr>
            <p:cNvPr id="80922" name="TextBox 39">
              <a:extLst>
                <a:ext uri="{FF2B5EF4-FFF2-40B4-BE49-F238E27FC236}">
                  <a16:creationId xmlns:a16="http://schemas.microsoft.com/office/drawing/2014/main" id="{3659B240-A885-8195-3385-652D21DBAF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3604" y="3466843"/>
              <a:ext cx="158235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latin typeface="Calibri" panose="020F0502020204030204" pitchFamily="34" charset="0"/>
                </a:rPr>
                <a:t>liquid droplets</a:t>
              </a:r>
            </a:p>
          </p:txBody>
        </p:sp>
        <p:sp>
          <p:nvSpPr>
            <p:cNvPr id="80923" name="TextBox 40">
              <a:extLst>
                <a:ext uri="{FF2B5EF4-FFF2-40B4-BE49-F238E27FC236}">
                  <a16:creationId xmlns:a16="http://schemas.microsoft.com/office/drawing/2014/main" id="{2266A16C-BA6B-1721-8E85-1118ADC1D2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8335" y="3299574"/>
              <a:ext cx="10121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latin typeface="Calibri" panose="020F0502020204030204" pitchFamily="34" charset="0"/>
                </a:rPr>
                <a:t>observer</a:t>
              </a:r>
            </a:p>
          </p:txBody>
        </p:sp>
        <p:sp>
          <p:nvSpPr>
            <p:cNvPr id="80924" name="TextBox 41">
              <a:extLst>
                <a:ext uri="{FF2B5EF4-FFF2-40B4-BE49-F238E27FC236}">
                  <a16:creationId xmlns:a16="http://schemas.microsoft.com/office/drawing/2014/main" id="{027367D3-3CBD-92B8-6B7F-EEC2B5AD2B4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536" y="3299574"/>
              <a:ext cx="74462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latin typeface="Calibri" panose="020F0502020204030204" pitchFamily="34" charset="0"/>
                </a:rPr>
                <a:t>target</a:t>
              </a:r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525F493-20C9-E641-F118-AC2BF9AC2C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9194540"/>
      </p:ext>
    </p:extLst>
  </p:cSld>
  <p:clrMapOvr>
    <a:masterClrMapping/>
  </p:clrMapOvr>
  <p:transition advTm="4299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sz="3600"/>
              <a:t>Smoke Munitions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7691751-25FD-E081-DA88-DAA86360DB29}"/>
              </a:ext>
            </a:extLst>
          </p:cNvPr>
          <p:cNvSpPr/>
          <p:nvPr/>
        </p:nvSpPr>
        <p:spPr>
          <a:xfrm>
            <a:off x="1091381" y="1179871"/>
            <a:ext cx="10363200" cy="540349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597047"/>
              </p:ext>
            </p:extLst>
          </p:nvPr>
        </p:nvGraphicFramePr>
        <p:xfrm>
          <a:off x="1120878" y="1242329"/>
          <a:ext cx="10156722" cy="5302165"/>
        </p:xfrm>
        <a:graphic>
          <a:graphicData uri="http://schemas.openxmlformats.org/drawingml/2006/table">
            <a:tbl>
              <a:tblPr/>
              <a:tblGrid>
                <a:gridCol w="3604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52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3851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Method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>
                          <a:tab pos="2636838" algn="ctr"/>
                          <a:tab pos="5273675" algn="r"/>
                        </a:tabLst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Description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07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Pulverisation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1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Mechanical,  Explosive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0707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Chemical reaction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Reaction of inorganic halides (such as liquid titanium tetrachloride, SiCl</a:t>
                      </a:r>
                      <a:r>
                        <a:rPr kumimoji="0" lang="en-GB" sz="2400" b="0" i="0" u="none" strike="noStrike" cap="none" normalizeH="0" baseline="-25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4</a:t>
                      </a: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) with moist air to form hydrochloric acid fog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7682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Volatilisation/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condensation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1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Fog oil 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Sublimation smokes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553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Particulate dissemination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Particles (usually metal flakes) dispersed explosively from a payload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53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Pyrotechnic reaction	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>
                          <a:tab pos="2636838" algn="ctr"/>
                          <a:tab pos="5273675" algn="r"/>
                        </a:tabLst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Pyrotechnic mixtures which produce smoke as reaction products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9463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Combustion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ts val="1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Phosphorus smokes 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10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Burning materiel on the battlefield</a:t>
                      </a:r>
                    </a:p>
                  </a:txBody>
                  <a:tcPr marL="103017" marR="10301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F8C7885-8EDC-36C4-C2BF-325C5D3A44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7982103"/>
      </p:ext>
    </p:extLst>
  </p:cSld>
  <p:clrMapOvr>
    <a:masterClrMapping/>
  </p:clrMapOvr>
  <p:transition advTm="154587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>
            <a:extLst>
              <a:ext uri="{FF2B5EF4-FFF2-40B4-BE49-F238E27FC236}">
                <a16:creationId xmlns:a16="http://schemas.microsoft.com/office/drawing/2014/main" id="{369B1FD6-6176-2541-C8B4-8511EFAB5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39" y="116019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Screening Smoke  - Gunpowder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DDEE70F-B0CB-EB6E-B050-9C5417DFAC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1" y="1628775"/>
            <a:ext cx="8640763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Over 50% of the products of the combustion of gunpowder are solid or liquid.</a:t>
            </a:r>
          </a:p>
          <a:p>
            <a:pPr>
              <a:spcBef>
                <a:spcPts val="18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Gunpowder consumption on the 19th century battlefield was very high so that the atmospheric concentration of smoke was very high.</a:t>
            </a:r>
          </a:p>
          <a:p>
            <a:pPr>
              <a:spcBef>
                <a:spcPts val="18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Visibility was very bad - “the Fog of War”.</a:t>
            </a:r>
          </a:p>
          <a:p>
            <a:pPr>
              <a:spcBef>
                <a:spcPts val="180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And it must have been rotten if you suffered from asthma.</a:t>
            </a:r>
            <a:endParaRPr lang="en-US" altLang="en-US" sz="2400" dirty="0">
              <a:latin typeface="+mj-lt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3012CBF-F5AD-EEEB-DC4A-76392FE8BB9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40908185"/>
      </p:ext>
    </p:extLst>
  </p:cSld>
  <p:clrMapOvr>
    <a:masterClrMapping/>
  </p:clrMapOvr>
  <p:transition advTm="5698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>
            <a:extLst>
              <a:ext uri="{FF2B5EF4-FFF2-40B4-BE49-F238E27FC236}">
                <a16:creationId xmlns:a16="http://schemas.microsoft.com/office/drawing/2014/main" id="{0C7AF991-0D52-7CB2-A70F-9B2191BB0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Screening Smoke  - Berger Mixtures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33F4077B-023C-0093-3B56-5E7A28023D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6413" y="2565400"/>
            <a:ext cx="8640762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40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Zinc chloride is </a:t>
            </a:r>
            <a:r>
              <a:rPr lang="en-GB" altLang="en-US" sz="2000" i="1" dirty="0">
                <a:latin typeface="+mn-lt"/>
                <a:cs typeface="Times New Roman" panose="02020603050405020304" pitchFamily="18" charset="0"/>
              </a:rPr>
              <a:t>hygroscopic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and produces an </a:t>
            </a:r>
            <a:r>
              <a:rPr lang="en-GB" altLang="en-US" sz="2000" i="1" dirty="0">
                <a:latin typeface="+mn-lt"/>
                <a:cs typeface="Times New Roman" panose="02020603050405020304" pitchFamily="18" charset="0"/>
              </a:rPr>
              <a:t>aerosol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(dispersed liquid droplets) which is an effective screening agent.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Carbon tetrachloride (CCl</a:t>
            </a:r>
            <a:r>
              <a:rPr lang="en-GB" altLang="en-US" sz="2000" baseline="-25000" dirty="0">
                <a:latin typeface="+mn-lt"/>
                <a:cs typeface="Times New Roman" panose="02020603050405020304" pitchFamily="18" charset="0"/>
              </a:rPr>
              <a:t>4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) is a volatile, carcinogenic liquid.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 err="1">
                <a:latin typeface="+mn-lt"/>
                <a:cs typeface="Times New Roman" panose="02020603050405020304" pitchFamily="18" charset="0"/>
              </a:rPr>
              <a:t>Hexachloroethane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(HCE) - volatile solid - manufacture now restricted because of toxicity.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Inhalation of ZnCl</a:t>
            </a:r>
            <a:r>
              <a:rPr lang="en-GB" altLang="en-US" sz="2000" baseline="-25000" dirty="0">
                <a:latin typeface="+mn-lt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aerosol - pulmonary oedema.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Mixture with CCl</a:t>
            </a:r>
            <a:r>
              <a:rPr lang="en-GB" altLang="en-US" sz="2000" baseline="-25000" dirty="0">
                <a:latin typeface="+mn-lt"/>
                <a:cs typeface="Times New Roman" panose="02020603050405020304" pitchFamily="18" charset="0"/>
              </a:rPr>
              <a:t>4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tends to inflame on storage.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Smoke is grey because of the carbon.</a:t>
            </a:r>
          </a:p>
        </p:txBody>
      </p:sp>
      <p:sp>
        <p:nvSpPr>
          <p:cNvPr id="75781" name="Text Box 5">
            <a:extLst>
              <a:ext uri="{FF2B5EF4-FFF2-40B4-BE49-F238E27FC236}">
                <a16:creationId xmlns:a16="http://schemas.microsoft.com/office/drawing/2014/main" id="{E13BB9F3-FAA2-6491-A42C-1C8120B900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8351" y="1144588"/>
            <a:ext cx="8378825" cy="1016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Berger Mixtures – e.g.</a:t>
            </a:r>
          </a:p>
          <a:p>
            <a:pPr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2Zn + CCl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4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2ZnCl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C 	</a:t>
            </a:r>
            <a:r>
              <a:rPr lang="el-GR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Δ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 =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-697 kJ,      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q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= -2540 kJ kg</a:t>
            </a:r>
            <a:r>
              <a:rPr lang="en-GB" altLang="en-US" sz="2000" baseline="30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-1</a:t>
            </a:r>
          </a:p>
          <a:p>
            <a:pPr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3Zn + C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6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3ZnCl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+ 2C	</a:t>
            </a:r>
            <a:r>
              <a:rPr lang="el-GR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Δ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 =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-767.8 kJ,   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q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= -2588 kJ kg</a:t>
            </a:r>
            <a:r>
              <a:rPr lang="en-GB" altLang="en-US" sz="2000" baseline="30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-1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2949" name="Text Box 6">
            <a:extLst>
              <a:ext uri="{FF2B5EF4-FFF2-40B4-BE49-F238E27FC236}">
                <a16:creationId xmlns:a16="http://schemas.microsoft.com/office/drawing/2014/main" id="{117B9A98-2A1A-4913-1297-8C94C4807A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51" y="6229350"/>
            <a:ext cx="73183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fr-FR" altLang="en-US" sz="1600" i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E-E-F Berger. Nouveau procédé d'obtention de fumées par combustion de mélanges. FR 0 501 836 (1920)</a:t>
            </a:r>
            <a:endParaRPr lang="en-GB" altLang="en-US" sz="1600" i="1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F27360D-6575-5E13-DC36-0BB4BBCF24C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6634231"/>
      </p:ext>
    </p:extLst>
  </p:cSld>
  <p:clrMapOvr>
    <a:masterClrMapping/>
  </p:clrMapOvr>
  <p:transition advTm="8980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Rectangle 2">
            <a:extLst>
              <a:ext uri="{FF2B5EF4-FFF2-40B4-BE49-F238E27FC236}">
                <a16:creationId xmlns:a16="http://schemas.microsoft.com/office/drawing/2014/main" id="{8DEA2927-D0C5-3F75-A0AC-9476338F5F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2" y="1217614"/>
            <a:ext cx="5916159" cy="173785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Replacement of Zn with </a:t>
            </a:r>
            <a:r>
              <a:rPr lang="en-GB" altLang="en-US" sz="2000" dirty="0" err="1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ZnO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6ZnO + 2C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6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= 6ZnCl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+ 3CO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C?</a:t>
            </a:r>
          </a:p>
          <a:p>
            <a:pPr>
              <a:spcBef>
                <a:spcPct val="50000"/>
              </a:spcBef>
              <a:defRPr/>
            </a:pP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			</a:t>
            </a:r>
            <a:r>
              <a:rPr lang="el-GR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Δ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-1170 kJ,   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q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-1039 kJ kg</a:t>
            </a:r>
            <a:r>
              <a:rPr lang="en-GB" altLang="en-US" sz="2000" baseline="30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-1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3971" name="Rectangle 5">
            <a:extLst>
              <a:ext uri="{FF2B5EF4-FFF2-40B4-BE49-F238E27FC236}">
                <a16:creationId xmlns:a16="http://schemas.microsoft.com/office/drawing/2014/main" id="{14FEF48A-0F61-F779-E923-48288D2A67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6417" y="0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/>
              <a:t>Screening Smoke  - HC Smoke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0B9064-3014-3652-EFAF-F9D43AA0E0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3213101"/>
            <a:ext cx="7185025" cy="184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The composition does not inflame on warm storage.	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Indeed, the reaction does not propagate at room temperature.</a:t>
            </a:r>
          </a:p>
          <a:p>
            <a:pPr>
              <a:spcBef>
                <a:spcPts val="1800"/>
              </a:spcBef>
              <a:defRPr/>
            </a:pPr>
            <a:r>
              <a:rPr lang="en-GB" altLang="en-US" sz="2000" u="sng" dirty="0">
                <a:latin typeface="+mn-lt"/>
                <a:cs typeface="Times New Roman" panose="02020603050405020304" pitchFamily="18" charset="0"/>
              </a:rPr>
              <a:t>Partial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replacement of the Zn with </a:t>
            </a:r>
            <a:r>
              <a:rPr lang="en-GB" altLang="en-US" sz="2000" dirty="0" err="1">
                <a:latin typeface="+mn-lt"/>
                <a:cs typeface="Times New Roman" panose="02020603050405020304" pitchFamily="18" charset="0"/>
              </a:rPr>
              <a:t>ZnO</a:t>
            </a:r>
            <a:r>
              <a:rPr lang="en-GB" altLang="en-US" sz="2000" dirty="0">
                <a:latin typeface="+mn-lt"/>
                <a:cs typeface="Times New Roman" panose="02020603050405020304" pitchFamily="18" charset="0"/>
              </a:rPr>
              <a:t> was successful.</a:t>
            </a:r>
            <a:endParaRPr lang="en-US" altLang="en-US" sz="2000" dirty="0">
              <a:latin typeface="+mn-lt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17B4CDD-C2FE-9AAA-3C0C-3A24BD5D9F7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905999"/>
      </p:ext>
    </p:extLst>
  </p:cSld>
  <p:clrMapOvr>
    <a:masterClrMapping/>
  </p:clrMapOvr>
  <p:transition advTm="3357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5">
            <a:extLst>
              <a:ext uri="{FF2B5EF4-FFF2-40B4-BE49-F238E27FC236}">
                <a16:creationId xmlns:a16="http://schemas.microsoft.com/office/drawing/2014/main" id="{B2175258-9541-45AE-4B62-F75AB368CE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" y="50009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Screening Smoke  - HC Smoke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97B89BD-7A0C-43E7-982F-E5EE81FA36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3068638"/>
            <a:ext cx="8228012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Mass of ZnCl</a:t>
            </a:r>
            <a:r>
              <a:rPr lang="en-GB" altLang="en-US" sz="2000" baseline="-25000" dirty="0">
                <a:latin typeface="+mj-lt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 per unit mass of mixture is :</a:t>
            </a:r>
          </a:p>
          <a:p>
            <a:pPr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	6 </a:t>
            </a:r>
            <a:r>
              <a:rPr lang="en-GB" altLang="en-US" sz="2000" dirty="0">
                <a:latin typeface="+mj-lt"/>
                <a:cs typeface="Arial" panose="020B0604020202020204" pitchFamily="34" charset="0"/>
              </a:rPr>
              <a:t>x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 136.3 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  <a:sym typeface="Symbol" pitchFamily="18" charset="2"/>
              </a:rPr>
              <a:t> (6 </a:t>
            </a:r>
            <a:r>
              <a:rPr lang="en-GB" altLang="en-US" sz="2000" dirty="0">
                <a:latin typeface="+mj-lt"/>
                <a:cs typeface="Arial" panose="020B0604020202020204" pitchFamily="34" charset="0"/>
                <a:sym typeface="Symbol" pitchFamily="18" charset="2"/>
              </a:rPr>
              <a:t>x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  <a:sym typeface="Symbol" pitchFamily="18" charset="2"/>
              </a:rPr>
              <a:t> 81.4 + 2 </a:t>
            </a:r>
            <a:r>
              <a:rPr lang="en-GB" altLang="en-US" sz="2000" dirty="0">
                <a:latin typeface="+mj-lt"/>
                <a:cs typeface="Arial" panose="020B0604020202020204" pitchFamily="34" charset="0"/>
              </a:rPr>
              <a:t>x</a:t>
            </a:r>
            <a:r>
              <a:rPr lang="en-GB" altLang="en-US" sz="2000" dirty="0">
                <a:latin typeface="+mj-lt"/>
                <a:cs typeface="Times New Roman" panose="02020603050405020304" pitchFamily="18" charset="0"/>
                <a:sym typeface="Symbol" pitchFamily="18" charset="2"/>
              </a:rPr>
              <a:t> 236.7) = 0.85</a:t>
            </a:r>
          </a:p>
          <a:p>
            <a:pPr eaLnBrk="1" fontAlgn="auto" hangingPunct="1">
              <a:spcBef>
                <a:spcPct val="50000"/>
              </a:spcBef>
              <a:spcAft>
                <a:spcPts val="0"/>
              </a:spcAft>
              <a:defRPr/>
            </a:pPr>
            <a:endParaRPr lang="en-GB" altLang="en-US" sz="2000"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EA91BCEB-1345-B008-BBA9-2A6C97E3F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4459288"/>
            <a:ext cx="8228012" cy="113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aerosol is ~60% aqueous solution of 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.</a:t>
            </a:r>
          </a:p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Mass of aerosol ~ 0.85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  <a:sym typeface="Symbol" panose="05050102010706020507" pitchFamily="18" charset="2"/>
              </a:rPr>
              <a:t> 0.6 = 1.4 kg / kg composition.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77830" name="Rectangle 2">
            <a:extLst>
              <a:ext uri="{FF2B5EF4-FFF2-40B4-BE49-F238E27FC236}">
                <a16:creationId xmlns:a16="http://schemas.microsoft.com/office/drawing/2014/main" id="{72525BCB-B10A-89BB-BC70-0E047B5C62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1217614"/>
            <a:ext cx="8228012" cy="1635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Replacement of Zn with </a:t>
            </a:r>
            <a:r>
              <a:rPr lang="en-GB" altLang="en-US" sz="2000" dirty="0" err="1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ZnO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6ZnO + 2C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6 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= 6ZnCl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+ 3CO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+ C	?</a:t>
            </a:r>
          </a:p>
          <a:p>
            <a:pPr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			</a:t>
            </a:r>
            <a:r>
              <a:rPr lang="el-GR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Δ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-1170 kJ,   </a:t>
            </a:r>
            <a:r>
              <a:rPr lang="en-GB" altLang="en-US" sz="2000" i="1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q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 = -1039 kJ kg</a:t>
            </a:r>
            <a:r>
              <a:rPr lang="en-GB" altLang="en-US" sz="2000" baseline="30000" dirty="0">
                <a:latin typeface="+mj-lt"/>
                <a:ea typeface="MS PGothic" panose="020B0600070205080204" pitchFamily="34" charset="-128"/>
                <a:cs typeface="Times New Roman" panose="02020603050405020304" pitchFamily="18" charset="0"/>
              </a:rPr>
              <a:t>-1</a:t>
            </a:r>
            <a:endParaRPr lang="en-GB" altLang="en-US" sz="2000" dirty="0">
              <a:latin typeface="+mj-lt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550ED66-185D-2D16-8BCB-F917DA188BC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5041210"/>
      </p:ext>
    </p:extLst>
  </p:cSld>
  <p:clrMapOvr>
    <a:masterClrMapping/>
  </p:clrMapOvr>
  <p:transition advTm="3152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Title 1">
            <a:extLst>
              <a:ext uri="{FF2B5EF4-FFF2-40B4-BE49-F238E27FC236}">
                <a16:creationId xmlns:a16="http://schemas.microsoft.com/office/drawing/2014/main" id="{7C51FEEC-3B38-6333-0542-DB6CF7EAC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14" y="154784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Screening Smoke  - Phosphorus</a:t>
            </a:r>
          </a:p>
        </p:txBody>
      </p:sp>
      <p:sp>
        <p:nvSpPr>
          <p:cNvPr id="78852" name="TextBox 5">
            <a:extLst>
              <a:ext uri="{FF2B5EF4-FFF2-40B4-BE49-F238E27FC236}">
                <a16:creationId xmlns:a16="http://schemas.microsoft.com/office/drawing/2014/main" id="{D21B47D1-E993-ABD6-8BF4-AF4C2091A9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0" y="1341439"/>
            <a:ext cx="7272338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A very effective material for forming smoke is phosphorus (white and red).</a:t>
            </a:r>
          </a:p>
          <a:p>
            <a:pPr>
              <a:defRPr/>
            </a:pPr>
            <a:endParaRPr lang="en-GB" altLang="en-US" sz="2400" dirty="0">
              <a:latin typeface="+mj-lt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4P + 5O</a:t>
            </a:r>
            <a:r>
              <a:rPr lang="en-GB" altLang="en-US" sz="2400" baseline="-25000" dirty="0">
                <a:latin typeface="+mj-lt"/>
                <a:cs typeface="Times New Roman" panose="02020603050405020304" pitchFamily="18" charset="0"/>
              </a:rPr>
              <a:t>2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 = P</a:t>
            </a:r>
            <a:r>
              <a:rPr lang="en-GB" altLang="en-US" sz="2400" baseline="-25000" dirty="0">
                <a:latin typeface="+mj-lt"/>
                <a:cs typeface="Times New Roman" panose="02020603050405020304" pitchFamily="18" charset="0"/>
              </a:rPr>
              <a:t>4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O</a:t>
            </a:r>
            <a:r>
              <a:rPr lang="en-GB" altLang="en-US" sz="2400" baseline="-25000" dirty="0">
                <a:latin typeface="+mj-lt"/>
                <a:cs typeface="Times New Roman" panose="02020603050405020304" pitchFamily="18" charset="0"/>
              </a:rPr>
              <a:t>10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		</a:t>
            </a:r>
            <a:r>
              <a:rPr lang="el-GR" altLang="en-US" sz="2400" dirty="0">
                <a:latin typeface="+mj-lt"/>
                <a:cs typeface="Times New Roman" panose="02020603050405020304" pitchFamily="18" charset="0"/>
              </a:rPr>
              <a:t>Δ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H = -3009 kJ</a:t>
            </a:r>
          </a:p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				yield factor = 1</a:t>
            </a:r>
          </a:p>
        </p:txBody>
      </p:sp>
      <p:sp>
        <p:nvSpPr>
          <p:cNvPr id="86021" name="TextBox 6">
            <a:extLst>
              <a:ext uri="{FF2B5EF4-FFF2-40B4-BE49-F238E27FC236}">
                <a16:creationId xmlns:a16="http://schemas.microsoft.com/office/drawing/2014/main" id="{21553863-B750-68B7-0CC1-EC80B4EF3E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6989" y="2420938"/>
            <a:ext cx="66246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sp>
        <p:nvSpPr>
          <p:cNvPr id="78854" name="TextBox 7">
            <a:extLst>
              <a:ext uri="{FF2B5EF4-FFF2-40B4-BE49-F238E27FC236}">
                <a16:creationId xmlns:a16="http://schemas.microsoft.com/office/drawing/2014/main" id="{7BA6AFFD-7691-BFA4-0C25-38BB817E82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8726" y="3533775"/>
            <a:ext cx="74898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The oxide is very hygroscopic, so that in moist air a yield factor of ~10 is achievable.	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C2E8CD-6143-4803-2225-1797A491BE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282" y="4571205"/>
            <a:ext cx="10720873" cy="189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White phosphorus can be melted and poured into a munition (under nitrogen!).</a:t>
            </a:r>
          </a:p>
          <a:p>
            <a:pPr>
              <a:defRPr/>
            </a:pPr>
            <a:r>
              <a:rPr lang="en-GB" altLang="en-US" sz="2000" dirty="0">
                <a:latin typeface="+mj-lt"/>
                <a:cs typeface="Times New Roman" panose="02020603050405020304" pitchFamily="18" charset="0"/>
              </a:rPr>
              <a:t>Red phosphorus is mixed with a binder (e.g. butyl rubber) and pressed into pellets.	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9C8CDA4-7B86-5E4C-1A50-0912A516423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72513605"/>
      </p:ext>
    </p:extLst>
  </p:cSld>
  <p:clrMapOvr>
    <a:masterClrMapping/>
  </p:clrMapOvr>
  <p:transition advTm="109759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30628" y="74522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Phosphorus Smoke – Yield Factor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2424114" y="1095375"/>
            <a:ext cx="673417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</a:rPr>
              <a:t>4P + 5O</a:t>
            </a:r>
            <a:r>
              <a:rPr lang="en-GB" altLang="en-US" sz="2400" baseline="-25000" dirty="0">
                <a:solidFill>
                  <a:schemeClr val="tx1"/>
                </a:solidFill>
                <a:latin typeface="+mj-lt"/>
                <a:cs typeface="Arial" charset="0"/>
              </a:rPr>
              <a:t>2</a:t>
            </a: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</a:rPr>
              <a:t> = P</a:t>
            </a:r>
            <a:r>
              <a:rPr lang="en-GB" altLang="en-US" sz="2400" baseline="-25000" dirty="0">
                <a:solidFill>
                  <a:schemeClr val="tx1"/>
                </a:solidFill>
                <a:latin typeface="+mj-lt"/>
                <a:cs typeface="Arial" charset="0"/>
              </a:rPr>
              <a:t>4</a:t>
            </a: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</a:rPr>
              <a:t>O</a:t>
            </a:r>
            <a:r>
              <a:rPr lang="en-GB" altLang="en-US" sz="2400" baseline="-25000" dirty="0">
                <a:solidFill>
                  <a:schemeClr val="tx1"/>
                </a:solidFill>
                <a:latin typeface="+mj-lt"/>
                <a:cs typeface="Arial" charset="0"/>
              </a:rPr>
              <a:t>10</a:t>
            </a:r>
            <a:endParaRPr lang="en-GB" altLang="en-US" sz="2400" dirty="0">
              <a:solidFill>
                <a:schemeClr val="tx1"/>
              </a:solidFill>
              <a:latin typeface="+mj-lt"/>
              <a:cs typeface="Arial" charset="0"/>
            </a:endParaRP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</a:rPr>
              <a:t>	yield = 284 </a:t>
            </a: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  <a:sym typeface="Symbol" pitchFamily="18" charset="2"/>
              </a:rPr>
              <a:t> (4 x 31) = 2.3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  <a:sym typeface="Symbol" pitchFamily="18" charset="2"/>
              </a:rPr>
              <a:t>Assume 85% P in composition : yield = 2.0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  <a:sym typeface="Symbol" pitchFamily="18" charset="2"/>
              </a:rPr>
              <a:t>	(</a:t>
            </a:r>
            <a:r>
              <a:rPr lang="en-GB" altLang="en-US" sz="2400" dirty="0" err="1">
                <a:solidFill>
                  <a:schemeClr val="tx1"/>
                </a:solidFill>
                <a:latin typeface="+mj-lt"/>
                <a:cs typeface="Arial" charset="0"/>
                <a:sym typeface="Symbol" pitchFamily="18" charset="2"/>
              </a:rPr>
              <a:t>c.f</a:t>
            </a:r>
            <a:r>
              <a:rPr lang="en-GB" altLang="en-US" sz="2400" dirty="0">
                <a:solidFill>
                  <a:schemeClr val="tx1"/>
                </a:solidFill>
                <a:latin typeface="+mj-lt"/>
                <a:cs typeface="Arial" charset="0"/>
                <a:sym typeface="Symbol" pitchFamily="18" charset="2"/>
              </a:rPr>
              <a:t> 2.3 for white phosphorus</a:t>
            </a:r>
            <a:r>
              <a:rPr lang="en-GB" altLang="en-US" sz="2400" dirty="0">
                <a:solidFill>
                  <a:schemeClr val="tx1"/>
                </a:solidFill>
                <a:latin typeface="Times New Roman" pitchFamily="18" charset="0"/>
                <a:cs typeface="Arial" charset="0"/>
                <a:sym typeface="Symbol" pitchFamily="18" charset="2"/>
              </a:rPr>
              <a:t>)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2279577" y="3694990"/>
            <a:ext cx="8713787" cy="2000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But P</a:t>
            </a:r>
            <a:r>
              <a:rPr lang="en-GB" altLang="en-US" sz="2000" baseline="-25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4</a:t>
            </a: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O</a:t>
            </a:r>
            <a:r>
              <a:rPr lang="en-GB" altLang="en-US" sz="2000" baseline="-25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10</a:t>
            </a: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is very hygroscopic.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Based on measurements for pure phosphorus, likely yield factors are :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	  2.0  in air of 	  0% RH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	  3.2 		10% RH</a:t>
            </a:r>
            <a:endParaRPr lang="en-GB" altLang="en-US" sz="2400" dirty="0">
              <a:solidFill>
                <a:schemeClr val="tx1"/>
              </a:solidFill>
              <a:latin typeface="+mj-lt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	13.8		90% RH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89FDC36-6D5F-D236-28A9-C1F0E5C0D1D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12210387"/>
      </p:ext>
    </p:extLst>
  </p:cSld>
  <p:clrMapOvr>
    <a:masterClrMapping/>
  </p:clrMapOvr>
  <p:transition advTm="5370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1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957" y="124264"/>
            <a:ext cx="9404723" cy="1400530"/>
          </a:xfrm>
        </p:spPr>
        <p:txBody>
          <a:bodyPr/>
          <a:lstStyle/>
          <a:p>
            <a:r>
              <a:rPr lang="en-GB" dirty="0"/>
              <a:t>Screening</a:t>
            </a:r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1919289" y="1341438"/>
            <a:ext cx="7407275" cy="3667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2000"/>
              <a:t>Screening “capability” may be expressed via the mass extinction</a:t>
            </a:r>
          </a:p>
        </p:txBody>
      </p:sp>
      <p:graphicFrame>
        <p:nvGraphicFramePr>
          <p:cNvPr id="102404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2208213" y="2205039"/>
          <a:ext cx="5256212" cy="3697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3860640" imgH="2743200" progId="Equation.3">
                  <p:embed/>
                </p:oleObj>
              </mc:Choice>
              <mc:Fallback>
                <p:oleObj name="Equation" r:id="rId4" imgW="3860640" imgH="2743200" progId="Equation.3">
                  <p:embed/>
                  <p:pic>
                    <p:nvPicPr>
                      <p:cNvPr id="10240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8213" y="2205039"/>
                        <a:ext cx="5256212" cy="3697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D788911-252A-5464-3C4F-DEC26ACF5B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7037914"/>
      </p:ext>
    </p:extLst>
  </p:cSld>
  <p:clrMapOvr>
    <a:masterClrMapping/>
  </p:clrMapOvr>
  <p:transition advTm="765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77493" y="83784"/>
            <a:ext cx="9404723" cy="1400530"/>
          </a:xfrm>
        </p:spPr>
        <p:txBody>
          <a:bodyPr/>
          <a:lstStyle/>
          <a:p>
            <a:r>
              <a:rPr lang="en-GB" dirty="0"/>
              <a:t>Red Phosphorus Smoke</a:t>
            </a:r>
          </a:p>
        </p:txBody>
      </p:sp>
      <p:graphicFrame>
        <p:nvGraphicFramePr>
          <p:cNvPr id="104451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3892550" y="1484314"/>
          <a:ext cx="3970338" cy="2225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676160" imgH="939600" progId="Equation.3">
                  <p:embed/>
                </p:oleObj>
              </mc:Choice>
              <mc:Fallback>
                <p:oleObj name="Equation" r:id="rId4" imgW="1676160" imgH="939600" progId="Equation.3">
                  <p:embed/>
                  <p:pic>
                    <p:nvPicPr>
                      <p:cNvPr id="10445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92550" y="1484314"/>
                        <a:ext cx="3970338" cy="22256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1685925" y="4108448"/>
            <a:ext cx="8820150" cy="2530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2000" dirty="0"/>
              <a:t>However Phosphorus does not do this efficiently when compressed into a pellet with a rubber binder</a:t>
            </a:r>
          </a:p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2000" dirty="0"/>
              <a:t>Therefore we need to use a heater mixture (magnesium and sodium nitrate) to provide sufficient heat to burn to extinction</a:t>
            </a:r>
          </a:p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endParaRPr lang="en-GB" sz="2000" dirty="0"/>
          </a:p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2000" dirty="0"/>
              <a:t>Can move % of heater mix to achieve burn time and compensate for batch to batch variation in RP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5122FF4-B8CA-1052-04CF-5E59FF4E67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58617535"/>
      </p:ext>
    </p:extLst>
  </p:cSld>
  <p:clrMapOvr>
    <a:masterClrMapping/>
  </p:clrMapOvr>
  <p:transition advTm="733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5475" name="Group 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276452580"/>
              </p:ext>
            </p:extLst>
          </p:nvPr>
        </p:nvGraphicFramePr>
        <p:xfrm>
          <a:off x="2964771" y="1894114"/>
          <a:ext cx="5472707" cy="3706623"/>
        </p:xfrm>
        <a:graphic>
          <a:graphicData uri="http://schemas.openxmlformats.org/drawingml/2006/table">
            <a:tbl>
              <a:tblPr/>
              <a:tblGrid>
                <a:gridCol w="44446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636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Red Phosphorus 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Clariant grade HB300 microencapsulated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~73%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Magnesium Grade 5 Cut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67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Sodium nitrate milled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708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Viton 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54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69754"/>
            <a:ext cx="4867275" cy="206375"/>
          </a:xfrm>
        </p:spPr>
        <p:txBody>
          <a:bodyPr>
            <a:noAutofit/>
          </a:bodyPr>
          <a:lstStyle/>
          <a:p>
            <a:r>
              <a:rPr lang="en-GB" sz="2800" dirty="0"/>
              <a:t>RP Smoke Composition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81B7DF0-466D-978C-9947-9679C5408F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0162851"/>
      </p:ext>
    </p:extLst>
  </p:cSld>
  <p:clrMapOvr>
    <a:masterClrMapping/>
  </p:clrMapOvr>
  <p:transition advTm="3328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i="1"/>
              <a:t>Yield factor against humidity for phosphorus smoke</a:t>
            </a:r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1524000" y="1814513"/>
            <a:ext cx="9144000" cy="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endParaRPr lang="en-US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2833688" y="1176338"/>
          <a:ext cx="7027862" cy="5141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1E34ED-6334-16AD-08DD-D5663A0FC6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6518956"/>
      </p:ext>
    </p:extLst>
  </p:cSld>
  <p:clrMapOvr>
    <a:masterClrMapping/>
  </p:clrMapOvr>
  <p:transition advTm="1199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59872" y="75591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Infrared Screen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78631" y="1594710"/>
            <a:ext cx="11234737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5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Char char="Ø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Arial"/>
              </a:rPr>
              <a:t>Mass extinction coefficient usually smaller in the infrared than in the visible.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Arial"/>
              </a:rPr>
              <a:t>Particles of size comparable to visible radiation are readily generated ; those of size comparable to infrared are not.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Arial"/>
              </a:rPr>
              <a:t>Therefore: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Pct val="60000"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Arial"/>
              </a:rPr>
              <a:t>Infrared screening requires higher concentration along line of sight than visual screening.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cs typeface="Arial"/>
              </a:rPr>
              <a:t>A practical point : particles of IR size do not readily remain afloat in air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ED29EAF-5BE7-20D3-C8F2-D89E8128FBD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14728719"/>
      </p:ext>
    </p:extLst>
  </p:cSld>
  <p:clrMapOvr>
    <a:masterClrMapping/>
  </p:clrMapOvr>
  <p:transition advTm="10599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1811524" y="1392696"/>
            <a:ext cx="8568952" cy="4608512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Mass Extinction Coefficient (</a:t>
            </a:r>
            <a:r>
              <a:rPr lang="en-GB" altLang="en-US" sz="3600" dirty="0">
                <a:latin typeface="Symbol" pitchFamily="18" charset="2"/>
              </a:rPr>
              <a:t>a</a:t>
            </a:r>
            <a:r>
              <a:rPr lang="en-GB" altLang="en-US" sz="3600" dirty="0"/>
              <a:t>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800683"/>
            <a:ext cx="8389937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69621CC0-B5DD-FEC6-A9F4-8824B4A9B0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998826"/>
      </p:ext>
    </p:extLst>
  </p:cSld>
  <p:clrMapOvr>
    <a:masterClrMapping/>
  </p:clrMapOvr>
  <p:transition advTm="49019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8638" y="263401"/>
            <a:ext cx="6435725" cy="522287"/>
          </a:xfrm>
        </p:spPr>
        <p:txBody>
          <a:bodyPr/>
          <a:lstStyle/>
          <a:p>
            <a:r>
              <a:rPr lang="en-GB" sz="2400" i="1" dirty="0"/>
              <a:t>Mass extinction coefficient of red phosphorus smoke against wavelength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1524000" y="2124075"/>
            <a:ext cx="9144000" cy="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endParaRPr lang="en-US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2259013" y="1392238"/>
          <a:ext cx="8178800" cy="48196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5016500" y="4508501"/>
            <a:ext cx="1214438" cy="485775"/>
          </a:xfrm>
          <a:prstGeom prst="leftRightArrow">
            <a:avLst>
              <a:gd name="adj1" fmla="val 50000"/>
              <a:gd name="adj2" fmla="val 50000"/>
            </a:avLst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>
            <a:off x="3432175" y="4005264"/>
            <a:ext cx="215900" cy="485775"/>
          </a:xfrm>
          <a:prstGeom prst="leftRightArrow">
            <a:avLst>
              <a:gd name="adj1" fmla="val 50000"/>
              <a:gd name="adj2" fmla="val 20000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endParaRPr lang="en-US" sz="2000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3195639" y="4471989"/>
            <a:ext cx="630237" cy="5909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>
                <a:solidFill>
                  <a:srgbClr val="000000"/>
                </a:solidFill>
              </a:rPr>
              <a:t>Visible</a:t>
            </a: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4727576" y="4041775"/>
            <a:ext cx="936625" cy="414338"/>
          </a:xfrm>
          <a:prstGeom prst="leftRightArrow">
            <a:avLst>
              <a:gd name="adj1" fmla="val 50000"/>
              <a:gd name="adj2" fmla="val 45211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/>
              <a:t>Mid IR</a:t>
            </a:r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7175500" y="4041775"/>
            <a:ext cx="2952750" cy="414338"/>
          </a:xfrm>
          <a:prstGeom prst="leftRightArrow">
            <a:avLst>
              <a:gd name="adj1" fmla="val 50000"/>
              <a:gd name="adj2" fmla="val 142529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/>
              <a:t>Far IR</a:t>
            </a:r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3662363" y="4040188"/>
            <a:ext cx="533400" cy="417512"/>
          </a:xfrm>
          <a:prstGeom prst="leftRightArrow">
            <a:avLst>
              <a:gd name="adj1" fmla="val 50000"/>
              <a:gd name="adj2" fmla="val 25551"/>
            </a:avLst>
          </a:prstGeom>
          <a:solidFill>
            <a:schemeClr val="accent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</a:pPr>
            <a:r>
              <a:rPr lang="en-GB" sz="900"/>
              <a:t>Near IR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77769E3-B226-78B2-FCA1-B5812A90E0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0667377"/>
      </p:ext>
    </p:extLst>
  </p:cSld>
  <p:clrMapOvr>
    <a:masterClrMapping/>
  </p:clrMapOvr>
  <p:transition advTm="9100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use phosphorus?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1" y="1239838"/>
            <a:ext cx="7554913" cy="4375150"/>
          </a:xfrm>
        </p:spPr>
        <p:txBody>
          <a:bodyPr/>
          <a:lstStyle/>
          <a:p>
            <a:r>
              <a:rPr lang="en-GB" sz="1800" dirty="0"/>
              <a:t>Less toxic than HCE smokes</a:t>
            </a:r>
          </a:p>
          <a:p>
            <a:pPr lvl="1"/>
            <a:r>
              <a:rPr lang="en-GB" sz="1200" dirty="0"/>
              <a:t>The US NRC short exposure guideline is 10mg/m3 compared with the 40mg/m3 for red phosphorus smoke. </a:t>
            </a:r>
          </a:p>
          <a:p>
            <a:r>
              <a:rPr lang="en-GB" sz="1800" dirty="0"/>
              <a:t>Screen over wider wavebands.</a:t>
            </a:r>
          </a:p>
          <a:p>
            <a:endParaRPr lang="en-GB" sz="1800" dirty="0"/>
          </a:p>
          <a:p>
            <a:endParaRPr lang="en-GB" sz="2400" dirty="0"/>
          </a:p>
        </p:txBody>
      </p:sp>
      <p:grpSp>
        <p:nvGrpSpPr>
          <p:cNvPr id="107527" name="Group 7"/>
          <p:cNvGrpSpPr>
            <a:grpSpLocks/>
          </p:cNvGrpSpPr>
          <p:nvPr/>
        </p:nvGrpSpPr>
        <p:grpSpPr bwMode="auto">
          <a:xfrm>
            <a:off x="2833688" y="2616200"/>
            <a:ext cx="7150100" cy="3786188"/>
            <a:chOff x="825" y="1903"/>
            <a:chExt cx="4504" cy="2385"/>
          </a:xfrm>
        </p:grpSpPr>
        <p:graphicFrame>
          <p:nvGraphicFramePr>
            <p:cNvPr id="2" name="Object 4"/>
            <p:cNvGraphicFramePr>
              <a:graphicFrameLocks noChangeAspect="1"/>
            </p:cNvGraphicFramePr>
            <p:nvPr/>
          </p:nvGraphicFramePr>
          <p:xfrm>
            <a:off x="825" y="1903"/>
            <a:ext cx="4305" cy="2385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107525" name="Rectangle 5"/>
            <p:cNvSpPr>
              <a:spLocks noChangeArrowheads="1"/>
            </p:cNvSpPr>
            <p:nvPr/>
          </p:nvSpPr>
          <p:spPr bwMode="auto">
            <a:xfrm>
              <a:off x="1655" y="1933"/>
              <a:ext cx="3448" cy="726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107526" name="Picture 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701" y="2024"/>
              <a:ext cx="3628" cy="6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85010EF-0887-312C-A065-9381DACE8E8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17706484"/>
      </p:ext>
    </p:extLst>
  </p:cSld>
  <p:clrMapOvr>
    <a:masterClrMapping/>
  </p:clrMapOvr>
  <p:transition advTm="1912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107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0752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65314" y="42857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Phosphorus Smokes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0" y="1124744"/>
            <a:ext cx="7200000" cy="510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1609896" y="6237312"/>
            <a:ext cx="81585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400" i="1" dirty="0"/>
              <a:t>Scheunemann W. Über die optischen Eigenschaften von Nebelpartikeln im Infraroten. Proc. Internationale ICT-Jahrestagung (12th), Karlsruhe, Germany 235-251</a:t>
            </a:r>
            <a:endParaRPr lang="en-GB" sz="1400" i="1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073" y="4725144"/>
            <a:ext cx="16033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EC028B-2EC8-686C-4CEB-E7D7146507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5781075"/>
      </p:ext>
    </p:extLst>
  </p:cSld>
  <p:clrMapOvr>
    <a:masterClrMapping/>
  </p:clrMapOvr>
  <p:transition advTm="1799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HC Smoke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368" y="1223209"/>
            <a:ext cx="7272000" cy="5064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1609896" y="6237312"/>
            <a:ext cx="81585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400" i="1" dirty="0"/>
              <a:t>Scheunemann W. Über die optischen Eigenschaften von Nebelpartikeln im Infraroten. Proc. Internationale ICT-Jahrestagung (12th), Karlsruhe, Germany 235-251</a:t>
            </a:r>
            <a:endParaRPr lang="en-GB" sz="1400" i="1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858" y="4043536"/>
            <a:ext cx="16033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98CC5F3-A034-4A74-616F-D28EE435FB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2487321"/>
      </p:ext>
    </p:extLst>
  </p:cSld>
  <p:clrMapOvr>
    <a:masterClrMapping/>
  </p:clrMapOvr>
  <p:transition advTm="611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sz="3600"/>
              <a:t>Smoke Munitions</a:t>
            </a:r>
          </a:p>
        </p:txBody>
      </p:sp>
      <p:grpSp>
        <p:nvGrpSpPr>
          <p:cNvPr id="29699" name="Group 3"/>
          <p:cNvGrpSpPr>
            <a:grpSpLocks/>
          </p:cNvGrpSpPr>
          <p:nvPr/>
        </p:nvGrpSpPr>
        <p:grpSpPr bwMode="auto">
          <a:xfrm>
            <a:off x="2122488" y="1196976"/>
            <a:ext cx="7715250" cy="2690813"/>
            <a:chOff x="599151" y="1265238"/>
            <a:chExt cx="7713921" cy="2690535"/>
          </a:xfrm>
        </p:grpSpPr>
        <p:sp>
          <p:nvSpPr>
            <p:cNvPr id="29701" name="Text Box 8"/>
            <p:cNvSpPr txBox="1">
              <a:spLocks noChangeArrowheads="1"/>
            </p:cNvSpPr>
            <p:nvPr/>
          </p:nvSpPr>
          <p:spPr bwMode="auto">
            <a:xfrm>
              <a:off x="1609398" y="1265238"/>
              <a:ext cx="2250549" cy="4000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 dirty="0">
                  <a:latin typeface="+mj-lt"/>
                  <a:ea typeface="ＭＳ Ｐゴシック" pitchFamily="34" charset="-128"/>
                  <a:cs typeface="Times New Roman" pitchFamily="18" charset="0"/>
                </a:rPr>
                <a:t>White phosphorus</a:t>
              </a:r>
            </a:p>
          </p:txBody>
        </p:sp>
        <p:pic>
          <p:nvPicPr>
            <p:cNvPr id="29702" name="Picture 2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599151" y="2348706"/>
              <a:ext cx="7713921" cy="16070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703" name="Text Box 9"/>
            <p:cNvSpPr txBox="1">
              <a:spLocks noChangeArrowheads="1"/>
            </p:cNvSpPr>
            <p:nvPr/>
          </p:nvSpPr>
          <p:spPr bwMode="auto">
            <a:xfrm>
              <a:off x="6348609" y="1289051"/>
              <a:ext cx="1466815" cy="4000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 dirty="0">
                  <a:latin typeface="+mj-lt"/>
                  <a:ea typeface="ＭＳ Ｐゴシック" pitchFamily="34" charset="-128"/>
                  <a:cs typeface="Times New Roman" pitchFamily="18" charset="0"/>
                </a:rPr>
                <a:t>HE booster</a:t>
              </a:r>
            </a:p>
          </p:txBody>
        </p:sp>
        <p:sp>
          <p:nvSpPr>
            <p:cNvPr id="29704" name="Line 10"/>
            <p:cNvSpPr>
              <a:spLocks noChangeShapeType="1"/>
            </p:cNvSpPr>
            <p:nvPr/>
          </p:nvSpPr>
          <p:spPr bwMode="auto">
            <a:xfrm>
              <a:off x="3182604" y="1658593"/>
              <a:ext cx="720725" cy="129540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705" name="Line 11"/>
            <p:cNvSpPr>
              <a:spLocks noChangeShapeType="1"/>
            </p:cNvSpPr>
            <p:nvPr/>
          </p:nvSpPr>
          <p:spPr bwMode="auto">
            <a:xfrm flipH="1">
              <a:off x="6590684" y="1668663"/>
              <a:ext cx="485000" cy="138472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706" name="Text Box 8"/>
            <p:cNvSpPr txBox="1">
              <a:spLocks noChangeArrowheads="1"/>
            </p:cNvSpPr>
            <p:nvPr/>
          </p:nvSpPr>
          <p:spPr bwMode="auto">
            <a:xfrm>
              <a:off x="4862766" y="1268553"/>
              <a:ext cx="969970" cy="4000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 dirty="0">
                  <a:latin typeface="+mj-lt"/>
                  <a:ea typeface="ＭＳ Ｐゴシック" pitchFamily="34" charset="-128"/>
                  <a:cs typeface="Times New Roman" pitchFamily="18" charset="0"/>
                </a:rPr>
                <a:t>Ullage</a:t>
              </a:r>
            </a:p>
          </p:txBody>
        </p:sp>
        <p:sp>
          <p:nvSpPr>
            <p:cNvPr id="29707" name="Line 10"/>
            <p:cNvSpPr>
              <a:spLocks noChangeShapeType="1"/>
            </p:cNvSpPr>
            <p:nvPr/>
          </p:nvSpPr>
          <p:spPr bwMode="auto">
            <a:xfrm>
              <a:off x="5481828" y="1671847"/>
              <a:ext cx="720725" cy="129540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2060575" y="4365625"/>
            <a:ext cx="5691188" cy="17851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rapid smoke, short duration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pillaring due to convection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highly incendiary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toxic residue – highly persistent under water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6D4C78C-B943-7AD7-87A4-C94B02E9383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60727659"/>
      </p:ext>
    </p:extLst>
  </p:cSld>
  <p:clrMapOvr>
    <a:masterClrMapping/>
  </p:clrMapOvr>
  <p:transition advTm="6257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3" grpId="0" animBg="1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06437"/>
          </a:xfrm>
        </p:spPr>
        <p:txBody>
          <a:bodyPr/>
          <a:lstStyle/>
          <a:p>
            <a:r>
              <a:rPr lang="en-GB" altLang="en-US" sz="3600"/>
              <a:t>Mortar Smoke Bomb</a:t>
            </a:r>
          </a:p>
        </p:txBody>
      </p:sp>
      <p:grpSp>
        <p:nvGrpSpPr>
          <p:cNvPr id="30723" name="Group 24"/>
          <p:cNvGrpSpPr>
            <a:grpSpLocks/>
          </p:cNvGrpSpPr>
          <p:nvPr/>
        </p:nvGrpSpPr>
        <p:grpSpPr bwMode="auto">
          <a:xfrm>
            <a:off x="1852614" y="1195389"/>
            <a:ext cx="8616949" cy="4922837"/>
            <a:chOff x="219" y="753"/>
            <a:chExt cx="5428" cy="3101"/>
          </a:xfrm>
        </p:grpSpPr>
        <p:pic>
          <p:nvPicPr>
            <p:cNvPr id="30744" name="Picture 4" descr="z copy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16" y="1617"/>
              <a:ext cx="4987" cy="1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45" name="Text Box 6"/>
            <p:cNvSpPr txBox="1">
              <a:spLocks noChangeArrowheads="1"/>
            </p:cNvSpPr>
            <p:nvPr/>
          </p:nvSpPr>
          <p:spPr bwMode="auto">
            <a:xfrm>
              <a:off x="219" y="3602"/>
              <a:ext cx="1345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Primary cartridge</a:t>
              </a:r>
            </a:p>
          </p:txBody>
        </p:sp>
        <p:sp>
          <p:nvSpPr>
            <p:cNvPr id="30746" name="Text Box 7"/>
            <p:cNvSpPr txBox="1">
              <a:spLocks noChangeArrowheads="1"/>
            </p:cNvSpPr>
            <p:nvPr/>
          </p:nvSpPr>
          <p:spPr bwMode="auto">
            <a:xfrm>
              <a:off x="1545" y="3293"/>
              <a:ext cx="165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Augmenting cartridge</a:t>
              </a:r>
            </a:p>
          </p:txBody>
        </p:sp>
        <p:sp>
          <p:nvSpPr>
            <p:cNvPr id="30747" name="Text Box 8"/>
            <p:cNvSpPr txBox="1">
              <a:spLocks noChangeArrowheads="1"/>
            </p:cNvSpPr>
            <p:nvPr/>
          </p:nvSpPr>
          <p:spPr bwMode="auto">
            <a:xfrm>
              <a:off x="4773" y="3227"/>
              <a:ext cx="874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Time Fuze</a:t>
              </a:r>
            </a:p>
          </p:txBody>
        </p:sp>
        <p:sp>
          <p:nvSpPr>
            <p:cNvPr id="30748" name="Line 9"/>
            <p:cNvSpPr>
              <a:spLocks noChangeShapeType="1"/>
            </p:cNvSpPr>
            <p:nvPr/>
          </p:nvSpPr>
          <p:spPr bwMode="auto">
            <a:xfrm flipH="1" flipV="1">
              <a:off x="793" y="2173"/>
              <a:ext cx="38" cy="1393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49" name="Line 10"/>
            <p:cNvSpPr>
              <a:spLocks noChangeShapeType="1"/>
            </p:cNvSpPr>
            <p:nvPr/>
          </p:nvSpPr>
          <p:spPr bwMode="auto">
            <a:xfrm flipH="1" flipV="1">
              <a:off x="1146" y="2373"/>
              <a:ext cx="645" cy="966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50" name="Text Box 11"/>
            <p:cNvSpPr txBox="1">
              <a:spLocks noChangeArrowheads="1"/>
            </p:cNvSpPr>
            <p:nvPr/>
          </p:nvSpPr>
          <p:spPr bwMode="auto">
            <a:xfrm>
              <a:off x="808" y="753"/>
              <a:ext cx="1245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 dirty="0">
                  <a:latin typeface="+mj-lt"/>
                  <a:ea typeface="ＭＳ Ｐゴシック" pitchFamily="34" charset="-128"/>
                  <a:cs typeface="Times New Roman" pitchFamily="18" charset="0"/>
                </a:rPr>
                <a:t>RP composition</a:t>
              </a:r>
            </a:p>
          </p:txBody>
        </p:sp>
        <p:sp>
          <p:nvSpPr>
            <p:cNvPr id="30751" name="Text Box 12"/>
            <p:cNvSpPr txBox="1">
              <a:spLocks noChangeArrowheads="1"/>
            </p:cNvSpPr>
            <p:nvPr/>
          </p:nvSpPr>
          <p:spPr bwMode="auto">
            <a:xfrm>
              <a:off x="3827" y="1070"/>
              <a:ext cx="102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Pusher plate</a:t>
              </a:r>
            </a:p>
          </p:txBody>
        </p:sp>
        <p:sp>
          <p:nvSpPr>
            <p:cNvPr id="30752" name="Text Box 13"/>
            <p:cNvSpPr txBox="1">
              <a:spLocks noChangeArrowheads="1"/>
            </p:cNvSpPr>
            <p:nvPr/>
          </p:nvSpPr>
          <p:spPr bwMode="auto">
            <a:xfrm>
              <a:off x="1972" y="1070"/>
              <a:ext cx="1795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Rubber shock absorber</a:t>
              </a:r>
            </a:p>
          </p:txBody>
        </p:sp>
        <p:sp>
          <p:nvSpPr>
            <p:cNvPr id="30753" name="Text Box 14"/>
            <p:cNvSpPr txBox="1">
              <a:spLocks noChangeArrowheads="1"/>
            </p:cNvSpPr>
            <p:nvPr/>
          </p:nvSpPr>
          <p:spPr bwMode="auto">
            <a:xfrm>
              <a:off x="3996" y="753"/>
              <a:ext cx="164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Compensating spring</a:t>
              </a:r>
            </a:p>
          </p:txBody>
        </p:sp>
        <p:sp>
          <p:nvSpPr>
            <p:cNvPr id="30754" name="Text Box 15"/>
            <p:cNvSpPr txBox="1">
              <a:spLocks noChangeArrowheads="1"/>
            </p:cNvSpPr>
            <p:nvPr/>
          </p:nvSpPr>
          <p:spPr bwMode="auto">
            <a:xfrm>
              <a:off x="1947" y="2975"/>
              <a:ext cx="3042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Paper washer and activated carbon cloth</a:t>
              </a:r>
            </a:p>
          </p:txBody>
        </p:sp>
        <p:sp>
          <p:nvSpPr>
            <p:cNvPr id="30755" name="Line 16"/>
            <p:cNvSpPr>
              <a:spLocks noChangeShapeType="1"/>
            </p:cNvSpPr>
            <p:nvPr/>
          </p:nvSpPr>
          <p:spPr bwMode="auto">
            <a:xfrm flipH="1">
              <a:off x="4446" y="1026"/>
              <a:ext cx="702" cy="968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56" name="Line 17"/>
            <p:cNvSpPr>
              <a:spLocks noChangeShapeType="1"/>
            </p:cNvSpPr>
            <p:nvPr/>
          </p:nvSpPr>
          <p:spPr bwMode="auto">
            <a:xfrm flipH="1">
              <a:off x="4312" y="1344"/>
              <a:ext cx="65" cy="779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57" name="Line 18"/>
            <p:cNvSpPr>
              <a:spLocks noChangeShapeType="1"/>
            </p:cNvSpPr>
            <p:nvPr/>
          </p:nvSpPr>
          <p:spPr bwMode="auto">
            <a:xfrm>
              <a:off x="3133" y="1298"/>
              <a:ext cx="1113" cy="696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58" name="Line 19"/>
            <p:cNvSpPr>
              <a:spLocks noChangeShapeType="1"/>
            </p:cNvSpPr>
            <p:nvPr/>
          </p:nvSpPr>
          <p:spPr bwMode="auto">
            <a:xfrm flipH="1" flipV="1">
              <a:off x="2859" y="2239"/>
              <a:ext cx="703" cy="783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59" name="Line 20"/>
            <p:cNvSpPr>
              <a:spLocks noChangeShapeType="1"/>
            </p:cNvSpPr>
            <p:nvPr/>
          </p:nvSpPr>
          <p:spPr bwMode="auto">
            <a:xfrm flipV="1">
              <a:off x="3562" y="2212"/>
              <a:ext cx="600" cy="80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0760" name="Line 21"/>
            <p:cNvSpPr>
              <a:spLocks noChangeShapeType="1"/>
            </p:cNvSpPr>
            <p:nvPr/>
          </p:nvSpPr>
          <p:spPr bwMode="auto">
            <a:xfrm>
              <a:off x="1300" y="1026"/>
              <a:ext cx="2129" cy="108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0761" name="Line 22"/>
            <p:cNvSpPr>
              <a:spLocks noChangeShapeType="1"/>
            </p:cNvSpPr>
            <p:nvPr/>
          </p:nvSpPr>
          <p:spPr bwMode="auto">
            <a:xfrm flipH="1" flipV="1">
              <a:off x="5029" y="2289"/>
              <a:ext cx="166" cy="937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 type="stealth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30724" name="Group 45"/>
          <p:cNvGrpSpPr>
            <a:grpSpLocks/>
          </p:cNvGrpSpPr>
          <p:nvPr/>
        </p:nvGrpSpPr>
        <p:grpSpPr bwMode="auto">
          <a:xfrm>
            <a:off x="2063750" y="1844676"/>
            <a:ext cx="749300" cy="758825"/>
            <a:chOff x="340" y="1162"/>
            <a:chExt cx="472" cy="478"/>
          </a:xfrm>
        </p:grpSpPr>
        <p:sp>
          <p:nvSpPr>
            <p:cNvPr id="30725" name="AutoShape 24"/>
            <p:cNvSpPr>
              <a:spLocks noChangeAspect="1" noChangeArrowheads="1" noTextEdit="1"/>
            </p:cNvSpPr>
            <p:nvPr/>
          </p:nvSpPr>
          <p:spPr bwMode="auto">
            <a:xfrm>
              <a:off x="340" y="1162"/>
              <a:ext cx="472" cy="4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30726" name="Group 28"/>
            <p:cNvGrpSpPr>
              <a:grpSpLocks/>
            </p:cNvGrpSpPr>
            <p:nvPr/>
          </p:nvGrpSpPr>
          <p:grpSpPr bwMode="auto">
            <a:xfrm>
              <a:off x="341" y="1169"/>
              <a:ext cx="466" cy="466"/>
              <a:chOff x="341" y="1169"/>
              <a:chExt cx="466" cy="466"/>
            </a:xfrm>
          </p:grpSpPr>
          <p:sp>
            <p:nvSpPr>
              <p:cNvPr id="30742" name="Oval 26"/>
              <p:cNvSpPr>
                <a:spLocks noChangeArrowheads="1"/>
              </p:cNvSpPr>
              <p:nvPr/>
            </p:nvSpPr>
            <p:spPr bwMode="auto">
              <a:xfrm>
                <a:off x="341" y="1169"/>
                <a:ext cx="466" cy="466"/>
              </a:xfrm>
              <a:prstGeom prst="ellipse">
                <a:avLst/>
              </a:prstGeom>
              <a:solidFill>
                <a:srgbClr val="FF9966"/>
              </a:solidFill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  <p:sp>
            <p:nvSpPr>
              <p:cNvPr id="30743" name="Oval 27"/>
              <p:cNvSpPr>
                <a:spLocks noChangeArrowheads="1"/>
              </p:cNvSpPr>
              <p:nvPr/>
            </p:nvSpPr>
            <p:spPr bwMode="auto">
              <a:xfrm>
                <a:off x="341" y="1169"/>
                <a:ext cx="466" cy="466"/>
              </a:xfrm>
              <a:prstGeom prst="ellipse">
                <a:avLst/>
              </a:prstGeom>
              <a:noFill/>
              <a:ln w="4763" cap="rnd">
                <a:solidFill>
                  <a:srgbClr val="0033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</p:grpSp>
        <p:sp>
          <p:nvSpPr>
            <p:cNvPr id="30727" name="Freeform 29"/>
            <p:cNvSpPr>
              <a:spLocks noEditPoints="1"/>
            </p:cNvSpPr>
            <p:nvPr/>
          </p:nvSpPr>
          <p:spPr bwMode="auto">
            <a:xfrm>
              <a:off x="570" y="1166"/>
              <a:ext cx="9" cy="201"/>
            </a:xfrm>
            <a:custGeom>
              <a:avLst/>
              <a:gdLst>
                <a:gd name="T0" fmla="*/ 9 w 9"/>
                <a:gd name="T1" fmla="*/ 0 h 201"/>
                <a:gd name="T2" fmla="*/ 9 w 9"/>
                <a:gd name="T3" fmla="*/ 201 h 201"/>
                <a:gd name="T4" fmla="*/ 6 w 9"/>
                <a:gd name="T5" fmla="*/ 201 h 201"/>
                <a:gd name="T6" fmla="*/ 6 w 9"/>
                <a:gd name="T7" fmla="*/ 0 h 201"/>
                <a:gd name="T8" fmla="*/ 9 w 9"/>
                <a:gd name="T9" fmla="*/ 0 h 201"/>
                <a:gd name="T10" fmla="*/ 3 w 9"/>
                <a:gd name="T11" fmla="*/ 0 h 201"/>
                <a:gd name="T12" fmla="*/ 3 w 9"/>
                <a:gd name="T13" fmla="*/ 201 h 201"/>
                <a:gd name="T14" fmla="*/ 0 w 9"/>
                <a:gd name="T15" fmla="*/ 201 h 201"/>
                <a:gd name="T16" fmla="*/ 0 w 9"/>
                <a:gd name="T17" fmla="*/ 0 h 201"/>
                <a:gd name="T18" fmla="*/ 3 w 9"/>
                <a:gd name="T19" fmla="*/ 0 h 20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9"/>
                <a:gd name="T31" fmla="*/ 0 h 201"/>
                <a:gd name="T32" fmla="*/ 9 w 9"/>
                <a:gd name="T33" fmla="*/ 201 h 20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9" h="201">
                  <a:moveTo>
                    <a:pt x="9" y="0"/>
                  </a:moveTo>
                  <a:lnTo>
                    <a:pt x="9" y="201"/>
                  </a:lnTo>
                  <a:lnTo>
                    <a:pt x="6" y="201"/>
                  </a:lnTo>
                  <a:lnTo>
                    <a:pt x="6" y="0"/>
                  </a:lnTo>
                  <a:lnTo>
                    <a:pt x="9" y="0"/>
                  </a:lnTo>
                  <a:close/>
                  <a:moveTo>
                    <a:pt x="3" y="0"/>
                  </a:moveTo>
                  <a:lnTo>
                    <a:pt x="3" y="201"/>
                  </a:lnTo>
                  <a:lnTo>
                    <a:pt x="0" y="201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rgbClr val="0033CC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28" name="Freeform 30"/>
            <p:cNvSpPr>
              <a:spLocks noEditPoints="1"/>
            </p:cNvSpPr>
            <p:nvPr/>
          </p:nvSpPr>
          <p:spPr bwMode="auto">
            <a:xfrm>
              <a:off x="380" y="1419"/>
              <a:ext cx="167" cy="126"/>
            </a:xfrm>
            <a:custGeom>
              <a:avLst/>
              <a:gdLst>
                <a:gd name="T0" fmla="*/ 0 w 167"/>
                <a:gd name="T1" fmla="*/ 119 h 126"/>
                <a:gd name="T2" fmla="*/ 162 w 167"/>
                <a:gd name="T3" fmla="*/ 0 h 126"/>
                <a:gd name="T4" fmla="*/ 163 w 167"/>
                <a:gd name="T5" fmla="*/ 3 h 126"/>
                <a:gd name="T6" fmla="*/ 2 w 167"/>
                <a:gd name="T7" fmla="*/ 121 h 126"/>
                <a:gd name="T8" fmla="*/ 0 w 167"/>
                <a:gd name="T9" fmla="*/ 119 h 126"/>
                <a:gd name="T10" fmla="*/ 3 w 167"/>
                <a:gd name="T11" fmla="*/ 124 h 126"/>
                <a:gd name="T12" fmla="*/ 165 w 167"/>
                <a:gd name="T13" fmla="*/ 5 h 126"/>
                <a:gd name="T14" fmla="*/ 167 w 167"/>
                <a:gd name="T15" fmla="*/ 8 h 126"/>
                <a:gd name="T16" fmla="*/ 5 w 167"/>
                <a:gd name="T17" fmla="*/ 126 h 126"/>
                <a:gd name="T18" fmla="*/ 3 w 167"/>
                <a:gd name="T19" fmla="*/ 124 h 12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7"/>
                <a:gd name="T31" fmla="*/ 0 h 126"/>
                <a:gd name="T32" fmla="*/ 167 w 167"/>
                <a:gd name="T33" fmla="*/ 126 h 12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7" h="126">
                  <a:moveTo>
                    <a:pt x="0" y="119"/>
                  </a:moveTo>
                  <a:lnTo>
                    <a:pt x="162" y="0"/>
                  </a:lnTo>
                  <a:lnTo>
                    <a:pt x="163" y="3"/>
                  </a:lnTo>
                  <a:lnTo>
                    <a:pt x="2" y="121"/>
                  </a:lnTo>
                  <a:lnTo>
                    <a:pt x="0" y="119"/>
                  </a:lnTo>
                  <a:close/>
                  <a:moveTo>
                    <a:pt x="3" y="124"/>
                  </a:moveTo>
                  <a:lnTo>
                    <a:pt x="165" y="5"/>
                  </a:lnTo>
                  <a:lnTo>
                    <a:pt x="167" y="8"/>
                  </a:lnTo>
                  <a:lnTo>
                    <a:pt x="5" y="126"/>
                  </a:lnTo>
                  <a:lnTo>
                    <a:pt x="3" y="124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rgbClr val="0033CC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29" name="Freeform 31"/>
            <p:cNvSpPr>
              <a:spLocks noEditPoints="1"/>
            </p:cNvSpPr>
            <p:nvPr/>
          </p:nvSpPr>
          <p:spPr bwMode="auto">
            <a:xfrm>
              <a:off x="600" y="1420"/>
              <a:ext cx="167" cy="127"/>
            </a:xfrm>
            <a:custGeom>
              <a:avLst/>
              <a:gdLst>
                <a:gd name="T0" fmla="*/ 161 w 167"/>
                <a:gd name="T1" fmla="*/ 127 h 127"/>
                <a:gd name="T2" fmla="*/ 0 w 167"/>
                <a:gd name="T3" fmla="*/ 8 h 127"/>
                <a:gd name="T4" fmla="*/ 1 w 167"/>
                <a:gd name="T5" fmla="*/ 5 h 127"/>
                <a:gd name="T6" fmla="*/ 163 w 167"/>
                <a:gd name="T7" fmla="*/ 124 h 127"/>
                <a:gd name="T8" fmla="*/ 161 w 167"/>
                <a:gd name="T9" fmla="*/ 127 h 127"/>
                <a:gd name="T10" fmla="*/ 165 w 167"/>
                <a:gd name="T11" fmla="*/ 122 h 127"/>
                <a:gd name="T12" fmla="*/ 3 w 167"/>
                <a:gd name="T13" fmla="*/ 3 h 127"/>
                <a:gd name="T14" fmla="*/ 5 w 167"/>
                <a:gd name="T15" fmla="*/ 0 h 127"/>
                <a:gd name="T16" fmla="*/ 167 w 167"/>
                <a:gd name="T17" fmla="*/ 119 h 127"/>
                <a:gd name="T18" fmla="*/ 165 w 167"/>
                <a:gd name="T19" fmla="*/ 122 h 12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7"/>
                <a:gd name="T31" fmla="*/ 0 h 127"/>
                <a:gd name="T32" fmla="*/ 167 w 167"/>
                <a:gd name="T33" fmla="*/ 127 h 12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7" h="127">
                  <a:moveTo>
                    <a:pt x="161" y="127"/>
                  </a:moveTo>
                  <a:lnTo>
                    <a:pt x="0" y="8"/>
                  </a:lnTo>
                  <a:lnTo>
                    <a:pt x="1" y="5"/>
                  </a:lnTo>
                  <a:lnTo>
                    <a:pt x="163" y="124"/>
                  </a:lnTo>
                  <a:lnTo>
                    <a:pt x="161" y="127"/>
                  </a:lnTo>
                  <a:close/>
                  <a:moveTo>
                    <a:pt x="165" y="122"/>
                  </a:moveTo>
                  <a:lnTo>
                    <a:pt x="3" y="3"/>
                  </a:lnTo>
                  <a:lnTo>
                    <a:pt x="5" y="0"/>
                  </a:lnTo>
                  <a:lnTo>
                    <a:pt x="167" y="119"/>
                  </a:lnTo>
                  <a:lnTo>
                    <a:pt x="165" y="122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rgbClr val="0033CC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30730" name="Group 34"/>
            <p:cNvGrpSpPr>
              <a:grpSpLocks/>
            </p:cNvGrpSpPr>
            <p:nvPr/>
          </p:nvGrpSpPr>
          <p:grpSpPr bwMode="auto">
            <a:xfrm>
              <a:off x="533" y="1361"/>
              <a:ext cx="84" cy="84"/>
              <a:chOff x="533" y="1361"/>
              <a:chExt cx="84" cy="84"/>
            </a:xfrm>
          </p:grpSpPr>
          <p:sp>
            <p:nvSpPr>
              <p:cNvPr id="30740" name="Oval 32"/>
              <p:cNvSpPr>
                <a:spLocks noChangeArrowheads="1"/>
              </p:cNvSpPr>
              <p:nvPr/>
            </p:nvSpPr>
            <p:spPr bwMode="auto">
              <a:xfrm>
                <a:off x="533" y="1361"/>
                <a:ext cx="84" cy="84"/>
              </a:xfrm>
              <a:prstGeom prst="ellipse">
                <a:avLst/>
              </a:prstGeom>
              <a:solidFill>
                <a:srgbClr val="FFFFCC"/>
              </a:solidFill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  <p:sp>
            <p:nvSpPr>
              <p:cNvPr id="30741" name="Oval 33"/>
              <p:cNvSpPr>
                <a:spLocks noChangeArrowheads="1"/>
              </p:cNvSpPr>
              <p:nvPr/>
            </p:nvSpPr>
            <p:spPr bwMode="auto">
              <a:xfrm>
                <a:off x="533" y="1361"/>
                <a:ext cx="84" cy="84"/>
              </a:xfrm>
              <a:prstGeom prst="ellipse">
                <a:avLst/>
              </a:prstGeom>
              <a:noFill/>
              <a:ln w="4763" cap="rnd">
                <a:solidFill>
                  <a:srgbClr val="0033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</p:grpSp>
        <p:grpSp>
          <p:nvGrpSpPr>
            <p:cNvPr id="30731" name="Group 37"/>
            <p:cNvGrpSpPr>
              <a:grpSpLocks/>
            </p:cNvGrpSpPr>
            <p:nvPr/>
          </p:nvGrpSpPr>
          <p:grpSpPr bwMode="auto">
            <a:xfrm>
              <a:off x="341" y="1169"/>
              <a:ext cx="466" cy="466"/>
              <a:chOff x="341" y="1169"/>
              <a:chExt cx="466" cy="466"/>
            </a:xfrm>
          </p:grpSpPr>
          <p:sp>
            <p:nvSpPr>
              <p:cNvPr id="30738" name="Oval 35"/>
              <p:cNvSpPr>
                <a:spLocks noChangeArrowheads="1"/>
              </p:cNvSpPr>
              <p:nvPr/>
            </p:nvSpPr>
            <p:spPr bwMode="auto">
              <a:xfrm>
                <a:off x="341" y="1169"/>
                <a:ext cx="466" cy="466"/>
              </a:xfrm>
              <a:prstGeom prst="ellipse">
                <a:avLst/>
              </a:prstGeom>
              <a:solidFill>
                <a:srgbClr val="FF0000"/>
              </a:solidFill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  <p:sp>
            <p:nvSpPr>
              <p:cNvPr id="30739" name="Oval 36"/>
              <p:cNvSpPr>
                <a:spLocks noChangeArrowheads="1"/>
              </p:cNvSpPr>
              <p:nvPr/>
            </p:nvSpPr>
            <p:spPr bwMode="auto">
              <a:xfrm>
                <a:off x="341" y="1169"/>
                <a:ext cx="466" cy="466"/>
              </a:xfrm>
              <a:prstGeom prst="ellipse">
                <a:avLst/>
              </a:prstGeom>
              <a:noFill/>
              <a:ln w="4763" cap="rnd">
                <a:solidFill>
                  <a:srgbClr val="0033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</p:grpSp>
        <p:sp>
          <p:nvSpPr>
            <p:cNvPr id="30732" name="Freeform 38"/>
            <p:cNvSpPr>
              <a:spLocks noEditPoints="1"/>
            </p:cNvSpPr>
            <p:nvPr/>
          </p:nvSpPr>
          <p:spPr bwMode="auto">
            <a:xfrm>
              <a:off x="570" y="1166"/>
              <a:ext cx="9" cy="201"/>
            </a:xfrm>
            <a:custGeom>
              <a:avLst/>
              <a:gdLst>
                <a:gd name="T0" fmla="*/ 9 w 9"/>
                <a:gd name="T1" fmla="*/ 0 h 201"/>
                <a:gd name="T2" fmla="*/ 9 w 9"/>
                <a:gd name="T3" fmla="*/ 201 h 201"/>
                <a:gd name="T4" fmla="*/ 6 w 9"/>
                <a:gd name="T5" fmla="*/ 201 h 201"/>
                <a:gd name="T6" fmla="*/ 6 w 9"/>
                <a:gd name="T7" fmla="*/ 0 h 201"/>
                <a:gd name="T8" fmla="*/ 9 w 9"/>
                <a:gd name="T9" fmla="*/ 0 h 201"/>
                <a:gd name="T10" fmla="*/ 3 w 9"/>
                <a:gd name="T11" fmla="*/ 0 h 201"/>
                <a:gd name="T12" fmla="*/ 3 w 9"/>
                <a:gd name="T13" fmla="*/ 201 h 201"/>
                <a:gd name="T14" fmla="*/ 0 w 9"/>
                <a:gd name="T15" fmla="*/ 201 h 201"/>
                <a:gd name="T16" fmla="*/ 0 w 9"/>
                <a:gd name="T17" fmla="*/ 0 h 201"/>
                <a:gd name="T18" fmla="*/ 3 w 9"/>
                <a:gd name="T19" fmla="*/ 0 h 20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9"/>
                <a:gd name="T31" fmla="*/ 0 h 201"/>
                <a:gd name="T32" fmla="*/ 9 w 9"/>
                <a:gd name="T33" fmla="*/ 201 h 20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9" h="201">
                  <a:moveTo>
                    <a:pt x="9" y="0"/>
                  </a:moveTo>
                  <a:lnTo>
                    <a:pt x="9" y="201"/>
                  </a:lnTo>
                  <a:lnTo>
                    <a:pt x="6" y="201"/>
                  </a:lnTo>
                  <a:lnTo>
                    <a:pt x="6" y="0"/>
                  </a:lnTo>
                  <a:lnTo>
                    <a:pt x="9" y="0"/>
                  </a:lnTo>
                  <a:close/>
                  <a:moveTo>
                    <a:pt x="3" y="0"/>
                  </a:moveTo>
                  <a:lnTo>
                    <a:pt x="3" y="201"/>
                  </a:lnTo>
                  <a:lnTo>
                    <a:pt x="0" y="201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chemeClr val="bg1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33" name="Freeform 39"/>
            <p:cNvSpPr>
              <a:spLocks noEditPoints="1"/>
            </p:cNvSpPr>
            <p:nvPr/>
          </p:nvSpPr>
          <p:spPr bwMode="auto">
            <a:xfrm>
              <a:off x="380" y="1419"/>
              <a:ext cx="167" cy="126"/>
            </a:xfrm>
            <a:custGeom>
              <a:avLst/>
              <a:gdLst>
                <a:gd name="T0" fmla="*/ 0 w 167"/>
                <a:gd name="T1" fmla="*/ 119 h 126"/>
                <a:gd name="T2" fmla="*/ 162 w 167"/>
                <a:gd name="T3" fmla="*/ 0 h 126"/>
                <a:gd name="T4" fmla="*/ 163 w 167"/>
                <a:gd name="T5" fmla="*/ 3 h 126"/>
                <a:gd name="T6" fmla="*/ 2 w 167"/>
                <a:gd name="T7" fmla="*/ 121 h 126"/>
                <a:gd name="T8" fmla="*/ 0 w 167"/>
                <a:gd name="T9" fmla="*/ 119 h 126"/>
                <a:gd name="T10" fmla="*/ 3 w 167"/>
                <a:gd name="T11" fmla="*/ 124 h 126"/>
                <a:gd name="T12" fmla="*/ 165 w 167"/>
                <a:gd name="T13" fmla="*/ 5 h 126"/>
                <a:gd name="T14" fmla="*/ 167 w 167"/>
                <a:gd name="T15" fmla="*/ 8 h 126"/>
                <a:gd name="T16" fmla="*/ 5 w 167"/>
                <a:gd name="T17" fmla="*/ 126 h 126"/>
                <a:gd name="T18" fmla="*/ 3 w 167"/>
                <a:gd name="T19" fmla="*/ 124 h 12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7"/>
                <a:gd name="T31" fmla="*/ 0 h 126"/>
                <a:gd name="T32" fmla="*/ 167 w 167"/>
                <a:gd name="T33" fmla="*/ 126 h 12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7" h="126">
                  <a:moveTo>
                    <a:pt x="0" y="119"/>
                  </a:moveTo>
                  <a:lnTo>
                    <a:pt x="162" y="0"/>
                  </a:lnTo>
                  <a:lnTo>
                    <a:pt x="163" y="3"/>
                  </a:lnTo>
                  <a:lnTo>
                    <a:pt x="2" y="121"/>
                  </a:lnTo>
                  <a:lnTo>
                    <a:pt x="0" y="119"/>
                  </a:lnTo>
                  <a:close/>
                  <a:moveTo>
                    <a:pt x="3" y="124"/>
                  </a:moveTo>
                  <a:lnTo>
                    <a:pt x="165" y="5"/>
                  </a:lnTo>
                  <a:lnTo>
                    <a:pt x="167" y="8"/>
                  </a:lnTo>
                  <a:lnTo>
                    <a:pt x="5" y="126"/>
                  </a:lnTo>
                  <a:lnTo>
                    <a:pt x="3" y="124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chemeClr val="bg1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34" name="Freeform 40"/>
            <p:cNvSpPr>
              <a:spLocks noEditPoints="1"/>
            </p:cNvSpPr>
            <p:nvPr/>
          </p:nvSpPr>
          <p:spPr bwMode="auto">
            <a:xfrm>
              <a:off x="600" y="1420"/>
              <a:ext cx="167" cy="127"/>
            </a:xfrm>
            <a:custGeom>
              <a:avLst/>
              <a:gdLst>
                <a:gd name="T0" fmla="*/ 161 w 167"/>
                <a:gd name="T1" fmla="*/ 127 h 127"/>
                <a:gd name="T2" fmla="*/ 0 w 167"/>
                <a:gd name="T3" fmla="*/ 8 h 127"/>
                <a:gd name="T4" fmla="*/ 1 w 167"/>
                <a:gd name="T5" fmla="*/ 5 h 127"/>
                <a:gd name="T6" fmla="*/ 163 w 167"/>
                <a:gd name="T7" fmla="*/ 124 h 127"/>
                <a:gd name="T8" fmla="*/ 161 w 167"/>
                <a:gd name="T9" fmla="*/ 127 h 127"/>
                <a:gd name="T10" fmla="*/ 165 w 167"/>
                <a:gd name="T11" fmla="*/ 122 h 127"/>
                <a:gd name="T12" fmla="*/ 3 w 167"/>
                <a:gd name="T13" fmla="*/ 3 h 127"/>
                <a:gd name="T14" fmla="*/ 5 w 167"/>
                <a:gd name="T15" fmla="*/ 0 h 127"/>
                <a:gd name="T16" fmla="*/ 167 w 167"/>
                <a:gd name="T17" fmla="*/ 119 h 127"/>
                <a:gd name="T18" fmla="*/ 165 w 167"/>
                <a:gd name="T19" fmla="*/ 122 h 12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7"/>
                <a:gd name="T31" fmla="*/ 0 h 127"/>
                <a:gd name="T32" fmla="*/ 167 w 167"/>
                <a:gd name="T33" fmla="*/ 127 h 12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7" h="127">
                  <a:moveTo>
                    <a:pt x="161" y="127"/>
                  </a:moveTo>
                  <a:lnTo>
                    <a:pt x="0" y="8"/>
                  </a:lnTo>
                  <a:lnTo>
                    <a:pt x="1" y="5"/>
                  </a:lnTo>
                  <a:lnTo>
                    <a:pt x="163" y="124"/>
                  </a:lnTo>
                  <a:lnTo>
                    <a:pt x="161" y="127"/>
                  </a:lnTo>
                  <a:close/>
                  <a:moveTo>
                    <a:pt x="165" y="122"/>
                  </a:moveTo>
                  <a:lnTo>
                    <a:pt x="3" y="3"/>
                  </a:lnTo>
                  <a:lnTo>
                    <a:pt x="5" y="0"/>
                  </a:lnTo>
                  <a:lnTo>
                    <a:pt x="167" y="119"/>
                  </a:lnTo>
                  <a:lnTo>
                    <a:pt x="165" y="122"/>
                  </a:lnTo>
                  <a:close/>
                </a:path>
              </a:pathLst>
            </a:custGeom>
            <a:solidFill>
              <a:srgbClr val="0033CC"/>
            </a:solidFill>
            <a:ln w="0" cap="flat">
              <a:solidFill>
                <a:schemeClr val="bg1"/>
              </a:solidFill>
              <a:prstDash val="solid"/>
              <a:bevel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30735" name="Group 43"/>
            <p:cNvGrpSpPr>
              <a:grpSpLocks/>
            </p:cNvGrpSpPr>
            <p:nvPr/>
          </p:nvGrpSpPr>
          <p:grpSpPr bwMode="auto">
            <a:xfrm>
              <a:off x="533" y="1361"/>
              <a:ext cx="84" cy="84"/>
              <a:chOff x="533" y="1361"/>
              <a:chExt cx="84" cy="84"/>
            </a:xfrm>
          </p:grpSpPr>
          <p:sp>
            <p:nvSpPr>
              <p:cNvPr id="30736" name="Oval 41"/>
              <p:cNvSpPr>
                <a:spLocks noChangeArrowheads="1"/>
              </p:cNvSpPr>
              <p:nvPr/>
            </p:nvSpPr>
            <p:spPr bwMode="auto">
              <a:xfrm>
                <a:off x="533" y="1361"/>
                <a:ext cx="84" cy="84"/>
              </a:xfrm>
              <a:prstGeom prst="ellipse">
                <a:avLst/>
              </a:prstGeom>
              <a:solidFill>
                <a:srgbClr val="FFFFCC"/>
              </a:solidFill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  <p:sp>
            <p:nvSpPr>
              <p:cNvPr id="30737" name="Oval 42"/>
              <p:cNvSpPr>
                <a:spLocks noChangeArrowheads="1"/>
              </p:cNvSpPr>
              <p:nvPr/>
            </p:nvSpPr>
            <p:spPr bwMode="auto">
              <a:xfrm>
                <a:off x="533" y="1361"/>
                <a:ext cx="84" cy="84"/>
              </a:xfrm>
              <a:prstGeom prst="ellipse">
                <a:avLst/>
              </a:prstGeom>
              <a:noFill/>
              <a:ln w="4763" cap="rnd">
                <a:solidFill>
                  <a:srgbClr val="0033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altLang="en-US" sz="2400" baseline="-25000">
                  <a:latin typeface="Times New Roman" pitchFamily="18" charset="0"/>
                  <a:ea typeface="ＭＳ Ｐゴシック" pitchFamily="34" charset="-128"/>
                  <a:cs typeface="Times New Roman" pitchFamily="18" charset="0"/>
                </a:endParaRPr>
              </a:p>
            </p:txBody>
          </p:sp>
        </p:grpSp>
      </p:grp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A66CEEA-4F1D-42EA-F380-C69D539C51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02213419"/>
      </p:ext>
    </p:extLst>
  </p:cSld>
  <p:clrMapOvr>
    <a:masterClrMapping/>
  </p:clrMapOvr>
  <p:transition advTm="60497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2802" x="12082463" y="6027738"/>
          <p14:tracePt t="12809" x="12018963" y="6018213"/>
          <p14:tracePt t="12825" x="11909425" y="5991225"/>
          <p14:tracePt t="12842" x="11863388" y="5973763"/>
          <p14:tracePt t="12859" x="11853863" y="5973763"/>
          <p14:tracePt t="12918" x="11845925" y="5973763"/>
          <p14:tracePt t="12933" x="11826875" y="5973763"/>
          <p14:tracePt t="12941" x="11809413" y="5973763"/>
          <p14:tracePt t="12957" x="11799888" y="5973763"/>
          <p14:tracePt t="12965" x="11790363" y="5973763"/>
          <p14:tracePt t="13341" x="11763375" y="5973763"/>
          <p14:tracePt t="13350" x="11636375" y="5973763"/>
          <p14:tracePt t="13359" x="11526838" y="5937250"/>
          <p14:tracePt t="13376" x="11271250" y="5845175"/>
          <p14:tracePt t="13393" x="10942638" y="5727700"/>
          <p14:tracePt t="13409" x="10560050" y="5589588"/>
          <p14:tracePt t="13426" x="10185400" y="5445125"/>
          <p14:tracePt t="13443" x="9929813" y="5372100"/>
          <p14:tracePt t="13459" x="9693275" y="5307013"/>
          <p14:tracePt t="13476" x="9510713" y="5253038"/>
          <p14:tracePt t="13493" x="9347200" y="5207000"/>
          <p14:tracePt t="13509" x="9164638" y="5170488"/>
          <p14:tracePt t="13526" x="8909050" y="5106988"/>
          <p14:tracePt t="13542" x="8726488" y="5070475"/>
          <p14:tracePt t="13559" x="8589963" y="5053013"/>
          <p14:tracePt t="13576" x="8416925" y="5024438"/>
          <p14:tracePt t="13592" x="8280400" y="4997450"/>
          <p14:tracePt t="13609" x="8197850" y="4970463"/>
          <p14:tracePt t="13626" x="8097838" y="4943475"/>
          <p14:tracePt t="13643" x="8015288" y="4906963"/>
          <p14:tracePt t="13659" x="7951788" y="4878388"/>
          <p14:tracePt t="13676" x="7888288" y="4860925"/>
          <p14:tracePt t="13693" x="7769225" y="4814888"/>
          <p14:tracePt t="13709" x="7669213" y="4760913"/>
          <p14:tracePt t="13726" x="7586663" y="4705350"/>
          <p14:tracePt t="13743" x="7486650" y="4651375"/>
          <p14:tracePt t="13759" x="7386638" y="4587875"/>
          <p14:tracePt t="13776" x="7258050" y="4495800"/>
          <p14:tracePt t="13793" x="7158038" y="4432300"/>
          <p14:tracePt t="13809" x="7031038" y="4332288"/>
          <p14:tracePt t="13826" x="6931025" y="4222750"/>
          <p14:tracePt t="13843" x="6838950" y="4140200"/>
          <p14:tracePt t="13859" x="6792913" y="4086225"/>
          <p14:tracePt t="13876" x="6738938" y="4021138"/>
          <p14:tracePt t="13893" x="6702425" y="3984625"/>
          <p14:tracePt t="13910" x="6665913" y="3948113"/>
          <p14:tracePt t="13926" x="6619875" y="3903663"/>
          <p14:tracePt t="13943" x="6583363" y="3857625"/>
          <p14:tracePt t="13959" x="6565900" y="3821113"/>
          <p14:tracePt t="13976" x="6510338" y="3775075"/>
          <p14:tracePt t="13993" x="6473825" y="3738563"/>
          <p14:tracePt t="14009" x="6456363" y="3702050"/>
          <p14:tracePt t="14026" x="6429375" y="3684588"/>
          <p14:tracePt t="14043" x="6410325" y="3657600"/>
          <p14:tracePt t="14059" x="6392863" y="3638550"/>
          <p14:tracePt t="14076" x="6383338" y="3621088"/>
          <p14:tracePt t="14093" x="6356350" y="3602038"/>
          <p14:tracePt t="14109" x="6337300" y="3538538"/>
          <p14:tracePt t="14126" x="6300788" y="3511550"/>
          <p14:tracePt t="14143" x="6264275" y="3455988"/>
          <p14:tracePt t="14160" x="6227763" y="3411538"/>
          <p14:tracePt t="14176" x="6191250" y="3375025"/>
          <p14:tracePt t="14193" x="6183313" y="3365500"/>
          <p14:tracePt t="14210" x="6173788" y="3355975"/>
          <p14:tracePt t="14277" x="6164263" y="3355975"/>
          <p14:tracePt t="14325" x="6154738" y="3355975"/>
          <p14:tracePt t="14341" x="6154738" y="3346450"/>
          <p14:tracePt t="14461" x="6164263" y="3346450"/>
          <p14:tracePt t="14470" x="6173788" y="3346450"/>
          <p14:tracePt t="14478" x="6200775" y="3346450"/>
          <p14:tracePt t="14493" x="6210300" y="3346450"/>
          <p14:tracePt t="14510" x="6264275" y="3346450"/>
          <p14:tracePt t="14526" x="6283325" y="3346450"/>
          <p14:tracePt t="14543" x="6327775" y="3346450"/>
          <p14:tracePt t="14560" x="6346825" y="3346450"/>
          <p14:tracePt t="14577" x="6373813" y="3346450"/>
          <p14:tracePt t="14594" x="6400800" y="3346450"/>
          <p14:tracePt t="14611" x="6437313" y="3338513"/>
          <p14:tracePt t="14626" x="6465888" y="3338513"/>
          <p14:tracePt t="14643" x="6483350" y="3338513"/>
          <p14:tracePt t="14660" x="6519863" y="3319463"/>
          <p14:tracePt t="14676" x="6538913" y="3319463"/>
          <p14:tracePt t="14694" x="6575425" y="3319463"/>
          <p14:tracePt t="14710" x="6629400" y="3319463"/>
          <p14:tracePt t="14727" x="6675438" y="3319463"/>
          <p14:tracePt t="14743" x="6719888" y="3309938"/>
          <p14:tracePt t="14760" x="6765925" y="3309938"/>
          <p14:tracePt t="14777" x="6802438" y="3309938"/>
          <p14:tracePt t="14793" x="6848475" y="3309938"/>
          <p14:tracePt t="14810" x="6911975" y="3309938"/>
          <p14:tracePt t="14827" x="6975475" y="3309938"/>
          <p14:tracePt t="14843" x="7021513" y="3309938"/>
          <p14:tracePt t="14861" x="7067550" y="3309938"/>
          <p14:tracePt t="14862" x="7094538" y="3309938"/>
          <p14:tracePt t="14877" x="7112000" y="3309938"/>
          <p14:tracePt t="14894" x="7158038" y="3309938"/>
          <p14:tracePt t="14910" x="7250113" y="3309938"/>
          <p14:tracePt t="14927" x="7304088" y="3309938"/>
          <p14:tracePt t="14943" x="7367588" y="3309938"/>
          <p14:tracePt t="14960" x="7450138" y="3309938"/>
          <p14:tracePt t="14977" x="7513638" y="3309938"/>
          <p14:tracePt t="14993" x="7569200" y="3309938"/>
          <p14:tracePt t="15010" x="7632700" y="3309938"/>
          <p14:tracePt t="15027" x="7696200" y="3309938"/>
          <p14:tracePt t="15043" x="7788275" y="3309938"/>
          <p14:tracePt t="15060" x="7888288" y="3309938"/>
          <p14:tracePt t="15077" x="7997825" y="3309938"/>
          <p14:tracePt t="15094" x="8088313" y="3292475"/>
          <p14:tracePt t="15110" x="8216900" y="3292475"/>
          <p14:tracePt t="15127" x="8270875" y="3282950"/>
          <p14:tracePt t="15144" x="8288338" y="3273425"/>
          <p14:tracePt t="15160" x="8324850" y="3273425"/>
          <p14:tracePt t="15177" x="8343900" y="3273425"/>
          <p14:tracePt t="15194" x="8370888" y="3273425"/>
          <p14:tracePt t="15210" x="8397875" y="3273425"/>
          <p14:tracePt t="15227" x="8443913" y="3273425"/>
          <p14:tracePt t="15244" x="8462963" y="3273425"/>
          <p14:tracePt t="15261" x="8470900" y="3273425"/>
          <p14:tracePt t="15406" x="8462963" y="3282950"/>
          <p14:tracePt t="15413" x="8453438" y="3282950"/>
          <p14:tracePt t="15421" x="8443913" y="3292475"/>
          <p14:tracePt t="15429" x="8426450" y="3309938"/>
          <p14:tracePt t="15444" x="8416925" y="3309938"/>
          <p14:tracePt t="15461" x="8389938" y="3328988"/>
          <p14:tracePt t="15477" x="8370888" y="3338513"/>
          <p14:tracePt t="15494" x="8353425" y="3346450"/>
          <p14:tracePt t="15510" x="8316913" y="3375025"/>
          <p14:tracePt t="15527" x="8297863" y="3382963"/>
          <p14:tracePt t="15544" x="8261350" y="3402013"/>
          <p14:tracePt t="15561" x="8216900" y="3429000"/>
          <p14:tracePt t="15578" x="8170863" y="3438525"/>
          <p14:tracePt t="15594" x="8107363" y="3455988"/>
          <p14:tracePt t="15611" x="8042275" y="3482975"/>
          <p14:tracePt t="15627" x="7961313" y="3492500"/>
          <p14:tracePt t="15644" x="7915275" y="3502025"/>
          <p14:tracePt t="15661" x="7851775" y="3519488"/>
          <p14:tracePt t="15679" x="7759700" y="3529013"/>
          <p14:tracePt t="15694" x="7751763" y="3529013"/>
          <p14:tracePt t="15711" x="7669213" y="3548063"/>
          <p14:tracePt t="15727" x="7605713" y="3556000"/>
          <p14:tracePt t="15744" x="7496175" y="3556000"/>
          <p14:tracePt t="15761" x="7386638" y="3556000"/>
          <p14:tracePt t="15777" x="7294563" y="3556000"/>
          <p14:tracePt t="15794" x="7204075" y="3556000"/>
          <p14:tracePt t="15811" x="7121525" y="3556000"/>
          <p14:tracePt t="15827" x="7058025" y="3556000"/>
          <p14:tracePt t="15844" x="7011988" y="3556000"/>
          <p14:tracePt t="15861" x="6948488" y="3556000"/>
          <p14:tracePt t="15878" x="6865938" y="3556000"/>
          <p14:tracePt t="15894" x="6821488" y="3556000"/>
          <p14:tracePt t="15911" x="6756400" y="3556000"/>
          <p14:tracePt t="15928" x="6711950" y="3556000"/>
          <p14:tracePt t="15944" x="6665913" y="3556000"/>
          <p14:tracePt t="15961" x="6638925" y="3556000"/>
          <p14:tracePt t="15977" x="6602413" y="3556000"/>
          <p14:tracePt t="15994" x="6592888" y="3556000"/>
          <p14:tracePt t="16010" x="6575425" y="3548063"/>
          <p14:tracePt t="16028" x="6510338" y="3529013"/>
          <p14:tracePt t="16045" x="6465888" y="3529013"/>
          <p14:tracePt t="16063" x="6364288" y="3519488"/>
          <p14:tracePt t="16078" x="6337300" y="3519488"/>
          <p14:tracePt t="16094" x="6283325" y="3502025"/>
          <p14:tracePt t="16111" x="6246813" y="3502025"/>
          <p14:tracePt t="16128" x="6227763" y="3502025"/>
          <p14:tracePt t="16145" x="6183313" y="3502025"/>
          <p14:tracePt t="16161" x="6137275" y="3502025"/>
          <p14:tracePt t="16179" x="6100763" y="3502025"/>
          <p14:tracePt t="16194" x="6054725" y="3502025"/>
          <p14:tracePt t="16211" x="6037263" y="3502025"/>
          <p14:tracePt t="16414" x="6045200" y="3502025"/>
          <p14:tracePt t="16422" x="6073775" y="3511550"/>
          <p14:tracePt t="16430" x="6091238" y="3511550"/>
          <p14:tracePt t="16444" x="6118225" y="3511550"/>
          <p14:tracePt t="16461" x="6200775" y="3511550"/>
          <p14:tracePt t="16478" x="6310313" y="3519488"/>
          <p14:tracePt t="16495" x="6602413" y="3519488"/>
          <p14:tracePt t="16511" x="6829425" y="3538538"/>
          <p14:tracePt t="16528" x="7004050" y="3538538"/>
          <p14:tracePt t="16545" x="7250113" y="3556000"/>
          <p14:tracePt t="16562" x="7404100" y="3556000"/>
          <p14:tracePt t="16578" x="7623175" y="3575050"/>
          <p14:tracePt t="16595" x="7778750" y="3592513"/>
          <p14:tracePt t="16612" x="7961313" y="3629025"/>
          <p14:tracePt t="16628" x="8061325" y="3638550"/>
          <p14:tracePt t="16645" x="8107363" y="3657600"/>
          <p14:tracePt t="16662" x="8143875" y="3657600"/>
          <p14:tracePt t="16678" x="8197850" y="3665538"/>
          <p14:tracePt t="16695" x="8307388" y="3675063"/>
          <p14:tracePt t="16711" x="8361363" y="3675063"/>
          <p14:tracePt t="16728" x="8426450" y="3675063"/>
          <p14:tracePt t="16745" x="8462963" y="3675063"/>
          <p14:tracePt t="16761" x="8480425" y="3675063"/>
          <p14:tracePt t="16778" x="8507413" y="3675063"/>
          <p14:tracePt t="16795" x="8535988" y="3675063"/>
          <p14:tracePt t="16812" x="8553450" y="3675063"/>
          <p14:tracePt t="16828" x="8580438" y="3675063"/>
          <p14:tracePt t="16845" x="8589963" y="3675063"/>
          <p14:tracePt t="16861" x="8609013" y="3675063"/>
          <p14:tracePt t="16878" x="8636000" y="3675063"/>
          <p14:tracePt t="16895" x="8672513" y="3665538"/>
          <p14:tracePt t="16912" x="8716963" y="3648075"/>
          <p14:tracePt t="16928" x="8782050" y="3621088"/>
          <p14:tracePt t="16945" x="8836025" y="3592513"/>
          <p14:tracePt t="16961" x="8855075" y="3575050"/>
          <p14:tracePt t="16978" x="8882063" y="3556000"/>
          <p14:tracePt t="16996" x="8891588" y="3556000"/>
          <p14:tracePt t="17012" x="8899525" y="3548063"/>
          <p14:tracePt t="17062" x="8909050" y="3538538"/>
          <p14:tracePt t="17078" x="8909050" y="3529013"/>
          <p14:tracePt t="17086" x="8918575" y="3519488"/>
          <p14:tracePt t="17096" x="8918575" y="3511550"/>
          <p14:tracePt t="17112" x="8918575" y="3475038"/>
          <p14:tracePt t="17128" x="8918575" y="3455988"/>
          <p14:tracePt t="17145" x="8918575" y="3446463"/>
          <p14:tracePt t="17161" x="8918575" y="3438525"/>
          <p14:tracePt t="17190" x="8918575" y="3429000"/>
          <p14:tracePt t="17197" x="8909050" y="3429000"/>
          <p14:tracePt t="17213" x="8909050" y="3411538"/>
          <p14:tracePt t="17228" x="8899525" y="3402013"/>
          <p14:tracePt t="17246" x="8891588" y="3402013"/>
          <p14:tracePt t="17261" x="8863013" y="3382963"/>
          <p14:tracePt t="17278" x="8836025" y="3355975"/>
          <p14:tracePt t="17296" x="8799513" y="3338513"/>
          <p14:tracePt t="17312" x="8782050" y="3328988"/>
          <p14:tracePt t="17329" x="8763000" y="3319463"/>
          <p14:tracePt t="17345" x="8736013" y="3292475"/>
          <p14:tracePt t="17362" x="8716963" y="3292475"/>
          <p14:tracePt t="17378" x="8680450" y="3273425"/>
          <p14:tracePt t="17395" x="8653463" y="3265488"/>
          <p14:tracePt t="17412" x="8616950" y="3255963"/>
          <p14:tracePt t="17429" x="8580438" y="3255963"/>
          <p14:tracePt t="17446" x="8535988" y="3255963"/>
          <p14:tracePt t="17462" x="8489950" y="3236913"/>
          <p14:tracePt t="17479" x="8462963" y="3236913"/>
          <p14:tracePt t="17495" x="8426450" y="3236913"/>
          <p14:tracePt t="17512" x="8407400" y="3236913"/>
          <p14:tracePt t="17528" x="8370888" y="3236913"/>
          <p14:tracePt t="17547" x="8353425" y="3246438"/>
          <p14:tracePt t="17562" x="8334375" y="3246438"/>
          <p14:tracePt t="17579" x="8297863" y="3273425"/>
          <p14:tracePt t="17595" x="8261350" y="3292475"/>
          <p14:tracePt t="17614" x="8234363" y="3328988"/>
          <p14:tracePt t="17629" x="8224838" y="3338513"/>
          <p14:tracePt t="17646" x="8188325" y="3375025"/>
          <p14:tracePt t="17662" x="8161338" y="3419475"/>
          <p14:tracePt t="17679" x="8151813" y="3438525"/>
          <p14:tracePt t="17695" x="8143875" y="3475038"/>
          <p14:tracePt t="17712" x="8143875" y="3492500"/>
          <p14:tracePt t="17729" x="8134350" y="3529013"/>
          <p14:tracePt t="17745" x="8134350" y="3565525"/>
          <p14:tracePt t="17762" x="8134350" y="3584575"/>
          <p14:tracePt t="17779" x="8134350" y="3611563"/>
          <p14:tracePt t="17795" x="8134350" y="3648075"/>
          <p14:tracePt t="17812" x="8143875" y="3684588"/>
          <p14:tracePt t="17829" x="8151813" y="3702050"/>
          <p14:tracePt t="17846" x="8180388" y="3730625"/>
          <p14:tracePt t="17862" x="8243888" y="3757613"/>
          <p14:tracePt t="17879" x="8307388" y="3775075"/>
          <p14:tracePt t="17895" x="8407400" y="3803650"/>
          <p14:tracePt t="17912" x="8507413" y="3821113"/>
          <p14:tracePt t="17929" x="8535988" y="3830638"/>
          <p14:tracePt t="17945" x="8553450" y="3830638"/>
          <p14:tracePt t="17990" x="8580438" y="3830638"/>
          <p14:tracePt t="17997" x="8589963" y="3830638"/>
          <p14:tracePt t="18006" x="8599488" y="3821113"/>
          <p14:tracePt t="18014" x="8609013" y="3811588"/>
          <p14:tracePt t="18029" x="8636000" y="3775075"/>
          <p14:tracePt t="18047" x="8680450" y="3684588"/>
          <p14:tracePt t="18062" x="8709025" y="3629025"/>
          <p14:tracePt t="18079" x="8726488" y="3584575"/>
          <p14:tracePt t="18096" x="8736013" y="3548063"/>
          <p14:tracePt t="18112" x="8745538" y="3519488"/>
          <p14:tracePt t="18129" x="8745538" y="3482975"/>
          <p14:tracePt t="18146" x="8745538" y="3475038"/>
          <p14:tracePt t="18162" x="8745538" y="3455988"/>
          <p14:tracePt t="18179" x="8745538" y="3446463"/>
          <p14:tracePt t="18196" x="8745538" y="3429000"/>
          <p14:tracePt t="18214" x="8745538" y="3419475"/>
          <p14:tracePt t="18230" x="8745538" y="3411538"/>
          <p14:tracePt t="18246" x="8745538" y="3402013"/>
          <p14:tracePt t="18263" x="8716963" y="3392488"/>
          <p14:tracePt t="18279" x="8680450" y="3355975"/>
          <p14:tracePt t="18296" x="8653463" y="3319463"/>
          <p14:tracePt t="18313" x="8636000" y="3302000"/>
          <p14:tracePt t="18334" x="8616950" y="3302000"/>
          <p14:tracePt t="18346" x="8609013" y="3292475"/>
          <p14:tracePt t="18362" x="8599488" y="3292475"/>
          <p14:tracePt t="18379" x="8589963" y="3292475"/>
          <p14:tracePt t="18396" x="8572500" y="3292475"/>
          <p14:tracePt t="18412" x="8543925" y="3292475"/>
          <p14:tracePt t="18416" x="8535988" y="3273425"/>
          <p14:tracePt t="18430" x="8516938" y="3273425"/>
          <p14:tracePt t="18446" x="8489950" y="3273425"/>
          <p14:tracePt t="18463" x="8443913" y="3282950"/>
          <p14:tracePt t="18479" x="8407400" y="3302000"/>
          <p14:tracePt t="18496" x="8389938" y="3309938"/>
          <p14:tracePt t="18513" x="8380413" y="3309938"/>
          <p14:tracePt t="18529" x="8353425" y="3338513"/>
          <p14:tracePt t="18546" x="8343900" y="3346450"/>
          <p14:tracePt t="18563" x="8334375" y="3355975"/>
          <p14:tracePt t="18579" x="8316913" y="3375025"/>
          <p14:tracePt t="18596" x="8307388" y="3382963"/>
          <p14:tracePt t="18613" x="8307388" y="3411538"/>
          <p14:tracePt t="18631" x="8297863" y="3438525"/>
          <p14:tracePt t="18646" x="8280400" y="3465513"/>
          <p14:tracePt t="18663" x="8270875" y="3482975"/>
          <p14:tracePt t="18679" x="8270875" y="3492500"/>
          <p14:tracePt t="18697" x="8270875" y="3511550"/>
          <p14:tracePt t="18713" x="8270875" y="3538538"/>
          <p14:tracePt t="18734" x="8270875" y="3548063"/>
          <p14:tracePt t="18746" x="8270875" y="3556000"/>
          <p14:tracePt t="18763" x="8270875" y="3565525"/>
          <p14:tracePt t="18779" x="8270875" y="3592513"/>
          <p14:tracePt t="18796" x="8270875" y="3611563"/>
          <p14:tracePt t="18813" x="8288338" y="3638550"/>
          <p14:tracePt t="18830" x="8307388" y="3665538"/>
          <p14:tracePt t="18846" x="8370888" y="3702050"/>
          <p14:tracePt t="18863" x="8389938" y="3702050"/>
          <p14:tracePt t="18879" x="8397875" y="3711575"/>
          <p14:tracePt t="18896" x="8426450" y="3721100"/>
          <p14:tracePt t="18918" x="8434388" y="3721100"/>
          <p14:tracePt t="18929" x="8443913" y="3738563"/>
          <p14:tracePt t="18946" x="8453438" y="3738563"/>
          <p14:tracePt t="18963" x="8470900" y="3738563"/>
          <p14:tracePt t="18980" x="8499475" y="3738563"/>
          <p14:tracePt t="18996" x="8516938" y="3730625"/>
          <p14:tracePt t="19013" x="8543925" y="3711575"/>
          <p14:tracePt t="19030" x="8580438" y="3675063"/>
          <p14:tracePt t="19047" x="8599488" y="3638550"/>
          <p14:tracePt t="19063" x="8636000" y="3584575"/>
          <p14:tracePt t="19080" x="8653463" y="3548063"/>
          <p14:tracePt t="19096" x="8672513" y="3511550"/>
          <p14:tracePt t="19113" x="8680450" y="3482975"/>
          <p14:tracePt t="19130" x="8689975" y="3446463"/>
          <p14:tracePt t="19146" x="8689975" y="3411538"/>
          <p14:tracePt t="19163" x="8699500" y="3392488"/>
          <p14:tracePt t="19180" x="8699500" y="3346450"/>
          <p14:tracePt t="19196" x="8699500" y="3328988"/>
          <p14:tracePt t="19213" x="8699500" y="3302000"/>
          <p14:tracePt t="19230" x="8699500" y="3282950"/>
          <p14:tracePt t="19246" x="8689975" y="3246438"/>
          <p14:tracePt t="19263" x="8689975" y="3236913"/>
          <p14:tracePt t="19280" x="8680450" y="3228975"/>
          <p14:tracePt t="19296" x="8672513" y="3219450"/>
          <p14:tracePt t="19313" x="8662988" y="3209925"/>
          <p14:tracePt t="19330" x="8645525" y="3192463"/>
          <p14:tracePt t="19347" x="8636000" y="3192463"/>
          <p14:tracePt t="19363" x="8626475" y="3182938"/>
          <p14:tracePt t="19380" x="8609013" y="3173413"/>
          <p14:tracePt t="19397" x="8589963" y="3163888"/>
          <p14:tracePt t="19414" x="8562975" y="3163888"/>
          <p14:tracePt t="19430" x="8543925" y="3163888"/>
          <p14:tracePt t="19447" x="8535988" y="3163888"/>
          <p14:tracePt t="19465" x="8507413" y="3163888"/>
          <p14:tracePt t="19480" x="8499475" y="3163888"/>
          <p14:tracePt t="19497" x="8489950" y="3163888"/>
          <p14:tracePt t="19513" x="8462963" y="3163888"/>
          <p14:tracePt t="19530" x="8434388" y="3163888"/>
          <p14:tracePt t="19547" x="8407400" y="3192463"/>
          <p14:tracePt t="19563" x="8380413" y="3209925"/>
          <p14:tracePt t="19580" x="8370888" y="3228975"/>
          <p14:tracePt t="19597" x="8353425" y="3246438"/>
          <p14:tracePt t="19613" x="8334375" y="3265488"/>
          <p14:tracePt t="19631" x="8316913" y="3282950"/>
          <p14:tracePt t="19632" x="8307388" y="3292475"/>
          <p14:tracePt t="19647" x="8297863" y="3328988"/>
          <p14:tracePt t="19663" x="8288338" y="3355975"/>
          <p14:tracePt t="19680" x="8280400" y="3375025"/>
          <p14:tracePt t="19697" x="8261350" y="3392488"/>
          <p14:tracePt t="19713" x="8261350" y="3419475"/>
          <p14:tracePt t="19731" x="8261350" y="3438525"/>
          <p14:tracePt t="19747" x="8253413" y="3455988"/>
          <p14:tracePt t="19763" x="8253413" y="3482975"/>
          <p14:tracePt t="19780" x="8253413" y="3502025"/>
          <p14:tracePt t="19798" x="8253413" y="3511550"/>
          <p14:tracePt t="19798" x="8253413" y="3519488"/>
          <p14:tracePt t="19813" x="8261350" y="3529013"/>
          <p14:tracePt t="19830" x="8280400" y="3538538"/>
          <p14:tracePt t="19847" x="8288338" y="3556000"/>
          <p14:tracePt t="19863" x="8316913" y="3575050"/>
          <p14:tracePt t="19880" x="8353425" y="3592513"/>
          <p14:tracePt t="19897" x="8361363" y="3592513"/>
          <p14:tracePt t="19914" x="8380413" y="3592513"/>
          <p14:tracePt t="19930" x="8407400" y="3592513"/>
          <p14:tracePt t="19947" x="8426450" y="3592513"/>
          <p14:tracePt t="19966" x="8462963" y="3592513"/>
          <p14:tracePt t="19980" x="8470900" y="3592513"/>
          <p14:tracePt t="19997" x="8489950" y="3592513"/>
          <p14:tracePt t="20014" x="8499475" y="3584575"/>
          <p14:tracePt t="20030" x="8507413" y="3575050"/>
          <p14:tracePt t="20048" x="8516938" y="3575050"/>
          <p14:tracePt t="20064" x="8535988" y="3565525"/>
          <p14:tracePt t="22014" x="8543925" y="3556000"/>
          <p14:tracePt t="22023" x="8553450" y="3556000"/>
          <p14:tracePt t="22032" x="8572500" y="3538538"/>
          <p14:tracePt t="22049" x="8599488" y="3529013"/>
          <p14:tracePt t="22066" x="8626475" y="3519488"/>
          <p14:tracePt t="22082" x="8672513" y="3492500"/>
          <p14:tracePt t="22098" x="8736013" y="3482975"/>
          <p14:tracePt t="22115" x="8855075" y="3455988"/>
          <p14:tracePt t="22132" x="8918575" y="3446463"/>
          <p14:tracePt t="22148" x="8982075" y="3446463"/>
          <p14:tracePt t="22165" x="9028113" y="3429000"/>
          <p14:tracePt t="22182" x="9072563" y="3419475"/>
          <p14:tracePt t="22198" x="9118600" y="3411538"/>
          <p14:tracePt t="22215" x="9128125" y="3411538"/>
          <p14:tracePt t="22232" x="9164638" y="3382963"/>
          <p14:tracePt t="22248" x="9191625" y="3382963"/>
          <p14:tracePt t="22265" x="9228138" y="3382963"/>
          <p14:tracePt t="22282" x="9283700" y="3375025"/>
          <p14:tracePt t="22299" x="9337675" y="3375025"/>
          <p14:tracePt t="22315" x="9383713" y="3365500"/>
          <p14:tracePt t="22332" x="9429750" y="3338513"/>
          <p14:tracePt t="22349" x="9464675" y="3338513"/>
          <p14:tracePt t="22366" x="9493250" y="3328988"/>
          <p14:tracePt t="22382" x="9537700" y="3309938"/>
          <p14:tracePt t="22399" x="9566275" y="3309938"/>
          <p14:tracePt t="22415" x="9602788" y="3292475"/>
          <p14:tracePt t="22432" x="9629775" y="3292475"/>
          <p14:tracePt t="22449" x="9656763" y="3282950"/>
          <p14:tracePt t="22465" x="9693275" y="3273425"/>
          <p14:tracePt t="22482" x="9712325" y="3273425"/>
          <p14:tracePt t="22499" x="9720263" y="3273425"/>
          <p14:tracePt t="22515" x="9748838" y="3273425"/>
          <p14:tracePt t="22532" x="9766300" y="3273425"/>
          <p14:tracePt t="22549" x="9785350" y="3265488"/>
          <p14:tracePt t="22566" x="9821863" y="3265488"/>
          <p14:tracePt t="22583" x="9848850" y="3265488"/>
          <p14:tracePt t="22599" x="9885363" y="3265488"/>
          <p14:tracePt t="22615" x="9902825" y="3265488"/>
          <p14:tracePt t="22632" x="9912350" y="3265488"/>
          <p14:tracePt t="22649" x="9921875" y="3265488"/>
          <p14:tracePt t="22665" x="9929813" y="3265488"/>
          <p14:tracePt t="22682" x="9948863" y="3265488"/>
          <p14:tracePt t="22699" x="9958388" y="3265488"/>
          <p14:tracePt t="22716" x="9966325" y="3273425"/>
          <p14:tracePt t="22734" x="9975850" y="3282950"/>
          <p14:tracePt t="22759" x="9985375" y="3282950"/>
          <p14:tracePt t="22774" x="9994900" y="3292475"/>
          <p14:tracePt t="22784" x="10002838" y="3302000"/>
          <p14:tracePt t="22799" x="10012363" y="3302000"/>
          <p14:tracePt t="22816" x="10031413" y="3309938"/>
          <p14:tracePt t="22871" x="10021888" y="3328988"/>
          <p14:tracePt t="22879" x="10012363" y="3328988"/>
          <p14:tracePt t="22886" x="10002838" y="3338513"/>
          <p14:tracePt t="22899" x="9994900" y="3346450"/>
          <p14:tracePt t="22916" x="9929813" y="3346450"/>
          <p14:tracePt t="22932" x="9866313" y="3375025"/>
          <p14:tracePt t="22949" x="9775825" y="3375025"/>
          <p14:tracePt t="22966" x="9666288" y="3382963"/>
          <p14:tracePt t="22983" x="9583738" y="3382963"/>
          <p14:tracePt t="22999" x="9483725" y="3382963"/>
          <p14:tracePt t="23016" x="9464675" y="3382963"/>
          <p14:tracePt t="23032" x="9429750" y="3382963"/>
          <p14:tracePt t="23049" x="9401175" y="3375025"/>
          <p14:tracePt t="23067" x="9356725" y="3375025"/>
          <p14:tracePt t="23082" x="9291638" y="3355975"/>
          <p14:tracePt t="23099" x="9228138" y="3355975"/>
          <p14:tracePt t="23116" x="9164638" y="3355975"/>
          <p14:tracePt t="23132" x="9082088" y="3346450"/>
          <p14:tracePt t="23149" x="9037638" y="3346450"/>
          <p14:tracePt t="23167" x="8991600" y="3328988"/>
          <p14:tracePt t="23167" x="8972550" y="3328988"/>
          <p14:tracePt t="23183" x="8955088" y="3328988"/>
          <p14:tracePt t="23199" x="8918575" y="3328988"/>
          <p14:tracePt t="23216" x="8891588" y="3328988"/>
          <p14:tracePt t="23232" x="8872538" y="3328988"/>
          <p14:tracePt t="23248" x="8845550" y="3328988"/>
          <p14:tracePt t="23265" x="8826500" y="3328988"/>
          <p14:tracePt t="23282" x="8789988" y="3319463"/>
          <p14:tracePt t="23299" x="8753475" y="3319463"/>
          <p14:tracePt t="23315" x="8726488" y="3319463"/>
          <p14:tracePt t="23332" x="8680450" y="3319463"/>
          <p14:tracePt t="23348" x="8653463" y="3319463"/>
          <p14:tracePt t="23365" x="8626475" y="3319463"/>
          <p14:tracePt t="23382" x="8599488" y="3302000"/>
          <p14:tracePt t="23399" x="8572500" y="3302000"/>
          <p14:tracePt t="23597" x="8636000" y="3302000"/>
          <p14:tracePt t="23606" x="8680450" y="3302000"/>
          <p14:tracePt t="23613" x="8716963" y="3302000"/>
          <p14:tracePt t="23622" x="8772525" y="3302000"/>
          <p14:tracePt t="23632" x="8826500" y="3302000"/>
          <p14:tracePt t="23649" x="8936038" y="3302000"/>
          <p14:tracePt t="23665" x="9009063" y="3302000"/>
          <p14:tracePt t="23682" x="9055100" y="3302000"/>
          <p14:tracePt t="23699" x="9109075" y="3302000"/>
          <p14:tracePt t="23715" x="9128125" y="3302000"/>
          <p14:tracePt t="23732" x="9164638" y="3309938"/>
          <p14:tracePt t="23749" x="9191625" y="3309938"/>
          <p14:tracePt t="23765" x="9228138" y="3309938"/>
          <p14:tracePt t="23782" x="9274175" y="3328988"/>
          <p14:tracePt t="23799" x="9283700" y="3328988"/>
          <p14:tracePt t="23816" x="9291638" y="3328988"/>
          <p14:tracePt t="23832" x="9301163" y="3328988"/>
          <p14:tracePt t="23849" x="9310688" y="3328988"/>
          <p14:tracePt t="23991" x="9291638" y="3338513"/>
          <p14:tracePt t="23999" x="9264650" y="3338513"/>
          <p14:tracePt t="24007" x="9218613" y="3365500"/>
          <p14:tracePt t="24016" x="9182100" y="3375025"/>
          <p14:tracePt t="24033" x="9045575" y="3429000"/>
          <p14:tracePt t="24050" x="8936038" y="3475038"/>
          <p14:tracePt t="24067" x="8818563" y="3511550"/>
          <p14:tracePt t="24083" x="8726488" y="3538538"/>
          <p14:tracePt t="24100" x="8689975" y="3538538"/>
          <p14:tracePt t="24327" x="8680450" y="3538538"/>
          <p14:tracePt t="24335" x="8672513" y="3519488"/>
          <p14:tracePt t="24343" x="8672513" y="3492500"/>
          <p14:tracePt t="24352" x="8672513" y="3455988"/>
          <p14:tracePt t="24368" x="8672513" y="3429000"/>
          <p14:tracePt t="24383" x="8672513" y="3282950"/>
          <p14:tracePt t="24400" x="8672513" y="3200400"/>
          <p14:tracePt t="24417" x="8689975" y="3163888"/>
          <p14:tracePt t="24434" x="8689975" y="3127375"/>
          <p14:tracePt t="24450" x="8699500" y="3119438"/>
          <p14:tracePt t="24511" x="8699500" y="3109913"/>
          <p14:tracePt t="24518" x="8672513" y="3109913"/>
          <p14:tracePt t="24526" x="8636000" y="3109913"/>
          <p14:tracePt t="24535" x="8599488" y="3127375"/>
          <p14:tracePt t="24551" x="8572500" y="3155950"/>
          <p14:tracePt t="24567" x="8507413" y="3192463"/>
          <p14:tracePt t="24583" x="8462963" y="3255963"/>
          <p14:tracePt t="24600" x="8462963" y="3302000"/>
          <p14:tracePt t="24617" x="8462963" y="3328988"/>
          <p14:tracePt t="24633" x="8470900" y="3402013"/>
          <p14:tracePt t="24650" x="8507413" y="3455988"/>
          <p14:tracePt t="24667" x="8543925" y="3511550"/>
          <p14:tracePt t="24684" x="8616950" y="3556000"/>
          <p14:tracePt t="24700" x="8653463" y="3584575"/>
          <p14:tracePt t="24717" x="8699500" y="3584575"/>
          <p14:tracePt t="24733" x="8726488" y="3584575"/>
          <p14:tracePt t="24751" x="8763000" y="3584575"/>
          <p14:tracePt t="24767" x="8818563" y="3556000"/>
          <p14:tracePt t="24783" x="8863013" y="3438525"/>
          <p14:tracePt t="24800" x="8872538" y="3355975"/>
          <p14:tracePt t="24817" x="8872538" y="3302000"/>
          <p14:tracePt t="24834" x="8855075" y="3228975"/>
          <p14:tracePt t="24850" x="8836025" y="3200400"/>
          <p14:tracePt t="24868" x="8799513" y="3173413"/>
          <p14:tracePt t="24884" x="8753475" y="3163888"/>
          <p14:tracePt t="24900" x="8689975" y="3146425"/>
          <p14:tracePt t="24917" x="8626475" y="3155950"/>
          <p14:tracePt t="24934" x="8562975" y="3182938"/>
          <p14:tracePt t="24951" x="8507413" y="3228975"/>
          <p14:tracePt t="24967" x="8470900" y="3302000"/>
          <p14:tracePt t="24984" x="8434388" y="3402013"/>
          <p14:tracePt t="25000" x="8434388" y="3465513"/>
          <p14:tracePt t="25017" x="8434388" y="3538538"/>
          <p14:tracePt t="25034" x="8434388" y="3592513"/>
          <p14:tracePt t="25051" x="8462963" y="3657600"/>
          <p14:tracePt t="25067" x="8480425" y="3694113"/>
          <p14:tracePt t="25084" x="8507413" y="3711575"/>
          <p14:tracePt t="25101" x="8516938" y="3721100"/>
          <p14:tracePt t="25117" x="8535988" y="3730625"/>
          <p14:tracePt t="25134" x="8553450" y="3730625"/>
          <p14:tracePt t="25150" x="8599488" y="3730625"/>
          <p14:tracePt t="25168" x="8653463" y="3648075"/>
          <p14:tracePt t="25184" x="8680450" y="3584575"/>
          <p14:tracePt t="25200" x="8680450" y="3529013"/>
          <p14:tracePt t="25217" x="8680450" y="3511550"/>
          <p14:tracePt t="25234" x="8680450" y="3475038"/>
          <p14:tracePt t="25251" x="8672513" y="3455988"/>
          <p14:tracePt t="25267" x="8662988" y="3446463"/>
          <p14:tracePt t="25284" x="8626475" y="3438525"/>
          <p14:tracePt t="25301" x="8609013" y="3438525"/>
          <p14:tracePt t="25317" x="8599488" y="3438525"/>
          <p14:tracePt t="25334" x="8543925" y="3446463"/>
          <p14:tracePt t="25351" x="8516938" y="3475038"/>
          <p14:tracePt t="25368" x="8489950" y="3482975"/>
          <p14:tracePt t="25384" x="8480425" y="3502025"/>
          <p14:tracePt t="25401" x="8470900" y="3511550"/>
          <p14:tracePt t="25417" x="8462963" y="3529013"/>
          <p14:tracePt t="25435" x="8462963" y="3556000"/>
          <p14:tracePt t="25451" x="8462963" y="3575050"/>
          <p14:tracePt t="25467" x="8462963" y="3584575"/>
          <p14:tracePt t="25484" x="8462963" y="3592513"/>
          <p14:tracePt t="25501" x="8462963" y="3602038"/>
          <p14:tracePt t="25517" x="8462963" y="3621088"/>
          <p14:tracePt t="25536" x="8489950" y="3629025"/>
          <p14:tracePt t="25551" x="8499475" y="3638550"/>
          <p14:tracePt t="25567" x="8562975" y="3638550"/>
          <p14:tracePt t="25584" x="8609013" y="3638550"/>
          <p14:tracePt t="25601" x="8662988" y="3638550"/>
          <p14:tracePt t="25617" x="8699500" y="3611563"/>
          <p14:tracePt t="25634" x="8716963" y="3565525"/>
          <p14:tracePt t="25651" x="8726488" y="3529013"/>
          <p14:tracePt t="25667" x="8726488" y="3482975"/>
          <p14:tracePt t="25684" x="8726488" y="3465513"/>
          <p14:tracePt t="25701" x="8726488" y="3438525"/>
          <p14:tracePt t="25718" x="8726488" y="3419475"/>
          <p14:tracePt t="25735" x="8716963" y="3402013"/>
          <p14:tracePt t="25751" x="8672513" y="3375025"/>
          <p14:tracePt t="25768" x="8562975" y="3346450"/>
          <p14:tracePt t="25784" x="8489950" y="3346450"/>
          <p14:tracePt t="25801" x="8426450" y="3365500"/>
          <p14:tracePt t="25818" x="8389938" y="3375025"/>
          <p14:tracePt t="25834" x="8370888" y="3402013"/>
          <p14:tracePt t="25851" x="8361363" y="3402013"/>
          <p14:tracePt t="25975" x="8361363" y="3411538"/>
          <p14:tracePt t="26119" x="8370888" y="3411538"/>
          <p14:tracePt t="26159" x="8380413" y="3392488"/>
          <p14:tracePt t="26615" x="8380413" y="3382963"/>
          <p14:tracePt t="26623" x="8370888" y="3382963"/>
          <p14:tracePt t="26635" x="8343900" y="3382963"/>
          <p14:tracePt t="26651" x="8297863" y="3382963"/>
          <p14:tracePt t="26668" x="8234363" y="3382963"/>
          <p14:tracePt t="26685" x="8180388" y="3382963"/>
          <p14:tracePt t="26701" x="8115300" y="3382963"/>
          <p14:tracePt t="26719" x="8034338" y="3382963"/>
          <p14:tracePt t="26735" x="7969250" y="3382963"/>
          <p14:tracePt t="26751" x="7905750" y="3382963"/>
          <p14:tracePt t="26768" x="7824788" y="3382963"/>
          <p14:tracePt t="26786" x="7759700" y="3382963"/>
          <p14:tracePt t="26802" x="7678738" y="3402013"/>
          <p14:tracePt t="26818" x="7586663" y="3419475"/>
          <p14:tracePt t="26835" x="7504113" y="3429000"/>
          <p14:tracePt t="26851" x="7396163" y="3446463"/>
          <p14:tracePt t="26868" x="7304088" y="3475038"/>
          <p14:tracePt t="26886" x="7194550" y="3475038"/>
          <p14:tracePt t="26902" x="7094538" y="3502025"/>
          <p14:tracePt t="26921" x="6958013" y="3511550"/>
          <p14:tracePt t="26936" x="6938963" y="3511550"/>
          <p14:tracePt t="26952" x="6802438" y="3538538"/>
          <p14:tracePt t="26969" x="6711950" y="3565525"/>
          <p14:tracePt t="26985" x="6629400" y="3584575"/>
          <p14:tracePt t="27002" x="6529388" y="3611563"/>
          <p14:tracePt t="27018" x="6465888" y="3621088"/>
          <p14:tracePt t="27035" x="6446838" y="3621088"/>
          <p14:tracePt t="27052" x="6429375" y="3621088"/>
          <p14:tracePt t="27068" x="6419850" y="3621088"/>
          <p14:tracePt t="27086" x="6410325" y="3621088"/>
          <p14:tracePt t="27102" x="6383338" y="3629025"/>
          <p14:tracePt t="27118" x="6337300" y="3629025"/>
          <p14:tracePt t="27135" x="6273800" y="3648075"/>
          <p14:tracePt t="27152" x="6200775" y="3648075"/>
          <p14:tracePt t="27171" x="6081713" y="3648075"/>
          <p14:tracePt t="27185" x="6037263" y="3648075"/>
          <p14:tracePt t="27202" x="6018213" y="3648075"/>
          <p14:tracePt t="27220" x="5981700" y="3648075"/>
          <p14:tracePt t="27235" x="5954713" y="3648075"/>
          <p14:tracePt t="27252" x="5935663" y="3657600"/>
          <p14:tracePt t="27269" x="5891213" y="3657600"/>
          <p14:tracePt t="27285" x="5808663" y="3657600"/>
          <p14:tracePt t="27302" x="5745163" y="3657600"/>
          <p14:tracePt t="27319" x="5699125" y="3657600"/>
          <p14:tracePt t="27336" x="5635625" y="3657600"/>
          <p14:tracePt t="27352" x="5562600" y="3657600"/>
          <p14:tracePt t="27369" x="5516563" y="3657600"/>
          <p14:tracePt t="27385" x="5499100" y="3657600"/>
          <p14:tracePt t="27402" x="5480050" y="3657600"/>
          <p14:tracePt t="27419" x="5472113" y="3657600"/>
          <p14:tracePt t="27435" x="5453063" y="3657600"/>
          <p14:tracePt t="27452" x="5443538" y="3657600"/>
          <p14:tracePt t="27469" x="5435600" y="3657600"/>
          <p14:tracePt t="27487" x="5426075" y="3665538"/>
          <p14:tracePt t="27502" x="5416550" y="3665538"/>
          <p14:tracePt t="27519" x="5407025" y="3665538"/>
          <p14:tracePt t="28727" x="5407025" y="3611563"/>
          <p14:tracePt t="28735" x="5435600" y="3511550"/>
          <p14:tracePt t="28744" x="5443538" y="3429000"/>
          <p14:tracePt t="28753" x="5480050" y="3302000"/>
          <p14:tracePt t="28770" x="5535613" y="3090863"/>
          <p14:tracePt t="28786" x="5572125" y="2890838"/>
          <p14:tracePt t="28803" x="5589588" y="2735263"/>
          <p14:tracePt t="28820" x="5589588" y="2654300"/>
          <p14:tracePt t="28836" x="5589588" y="2608263"/>
          <p14:tracePt t="28853" x="5589588" y="2571750"/>
          <p14:tracePt t="28870" x="5589588" y="2554288"/>
          <p14:tracePt t="28889" x="5589588" y="2525713"/>
          <p14:tracePt t="28903" x="5589588" y="2517775"/>
          <p14:tracePt t="28920" x="5589588" y="2508250"/>
          <p14:tracePt t="28936" x="5589588" y="2489200"/>
          <p14:tracePt t="28953" x="5589588" y="2481263"/>
          <p14:tracePt t="29056" x="5580063" y="2481263"/>
          <p14:tracePt t="29063" x="5572125" y="2489200"/>
          <p14:tracePt t="29072" x="5553075" y="2525713"/>
          <p14:tracePt t="29086" x="5507038" y="2571750"/>
          <p14:tracePt t="29104" x="5453063" y="2671763"/>
          <p14:tracePt t="29120" x="5407025" y="2808288"/>
          <p14:tracePt t="29136" x="5370513" y="2909888"/>
          <p14:tracePt t="29153" x="5353050" y="3017838"/>
          <p14:tracePt t="29170" x="5343525" y="3109913"/>
          <p14:tracePt t="29187" x="5343525" y="3200400"/>
          <p14:tracePt t="29203" x="5343525" y="3265488"/>
          <p14:tracePt t="29220" x="5343525" y="3346450"/>
          <p14:tracePt t="29237" x="5326063" y="3411538"/>
          <p14:tracePt t="29253" x="5326063" y="3475038"/>
          <p14:tracePt t="29270" x="5326063" y="3519488"/>
          <p14:tracePt t="29287" x="5326063" y="3538538"/>
          <p14:tracePt t="29304" x="5326063" y="3548063"/>
          <p14:tracePt t="29392" x="5326063" y="3538538"/>
          <p14:tracePt t="29400" x="5326063" y="3511550"/>
          <p14:tracePt t="29407" x="5362575" y="3455988"/>
          <p14:tracePt t="29420" x="5370513" y="3411538"/>
          <p14:tracePt t="29424" x="5389563" y="3338513"/>
          <p14:tracePt t="29437" x="5416550" y="3273425"/>
          <p14:tracePt t="29453" x="5453063" y="3136900"/>
          <p14:tracePt t="29471" x="5480050" y="3054350"/>
          <p14:tracePt t="29487" x="5489575" y="2982913"/>
          <p14:tracePt t="29504" x="5499100" y="2946400"/>
          <p14:tracePt t="29520" x="5499100" y="2936875"/>
          <p14:tracePt t="29544" x="5499100" y="2927350"/>
          <p14:tracePt t="29600" x="5499100" y="2909888"/>
          <p14:tracePt t="29608" x="5499100" y="2900363"/>
          <p14:tracePt t="29624" x="5499100" y="2890838"/>
          <p14:tracePt t="29639" x="5499100" y="2881313"/>
          <p14:tracePt t="29807" x="5499100" y="2890838"/>
          <p14:tracePt t="29815" x="5499100" y="2917825"/>
          <p14:tracePt t="29823" x="5499100" y="2946400"/>
          <p14:tracePt t="29837" x="5499100" y="3000375"/>
          <p14:tracePt t="29854" x="5472113" y="3090863"/>
          <p14:tracePt t="29871" x="5453063" y="3173413"/>
          <p14:tracePt t="29887" x="5453063" y="3236913"/>
          <p14:tracePt t="29904" x="5443538" y="3302000"/>
          <p14:tracePt t="29921" x="5443538" y="3375025"/>
          <p14:tracePt t="29937" x="5443538" y="3429000"/>
          <p14:tracePt t="29954" x="5443538" y="3475038"/>
          <p14:tracePt t="29971" x="5443538" y="3556000"/>
          <p14:tracePt t="29987" x="5443538" y="3621088"/>
          <p14:tracePt t="30004" x="5443538" y="3684588"/>
          <p14:tracePt t="30021" x="5443538" y="3721100"/>
          <p14:tracePt t="30037" x="5443538" y="3767138"/>
          <p14:tracePt t="30056" x="5443538" y="3794125"/>
          <p14:tracePt t="30120" x="5443538" y="3811588"/>
          <p14:tracePt t="30151" x="5443538" y="3840163"/>
          <p14:tracePt t="30160" x="5443538" y="3848100"/>
          <p14:tracePt t="30168" x="5443538" y="3857625"/>
          <p14:tracePt t="30176" x="5443538" y="3875088"/>
          <p14:tracePt t="30187" x="5443538" y="3894138"/>
          <p14:tracePt t="30204" x="5453063" y="3921125"/>
          <p14:tracePt t="30221" x="5453063" y="3957638"/>
          <p14:tracePt t="30237" x="5453063" y="3976688"/>
          <p14:tracePt t="30256" x="5453063" y="3984625"/>
          <p14:tracePt t="30553" x="5480050" y="3984625"/>
          <p14:tracePt t="30561" x="5507038" y="3984625"/>
          <p14:tracePt t="30571" x="5526088" y="3976688"/>
          <p14:tracePt t="30588" x="5626100" y="3948113"/>
          <p14:tracePt t="30604" x="5781675" y="3884613"/>
          <p14:tracePt t="30621" x="5908675" y="3830638"/>
          <p14:tracePt t="30638" x="5991225" y="3794125"/>
          <p14:tracePt t="30654" x="6073775" y="3748088"/>
          <p14:tracePt t="30671" x="6110288" y="3711575"/>
          <p14:tracePt t="30688" x="6154738" y="3694113"/>
          <p14:tracePt t="30704" x="6246813" y="3648075"/>
          <p14:tracePt t="30721" x="6327775" y="3621088"/>
          <p14:tracePt t="30738" x="6429375" y="3592513"/>
          <p14:tracePt t="30754" x="6519863" y="3584575"/>
          <p14:tracePt t="30772" x="6611938" y="3556000"/>
          <p14:tracePt t="30788" x="6711950" y="3548063"/>
          <p14:tracePt t="30804" x="6756400" y="3529013"/>
          <p14:tracePt t="30821" x="6784975" y="3529013"/>
          <p14:tracePt t="30838" x="6802438" y="3519488"/>
          <p14:tracePt t="30854" x="6829425" y="3511550"/>
          <p14:tracePt t="30872" x="6884988" y="3511550"/>
          <p14:tracePt t="30888" x="6975475" y="3502025"/>
          <p14:tracePt t="30904" x="7221538" y="3502025"/>
          <p14:tracePt t="30921" x="7469188" y="3502025"/>
          <p14:tracePt t="30938" x="7669213" y="3502025"/>
          <p14:tracePt t="30954" x="7805738" y="3502025"/>
          <p14:tracePt t="30971" x="7915275" y="3519488"/>
          <p14:tracePt t="30988" x="7961313" y="3519488"/>
          <p14:tracePt t="31004" x="7978775" y="3519488"/>
          <p14:tracePt t="31081" x="7969250" y="3519488"/>
          <p14:tracePt t="31089" x="7905750" y="3502025"/>
          <p14:tracePt t="31096" x="7869238" y="3492500"/>
          <p14:tracePt t="31104" x="7796213" y="3455988"/>
          <p14:tracePt t="31121" x="7642225" y="3438525"/>
          <p14:tracePt t="31138" x="7469188" y="3419475"/>
          <p14:tracePt t="31154" x="7313613" y="3392488"/>
          <p14:tracePt t="31171" x="7185025" y="3375025"/>
          <p14:tracePt t="31188" x="7104063" y="3365500"/>
          <p14:tracePt t="31204" x="7067550" y="3365500"/>
          <p14:tracePt t="31221" x="7040563" y="3365500"/>
          <p14:tracePt t="31238" x="7011988" y="3365500"/>
          <p14:tracePt t="31255" x="6994525" y="3365500"/>
          <p14:tracePt t="31272" x="6948488" y="3382963"/>
          <p14:tracePt t="31288" x="6884988" y="3402013"/>
          <p14:tracePt t="31305" x="6775450" y="3475038"/>
          <p14:tracePt t="31321" x="6711950" y="3511550"/>
          <p14:tracePt t="31338" x="6675438" y="3529013"/>
          <p14:tracePt t="31355" x="6648450" y="3548063"/>
          <p14:tracePt t="31371" x="6638925" y="3548063"/>
          <p14:tracePt t="31388" x="6619875" y="3556000"/>
          <p14:tracePt t="31405" x="6602413" y="3556000"/>
          <p14:tracePt t="31888" x="6602413" y="3565525"/>
          <p14:tracePt t="31896" x="6611938" y="3565525"/>
          <p14:tracePt t="31905" x="6619875" y="3575050"/>
          <p14:tracePt t="31922" x="6629400" y="3584575"/>
          <p14:tracePt t="32064" x="6629400" y="3592513"/>
          <p14:tracePt t="32312" x="6629400" y="3648075"/>
          <p14:tracePt t="32320" x="6629400" y="3702050"/>
          <p14:tracePt t="32328" x="6629400" y="3757613"/>
          <p14:tracePt t="32339" x="6611938" y="3848100"/>
          <p14:tracePt t="32355" x="6575425" y="3984625"/>
          <p14:tracePt t="32374" x="6529388" y="4122738"/>
          <p14:tracePt t="32389" x="6465888" y="4268788"/>
          <p14:tracePt t="32405" x="6400800" y="4432300"/>
          <p14:tracePt t="32422" x="6356350" y="4568825"/>
          <p14:tracePt t="32440" x="6327775" y="4651375"/>
          <p14:tracePt t="32455" x="6319838" y="4732338"/>
          <p14:tracePt t="32472" x="6319838" y="4787900"/>
          <p14:tracePt t="32489" x="6319838" y="4824413"/>
          <p14:tracePt t="32506" x="6319838" y="4851400"/>
          <p14:tracePt t="32522" x="6319838" y="4870450"/>
          <p14:tracePt t="32539" x="6327775" y="4924425"/>
          <p14:tracePt t="32556" x="6356350" y="4943475"/>
          <p14:tracePt t="32575" x="6373813" y="4979988"/>
          <p14:tracePt t="32590" x="6392863" y="4987925"/>
          <p14:tracePt t="32606" x="6429375" y="5006975"/>
          <p14:tracePt t="32622" x="6437313" y="5006975"/>
          <p14:tracePt t="32640" x="6446838" y="5016500"/>
          <p14:tracePt t="32656" x="6456363" y="5016500"/>
          <p14:tracePt t="32696" x="6473825" y="5024438"/>
          <p14:tracePt t="32728" x="6483350" y="5024438"/>
          <p14:tracePt t="32768" x="6492875" y="5033963"/>
          <p14:tracePt t="32776" x="6502400" y="5053013"/>
          <p14:tracePt t="32816" x="6510338" y="5053013"/>
          <p14:tracePt t="32824" x="6519863" y="5053013"/>
          <p14:tracePt t="32841" x="6529388" y="5043488"/>
          <p14:tracePt t="32857" x="6546850" y="5043488"/>
          <p14:tracePt t="32896" x="6575425" y="5060950"/>
          <p14:tracePt t="32904" x="6592888" y="5089525"/>
          <p14:tracePt t="32912" x="6619875" y="5143500"/>
          <p14:tracePt t="32922" x="6656388" y="5226050"/>
          <p14:tracePt t="32939" x="6711950" y="5307013"/>
          <p14:tracePt t="32956" x="6748463" y="5372100"/>
          <p14:tracePt t="32972" x="6784975" y="5445125"/>
          <p14:tracePt t="32990" x="6829425" y="5508625"/>
          <p14:tracePt t="33006" x="6884988" y="5572125"/>
          <p14:tracePt t="33023" x="6948488" y="5645150"/>
          <p14:tracePt t="33040" x="7058025" y="5727700"/>
          <p14:tracePt t="33056" x="7158038" y="5800725"/>
          <p14:tracePt t="33073" x="7304088" y="5918200"/>
          <p14:tracePt t="33090" x="7404100" y="5991225"/>
          <p14:tracePt t="33106" x="7486650" y="6073775"/>
          <p14:tracePt t="33123" x="7540625" y="6146800"/>
          <p14:tracePt t="33139" x="7613650" y="6229350"/>
          <p14:tracePt t="33156" x="7669213" y="6310313"/>
          <p14:tracePt t="33173" x="7705725" y="6392863"/>
          <p14:tracePt t="33189" x="7732713" y="6419850"/>
          <p14:tracePt t="33206" x="7742238" y="6456363"/>
          <p14:tracePt t="33223" x="7759700" y="6483350"/>
          <p14:tracePt t="33513" x="7759700" y="6492875"/>
          <p14:tracePt t="33537" x="7751763" y="6492875"/>
          <p14:tracePt t="33688" x="7742238" y="6492875"/>
          <p14:tracePt t="33761" x="7742238" y="6502400"/>
          <p14:tracePt t="33777" x="7742238" y="6511925"/>
          <p14:tracePt t="33784" x="7742238" y="6519863"/>
          <p14:tracePt t="33864" x="7742238" y="6529388"/>
          <p14:tracePt t="33896" x="7742238" y="6538913"/>
          <p14:tracePt t="39665" x="7742238" y="6519863"/>
          <p14:tracePt t="39674" x="7642225" y="6173788"/>
          <p14:tracePt t="39682" x="7469188" y="5708650"/>
          <p14:tracePt t="39694" x="7286625" y="5160963"/>
          <p14:tracePt t="39711" x="6775450" y="3976688"/>
          <p14:tracePt t="39727" x="6154738" y="2954338"/>
          <p14:tracePt t="39744" x="5316538" y="1887538"/>
          <p14:tracePt t="39761" x="4568825" y="1049338"/>
          <p14:tracePt t="39777" x="4194175" y="620713"/>
          <p14:tracePt t="39793" x="4167188" y="584200"/>
          <p14:tracePt t="39810" x="4157663" y="574675"/>
          <p14:tracePt t="39881" x="4149725" y="565150"/>
          <p14:tracePt t="39889" x="4130675" y="538163"/>
          <p14:tracePt t="39897" x="4067175" y="455613"/>
          <p14:tracePt t="39910" x="3975100" y="365125"/>
          <p14:tracePt t="40969" x="538163" y="738188"/>
          <p14:tracePt t="40978" x="784225" y="766763"/>
          <p14:tracePt t="40995" x="1149350" y="784225"/>
          <p14:tracePt t="41011" x="1495425" y="820738"/>
          <p14:tracePt t="41029" x="1833563" y="857250"/>
          <p14:tracePt t="41045" x="2252663" y="939800"/>
          <p14:tracePt t="41061" x="2525713" y="976313"/>
          <p14:tracePt t="41078" x="2589213" y="847725"/>
          <p14:tracePt t="41094" x="2498725" y="492125"/>
          <p14:tracePt t="41111" x="2452688" y="219075"/>
          <p14:tracePt t="41185" x="2452688" y="209550"/>
          <p14:tracePt t="41226" x="2370138" y="301625"/>
          <p14:tracePt t="41233" x="2270125" y="482600"/>
          <p14:tracePt t="41245" x="2233613" y="611188"/>
          <p14:tracePt t="41261" x="2252663" y="793750"/>
          <p14:tracePt t="41278" x="2389188" y="993775"/>
          <p14:tracePt t="41295" x="2635250" y="1376363"/>
          <p14:tracePt t="41313" x="3017838" y="2033588"/>
          <p14:tracePt t="41328" x="3119438" y="2189163"/>
          <p14:tracePt t="41344" x="3392488" y="2681288"/>
          <p14:tracePt t="41361" x="3519488" y="2946400"/>
          <p14:tracePt t="41378" x="3656013" y="3273425"/>
          <p14:tracePt t="41395" x="3802063" y="3657600"/>
          <p14:tracePt t="41413" x="3938588" y="4013200"/>
          <p14:tracePt t="41428" x="4113213" y="4340225"/>
          <p14:tracePt t="41446" x="4303713" y="4587875"/>
          <p14:tracePt t="41462" x="4403725" y="4614863"/>
          <p14:tracePt t="41478" x="4486275" y="4422775"/>
          <p14:tracePt t="41495" x="4622800" y="4067175"/>
          <p14:tracePt t="41511" x="4705350" y="3811588"/>
          <p14:tracePt t="41528" x="4741863" y="3711575"/>
          <p14:tracePt t="41570" x="4741863" y="3702050"/>
          <p14:tracePt t="41577" x="4505325" y="3575050"/>
          <p14:tracePt t="41585" x="4203700" y="3482975"/>
          <p14:tracePt t="41595" x="3984625" y="3419475"/>
          <p14:tracePt t="41612" x="3656013" y="3338513"/>
          <p14:tracePt t="41628" x="3355975" y="3265488"/>
          <p14:tracePt t="41645" x="3100388" y="3228975"/>
          <p14:tracePt t="41662" x="2927350" y="3082925"/>
          <p14:tracePt t="41681" x="2762250" y="2890838"/>
          <p14:tracePt t="41682" x="2698750" y="2817813"/>
          <p14:tracePt t="41695" x="2635250" y="2771775"/>
          <p14:tracePt t="41712" x="2498725" y="2635250"/>
          <p14:tracePt t="41728" x="2306638" y="2498725"/>
          <p14:tracePt t="41745" x="1951038" y="2289175"/>
          <p14:tracePt t="41762" x="1641475" y="2116138"/>
          <p14:tracePt t="41778" x="1331913" y="1943100"/>
          <p14:tracePt t="41795" x="1012825" y="1751013"/>
          <p14:tracePt t="41812" x="701675" y="1595438"/>
          <p14:tracePt t="41829" x="492125" y="1468438"/>
          <p14:tracePt t="41845" x="292100" y="1339850"/>
          <p14:tracePt t="41862" x="192088" y="1295400"/>
          <p14:tracePt t="41878" x="146050" y="1285875"/>
          <p14:tracePt t="41895" x="119063" y="1276350"/>
          <p14:tracePt t="41929" x="127000" y="1276350"/>
          <p14:tracePt t="41937" x="146050" y="1295400"/>
          <p14:tracePt t="41947" x="192088" y="1339850"/>
          <p14:tracePt t="41962" x="273050" y="1404938"/>
          <p14:tracePt t="41979" x="355600" y="1441450"/>
          <p14:tracePt t="41995" x="419100" y="1468438"/>
          <p14:tracePt t="42012" x="538163" y="1495425"/>
          <p14:tracePt t="42029" x="665163" y="1522413"/>
          <p14:tracePt t="42045" x="930275" y="1614488"/>
          <p14:tracePt t="42062" x="1203325" y="1697038"/>
          <p14:tracePt t="42079" x="1585913" y="1787525"/>
          <p14:tracePt t="42095" x="1814513" y="1878013"/>
          <p14:tracePt t="42112" x="2070100" y="1933575"/>
          <p14:tracePt t="42130" x="2279650" y="1987550"/>
          <p14:tracePt t="42145" x="2525713" y="2089150"/>
          <p14:tracePt t="42162" x="2625725" y="2116138"/>
          <p14:tracePt t="42179" x="2698750" y="2143125"/>
          <p14:tracePt t="42196" x="2727325" y="2152650"/>
          <p14:tracePt t="42212" x="2744788" y="2160588"/>
          <p14:tracePt t="42229" x="2762250" y="2170113"/>
          <p14:tracePt t="42246" x="2827338" y="2189163"/>
          <p14:tracePt t="42262" x="2927350" y="2225675"/>
          <p14:tracePt t="42279" x="3063875" y="2306638"/>
          <p14:tracePt t="42296" x="3209925" y="2371725"/>
          <p14:tracePt t="42312" x="3328988" y="2444750"/>
          <p14:tracePt t="42329" x="3392488" y="2462213"/>
          <p14:tracePt t="42409" x="3382963" y="2452688"/>
          <p14:tracePt t="42417" x="3373438" y="2452688"/>
          <p14:tracePt t="42425" x="3365500" y="2435225"/>
          <p14:tracePt t="42432" x="3355975" y="2408238"/>
          <p14:tracePt t="42445" x="3336925" y="2379663"/>
          <p14:tracePt t="42463" x="3300413" y="2289175"/>
          <p14:tracePt t="42479" x="3273425" y="2206625"/>
          <p14:tracePt t="42496" x="3255963" y="2170113"/>
          <p14:tracePt t="42513" x="3246438" y="2152650"/>
          <p14:tracePt t="42530" x="3219450" y="2116138"/>
          <p14:tracePt t="42546" x="3146425" y="2116138"/>
          <p14:tracePt t="42562" x="2936875" y="2106613"/>
          <p14:tracePt t="42579" x="2735263" y="2125663"/>
          <p14:tracePt t="42596" x="2581275" y="2160588"/>
          <p14:tracePt t="42612" x="2435225" y="2243138"/>
          <p14:tracePt t="42629" x="2335213" y="2298700"/>
          <p14:tracePt t="42646" x="2262188" y="2379663"/>
          <p14:tracePt t="42663" x="2225675" y="2462213"/>
          <p14:tracePt t="42679" x="2225675" y="2525713"/>
          <p14:tracePt t="42696" x="2225675" y="2617788"/>
          <p14:tracePt t="42713" x="2225675" y="2681288"/>
          <p14:tracePt t="42729" x="2289175" y="2763838"/>
          <p14:tracePt t="42746" x="2352675" y="2800350"/>
          <p14:tracePt t="42762" x="2589213" y="2873375"/>
          <p14:tracePt t="42779" x="2762250" y="2873375"/>
          <p14:tracePt t="42796" x="2963863" y="2863850"/>
          <p14:tracePt t="42813" x="3127375" y="2781300"/>
          <p14:tracePt t="42829" x="3219450" y="2671763"/>
          <p14:tracePt t="42846" x="3246438" y="2535238"/>
          <p14:tracePt t="42863" x="3227388" y="2335213"/>
          <p14:tracePt t="42879" x="3146425" y="2179638"/>
          <p14:tracePt t="42897" x="3046413" y="2097088"/>
          <p14:tracePt t="42913" x="2973388" y="2052638"/>
          <p14:tracePt t="42930" x="2863850" y="2043113"/>
          <p14:tracePt t="42946" x="2735263" y="2060575"/>
          <p14:tracePt t="42963" x="2625725" y="2125663"/>
          <p14:tracePt t="42979" x="2535238" y="2233613"/>
          <p14:tracePt t="42996" x="2525713" y="2325688"/>
          <p14:tracePt t="43013" x="2525713" y="2452688"/>
          <p14:tracePt t="43029" x="2544763" y="2571750"/>
          <p14:tracePt t="43046" x="2598738" y="2671763"/>
          <p14:tracePt t="43063" x="2671763" y="2771775"/>
          <p14:tracePt t="43080" x="2754313" y="2854325"/>
          <p14:tracePt t="43096" x="2908300" y="2954338"/>
          <p14:tracePt t="43113" x="2973388" y="2936875"/>
          <p14:tracePt t="43130" x="2981325" y="2589213"/>
          <p14:tracePt t="43242" x="2827338" y="2535238"/>
          <p14:tracePt t="43249" x="2625725" y="2489200"/>
          <p14:tracePt t="43258" x="2552700" y="2489200"/>
          <p14:tracePt t="43266" x="2535238" y="2489200"/>
          <p14:tracePt t="43339" x="2516188" y="2489200"/>
          <p14:tracePt t="43346" x="2516188" y="2498725"/>
          <p14:tracePt t="43353" x="2516188" y="2517775"/>
          <p14:tracePt t="43378" x="2525713" y="2517775"/>
          <p14:tracePt t="43386" x="2552700" y="2517775"/>
          <p14:tracePt t="43396" x="2598738" y="2517775"/>
          <p14:tracePt t="43413" x="2708275" y="2544763"/>
          <p14:tracePt t="43430" x="2881313" y="2625725"/>
          <p14:tracePt t="43446" x="3236913" y="2808288"/>
          <p14:tracePt t="43463" x="3665538" y="3036888"/>
          <p14:tracePt t="43480" x="4240213" y="3309938"/>
          <p14:tracePt t="43499" x="5645150" y="3930650"/>
          <p14:tracePt t="43514" x="6064250" y="4094163"/>
          <p14:tracePt t="43530" x="6958013" y="4449763"/>
          <p14:tracePt t="43546" x="7404100" y="4595813"/>
          <p14:tracePt t="43563" x="7659688" y="4660900"/>
          <p14:tracePt t="43581" x="7805738" y="4724400"/>
          <p14:tracePt t="43597" x="7869238" y="4741863"/>
          <p14:tracePt t="43613" x="7905750" y="4751388"/>
          <p14:tracePt t="43630" x="7924800" y="4760913"/>
          <p14:tracePt t="43647" x="7942263" y="4768850"/>
          <p14:tracePt t="43663" x="7988300" y="4797425"/>
          <p14:tracePt t="43680" x="8097838" y="4870450"/>
          <p14:tracePt t="43697" x="8224838" y="4979988"/>
          <p14:tracePt t="43714" x="8407400" y="5143500"/>
          <p14:tracePt t="43715" x="8489950" y="5189538"/>
          <p14:tracePt t="43730" x="8562975" y="5280025"/>
          <p14:tracePt t="43746" x="8689975" y="5389563"/>
          <p14:tracePt t="43763" x="8689975" y="5399088"/>
          <p14:tracePt t="43841" x="8662988" y="5380038"/>
          <p14:tracePt t="43849" x="8636000" y="5372100"/>
          <p14:tracePt t="43858" x="8543925" y="5343525"/>
          <p14:tracePt t="43864" x="8453438" y="5289550"/>
          <p14:tracePt t="43879" x="8324850" y="5253038"/>
          <p14:tracePt t="43896" x="8024813" y="5160963"/>
          <p14:tracePt t="43913" x="7769225" y="5080000"/>
          <p14:tracePt t="43930" x="7386638" y="4951413"/>
          <p14:tracePt t="43946" x="7177088" y="4887913"/>
          <p14:tracePt t="43963" x="7058025" y="4841875"/>
          <p14:tracePt t="43980" x="7004050" y="4824413"/>
          <p14:tracePt t="43997" x="6975475" y="4814888"/>
          <p14:tracePt t="44013" x="6967538" y="4805363"/>
          <p14:tracePt t="44030" x="6958013" y="4805363"/>
          <p14:tracePt t="44047" x="6948488" y="4805363"/>
          <p14:tracePt t="44063" x="6931025" y="4805363"/>
          <p14:tracePt t="44081" x="6911975" y="4805363"/>
          <p14:tracePt t="44097" x="6894513" y="4833938"/>
          <p14:tracePt t="44114" x="6829425" y="4951413"/>
          <p14:tracePt t="44130" x="6738938" y="5307013"/>
          <p14:tracePt t="44147" x="6711950" y="5554663"/>
          <p14:tracePt t="44163" x="6675438" y="5764213"/>
          <p14:tracePt t="44180" x="6675438" y="5900738"/>
          <p14:tracePt t="44196" x="6675438" y="5964238"/>
          <p14:tracePt t="44213" x="6675438" y="6010275"/>
          <p14:tracePt t="44230" x="6692900" y="6073775"/>
          <p14:tracePt t="44247" x="6729413" y="6192838"/>
          <p14:tracePt t="44264" x="6765925" y="6329363"/>
          <p14:tracePt t="44280" x="6858000" y="6565900"/>
          <p14:tracePt t="44298" x="6921500" y="6748463"/>
          <p14:tracePt t="44690" x="8307388" y="6811963"/>
          <p14:tracePt t="44699" x="8316913" y="6804025"/>
          <p14:tracePt t="44714" x="8316913" y="6784975"/>
          <p14:tracePt t="44731" x="8316913" y="6757988"/>
          <p14:tracePt t="44747" x="8316913" y="6738938"/>
          <p14:tracePt t="44764" x="8297863" y="6711950"/>
          <p14:tracePt t="44781" x="8261350" y="6665913"/>
          <p14:tracePt t="44797" x="8151813" y="6575425"/>
          <p14:tracePt t="44814" x="7997825" y="6456363"/>
          <p14:tracePt t="44831" x="7869238" y="6365875"/>
          <p14:tracePt t="44847" x="7769225" y="6273800"/>
          <p14:tracePt t="44864" x="7623175" y="6073775"/>
          <p14:tracePt t="44881" x="7513638" y="5818188"/>
          <p14:tracePt t="44898" x="7377113" y="5508625"/>
          <p14:tracePt t="44914" x="7267575" y="5006975"/>
          <p14:tracePt t="44931" x="7213600" y="4751388"/>
          <p14:tracePt t="44947" x="7177088" y="4522788"/>
          <p14:tracePt t="44964" x="7140575" y="4322763"/>
          <p14:tracePt t="44981" x="7112000" y="4186238"/>
          <p14:tracePt t="44997" x="7085013" y="4076700"/>
          <p14:tracePt t="45014" x="7048500" y="3867150"/>
          <p14:tracePt t="45031" x="6958013" y="3611563"/>
          <p14:tracePt t="45048" x="6865938" y="3419475"/>
          <p14:tracePt t="45064" x="6821488" y="3236913"/>
          <p14:tracePt t="45082" x="6765925" y="3090863"/>
          <p14:tracePt t="45098" x="6748463" y="3036888"/>
          <p14:tracePt t="45114" x="6711950" y="2954338"/>
          <p14:tracePt t="45131" x="6675438" y="2900363"/>
          <p14:tracePt t="45148" x="6648450" y="2863850"/>
          <p14:tracePt t="45164" x="6619875" y="2863850"/>
          <p14:tracePt t="45181" x="6592888" y="2863850"/>
          <p14:tracePt t="45198" x="6556375" y="2808288"/>
          <p14:tracePt t="45214" x="6538913" y="2763838"/>
          <p14:tracePt t="45233" x="6538913" y="2790825"/>
          <p14:tracePt t="45297" x="6538913" y="2800350"/>
          <p14:tracePt t="45305" x="6538913" y="2836863"/>
          <p14:tracePt t="45314" x="6538913" y="2854325"/>
          <p14:tracePt t="45330" x="6556375" y="2890838"/>
          <p14:tracePt t="45347" x="6602413" y="2946400"/>
          <p14:tracePt t="45364" x="6675438" y="3046413"/>
          <p14:tracePt t="45381" x="6692900" y="3100388"/>
          <p14:tracePt t="45398" x="6748463" y="3228975"/>
          <p14:tracePt t="45442" x="6748463" y="3236913"/>
          <p14:tracePt t="45450" x="6738938" y="3236913"/>
          <p14:tracePt t="45458" x="6719888" y="3265488"/>
          <p14:tracePt t="45466" x="6711950" y="3265488"/>
          <p14:tracePt t="45482" x="6692900" y="3282950"/>
          <p14:tracePt t="45498" x="6611938" y="3328988"/>
          <p14:tracePt t="45514" x="6502400" y="3419475"/>
          <p14:tracePt t="45531" x="6429375" y="3492500"/>
          <p14:tracePt t="45548" x="6383338" y="3538538"/>
          <p14:tracePt t="45564" x="6327775" y="3584575"/>
          <p14:tracePt t="45582" x="6283325" y="3621088"/>
          <p14:tracePt t="45598" x="6256338" y="3638550"/>
          <p14:tracePt t="45614" x="6210300" y="3675063"/>
          <p14:tracePt t="45631" x="6200775" y="3684588"/>
          <p14:tracePt t="45648" x="6191250" y="3684588"/>
          <p14:tracePt t="45666" x="6164263" y="3694113"/>
          <p14:tracePt t="45683" x="6154738" y="3694113"/>
          <p14:tracePt t="45698" x="6137275" y="3694113"/>
          <p14:tracePt t="45715" x="6110288" y="3711575"/>
          <p14:tracePt t="45826" x="6137275" y="3711575"/>
          <p14:tracePt t="45833" x="6173788" y="3711575"/>
          <p14:tracePt t="45842" x="6191250" y="3711575"/>
          <p14:tracePt t="45850" x="6264275" y="3711575"/>
          <p14:tracePt t="45865" x="6319838" y="3711575"/>
          <p14:tracePt t="45882" x="6473825" y="3721100"/>
          <p14:tracePt t="45898" x="6665913" y="3721100"/>
          <p14:tracePt t="45915" x="6821488" y="3721100"/>
          <p14:tracePt t="45931" x="7067550" y="3721100"/>
          <p14:tracePt t="45948" x="7221538" y="3738563"/>
          <p14:tracePt t="45965" x="7377113" y="3738563"/>
          <p14:tracePt t="45981" x="7504113" y="3738563"/>
          <p14:tracePt t="45998" x="7613650" y="3730625"/>
          <p14:tracePt t="46015" x="7678738" y="3730625"/>
          <p14:tracePt t="46031" x="7715250" y="3730625"/>
          <p14:tracePt t="46048" x="7723188" y="3730625"/>
          <p14:tracePt t="46065" x="7742238" y="3730625"/>
          <p14:tracePt t="46081" x="7751763" y="3730625"/>
          <p14:tracePt t="46098" x="7778750" y="3730625"/>
          <p14:tracePt t="46115" x="7805738" y="3721100"/>
          <p14:tracePt t="46131" x="7851775" y="3711575"/>
          <p14:tracePt t="46148" x="7888288" y="3694113"/>
          <p14:tracePt t="46165" x="7915275" y="3694113"/>
          <p14:tracePt t="46182" x="7951788" y="3675063"/>
          <p14:tracePt t="46198" x="7969250" y="3665538"/>
          <p14:tracePt t="46215" x="7978775" y="3665538"/>
          <p14:tracePt t="46234" x="7997825" y="3665538"/>
          <p14:tracePt t="46474" x="7969250" y="3694113"/>
          <p14:tracePt t="46483" x="7915275" y="3757613"/>
          <p14:tracePt t="46490" x="7888288" y="3840163"/>
          <p14:tracePt t="46498" x="7869238" y="3884613"/>
          <p14:tracePt t="46515" x="7788275" y="4103688"/>
          <p14:tracePt t="46532" x="7696200" y="4359275"/>
          <p14:tracePt t="46548" x="7678738" y="4660900"/>
          <p14:tracePt t="46565" x="7678738" y="4970463"/>
          <p14:tracePt t="46583" x="7678738" y="5216525"/>
          <p14:tracePt t="46599" x="7678738" y="5435600"/>
          <p14:tracePt t="46615" x="7678738" y="5618163"/>
          <p14:tracePt t="46632" x="7659688" y="5772150"/>
          <p14:tracePt t="46648" x="7659688" y="5881688"/>
          <p14:tracePt t="46666" x="7659688" y="6027738"/>
          <p14:tracePt t="46682" x="7659688" y="6210300"/>
          <p14:tracePt t="46698" x="7659688" y="6302375"/>
          <p14:tracePt t="46715" x="7659688" y="6411913"/>
          <p14:tracePt t="46732" x="7659688" y="6538913"/>
          <p14:tracePt t="46749" x="7669213" y="6675438"/>
          <p14:tracePt t="46765" x="7696200" y="6848475"/>
          <p14:tracePt t="47082" x="7796213" y="6831013"/>
          <p14:tracePt t="47090" x="7805738" y="6821488"/>
          <p14:tracePt t="47099" x="7805738" y="6784975"/>
          <p14:tracePt t="47116" x="7805738" y="6711950"/>
          <p14:tracePt t="47133" x="7805738" y="6602413"/>
          <p14:tracePt t="47149" x="7805738" y="6492875"/>
          <p14:tracePt t="47165" x="7805738" y="6446838"/>
          <p14:tracePt t="47182" x="7805738" y="6365875"/>
          <p14:tracePt t="47198" x="7805738" y="6346825"/>
          <p14:tracePt t="47215" x="7805738" y="6319838"/>
          <p14:tracePt t="47232" x="7805738" y="6292850"/>
          <p14:tracePt t="47248" x="7805738" y="6265863"/>
          <p14:tracePt t="47265" x="7805738" y="6229350"/>
          <p14:tracePt t="47282" x="7805738" y="6200775"/>
          <p14:tracePt t="47298" x="7805738" y="6173788"/>
          <p14:tracePt t="47315" x="7805738" y="6156325"/>
          <p14:tracePt t="47332" x="7805738" y="6146800"/>
          <p14:tracePt t="47349" x="7805738" y="6110288"/>
          <p14:tracePt t="47365" x="7805738" y="6091238"/>
          <p14:tracePt t="47382" x="7805738" y="6064250"/>
          <p14:tracePt t="47398" x="7805738" y="6018213"/>
          <p14:tracePt t="47415" x="7805738" y="5991225"/>
          <p14:tracePt t="47432" x="7805738" y="5937250"/>
          <p14:tracePt t="47448" x="7805738" y="5918200"/>
          <p14:tracePt t="47465" x="7805738" y="5891213"/>
          <p14:tracePt t="47482" x="7805738" y="5854700"/>
          <p14:tracePt t="47498" x="7805738" y="5837238"/>
          <p14:tracePt t="47515" x="7805738" y="5791200"/>
          <p14:tracePt t="47532" x="7788275" y="5772150"/>
          <p14:tracePt t="47549" x="7778750" y="5754688"/>
          <p14:tracePt t="47565" x="7759700" y="5727700"/>
          <p14:tracePt t="47585" x="7751763" y="5718175"/>
          <p14:tracePt t="47610" x="7751763" y="5708650"/>
        </p14:tracePtLst>
      </p14:laserTrace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B3114-D61C-4D67-996F-B735B8753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588" y="98155"/>
            <a:ext cx="9404723" cy="1400530"/>
          </a:xfrm>
        </p:spPr>
        <p:txBody>
          <a:bodyPr/>
          <a:lstStyle/>
          <a:p>
            <a:r>
              <a:rPr lang="en-GB" dirty="0"/>
              <a:t>Convection!  Pots v Pellet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701AA-80BE-4D85-A4CE-88B46348F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117580" cy="4351338"/>
          </a:xfrm>
        </p:spPr>
        <p:txBody>
          <a:bodyPr>
            <a:normAutofit/>
          </a:bodyPr>
          <a:lstStyle/>
          <a:p>
            <a:r>
              <a:rPr lang="en-GB" dirty="0"/>
              <a:t>White Phosphorus Smoke.</a:t>
            </a:r>
          </a:p>
          <a:p>
            <a:pPr lvl="1"/>
            <a:r>
              <a:rPr lang="en-GB" dirty="0"/>
              <a:t>Usually, high explosive charge ruptures carrier body and allows WP to combust with air.</a:t>
            </a:r>
          </a:p>
          <a:p>
            <a:pPr lvl="1"/>
            <a:r>
              <a:rPr lang="en-GB" dirty="0"/>
              <a:t>Hot event. Convection forces smoke to pillar.</a:t>
            </a:r>
          </a:p>
          <a:p>
            <a:r>
              <a:rPr lang="en-GB" dirty="0"/>
              <a:t>Red phosphorus smoke</a:t>
            </a:r>
          </a:p>
          <a:p>
            <a:pPr lvl="1"/>
            <a:r>
              <a:rPr lang="en-GB" dirty="0"/>
              <a:t>Use many pellets as sources on the ground to build smoke</a:t>
            </a:r>
          </a:p>
          <a:p>
            <a:pPr lvl="1"/>
            <a:r>
              <a:rPr lang="en-GB" dirty="0"/>
              <a:t>Can use airburst to get rapid effect</a:t>
            </a:r>
          </a:p>
          <a:p>
            <a:pPr lvl="1"/>
            <a:r>
              <a:rPr lang="en-GB" dirty="0"/>
              <a:t>Need to increase burning rate with heater mixer</a:t>
            </a:r>
          </a:p>
          <a:p>
            <a:pPr lvl="1"/>
            <a:r>
              <a:rPr lang="en-GB" dirty="0"/>
              <a:t>Need to protect pellet in high g launch and high pressure separation so furniture or pots required</a:t>
            </a:r>
          </a:p>
          <a:p>
            <a:pPr lvl="1"/>
            <a:r>
              <a:rPr lang="en-GB" dirty="0"/>
              <a:t>Pots produce large flaming event which is hot so we have convection effects again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013E078-F5A8-A849-8D39-A9E2D62E95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828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670"/>
    </mc:Choice>
    <mc:Fallback xmlns="">
      <p:transition spd="slow" advTm="72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3933" x="7769225" y="5718175"/>
          <p14:tracePt t="23940" x="7788275" y="5745163"/>
          <p14:tracePt t="23949" x="7832725" y="5781675"/>
          <p14:tracePt t="23962" x="7878763" y="5827713"/>
          <p14:tracePt t="23966" x="7924800" y="5891213"/>
          <p14:tracePt t="23983" x="8078788" y="6027738"/>
          <p14:tracePt t="23999" x="8270875" y="6156325"/>
          <p14:tracePt t="24016" x="8462963" y="6283325"/>
          <p14:tracePt t="24032" x="8589963" y="6356350"/>
          <p14:tracePt t="24049" x="8672513" y="6402388"/>
          <p14:tracePt t="24066" x="8736013" y="6438900"/>
          <p14:tracePt t="24082" x="8763000" y="6446838"/>
        </p14:tracePtLst>
      </p14:laserTrace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09" y="-186169"/>
            <a:ext cx="10515600" cy="1325563"/>
          </a:xfrm>
        </p:spPr>
        <p:txBody>
          <a:bodyPr/>
          <a:lstStyle/>
          <a:p>
            <a:r>
              <a:rPr lang="en-GB" dirty="0"/>
              <a:t>Projected Smoke!</a:t>
            </a:r>
          </a:p>
        </p:txBody>
      </p:sp>
      <p:pic>
        <p:nvPicPr>
          <p:cNvPr id="5" name="Content Placeholder 4" descr="A picture containing yellow, automaton&#10;&#10;Description automatically generated">
            <a:extLst>
              <a:ext uri="{FF2B5EF4-FFF2-40B4-BE49-F238E27FC236}">
                <a16:creationId xmlns:a16="http://schemas.microsoft.com/office/drawing/2014/main" id="{3B74B012-1677-4192-8671-DE23697A7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1419" y="4872928"/>
            <a:ext cx="759452" cy="759452"/>
          </a:xfrm>
        </p:spPr>
      </p:pic>
      <p:pic>
        <p:nvPicPr>
          <p:cNvPr id="7" name="Picture 6" descr="A picture containing military uniform&#10;&#10;Description automatically generated">
            <a:extLst>
              <a:ext uri="{FF2B5EF4-FFF2-40B4-BE49-F238E27FC236}">
                <a16:creationId xmlns:a16="http://schemas.microsoft.com/office/drawing/2014/main" id="{C7FE4013-B0A7-49AF-857B-701B2098D5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H="1">
            <a:off x="2853965" y="4772763"/>
            <a:ext cx="794329" cy="818787"/>
          </a:xfrm>
          <a:prstGeom prst="rect">
            <a:avLst/>
          </a:prstGeom>
        </p:spPr>
      </p:pic>
      <p:pic>
        <p:nvPicPr>
          <p:cNvPr id="9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8B90D369-6577-4F51-97DD-CCACF7509E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H="1">
            <a:off x="7199976" y="4915108"/>
            <a:ext cx="819880" cy="754096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5377609" y="4458859"/>
            <a:ext cx="1436781" cy="203157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515247" y="4009349"/>
            <a:ext cx="1436781" cy="2031578"/>
          </a:xfrm>
          <a:prstGeom prst="rect">
            <a:avLst/>
          </a:prstGeom>
        </p:spPr>
      </p:pic>
      <p:pic>
        <p:nvPicPr>
          <p:cNvPr id="15" name="Picture 14" descr="A picture containing weapon&#10;&#10;Description automatically generated">
            <a:extLst>
              <a:ext uri="{FF2B5EF4-FFF2-40B4-BE49-F238E27FC236}">
                <a16:creationId xmlns:a16="http://schemas.microsoft.com/office/drawing/2014/main" id="{BB90AABD-E23F-41A7-8045-19DD58DDA5C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flipH="1">
            <a:off x="10555391" y="4580343"/>
            <a:ext cx="1510237" cy="1169511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108BCC0-EC5E-4A5C-9F81-5DCA479EB8D0}"/>
              </a:ext>
            </a:extLst>
          </p:cNvPr>
          <p:cNvGrpSpPr/>
          <p:nvPr/>
        </p:nvGrpSpPr>
        <p:grpSpPr>
          <a:xfrm>
            <a:off x="1190728" y="4695312"/>
            <a:ext cx="1636275" cy="1023294"/>
            <a:chOff x="1190728" y="4695312"/>
            <a:chExt cx="1636275" cy="1023294"/>
          </a:xfrm>
        </p:grpSpPr>
        <p:sp>
          <p:nvSpPr>
            <p:cNvPr id="16" name="Cloud 15">
              <a:extLst>
                <a:ext uri="{FF2B5EF4-FFF2-40B4-BE49-F238E27FC236}">
                  <a16:creationId xmlns:a16="http://schemas.microsoft.com/office/drawing/2014/main" id="{B579A0C0-27FE-4D1B-8562-3825E2E9B6A6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762C6FB5-756D-42BD-8C8B-AEB6C260BCFE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C74C0C01-0248-455A-A299-726E62AA1F38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A2AE4D6-07AD-4E30-A7ED-8896016959FD}"/>
              </a:ext>
            </a:extLst>
          </p:cNvPr>
          <p:cNvGrpSpPr/>
          <p:nvPr/>
        </p:nvGrpSpPr>
        <p:grpSpPr>
          <a:xfrm>
            <a:off x="3571477" y="4716980"/>
            <a:ext cx="1636275" cy="1023294"/>
            <a:chOff x="1190728" y="4695312"/>
            <a:chExt cx="1636275" cy="1023294"/>
          </a:xfrm>
        </p:grpSpPr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FAB6BBAA-409E-4D82-8C8B-911F5971E35C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33B2377E-623B-4595-9CC3-4AC2EB6765CD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Cloud 23">
              <a:extLst>
                <a:ext uri="{FF2B5EF4-FFF2-40B4-BE49-F238E27FC236}">
                  <a16:creationId xmlns:a16="http://schemas.microsoft.com/office/drawing/2014/main" id="{23ADF161-43A5-4476-B34E-80D5452EF147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DE89B328-37B5-47A2-916D-00426767B57D}"/>
              </a:ext>
            </a:extLst>
          </p:cNvPr>
          <p:cNvSpPr/>
          <p:nvPr/>
        </p:nvSpPr>
        <p:spPr>
          <a:xfrm>
            <a:off x="1522062" y="6211338"/>
            <a:ext cx="10365138" cy="5630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Increasing g                               Tens of g                                    Thousands of g        Tens of Thousands of g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E4F5E116-7ECD-48DE-A733-00A848EA922E}"/>
              </a:ext>
            </a:extLst>
          </p:cNvPr>
          <p:cNvSpPr/>
          <p:nvPr/>
        </p:nvSpPr>
        <p:spPr>
          <a:xfrm>
            <a:off x="3075709" y="3269673"/>
            <a:ext cx="692656" cy="609600"/>
          </a:xfrm>
          <a:prstGeom prst="cloud">
            <a:avLst/>
          </a:prstGeom>
          <a:solidFill>
            <a:schemeClr val="bg2">
              <a:lumMod val="9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Star: 16 Points 26">
            <a:extLst>
              <a:ext uri="{FF2B5EF4-FFF2-40B4-BE49-F238E27FC236}">
                <a16:creationId xmlns:a16="http://schemas.microsoft.com/office/drawing/2014/main" id="{2D9F0B01-0AAA-4A64-8CC3-C993C33669D1}"/>
              </a:ext>
            </a:extLst>
          </p:cNvPr>
          <p:cNvSpPr/>
          <p:nvPr/>
        </p:nvSpPr>
        <p:spPr>
          <a:xfrm>
            <a:off x="3298998" y="3471875"/>
            <a:ext cx="208071" cy="205196"/>
          </a:xfrm>
          <a:prstGeom prst="star16">
            <a:avLst/>
          </a:prstGeom>
          <a:solidFill>
            <a:srgbClr val="FFC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8609F50-950B-44EF-AEDC-BA247F9D2DDC}"/>
              </a:ext>
            </a:extLst>
          </p:cNvPr>
          <p:cNvSpPr/>
          <p:nvPr/>
        </p:nvSpPr>
        <p:spPr>
          <a:xfrm>
            <a:off x="4156364" y="4119418"/>
            <a:ext cx="1644072" cy="905164"/>
          </a:xfrm>
          <a:custGeom>
            <a:avLst/>
            <a:gdLst>
              <a:gd name="connsiteX0" fmla="*/ 1644072 w 1644072"/>
              <a:gd name="connsiteY0" fmla="*/ 766618 h 905164"/>
              <a:gd name="connsiteX1" fmla="*/ 1579418 w 1644072"/>
              <a:gd name="connsiteY1" fmla="*/ 600364 h 905164"/>
              <a:gd name="connsiteX2" fmla="*/ 1560945 w 1644072"/>
              <a:gd name="connsiteY2" fmla="*/ 526473 h 905164"/>
              <a:gd name="connsiteX3" fmla="*/ 1348509 w 1644072"/>
              <a:gd name="connsiteY3" fmla="*/ 212437 h 905164"/>
              <a:gd name="connsiteX4" fmla="*/ 1237672 w 1644072"/>
              <a:gd name="connsiteY4" fmla="*/ 110837 h 905164"/>
              <a:gd name="connsiteX5" fmla="*/ 1191491 w 1644072"/>
              <a:gd name="connsiteY5" fmla="*/ 73891 h 905164"/>
              <a:gd name="connsiteX6" fmla="*/ 1025236 w 1644072"/>
              <a:gd name="connsiteY6" fmla="*/ 9237 h 905164"/>
              <a:gd name="connsiteX7" fmla="*/ 960581 w 1644072"/>
              <a:gd name="connsiteY7" fmla="*/ 0 h 905164"/>
              <a:gd name="connsiteX8" fmla="*/ 655781 w 1644072"/>
              <a:gd name="connsiteY8" fmla="*/ 18473 h 905164"/>
              <a:gd name="connsiteX9" fmla="*/ 609600 w 1644072"/>
              <a:gd name="connsiteY9" fmla="*/ 36946 h 905164"/>
              <a:gd name="connsiteX10" fmla="*/ 554181 w 1644072"/>
              <a:gd name="connsiteY10" fmla="*/ 46182 h 905164"/>
              <a:gd name="connsiteX11" fmla="*/ 498763 w 1644072"/>
              <a:gd name="connsiteY11" fmla="*/ 64655 h 905164"/>
              <a:gd name="connsiteX12" fmla="*/ 461818 w 1644072"/>
              <a:gd name="connsiteY12" fmla="*/ 83127 h 905164"/>
              <a:gd name="connsiteX13" fmla="*/ 406400 w 1644072"/>
              <a:gd name="connsiteY13" fmla="*/ 101600 h 905164"/>
              <a:gd name="connsiteX14" fmla="*/ 341745 w 1644072"/>
              <a:gd name="connsiteY14" fmla="*/ 157018 h 905164"/>
              <a:gd name="connsiteX15" fmla="*/ 304800 w 1644072"/>
              <a:gd name="connsiteY15" fmla="*/ 203200 h 905164"/>
              <a:gd name="connsiteX16" fmla="*/ 258618 w 1644072"/>
              <a:gd name="connsiteY16" fmla="*/ 258618 h 905164"/>
              <a:gd name="connsiteX17" fmla="*/ 212436 w 1644072"/>
              <a:gd name="connsiteY17" fmla="*/ 314037 h 905164"/>
              <a:gd name="connsiteX18" fmla="*/ 147781 w 1644072"/>
              <a:gd name="connsiteY18" fmla="*/ 424873 h 905164"/>
              <a:gd name="connsiteX19" fmla="*/ 120072 w 1644072"/>
              <a:gd name="connsiteY19" fmla="*/ 517237 h 905164"/>
              <a:gd name="connsiteX20" fmla="*/ 110836 w 1644072"/>
              <a:gd name="connsiteY20" fmla="*/ 563418 h 905164"/>
              <a:gd name="connsiteX21" fmla="*/ 64654 w 1644072"/>
              <a:gd name="connsiteY21" fmla="*/ 674255 h 905164"/>
              <a:gd name="connsiteX22" fmla="*/ 27709 w 1644072"/>
              <a:gd name="connsiteY22" fmla="*/ 831273 h 905164"/>
              <a:gd name="connsiteX23" fmla="*/ 9236 w 1644072"/>
              <a:gd name="connsiteY23" fmla="*/ 877455 h 905164"/>
              <a:gd name="connsiteX24" fmla="*/ 0 w 1644072"/>
              <a:gd name="connsiteY24" fmla="*/ 905164 h 905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644072" h="905164">
                <a:moveTo>
                  <a:pt x="1644072" y="766618"/>
                </a:moveTo>
                <a:cubicBezTo>
                  <a:pt x="1621931" y="655909"/>
                  <a:pt x="1653378" y="794509"/>
                  <a:pt x="1579418" y="600364"/>
                </a:cubicBezTo>
                <a:cubicBezTo>
                  <a:pt x="1570380" y="576639"/>
                  <a:pt x="1572299" y="549181"/>
                  <a:pt x="1560945" y="526473"/>
                </a:cubicBezTo>
                <a:cubicBezTo>
                  <a:pt x="1504039" y="412661"/>
                  <a:pt x="1431777" y="308195"/>
                  <a:pt x="1348509" y="212437"/>
                </a:cubicBezTo>
                <a:cubicBezTo>
                  <a:pt x="1247273" y="96015"/>
                  <a:pt x="1300893" y="158253"/>
                  <a:pt x="1237672" y="110837"/>
                </a:cubicBezTo>
                <a:cubicBezTo>
                  <a:pt x="1221901" y="99009"/>
                  <a:pt x="1208914" y="83115"/>
                  <a:pt x="1191491" y="73891"/>
                </a:cubicBezTo>
                <a:cubicBezTo>
                  <a:pt x="1177229" y="66340"/>
                  <a:pt x="1062897" y="17928"/>
                  <a:pt x="1025236" y="9237"/>
                </a:cubicBezTo>
                <a:cubicBezTo>
                  <a:pt x="1004023" y="4342"/>
                  <a:pt x="982133" y="3079"/>
                  <a:pt x="960581" y="0"/>
                </a:cubicBezTo>
                <a:cubicBezTo>
                  <a:pt x="858981" y="6158"/>
                  <a:pt x="757008" y="7817"/>
                  <a:pt x="655781" y="18473"/>
                </a:cubicBezTo>
                <a:cubicBezTo>
                  <a:pt x="639293" y="20209"/>
                  <a:pt x="625595" y="32584"/>
                  <a:pt x="609600" y="36946"/>
                </a:cubicBezTo>
                <a:cubicBezTo>
                  <a:pt x="591532" y="41874"/>
                  <a:pt x="572654" y="43103"/>
                  <a:pt x="554181" y="46182"/>
                </a:cubicBezTo>
                <a:cubicBezTo>
                  <a:pt x="535708" y="52340"/>
                  <a:pt x="516842" y="57423"/>
                  <a:pt x="498763" y="64655"/>
                </a:cubicBezTo>
                <a:cubicBezTo>
                  <a:pt x="485979" y="69768"/>
                  <a:pt x="474602" y="78014"/>
                  <a:pt x="461818" y="83127"/>
                </a:cubicBezTo>
                <a:cubicBezTo>
                  <a:pt x="443739" y="90359"/>
                  <a:pt x="424873" y="95442"/>
                  <a:pt x="406400" y="101600"/>
                </a:cubicBezTo>
                <a:cubicBezTo>
                  <a:pt x="361686" y="168670"/>
                  <a:pt x="423779" y="84098"/>
                  <a:pt x="341745" y="157018"/>
                </a:cubicBezTo>
                <a:cubicBezTo>
                  <a:pt x="327011" y="170115"/>
                  <a:pt x="317782" y="188364"/>
                  <a:pt x="304800" y="203200"/>
                </a:cubicBezTo>
                <a:cubicBezTo>
                  <a:pt x="188287" y="336359"/>
                  <a:pt x="353135" y="137096"/>
                  <a:pt x="258618" y="258618"/>
                </a:cubicBezTo>
                <a:cubicBezTo>
                  <a:pt x="243855" y="277599"/>
                  <a:pt x="225775" y="294029"/>
                  <a:pt x="212436" y="314037"/>
                </a:cubicBezTo>
                <a:cubicBezTo>
                  <a:pt x="188710" y="349625"/>
                  <a:pt x="147781" y="424873"/>
                  <a:pt x="147781" y="424873"/>
                </a:cubicBezTo>
                <a:cubicBezTo>
                  <a:pt x="124110" y="566904"/>
                  <a:pt x="155869" y="409846"/>
                  <a:pt x="120072" y="517237"/>
                </a:cubicBezTo>
                <a:cubicBezTo>
                  <a:pt x="115108" y="532130"/>
                  <a:pt x="114643" y="548188"/>
                  <a:pt x="110836" y="563418"/>
                </a:cubicBezTo>
                <a:cubicBezTo>
                  <a:pt x="102768" y="595693"/>
                  <a:pt x="72054" y="657606"/>
                  <a:pt x="64654" y="674255"/>
                </a:cubicBezTo>
                <a:cubicBezTo>
                  <a:pt x="52549" y="746888"/>
                  <a:pt x="54906" y="744242"/>
                  <a:pt x="27709" y="831273"/>
                </a:cubicBezTo>
                <a:cubicBezTo>
                  <a:pt x="22764" y="847098"/>
                  <a:pt x="15058" y="861931"/>
                  <a:pt x="9236" y="877455"/>
                </a:cubicBezTo>
                <a:cubicBezTo>
                  <a:pt x="5818" y="886571"/>
                  <a:pt x="0" y="905164"/>
                  <a:pt x="0" y="905164"/>
                </a:cubicBezTo>
              </a:path>
            </a:pathLst>
          </a:custGeom>
          <a:noFill/>
          <a:ln w="571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3B0D39E-4F4B-4E86-A72E-629BFD79530A}"/>
              </a:ext>
            </a:extLst>
          </p:cNvPr>
          <p:cNvSpPr/>
          <p:nvPr/>
        </p:nvSpPr>
        <p:spPr>
          <a:xfrm>
            <a:off x="3565236" y="2974109"/>
            <a:ext cx="3556000" cy="1838036"/>
          </a:xfrm>
          <a:custGeom>
            <a:avLst/>
            <a:gdLst>
              <a:gd name="connsiteX0" fmla="*/ 3556000 w 3556000"/>
              <a:gd name="connsiteY0" fmla="*/ 1838036 h 1838036"/>
              <a:gd name="connsiteX1" fmla="*/ 3435928 w 3556000"/>
              <a:gd name="connsiteY1" fmla="*/ 1570182 h 1838036"/>
              <a:gd name="connsiteX2" fmla="*/ 3297382 w 3556000"/>
              <a:gd name="connsiteY2" fmla="*/ 1366982 h 1838036"/>
              <a:gd name="connsiteX3" fmla="*/ 3269673 w 3556000"/>
              <a:gd name="connsiteY3" fmla="*/ 1311564 h 1838036"/>
              <a:gd name="connsiteX4" fmla="*/ 3168073 w 3556000"/>
              <a:gd name="connsiteY4" fmla="*/ 1173018 h 1838036"/>
              <a:gd name="connsiteX5" fmla="*/ 3140364 w 3556000"/>
              <a:gd name="connsiteY5" fmla="*/ 1108364 h 1838036"/>
              <a:gd name="connsiteX6" fmla="*/ 3103419 w 3556000"/>
              <a:gd name="connsiteY6" fmla="*/ 1062182 h 1838036"/>
              <a:gd name="connsiteX7" fmla="*/ 3084946 w 3556000"/>
              <a:gd name="connsiteY7" fmla="*/ 1025236 h 1838036"/>
              <a:gd name="connsiteX8" fmla="*/ 2900219 w 3556000"/>
              <a:gd name="connsiteY8" fmla="*/ 775855 h 1838036"/>
              <a:gd name="connsiteX9" fmla="*/ 2697019 w 3556000"/>
              <a:gd name="connsiteY9" fmla="*/ 572655 h 1838036"/>
              <a:gd name="connsiteX10" fmla="*/ 2623128 w 3556000"/>
              <a:gd name="connsiteY10" fmla="*/ 489527 h 1838036"/>
              <a:gd name="connsiteX11" fmla="*/ 2595419 w 3556000"/>
              <a:gd name="connsiteY11" fmla="*/ 443346 h 1838036"/>
              <a:gd name="connsiteX12" fmla="*/ 2512291 w 3556000"/>
              <a:gd name="connsiteY12" fmla="*/ 387927 h 1838036"/>
              <a:gd name="connsiteX13" fmla="*/ 2392219 w 3556000"/>
              <a:gd name="connsiteY13" fmla="*/ 304800 h 1838036"/>
              <a:gd name="connsiteX14" fmla="*/ 2336800 w 3556000"/>
              <a:gd name="connsiteY14" fmla="*/ 267855 h 1838036"/>
              <a:gd name="connsiteX15" fmla="*/ 2262909 w 3556000"/>
              <a:gd name="connsiteY15" fmla="*/ 249382 h 1838036"/>
              <a:gd name="connsiteX16" fmla="*/ 2105891 w 3556000"/>
              <a:gd name="connsiteY16" fmla="*/ 175491 h 1838036"/>
              <a:gd name="connsiteX17" fmla="*/ 1976582 w 3556000"/>
              <a:gd name="connsiteY17" fmla="*/ 110836 h 1838036"/>
              <a:gd name="connsiteX18" fmla="*/ 1921164 w 3556000"/>
              <a:gd name="connsiteY18" fmla="*/ 92364 h 1838036"/>
              <a:gd name="connsiteX19" fmla="*/ 1874982 w 3556000"/>
              <a:gd name="connsiteY19" fmla="*/ 73891 h 1838036"/>
              <a:gd name="connsiteX20" fmla="*/ 1736437 w 3556000"/>
              <a:gd name="connsiteY20" fmla="*/ 46182 h 1838036"/>
              <a:gd name="connsiteX21" fmla="*/ 1653309 w 3556000"/>
              <a:gd name="connsiteY21" fmla="*/ 27709 h 1838036"/>
              <a:gd name="connsiteX22" fmla="*/ 1607128 w 3556000"/>
              <a:gd name="connsiteY22" fmla="*/ 18473 h 1838036"/>
              <a:gd name="connsiteX23" fmla="*/ 1450109 w 3556000"/>
              <a:gd name="connsiteY23" fmla="*/ 9236 h 1838036"/>
              <a:gd name="connsiteX24" fmla="*/ 1366982 w 3556000"/>
              <a:gd name="connsiteY24" fmla="*/ 0 h 1838036"/>
              <a:gd name="connsiteX25" fmla="*/ 581891 w 3556000"/>
              <a:gd name="connsiteY25" fmla="*/ 9236 h 1838036"/>
              <a:gd name="connsiteX26" fmla="*/ 471055 w 3556000"/>
              <a:gd name="connsiteY26" fmla="*/ 27709 h 1838036"/>
              <a:gd name="connsiteX27" fmla="*/ 415637 w 3556000"/>
              <a:gd name="connsiteY27" fmla="*/ 64655 h 1838036"/>
              <a:gd name="connsiteX28" fmla="*/ 378691 w 3556000"/>
              <a:gd name="connsiteY28" fmla="*/ 73891 h 1838036"/>
              <a:gd name="connsiteX29" fmla="*/ 350982 w 3556000"/>
              <a:gd name="connsiteY29" fmla="*/ 83127 h 1838036"/>
              <a:gd name="connsiteX30" fmla="*/ 267855 w 3556000"/>
              <a:gd name="connsiteY30" fmla="*/ 129309 h 1838036"/>
              <a:gd name="connsiteX31" fmla="*/ 138546 w 3556000"/>
              <a:gd name="connsiteY31" fmla="*/ 184727 h 1838036"/>
              <a:gd name="connsiteX32" fmla="*/ 101600 w 3556000"/>
              <a:gd name="connsiteY32" fmla="*/ 212436 h 1838036"/>
              <a:gd name="connsiteX33" fmla="*/ 73891 w 3556000"/>
              <a:gd name="connsiteY33" fmla="*/ 230909 h 1838036"/>
              <a:gd name="connsiteX34" fmla="*/ 36946 w 3556000"/>
              <a:gd name="connsiteY34" fmla="*/ 277091 h 1838036"/>
              <a:gd name="connsiteX35" fmla="*/ 0 w 3556000"/>
              <a:gd name="connsiteY35" fmla="*/ 323273 h 183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556000" h="1838036">
                <a:moveTo>
                  <a:pt x="3556000" y="1838036"/>
                </a:moveTo>
                <a:cubicBezTo>
                  <a:pt x="3515976" y="1748751"/>
                  <a:pt x="3483017" y="1655951"/>
                  <a:pt x="3435928" y="1570182"/>
                </a:cubicBezTo>
                <a:cubicBezTo>
                  <a:pt x="3396475" y="1498321"/>
                  <a:pt x="3334044" y="1440306"/>
                  <a:pt x="3297382" y="1366982"/>
                </a:cubicBezTo>
                <a:cubicBezTo>
                  <a:pt x="3288146" y="1348509"/>
                  <a:pt x="3281129" y="1328748"/>
                  <a:pt x="3269673" y="1311564"/>
                </a:cubicBezTo>
                <a:cubicBezTo>
                  <a:pt x="3233630" y="1257499"/>
                  <a:pt x="3197776" y="1228179"/>
                  <a:pt x="3168073" y="1173018"/>
                </a:cubicBezTo>
                <a:cubicBezTo>
                  <a:pt x="3156957" y="1152374"/>
                  <a:pt x="3152178" y="1128617"/>
                  <a:pt x="3140364" y="1108364"/>
                </a:cubicBezTo>
                <a:cubicBezTo>
                  <a:pt x="3130431" y="1091336"/>
                  <a:pt x="3114354" y="1078585"/>
                  <a:pt x="3103419" y="1062182"/>
                </a:cubicBezTo>
                <a:cubicBezTo>
                  <a:pt x="3095781" y="1050725"/>
                  <a:pt x="3092584" y="1036692"/>
                  <a:pt x="3084946" y="1025236"/>
                </a:cubicBezTo>
                <a:cubicBezTo>
                  <a:pt x="3059822" y="987550"/>
                  <a:pt x="2932799" y="811397"/>
                  <a:pt x="2900219" y="775855"/>
                </a:cubicBezTo>
                <a:cubicBezTo>
                  <a:pt x="2615826" y="465606"/>
                  <a:pt x="2974390" y="850026"/>
                  <a:pt x="2697019" y="572655"/>
                </a:cubicBezTo>
                <a:cubicBezTo>
                  <a:pt x="2670804" y="546440"/>
                  <a:pt x="2646033" y="518679"/>
                  <a:pt x="2623128" y="489527"/>
                </a:cubicBezTo>
                <a:cubicBezTo>
                  <a:pt x="2612037" y="475411"/>
                  <a:pt x="2608652" y="455477"/>
                  <a:pt x="2595419" y="443346"/>
                </a:cubicBezTo>
                <a:cubicBezTo>
                  <a:pt x="2570870" y="420843"/>
                  <a:pt x="2538933" y="407909"/>
                  <a:pt x="2512291" y="387927"/>
                </a:cubicBezTo>
                <a:cubicBezTo>
                  <a:pt x="2324796" y="247305"/>
                  <a:pt x="2550996" y="397418"/>
                  <a:pt x="2392219" y="304800"/>
                </a:cubicBezTo>
                <a:cubicBezTo>
                  <a:pt x="2373042" y="293613"/>
                  <a:pt x="2357207" y="276601"/>
                  <a:pt x="2336800" y="267855"/>
                </a:cubicBezTo>
                <a:cubicBezTo>
                  <a:pt x="2313464" y="257854"/>
                  <a:pt x="2287539" y="255540"/>
                  <a:pt x="2262909" y="249382"/>
                </a:cubicBezTo>
                <a:cubicBezTo>
                  <a:pt x="2105550" y="151031"/>
                  <a:pt x="2275604" y="249279"/>
                  <a:pt x="2105891" y="175491"/>
                </a:cubicBezTo>
                <a:cubicBezTo>
                  <a:pt x="2061697" y="156276"/>
                  <a:pt x="2020528" y="130612"/>
                  <a:pt x="1976582" y="110836"/>
                </a:cubicBezTo>
                <a:cubicBezTo>
                  <a:pt x="1958825" y="102845"/>
                  <a:pt x="1939464" y="99018"/>
                  <a:pt x="1921164" y="92364"/>
                </a:cubicBezTo>
                <a:cubicBezTo>
                  <a:pt x="1905582" y="86698"/>
                  <a:pt x="1890829" y="78767"/>
                  <a:pt x="1874982" y="73891"/>
                </a:cubicBezTo>
                <a:cubicBezTo>
                  <a:pt x="1813223" y="54888"/>
                  <a:pt x="1797711" y="54935"/>
                  <a:pt x="1736437" y="46182"/>
                </a:cubicBezTo>
                <a:cubicBezTo>
                  <a:pt x="1687582" y="29898"/>
                  <a:pt x="1724832" y="40713"/>
                  <a:pt x="1653309" y="27709"/>
                </a:cubicBezTo>
                <a:cubicBezTo>
                  <a:pt x="1637864" y="24901"/>
                  <a:pt x="1622762" y="19894"/>
                  <a:pt x="1607128" y="18473"/>
                </a:cubicBezTo>
                <a:cubicBezTo>
                  <a:pt x="1554913" y="13726"/>
                  <a:pt x="1502385" y="13257"/>
                  <a:pt x="1450109" y="9236"/>
                </a:cubicBezTo>
                <a:cubicBezTo>
                  <a:pt x="1422312" y="7098"/>
                  <a:pt x="1394691" y="3079"/>
                  <a:pt x="1366982" y="0"/>
                </a:cubicBezTo>
                <a:lnTo>
                  <a:pt x="581891" y="9236"/>
                </a:lnTo>
                <a:cubicBezTo>
                  <a:pt x="544454" y="10394"/>
                  <a:pt x="471055" y="27709"/>
                  <a:pt x="471055" y="27709"/>
                </a:cubicBezTo>
                <a:cubicBezTo>
                  <a:pt x="452582" y="40024"/>
                  <a:pt x="435495" y="54726"/>
                  <a:pt x="415637" y="64655"/>
                </a:cubicBezTo>
                <a:cubicBezTo>
                  <a:pt x="404283" y="70332"/>
                  <a:pt x="390897" y="70404"/>
                  <a:pt x="378691" y="73891"/>
                </a:cubicBezTo>
                <a:cubicBezTo>
                  <a:pt x="369330" y="76566"/>
                  <a:pt x="359931" y="79292"/>
                  <a:pt x="350982" y="83127"/>
                </a:cubicBezTo>
                <a:cubicBezTo>
                  <a:pt x="241718" y="129955"/>
                  <a:pt x="399201" y="68014"/>
                  <a:pt x="267855" y="129309"/>
                </a:cubicBezTo>
                <a:cubicBezTo>
                  <a:pt x="245083" y="139936"/>
                  <a:pt x="170946" y="164477"/>
                  <a:pt x="138546" y="184727"/>
                </a:cubicBezTo>
                <a:cubicBezTo>
                  <a:pt x="125492" y="192886"/>
                  <a:pt x="114127" y="203488"/>
                  <a:pt x="101600" y="212436"/>
                </a:cubicBezTo>
                <a:cubicBezTo>
                  <a:pt x="92567" y="218888"/>
                  <a:pt x="83127" y="224751"/>
                  <a:pt x="73891" y="230909"/>
                </a:cubicBezTo>
                <a:cubicBezTo>
                  <a:pt x="50677" y="300554"/>
                  <a:pt x="84691" y="217410"/>
                  <a:pt x="36946" y="277091"/>
                </a:cubicBezTo>
                <a:cubicBezTo>
                  <a:pt x="-14042" y="340825"/>
                  <a:pt x="79410" y="270332"/>
                  <a:pt x="0" y="323273"/>
                </a:cubicBezTo>
              </a:path>
            </a:pathLst>
          </a:custGeom>
          <a:noFill/>
          <a:ln w="571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965911BB-5150-42D1-98C8-AE07835012D0}"/>
              </a:ext>
            </a:extLst>
          </p:cNvPr>
          <p:cNvCxnSpPr>
            <a:cxnSpLocks/>
          </p:cNvCxnSpPr>
          <p:nvPr/>
        </p:nvCxnSpPr>
        <p:spPr>
          <a:xfrm flipH="1">
            <a:off x="2239972" y="3808200"/>
            <a:ext cx="689220" cy="544131"/>
          </a:xfrm>
          <a:prstGeom prst="straightConnector1">
            <a:avLst/>
          </a:prstGeom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0C36A01A-9B8A-4128-8F64-0BE1108DDC04}"/>
              </a:ext>
            </a:extLst>
          </p:cNvPr>
          <p:cNvCxnSpPr>
            <a:cxnSpLocks/>
          </p:cNvCxnSpPr>
          <p:nvPr/>
        </p:nvCxnSpPr>
        <p:spPr>
          <a:xfrm flipH="1">
            <a:off x="2392373" y="3832002"/>
            <a:ext cx="594986" cy="672729"/>
          </a:xfrm>
          <a:prstGeom prst="straightConnector1">
            <a:avLst/>
          </a:prstGeom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65393A8-57FB-496C-8077-43825E4D2DFD}"/>
              </a:ext>
            </a:extLst>
          </p:cNvPr>
          <p:cNvCxnSpPr>
            <a:cxnSpLocks/>
          </p:cNvCxnSpPr>
          <p:nvPr/>
        </p:nvCxnSpPr>
        <p:spPr>
          <a:xfrm flipH="1">
            <a:off x="2544773" y="3832002"/>
            <a:ext cx="579727" cy="825129"/>
          </a:xfrm>
          <a:prstGeom prst="straightConnector1">
            <a:avLst/>
          </a:prstGeom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716541A8-7263-4FB7-9FBD-AB4DD024D398}"/>
              </a:ext>
            </a:extLst>
          </p:cNvPr>
          <p:cNvCxnSpPr>
            <a:cxnSpLocks/>
          </p:cNvCxnSpPr>
          <p:nvPr/>
        </p:nvCxnSpPr>
        <p:spPr>
          <a:xfrm flipH="1">
            <a:off x="2697174" y="4657131"/>
            <a:ext cx="5920244" cy="152400"/>
          </a:xfrm>
          <a:prstGeom prst="straightConnector1">
            <a:avLst/>
          </a:prstGeom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512CE834-185D-4AD8-9F1C-D7D24638D095}"/>
              </a:ext>
            </a:extLst>
          </p:cNvPr>
          <p:cNvSpPr/>
          <p:nvPr/>
        </p:nvSpPr>
        <p:spPr>
          <a:xfrm>
            <a:off x="3685309" y="1570182"/>
            <a:ext cx="7232073" cy="3214254"/>
          </a:xfrm>
          <a:custGeom>
            <a:avLst/>
            <a:gdLst>
              <a:gd name="connsiteX0" fmla="*/ 0 w 7232073"/>
              <a:gd name="connsiteY0" fmla="*/ 1597891 h 3214254"/>
              <a:gd name="connsiteX1" fmla="*/ 249382 w 7232073"/>
              <a:gd name="connsiteY1" fmla="*/ 1394691 h 3214254"/>
              <a:gd name="connsiteX2" fmla="*/ 849746 w 7232073"/>
              <a:gd name="connsiteY2" fmla="*/ 951345 h 3214254"/>
              <a:gd name="connsiteX3" fmla="*/ 951346 w 7232073"/>
              <a:gd name="connsiteY3" fmla="*/ 840509 h 3214254"/>
              <a:gd name="connsiteX4" fmla="*/ 1274618 w 7232073"/>
              <a:gd name="connsiteY4" fmla="*/ 572654 h 3214254"/>
              <a:gd name="connsiteX5" fmla="*/ 1394691 w 7232073"/>
              <a:gd name="connsiteY5" fmla="*/ 480291 h 3214254"/>
              <a:gd name="connsiteX6" fmla="*/ 1496291 w 7232073"/>
              <a:gd name="connsiteY6" fmla="*/ 415636 h 3214254"/>
              <a:gd name="connsiteX7" fmla="*/ 1671782 w 7232073"/>
              <a:gd name="connsiteY7" fmla="*/ 286327 h 3214254"/>
              <a:gd name="connsiteX8" fmla="*/ 1782618 w 7232073"/>
              <a:gd name="connsiteY8" fmla="*/ 221673 h 3214254"/>
              <a:gd name="connsiteX9" fmla="*/ 1893455 w 7232073"/>
              <a:gd name="connsiteY9" fmla="*/ 147782 h 3214254"/>
              <a:gd name="connsiteX10" fmla="*/ 2078182 w 7232073"/>
              <a:gd name="connsiteY10" fmla="*/ 55418 h 3214254"/>
              <a:gd name="connsiteX11" fmla="*/ 2161309 w 7232073"/>
              <a:gd name="connsiteY11" fmla="*/ 36945 h 3214254"/>
              <a:gd name="connsiteX12" fmla="*/ 2272146 w 7232073"/>
              <a:gd name="connsiteY12" fmla="*/ 18473 h 3214254"/>
              <a:gd name="connsiteX13" fmla="*/ 2595418 w 7232073"/>
              <a:gd name="connsiteY13" fmla="*/ 0 h 3214254"/>
              <a:gd name="connsiteX14" fmla="*/ 3186546 w 7232073"/>
              <a:gd name="connsiteY14" fmla="*/ 9236 h 3214254"/>
              <a:gd name="connsiteX15" fmla="*/ 3380509 w 7232073"/>
              <a:gd name="connsiteY15" fmla="*/ 36945 h 3214254"/>
              <a:gd name="connsiteX16" fmla="*/ 3639127 w 7232073"/>
              <a:gd name="connsiteY16" fmla="*/ 92363 h 3214254"/>
              <a:gd name="connsiteX17" fmla="*/ 3740727 w 7232073"/>
              <a:gd name="connsiteY17" fmla="*/ 110836 h 3214254"/>
              <a:gd name="connsiteX18" fmla="*/ 4137891 w 7232073"/>
              <a:gd name="connsiteY18" fmla="*/ 212436 h 3214254"/>
              <a:gd name="connsiteX19" fmla="*/ 4285673 w 7232073"/>
              <a:gd name="connsiteY19" fmla="*/ 258618 h 3214254"/>
              <a:gd name="connsiteX20" fmla="*/ 4433455 w 7232073"/>
              <a:gd name="connsiteY20" fmla="*/ 295563 h 3214254"/>
              <a:gd name="connsiteX21" fmla="*/ 4812146 w 7232073"/>
              <a:gd name="connsiteY21" fmla="*/ 471054 h 3214254"/>
              <a:gd name="connsiteX22" fmla="*/ 5043055 w 7232073"/>
              <a:gd name="connsiteY22" fmla="*/ 637309 h 3214254"/>
              <a:gd name="connsiteX23" fmla="*/ 5292436 w 7232073"/>
              <a:gd name="connsiteY23" fmla="*/ 794327 h 3214254"/>
              <a:gd name="connsiteX24" fmla="*/ 5467927 w 7232073"/>
              <a:gd name="connsiteY24" fmla="*/ 942109 h 3214254"/>
              <a:gd name="connsiteX25" fmla="*/ 5523346 w 7232073"/>
              <a:gd name="connsiteY25" fmla="*/ 997527 h 3214254"/>
              <a:gd name="connsiteX26" fmla="*/ 5588000 w 7232073"/>
              <a:gd name="connsiteY26" fmla="*/ 1052945 h 3214254"/>
              <a:gd name="connsiteX27" fmla="*/ 5671127 w 7232073"/>
              <a:gd name="connsiteY27" fmla="*/ 1145309 h 3214254"/>
              <a:gd name="connsiteX28" fmla="*/ 5828146 w 7232073"/>
              <a:gd name="connsiteY28" fmla="*/ 1283854 h 3214254"/>
              <a:gd name="connsiteX29" fmla="*/ 5892800 w 7232073"/>
              <a:gd name="connsiteY29" fmla="*/ 1348509 h 3214254"/>
              <a:gd name="connsiteX30" fmla="*/ 5938982 w 7232073"/>
              <a:gd name="connsiteY30" fmla="*/ 1403927 h 3214254"/>
              <a:gd name="connsiteX31" fmla="*/ 6179127 w 7232073"/>
              <a:gd name="connsiteY31" fmla="*/ 1653309 h 3214254"/>
              <a:gd name="connsiteX32" fmla="*/ 6234546 w 7232073"/>
              <a:gd name="connsiteY32" fmla="*/ 1717963 h 3214254"/>
              <a:gd name="connsiteX33" fmla="*/ 6308436 w 7232073"/>
              <a:gd name="connsiteY33" fmla="*/ 1828800 h 3214254"/>
              <a:gd name="connsiteX34" fmla="*/ 6456218 w 7232073"/>
              <a:gd name="connsiteY34" fmla="*/ 2013527 h 3214254"/>
              <a:gd name="connsiteX35" fmla="*/ 6493164 w 7232073"/>
              <a:gd name="connsiteY35" fmla="*/ 2078182 h 3214254"/>
              <a:gd name="connsiteX36" fmla="*/ 6594764 w 7232073"/>
              <a:gd name="connsiteY36" fmla="*/ 2198254 h 3214254"/>
              <a:gd name="connsiteX37" fmla="*/ 6640946 w 7232073"/>
              <a:gd name="connsiteY37" fmla="*/ 2281382 h 3214254"/>
              <a:gd name="connsiteX38" fmla="*/ 6751782 w 7232073"/>
              <a:gd name="connsiteY38" fmla="*/ 2438400 h 3214254"/>
              <a:gd name="connsiteX39" fmla="*/ 6779491 w 7232073"/>
              <a:gd name="connsiteY39" fmla="*/ 2493818 h 3214254"/>
              <a:gd name="connsiteX40" fmla="*/ 6871855 w 7232073"/>
              <a:gd name="connsiteY40" fmla="*/ 2650836 h 3214254"/>
              <a:gd name="connsiteX41" fmla="*/ 6945746 w 7232073"/>
              <a:gd name="connsiteY41" fmla="*/ 2752436 h 3214254"/>
              <a:gd name="connsiteX42" fmla="*/ 7019636 w 7232073"/>
              <a:gd name="connsiteY42" fmla="*/ 2863273 h 3214254"/>
              <a:gd name="connsiteX43" fmla="*/ 7075055 w 7232073"/>
              <a:gd name="connsiteY43" fmla="*/ 2946400 h 3214254"/>
              <a:gd name="connsiteX44" fmla="*/ 7093527 w 7232073"/>
              <a:gd name="connsiteY44" fmla="*/ 3001818 h 3214254"/>
              <a:gd name="connsiteX45" fmla="*/ 7121236 w 7232073"/>
              <a:gd name="connsiteY45" fmla="*/ 3029527 h 3214254"/>
              <a:gd name="connsiteX46" fmla="*/ 7130473 w 7232073"/>
              <a:gd name="connsiteY46" fmla="*/ 3066473 h 3214254"/>
              <a:gd name="connsiteX47" fmla="*/ 7185891 w 7232073"/>
              <a:gd name="connsiteY47" fmla="*/ 3140363 h 3214254"/>
              <a:gd name="connsiteX48" fmla="*/ 7232073 w 7232073"/>
              <a:gd name="connsiteY48" fmla="*/ 3214254 h 3214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7232073" h="3214254">
                <a:moveTo>
                  <a:pt x="0" y="1597891"/>
                </a:moveTo>
                <a:cubicBezTo>
                  <a:pt x="77772" y="1532084"/>
                  <a:pt x="166823" y="1454242"/>
                  <a:pt x="249382" y="1394691"/>
                </a:cubicBezTo>
                <a:cubicBezTo>
                  <a:pt x="442725" y="1255231"/>
                  <a:pt x="669984" y="1118710"/>
                  <a:pt x="849746" y="951345"/>
                </a:cubicBezTo>
                <a:cubicBezTo>
                  <a:pt x="886428" y="917193"/>
                  <a:pt x="913932" y="873857"/>
                  <a:pt x="951346" y="840509"/>
                </a:cubicBezTo>
                <a:cubicBezTo>
                  <a:pt x="1055814" y="747396"/>
                  <a:pt x="1166008" y="660900"/>
                  <a:pt x="1274618" y="572654"/>
                </a:cubicBezTo>
                <a:cubicBezTo>
                  <a:pt x="1313809" y="540812"/>
                  <a:pt x="1352090" y="507401"/>
                  <a:pt x="1394691" y="480291"/>
                </a:cubicBezTo>
                <a:cubicBezTo>
                  <a:pt x="1428558" y="458739"/>
                  <a:pt x="1463626" y="438968"/>
                  <a:pt x="1496291" y="415636"/>
                </a:cubicBezTo>
                <a:cubicBezTo>
                  <a:pt x="1652554" y="304019"/>
                  <a:pt x="1523842" y="377908"/>
                  <a:pt x="1671782" y="286327"/>
                </a:cubicBezTo>
                <a:cubicBezTo>
                  <a:pt x="1708149" y="263814"/>
                  <a:pt x="1746348" y="244342"/>
                  <a:pt x="1782618" y="221673"/>
                </a:cubicBezTo>
                <a:cubicBezTo>
                  <a:pt x="1820272" y="198139"/>
                  <a:pt x="1855701" y="171154"/>
                  <a:pt x="1893455" y="147782"/>
                </a:cubicBezTo>
                <a:cubicBezTo>
                  <a:pt x="1938618" y="119824"/>
                  <a:pt x="2030445" y="72126"/>
                  <a:pt x="2078182" y="55418"/>
                </a:cubicBezTo>
                <a:cubicBezTo>
                  <a:pt x="2104973" y="46041"/>
                  <a:pt x="2133425" y="42256"/>
                  <a:pt x="2161309" y="36945"/>
                </a:cubicBezTo>
                <a:cubicBezTo>
                  <a:pt x="2198103" y="29937"/>
                  <a:pt x="2234958" y="22936"/>
                  <a:pt x="2272146" y="18473"/>
                </a:cubicBezTo>
                <a:cubicBezTo>
                  <a:pt x="2351389" y="8964"/>
                  <a:pt x="2535268" y="2734"/>
                  <a:pt x="2595418" y="0"/>
                </a:cubicBezTo>
                <a:cubicBezTo>
                  <a:pt x="2792461" y="3079"/>
                  <a:pt x="2989697" y="-27"/>
                  <a:pt x="3186546" y="9236"/>
                </a:cubicBezTo>
                <a:cubicBezTo>
                  <a:pt x="3251785" y="12306"/>
                  <a:pt x="3316130" y="25953"/>
                  <a:pt x="3380509" y="36945"/>
                </a:cubicBezTo>
                <a:cubicBezTo>
                  <a:pt x="3766657" y="102873"/>
                  <a:pt x="3432945" y="48957"/>
                  <a:pt x="3639127" y="92363"/>
                </a:cubicBezTo>
                <a:cubicBezTo>
                  <a:pt x="3672811" y="99454"/>
                  <a:pt x="3707100" y="103480"/>
                  <a:pt x="3740727" y="110836"/>
                </a:cubicBezTo>
                <a:cubicBezTo>
                  <a:pt x="3871328" y="139405"/>
                  <a:pt x="4009651" y="175314"/>
                  <a:pt x="4137891" y="212436"/>
                </a:cubicBezTo>
                <a:cubicBezTo>
                  <a:pt x="4187466" y="226787"/>
                  <a:pt x="4235991" y="244645"/>
                  <a:pt x="4285673" y="258618"/>
                </a:cubicBezTo>
                <a:cubicBezTo>
                  <a:pt x="4334553" y="272366"/>
                  <a:pt x="4385130" y="279974"/>
                  <a:pt x="4433455" y="295563"/>
                </a:cubicBezTo>
                <a:cubicBezTo>
                  <a:pt x="4524344" y="324882"/>
                  <a:pt x="4762776" y="435507"/>
                  <a:pt x="4812146" y="471054"/>
                </a:cubicBezTo>
                <a:cubicBezTo>
                  <a:pt x="4889116" y="526472"/>
                  <a:pt x="4962794" y="586774"/>
                  <a:pt x="5043055" y="637309"/>
                </a:cubicBezTo>
                <a:cubicBezTo>
                  <a:pt x="5126182" y="689648"/>
                  <a:pt x="5217297" y="731052"/>
                  <a:pt x="5292436" y="794327"/>
                </a:cubicBezTo>
                <a:cubicBezTo>
                  <a:pt x="5350933" y="843588"/>
                  <a:pt x="5413850" y="888033"/>
                  <a:pt x="5467927" y="942109"/>
                </a:cubicBezTo>
                <a:cubicBezTo>
                  <a:pt x="5486400" y="960582"/>
                  <a:pt x="5504150" y="979807"/>
                  <a:pt x="5523346" y="997527"/>
                </a:cubicBezTo>
                <a:cubicBezTo>
                  <a:pt x="5544203" y="1016780"/>
                  <a:pt x="5567929" y="1032874"/>
                  <a:pt x="5588000" y="1052945"/>
                </a:cubicBezTo>
                <a:cubicBezTo>
                  <a:pt x="5723082" y="1188027"/>
                  <a:pt x="5517653" y="1005788"/>
                  <a:pt x="5671127" y="1145309"/>
                </a:cubicBezTo>
                <a:cubicBezTo>
                  <a:pt x="5722776" y="1192262"/>
                  <a:pt x="5778790" y="1234497"/>
                  <a:pt x="5828146" y="1283854"/>
                </a:cubicBezTo>
                <a:cubicBezTo>
                  <a:pt x="5849697" y="1305406"/>
                  <a:pt x="5872127" y="1326113"/>
                  <a:pt x="5892800" y="1348509"/>
                </a:cubicBezTo>
                <a:cubicBezTo>
                  <a:pt x="5909110" y="1366178"/>
                  <a:pt x="5921979" y="1386924"/>
                  <a:pt x="5938982" y="1403927"/>
                </a:cubicBezTo>
                <a:cubicBezTo>
                  <a:pt x="6195509" y="1660454"/>
                  <a:pt x="5991074" y="1429998"/>
                  <a:pt x="6179127" y="1653309"/>
                </a:cubicBezTo>
                <a:cubicBezTo>
                  <a:pt x="6197411" y="1675021"/>
                  <a:pt x="6218801" y="1694345"/>
                  <a:pt x="6234546" y="1717963"/>
                </a:cubicBezTo>
                <a:cubicBezTo>
                  <a:pt x="6259176" y="1754909"/>
                  <a:pt x="6281794" y="1793278"/>
                  <a:pt x="6308436" y="1828800"/>
                </a:cubicBezTo>
                <a:cubicBezTo>
                  <a:pt x="6355749" y="1891884"/>
                  <a:pt x="6417095" y="1945061"/>
                  <a:pt x="6456218" y="2013527"/>
                </a:cubicBezTo>
                <a:cubicBezTo>
                  <a:pt x="6468533" y="2035079"/>
                  <a:pt x="6478271" y="2058324"/>
                  <a:pt x="6493164" y="2078182"/>
                </a:cubicBezTo>
                <a:cubicBezTo>
                  <a:pt x="6524622" y="2120126"/>
                  <a:pt x="6569302" y="2152422"/>
                  <a:pt x="6594764" y="2198254"/>
                </a:cubicBezTo>
                <a:cubicBezTo>
                  <a:pt x="6610158" y="2225963"/>
                  <a:pt x="6623599" y="2254851"/>
                  <a:pt x="6640946" y="2281382"/>
                </a:cubicBezTo>
                <a:cubicBezTo>
                  <a:pt x="6676006" y="2335003"/>
                  <a:pt x="6723131" y="2381098"/>
                  <a:pt x="6751782" y="2438400"/>
                </a:cubicBezTo>
                <a:cubicBezTo>
                  <a:pt x="6761018" y="2456873"/>
                  <a:pt x="6769772" y="2475595"/>
                  <a:pt x="6779491" y="2493818"/>
                </a:cubicBezTo>
                <a:cubicBezTo>
                  <a:pt x="6805824" y="2543192"/>
                  <a:pt x="6839986" y="2604259"/>
                  <a:pt x="6871855" y="2650836"/>
                </a:cubicBezTo>
                <a:cubicBezTo>
                  <a:pt x="6895502" y="2685397"/>
                  <a:pt x="6927018" y="2714981"/>
                  <a:pt x="6945746" y="2752436"/>
                </a:cubicBezTo>
                <a:cubicBezTo>
                  <a:pt x="7004616" y="2870175"/>
                  <a:pt x="6936474" y="2744469"/>
                  <a:pt x="7019636" y="2863273"/>
                </a:cubicBezTo>
                <a:cubicBezTo>
                  <a:pt x="7134226" y="3026975"/>
                  <a:pt x="6904511" y="2733222"/>
                  <a:pt x="7075055" y="2946400"/>
                </a:cubicBezTo>
                <a:cubicBezTo>
                  <a:pt x="7081212" y="2964873"/>
                  <a:pt x="7084071" y="2984797"/>
                  <a:pt x="7093527" y="3001818"/>
                </a:cubicBezTo>
                <a:cubicBezTo>
                  <a:pt x="7099870" y="3013236"/>
                  <a:pt x="7114755" y="3018186"/>
                  <a:pt x="7121236" y="3029527"/>
                </a:cubicBezTo>
                <a:cubicBezTo>
                  <a:pt x="7127534" y="3040549"/>
                  <a:pt x="7124077" y="3055508"/>
                  <a:pt x="7130473" y="3066473"/>
                </a:cubicBezTo>
                <a:cubicBezTo>
                  <a:pt x="7145986" y="3093067"/>
                  <a:pt x="7169574" y="3114255"/>
                  <a:pt x="7185891" y="3140363"/>
                </a:cubicBezTo>
                <a:lnTo>
                  <a:pt x="7232073" y="3214254"/>
                </a:lnTo>
              </a:path>
            </a:pathLst>
          </a:custGeom>
          <a:noFill/>
          <a:ln w="571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Speech Bubble: Oval 48">
            <a:extLst>
              <a:ext uri="{FF2B5EF4-FFF2-40B4-BE49-F238E27FC236}">
                <a16:creationId xmlns:a16="http://schemas.microsoft.com/office/drawing/2014/main" id="{7744515F-FCEB-4D7C-B02F-D1EE7D7808E5}"/>
              </a:ext>
            </a:extLst>
          </p:cNvPr>
          <p:cNvSpPr/>
          <p:nvPr/>
        </p:nvSpPr>
        <p:spPr>
          <a:xfrm>
            <a:off x="406399" y="1505527"/>
            <a:ext cx="1754909" cy="1092939"/>
          </a:xfrm>
          <a:prstGeom prst="wedgeEllipseCallout">
            <a:avLst>
              <a:gd name="adj1" fmla="val 103675"/>
              <a:gd name="adj2" fmla="val 1163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 Burst Pressure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0EDE75A-3619-32FB-0A7A-A0E21F8737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737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780"/>
    </mc:Choice>
    <mc:Fallback xmlns="">
      <p:transition spd="slow" advTm="737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15218" x="8672513" y="6392863"/>
          <p14:tracePt t="15225" x="8434388" y="6237288"/>
          <p14:tracePt t="15235" x="8307388" y="6146800"/>
          <p14:tracePt t="15242" x="8216900" y="6073775"/>
          <p14:tracePt t="15257" x="8188325" y="6046788"/>
          <p14:tracePt t="15299" x="8180388" y="6037263"/>
          <p14:tracePt t="15401" x="8224838" y="6010275"/>
          <p14:tracePt t="15409" x="8353425" y="5954713"/>
          <p14:tracePt t="15417" x="8507413" y="5881688"/>
          <p14:tracePt t="15425" x="8709025" y="5781675"/>
          <p14:tracePt t="15441" x="8845550" y="5681663"/>
          <p14:tracePt t="15457" x="9237663" y="5399088"/>
          <p14:tracePt t="15474" x="9712325" y="5016500"/>
          <p14:tracePt t="15490" x="10021888" y="4841875"/>
          <p14:tracePt t="15507" x="10394950" y="4705350"/>
          <p14:tracePt t="15524" x="10677525" y="4632325"/>
          <p14:tracePt t="15541" x="10833100" y="4595813"/>
          <p14:tracePt t="15557" x="10969625" y="4587875"/>
          <p14:tracePt t="15574" x="11061700" y="4559300"/>
          <p14:tracePt t="15590" x="11161713" y="4541838"/>
          <p14:tracePt t="15607" x="11271250" y="4522788"/>
          <p14:tracePt t="15623" x="11434763" y="4495800"/>
          <p14:tracePt t="15640" x="11571288" y="4468813"/>
          <p14:tracePt t="15657" x="11799888" y="4432300"/>
          <p14:tracePt t="15674" x="12072938" y="4432300"/>
          <p14:tracePt t="15761" x="12165013" y="4003675"/>
          <p14:tracePt t="16009" x="12118975" y="4049713"/>
          <p14:tracePt t="16017" x="12091988" y="4094163"/>
          <p14:tracePt t="16026" x="12028488" y="4159250"/>
          <p14:tracePt t="16041" x="11899900" y="4268788"/>
          <p14:tracePt t="16057" x="11607800" y="4441825"/>
          <p14:tracePt t="16074" x="11115675" y="4505325"/>
          <p14:tracePt t="16091" x="10815638" y="4559300"/>
          <p14:tracePt t="16107" x="10533063" y="4614863"/>
          <p14:tracePt t="16124" x="10231438" y="4687888"/>
          <p14:tracePt t="16141" x="10094913" y="4732338"/>
          <p14:tracePt t="16157" x="10048875" y="4741863"/>
          <p14:tracePt t="16174" x="10021888" y="4760913"/>
          <p14:tracePt t="16250" x="10039350" y="4732338"/>
          <p14:tracePt t="16259" x="10104438" y="4668838"/>
          <p14:tracePt t="16266" x="10148888" y="4605338"/>
          <p14:tracePt t="16276" x="10158413" y="4595813"/>
          <p14:tracePt t="16291" x="10177463" y="4551363"/>
          <p14:tracePt t="16308" x="10177463" y="4522788"/>
          <p14:tracePt t="16325" x="10177463" y="4505325"/>
          <p14:tracePt t="16417" x="10185400" y="4495800"/>
          <p14:tracePt t="16426" x="10204450" y="4478338"/>
          <p14:tracePt t="16433" x="10231438" y="4468813"/>
          <p14:tracePt t="16443" x="10258425" y="4459288"/>
          <p14:tracePt t="16458" x="10304463" y="4441825"/>
          <p14:tracePt t="16474" x="10350500" y="4432300"/>
          <p14:tracePt t="16491" x="10414000" y="4422775"/>
          <p14:tracePt t="16508" x="10460038" y="4422775"/>
          <p14:tracePt t="16524" x="10514013" y="4405313"/>
          <p14:tracePt t="16541" x="10541000" y="4405313"/>
          <p14:tracePt t="16558" x="10577513" y="4395788"/>
          <p14:tracePt t="16574" x="10606088" y="4386263"/>
          <p14:tracePt t="16591" x="10660063" y="4386263"/>
          <p14:tracePt t="16608" x="10687050" y="4376738"/>
          <p14:tracePt t="16625" x="10714038" y="4376738"/>
          <p14:tracePt t="16641" x="10733088" y="4376738"/>
          <p14:tracePt t="16673" x="10742613" y="4376738"/>
          <p14:tracePt t="16689" x="10750550" y="4395788"/>
          <p14:tracePt t="16697" x="10750550" y="4432300"/>
          <p14:tracePt t="16708" x="10769600" y="4495800"/>
          <p14:tracePt t="16725" x="10769600" y="4587875"/>
          <p14:tracePt t="16741" x="10769600" y="4714875"/>
          <p14:tracePt t="16758" x="10769600" y="4805363"/>
          <p14:tracePt t="16775" x="10769600" y="4914900"/>
          <p14:tracePt t="16791" x="10769600" y="5089525"/>
          <p14:tracePt t="16808" x="10769600" y="5216525"/>
          <p14:tracePt t="16825" x="10787063" y="5389563"/>
          <p14:tracePt t="16841" x="10833100" y="5535613"/>
          <p14:tracePt t="16858" x="10879138" y="5718175"/>
          <p14:tracePt t="16875" x="10915650" y="5837238"/>
          <p14:tracePt t="16891" x="10961688" y="5937250"/>
          <p14:tracePt t="16908" x="11079163" y="6110288"/>
          <p14:tracePt t="16925" x="11261725" y="6310313"/>
          <p14:tracePt t="16941" x="11490325" y="6492875"/>
          <p14:tracePt t="16958" x="11772900" y="6665913"/>
          <p14:tracePt t="16975" x="12065000" y="6804025"/>
          <p14:tracePt t="17345" x="12155488" y="4167188"/>
          <p14:tracePt t="17358" x="12118975" y="4159250"/>
          <p14:tracePt t="17375" x="12072938" y="4159250"/>
          <p14:tracePt t="17392" x="12009438" y="4140200"/>
          <p14:tracePt t="17409" x="11926888" y="4140200"/>
          <p14:tracePt t="17426" x="11817350" y="4167188"/>
          <p14:tracePt t="17442" x="11526838" y="4213225"/>
          <p14:tracePt t="17458" x="11390313" y="4259263"/>
          <p14:tracePt t="17475" x="11188700" y="4313238"/>
          <p14:tracePt t="17492" x="11106150" y="4322763"/>
          <p14:tracePt t="17509" x="11061700" y="4340225"/>
          <p14:tracePt t="17525" x="11025188" y="4340225"/>
          <p14:tracePt t="17542" x="11015663" y="4340225"/>
          <p14:tracePt t="17559" x="10998200" y="4340225"/>
          <p14:tracePt t="17575" x="10969625" y="4359275"/>
          <p14:tracePt t="17592" x="10952163" y="4368800"/>
          <p14:tracePt t="17609" x="10915650" y="4405313"/>
          <p14:tracePt t="17626" x="10888663" y="4422775"/>
          <p14:tracePt t="17642" x="10806113" y="4532313"/>
          <p14:tracePt t="17658" x="10714038" y="4614863"/>
          <p14:tracePt t="17675" x="10660063" y="4697413"/>
          <p14:tracePt t="17692" x="10606088" y="4787900"/>
          <p14:tracePt t="17709" x="10569575" y="4878388"/>
          <p14:tracePt t="17725" x="10523538" y="4997450"/>
          <p14:tracePt t="17742" x="10504488" y="5060950"/>
          <p14:tracePt t="17759" x="10504488" y="5143500"/>
          <p14:tracePt t="17775" x="10496550" y="5216525"/>
          <p14:tracePt t="17792" x="10496550" y="5280025"/>
          <p14:tracePt t="17809" x="10496550" y="5362575"/>
          <p14:tracePt t="17826" x="10496550" y="5435600"/>
          <p14:tracePt t="17842" x="10523538" y="5554663"/>
          <p14:tracePt t="17859" x="10569575" y="5635625"/>
          <p14:tracePt t="17875" x="10623550" y="5708650"/>
          <p14:tracePt t="17892" x="10687050" y="5791200"/>
          <p14:tracePt t="17909" x="10769600" y="5845175"/>
          <p14:tracePt t="17925" x="10869613" y="5918200"/>
          <p14:tracePt t="17942" x="10988675" y="5964238"/>
          <p14:tracePt t="17959" x="11106150" y="6010275"/>
          <p14:tracePt t="17975" x="11234738" y="6037263"/>
          <p14:tracePt t="17992" x="11344275" y="6054725"/>
          <p14:tracePt t="18009" x="11498263" y="6054725"/>
          <p14:tracePt t="18025" x="11717338" y="5983288"/>
          <p14:tracePt t="18042" x="11836400" y="5910263"/>
          <p14:tracePt t="18059" x="11999913" y="5754688"/>
          <p14:tracePt t="18076" x="12109450" y="5618163"/>
          <p14:tracePt t="18227" x="12138025" y="4805363"/>
          <p14:tracePt t="18234" x="12128500" y="4760913"/>
          <p14:tracePt t="18244" x="12101513" y="4724400"/>
          <p14:tracePt t="18259" x="12028488" y="4651375"/>
          <p14:tracePt t="18276" x="11945938" y="4587875"/>
          <p14:tracePt t="18292" x="11845925" y="4532313"/>
          <p14:tracePt t="18309" x="11726863" y="4468813"/>
          <p14:tracePt t="18327" x="11617325" y="4441825"/>
          <p14:tracePt t="18342" x="11498263" y="4413250"/>
          <p14:tracePt t="18359" x="11407775" y="4368800"/>
          <p14:tracePt t="18376" x="11252200" y="4349750"/>
          <p14:tracePt t="18393" x="11125200" y="4349750"/>
          <p14:tracePt t="18409" x="11061700" y="4349750"/>
          <p14:tracePt t="18426" x="10942638" y="4359275"/>
          <p14:tracePt t="18442" x="10879138" y="4368800"/>
          <p14:tracePt t="18459" x="10806113" y="4405313"/>
          <p14:tracePt t="18476" x="10760075" y="4432300"/>
          <p14:tracePt t="18492" x="10714038" y="4468813"/>
          <p14:tracePt t="18509" x="10660063" y="4505325"/>
          <p14:tracePt t="18527" x="10633075" y="4541838"/>
          <p14:tracePt t="18542" x="10596563" y="4578350"/>
          <p14:tracePt t="18559" x="10577513" y="4614863"/>
          <p14:tracePt t="18576" x="10560050" y="4641850"/>
          <p14:tracePt t="18593" x="10533063" y="4697413"/>
          <p14:tracePt t="18609" x="10504488" y="4732338"/>
          <p14:tracePt t="18627" x="10496550" y="4778375"/>
          <p14:tracePt t="18642" x="10496550" y="4805363"/>
          <p14:tracePt t="18659" x="10487025" y="4833938"/>
          <p14:tracePt t="18676" x="10487025" y="4870450"/>
          <p14:tracePt t="18693" x="10487025" y="4914900"/>
          <p14:tracePt t="18709" x="10487025" y="4933950"/>
          <p14:tracePt t="18726" x="10487025" y="4970463"/>
          <p14:tracePt t="18742" x="10496550" y="5016500"/>
          <p14:tracePt t="18759" x="10514013" y="5033963"/>
          <p14:tracePt t="18776" x="10533063" y="5089525"/>
          <p14:tracePt t="18793" x="10560050" y="5133975"/>
          <p14:tracePt t="18810" x="10596563" y="5170488"/>
          <p14:tracePt t="18826" x="10660063" y="5243513"/>
          <p14:tracePt t="18843" x="10706100" y="5289550"/>
          <p14:tracePt t="18859" x="10769600" y="5343525"/>
          <p14:tracePt t="18876" x="10869613" y="5408613"/>
          <p14:tracePt t="18893" x="10988675" y="5435600"/>
          <p14:tracePt t="18909" x="11061700" y="5472113"/>
          <p14:tracePt t="18926" x="11142663" y="5489575"/>
          <p14:tracePt t="18943" x="11207750" y="5499100"/>
          <p14:tracePt t="18960" x="11244263" y="5499100"/>
          <p14:tracePt t="18976" x="11271250" y="5499100"/>
          <p14:tracePt t="18993" x="11307763" y="5499100"/>
          <p14:tracePt t="19010" x="11371263" y="5481638"/>
          <p14:tracePt t="19026" x="11453813" y="5445125"/>
          <p14:tracePt t="19043" x="11563350" y="5362575"/>
          <p14:tracePt t="19060" x="11607800" y="5307013"/>
          <p14:tracePt t="19077" x="11636375" y="5270500"/>
          <p14:tracePt t="19093" x="11644313" y="5262563"/>
          <p14:tracePt t="19110" x="11644313" y="5253038"/>
          <p14:tracePt t="20010" x="11617325" y="5243513"/>
          <p14:tracePt t="20018" x="11544300" y="5207000"/>
          <p14:tracePt t="20027" x="11498263" y="5197475"/>
          <p14:tracePt t="20044" x="11390313" y="5180013"/>
          <p14:tracePt t="20061" x="11288713" y="5143500"/>
          <p14:tracePt t="20077" x="11225213" y="5116513"/>
          <p14:tracePt t="20094" x="11198225" y="5089525"/>
          <p14:tracePt t="20110" x="11179175" y="5089525"/>
          <p14:tracePt t="20127" x="11171238" y="5089525"/>
          <p14:tracePt t="20203" x="11161713" y="5080000"/>
          <p14:tracePt t="20225" x="11152188" y="5080000"/>
          <p14:tracePt t="20242" x="11142663" y="5080000"/>
          <p14:tracePt t="20266" x="11134725" y="5080000"/>
          <p14:tracePt t="20273" x="11125200" y="5080000"/>
          <p14:tracePt t="20298" x="11106150" y="5070475"/>
          <p14:tracePt t="20314" x="11098213" y="5070475"/>
          <p14:tracePt t="22019" x="11079163" y="5060950"/>
          <p14:tracePt t="22027" x="11052175" y="5043488"/>
          <p14:tracePt t="22035" x="11025188" y="5033963"/>
          <p14:tracePt t="22045" x="11015663" y="5033963"/>
          <p14:tracePt t="22062" x="11006138" y="5024438"/>
          <p14:tracePt t="22154" x="10998200" y="5016500"/>
          <p14:tracePt t="22178" x="10979150" y="5016500"/>
          <p14:tracePt t="22186" x="10979150" y="4997450"/>
          <p14:tracePt t="22202" x="10952163" y="4987925"/>
          <p14:tracePt t="22234" x="10925175" y="4979988"/>
          <p14:tracePt t="22346" x="10925175" y="4951413"/>
          <p14:tracePt t="22354" x="10925175" y="4933950"/>
          <p14:tracePt t="22363" x="10925175" y="4878388"/>
          <p14:tracePt t="22379" x="10915650" y="4797425"/>
          <p14:tracePt t="22395" x="10915650" y="4732338"/>
          <p14:tracePt t="22412" x="10906125" y="4687888"/>
          <p14:tracePt t="22429" x="10906125" y="4641850"/>
          <p14:tracePt t="22445" x="10888663" y="4578350"/>
          <p14:tracePt t="22462" x="10860088" y="4486275"/>
          <p14:tracePt t="22479" x="10823575" y="4386263"/>
          <p14:tracePt t="22495" x="10779125" y="4268788"/>
          <p14:tracePt t="22512" x="10750550" y="4186238"/>
          <p14:tracePt t="22529" x="10723563" y="4122738"/>
          <p14:tracePt t="22548" x="10696575" y="4076700"/>
          <p14:tracePt t="22562" x="10687050" y="4067175"/>
          <p14:tracePt t="22579" x="10687050" y="4057650"/>
          <p14:tracePt t="22595" x="10677525" y="4049713"/>
          <p14:tracePt t="22612" x="10669588" y="4040188"/>
          <p14:tracePt t="22634" x="10660063" y="4030663"/>
          <p14:tracePt t="22645" x="10650538" y="4021138"/>
          <p14:tracePt t="22662" x="10633075" y="4003675"/>
          <p14:tracePt t="22679" x="10614025" y="3976688"/>
          <p14:tracePt t="22695" x="10577513" y="3948113"/>
          <p14:tracePt t="22712" x="10533063" y="3911600"/>
          <p14:tracePt t="22729" x="10467975" y="3875088"/>
          <p14:tracePt t="22746" x="10367963" y="3803650"/>
          <p14:tracePt t="22762" x="10240963" y="3711575"/>
          <p14:tracePt t="22779" x="10067925" y="3592513"/>
          <p14:tracePt t="22796" x="9985375" y="3519488"/>
          <p14:tracePt t="22812" x="9921875" y="3455988"/>
          <p14:tracePt t="22829" x="9875838" y="3402013"/>
          <p14:tracePt t="22845" x="9829800" y="3375025"/>
          <p14:tracePt t="22862" x="9756775" y="3292475"/>
          <p14:tracePt t="22879" x="9693275" y="3219450"/>
          <p14:tracePt t="22896" x="9566275" y="3090863"/>
          <p14:tracePt t="22912" x="9456738" y="2982913"/>
          <p14:tracePt t="22929" x="9393238" y="2954338"/>
          <p14:tracePt t="22947" x="9393238" y="2927350"/>
          <p14:tracePt t="22986" x="9383713" y="2927350"/>
          <p14:tracePt t="23010" x="9374188" y="2927350"/>
          <p14:tracePt t="23050" x="9364663" y="2917825"/>
          <p14:tracePt t="23122" x="9356725" y="2909888"/>
          <p14:tracePt t="23146" x="9328150" y="2909888"/>
          <p14:tracePt t="23154" x="9310688" y="2909888"/>
          <p14:tracePt t="23164" x="9283700" y="2909888"/>
          <p14:tracePt t="23179" x="9237663" y="2909888"/>
          <p14:tracePt t="23202" x="9237663" y="2936875"/>
          <p14:tracePt t="23218" x="9237663" y="2927350"/>
          <p14:tracePt t="23229" x="9237663" y="2909888"/>
          <p14:tracePt t="23246" x="9237663" y="2735263"/>
          <p14:tracePt t="23262" x="9237663" y="2562225"/>
          <p14:tracePt t="23279" x="9237663" y="2452688"/>
          <p14:tracePt t="23570" x="9247188" y="2452688"/>
          <p14:tracePt t="23578" x="9255125" y="2452688"/>
          <p14:tracePt t="23587" x="9283700" y="2471738"/>
          <p14:tracePt t="23596" x="9301163" y="2481263"/>
          <p14:tracePt t="23614" x="9374188" y="2508250"/>
          <p14:tracePt t="23629" x="9420225" y="2535238"/>
          <p14:tracePt t="23647" x="9429750" y="2554288"/>
          <p14:tracePt t="23663" x="9456738" y="2525713"/>
          <p14:tracePt t="23679" x="9456738" y="2481263"/>
          <p14:tracePt t="23696" x="9456738" y="2435225"/>
          <p14:tracePt t="23713" x="9437688" y="2371725"/>
          <p14:tracePt t="23730" x="9410700" y="2352675"/>
          <p14:tracePt t="23746" x="9347200" y="2298700"/>
          <p14:tracePt t="23763" x="9283700" y="2233613"/>
          <p14:tracePt t="23780" x="9128125" y="2143125"/>
          <p14:tracePt t="23796" x="9001125" y="2070100"/>
          <p14:tracePt t="23813" x="8882063" y="2006600"/>
          <p14:tracePt t="23830" x="8763000" y="1951038"/>
          <p14:tracePt t="23846" x="8572500" y="1841500"/>
          <p14:tracePt t="23863" x="8453438" y="1814513"/>
          <p14:tracePt t="23880" x="8297863" y="1787525"/>
          <p14:tracePt t="23896" x="8124825" y="1797050"/>
          <p14:tracePt t="23913" x="8005763" y="1824038"/>
          <p14:tracePt t="23931" x="7896225" y="1814513"/>
          <p14:tracePt t="23931" x="7832725" y="1787525"/>
          <p14:tracePt t="23946" x="7796213" y="1741488"/>
          <p14:tracePt t="23963" x="7796213" y="1704975"/>
          <p14:tracePt t="24163" x="7796213" y="1714500"/>
          <p14:tracePt t="24170" x="7796213" y="1731963"/>
          <p14:tracePt t="24180" x="7796213" y="1741488"/>
          <p14:tracePt t="24196" x="7769225" y="1751013"/>
          <p14:tracePt t="24213" x="7659688" y="1741488"/>
          <p14:tracePt t="24230" x="7459663" y="1697038"/>
          <p14:tracePt t="24246" x="7286625" y="1677988"/>
          <p14:tracePt t="24263" x="7121525" y="1651000"/>
          <p14:tracePt t="24280" x="6948488" y="1631950"/>
          <p14:tracePt t="24297" x="6811963" y="1614488"/>
          <p14:tracePt t="24313" x="6638925" y="1568450"/>
          <p14:tracePt t="24330" x="6483350" y="1550988"/>
          <p14:tracePt t="24346" x="6327775" y="1522413"/>
          <p14:tracePt t="24363" x="6256338" y="1514475"/>
          <p14:tracePt t="24380" x="6173788" y="1495425"/>
          <p14:tracePt t="24396" x="6110288" y="1485900"/>
          <p14:tracePt t="24413" x="6073775" y="1485900"/>
          <p14:tracePt t="24430" x="6054725" y="1477963"/>
          <p14:tracePt t="24447" x="6037263" y="1477963"/>
          <p14:tracePt t="24463" x="6018213" y="1477963"/>
          <p14:tracePt t="24480" x="6000750" y="1477963"/>
          <p14:tracePt t="24497" x="5981700" y="1468438"/>
          <p14:tracePt t="24513" x="5964238" y="1468438"/>
          <p14:tracePt t="24530" x="5935663" y="1468438"/>
          <p14:tracePt t="24546" x="5908675" y="1468438"/>
          <p14:tracePt t="24565" x="5899150" y="1468438"/>
          <p14:tracePt t="24580" x="5891213" y="1468438"/>
          <p14:tracePt t="24602" x="5864225" y="1477963"/>
          <p14:tracePt t="24615" x="5854700" y="1485900"/>
          <p14:tracePt t="24630" x="5835650" y="1495425"/>
          <p14:tracePt t="24647" x="5791200" y="1514475"/>
          <p14:tracePt t="24663" x="5726113" y="1531938"/>
          <p14:tracePt t="24680" x="5645150" y="1568450"/>
          <p14:tracePt t="24697" x="5553075" y="1604963"/>
          <p14:tracePt t="24714" x="5453063" y="1651000"/>
          <p14:tracePt t="24730" x="5316538" y="1741488"/>
          <p14:tracePt t="24747" x="5097463" y="1933575"/>
          <p14:tracePt t="24763" x="4960938" y="2060575"/>
          <p14:tracePt t="24780" x="4851400" y="2170113"/>
          <p14:tracePt t="24797" x="4778375" y="2170113"/>
          <p14:tracePt t="24813" x="4732338" y="2097088"/>
          <p14:tracePt t="24830" x="4832350" y="1887538"/>
          <p14:tracePt t="24847" x="4868863" y="1824038"/>
          <p14:tracePt t="25019" x="4860925" y="1833563"/>
          <p14:tracePt t="25026" x="4851400" y="1870075"/>
          <p14:tracePt t="25034" x="4824413" y="1897063"/>
          <p14:tracePt t="25047" x="4795838" y="1960563"/>
          <p14:tracePt t="25064" x="4678363" y="2133600"/>
          <p14:tracePt t="25080" x="4505325" y="2233613"/>
          <p14:tracePt t="25098" x="4330700" y="2371725"/>
          <p14:tracePt t="25114" x="4084638" y="2562225"/>
          <p14:tracePt t="25131" x="3857625" y="2744788"/>
          <p14:tracePt t="25147" x="3455988" y="3054350"/>
          <p14:tracePt t="25164" x="3146425" y="3273425"/>
          <p14:tracePt t="25180" x="2917825" y="3438525"/>
          <p14:tracePt t="25197" x="2654300" y="3648075"/>
          <p14:tracePt t="25214" x="2479675" y="3794125"/>
          <p14:tracePt t="25230" x="2389188" y="3894138"/>
          <p14:tracePt t="25247" x="2325688" y="4021138"/>
          <p14:tracePt t="25264" x="2316163" y="4094163"/>
          <p14:tracePt t="25281" x="2316163" y="4149725"/>
          <p14:tracePt t="25297" x="2335213" y="4213225"/>
          <p14:tracePt t="25314" x="2343150" y="4276725"/>
          <p14:tracePt t="25331" x="2352675" y="4332288"/>
          <p14:tracePt t="25348" x="2362200" y="4359275"/>
          <p14:tracePt t="25364" x="2389188" y="4459288"/>
          <p14:tracePt t="25381" x="2406650" y="4495800"/>
          <p14:tracePt t="25397" x="2425700" y="4505325"/>
          <p14:tracePt t="25414" x="2562225" y="4495800"/>
          <p14:tracePt t="25431" x="2817813" y="4405313"/>
          <p14:tracePt t="25447" x="3127375" y="4249738"/>
          <p14:tracePt t="25464" x="3392488" y="4076700"/>
          <p14:tracePt t="25481" x="3619500" y="3894138"/>
          <p14:tracePt t="25499" x="3765550" y="3684588"/>
          <p14:tracePt t="25514" x="3794125" y="3648075"/>
          <p14:tracePt t="25531" x="3794125" y="3538538"/>
          <p14:tracePt t="25548" x="3794125" y="3402013"/>
          <p14:tracePt t="25564" x="3765550" y="3319463"/>
          <p14:tracePt t="25581" x="3738563" y="3255963"/>
          <p14:tracePt t="25597" x="3729038" y="3200400"/>
          <p14:tracePt t="25614" x="3711575" y="3163888"/>
          <p14:tracePt t="25631" x="3702050" y="3136900"/>
          <p14:tracePt t="25647" x="3656013" y="3082925"/>
          <p14:tracePt t="25664" x="3575050" y="3063875"/>
          <p14:tracePt t="25681" x="3438525" y="3027363"/>
          <p14:tracePt t="25698" x="3346450" y="3017838"/>
          <p14:tracePt t="25714" x="3219450" y="3017838"/>
          <p14:tracePt t="25731" x="3000375" y="3054350"/>
          <p14:tracePt t="25747" x="2963863" y="3082925"/>
          <p14:tracePt t="25764" x="2890838" y="3127375"/>
          <p14:tracePt t="25781" x="2871788" y="3173413"/>
          <p14:tracePt t="25797" x="2863850" y="3255963"/>
          <p14:tracePt t="25814" x="2881313" y="3355975"/>
          <p14:tracePt t="25831" x="2908300" y="3465513"/>
          <p14:tracePt t="25848" x="2944813" y="3548063"/>
          <p14:tracePt t="25864" x="2973388" y="3638550"/>
          <p14:tracePt t="25881" x="3027363" y="3684588"/>
          <p14:tracePt t="25898" x="3090863" y="3721100"/>
          <p14:tracePt t="25914" x="3227388" y="3748088"/>
          <p14:tracePt t="25931" x="3429000" y="3748088"/>
          <p14:tracePt t="25948" x="3784600" y="3665538"/>
          <p14:tracePt t="25964" x="3975100" y="3602038"/>
          <p14:tracePt t="25981" x="4167188" y="3475038"/>
          <p14:tracePt t="25999" x="4240213" y="3375025"/>
          <p14:tracePt t="26014" x="4249738" y="3282950"/>
          <p14:tracePt t="26031" x="4249738" y="3200400"/>
          <p14:tracePt t="26048" x="4203700" y="3119438"/>
          <p14:tracePt t="26064" x="4113213" y="3073400"/>
          <p14:tracePt t="26081" x="3994150" y="3036888"/>
          <p14:tracePt t="26098" x="3811588" y="3017838"/>
          <p14:tracePt t="26114" x="3629025" y="2990850"/>
          <p14:tracePt t="26131" x="3529013" y="2990850"/>
          <p14:tracePt t="26148" x="3465513" y="3017838"/>
          <p14:tracePt t="26164" x="3402013" y="3082925"/>
          <p14:tracePt t="26181" x="3355975" y="3182938"/>
          <p14:tracePt t="26198" x="3328988" y="3292475"/>
          <p14:tracePt t="26215" x="3300413" y="3455988"/>
          <p14:tracePt t="26231" x="3246438" y="3611563"/>
          <p14:tracePt t="26248" x="3209925" y="3711575"/>
          <p14:tracePt t="26264" x="3190875" y="3794125"/>
          <p14:tracePt t="26281" x="3182938" y="3848100"/>
          <p14:tracePt t="26299" x="3182938" y="3875088"/>
          <p14:tracePt t="26315" x="3182938" y="3884613"/>
          <p14:tracePt t="26331" x="3219450" y="3911600"/>
          <p14:tracePt t="26349" x="3336925" y="3921125"/>
          <p14:tracePt t="26365" x="3529013" y="3940175"/>
          <p14:tracePt t="26381" x="3757613" y="3894138"/>
          <p14:tracePt t="26398" x="3821113" y="3857625"/>
          <p14:tracePt t="26415" x="3848100" y="3794125"/>
          <p14:tracePt t="26431" x="3821113" y="3675063"/>
          <p14:tracePt t="26448" x="3765550" y="3592513"/>
          <p14:tracePt t="26465" x="3665538" y="3502025"/>
          <p14:tracePt t="26481" x="3565525" y="3475038"/>
          <p14:tracePt t="26498" x="3438525" y="3465513"/>
          <p14:tracePt t="26515" x="3328988" y="3465513"/>
          <p14:tracePt t="26531" x="3190875" y="3511550"/>
          <p14:tracePt t="26548" x="3136900" y="3556000"/>
          <p14:tracePt t="26565" x="3109913" y="3621088"/>
          <p14:tracePt t="26581" x="3100388" y="3684588"/>
          <p14:tracePt t="26598" x="3090863" y="3730625"/>
          <p14:tracePt t="26615" x="3090863" y="3767138"/>
          <p14:tracePt t="26631" x="3090863" y="3811588"/>
          <p14:tracePt t="26648" x="3100388" y="3830638"/>
          <p14:tracePt t="26665" x="3136900" y="3875088"/>
          <p14:tracePt t="26681" x="3209925" y="3921125"/>
          <p14:tracePt t="26698" x="3365500" y="3930650"/>
          <p14:tracePt t="26715" x="3556000" y="3930650"/>
          <p14:tracePt t="26732" x="3738563" y="3884613"/>
          <p14:tracePt t="26748" x="3794125" y="3803650"/>
          <p14:tracePt t="26765" x="3802063" y="3694113"/>
          <p14:tracePt t="26781" x="3765550" y="3538538"/>
          <p14:tracePt t="26798" x="3675063" y="3429000"/>
          <p14:tracePt t="26815" x="3575050" y="3355975"/>
          <p14:tracePt t="26831" x="3455988" y="3328988"/>
          <p14:tracePt t="26848" x="3300413" y="3309938"/>
          <p14:tracePt t="26865" x="3190875" y="3309938"/>
          <p14:tracePt t="26881" x="3109913" y="3346450"/>
          <p14:tracePt t="26898" x="3046413" y="3402013"/>
          <p14:tracePt t="26915" x="3027363" y="3429000"/>
          <p14:tracePt t="26931" x="3027363" y="3475038"/>
          <p14:tracePt t="26948" x="3036888" y="3492500"/>
          <p14:tracePt t="26965" x="3073400" y="3502025"/>
          <p14:tracePt t="26982" x="3136900" y="3519488"/>
          <p14:tracePt t="26999" x="3209925" y="3519488"/>
          <p14:tracePt t="27015" x="3292475" y="3502025"/>
          <p14:tracePt t="27032" x="3392488" y="3455988"/>
          <p14:tracePt t="27049" x="3455988" y="3402013"/>
          <p14:tracePt t="27065" x="3492500" y="3355975"/>
          <p14:tracePt t="27082" x="3511550" y="3319463"/>
          <p14:tracePt t="27098" x="3511550" y="3309938"/>
          <p14:tracePt t="27115" x="3511550" y="3302000"/>
          <p14:tracePt t="27132" x="3502025" y="3292475"/>
          <p14:tracePt t="27148" x="3482975" y="3292475"/>
          <p14:tracePt t="27165" x="3419475" y="3319463"/>
          <p14:tracePt t="27182" x="3319463" y="3411538"/>
          <p14:tracePt t="27198" x="3263900" y="3475038"/>
          <p14:tracePt t="27215" x="3219450" y="3548063"/>
          <p14:tracePt t="27232" x="3209925" y="3611563"/>
          <p14:tracePt t="27248" x="3200400" y="3629025"/>
          <p14:tracePt t="27265" x="3200400" y="3657600"/>
          <p14:tracePt t="27282" x="3209925" y="3657600"/>
          <p14:tracePt t="27299" x="3282950" y="3648075"/>
          <p14:tracePt t="27315" x="3409950" y="3611563"/>
          <p14:tracePt t="27332" x="3502025" y="3556000"/>
          <p14:tracePt t="27349" x="3575050" y="3502025"/>
          <p14:tracePt t="27365" x="3592513" y="3475038"/>
          <p14:tracePt t="27382" x="3602038" y="3455988"/>
          <p14:tracePt t="27399" x="3602038" y="3438525"/>
          <p14:tracePt t="27415" x="3602038" y="3429000"/>
          <p14:tracePt t="27434" x="3602038" y="3419475"/>
          <p14:tracePt t="27498" x="3592513" y="3419475"/>
          <p14:tracePt t="27507" x="3582988" y="3419475"/>
          <p14:tracePt t="27517" x="3556000" y="3419475"/>
          <p14:tracePt t="27532" x="3511550" y="3438525"/>
          <p14:tracePt t="27549" x="3429000" y="3482975"/>
          <p14:tracePt t="27565" x="3365500" y="3538538"/>
          <p14:tracePt t="27582" x="3292475" y="3565525"/>
          <p14:tracePt t="27599" x="3219450" y="3621088"/>
          <p14:tracePt t="27616" x="3146425" y="3684588"/>
          <p14:tracePt t="27632" x="3082925" y="3738563"/>
          <p14:tracePt t="27649" x="3027363" y="3821113"/>
          <p14:tracePt t="27666" x="2963863" y="3875088"/>
          <p14:tracePt t="27683" x="2908300" y="3940175"/>
          <p14:tracePt t="27684" x="2863850" y="3984625"/>
          <p14:tracePt t="27699" x="2817813" y="4049713"/>
          <p14:tracePt t="27715" x="2717800" y="4176713"/>
          <p14:tracePt t="27732" x="2625725" y="4295775"/>
          <p14:tracePt t="27749" x="2562225" y="4459288"/>
          <p14:tracePt t="27766" x="2489200" y="4587875"/>
          <p14:tracePt t="27782" x="2406650" y="4732338"/>
          <p14:tracePt t="27799" x="2306638" y="4897438"/>
          <p14:tracePt t="27815" x="2225675" y="5043488"/>
          <p14:tracePt t="27832" x="2160588" y="5189538"/>
          <p14:tracePt t="27849" x="2087563" y="5353050"/>
          <p14:tracePt t="27866" x="2043113" y="5489575"/>
          <p14:tracePt t="27882" x="2014538" y="5599113"/>
          <p14:tracePt t="27899" x="2006600" y="5754688"/>
          <p14:tracePt t="27916" x="1987550" y="5891213"/>
          <p14:tracePt t="27932" x="1987550" y="5983288"/>
          <p14:tracePt t="27949" x="1987550" y="6027738"/>
          <p14:tracePt t="27966" x="1987550" y="6054725"/>
          <p14:tracePt t="27982" x="1987550" y="6064250"/>
          <p14:tracePt t="28043" x="1987550" y="6054725"/>
          <p14:tracePt t="28051" x="1987550" y="6037263"/>
          <p14:tracePt t="28059" x="1987550" y="6018213"/>
          <p14:tracePt t="28067" x="1987550" y="6010275"/>
          <p14:tracePt t="28082" x="1987550" y="6000750"/>
          <p14:tracePt t="28099" x="2006600" y="5973763"/>
          <p14:tracePt t="28116" x="2024063" y="5954713"/>
          <p14:tracePt t="28132" x="2024063" y="5946775"/>
          <p14:tracePt t="28299" x="2033588" y="5927725"/>
          <p14:tracePt t="28387" x="2043113" y="5900738"/>
          <p14:tracePt t="28522" x="2051050" y="5900738"/>
          <p14:tracePt t="28571" x="2060575" y="5900738"/>
          <p14:tracePt t="28891" x="2079625" y="5900738"/>
          <p14:tracePt t="28907" x="2087563" y="5900738"/>
          <p14:tracePt t="28916" x="2106613" y="5900738"/>
          <p14:tracePt t="28923" x="2133600" y="5900738"/>
          <p14:tracePt t="28933" x="2170113" y="5900738"/>
          <p14:tracePt t="28950" x="2298700" y="5900738"/>
          <p14:tracePt t="28967" x="2479675" y="5900738"/>
          <p14:tracePt t="28983" x="2754313" y="5910263"/>
          <p14:tracePt t="29000" x="3090863" y="5910263"/>
          <p14:tracePt t="29016" x="3529013" y="5910263"/>
          <p14:tracePt t="29033" x="3921125" y="5910263"/>
          <p14:tracePt t="29050" x="4276725" y="5910263"/>
          <p14:tracePt t="29067" x="4622800" y="5910263"/>
          <p14:tracePt t="29084" x="4960938" y="5910263"/>
          <p14:tracePt t="29101" x="5472113" y="5927725"/>
          <p14:tracePt t="29116" x="5791200" y="5946775"/>
          <p14:tracePt t="29133" x="6154738" y="5946775"/>
          <p14:tracePt t="29150" x="6446838" y="5946775"/>
          <p14:tracePt t="29168" x="6719888" y="5946775"/>
          <p14:tracePt t="29183" x="6985000" y="5946775"/>
          <p14:tracePt t="29200" x="7231063" y="5937250"/>
          <p14:tracePt t="29216" x="7532688" y="5918200"/>
          <p14:tracePt t="29233" x="7805738" y="5900738"/>
          <p14:tracePt t="29250" x="8024813" y="5900738"/>
          <p14:tracePt t="29267" x="8297863" y="5864225"/>
          <p14:tracePt t="29284" x="8434388" y="5837238"/>
          <p14:tracePt t="29300" x="8572500" y="5781675"/>
          <p14:tracePt t="29317" x="8636000" y="5735638"/>
          <p14:tracePt t="29333" x="8699500" y="5699125"/>
          <p14:tracePt t="29350" x="8763000" y="5662613"/>
          <p14:tracePt t="29367" x="8863013" y="5608638"/>
          <p14:tracePt t="29383" x="8945563" y="5554663"/>
          <p14:tracePt t="29400" x="9009063" y="5499100"/>
          <p14:tracePt t="29417" x="9037638" y="5462588"/>
          <p14:tracePt t="29433" x="9037638" y="5445125"/>
          <p14:tracePt t="29450" x="9037638" y="5435600"/>
          <p14:tracePt t="29467" x="9037638" y="5416550"/>
          <p14:tracePt t="29483" x="9037638" y="5408613"/>
          <p14:tracePt t="29500" x="8945563" y="5389563"/>
          <p14:tracePt t="29517" x="8836025" y="5389563"/>
          <p14:tracePt t="29533" x="8680450" y="5408613"/>
          <p14:tracePt t="29550" x="8543925" y="5435600"/>
          <p14:tracePt t="29567" x="8453438" y="5453063"/>
          <p14:tracePt t="29583" x="8380413" y="5481638"/>
          <p14:tracePt t="29601" x="8334375" y="5489575"/>
          <p14:tracePt t="29617" x="8253413" y="5508625"/>
          <p14:tracePt t="29634" x="8224838" y="5518150"/>
          <p14:tracePt t="29650" x="8207375" y="5518150"/>
          <p14:tracePt t="29668" x="8197850" y="5518150"/>
          <p14:tracePt t="29683" x="8180388" y="5526088"/>
          <p14:tracePt t="29747" x="8170863" y="5526088"/>
          <p14:tracePt t="29779" x="8161338" y="5526088"/>
          <p14:tracePt t="29883" x="8151813" y="5526088"/>
          <p14:tracePt t="29891" x="8143875" y="5526088"/>
          <p14:tracePt t="29900" x="8134350" y="5526088"/>
          <p14:tracePt t="29917" x="8097838" y="5526088"/>
          <p14:tracePt t="29934" x="8078788" y="5526088"/>
          <p14:tracePt t="29950" x="8061325" y="5526088"/>
          <p14:tracePt t="30108" x="8042275" y="5526088"/>
          <p14:tracePt t="30115" x="8034338" y="5526088"/>
          <p14:tracePt t="30123" x="8015288" y="5526088"/>
          <p14:tracePt t="30134" x="7988300" y="5518150"/>
          <p14:tracePt t="30150" x="7905750" y="5508625"/>
          <p14:tracePt t="30169" x="7832725" y="5508625"/>
          <p14:tracePt t="30184" x="7769225" y="5508625"/>
          <p14:tracePt t="30201" x="7751763" y="5508625"/>
          <p14:tracePt t="30219" x="7742238" y="5508625"/>
          <p14:tracePt t="30267" x="7742238" y="5499100"/>
          <p14:tracePt t="30275" x="7742238" y="5489575"/>
          <p14:tracePt t="30284" x="7732713" y="5489575"/>
          <p14:tracePt t="30301" x="7715250" y="5462588"/>
          <p14:tracePt t="30317" x="7715250" y="5453063"/>
          <p14:tracePt t="30334" x="7715250" y="5435600"/>
          <p14:tracePt t="30352" x="7705725" y="5389563"/>
          <p14:tracePt t="30367" x="7696200" y="5353050"/>
          <p14:tracePt t="30384" x="7686675" y="5326063"/>
          <p14:tracePt t="30401" x="7678738" y="5289550"/>
          <p14:tracePt t="30417" x="7678738" y="5270500"/>
          <p14:tracePt t="30434" x="7659688" y="5243513"/>
          <p14:tracePt t="30451" x="7642225" y="5226050"/>
          <p14:tracePt t="30467" x="7623175" y="5207000"/>
          <p14:tracePt t="30484" x="7559675" y="5160963"/>
          <p14:tracePt t="30501" x="7513638" y="5106988"/>
          <p14:tracePt t="30517" x="7477125" y="5070475"/>
          <p14:tracePt t="30534" x="7440613" y="5033963"/>
          <p14:tracePt t="30551" x="7432675" y="5016500"/>
          <p14:tracePt t="30567" x="7423150" y="5006975"/>
          <p14:tracePt t="30584" x="7413625" y="4997450"/>
          <p14:tracePt t="30676" x="7396163" y="4997450"/>
          <p14:tracePt t="30683" x="7386638" y="4997450"/>
          <p14:tracePt t="30715" x="7377113" y="4997450"/>
          <p14:tracePt t="30732" x="7367588" y="4997450"/>
          <p14:tracePt t="30755" x="7359650" y="4997450"/>
          <p14:tracePt t="30763" x="7350125" y="4997450"/>
          <p14:tracePt t="30796" x="7340600" y="4987925"/>
          <p14:tracePt t="30803" x="7323138" y="4987925"/>
          <p14:tracePt t="30819" x="7313613" y="4987925"/>
          <p14:tracePt t="30836" x="7304088" y="4970463"/>
          <p14:tracePt t="30987" x="7294563" y="4970463"/>
          <p14:tracePt t="31043" x="7286625" y="4970463"/>
          <p14:tracePt t="31124" x="7277100" y="4970463"/>
          <p14:tracePt t="31147" x="7267575" y="4970463"/>
          <p14:tracePt t="31155" x="7250113" y="4970463"/>
          <p14:tracePt t="31163" x="7231063" y="4960938"/>
          <p14:tracePt t="31171" x="7204075" y="4960938"/>
          <p14:tracePt t="31185" x="7194550" y="4951413"/>
          <p14:tracePt t="31201" x="7185025" y="4951413"/>
          <p14:tracePt t="31218" x="7167563" y="4943475"/>
          <p14:tracePt t="31236" x="7148513" y="4933950"/>
          <p14:tracePt t="31253" x="7140575" y="4914900"/>
          <p14:tracePt t="31268" x="7131050" y="4906963"/>
          <p14:tracePt t="31285" x="7112000" y="4887913"/>
          <p14:tracePt t="31301" x="7085013" y="4860925"/>
          <p14:tracePt t="31318" x="7077075" y="4841875"/>
          <p14:tracePt t="31335" x="7040563" y="4805363"/>
          <p14:tracePt t="31353" x="7004050" y="4751388"/>
          <p14:tracePt t="31368" x="6975475" y="4705350"/>
          <p14:tracePt t="31385" x="6958013" y="4660900"/>
          <p14:tracePt t="31401" x="6938963" y="4624388"/>
          <p14:tracePt t="31418" x="6931025" y="4605338"/>
          <p14:tracePt t="31435" x="6921500" y="4578350"/>
          <p14:tracePt t="31540" x="6911975" y="4568825"/>
          <p14:tracePt t="31547" x="6911975" y="4559300"/>
          <p14:tracePt t="31563" x="6902450" y="4551363"/>
          <p14:tracePt t="31571" x="6894513" y="4541838"/>
          <p14:tracePt t="31588" x="6894513" y="4522788"/>
          <p14:tracePt t="31601" x="6875463" y="4514850"/>
          <p14:tracePt t="31971" x="6858000" y="4495800"/>
          <p14:tracePt t="31979" x="6848475" y="4486275"/>
          <p14:tracePt t="31987" x="6838950" y="4468813"/>
          <p14:tracePt t="32002" x="6838950" y="4459288"/>
          <p14:tracePt t="32018" x="6821488" y="4449763"/>
          <p14:tracePt t="32035" x="6802438" y="4432300"/>
          <p14:tracePt t="32052" x="6756400" y="4359275"/>
          <p14:tracePt t="32069" x="6711950" y="4303713"/>
          <p14:tracePt t="32085" x="6656388" y="4222750"/>
          <p14:tracePt t="32102" x="6592888" y="4122738"/>
          <p14:tracePt t="32119" x="6546850" y="4021138"/>
          <p14:tracePt t="32135" x="6492875" y="3957638"/>
          <p14:tracePt t="32152" x="6465888" y="3894138"/>
          <p14:tracePt t="32169" x="6429375" y="3840163"/>
          <p14:tracePt t="32185" x="6400800" y="3811588"/>
          <p14:tracePt t="32202" x="6383338" y="3794125"/>
          <p14:tracePt t="32219" x="6364288" y="3767138"/>
          <p14:tracePt t="32235" x="6337300" y="3748088"/>
          <p14:tracePt t="32252" x="6319838" y="3730625"/>
          <p14:tracePt t="32269" x="6210300" y="3638550"/>
          <p14:tracePt t="32285" x="6127750" y="3548063"/>
          <p14:tracePt t="32302" x="6045200" y="3465513"/>
          <p14:tracePt t="32319" x="5954713" y="3392488"/>
          <p14:tracePt t="32336" x="5854700" y="3319463"/>
          <p14:tracePt t="32352" x="5772150" y="3246438"/>
          <p14:tracePt t="32369" x="5653088" y="3192463"/>
          <p14:tracePt t="32385" x="5553075" y="3155950"/>
          <p14:tracePt t="32402" x="5435600" y="3090863"/>
          <p14:tracePt t="32419" x="5316538" y="3046413"/>
          <p14:tracePt t="32436" x="5207000" y="3009900"/>
          <p14:tracePt t="32452" x="5043488" y="2946400"/>
          <p14:tracePt t="32469" x="4905375" y="2900363"/>
          <p14:tracePt t="32486" x="4722813" y="2854325"/>
          <p14:tracePt t="32502" x="4559300" y="2781300"/>
          <p14:tracePt t="32519" x="4403725" y="2754313"/>
          <p14:tracePt t="32536" x="4240213" y="2708275"/>
          <p14:tracePt t="32552" x="4130675" y="2708275"/>
          <p14:tracePt t="32569" x="4067175" y="2708275"/>
          <p14:tracePt t="32586" x="4030663" y="2708275"/>
          <p14:tracePt t="32602" x="4003675" y="2708275"/>
          <p14:tracePt t="32619" x="3967163" y="2708275"/>
          <p14:tracePt t="32635" x="3867150" y="2744788"/>
          <p14:tracePt t="32652" x="3838575" y="2763838"/>
          <p14:tracePt t="32669" x="3729038" y="2817813"/>
          <p14:tracePt t="32686" x="3684588" y="2854325"/>
          <p14:tracePt t="32702" x="3629025" y="2909888"/>
          <p14:tracePt t="32719" x="3619500" y="2927350"/>
          <p14:tracePt t="32736" x="3611563" y="2954338"/>
          <p14:tracePt t="32752" x="3592513" y="2990850"/>
          <p14:tracePt t="32769" x="3592513" y="3027363"/>
          <p14:tracePt t="32788" x="3582988" y="3054350"/>
          <p14:tracePt t="32804" x="3582988" y="3082925"/>
          <p14:tracePt t="32821" x="3575050" y="3109913"/>
          <p14:tracePt t="32836" x="3575050" y="3127375"/>
          <p14:tracePt t="32852" x="3575050" y="3155950"/>
          <p14:tracePt t="32869" x="3575050" y="3209925"/>
          <p14:tracePt t="32886" x="3565525" y="3236913"/>
          <p14:tracePt t="32902" x="3565525" y="3255963"/>
          <p14:tracePt t="32933" x="3565525" y="3265488"/>
          <p14:tracePt t="33451" x="3575050" y="3265488"/>
          <p14:tracePt t="33459" x="3575050" y="3273425"/>
          <p14:tracePt t="33508" x="3582988" y="3273425"/>
          <p14:tracePt t="33523" x="3592513" y="3282950"/>
          <p14:tracePt t="33540" x="3602038" y="3282950"/>
          <p14:tracePt t="33548" x="3619500" y="3282950"/>
          <p14:tracePt t="33556" x="3629025" y="3282950"/>
          <p14:tracePt t="33570" x="3648075" y="3282950"/>
          <p14:tracePt t="33586" x="3692525" y="3282950"/>
          <p14:tracePt t="33603" x="3794125" y="3292475"/>
          <p14:tracePt t="33620" x="3921125" y="3309938"/>
          <p14:tracePt t="33636" x="4440238" y="3411538"/>
          <p14:tracePt t="33653" x="5014913" y="3519488"/>
          <p14:tracePt t="33670" x="5791200" y="3702050"/>
          <p14:tracePt t="33686" x="6611938" y="3857625"/>
          <p14:tracePt t="33703" x="7158038" y="4013200"/>
          <p14:tracePt t="33720" x="7696200" y="4167188"/>
          <p14:tracePt t="33736" x="8051800" y="4286250"/>
          <p14:tracePt t="33754" x="8243888" y="4368800"/>
          <p14:tracePt t="33770" x="8361363" y="4432300"/>
          <p14:tracePt t="33786" x="8480425" y="4478338"/>
          <p14:tracePt t="33803" x="8599488" y="4522788"/>
          <p14:tracePt t="33820" x="8716963" y="4568825"/>
          <p14:tracePt t="33837" x="8836025" y="4605338"/>
          <p14:tracePt t="33853" x="9028113" y="4668838"/>
          <p14:tracePt t="33870" x="9182100" y="4697413"/>
          <p14:tracePt t="33886" x="9264650" y="4724400"/>
          <p14:tracePt t="33903" x="9347200" y="4741863"/>
          <p14:tracePt t="33920" x="9364663" y="4741863"/>
          <p14:tracePt t="33936" x="9393238" y="4751388"/>
          <p14:tracePt t="33953" x="9429750" y="4778375"/>
          <p14:tracePt t="33970" x="9483725" y="4833938"/>
          <p14:tracePt t="33986" x="9556750" y="4887913"/>
          <p14:tracePt t="34005" x="9620250" y="4951413"/>
          <p14:tracePt t="34021" x="9629775" y="4960938"/>
          <p14:tracePt t="34036" x="9629775" y="4970463"/>
          <p14:tracePt t="34061" x="9629775" y="4987925"/>
          <p14:tracePt t="34132" x="9629775" y="4997450"/>
          <p14:tracePt t="34147" x="9629775" y="5006975"/>
          <p14:tracePt t="34156" x="9629775" y="5016500"/>
          <p14:tracePt t="34164" x="9610725" y="5024438"/>
          <p14:tracePt t="34172" x="9602788" y="5033963"/>
          <p14:tracePt t="34187" x="9583738" y="5053013"/>
          <p14:tracePt t="34203" x="9566275" y="5070475"/>
          <p14:tracePt t="34220" x="9529763" y="5089525"/>
          <p14:tracePt t="34237" x="9493250" y="5116513"/>
          <p14:tracePt t="34254" x="9474200" y="5133975"/>
          <p14:tracePt t="34300" x="9464675" y="5133975"/>
          <p14:tracePt t="34356" x="9456738" y="5143500"/>
          <p14:tracePt t="34364" x="9447213" y="5143500"/>
          <p14:tracePt t="34372" x="9437688" y="5143500"/>
          <p14:tracePt t="34387" x="9410700" y="5143500"/>
          <p14:tracePt t="34404" x="9374188" y="5143500"/>
          <p14:tracePt t="34420" x="9356725" y="5143500"/>
          <p14:tracePt t="34437" x="9337675" y="5143500"/>
          <p14:tracePt t="34468" x="9328150" y="5143500"/>
          <p14:tracePt t="34500" x="9310688" y="5143500"/>
          <p14:tracePt t="34532" x="9301163" y="5143500"/>
          <p14:tracePt t="34572" x="9291638" y="5143500"/>
          <p14:tracePt t="35084" x="9274175" y="5133975"/>
          <p14:tracePt t="35092" x="9264650" y="5126038"/>
          <p14:tracePt t="35100" x="9228138" y="5097463"/>
          <p14:tracePt t="35108" x="9210675" y="5089525"/>
          <p14:tracePt t="35121" x="9191625" y="5060950"/>
          <p14:tracePt t="35137" x="9128125" y="5006975"/>
          <p14:tracePt t="35154" x="9091613" y="4970463"/>
          <p14:tracePt t="35171" x="9064625" y="4933950"/>
          <p14:tracePt t="35187" x="9064625" y="4924425"/>
          <p14:tracePt t="35236" x="9055100" y="4914900"/>
          <p14:tracePt t="35260" x="9055100" y="4906963"/>
          <p14:tracePt t="35276" x="9055100" y="4897438"/>
          <p14:tracePt t="35283" x="9055100" y="4878388"/>
          <p14:tracePt t="35300" x="9055100" y="4870450"/>
          <p14:tracePt t="35308" x="9055100" y="4860925"/>
          <p14:tracePt t="35324" x="9055100" y="4851400"/>
          <p14:tracePt t="35380" x="9055100" y="4841875"/>
          <p14:tracePt t="35404" x="9055100" y="4814888"/>
          <p14:tracePt t="35412" x="9045575" y="4814888"/>
          <p14:tracePt t="35422" x="9037638" y="4805363"/>
          <p14:tracePt t="35437" x="9018588" y="4797425"/>
          <p14:tracePt t="35454" x="9009063" y="4787900"/>
          <p14:tracePt t="35471" x="9001125" y="4778375"/>
          <p14:tracePt t="35492" x="8982075" y="4778375"/>
          <p14:tracePt t="36036" x="8991600" y="4778375"/>
          <p14:tracePt t="45109" x="8945563" y="4751388"/>
          <p14:tracePt t="45117" x="8909050" y="4751388"/>
          <p14:tracePt t="45127" x="8855075" y="4751388"/>
          <p14:tracePt t="45144" x="8782050" y="4751388"/>
          <p14:tracePt t="45161" x="8609013" y="4760913"/>
          <p14:tracePt t="45177" x="8470900" y="4768850"/>
          <p14:tracePt t="45195" x="8407400" y="4797425"/>
          <p14:tracePt t="45211" x="8361363" y="4824413"/>
          <p14:tracePt t="45228" x="8353425" y="4824413"/>
          <p14:tracePt t="45244" x="8353425" y="4760913"/>
          <p14:tracePt t="45261" x="8353425" y="4678363"/>
          <p14:tracePt t="45278" x="8426450" y="4605338"/>
          <p14:tracePt t="45573" x="8426450" y="4614863"/>
          <p14:tracePt t="45581" x="8416925" y="4632325"/>
          <p14:tracePt t="45589" x="8353425" y="4641850"/>
          <p14:tracePt t="45597" x="8253413" y="4660900"/>
          <p14:tracePt t="45611" x="8124825" y="4697413"/>
          <p14:tracePt t="45628" x="7732713" y="4778375"/>
          <p14:tracePt t="45645" x="7231063" y="4860925"/>
          <p14:tracePt t="45646" x="6985000" y="4897438"/>
          <p14:tracePt t="45661" x="6702425" y="4960938"/>
          <p14:tracePt t="45678" x="6219825" y="5070475"/>
          <p14:tracePt t="45695" x="5791200" y="5160963"/>
          <p14:tracePt t="45711" x="5726113" y="5160963"/>
          <p14:tracePt t="45728" x="5726113" y="5116513"/>
          <p14:tracePt t="45745" x="5827713" y="4924425"/>
          <p14:tracePt t="45761" x="6027738" y="4705350"/>
          <p14:tracePt t="45778" x="6045200" y="4660900"/>
          <p14:tracePt t="45861" x="6037263" y="4678363"/>
          <p14:tracePt t="45869" x="6018213" y="4705350"/>
          <p14:tracePt t="45878" x="5935663" y="4768850"/>
          <p14:tracePt t="45895" x="5754688" y="4805363"/>
          <p14:tracePt t="45911" x="5572125" y="4833938"/>
          <p14:tracePt t="45928" x="5453063" y="4851400"/>
          <p14:tracePt t="45945" x="5416550" y="4914900"/>
          <p14:tracePt t="45961" x="5407025" y="4960938"/>
          <p14:tracePt t="45978" x="5407025" y="5024438"/>
          <p14:tracePt t="45995" x="5407025" y="5089525"/>
          <p14:tracePt t="46011" x="5407025" y="5106988"/>
          <p14:tracePt t="46028" x="5407025" y="5133975"/>
          <p14:tracePt t="46046" x="5416550" y="5153025"/>
          <p14:tracePt t="46070" x="5416550" y="5180013"/>
          <p14:tracePt t="46086" x="5416550" y="5207000"/>
          <p14:tracePt t="46126" x="5416550" y="5226050"/>
          <p14:tracePt t="46142" x="5435600" y="5233988"/>
          <p14:tracePt t="46149" x="5435600" y="5243513"/>
          <p14:tracePt t="46162" x="5453063" y="5262563"/>
          <p14:tracePt t="46178" x="5499100" y="5280025"/>
          <p14:tracePt t="46195" x="5562600" y="5289550"/>
          <p14:tracePt t="46212" x="5653088" y="5307013"/>
          <p14:tracePt t="46228" x="5772150" y="5316538"/>
          <p14:tracePt t="46245" x="5881688" y="5316538"/>
          <p14:tracePt t="46262" x="6008688" y="5289550"/>
          <p14:tracePt t="46278" x="6081713" y="5253038"/>
          <p14:tracePt t="46295" x="6091238" y="5207000"/>
          <p14:tracePt t="46312" x="6091238" y="5126038"/>
          <p14:tracePt t="46329" x="6091238" y="5060950"/>
          <p14:tracePt t="46345" x="6073775" y="4997450"/>
          <p14:tracePt t="46362" x="6037263" y="4933950"/>
          <p14:tracePt t="46378" x="5972175" y="4897438"/>
          <p14:tracePt t="46395" x="5881688" y="4851400"/>
          <p14:tracePt t="46412" x="5791200" y="4841875"/>
          <p14:tracePt t="46428" x="5645150" y="4824413"/>
          <p14:tracePt t="46445" x="5526088" y="4805363"/>
          <p14:tracePt t="46462" x="5435600" y="4814888"/>
          <p14:tracePt t="46480" x="5399088" y="4833938"/>
          <p14:tracePt t="46480" x="5389563" y="4833938"/>
          <p14:tracePt t="46495" x="5380038" y="4878388"/>
          <p14:tracePt t="46512" x="5380038" y="4943475"/>
          <p14:tracePt t="46529" x="5380038" y="5053013"/>
          <p14:tracePt t="46545" x="5407025" y="5153025"/>
          <p14:tracePt t="46562" x="5453063" y="5289550"/>
          <p14:tracePt t="46579" x="5489575" y="5380038"/>
          <p14:tracePt t="46596" x="5543550" y="5462588"/>
          <p14:tracePt t="46612" x="5580063" y="5545138"/>
          <p14:tracePt t="46628" x="5608638" y="5581650"/>
          <p14:tracePt t="46645" x="5635625" y="5599113"/>
          <p14:tracePt t="46662" x="5699125" y="5626100"/>
          <p14:tracePt t="46679" x="5835650" y="5626100"/>
          <p14:tracePt t="46695" x="5935663" y="5599113"/>
          <p14:tracePt t="46712" x="6037263" y="5535613"/>
          <p14:tracePt t="46729" x="6073775" y="5472113"/>
          <p14:tracePt t="46745" x="6091238" y="5362575"/>
          <p14:tracePt t="46762" x="6045200" y="5270500"/>
          <p14:tracePt t="46779" x="5972175" y="5207000"/>
          <p14:tracePt t="46795" x="5872163" y="5160963"/>
          <p14:tracePt t="46812" x="5799138" y="5133975"/>
          <p14:tracePt t="46829" x="5699125" y="5126038"/>
          <p14:tracePt t="46845" x="5626100" y="5126038"/>
          <p14:tracePt t="46862" x="5580063" y="5126038"/>
          <p14:tracePt t="46879" x="5543550" y="5133975"/>
          <p14:tracePt t="46896" x="5535613" y="5143500"/>
          <p14:tracePt t="46912" x="5535613" y="5170488"/>
          <p14:tracePt t="46929" x="5535613" y="5197475"/>
          <p14:tracePt t="46945" x="5535613" y="5233988"/>
          <p14:tracePt t="46962" x="5535613" y="5280025"/>
          <p14:tracePt t="46979" x="5535613" y="5307013"/>
          <p14:tracePt t="46995" x="5535613" y="5343525"/>
          <p14:tracePt t="47012" x="5543550" y="5380038"/>
          <p14:tracePt t="47029" x="5553075" y="5389563"/>
          <p14:tracePt t="47046" x="5580063" y="5389563"/>
          <p14:tracePt t="47062" x="5626100" y="5399088"/>
          <p14:tracePt t="47079" x="5718175" y="5380038"/>
          <p14:tracePt t="47098" x="5781675" y="5326063"/>
          <p14:tracePt t="47112" x="5835650" y="5262563"/>
          <p14:tracePt t="47129" x="5854700" y="5207000"/>
          <p14:tracePt t="47146" x="5854700" y="5160963"/>
          <p14:tracePt t="47162" x="5845175" y="5143500"/>
          <p14:tracePt t="47179" x="5835650" y="5126038"/>
          <p14:tracePt t="47196" x="5791200" y="5106988"/>
          <p14:tracePt t="47212" x="5754688" y="5106988"/>
          <p14:tracePt t="47229" x="5662613" y="5089525"/>
          <p14:tracePt t="47245" x="5562600" y="5089525"/>
          <p14:tracePt t="47262" x="5526088" y="5089525"/>
          <p14:tracePt t="47279" x="5480050" y="5097463"/>
          <p14:tracePt t="47296" x="5472113" y="5106988"/>
          <p14:tracePt t="47312" x="5472113" y="5116513"/>
          <p14:tracePt t="47330" x="5472113" y="5126038"/>
          <p14:tracePt t="47346" x="5472113" y="5133975"/>
          <p14:tracePt t="47362" x="5472113" y="5160963"/>
          <p14:tracePt t="47379" x="5472113" y="5180013"/>
          <p14:tracePt t="47396" x="5472113" y="5197475"/>
          <p14:tracePt t="47413" x="5499100" y="5216525"/>
          <p14:tracePt t="47429" x="5526088" y="5216525"/>
          <p14:tracePt t="47446" x="5572125" y="5233988"/>
          <p14:tracePt t="47462" x="5645150" y="5233988"/>
          <p14:tracePt t="47479" x="5689600" y="5197475"/>
          <p14:tracePt t="47496" x="5735638" y="5153025"/>
          <p14:tracePt t="47513" x="5745163" y="5043488"/>
          <p14:tracePt t="47531" x="5745163" y="4906963"/>
          <p14:tracePt t="47546" x="5745163" y="4833938"/>
          <p14:tracePt t="47563" x="5745163" y="4778375"/>
          <p14:tracePt t="47579" x="5726113" y="4768850"/>
          <p14:tracePt t="47596" x="5708650" y="4760913"/>
          <p14:tracePt t="47637" x="5699125" y="4760913"/>
          <p14:tracePt t="47645" x="5689600" y="4760913"/>
          <p14:tracePt t="47653" x="5681663" y="4768850"/>
          <p14:tracePt t="47662" x="5681663" y="4787900"/>
          <p14:tracePt t="47679" x="5662613" y="4814888"/>
          <p14:tracePt t="47696" x="5645150" y="4851400"/>
          <p14:tracePt t="47713" x="5645150" y="4870450"/>
          <p14:tracePt t="47729" x="5635625" y="4924425"/>
          <p14:tracePt t="47746" x="5635625" y="4960938"/>
          <p14:tracePt t="47763" x="5635625" y="4979988"/>
          <p14:tracePt t="47779" x="5635625" y="5006975"/>
          <p14:tracePt t="47797" x="5635625" y="5024438"/>
          <p14:tracePt t="47813" x="5653088" y="5043488"/>
          <p14:tracePt t="47829" x="5689600" y="5053013"/>
          <p14:tracePt t="47846" x="5708650" y="5080000"/>
          <p14:tracePt t="47863" x="5745163" y="5080000"/>
          <p14:tracePt t="47879" x="5754688" y="5080000"/>
          <p14:tracePt t="47896" x="5762625" y="5080000"/>
          <p14:tracePt t="47918" x="5772150" y="5070475"/>
          <p14:tracePt t="47929" x="5781675" y="5070475"/>
          <p14:tracePt t="47946" x="5791200" y="5060950"/>
          <p14:tracePt t="47963" x="5791200" y="5053013"/>
          <p14:tracePt t="47979" x="5808663" y="5043488"/>
          <p14:tracePt t="48037" x="5818188" y="5033963"/>
          <p14:tracePt t="48053" x="5818188" y="5006975"/>
          <p14:tracePt t="48062" x="5818188" y="4997450"/>
          <p14:tracePt t="48070" x="5827713" y="4960938"/>
          <p14:tracePt t="48080" x="5827713" y="4943475"/>
          <p14:tracePt t="48096" x="5835650" y="4860925"/>
          <p14:tracePt t="48113" x="5835650" y="4768850"/>
          <p14:tracePt t="48130" x="5835650" y="4678363"/>
          <p14:tracePt t="48146" x="5835650" y="4541838"/>
          <p14:tracePt t="48163" x="5808663" y="4459288"/>
          <p14:tracePt t="48180" x="5781675" y="4395788"/>
          <p14:tracePt t="48196" x="5762625" y="4349750"/>
          <p14:tracePt t="48213" x="5745163" y="4313238"/>
          <p14:tracePt t="48230" x="5726113" y="4276725"/>
          <p14:tracePt t="48246" x="5699125" y="4240213"/>
          <p14:tracePt t="48263" x="5681663" y="4203700"/>
          <p14:tracePt t="48280" x="5645150" y="4176713"/>
          <p14:tracePt t="48299" x="5589588" y="4103688"/>
          <p14:tracePt t="48313" x="5535613" y="4057650"/>
          <p14:tracePt t="48330" x="5480050" y="3976688"/>
          <p14:tracePt t="48346" x="5435600" y="3921125"/>
          <p14:tracePt t="48363" x="5399088" y="3894138"/>
          <p14:tracePt t="48380" x="5362575" y="3848100"/>
          <p14:tracePt t="48396" x="5326063" y="3830638"/>
          <p14:tracePt t="48413" x="5307013" y="3803650"/>
          <p14:tracePt t="48430" x="5289550" y="3784600"/>
          <p14:tracePt t="48446" x="5243513" y="3757613"/>
          <p14:tracePt t="48463" x="5216525" y="3738563"/>
          <p14:tracePt t="48480" x="5197475" y="3721100"/>
          <p14:tracePt t="48496" x="5180013" y="3721100"/>
          <p14:tracePt t="48513" x="5151438" y="3711575"/>
          <p14:tracePt t="48531" x="5106988" y="3684588"/>
          <p14:tracePt t="48547" x="5080000" y="3675063"/>
          <p14:tracePt t="48563" x="5051425" y="3648075"/>
          <p14:tracePt t="48580" x="5024438" y="3638550"/>
          <p14:tracePt t="48597" x="4997450" y="3629025"/>
          <p14:tracePt t="48613" x="4978400" y="3629025"/>
          <p14:tracePt t="48630" x="4951413" y="3621088"/>
          <p14:tracePt t="48647" x="4914900" y="3611563"/>
          <p14:tracePt t="48663" x="4887913" y="3611563"/>
          <p14:tracePt t="48680" x="4860925" y="3611563"/>
          <p14:tracePt t="48696" x="4841875" y="3602038"/>
          <p14:tracePt t="48713" x="4805363" y="3592513"/>
          <p14:tracePt t="48730" x="4768850" y="3575050"/>
          <p14:tracePt t="48747" x="4741863" y="3565525"/>
          <p14:tracePt t="48763" x="4714875" y="3565525"/>
          <p14:tracePt t="48780" x="4705350" y="3565525"/>
          <p14:tracePt t="48797" x="4687888" y="3565525"/>
          <p14:tracePt t="48815" x="4678363" y="3565525"/>
          <p14:tracePt t="48830" x="4668838" y="3565525"/>
          <p14:tracePt t="48847" x="4659313" y="3565525"/>
          <p14:tracePt t="48863" x="4632325" y="3565525"/>
          <p14:tracePt t="49022" x="4622800" y="3575050"/>
          <p14:tracePt t="49054" x="4614863" y="3575050"/>
          <p14:tracePt t="49069" x="4605338" y="3575050"/>
          <p14:tracePt t="49086" x="4595813" y="3584575"/>
          <p14:tracePt t="49110" x="4586288" y="3602038"/>
          <p14:tracePt t="49118" x="4568825" y="3602038"/>
          <p14:tracePt t="49126" x="4568825" y="3611563"/>
          <p14:tracePt t="49142" x="4559300" y="3621088"/>
          <p14:tracePt t="49150" x="4549775" y="3621088"/>
          <p14:tracePt t="49164" x="4549775" y="3629025"/>
          <p14:tracePt t="49180" x="4541838" y="3638550"/>
          <p14:tracePt t="49197" x="4532313" y="3657600"/>
          <p14:tracePt t="49214" x="4532313" y="3675063"/>
          <p14:tracePt t="49231" x="4532313" y="3684588"/>
          <p14:tracePt t="49247" x="4522788" y="3702050"/>
          <p14:tracePt t="49264" x="4513263" y="3721100"/>
          <p14:tracePt t="49280" x="4513263" y="3730625"/>
          <p14:tracePt t="49297" x="4495800" y="3757613"/>
          <p14:tracePt t="49314" x="4495800" y="3767138"/>
          <p14:tracePt t="49332" x="4486275" y="3775075"/>
          <p14:tracePt t="49347" x="4476750" y="3784600"/>
          <p14:tracePt t="49364" x="4468813" y="3803650"/>
          <p14:tracePt t="49380" x="4468813" y="3830638"/>
          <p14:tracePt t="49397" x="4459288" y="3848100"/>
          <p14:tracePt t="49414" x="4440238" y="3884613"/>
          <p14:tracePt t="49430" x="4422775" y="3930650"/>
          <p14:tracePt t="49447" x="4422775" y="3957638"/>
          <p14:tracePt t="49464" x="4413250" y="4013200"/>
          <p14:tracePt t="49480" x="4395788" y="4040188"/>
          <p14:tracePt t="49497" x="4386263" y="4076700"/>
          <p14:tracePt t="49514" x="4386263" y="4113213"/>
          <p14:tracePt t="49531" x="4376738" y="4159250"/>
          <p14:tracePt t="49547" x="4367213" y="4186238"/>
          <p14:tracePt t="49564" x="4359275" y="4249738"/>
          <p14:tracePt t="49581" x="4359275" y="4286250"/>
          <p14:tracePt t="49597" x="4330700" y="4313238"/>
          <p14:tracePt t="49615" x="4330700" y="4349750"/>
          <p14:tracePt t="49630" x="4313238" y="4376738"/>
          <p14:tracePt t="49647" x="4303713" y="4405313"/>
          <p14:tracePt t="49664" x="4303713" y="4422775"/>
          <p14:tracePt t="49681" x="4303713" y="4432300"/>
          <p14:tracePt t="49697" x="4303713" y="4459288"/>
          <p14:tracePt t="49714" x="4303713" y="4478338"/>
          <p14:tracePt t="49731" x="4303713" y="4495800"/>
          <p14:tracePt t="49747" x="4303713" y="4532313"/>
          <p14:tracePt t="49764" x="4303713" y="4568825"/>
          <p14:tracePt t="49781" x="4295775" y="4587875"/>
          <p14:tracePt t="49797" x="4295775" y="4605338"/>
          <p14:tracePt t="49816" x="4295775" y="4632325"/>
          <p14:tracePt t="49831" x="4295775" y="4651375"/>
          <p14:tracePt t="49847" x="4295775" y="4668838"/>
          <p14:tracePt t="49864" x="4295775" y="4687888"/>
          <p14:tracePt t="49881" x="4295775" y="4732338"/>
          <p14:tracePt t="49897" x="4295775" y="4760913"/>
          <p14:tracePt t="49914" x="4295775" y="4797425"/>
          <p14:tracePt t="49931" x="4295775" y="4841875"/>
          <p14:tracePt t="49947" x="4295775" y="4860925"/>
          <p14:tracePt t="49964" x="4295775" y="4897438"/>
          <p14:tracePt t="49981" x="4286250" y="4914900"/>
          <p14:tracePt t="49997" x="4286250" y="4960938"/>
          <p14:tracePt t="50015" x="4267200" y="4987925"/>
          <p14:tracePt t="50031" x="4259263" y="5024438"/>
          <p14:tracePt t="50047" x="4259263" y="5053013"/>
          <p14:tracePt t="50064" x="4249738" y="5060950"/>
          <p14:tracePt t="50081" x="4249738" y="5089525"/>
          <p14:tracePt t="50102" x="4249738" y="5106988"/>
          <p14:tracePt t="50114" x="4249738" y="5116513"/>
          <p14:tracePt t="50166" x="4249738" y="5133975"/>
          <p14:tracePt t="50182" x="4249738" y="5160963"/>
          <p14:tracePt t="50190" x="4249738" y="5170488"/>
          <p14:tracePt t="50199" x="4249738" y="5180013"/>
          <p14:tracePt t="50214" x="4249738" y="5197475"/>
          <p14:tracePt t="50231" x="4249738" y="5262563"/>
          <p14:tracePt t="50248" x="4249738" y="5280025"/>
          <p14:tracePt t="50266" x="4249738" y="5289550"/>
          <p14:tracePt t="50334" x="4240213" y="5289550"/>
          <p14:tracePt t="50342" x="4213225" y="5289550"/>
          <p14:tracePt t="50350" x="4157663" y="5262563"/>
          <p14:tracePt t="50365" x="4121150" y="5243513"/>
          <p14:tracePt t="50381" x="4040188" y="5216525"/>
          <p14:tracePt t="50398" x="3975100" y="5207000"/>
          <p14:tracePt t="50415" x="3903663" y="5180013"/>
          <p14:tracePt t="50438" x="3894138" y="5180013"/>
          <p14:tracePt t="50478" x="3894138" y="5170488"/>
          <p14:tracePt t="50486" x="3894138" y="5153025"/>
          <p14:tracePt t="50498" x="3875088" y="5126038"/>
          <p14:tracePt t="50518" x="3867150" y="5080000"/>
          <p14:tracePt t="50518" x="3867150" y="5060950"/>
          <p14:tracePt t="50531" x="3857625" y="5033963"/>
          <p14:tracePt t="50548" x="3857625" y="4997450"/>
          <p14:tracePt t="50565" x="3838575" y="4951413"/>
          <p14:tracePt t="50581" x="3838575" y="4887913"/>
          <p14:tracePt t="50598" x="3838575" y="4841875"/>
          <p14:tracePt t="50614" x="3848100" y="4778375"/>
          <p14:tracePt t="50632" x="3875088" y="4751388"/>
          <p14:tracePt t="50648" x="3903663" y="4724400"/>
          <p14:tracePt t="50665" x="3948113" y="4705350"/>
          <p14:tracePt t="50681" x="3984625" y="4687888"/>
          <p14:tracePt t="50698" x="4011613" y="4678363"/>
          <p14:tracePt t="50717" x="4040188" y="4678363"/>
          <p14:tracePt t="50731" x="4067175" y="4678363"/>
          <p14:tracePt t="50748" x="4130675" y="4678363"/>
          <p14:tracePt t="50766" x="4213225" y="4678363"/>
          <p14:tracePt t="50781" x="4259263" y="4678363"/>
          <p14:tracePt t="50798" x="4313238" y="4678363"/>
          <p14:tracePt t="50815" x="4422775" y="4668838"/>
          <p14:tracePt t="50833" x="4476750" y="4668838"/>
          <p14:tracePt t="50848" x="4532313" y="4668838"/>
          <p14:tracePt t="50865" x="4578350" y="4668838"/>
          <p14:tracePt t="50881" x="4605338" y="4668838"/>
          <p14:tracePt t="50898" x="4641850" y="4668838"/>
          <p14:tracePt t="50915" x="4659313" y="4668838"/>
          <p14:tracePt t="50931" x="4695825" y="4687888"/>
          <p14:tracePt t="50948" x="4722813" y="4697413"/>
          <p14:tracePt t="50965" x="4751388" y="4705350"/>
          <p14:tracePt t="50982" x="4768850" y="4724400"/>
          <p14:tracePt t="50998" x="4795838" y="4741863"/>
          <p14:tracePt t="51015" x="4824413" y="4760913"/>
          <p14:tracePt t="51032" x="4860925" y="4797425"/>
          <p14:tracePt t="51048" x="4868863" y="4814888"/>
          <p14:tracePt t="51065" x="4897438" y="4841875"/>
          <p14:tracePt t="51081" x="4914900" y="4878388"/>
          <p14:tracePt t="51098" x="4941888" y="4906963"/>
          <p14:tracePt t="51115" x="4960938" y="4960938"/>
          <p14:tracePt t="51132" x="4978400" y="4997450"/>
          <p14:tracePt t="51148" x="4997450" y="5043488"/>
          <p14:tracePt t="51165" x="4997450" y="5060950"/>
          <p14:tracePt t="51182" x="4997450" y="5097463"/>
          <p14:tracePt t="51198" x="4997450" y="5126038"/>
          <p14:tracePt t="51216" x="4997450" y="5197475"/>
          <p14:tracePt t="51232" x="4997450" y="5226050"/>
          <p14:tracePt t="51248" x="4997450" y="5270500"/>
          <p14:tracePt t="51265" x="4997450" y="5299075"/>
          <p14:tracePt t="51282" x="4997450" y="5335588"/>
          <p14:tracePt t="51298" x="4997450" y="5353050"/>
          <p14:tracePt t="51315" x="4997450" y="5399088"/>
          <p14:tracePt t="51332" x="4997450" y="5435600"/>
          <p14:tracePt t="51348" x="4997450" y="5462588"/>
          <p14:tracePt t="51365" x="4960938" y="5518150"/>
          <p14:tracePt t="51383" x="4933950" y="5554663"/>
          <p14:tracePt t="51384" x="4887913" y="5589588"/>
          <p14:tracePt t="51399" x="4832350" y="5626100"/>
          <p14:tracePt t="51415" x="4768850" y="5662613"/>
          <p14:tracePt t="51432" x="4687888" y="5691188"/>
          <p14:tracePt t="51448" x="4622800" y="5718175"/>
          <p14:tracePt t="51465" x="4559300" y="5735638"/>
          <p14:tracePt t="51482" x="4513263" y="5745163"/>
          <p14:tracePt t="51498" x="4486275" y="5754688"/>
          <p14:tracePt t="51515" x="4468813" y="5772150"/>
          <p14:tracePt t="51532" x="4449763" y="5772150"/>
          <p14:tracePt t="51548" x="4422775" y="5772150"/>
          <p14:tracePt t="51565" x="4413250" y="5772150"/>
          <p14:tracePt t="51582" x="4403725" y="5772150"/>
          <p14:tracePt t="51599" x="4395788" y="5772150"/>
          <p14:tracePt t="51622" x="4386263" y="5764213"/>
          <p14:tracePt t="51632" x="4386263" y="5754688"/>
          <p14:tracePt t="51649" x="4386263" y="5735638"/>
          <p14:tracePt t="51665" x="4386263" y="5727700"/>
          <p14:tracePt t="51682" x="4403725" y="5699125"/>
          <p14:tracePt t="51699" x="4413250" y="5691188"/>
          <p14:tracePt t="51716" x="4440238" y="5672138"/>
          <p14:tracePt t="51732" x="4468813" y="5645150"/>
          <p14:tracePt t="51749" x="4505325" y="5626100"/>
          <p14:tracePt t="51765" x="4541838" y="5599113"/>
          <p14:tracePt t="51782" x="4605338" y="5554663"/>
          <p14:tracePt t="51799" x="4632325" y="5545138"/>
          <p14:tracePt t="51815" x="4668838" y="5518150"/>
          <p14:tracePt t="51839" x="4695825" y="5508625"/>
          <p14:tracePt t="51849" x="4705350" y="5508625"/>
          <p14:tracePt t="51865" x="4714875" y="5499100"/>
          <p14:tracePt t="51882" x="4732338" y="5489575"/>
          <p14:tracePt t="51899" x="4751388" y="5472113"/>
          <p14:tracePt t="51916" x="4768850" y="5472113"/>
          <p14:tracePt t="51932" x="4787900" y="5462588"/>
          <p14:tracePt t="51949" x="4841875" y="5426075"/>
          <p14:tracePt t="51966" x="4878388" y="5389563"/>
          <p14:tracePt t="51982" x="4924425" y="5343525"/>
          <p14:tracePt t="51999" x="4951413" y="5253038"/>
          <p14:tracePt t="52015" x="4960938" y="5207000"/>
          <p14:tracePt t="52032" x="4978400" y="5153025"/>
          <p14:tracePt t="52049" x="4978400" y="5126038"/>
          <p14:tracePt t="52065" x="4978400" y="5080000"/>
          <p14:tracePt t="52082" x="4978400" y="5033963"/>
          <p14:tracePt t="52099" x="4970463" y="4997450"/>
          <p14:tracePt t="52116" x="4951413" y="4943475"/>
          <p14:tracePt t="52132" x="4924425" y="4897438"/>
          <p14:tracePt t="52150" x="4887913" y="4851400"/>
          <p14:tracePt t="52166" x="4851400" y="4814888"/>
          <p14:tracePt t="52182" x="4778375" y="4778375"/>
          <p14:tracePt t="52199" x="4614863" y="4724400"/>
          <p14:tracePt t="52217" x="4495800" y="4687888"/>
          <p14:tracePt t="52232" x="4340225" y="4668838"/>
          <p14:tracePt t="52249" x="4213225" y="4668838"/>
          <p14:tracePt t="52266" x="4130675" y="4668838"/>
          <p14:tracePt t="52282" x="4067175" y="4668838"/>
          <p14:tracePt t="52299" x="4048125" y="4668838"/>
          <p14:tracePt t="52316" x="4040188" y="4668838"/>
          <p14:tracePt t="52333" x="4021138" y="4668838"/>
          <p14:tracePt t="52349" x="3984625" y="4668838"/>
          <p14:tracePt t="52367" x="3921125" y="4678363"/>
          <p14:tracePt t="52383" x="3838575" y="4714875"/>
          <p14:tracePt t="52399" x="3748088" y="4768850"/>
          <p14:tracePt t="52416" x="3729038" y="4787900"/>
          <p14:tracePt t="52433" x="3721100" y="4797425"/>
          <p14:tracePt t="52449" x="3711575" y="4824413"/>
          <p14:tracePt t="52466" x="3711575" y="4851400"/>
          <p14:tracePt t="52483" x="3711575" y="4897438"/>
          <p14:tracePt t="52499" x="3721100" y="4933950"/>
          <p14:tracePt t="52516" x="3738563" y="4970463"/>
          <p14:tracePt t="52533" x="3748088" y="5016500"/>
          <p14:tracePt t="52549" x="3757613" y="5033963"/>
          <p14:tracePt t="52566" x="3784600" y="5097463"/>
          <p14:tracePt t="52582" x="3794125" y="5153025"/>
          <p14:tracePt t="52599" x="3794125" y="5197475"/>
          <p14:tracePt t="52616" x="3802063" y="5253038"/>
          <p14:tracePt t="52633" x="3802063" y="5299075"/>
          <p14:tracePt t="52649" x="3802063" y="5343525"/>
          <p14:tracePt t="52666" x="3830638" y="5389563"/>
          <p14:tracePt t="52683" x="3830638" y="5426075"/>
          <p14:tracePt t="52699" x="3838575" y="5445125"/>
          <p14:tracePt t="52716" x="3848100" y="5481638"/>
          <p14:tracePt t="52733" x="3867150" y="5518150"/>
          <p14:tracePt t="52749" x="3875088" y="5535613"/>
          <p14:tracePt t="52766" x="3911600" y="5589588"/>
          <p14:tracePt t="52783" x="3921125" y="5599113"/>
          <p14:tracePt t="52799" x="3975100" y="5635625"/>
          <p14:tracePt t="52816" x="4011613" y="5635625"/>
          <p14:tracePt t="52833" x="4057650" y="5645150"/>
          <p14:tracePt t="52849" x="4103688" y="5654675"/>
          <p14:tracePt t="52866" x="4157663" y="5654675"/>
          <p14:tracePt t="52883" x="4203700" y="5654675"/>
          <p14:tracePt t="52900" x="4259263" y="5654675"/>
          <p14:tracePt t="52916" x="4313238" y="5654675"/>
          <p14:tracePt t="52933" x="4376738" y="5618163"/>
          <p14:tracePt t="52950" x="4422775" y="5608638"/>
          <p14:tracePt t="52966" x="4476750" y="5562600"/>
          <p14:tracePt t="52983" x="4532313" y="5535613"/>
          <p14:tracePt t="53000" x="4568825" y="5508625"/>
          <p14:tracePt t="53016" x="4614863" y="5481638"/>
          <p14:tracePt t="53033" x="4641850" y="5481638"/>
          <p14:tracePt t="53050" x="4651375" y="5472113"/>
          <p14:tracePt t="53066" x="4668838" y="5462588"/>
          <p14:tracePt t="53083" x="4695825" y="5445125"/>
          <p14:tracePt t="53100" x="4705350" y="5426075"/>
          <p14:tracePt t="53117" x="4722813" y="5408613"/>
          <p14:tracePt t="53133" x="4759325" y="5372100"/>
          <p14:tracePt t="53150" x="4768850" y="5353050"/>
          <p14:tracePt t="53166" x="4787900" y="5335588"/>
          <p14:tracePt t="53183" x="4805363" y="5299075"/>
          <p14:tracePt t="53200" x="4832350" y="5253038"/>
          <p14:tracePt t="53217" x="4841875" y="5233988"/>
          <p14:tracePt t="53233" x="4841875" y="5216525"/>
          <p14:tracePt t="53250" x="4851400" y="5197475"/>
          <p14:tracePt t="53266" x="4851400" y="5170488"/>
          <p14:tracePt t="53283" x="4851400" y="5143500"/>
          <p14:tracePt t="53300" x="4851400" y="5116513"/>
          <p14:tracePt t="53317" x="4851400" y="5097463"/>
          <p14:tracePt t="53334" x="4851400" y="5070475"/>
          <p14:tracePt t="53335" x="4851400" y="5060950"/>
          <p14:tracePt t="53350" x="4841875" y="5053013"/>
          <p14:tracePt t="53367" x="4824413" y="5016500"/>
          <p14:tracePt t="53383" x="4787900" y="4970463"/>
          <p14:tracePt t="53400" x="4722813" y="4933950"/>
          <p14:tracePt t="53417" x="4641850" y="4906963"/>
          <p14:tracePt t="53433" x="4559300" y="4878388"/>
          <p14:tracePt t="53450" x="4476750" y="4851400"/>
          <p14:tracePt t="53466" x="4395788" y="4824413"/>
          <p14:tracePt t="53483" x="4349750" y="4814888"/>
          <p14:tracePt t="53500" x="4286250" y="4787900"/>
          <p14:tracePt t="53517" x="4240213" y="4778375"/>
          <p14:tracePt t="53533" x="4176713" y="4751388"/>
          <p14:tracePt t="53551" x="4121150" y="4732338"/>
          <p14:tracePt t="53567" x="4076700" y="4732338"/>
          <p14:tracePt t="53584" x="4030663" y="4732338"/>
          <p14:tracePt t="53600" x="3984625" y="4741863"/>
          <p14:tracePt t="53617" x="3948113" y="4760913"/>
          <p14:tracePt t="53633" x="3911600" y="4787900"/>
          <p14:tracePt t="53650" x="3884613" y="4805363"/>
          <p14:tracePt t="53667" x="3857625" y="4814888"/>
          <p14:tracePt t="53683" x="3830638" y="4833938"/>
          <p14:tracePt t="53700" x="3802063" y="4851400"/>
          <p14:tracePt t="53717" x="3775075" y="4860925"/>
          <p14:tracePt t="53734" x="3775075" y="4870450"/>
          <p14:tracePt t="53751" x="3757613" y="4906963"/>
          <p14:tracePt t="53768" x="3757613" y="4951413"/>
          <p14:tracePt t="53768" x="3748088" y="4979988"/>
          <p14:tracePt t="53783" x="3748088" y="5043488"/>
          <p14:tracePt t="53801" x="3765550" y="5116513"/>
          <p14:tracePt t="53817" x="3775075" y="5180013"/>
          <p14:tracePt t="53833" x="3784600" y="5233988"/>
          <p14:tracePt t="53850" x="3811588" y="5280025"/>
          <p14:tracePt t="53867" x="3838575" y="5316538"/>
          <p14:tracePt t="53884" x="3848100" y="5335588"/>
          <p14:tracePt t="53900" x="3857625" y="5362575"/>
          <p14:tracePt t="53917" x="3867150" y="5380038"/>
          <p14:tracePt t="53933" x="3884613" y="5380038"/>
          <p14:tracePt t="53950" x="3894138" y="5399088"/>
          <p14:tracePt t="53967" x="3903663" y="5408613"/>
          <p14:tracePt t="53984" x="3911600" y="5416550"/>
          <p14:tracePt t="54000" x="3921125" y="5426075"/>
          <p14:tracePt t="54017" x="3957638" y="5445125"/>
          <p14:tracePt t="54034" x="3975100" y="5462588"/>
          <p14:tracePt t="54051" x="4040188" y="5481638"/>
          <p14:tracePt t="54067" x="4094163" y="5489575"/>
          <p14:tracePt t="54084" x="4176713" y="5508625"/>
          <p14:tracePt t="54100" x="4295775" y="5518150"/>
          <p14:tracePt t="54117" x="4403725" y="5535613"/>
          <p14:tracePt t="54134" x="4495800" y="5535613"/>
          <p14:tracePt t="54150" x="4568825" y="5535613"/>
          <p14:tracePt t="54167" x="4651375" y="5535613"/>
          <p14:tracePt t="54184" x="4705350" y="5518150"/>
          <p14:tracePt t="54200" x="4768850" y="5508625"/>
          <p14:tracePt t="54217" x="4832350" y="5481638"/>
          <p14:tracePt t="54234" x="4905375" y="5453063"/>
          <p14:tracePt t="54250" x="4987925" y="5416550"/>
          <p14:tracePt t="54267" x="5051425" y="5362575"/>
          <p14:tracePt t="54284" x="5143500" y="5289550"/>
          <p14:tracePt t="54301" x="5207000" y="5207000"/>
          <p14:tracePt t="54305" x="5243513" y="5126038"/>
          <p14:tracePt t="54317" x="5253038" y="5106988"/>
          <p14:tracePt t="54334" x="5260975" y="5060950"/>
          <p14:tracePt t="54351" x="5270500" y="5006975"/>
          <p14:tracePt t="54367" x="5270500" y="4997450"/>
          <p14:tracePt t="54384" x="5270500" y="4979988"/>
          <p14:tracePt t="54400" x="5270500" y="4960938"/>
          <p14:tracePt t="54417" x="5260975" y="4943475"/>
          <p14:tracePt t="54434" x="5216525" y="4906963"/>
          <p14:tracePt t="54451" x="5133975" y="4878388"/>
          <p14:tracePt t="54467" x="5051425" y="4841875"/>
          <p14:tracePt t="54484" x="4970463" y="4814888"/>
          <p14:tracePt t="54501" x="4897438" y="4797425"/>
          <p14:tracePt t="54517" x="4832350" y="4778375"/>
          <p14:tracePt t="54534" x="4768850" y="4760913"/>
          <p14:tracePt t="54552" x="4705350" y="4760913"/>
          <p14:tracePt t="54568" x="4651375" y="4732338"/>
          <p14:tracePt t="54585" x="4549775" y="4724400"/>
          <p14:tracePt t="54601" x="4468813" y="4705350"/>
          <p14:tracePt t="54617" x="4376738" y="4705350"/>
          <p14:tracePt t="54634" x="4222750" y="4678363"/>
          <p14:tracePt t="54651" x="4094163" y="4660900"/>
          <p14:tracePt t="54667" x="3984625" y="4660900"/>
          <p14:tracePt t="54684" x="3894138" y="4660900"/>
          <p14:tracePt t="54701" x="3848100" y="4668838"/>
          <p14:tracePt t="54717" x="3811588" y="4678363"/>
          <p14:tracePt t="54734" x="3794125" y="4687888"/>
          <p14:tracePt t="54751" x="3757613" y="4732338"/>
          <p14:tracePt t="54767" x="3721100" y="4778375"/>
          <p14:tracePt t="54784" x="3692525" y="4841875"/>
          <p14:tracePt t="54802" x="3665538" y="4906963"/>
          <p14:tracePt t="54817" x="3648075" y="4960938"/>
          <p14:tracePt t="54834" x="3648075" y="5006975"/>
          <p14:tracePt t="54851" x="3638550" y="5024438"/>
          <p14:tracePt t="54867" x="3638550" y="5053013"/>
          <p14:tracePt t="54884" x="3638550" y="5070475"/>
          <p14:tracePt t="54901" x="3638550" y="5089525"/>
          <p14:tracePt t="54918" x="3638550" y="5126038"/>
          <p14:tracePt t="54934" x="3638550" y="5153025"/>
          <p14:tracePt t="54951" x="3648075" y="5189538"/>
          <p14:tracePt t="54968" x="3684588" y="5262563"/>
          <p14:tracePt t="54984" x="3711575" y="5316538"/>
          <p14:tracePt t="55001" x="3729038" y="5343525"/>
          <p14:tracePt t="55018" x="3765550" y="5399088"/>
          <p14:tracePt t="55034" x="3802063" y="5426075"/>
          <p14:tracePt t="55051" x="3867150" y="5462588"/>
          <p14:tracePt t="55068" x="3948113" y="5489575"/>
          <p14:tracePt t="55084" x="4021138" y="5508625"/>
          <p14:tracePt t="55101" x="4103688" y="5535613"/>
          <p14:tracePt t="55119" x="4194175" y="5535613"/>
          <p14:tracePt t="55119" x="4222750" y="5545138"/>
          <p14:tracePt t="55135" x="4259263" y="5545138"/>
          <p14:tracePt t="55151" x="4359275" y="5545138"/>
          <p14:tracePt t="55168" x="4413250" y="5545138"/>
          <p14:tracePt t="55184" x="4495800" y="5489575"/>
          <p14:tracePt t="55201" x="4559300" y="5399088"/>
          <p14:tracePt t="55218" x="4705350" y="5226050"/>
          <p14:tracePt t="55235" x="4814888" y="5097463"/>
          <p14:tracePt t="55251" x="4933950" y="4970463"/>
          <p14:tracePt t="55268" x="4997450" y="4870450"/>
          <p14:tracePt t="55285" x="5043488" y="4833938"/>
          <p14:tracePt t="55301" x="5060950" y="4797425"/>
          <p14:tracePt t="55318" x="5070475" y="4778375"/>
          <p14:tracePt t="55343" x="5080000" y="4751388"/>
          <p14:tracePt t="55407" x="5080000" y="4741863"/>
          <p14:tracePt t="55415" x="5070475" y="4732338"/>
          <p14:tracePt t="55423" x="5043488" y="4732338"/>
          <p14:tracePt t="55435" x="5024438" y="4714875"/>
          <p14:tracePt t="55452" x="4905375" y="4687888"/>
          <p14:tracePt t="55468" x="4795838" y="4687888"/>
          <p14:tracePt t="55485" x="4651375" y="4687888"/>
          <p14:tracePt t="55502" x="4522788" y="4687888"/>
          <p14:tracePt t="55520" x="4330700" y="4724400"/>
          <p14:tracePt t="55535" x="4286250" y="4724400"/>
          <p14:tracePt t="55551" x="4222750" y="4751388"/>
          <p14:tracePt t="55568" x="4140200" y="4760913"/>
          <p14:tracePt t="55585" x="4113213" y="4768850"/>
          <p14:tracePt t="55601" x="4084638" y="4787900"/>
          <p14:tracePt t="55620" x="4030663" y="4824413"/>
          <p14:tracePt t="55635" x="3994150" y="4860925"/>
          <p14:tracePt t="55651" x="3984625" y="4878388"/>
          <p14:tracePt t="55668" x="3975100" y="4914900"/>
          <p14:tracePt t="55685" x="3967163" y="4960938"/>
          <p14:tracePt t="55701" x="3948113" y="4997450"/>
          <p14:tracePt t="55718" x="3948113" y="5043488"/>
          <p14:tracePt t="55735" x="3948113" y="5070475"/>
          <p14:tracePt t="55751" x="3948113" y="5116513"/>
          <p14:tracePt t="55768" x="3948113" y="5133975"/>
          <p14:tracePt t="55785" x="3948113" y="5153025"/>
          <p14:tracePt t="55802" x="3957638" y="5170488"/>
          <p14:tracePt t="55818" x="3975100" y="5189538"/>
          <p14:tracePt t="55835" x="3984625" y="5207000"/>
          <p14:tracePt t="55852" x="3994150" y="5216525"/>
          <p14:tracePt t="55868" x="4021138" y="5243513"/>
          <p14:tracePt t="55885" x="4030663" y="5262563"/>
          <p14:tracePt t="55902" x="4057650" y="5280025"/>
          <p14:tracePt t="55918" x="4076700" y="5299075"/>
          <p14:tracePt t="55935" x="4076700" y="5307013"/>
          <p14:tracePt t="55951" x="4121150" y="5343525"/>
          <p14:tracePt t="55968" x="4167188" y="5353050"/>
          <p14:tracePt t="55985" x="4203700" y="5380038"/>
          <p14:tracePt t="56002" x="4259263" y="5389563"/>
          <p14:tracePt t="56019" x="4330700" y="5389563"/>
          <p14:tracePt t="56035" x="4395788" y="5389563"/>
          <p14:tracePt t="56052" x="4459288" y="5389563"/>
          <p14:tracePt t="56068" x="4505325" y="5389563"/>
          <p14:tracePt t="56086" x="4549775" y="5389563"/>
          <p14:tracePt t="56102" x="4595813" y="5389563"/>
          <p14:tracePt t="56120" x="4632325" y="5389563"/>
          <p14:tracePt t="56120" x="4651375" y="5389563"/>
          <p14:tracePt t="56135" x="4678363" y="5389563"/>
          <p14:tracePt t="56152" x="4751388" y="5335588"/>
          <p14:tracePt t="56168" x="4787900" y="5299075"/>
          <p14:tracePt t="56185" x="4824413" y="5253038"/>
          <p14:tracePt t="56202" x="4841875" y="5170488"/>
          <p14:tracePt t="56218" x="4851400" y="5126038"/>
          <p14:tracePt t="56235" x="4878388" y="5070475"/>
          <p14:tracePt t="56252" x="4878388" y="5053013"/>
          <p14:tracePt t="56268" x="4878388" y="5043488"/>
          <p14:tracePt t="56285" x="4878388" y="5024438"/>
          <p14:tracePt t="56303" x="4878388" y="5016500"/>
          <p14:tracePt t="56319" x="4878388" y="4997450"/>
          <p14:tracePt t="56336" x="4868863" y="4979988"/>
          <p14:tracePt t="56352" x="4832350" y="4960938"/>
          <p14:tracePt t="56369" x="4795838" y="4933950"/>
          <p14:tracePt t="56385" x="4778375" y="4914900"/>
          <p14:tracePt t="56402" x="4741863" y="4906963"/>
          <p14:tracePt t="56419" x="4714875" y="4887913"/>
          <p14:tracePt t="56435" x="4678363" y="4878388"/>
          <p14:tracePt t="56452" x="4614863" y="4870450"/>
          <p14:tracePt t="56469" x="4541838" y="4870450"/>
          <p14:tracePt t="56485" x="4440238" y="4870450"/>
          <p14:tracePt t="56502" x="4359275" y="4897438"/>
          <p14:tracePt t="56520" x="4286250" y="4914900"/>
          <p14:tracePt t="56535" x="4276725" y="4914900"/>
          <p14:tracePt t="56552" x="4230688" y="4933950"/>
          <p14:tracePt t="56569" x="4203700" y="4933950"/>
          <p14:tracePt t="56585" x="4186238" y="4951413"/>
          <p14:tracePt t="56602" x="4140200" y="4979988"/>
          <p14:tracePt t="56620" x="4094163" y="5006975"/>
          <p14:tracePt t="56636" x="4040188" y="5033963"/>
          <p14:tracePt t="56652" x="3994150" y="5070475"/>
          <p14:tracePt t="56669" x="3938588" y="5097463"/>
          <p14:tracePt t="56686" x="3930650" y="5106988"/>
          <p14:tracePt t="56702" x="3911600" y="5126038"/>
          <p14:tracePt t="56719" x="3903663" y="5133975"/>
          <p14:tracePt t="56735" x="3875088" y="5160963"/>
          <p14:tracePt t="56752" x="3857625" y="5180013"/>
          <p14:tracePt t="56769" x="3848100" y="5189538"/>
          <p14:tracePt t="56785" x="3830638" y="5207000"/>
          <p14:tracePt t="56802" x="3794125" y="5233988"/>
          <p14:tracePt t="56819" x="3757613" y="5243513"/>
          <p14:tracePt t="56836" x="3711575" y="5243513"/>
          <p14:tracePt t="56852" x="3692525" y="5243513"/>
          <p14:tracePt t="56869" x="3675063" y="5243513"/>
          <p14:tracePt t="56886" x="3665538" y="5243513"/>
          <p14:tracePt t="56902" x="3638550" y="5243513"/>
          <p14:tracePt t="56919" x="3611563" y="5243513"/>
          <p14:tracePt t="56935" x="3546475" y="5226050"/>
          <p14:tracePt t="56952" x="3482975" y="5216525"/>
          <p14:tracePt t="56968" x="3429000" y="5189538"/>
          <p14:tracePt t="56985" x="3382963" y="5180013"/>
          <p14:tracePt t="57002" x="3319463" y="5153025"/>
          <p14:tracePt t="57018" x="3263900" y="5126038"/>
          <p14:tracePt t="57035" x="3182938" y="5097463"/>
          <p14:tracePt t="57052" x="3136900" y="5097463"/>
          <p14:tracePt t="58775" x="3163888" y="5126038"/>
          <p14:tracePt t="58783" x="3190875" y="5143500"/>
          <p14:tracePt t="58791" x="3200400" y="5153025"/>
          <p14:tracePt t="58804" x="3219450" y="5160963"/>
          <p14:tracePt t="58820" x="3246438" y="5170488"/>
          <p14:tracePt t="58837" x="3246438" y="5180013"/>
          <p14:tracePt t="59367" x="3236913" y="5180013"/>
          <p14:tracePt t="59383" x="3227388" y="5180013"/>
          <p14:tracePt t="59408" x="3219450" y="5180013"/>
          <p14:tracePt t="59472" x="3209925" y="5180013"/>
          <p14:tracePt t="59495" x="3200400" y="5180013"/>
          <p14:tracePt t="59584" x="3190875" y="5180013"/>
          <p14:tracePt t="59600" x="3182938" y="5180013"/>
          <p14:tracePt t="59679" x="3173413" y="5189538"/>
          <p14:tracePt t="59689" x="3154363" y="5207000"/>
          <p14:tracePt t="59696" x="3154363" y="5226050"/>
          <p14:tracePt t="59706" x="3146425" y="5280025"/>
          <p14:tracePt t="59721" x="3146425" y="5408613"/>
          <p14:tracePt t="59737" x="3100388" y="5572125"/>
          <p14:tracePt t="59754" x="3054350" y="5672138"/>
          <p14:tracePt t="59771" x="3054350" y="5691188"/>
          <p14:tracePt t="59788" x="3063875" y="5662613"/>
          <p14:tracePt t="59855" x="3063875" y="5654675"/>
          <p14:tracePt t="60071" x="3100388" y="5654675"/>
          <p14:tracePt t="60079" x="3173413" y="5672138"/>
          <p14:tracePt t="60088" x="3200400" y="5672138"/>
          <p14:tracePt t="60104" x="3209925" y="5672138"/>
          <p14:tracePt t="60121" x="3209925" y="5691188"/>
          <p14:tracePt t="60138" x="3209925" y="5699125"/>
          <p14:tracePt t="60154" x="3200400" y="5718175"/>
          <p14:tracePt t="60171" x="3182938" y="5735638"/>
          <p14:tracePt t="60188" x="3182938" y="5745163"/>
          <p14:tracePt t="60205" x="3209925" y="5764213"/>
          <p14:tracePt t="60221" x="3273425" y="5791200"/>
          <p14:tracePt t="60238" x="3309938" y="5800725"/>
          <p14:tracePt t="60255" x="3373438" y="5827713"/>
          <p14:tracePt t="60271" x="3392488" y="5837238"/>
          <p14:tracePt t="60289" x="3438525" y="5864225"/>
          <p14:tracePt t="60305" x="3502025" y="5881688"/>
          <p14:tracePt t="60321" x="3546475" y="5910263"/>
          <p14:tracePt t="60339" x="3582988" y="5927725"/>
          <p14:tracePt t="60355" x="3611563" y="5954713"/>
          <p14:tracePt t="60371" x="3675063" y="5973763"/>
          <p14:tracePt t="60388" x="3711575" y="6010275"/>
          <p14:tracePt t="60404" x="3765550" y="6037263"/>
          <p14:tracePt t="60421" x="3765550" y="6046788"/>
          <p14:tracePt t="60438" x="3794125" y="6073775"/>
          <p14:tracePt t="60455" x="3821113" y="6083300"/>
          <p14:tracePt t="60472" x="3857625" y="6091238"/>
          <p14:tracePt t="60488" x="3867150" y="6100763"/>
          <p14:tracePt t="60505" x="3875088" y="6100763"/>
          <p14:tracePt t="60521" x="3903663" y="6100763"/>
          <p14:tracePt t="60538" x="3921125" y="6100763"/>
          <p14:tracePt t="60555" x="3957638" y="6100763"/>
          <p14:tracePt t="60571" x="4003675" y="6100763"/>
          <p14:tracePt t="60588" x="4048125" y="6119813"/>
          <p14:tracePt t="60605" x="4113213" y="6119813"/>
          <p14:tracePt t="60622" x="4157663" y="6127750"/>
          <p14:tracePt t="60639" x="4240213" y="6156325"/>
          <p14:tracePt t="60655" x="4295775" y="6237288"/>
          <p14:tracePt t="60671" x="4359275" y="6365875"/>
          <p14:tracePt t="60688" x="4322763" y="6329363"/>
          <p14:tracePt t="60705" x="4286250" y="6100763"/>
          <p14:tracePt t="60960" x="4322763" y="6137275"/>
          <p14:tracePt t="60968" x="4359275" y="6146800"/>
          <p14:tracePt t="60976" x="4403725" y="6164263"/>
          <p14:tracePt t="60988" x="4440238" y="6164263"/>
          <p14:tracePt t="61005" x="4513263" y="6164263"/>
          <p14:tracePt t="61022" x="4651375" y="6173788"/>
          <p14:tracePt t="61039" x="4778375" y="6173788"/>
          <p14:tracePt t="61055" x="4887913" y="6192838"/>
          <p14:tracePt t="61072" x="4933950" y="6192838"/>
          <p14:tracePt t="61088" x="4970463" y="6183313"/>
          <p14:tracePt t="61105" x="5014913" y="6146800"/>
          <p14:tracePt t="61122" x="5097463" y="6127750"/>
          <p14:tracePt t="61138" x="5297488" y="6127750"/>
          <p14:tracePt t="61155" x="5516563" y="6127750"/>
          <p14:tracePt t="61172" x="5735638" y="6127750"/>
          <p14:tracePt t="61189" x="6100763" y="6127750"/>
          <p14:tracePt t="61205" x="6400800" y="6110288"/>
          <p14:tracePt t="61223" x="6675438" y="6037263"/>
          <p14:tracePt t="61239" x="6702425" y="6027738"/>
          <p14:tracePt t="61296" x="6729413" y="6000750"/>
          <p14:tracePt t="61304" x="6756400" y="5973763"/>
          <p14:tracePt t="61312" x="6765925" y="5964238"/>
          <p14:tracePt t="61327" x="6765925" y="5954713"/>
          <p14:tracePt t="61339" x="6748463" y="5927725"/>
          <p14:tracePt t="61355" x="6638925" y="5900738"/>
          <p14:tracePt t="61372" x="6483350" y="5881688"/>
          <p14:tracePt t="61389" x="6310313" y="5881688"/>
          <p14:tracePt t="61405" x="6110288" y="5881688"/>
          <p14:tracePt t="61422" x="5808663" y="5891213"/>
          <p14:tracePt t="61439" x="5472113" y="5910263"/>
          <p14:tracePt t="61456" x="5124450" y="5937250"/>
          <p14:tracePt t="61472" x="4759325" y="5954713"/>
          <p14:tracePt t="61489" x="4340225" y="5973763"/>
          <p14:tracePt t="61506" x="4113213" y="6010275"/>
          <p14:tracePt t="61522" x="4048125" y="6027738"/>
          <p14:tracePt t="61541" x="4011613" y="6046788"/>
          <p14:tracePt t="61555" x="4003675" y="6046788"/>
          <p14:tracePt t="61572" x="3994150" y="6054725"/>
          <p14:tracePt t="61589" x="3975100" y="6073775"/>
          <p14:tracePt t="61605" x="3938588" y="6137275"/>
          <p14:tracePt t="61622" x="3938588" y="6200775"/>
          <p14:tracePt t="61639" x="3903663" y="6229350"/>
          <p14:tracePt t="61656" x="3729038" y="6054725"/>
          <p14:tracePt t="61657" x="3648075" y="5900738"/>
          <p14:tracePt t="61992" x="3592513" y="5900738"/>
          <p14:tracePt t="61999" x="3519488" y="5900738"/>
          <p14:tracePt t="62009" x="3465513" y="5881688"/>
          <p14:tracePt t="62023" x="3419475" y="5845175"/>
          <p14:tracePt t="62040" x="3392488" y="5818188"/>
          <p14:tracePt t="62056" x="3365500" y="5818188"/>
          <p14:tracePt t="62072" x="3255963" y="5781675"/>
          <p14:tracePt t="62089" x="3136900" y="5754688"/>
          <p14:tracePt t="62106" x="3073400" y="5754688"/>
          <p14:tracePt t="62122" x="3027363" y="5754688"/>
          <p14:tracePt t="62139" x="2954338" y="5754688"/>
          <p14:tracePt t="62157" x="2890838" y="5754688"/>
          <p14:tracePt t="62172" x="2808288" y="5754688"/>
          <p14:tracePt t="62189" x="2735263" y="5754688"/>
          <p14:tracePt t="62206" x="2671763" y="5754688"/>
          <p14:tracePt t="62223" x="2589213" y="5754688"/>
          <p14:tracePt t="62239" x="2516188" y="5754688"/>
          <p14:tracePt t="62256" x="2416175" y="5754688"/>
          <p14:tracePt t="62273" x="2316163" y="5800725"/>
          <p14:tracePt t="62289" x="2262188" y="5827713"/>
          <p14:tracePt t="62306" x="2170113" y="5854700"/>
          <p14:tracePt t="62323" x="2087563" y="5881688"/>
          <p14:tracePt t="62339" x="2024063" y="5910263"/>
          <p14:tracePt t="62357" x="1970088" y="5918200"/>
          <p14:tracePt t="62373" x="1906588" y="5946775"/>
          <p14:tracePt t="62390" x="1860550" y="5954713"/>
          <p14:tracePt t="62406" x="1797050" y="5983288"/>
          <p14:tracePt t="62423" x="1714500" y="6010275"/>
          <p14:tracePt t="62440" x="1641475" y="6037263"/>
          <p14:tracePt t="62456" x="1550988" y="6064250"/>
          <p14:tracePt t="62473" x="1531938" y="6073775"/>
          <p14:tracePt t="62489" x="1504950" y="6083300"/>
          <p14:tracePt t="62506" x="1485900" y="6091238"/>
          <p14:tracePt t="62523" x="1477963" y="6100763"/>
          <p14:tracePt t="62541" x="1458913" y="6127750"/>
          <p14:tracePt t="62557" x="1441450" y="6137275"/>
          <p14:tracePt t="62573" x="1412875" y="6164263"/>
          <p14:tracePt t="62589" x="1412875" y="6192838"/>
          <p14:tracePt t="62606" x="1385888" y="6219825"/>
          <p14:tracePt t="62623" x="1358900" y="6246813"/>
          <p14:tracePt t="62640" x="1358900" y="6273800"/>
          <p14:tracePt t="62641" x="1349375" y="6283325"/>
          <p14:tracePt t="62656" x="1349375" y="6292850"/>
          <p14:tracePt t="62673" x="1339850" y="6346825"/>
          <p14:tracePt t="62689" x="1339850" y="6383338"/>
          <p14:tracePt t="62706" x="1339850" y="6411913"/>
          <p14:tracePt t="62722" x="1358900" y="6456363"/>
          <p14:tracePt t="62739" x="1368425" y="6519863"/>
          <p14:tracePt t="62756" x="1395413" y="6602413"/>
          <p14:tracePt t="62773" x="1404938" y="6657975"/>
          <p14:tracePt t="62789" x="1431925" y="6702425"/>
          <p14:tracePt t="62806" x="1441450" y="6748463"/>
          <p14:tracePt t="62823" x="1477963" y="6784975"/>
          <p14:tracePt t="62840" x="1504950" y="6821488"/>
          <p14:tracePt t="63272" x="3665538" y="6848475"/>
          <p14:tracePt t="63280" x="3684588" y="6831013"/>
          <p14:tracePt t="63290" x="3729038" y="6831013"/>
          <p14:tracePt t="63307" x="3784600" y="6831013"/>
          <p14:tracePt t="63323" x="3867150" y="6821488"/>
          <p14:tracePt t="63341" x="3930650" y="6804025"/>
          <p14:tracePt t="63358" x="4011613" y="6794500"/>
          <p14:tracePt t="63373" x="4040188" y="6784975"/>
          <p14:tracePt t="63392" x="4084638" y="6757988"/>
          <p14:tracePt t="63407" x="4113213" y="6748463"/>
          <p14:tracePt t="63424" x="4176713" y="6748463"/>
          <p14:tracePt t="63440" x="4249738" y="6731000"/>
          <p14:tracePt t="63457" x="4386263" y="6702425"/>
          <p14:tracePt t="63473" x="4468813" y="6694488"/>
          <p14:tracePt t="63490" x="4532313" y="6694488"/>
          <p14:tracePt t="63507" x="4559300" y="6684963"/>
          <p14:tracePt t="63523" x="4595813" y="6675438"/>
          <p14:tracePt t="63541" x="4641850" y="6675438"/>
          <p14:tracePt t="63557" x="4722813" y="6675438"/>
          <p14:tracePt t="63574" x="4795838" y="6675438"/>
          <p14:tracePt t="63590" x="4933950" y="6702425"/>
          <p14:tracePt t="63607" x="5043488" y="6731000"/>
          <p14:tracePt t="63624" x="5207000" y="6784975"/>
          <p14:tracePt t="63640" x="5270500" y="6784975"/>
          <p14:tracePt t="63657" x="5407025" y="6821488"/>
          <p14:tracePt t="63674" x="5499100" y="6840538"/>
          <p14:tracePt t="63690" x="5562600" y="6848475"/>
          <p14:tracePt t="64576" x="10387013" y="6821488"/>
          <p14:tracePt t="64585" x="10487025" y="6821488"/>
          <p14:tracePt t="64592" x="10577513" y="6821488"/>
          <p14:tracePt t="64608" x="10706100" y="6804025"/>
          <p14:tracePt t="64625" x="10933113" y="6784975"/>
          <p14:tracePt t="64641" x="11207750" y="6784975"/>
          <p14:tracePt t="64658" x="11334750" y="6775450"/>
          <p14:tracePt t="64674" x="11453813" y="6757988"/>
          <p14:tracePt t="64691" x="11544300" y="6748463"/>
          <p14:tracePt t="64708" x="11617325" y="6748463"/>
          <p14:tracePt t="64724" x="11680825" y="6748463"/>
          <p14:tracePt t="64741" x="11736388" y="6731000"/>
          <p14:tracePt t="64758" x="11753850" y="6721475"/>
          <p14:tracePt t="64774" x="11763375" y="6721475"/>
          <p14:tracePt t="64791" x="11772900" y="6721475"/>
          <p14:tracePt t="64816" x="11782425" y="6711950"/>
          <p14:tracePt t="64826" x="11790363" y="6711950"/>
          <p14:tracePt t="64842" x="11826875" y="6711950"/>
          <p14:tracePt t="64858" x="11909425" y="6711950"/>
          <p14:tracePt t="64874" x="11999913" y="6711950"/>
          <p14:tracePt t="64891" x="12072938" y="6711950"/>
          <p14:tracePt t="64908" x="12101513" y="6711950"/>
          <p14:tracePt t="64924" x="12118975" y="6711950"/>
          <p14:tracePt t="65033" x="12118975" y="6694488"/>
          <p14:tracePt t="65040" x="12118975" y="6675438"/>
          <p14:tracePt t="65048" x="12118975" y="6665913"/>
          <p14:tracePt t="65058" x="12118975" y="6648450"/>
          <p14:tracePt t="65075" x="12118975" y="6611938"/>
          <p14:tracePt t="65091" x="12101513" y="6575425"/>
          <p14:tracePt t="65108" x="12072938" y="6556375"/>
          <p14:tracePt t="65125" x="12055475" y="6538913"/>
          <p14:tracePt t="65141" x="12036425" y="6511925"/>
          <p14:tracePt t="65158" x="12018963" y="6502400"/>
          <p14:tracePt t="65175" x="11991975" y="6483350"/>
          <p14:tracePt t="65191" x="11955463" y="6456363"/>
          <p14:tracePt t="65209" x="11936413" y="6446838"/>
          <p14:tracePt t="65225" x="11872913" y="6411913"/>
          <p14:tracePt t="65241" x="11826875" y="6402388"/>
          <p14:tracePt t="65258" x="11809413" y="6402388"/>
          <p14:tracePt t="65275" x="11753850" y="6392863"/>
          <p14:tracePt t="65291" x="11717338" y="6375400"/>
          <p14:tracePt t="65308" x="11672888" y="6365875"/>
          <p14:tracePt t="65325" x="11626850" y="6365875"/>
          <p14:tracePt t="65341" x="11563350" y="6338888"/>
          <p14:tracePt t="65358" x="11498263" y="6319838"/>
          <p14:tracePt t="65375" x="11434763" y="6310313"/>
          <p14:tracePt t="65391" x="11371263" y="6292850"/>
          <p14:tracePt t="65408" x="11288713" y="6265863"/>
          <p14:tracePt t="65426" x="11225213" y="6265863"/>
          <p14:tracePt t="65427" x="11188700" y="6265863"/>
          <p14:tracePt t="65442" x="11125200" y="6273800"/>
          <p14:tracePt t="65458" x="11079163" y="6283325"/>
          <p14:tracePt t="65475" x="10942638" y="6302375"/>
          <p14:tracePt t="65491" x="10852150" y="6310313"/>
          <p14:tracePt t="65508" x="10750550" y="6329363"/>
          <p14:tracePt t="65525" x="10623550" y="6338888"/>
          <p14:tracePt t="65542" x="10514013" y="6356350"/>
          <p14:tracePt t="65558" x="10404475" y="6383338"/>
          <p14:tracePt t="65575" x="10321925" y="6383338"/>
          <p14:tracePt t="65591" x="10240963" y="6411913"/>
          <p14:tracePt t="65608" x="10194925" y="6411913"/>
          <p14:tracePt t="65625" x="10148888" y="6411913"/>
          <p14:tracePt t="65642" x="10104438" y="6411913"/>
          <p14:tracePt t="65658" x="10031413" y="6411913"/>
          <p14:tracePt t="65675" x="9921875" y="6429375"/>
          <p14:tracePt t="65692" x="9812338" y="6429375"/>
          <p14:tracePt t="65708" x="9739313" y="6429375"/>
          <p14:tracePt t="65725" x="9639300" y="6429375"/>
          <p14:tracePt t="65742" x="9566275" y="6429375"/>
          <p14:tracePt t="65758" x="9456738" y="6429375"/>
          <p14:tracePt t="65775" x="9364663" y="6429375"/>
          <p14:tracePt t="65792" x="9255125" y="6429375"/>
          <p14:tracePt t="65808" x="9174163" y="6429375"/>
          <p14:tracePt t="65825" x="9101138" y="6429375"/>
          <p14:tracePt t="65842" x="9037638" y="6419850"/>
          <p14:tracePt t="65858" x="8955088" y="6419850"/>
          <p14:tracePt t="65875" x="8872538" y="6411913"/>
          <p14:tracePt t="65892" x="8709025" y="6392863"/>
          <p14:tracePt t="65909" x="8599488" y="6383338"/>
          <p14:tracePt t="65925" x="8489950" y="6383338"/>
          <p14:tracePt t="65942" x="8370888" y="6365875"/>
          <p14:tracePt t="65958" x="8297863" y="6365875"/>
          <p14:tracePt t="65975" x="8216900" y="6346825"/>
          <p14:tracePt t="65992" x="8151813" y="6346825"/>
          <p14:tracePt t="66008" x="8042275" y="6338888"/>
          <p14:tracePt t="66026" x="7961313" y="6310313"/>
          <p14:tracePt t="66042" x="7832725" y="6292850"/>
          <p14:tracePt t="66059" x="7696200" y="6283325"/>
          <p14:tracePt t="66075" x="7432675" y="6229350"/>
          <p14:tracePt t="66092" x="7294563" y="6183313"/>
          <p14:tracePt t="66109" x="7167563" y="6156325"/>
          <p14:tracePt t="66125" x="7077075" y="6156325"/>
          <p14:tracePt t="66142" x="6994525" y="6137275"/>
          <p14:tracePt t="66159" x="6931025" y="6127750"/>
          <p14:tracePt t="66175" x="6848475" y="6110288"/>
          <p14:tracePt t="66192" x="6756400" y="6100763"/>
          <p14:tracePt t="66209" x="6656388" y="6073775"/>
          <p14:tracePt t="66225" x="6565900" y="6073775"/>
          <p14:tracePt t="66242" x="6502400" y="6073775"/>
          <p14:tracePt t="66259" x="6419850" y="6073775"/>
          <p14:tracePt t="66275" x="6410325" y="6073775"/>
          <p14:tracePt t="66292" x="6356350" y="6073775"/>
          <p14:tracePt t="66309" x="6310313" y="6073775"/>
          <p14:tracePt t="66326" x="6256338" y="6073775"/>
          <p14:tracePt t="66342" x="6200775" y="6073775"/>
          <p14:tracePt t="66359" x="6137275" y="6073775"/>
          <p14:tracePt t="66375" x="6081713" y="6073775"/>
          <p14:tracePt t="66392" x="6008688" y="6073775"/>
          <p14:tracePt t="66411" x="5908675" y="6083300"/>
          <p14:tracePt t="66426" x="5881688" y="6083300"/>
          <p14:tracePt t="66442" x="5799138" y="6119813"/>
          <p14:tracePt t="66459" x="5689600" y="6146800"/>
          <p14:tracePt t="66476" x="5553075" y="6173788"/>
          <p14:tracePt t="66492" x="5462588" y="6183313"/>
          <p14:tracePt t="66509" x="5362575" y="6210300"/>
          <p14:tracePt t="66526" x="5260975" y="6237288"/>
          <p14:tracePt t="66542" x="5187950" y="6237288"/>
          <p14:tracePt t="66559" x="5124450" y="6256338"/>
          <p14:tracePt t="66576" x="5043488" y="6265863"/>
          <p14:tracePt t="66592" x="4997450" y="6283325"/>
          <p14:tracePt t="66609" x="4960938" y="6292850"/>
          <p14:tracePt t="66626" x="4905375" y="6292850"/>
          <p14:tracePt t="66642" x="4860925" y="6302375"/>
          <p14:tracePt t="66660" x="4787900" y="6319838"/>
          <p14:tracePt t="66676" x="4741863" y="6319838"/>
          <p14:tracePt t="66692" x="4695825" y="6346825"/>
          <p14:tracePt t="66709" x="4668838" y="6346825"/>
          <p14:tracePt t="66726" x="4605338" y="6356350"/>
          <p14:tracePt t="66742" x="4559300" y="6383338"/>
          <p14:tracePt t="66759" x="4522788" y="6383338"/>
          <p14:tracePt t="66776" x="4476750" y="6402388"/>
          <p14:tracePt t="66792" x="4422775" y="6419850"/>
          <p14:tracePt t="66810" x="4386263" y="6429375"/>
          <p14:tracePt t="66826" x="4340225" y="6446838"/>
          <p14:tracePt t="66842" x="4267200" y="6446838"/>
          <p14:tracePt t="66859" x="4149725" y="6475413"/>
          <p14:tracePt t="66876" x="3894138" y="6475413"/>
          <p14:tracePt t="66892" x="3692525" y="6483350"/>
          <p14:tracePt t="66910" x="3492500" y="6502400"/>
          <p14:tracePt t="66926" x="3402013" y="6519863"/>
          <p14:tracePt t="66943" x="3319463" y="6548438"/>
          <p14:tracePt t="66961" x="3282950" y="6565900"/>
          <p14:tracePt t="66976" x="3236913" y="6611938"/>
          <p14:tracePt t="66993" x="3209925" y="6675438"/>
          <p14:tracePt t="67009" x="3200400" y="6684963"/>
          <p14:tracePt t="67051" x="3236913" y="6657975"/>
          <p14:tracePt t="67058" x="3263900" y="6629400"/>
          <p14:tracePt t="67067" x="3319463" y="6602413"/>
          <p14:tracePt t="67076" x="3365500" y="6575425"/>
          <p14:tracePt t="67093" x="3373438" y="6565900"/>
          <p14:tracePt t="67226" x="3392488" y="6565900"/>
          <p14:tracePt t="67236" x="3419475" y="6565900"/>
          <p14:tracePt t="67244" x="3429000" y="6565900"/>
          <p14:tracePt t="67259" x="3438525" y="6556375"/>
          <p14:tracePt t="67276" x="3482975" y="6446838"/>
          <p14:tracePt t="67293" x="3475038" y="6402388"/>
          <p14:tracePt t="67310" x="3409950" y="6365875"/>
          <p14:tracePt t="67327" x="3328988" y="6338888"/>
          <p14:tracePt t="67343" x="3219450" y="6329363"/>
          <p14:tracePt t="67360" x="3136900" y="6310313"/>
          <p14:tracePt t="67376" x="3009900" y="6292850"/>
          <p14:tracePt t="67393" x="2835275" y="6292850"/>
          <p14:tracePt t="67410" x="2708275" y="6292850"/>
          <p14:tracePt t="67426" x="2581275" y="6292850"/>
          <p14:tracePt t="67443" x="2443163" y="6292850"/>
          <p14:tracePt t="67460" x="2398713" y="6302375"/>
          <p14:tracePt t="67476" x="2370138" y="6302375"/>
          <p14:tracePt t="67493" x="2352675" y="6302375"/>
          <p14:tracePt t="67562" x="2325688" y="6302375"/>
          <p14:tracePt t="67570" x="2270125" y="6310313"/>
          <p14:tracePt t="67579" x="2233613" y="6329363"/>
          <p14:tracePt t="67593" x="2179638" y="6338888"/>
          <p14:tracePt t="67610" x="2060575" y="6365875"/>
          <p14:tracePt t="67626" x="1970088" y="6383338"/>
          <p14:tracePt t="67643" x="1833563" y="6411913"/>
          <p14:tracePt t="67660" x="1731963" y="6429375"/>
          <p14:tracePt t="67676" x="1695450" y="6429375"/>
          <p14:tracePt t="67693" x="1677988" y="6429375"/>
          <p14:tracePt t="67709" x="1668463" y="6429375"/>
          <p14:tracePt t="67726" x="1658938" y="6429375"/>
          <p14:tracePt t="67763" x="1651000" y="6429375"/>
          <p14:tracePt t="67771" x="1631950" y="6429375"/>
          <p14:tracePt t="67779" x="1622425" y="6429375"/>
          <p14:tracePt t="67793" x="1614488" y="6429375"/>
          <p14:tracePt t="67810" x="1585913" y="6429375"/>
          <p14:tracePt t="67828" x="1577975" y="6429375"/>
          <p14:tracePt t="67858" x="1558925" y="6429375"/>
          <p14:tracePt t="68179" x="1550988" y="6438900"/>
          <p14:tracePt t="68195" x="1541463" y="6438900"/>
          <p14:tracePt t="68202" x="1531938" y="6438900"/>
          <p14:tracePt t="68227" x="1504950" y="6446838"/>
          <p14:tracePt t="68243" x="1495425" y="6446838"/>
          <p14:tracePt t="68250" x="1485900" y="6456363"/>
          <p14:tracePt t="68291" x="1468438" y="6465888"/>
          <p14:tracePt t="68331" x="1458913" y="6465888"/>
          <p14:tracePt t="68339" x="1441450" y="6465888"/>
          <p14:tracePt t="68370" x="1431925" y="6475413"/>
          <p14:tracePt t="68387" x="1422400" y="6475413"/>
          <p14:tracePt t="68411" x="1412875" y="6475413"/>
          <p14:tracePt t="68426" x="1404938" y="6475413"/>
          <p14:tracePt t="68435" x="1395413" y="6475413"/>
          <p14:tracePt t="68451" x="1385888" y="6492875"/>
          <p14:tracePt t="68474" x="1368425" y="6492875"/>
          <p14:tracePt t="68531" x="1358900" y="6492875"/>
          <p14:tracePt t="68555" x="1349375" y="6492875"/>
          <p14:tracePt t="68563" x="1339850" y="6502400"/>
          <p14:tracePt t="68587" x="1331913" y="6502400"/>
          <p14:tracePt t="68602" x="1322388" y="6502400"/>
          <p14:tracePt t="68643" x="1312863" y="6511925"/>
          <p14:tracePt t="68683" x="1295400" y="6511925"/>
          <p14:tracePt t="68714" x="1285875" y="6511925"/>
          <p14:tracePt t="68739" x="1276350" y="6511925"/>
          <p14:tracePt t="68787" x="1266825" y="6511925"/>
        </p14:tracePtLst>
      </p14:laserTrace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108632" y="84817"/>
            <a:ext cx="8785225" cy="711200"/>
          </a:xfrm>
        </p:spPr>
        <p:txBody>
          <a:bodyPr/>
          <a:lstStyle/>
          <a:p>
            <a:r>
              <a:rPr lang="en-GB" altLang="en-US" sz="3600" dirty="0"/>
              <a:t>L8 Smoke Grenade</a:t>
            </a:r>
          </a:p>
        </p:txBody>
      </p:sp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609375" y="1090613"/>
            <a:ext cx="6364514" cy="2492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dirty="0">
                <a:latin typeface="+mj-lt"/>
                <a:ea typeface="ＭＳ Ｐゴシック" pitchFamily="34" charset="-128"/>
                <a:cs typeface="Times New Roman" pitchFamily="18" charset="0"/>
              </a:rPr>
              <a:t>Time to effective screen        ~ 2s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 dirty="0">
                <a:latin typeface="+mj-lt"/>
                <a:ea typeface="ＭＳ Ｐゴシック" pitchFamily="34" charset="-128"/>
                <a:cs typeface="Times New Roman" pitchFamily="18" charset="0"/>
              </a:rPr>
              <a:t>Height of burst                           6m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 dirty="0">
                <a:latin typeface="+mj-lt"/>
                <a:ea typeface="ＭＳ Ｐゴシック" pitchFamily="34" charset="-128"/>
                <a:cs typeface="Times New Roman" pitchFamily="18" charset="0"/>
              </a:rPr>
              <a:t>Width of screen		           ~35m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 dirty="0">
                <a:latin typeface="+mj-lt"/>
                <a:ea typeface="ＭＳ Ｐゴシック" pitchFamily="34" charset="-128"/>
                <a:cs typeface="Times New Roman" pitchFamily="18" charset="0"/>
              </a:rPr>
              <a:t>Duration of cloud                  &gt;3 minutes				                              (wind 24 km/h)</a:t>
            </a:r>
          </a:p>
        </p:txBody>
      </p:sp>
      <p:pic>
        <p:nvPicPr>
          <p:cNvPr id="32771" name="Picture 3" descr="L8 grenad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26" y="1196975"/>
            <a:ext cx="3305175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 descr="CM - vehicle - grenade smoke L8 discharger cop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03389" y="3692526"/>
            <a:ext cx="3711576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E0263E-6A55-9A5A-F5E8-67FA9AE2A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8947096"/>
      </p:ext>
    </p:extLst>
  </p:cSld>
  <p:clrMapOvr>
    <a:masterClrMapping/>
  </p:clrMapOvr>
  <p:transition advTm="4488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1795" x="1322388" y="6483350"/>
          <p14:tracePt t="21803" x="1385888" y="6429375"/>
          <p14:tracePt t="21812" x="1422400" y="6419850"/>
          <p14:tracePt t="21820" x="1504950" y="6392863"/>
          <p14:tracePt t="21831" x="1604963" y="6356350"/>
          <p14:tracePt t="21848" x="1841500" y="6283325"/>
          <p14:tracePt t="21865" x="2024063" y="6210300"/>
          <p14:tracePt t="21881" x="2289175" y="6083300"/>
          <p14:tracePt t="21898" x="2452688" y="6000750"/>
          <p14:tracePt t="21915" x="2671763" y="5873750"/>
          <p14:tracePt t="21932" x="2954338" y="5754688"/>
          <p14:tracePt t="21948" x="3373438" y="5608638"/>
          <p14:tracePt t="21965" x="3648075" y="5535613"/>
          <p14:tracePt t="21982" x="3957638" y="5435600"/>
          <p14:tracePt t="21998" x="4213225" y="5362575"/>
          <p14:tracePt t="22015" x="4468813" y="5253038"/>
          <p14:tracePt t="22032" x="4732338" y="5116513"/>
          <p14:tracePt t="22048" x="5014913" y="4970463"/>
          <p14:tracePt t="22065" x="5106988" y="4897438"/>
          <p14:tracePt t="22082" x="5526088" y="4568825"/>
          <p14:tracePt t="22098" x="5726113" y="4368800"/>
          <p14:tracePt t="22115" x="5854700" y="4149725"/>
          <p14:tracePt t="22133" x="5918200" y="3930650"/>
          <p14:tracePt t="22148" x="5918200" y="3803650"/>
          <p14:tracePt t="22165" x="5899150" y="3648075"/>
          <p14:tracePt t="22182" x="5854700" y="3548063"/>
          <p14:tracePt t="22198" x="5799138" y="3446463"/>
          <p14:tracePt t="22215" x="5735638" y="3355975"/>
          <p14:tracePt t="22232" x="5635625" y="3255963"/>
          <p14:tracePt t="22248" x="5535613" y="3163888"/>
          <p14:tracePt t="22265" x="5389563" y="3082925"/>
          <p14:tracePt t="22282" x="5224463" y="3017838"/>
          <p14:tracePt t="22298" x="5114925" y="2990850"/>
          <p14:tracePt t="22315" x="4924425" y="2936875"/>
          <p14:tracePt t="22332" x="4695825" y="2900363"/>
          <p14:tracePt t="22348" x="4349750" y="2890838"/>
          <p14:tracePt t="22365" x="4130675" y="2890838"/>
          <p14:tracePt t="22382" x="3894138" y="2963863"/>
          <p14:tracePt t="22398" x="3546475" y="3063875"/>
          <p14:tracePt t="22415" x="3190875" y="3219450"/>
          <p14:tracePt t="22432" x="2900363" y="3355975"/>
          <p14:tracePt t="22448" x="2608263" y="3565525"/>
          <p14:tracePt t="22465" x="2406650" y="3775075"/>
          <p14:tracePt t="22482" x="2243138" y="3948113"/>
          <p14:tracePt t="22498" x="2097088" y="4213225"/>
          <p14:tracePt t="22515" x="1960563" y="4478338"/>
          <p14:tracePt t="22532" x="1887538" y="4714875"/>
          <p14:tracePt t="22548" x="1778000" y="5143500"/>
          <p14:tracePt t="22565" x="1724025" y="5399088"/>
          <p14:tracePt t="22583" x="1668463" y="5672138"/>
          <p14:tracePt t="22599" x="1668463" y="5900738"/>
          <p14:tracePt t="22615" x="1668463" y="6119813"/>
          <p14:tracePt t="22632" x="1668463" y="6273800"/>
          <p14:tracePt t="22649" x="1695450" y="6446838"/>
          <p14:tracePt t="22665" x="1741488" y="6584950"/>
          <p14:tracePt t="22682" x="1814513" y="6711950"/>
          <p14:tracePt t="22699" x="1951038" y="6840538"/>
          <p14:tracePt t="22852" x="5106988" y="6657975"/>
          <p14:tracePt t="22860" x="5243513" y="6538913"/>
          <p14:tracePt t="22867" x="5407025" y="6375400"/>
          <p14:tracePt t="22883" x="5526088" y="6173788"/>
          <p14:tracePt t="22899" x="5735638" y="5791200"/>
          <p14:tracePt t="22916" x="5899150" y="5353050"/>
          <p14:tracePt t="22932" x="6008688" y="4878388"/>
          <p14:tracePt t="22949" x="6008688" y="4697413"/>
          <p14:tracePt t="22965" x="5954713" y="4486275"/>
          <p14:tracePt t="22982" x="5818188" y="4332288"/>
          <p14:tracePt t="22999" x="5662613" y="4213225"/>
          <p14:tracePt t="23016" x="5380038" y="4122738"/>
          <p14:tracePt t="23032" x="5043488" y="4086225"/>
          <p14:tracePt t="23049" x="4722813" y="4086225"/>
          <p14:tracePt t="23066" x="4359275" y="4086225"/>
          <p14:tracePt t="23082" x="4011613" y="4130675"/>
          <p14:tracePt t="23099" x="3711575" y="4195763"/>
          <p14:tracePt t="23116" x="3438525" y="4249738"/>
          <p14:tracePt t="23132" x="3163888" y="4332288"/>
          <p14:tracePt t="23149" x="3046413" y="4386263"/>
          <p14:tracePt t="23166" x="2936875" y="4432300"/>
          <p14:tracePt t="23182" x="2854325" y="4478338"/>
          <p14:tracePt t="23199" x="2754313" y="4532313"/>
          <p14:tracePt t="23216" x="2635250" y="4595813"/>
          <p14:tracePt t="23233" x="2535238" y="4624388"/>
          <p14:tracePt t="23249" x="2416175" y="4668838"/>
          <p14:tracePt t="23266" x="2335213" y="4714875"/>
          <p14:tracePt t="23283" x="2289175" y="4741863"/>
          <p14:tracePt t="23300" x="2233613" y="4778375"/>
          <p14:tracePt t="23317" x="2216150" y="4805363"/>
          <p14:tracePt t="23333" x="2189163" y="4878388"/>
          <p14:tracePt t="23349" x="2170113" y="4943475"/>
          <p14:tracePt t="23366" x="2152650" y="5006975"/>
          <p14:tracePt t="23382" x="2152650" y="5070475"/>
          <p14:tracePt t="23399" x="2143125" y="5116513"/>
          <p14:tracePt t="23416" x="2124075" y="5153025"/>
          <p14:tracePt t="23432" x="2116138" y="5197475"/>
          <p14:tracePt t="23451" x="2116138" y="5216525"/>
          <p14:tracePt t="23476" x="2106613" y="5243513"/>
          <p14:tracePt t="23524" x="2106613" y="5270500"/>
          <p14:tracePt t="23532" x="2079625" y="5280025"/>
          <p14:tracePt t="23540" x="2070100" y="5307013"/>
          <p14:tracePt t="23549" x="2060575" y="5307013"/>
          <p14:tracePt t="23566" x="2024063" y="5316538"/>
          <p14:tracePt t="23583" x="2014538" y="5243513"/>
          <p14:tracePt t="23599" x="2043113" y="5126038"/>
          <p14:tracePt t="23616" x="2124075" y="5006975"/>
          <p14:tracePt t="23956" x="2087563" y="5024438"/>
          <p14:tracePt t="23964" x="2033588" y="5070475"/>
          <p14:tracePt t="23972" x="1987550" y="5097463"/>
          <p14:tracePt t="23983" x="1943100" y="5133975"/>
          <p14:tracePt t="24000" x="1897063" y="5189538"/>
          <p14:tracePt t="24016" x="1814513" y="5253038"/>
          <p14:tracePt t="24034" x="1778000" y="5289550"/>
          <p14:tracePt t="24050" x="1677988" y="5343525"/>
          <p14:tracePt t="24066" x="1577975" y="5380038"/>
          <p14:tracePt t="24083" x="1514475" y="5416550"/>
          <p14:tracePt t="24100" x="1468438" y="5445125"/>
          <p14:tracePt t="24116" x="1431925" y="5453063"/>
          <p14:tracePt t="24133" x="1422400" y="5453063"/>
          <p14:tracePt t="24245" x="1412875" y="5462588"/>
          <p14:tracePt t="24268" x="1404938" y="5472113"/>
          <p14:tracePt t="24292" x="1385888" y="5472113"/>
        </p14:tracePtLst>
      </p14:laserTrace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9538" y="95252"/>
            <a:ext cx="8229600" cy="706437"/>
          </a:xfrm>
        </p:spPr>
        <p:txBody>
          <a:bodyPr/>
          <a:lstStyle/>
          <a:p>
            <a:r>
              <a:rPr lang="en-GB" altLang="en-US" sz="3600" dirty="0"/>
              <a:t>L8 Smoke Grenade</a:t>
            </a:r>
          </a:p>
        </p:txBody>
      </p:sp>
      <p:grpSp>
        <p:nvGrpSpPr>
          <p:cNvPr id="34819" name="Group 22"/>
          <p:cNvGrpSpPr>
            <a:grpSpLocks/>
          </p:cNvGrpSpPr>
          <p:nvPr/>
        </p:nvGrpSpPr>
        <p:grpSpPr bwMode="auto">
          <a:xfrm>
            <a:off x="1666875" y="1268413"/>
            <a:ext cx="8821738" cy="5086350"/>
            <a:chOff x="229" y="755"/>
            <a:chExt cx="5557" cy="3204"/>
          </a:xfrm>
        </p:grpSpPr>
        <p:pic>
          <p:nvPicPr>
            <p:cNvPr id="34820" name="Picture 4" descr="CM - vehicle - grenade smoke L8 section copy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894" y="1866"/>
              <a:ext cx="3902" cy="1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4821" name="Text Box 5"/>
            <p:cNvSpPr txBox="1">
              <a:spLocks noChangeArrowheads="1"/>
            </p:cNvSpPr>
            <p:nvPr/>
          </p:nvSpPr>
          <p:spPr bwMode="auto">
            <a:xfrm>
              <a:off x="229" y="762"/>
              <a:ext cx="221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 dirty="0">
                  <a:latin typeface="+mj-lt"/>
                  <a:ea typeface="ＭＳ Ｐゴシック" pitchFamily="34" charset="-128"/>
                  <a:cs typeface="Times New Roman" pitchFamily="18" charset="0"/>
                </a:rPr>
                <a:t>Gunpowder expulsion charge</a:t>
              </a:r>
            </a:p>
          </p:txBody>
        </p:sp>
        <p:sp>
          <p:nvSpPr>
            <p:cNvPr id="34822" name="Text Box 6"/>
            <p:cNvSpPr txBox="1">
              <a:spLocks noChangeArrowheads="1"/>
            </p:cNvSpPr>
            <p:nvPr/>
          </p:nvSpPr>
          <p:spPr bwMode="auto">
            <a:xfrm>
              <a:off x="1840" y="1528"/>
              <a:ext cx="138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Gunpowder delay</a:t>
              </a:r>
            </a:p>
          </p:txBody>
        </p:sp>
        <p:sp>
          <p:nvSpPr>
            <p:cNvPr id="34823" name="Text Box 7"/>
            <p:cNvSpPr txBox="1">
              <a:spLocks noChangeArrowheads="1"/>
            </p:cNvSpPr>
            <p:nvPr/>
          </p:nvSpPr>
          <p:spPr bwMode="auto">
            <a:xfrm>
              <a:off x="2716" y="755"/>
              <a:ext cx="3070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Smoke composition</a:t>
              </a:r>
            </a:p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red phosphorus / butyl rubber  (PN841)</a:t>
              </a:r>
            </a:p>
          </p:txBody>
        </p:sp>
        <p:sp>
          <p:nvSpPr>
            <p:cNvPr id="34824" name="Text Box 8"/>
            <p:cNvSpPr txBox="1">
              <a:spLocks noChangeArrowheads="1"/>
            </p:cNvSpPr>
            <p:nvPr/>
          </p:nvSpPr>
          <p:spPr bwMode="auto">
            <a:xfrm>
              <a:off x="939" y="1136"/>
              <a:ext cx="1392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Fuzehead ‘A’ type</a:t>
              </a:r>
            </a:p>
          </p:txBody>
        </p:sp>
        <p:sp>
          <p:nvSpPr>
            <p:cNvPr id="34825" name="Text Box 9"/>
            <p:cNvSpPr txBox="1">
              <a:spLocks noChangeArrowheads="1"/>
            </p:cNvSpPr>
            <p:nvPr/>
          </p:nvSpPr>
          <p:spPr bwMode="auto">
            <a:xfrm>
              <a:off x="3651" y="1386"/>
              <a:ext cx="2036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Gunpowder burster charge</a:t>
              </a:r>
            </a:p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G12 or G2</a:t>
              </a:r>
            </a:p>
          </p:txBody>
        </p:sp>
        <p:sp>
          <p:nvSpPr>
            <p:cNvPr id="34826" name="Text Box 12"/>
            <p:cNvSpPr txBox="1">
              <a:spLocks noChangeArrowheads="1"/>
            </p:cNvSpPr>
            <p:nvPr/>
          </p:nvSpPr>
          <p:spPr bwMode="auto">
            <a:xfrm>
              <a:off x="3766" y="3707"/>
              <a:ext cx="104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000">
                  <a:latin typeface="+mj-lt"/>
                  <a:ea typeface="ＭＳ Ｐゴシック" pitchFamily="34" charset="-128"/>
                  <a:cs typeface="Times New Roman" pitchFamily="18" charset="0"/>
                </a:rPr>
                <a:t>Rubber body</a:t>
              </a:r>
            </a:p>
          </p:txBody>
        </p:sp>
        <p:sp>
          <p:nvSpPr>
            <p:cNvPr id="34827" name="Line 13"/>
            <p:cNvSpPr>
              <a:spLocks noChangeShapeType="1"/>
            </p:cNvSpPr>
            <p:nvPr/>
          </p:nvSpPr>
          <p:spPr bwMode="auto">
            <a:xfrm>
              <a:off x="748" y="1026"/>
              <a:ext cx="493" cy="130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4828" name="Line 14"/>
            <p:cNvSpPr>
              <a:spLocks noChangeShapeType="1"/>
            </p:cNvSpPr>
            <p:nvPr/>
          </p:nvSpPr>
          <p:spPr bwMode="auto">
            <a:xfrm flipH="1">
              <a:off x="1424" y="1389"/>
              <a:ext cx="50" cy="92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4829" name="Line 15"/>
            <p:cNvSpPr>
              <a:spLocks noChangeShapeType="1"/>
            </p:cNvSpPr>
            <p:nvPr/>
          </p:nvSpPr>
          <p:spPr bwMode="auto">
            <a:xfrm flipH="1">
              <a:off x="1808" y="1752"/>
              <a:ext cx="616" cy="90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4830" name="Line 16"/>
            <p:cNvSpPr>
              <a:spLocks noChangeShapeType="1"/>
            </p:cNvSpPr>
            <p:nvPr/>
          </p:nvSpPr>
          <p:spPr bwMode="auto">
            <a:xfrm flipH="1">
              <a:off x="3391" y="1298"/>
              <a:ext cx="260" cy="102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4831" name="Line 17"/>
            <p:cNvSpPr>
              <a:spLocks noChangeShapeType="1"/>
            </p:cNvSpPr>
            <p:nvPr/>
          </p:nvSpPr>
          <p:spPr bwMode="auto">
            <a:xfrm flipH="1">
              <a:off x="3941" y="1802"/>
              <a:ext cx="583" cy="86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4832" name="Line 18"/>
            <p:cNvSpPr>
              <a:spLocks noChangeShapeType="1"/>
            </p:cNvSpPr>
            <p:nvPr/>
          </p:nvSpPr>
          <p:spPr bwMode="auto">
            <a:xfrm flipH="1" flipV="1">
              <a:off x="3641" y="3204"/>
              <a:ext cx="400" cy="50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335379-1CDD-9309-8E28-AC8C13466A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6108009"/>
      </p:ext>
    </p:extLst>
  </p:cSld>
  <p:clrMapOvr>
    <a:masterClrMapping/>
  </p:clrMapOvr>
  <p:transition advTm="5168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159" x="1531938" y="5435600"/>
          <p14:tracePt t="2167" x="1731963" y="5399088"/>
          <p14:tracePt t="2175" x="1860550" y="5362575"/>
          <p14:tracePt t="2185" x="1960563" y="5343525"/>
          <p14:tracePt t="2201" x="2243138" y="5233988"/>
          <p14:tracePt t="2218" x="2489200" y="5080000"/>
          <p14:tracePt t="2235" x="2654300" y="4960938"/>
          <p14:tracePt t="2251" x="2854325" y="4814888"/>
          <p14:tracePt t="2268" x="3000375" y="4732338"/>
          <p14:tracePt t="2285" x="3100388" y="4678363"/>
          <p14:tracePt t="2301" x="3200400" y="4624388"/>
          <p14:tracePt t="2318" x="3282950" y="4595813"/>
          <p14:tracePt t="2336" x="3346450" y="4559300"/>
          <p14:tracePt t="2351" x="3402013" y="4532313"/>
          <p14:tracePt t="2368" x="3419475" y="4514850"/>
          <p14:tracePt t="2385" x="3438525" y="4505325"/>
          <p14:tracePt t="2401" x="3446463" y="4486275"/>
          <p14:tracePt t="2418" x="3502025" y="4432300"/>
          <p14:tracePt t="2435" x="3611563" y="4276725"/>
          <p14:tracePt t="2452" x="3748088" y="4149725"/>
          <p14:tracePt t="2468" x="3830638" y="4067175"/>
          <p14:tracePt t="2485" x="3967163" y="3930650"/>
          <p14:tracePt t="2502" x="4048125" y="3830638"/>
          <p14:tracePt t="2518" x="4076700" y="3775075"/>
          <p14:tracePt t="2535" x="4084638" y="3748088"/>
          <p14:tracePt t="2552" x="4103688" y="3684588"/>
          <p14:tracePt t="2568" x="4103688" y="3665538"/>
          <p14:tracePt t="2585" x="4113213" y="3611563"/>
          <p14:tracePt t="2602" x="4113213" y="3592513"/>
          <p14:tracePt t="2618" x="4113213" y="3584575"/>
          <p14:tracePt t="2635" x="4113213" y="3575050"/>
          <p14:tracePt t="2652" x="4113213" y="3556000"/>
          <p14:tracePt t="2668" x="4113213" y="3538538"/>
          <p14:tracePt t="2685" x="4113213" y="3511550"/>
          <p14:tracePt t="2702" x="4094163" y="3492500"/>
          <p14:tracePt t="2718" x="4076700" y="3475038"/>
          <p14:tracePt t="2735" x="4057650" y="3455988"/>
          <p14:tracePt t="2752" x="4021138" y="3446463"/>
          <p14:tracePt t="2769" x="3948113" y="3446463"/>
          <p14:tracePt t="2785" x="3838575" y="3446463"/>
          <p14:tracePt t="2802" x="3794125" y="3446463"/>
          <p14:tracePt t="2818" x="3721100" y="3446463"/>
          <p14:tracePt t="2835" x="3675063" y="3446463"/>
          <p14:tracePt t="2852" x="3611563" y="3446463"/>
          <p14:tracePt t="2868" x="3529013" y="3446463"/>
          <p14:tracePt t="2885" x="3465513" y="3446463"/>
          <p14:tracePt t="2903" x="3402013" y="3446463"/>
          <p14:tracePt t="2918" x="3346450" y="3446463"/>
          <p14:tracePt t="2935" x="3300413" y="3446463"/>
          <p14:tracePt t="2952" x="3255963" y="3446463"/>
          <p14:tracePt t="2969" x="3236913" y="3446463"/>
          <p14:tracePt t="2985" x="3209925" y="3465513"/>
          <p14:tracePt t="3002" x="3200400" y="3465513"/>
          <p14:tracePt t="3019" x="3190875" y="3475038"/>
          <p14:tracePt t="3035" x="3182938" y="3475038"/>
          <p14:tracePt t="3052" x="3136900" y="3502025"/>
          <p14:tracePt t="3069" x="3073400" y="3548063"/>
          <p14:tracePt t="3085" x="3017838" y="3584575"/>
          <p14:tracePt t="3102" x="2973388" y="3621088"/>
          <p14:tracePt t="3119" x="2963863" y="3629025"/>
          <p14:tracePt t="3135" x="2954338" y="3638550"/>
          <p14:tracePt t="3153" x="2954338" y="3648075"/>
          <p14:tracePt t="3175" x="2936875" y="3657600"/>
          <p14:tracePt t="3185" x="2936875" y="3675063"/>
          <p14:tracePt t="3202" x="2936875" y="3721100"/>
          <p14:tracePt t="3219" x="2936875" y="3748088"/>
          <p14:tracePt t="3236" x="2936875" y="3794125"/>
          <p14:tracePt t="3252" x="2936875" y="3803650"/>
          <p14:tracePt t="3269" x="2936875" y="3840163"/>
          <p14:tracePt t="3285" x="2944813" y="3875088"/>
          <p14:tracePt t="3302" x="2954338" y="3911600"/>
          <p14:tracePt t="3319" x="2963863" y="3930650"/>
          <p14:tracePt t="3335" x="2973388" y="3967163"/>
          <p14:tracePt t="3352" x="3017838" y="3994150"/>
          <p14:tracePt t="3369" x="3036888" y="4003675"/>
          <p14:tracePt t="3385" x="3119438" y="4030663"/>
          <p14:tracePt t="3402" x="3163888" y="4030663"/>
          <p14:tracePt t="3419" x="3209925" y="4030663"/>
          <p14:tracePt t="3435" x="3255963" y="4030663"/>
          <p14:tracePt t="3452" x="3282950" y="4030663"/>
          <p14:tracePt t="3469" x="3300413" y="4021138"/>
          <p14:tracePt t="3486" x="3319463" y="3994150"/>
          <p14:tracePt t="3502" x="3346450" y="3976688"/>
          <p14:tracePt t="3519" x="3365500" y="3957638"/>
          <p14:tracePt t="3535" x="3409950" y="3894138"/>
          <p14:tracePt t="3552" x="3429000" y="3857625"/>
          <p14:tracePt t="3569" x="3475038" y="3784600"/>
          <p14:tracePt t="3585" x="3482975" y="3748088"/>
          <p14:tracePt t="3602" x="3492500" y="3721100"/>
          <p14:tracePt t="3619" x="3492500" y="3702050"/>
          <p14:tracePt t="3636" x="3492500" y="3694113"/>
          <p14:tracePt t="3680" x="3492500" y="3684588"/>
          <p14:tracePt t="3695" x="3482975" y="3675063"/>
          <p14:tracePt t="3728" x="3475038" y="3675063"/>
          <p14:tracePt t="3751" x="3446463" y="3665538"/>
          <p14:tracePt t="3767" x="3438525" y="3657600"/>
          <p14:tracePt t="3776" x="3429000" y="3657600"/>
          <p14:tracePt t="3786" x="3409950" y="3638550"/>
          <p14:tracePt t="3802" x="3382963" y="3629025"/>
          <p14:tracePt t="3819" x="3355975" y="3629025"/>
          <p14:tracePt t="3836" x="3319463" y="3629025"/>
          <p14:tracePt t="3852" x="3255963" y="3638550"/>
          <p14:tracePt t="3869" x="3182938" y="3665538"/>
          <p14:tracePt t="3886" x="3109913" y="3684588"/>
          <p14:tracePt t="3903" x="3063875" y="3711575"/>
          <p14:tracePt t="3919" x="3027363" y="3738563"/>
          <p14:tracePt t="3936" x="3000375" y="3775075"/>
          <p14:tracePt t="3952" x="2973388" y="3811588"/>
          <p14:tracePt t="3969" x="2954338" y="3857625"/>
          <p14:tracePt t="3986" x="2936875" y="3930650"/>
          <p14:tracePt t="4002" x="2936875" y="3994150"/>
          <p14:tracePt t="4020" x="2944813" y="4057650"/>
          <p14:tracePt t="4036" x="2963863" y="4122738"/>
          <p14:tracePt t="4053" x="2990850" y="4130675"/>
          <p14:tracePt t="4069" x="3036888" y="4159250"/>
          <p14:tracePt t="4086" x="3063875" y="4159250"/>
          <p14:tracePt t="4103" x="3146425" y="4149725"/>
          <p14:tracePt t="4119" x="3227388" y="4113213"/>
          <p14:tracePt t="4136" x="3328988" y="4040188"/>
          <p14:tracePt t="4152" x="3429000" y="3911600"/>
          <p14:tracePt t="4169" x="3465513" y="3867150"/>
          <p14:tracePt t="4186" x="3465513" y="3840163"/>
          <p14:tracePt t="4202" x="3465513" y="3821113"/>
          <p14:tracePt t="4219" x="3455988" y="3794125"/>
          <p14:tracePt t="4236" x="3429000" y="3775075"/>
          <p14:tracePt t="4253" x="3402013" y="3767138"/>
          <p14:tracePt t="4269" x="3373438" y="3748088"/>
          <p14:tracePt t="4286" x="3355975" y="3738563"/>
          <p14:tracePt t="4303" x="3292475" y="3738563"/>
          <p14:tracePt t="4319" x="3246438" y="3738563"/>
          <p14:tracePt t="4337" x="3154363" y="3748088"/>
          <p14:tracePt t="4353" x="3109913" y="3767138"/>
          <p14:tracePt t="4370" x="3054350" y="3821113"/>
          <p14:tracePt t="4387" x="3017838" y="3857625"/>
          <p14:tracePt t="4403" x="2990850" y="3903663"/>
          <p14:tracePt t="4419" x="2981325" y="3930650"/>
          <p14:tracePt t="4436" x="2954338" y="4030663"/>
          <p14:tracePt t="4453" x="2954338" y="4057650"/>
          <p14:tracePt t="4470" x="2954338" y="4103688"/>
          <p14:tracePt t="4486" x="2954338" y="4122738"/>
          <p14:tracePt t="4503" x="2963863" y="4149725"/>
          <p14:tracePt t="4521" x="3027363" y="4176713"/>
          <p14:tracePt t="4536" x="3119438" y="4176713"/>
          <p14:tracePt t="4553" x="3273425" y="4167188"/>
          <p14:tracePt t="4570" x="3346450" y="4140200"/>
          <p14:tracePt t="4587" x="3382963" y="4103688"/>
          <p14:tracePt t="4603" x="3409950" y="4030663"/>
          <p14:tracePt t="4620" x="3429000" y="3948113"/>
          <p14:tracePt t="4636" x="3429000" y="3903663"/>
          <p14:tracePt t="4653" x="3409950" y="3857625"/>
          <p14:tracePt t="4671" x="3373438" y="3811588"/>
          <p14:tracePt t="4686" x="3355975" y="3794125"/>
          <p14:tracePt t="4703" x="3282950" y="3757613"/>
          <p14:tracePt t="4720" x="3209925" y="3730625"/>
          <p14:tracePt t="4737" x="3173413" y="3721100"/>
          <p14:tracePt t="4753" x="3146425" y="3721100"/>
          <p14:tracePt t="4770" x="3136900" y="3721100"/>
          <p14:tracePt t="4786" x="3109913" y="3730625"/>
          <p14:tracePt t="4803" x="3100388" y="3784600"/>
          <p14:tracePt t="4819" x="3090863" y="3830638"/>
          <p14:tracePt t="4838" x="3090863" y="3911600"/>
          <p14:tracePt t="4852" x="3090863" y="3967163"/>
          <p14:tracePt t="4869" x="3090863" y="4013200"/>
          <p14:tracePt t="4886" x="3100388" y="4076700"/>
          <p14:tracePt t="4903" x="3109913" y="4113213"/>
          <p14:tracePt t="4919" x="3127375" y="4130675"/>
          <p14:tracePt t="4936" x="3127375" y="4140200"/>
          <p14:tracePt t="4953" x="3136900" y="4140200"/>
          <p14:tracePt t="5015" x="3136900" y="4149725"/>
          <p14:tracePt t="5024" x="3136900" y="4167188"/>
          <p14:tracePt t="5040" x="3119438" y="4186238"/>
          <p14:tracePt t="5048" x="3109913" y="4195763"/>
          <p14:tracePt t="5056" x="3100388" y="4203700"/>
          <p14:tracePt t="5070" x="3073400" y="4222750"/>
          <p14:tracePt t="5089" x="3000375" y="4276725"/>
          <p14:tracePt t="5103" x="2990850" y="4295775"/>
          <p14:tracePt t="5120" x="2954338" y="4313238"/>
          <p14:tracePt t="5137" x="2936875" y="4322763"/>
          <p14:tracePt t="5153" x="2917825" y="4322763"/>
          <p14:tracePt t="5170" x="2900363" y="4322763"/>
          <p14:tracePt t="5187" x="2854325" y="4322763"/>
          <p14:tracePt t="5203" x="2808288" y="4322763"/>
          <p14:tracePt t="5220" x="2744788" y="4340225"/>
          <p14:tracePt t="5237" x="2681288" y="4359275"/>
          <p14:tracePt t="5253" x="2598738" y="4386263"/>
          <p14:tracePt t="5270" x="2552700" y="4405313"/>
          <p14:tracePt t="5287" x="2535238" y="4413250"/>
          <p14:tracePt t="5303" x="2498725" y="4422775"/>
          <p14:tracePt t="5320" x="2489200" y="4422775"/>
          <p14:tracePt t="5337" x="2471738" y="4432300"/>
          <p14:tracePt t="5354" x="2462213" y="4432300"/>
          <p14:tracePt t="5370" x="2443163" y="4432300"/>
          <p14:tracePt t="5388" x="2416175" y="4432300"/>
          <p14:tracePt t="5404" x="2406650" y="4432300"/>
          <p14:tracePt t="5420" x="2398713" y="4432300"/>
          <p14:tracePt t="5437" x="2389188" y="4432300"/>
          <p14:tracePt t="5454" x="2379663" y="4432300"/>
          <p14:tracePt t="5470" x="2370138" y="4432300"/>
          <p14:tracePt t="5560" x="2379663" y="4432300"/>
          <p14:tracePt t="5568" x="2435225" y="4432300"/>
          <p14:tracePt t="5576" x="2489200" y="4432300"/>
          <p14:tracePt t="5588" x="2525713" y="4432300"/>
          <p14:tracePt t="5604" x="2625725" y="4405313"/>
          <p14:tracePt t="5620" x="2671763" y="4405313"/>
          <p14:tracePt t="5637" x="2717800" y="4376738"/>
          <p14:tracePt t="5654" x="2754313" y="4376738"/>
          <p14:tracePt t="5670" x="2762250" y="4376738"/>
          <p14:tracePt t="5687" x="2798763" y="4376738"/>
          <p14:tracePt t="5705" x="2827338" y="4376738"/>
          <p14:tracePt t="5720" x="2835275" y="4376738"/>
          <p14:tracePt t="5738" x="2871788" y="4376738"/>
          <p14:tracePt t="5754" x="2881313" y="4376738"/>
          <p14:tracePt t="5776" x="2890838" y="4376738"/>
          <p14:tracePt t="5792" x="2900363" y="4376738"/>
          <p14:tracePt t="5807" x="2908300" y="4376738"/>
          <p14:tracePt t="5821" x="2936875" y="4376738"/>
          <p14:tracePt t="5837" x="3000375" y="4359275"/>
          <p14:tracePt t="5854" x="3063875" y="4349750"/>
          <p14:tracePt t="5870" x="3127375" y="4349750"/>
          <p14:tracePt t="5888" x="3209925" y="4322763"/>
          <p14:tracePt t="5889" x="3246438" y="4303713"/>
          <p14:tracePt t="5906" x="3309938" y="4295775"/>
          <p14:tracePt t="5920" x="3336925" y="4286250"/>
          <p14:tracePt t="5937" x="3355975" y="4276725"/>
          <p14:tracePt t="5954" x="3365500" y="4259263"/>
          <p14:tracePt t="5983" x="3373438" y="4249738"/>
          <p14:tracePt t="6008" x="3373438" y="4240213"/>
          <p14:tracePt t="6016" x="3365500" y="4232275"/>
          <p14:tracePt t="6024" x="3346450" y="4232275"/>
          <p14:tracePt t="6037" x="3336925" y="4222750"/>
          <p14:tracePt t="6054" x="3328988" y="4213225"/>
          <p14:tracePt t="6071" x="3319463" y="4213225"/>
          <p14:tracePt t="6153" x="3319463" y="4203700"/>
          <p14:tracePt t="6168" x="3319463" y="4186238"/>
          <p14:tracePt t="6184" x="3319463" y="4176713"/>
          <p14:tracePt t="6200" x="3319463" y="4167188"/>
          <p14:tracePt t="6232" x="3328988" y="4159250"/>
          <p14:tracePt t="6240" x="3336925" y="4159250"/>
          <p14:tracePt t="6256" x="3355975" y="4159250"/>
          <p14:tracePt t="6280" x="3365500" y="4159250"/>
          <p14:tracePt t="6297" x="3373438" y="4159250"/>
          <p14:tracePt t="6306" x="3382963" y="4167188"/>
          <p14:tracePt t="6320" x="3392488" y="4176713"/>
          <p14:tracePt t="6328" x="3402013" y="4195763"/>
          <p14:tracePt t="6337" x="3409950" y="4195763"/>
          <p14:tracePt t="6354" x="3429000" y="4203700"/>
          <p14:tracePt t="6371" x="3438525" y="4222750"/>
          <p14:tracePt t="6388" x="3455988" y="4259263"/>
          <p14:tracePt t="6405" x="3465513" y="4286250"/>
          <p14:tracePt t="6421" x="3492500" y="4340225"/>
          <p14:tracePt t="6438" x="3502025" y="4386263"/>
          <p14:tracePt t="6454" x="3519488" y="4432300"/>
          <p14:tracePt t="6471" x="3519488" y="4468813"/>
          <p14:tracePt t="6488" x="3519488" y="4505325"/>
          <p14:tracePt t="6505" x="3519488" y="4522788"/>
          <p14:tracePt t="6522" x="3492500" y="4551363"/>
          <p14:tracePt t="6538" x="3446463" y="4578350"/>
          <p14:tracePt t="6554" x="3402013" y="4587875"/>
          <p14:tracePt t="6571" x="3336925" y="4595813"/>
          <p14:tracePt t="6589" x="3273425" y="4614863"/>
          <p14:tracePt t="6604" x="3227388" y="4624388"/>
          <p14:tracePt t="6622" x="3219450" y="4624388"/>
          <p14:tracePt t="6638" x="3209925" y="4624388"/>
          <p14:tracePt t="6654" x="3200400" y="4624388"/>
          <p14:tracePt t="6671" x="3173413" y="4614863"/>
          <p14:tracePt t="6688" x="3127375" y="4559300"/>
          <p14:tracePt t="6706" x="3073400" y="4478338"/>
          <p14:tracePt t="6721" x="2990850" y="4395788"/>
          <p14:tracePt t="6738" x="2936875" y="4349750"/>
          <p14:tracePt t="6754" x="2927350" y="4322763"/>
          <p14:tracePt t="6771" x="2908300" y="4303713"/>
          <p14:tracePt t="6848" x="2908300" y="4295775"/>
          <p14:tracePt t="6857" x="2908300" y="4286250"/>
          <p14:tracePt t="6864" x="2917825" y="4268788"/>
          <p14:tracePt t="6873" x="2927350" y="4259263"/>
          <p14:tracePt t="6888" x="2936875" y="4249738"/>
          <p14:tracePt t="6906" x="2963863" y="4232275"/>
          <p14:tracePt t="6921" x="2990850" y="4203700"/>
          <p14:tracePt t="6938" x="3009900" y="4195763"/>
          <p14:tracePt t="6968" x="3017838" y="4195763"/>
          <p14:tracePt t="7008" x="3027363" y="4186238"/>
          <p14:tracePt t="7032" x="3036888" y="4186238"/>
          <p14:tracePt t="7048" x="3046413" y="4186238"/>
          <p14:tracePt t="7056" x="3054350" y="4186238"/>
          <p14:tracePt t="7064" x="3063875" y="4186238"/>
          <p14:tracePt t="7073" x="3073400" y="4186238"/>
          <p14:tracePt t="7088" x="3109913" y="4186238"/>
          <p14:tracePt t="7105" x="3227388" y="4195763"/>
          <p14:tracePt t="7121" x="3309938" y="4195763"/>
          <p14:tracePt t="7138" x="3382963" y="4195763"/>
          <p14:tracePt t="7155" x="3419475" y="4186238"/>
          <p14:tracePt t="7171" x="3429000" y="4176713"/>
          <p14:tracePt t="7188" x="3455988" y="4167188"/>
          <p14:tracePt t="7205" x="3455988" y="4159250"/>
          <p14:tracePt t="7240" x="3465513" y="4149725"/>
          <p14:tracePt t="7248" x="3475038" y="4149725"/>
          <p14:tracePt t="7256" x="3482975" y="4149725"/>
          <p14:tracePt t="7271" x="3511550" y="4130675"/>
          <p14:tracePt t="7288" x="3565525" y="4130675"/>
          <p14:tracePt t="7305" x="3665538" y="4130675"/>
          <p14:tracePt t="7322" x="3721100" y="4130675"/>
          <p14:tracePt t="7339" x="3738563" y="4130675"/>
          <p14:tracePt t="7360" x="3738563" y="4140200"/>
          <p14:tracePt t="7371" x="3748088" y="4149725"/>
          <p14:tracePt t="7388" x="3748088" y="4195763"/>
          <p14:tracePt t="7405" x="3748088" y="4240213"/>
          <p14:tracePt t="7422" x="3738563" y="4268788"/>
          <p14:tracePt t="7438" x="3711575" y="4322763"/>
          <p14:tracePt t="7455" x="3675063" y="4340225"/>
          <p14:tracePt t="7472" x="3629025" y="4376738"/>
          <p14:tracePt t="7489" x="3592513" y="4395788"/>
          <p14:tracePt t="7505" x="3575050" y="4395788"/>
          <p14:tracePt t="7522" x="3565525" y="4405313"/>
          <p14:tracePt t="7538" x="3546475" y="4405313"/>
          <p14:tracePt t="7555" x="3538538" y="4405313"/>
          <p14:tracePt t="7573" x="3482975" y="4413250"/>
          <p14:tracePt t="7588" x="3438525" y="4413250"/>
          <p14:tracePt t="7606" x="3382963" y="4413250"/>
          <p14:tracePt t="7622" x="3328988" y="4413250"/>
          <p14:tracePt t="7639" x="3282950" y="4395788"/>
          <p14:tracePt t="7656" x="3246438" y="4386263"/>
          <p14:tracePt t="7672" x="3227388" y="4376738"/>
          <p14:tracePt t="7696" x="3209925" y="4376738"/>
          <p14:tracePt t="7705" x="3200400" y="4376738"/>
          <p14:tracePt t="7723" x="3182938" y="4376738"/>
          <p14:tracePt t="7738" x="3146425" y="4376738"/>
          <p14:tracePt t="7755" x="3082925" y="4376738"/>
          <p14:tracePt t="7772" x="3036888" y="4386263"/>
          <p14:tracePt t="7788" x="3000375" y="4413250"/>
          <p14:tracePt t="7805" x="2990850" y="4413250"/>
          <p14:tracePt t="7822" x="2963863" y="4432300"/>
          <p14:tracePt t="7839" x="2954338" y="4449763"/>
          <p14:tracePt t="7855" x="2944813" y="4459288"/>
          <p14:tracePt t="7872" x="2936875" y="4459288"/>
          <p14:tracePt t="8024" x="2936875" y="4441825"/>
          <p14:tracePt t="8032" x="2917825" y="4413250"/>
          <p14:tracePt t="8040" x="2917825" y="4405313"/>
          <p14:tracePt t="8055" x="2917825" y="4368800"/>
          <p14:tracePt t="8072" x="2917825" y="4322763"/>
          <p14:tracePt t="8090" x="2917825" y="4249738"/>
          <p14:tracePt t="8105" x="2917825" y="4203700"/>
          <p14:tracePt t="8122" x="2927350" y="4176713"/>
          <p14:tracePt t="8139" x="2936875" y="4159250"/>
          <p14:tracePt t="8156" x="2936875" y="4149725"/>
          <p14:tracePt t="8172" x="2954338" y="4140200"/>
          <p14:tracePt t="8189" x="3000375" y="4140200"/>
          <p14:tracePt t="8205" x="3046413" y="4149725"/>
          <p14:tracePt t="8222" x="3090863" y="4149725"/>
          <p14:tracePt t="8239" x="3146425" y="4167188"/>
          <p14:tracePt t="8257" x="3190875" y="4186238"/>
          <p14:tracePt t="8272" x="3246438" y="4203700"/>
          <p14:tracePt t="8289" x="3300413" y="4232275"/>
          <p14:tracePt t="8306" x="3319463" y="4240213"/>
          <p14:tracePt t="8322" x="3346450" y="4240213"/>
          <p14:tracePt t="8339" x="3355975" y="4249738"/>
          <p14:tracePt t="8360" x="3365500" y="4259263"/>
          <p14:tracePt t="8376" x="3373438" y="4259263"/>
          <p14:tracePt t="8392" x="3382963" y="4268788"/>
          <p14:tracePt t="8406" x="3392488" y="4286250"/>
          <p14:tracePt t="8433" x="3402013" y="4286250"/>
          <p14:tracePt t="8473" x="3419475" y="4295775"/>
          <p14:tracePt t="8536" x="3429000" y="4303713"/>
          <p14:tracePt t="8544" x="3438525" y="4303713"/>
          <p14:tracePt t="8556" x="3446463" y="4303713"/>
          <p14:tracePt t="8573" x="3482975" y="4286250"/>
          <p14:tracePt t="8589" x="3529013" y="4268788"/>
          <p14:tracePt t="8606" x="3565525" y="4240213"/>
          <p14:tracePt t="8623" x="3602038" y="4203700"/>
          <p14:tracePt t="8639" x="3611563" y="4195763"/>
          <p14:tracePt t="8688" x="3611563" y="4176713"/>
          <p14:tracePt t="8696" x="3611563" y="4167188"/>
          <p14:tracePt t="8706" x="3602038" y="4140200"/>
          <p14:tracePt t="8723" x="3582988" y="4076700"/>
          <p14:tracePt t="8740" x="3529013" y="4013200"/>
          <p14:tracePt t="8756" x="3502025" y="3957638"/>
          <p14:tracePt t="8773" x="3492500" y="3930650"/>
          <p14:tracePt t="8789" x="3492500" y="3903663"/>
          <p14:tracePt t="8806" x="3482975" y="3894138"/>
          <p14:tracePt t="8824" x="3482975" y="3884613"/>
          <p14:tracePt t="8841" x="3475038" y="3875088"/>
          <p14:tracePt t="8857" x="3475038" y="3848100"/>
          <p14:tracePt t="8873" x="3465513" y="3821113"/>
          <p14:tracePt t="8889" x="3446463" y="3811588"/>
          <p14:tracePt t="8906" x="3419475" y="3748088"/>
          <p14:tracePt t="8923" x="3419475" y="3721100"/>
          <p14:tracePt t="8939" x="3409950" y="3711575"/>
          <p14:tracePt t="9088" x="3409950" y="3721100"/>
          <p14:tracePt t="9144" x="3409950" y="3730625"/>
          <p14:tracePt t="9209" x="3409950" y="3738563"/>
          <p14:tracePt t="9216" x="3409950" y="3748088"/>
          <p14:tracePt t="9233" x="3409950" y="3757613"/>
          <p14:tracePt t="9241" x="3392488" y="3775075"/>
          <p14:tracePt t="9258" x="3382963" y="3784600"/>
          <p14:tracePt t="9273" x="3373438" y="3794125"/>
          <p14:tracePt t="9953" x="3373438" y="3775075"/>
          <p14:tracePt t="9961" x="3438525" y="3721100"/>
          <p14:tracePt t="9969" x="3455988" y="3694113"/>
          <p14:tracePt t="9976" x="3475038" y="3665538"/>
          <p14:tracePt t="9990" x="3492500" y="3665538"/>
          <p14:tracePt t="10007" x="3502025" y="3657600"/>
          <p14:tracePt t="10023" x="3511550" y="3648075"/>
          <p14:tracePt t="10088" x="3519488" y="3648075"/>
          <p14:tracePt t="10129" x="3529013" y="3648075"/>
          <p14:tracePt t="10145" x="3538538" y="3638550"/>
          <p14:tracePt t="10169" x="3546475" y="3621088"/>
          <p14:tracePt t="10177" x="3546475" y="3611563"/>
          <p14:tracePt t="10185" x="3556000" y="3602038"/>
          <p14:tracePt t="10193" x="3556000" y="3592513"/>
          <p14:tracePt t="10208" x="3556000" y="3584575"/>
          <p14:tracePt t="10225" x="3556000" y="3575050"/>
          <p14:tracePt t="10240" x="3556000" y="3565525"/>
          <p14:tracePt t="10258" x="3556000" y="3548063"/>
          <p14:tracePt t="10274" x="3546475" y="3529013"/>
          <p14:tracePt t="10290" x="3529013" y="3511550"/>
          <p14:tracePt t="10308" x="3511550" y="3502025"/>
          <p14:tracePt t="10324" x="3482975" y="3502025"/>
          <p14:tracePt t="10340" x="3465513" y="3492500"/>
          <p14:tracePt t="10357" x="3455988" y="3492500"/>
          <p14:tracePt t="10376" x="3446463" y="3492500"/>
          <p14:tracePt t="10392" x="3438525" y="3492500"/>
          <p14:tracePt t="10417" x="3429000" y="3492500"/>
          <p14:tracePt t="10426" x="3409950" y="3492500"/>
          <p14:tracePt t="10448" x="3402013" y="3492500"/>
          <p14:tracePt t="10457" x="3392488" y="3492500"/>
          <p14:tracePt t="10512" x="3382963" y="3492500"/>
          <p14:tracePt t="10568" x="3373438" y="3492500"/>
          <p14:tracePt t="10641" x="3382963" y="3492500"/>
          <p14:tracePt t="10649" x="3409950" y="3492500"/>
          <p14:tracePt t="10659" x="3429000" y="3502025"/>
          <p14:tracePt t="10674" x="3465513" y="3502025"/>
          <p14:tracePt t="10690" x="3475038" y="3502025"/>
          <p14:tracePt t="10707" x="3482975" y="3502025"/>
          <p14:tracePt t="10912" x="3492500" y="3502025"/>
          <p14:tracePt t="11097" x="3482975" y="3502025"/>
          <p14:tracePt t="11746" x="3492500" y="3511550"/>
          <p14:tracePt t="11760" x="3519488" y="3511550"/>
          <p14:tracePt t="11769" x="3529013" y="3519488"/>
          <p14:tracePt t="11777" x="3546475" y="3519488"/>
          <p14:tracePt t="11792" x="3575050" y="3548063"/>
          <p14:tracePt t="11808" x="3611563" y="3548063"/>
          <p14:tracePt t="11825" x="3656013" y="3565525"/>
          <p14:tracePt t="11841" x="3675063" y="3565525"/>
          <p14:tracePt t="11858" x="3702050" y="3575050"/>
          <p14:tracePt t="11875" x="3711575" y="3575050"/>
          <p14:tracePt t="11891" x="3721100" y="3584575"/>
          <p14:tracePt t="11908" x="3729038" y="3584575"/>
          <p14:tracePt t="11925" x="3738563" y="3592513"/>
          <p14:tracePt t="11941" x="3765550" y="3602038"/>
          <p14:tracePt t="11958" x="3784600" y="3621088"/>
          <p14:tracePt t="11975" x="3821113" y="3657600"/>
          <p14:tracePt t="11991" x="3838575" y="3694113"/>
          <p14:tracePt t="12008" x="3875088" y="3748088"/>
          <p14:tracePt t="12025" x="3921125" y="3794125"/>
          <p14:tracePt t="12042" x="3984625" y="3903663"/>
          <p14:tracePt t="12058" x="4021138" y="3957638"/>
          <p14:tracePt t="12075" x="4030663" y="4003675"/>
          <p14:tracePt t="12092" x="4057650" y="4040188"/>
          <p14:tracePt t="12108" x="4084638" y="4067175"/>
          <p14:tracePt t="12125" x="4094163" y="4094163"/>
          <p14:tracePt t="12142" x="4103688" y="4122738"/>
          <p14:tracePt t="12158" x="4130675" y="4159250"/>
          <p14:tracePt t="12175" x="4140200" y="4195763"/>
          <p14:tracePt t="12192" x="4149725" y="4213225"/>
          <p14:tracePt t="12208" x="4176713" y="4259263"/>
          <p14:tracePt t="12225" x="4186238" y="4303713"/>
          <p14:tracePt t="12242" x="4194175" y="4340225"/>
          <p14:tracePt t="12258" x="4213225" y="4386263"/>
          <p14:tracePt t="12275" x="4213225" y="4405313"/>
          <p14:tracePt t="12305" x="4222750" y="4422775"/>
          <p14:tracePt t="12489" x="4230688" y="4413250"/>
          <p14:tracePt t="12498" x="4230688" y="4405313"/>
          <p14:tracePt t="12508" x="4230688" y="4395788"/>
          <p14:tracePt t="12525" x="4230688" y="4376738"/>
          <p14:tracePt t="12542" x="4213225" y="4332288"/>
          <p14:tracePt t="12559" x="4203700" y="4295775"/>
          <p14:tracePt t="12575" x="4203700" y="4276725"/>
          <p14:tracePt t="12592" x="4186238" y="4249738"/>
          <p14:tracePt t="12608" x="4157663" y="4232275"/>
          <p14:tracePt t="12625" x="4149725" y="4222750"/>
          <p14:tracePt t="12657" x="4140200" y="4213225"/>
          <p14:tracePt t="12681" x="4130675" y="4213225"/>
          <p14:tracePt t="12697" x="4121150" y="4213225"/>
          <p14:tracePt t="12705" x="4103688" y="4213225"/>
          <p14:tracePt t="12721" x="4094163" y="4213225"/>
          <p14:tracePt t="12728" x="4084638" y="4213225"/>
          <p14:tracePt t="12742" x="4067175" y="4222750"/>
          <p14:tracePt t="12759" x="4057650" y="4240213"/>
          <p14:tracePt t="12775" x="4040188" y="4249738"/>
          <p14:tracePt t="12792" x="4030663" y="4276725"/>
          <p14:tracePt t="12809" x="4021138" y="4295775"/>
          <p14:tracePt t="12825" x="4021138" y="4303713"/>
          <p14:tracePt t="12842" x="4021138" y="4322763"/>
          <p14:tracePt t="12865" x="4021138" y="4349750"/>
          <p14:tracePt t="12897" x="4030663" y="4349750"/>
          <p14:tracePt t="12904" x="4048125" y="4359275"/>
          <p14:tracePt t="12921" x="4067175" y="4359275"/>
          <p14:tracePt t="12929" x="4076700" y="4359275"/>
          <p14:tracePt t="12942" x="4094163" y="4359275"/>
          <p14:tracePt t="12959" x="4121150" y="4359275"/>
          <p14:tracePt t="12975" x="4176713" y="4340225"/>
          <p14:tracePt t="12992" x="4194175" y="4322763"/>
          <p14:tracePt t="13009" x="4203700" y="4313238"/>
          <p14:tracePt t="13025" x="4213225" y="4303713"/>
          <p14:tracePt t="13042" x="4213225" y="4276725"/>
          <p14:tracePt t="13059" x="4213225" y="4249738"/>
          <p14:tracePt t="13077" x="4213225" y="4222750"/>
          <p14:tracePt t="13092" x="4213225" y="4203700"/>
          <p14:tracePt t="13109" x="4203700" y="4195763"/>
          <p14:tracePt t="13125" x="4176713" y="4159250"/>
          <p14:tracePt t="13142" x="4167188" y="4159250"/>
          <p14:tracePt t="13159" x="4157663" y="4149725"/>
          <p14:tracePt t="13176" x="4149725" y="4149725"/>
          <p14:tracePt t="13192" x="4140200" y="4140200"/>
          <p14:tracePt t="13210" x="4094163" y="4140200"/>
          <p14:tracePt t="13225" x="4040188" y="4140200"/>
          <p14:tracePt t="13242" x="3994150" y="4167188"/>
          <p14:tracePt t="13259" x="3975100" y="4176713"/>
          <p14:tracePt t="13276" x="3948113" y="4195763"/>
          <p14:tracePt t="13292" x="3938588" y="4213225"/>
          <p14:tracePt t="13309" x="3930650" y="4222750"/>
          <p14:tracePt t="13326" x="3930650" y="4249738"/>
          <p14:tracePt t="13342" x="3921125" y="4276725"/>
          <p14:tracePt t="13359" x="3921125" y="4303713"/>
          <p14:tracePt t="13376" x="3921125" y="4332288"/>
          <p14:tracePt t="13392" x="3938588" y="4359275"/>
          <p14:tracePt t="13409" x="3948113" y="4376738"/>
          <p14:tracePt t="13426" x="3975100" y="4405313"/>
          <p14:tracePt t="13442" x="4003675" y="4413250"/>
          <p14:tracePt t="13459" x="4011613" y="4422775"/>
          <p14:tracePt t="13476" x="4030663" y="4422775"/>
          <p14:tracePt t="13492" x="4048125" y="4422775"/>
          <p14:tracePt t="13509" x="4067175" y="4422775"/>
          <p14:tracePt t="13526" x="4094163" y="4395788"/>
          <p14:tracePt t="13542" x="4121150" y="4368800"/>
          <p14:tracePt t="13559" x="4130675" y="4332288"/>
          <p14:tracePt t="13576" x="4140200" y="4322763"/>
          <p14:tracePt t="13593" x="4157663" y="4295775"/>
          <p14:tracePt t="13609" x="4157663" y="4286250"/>
          <p14:tracePt t="13626" x="4157663" y="4276725"/>
          <p14:tracePt t="13642" x="4157663" y="4268788"/>
          <p14:tracePt t="13665" x="4157663" y="4249738"/>
          <p14:tracePt t="13682" x="4157663" y="4240213"/>
          <p14:tracePt t="13705" x="4157663" y="4232275"/>
          <p14:tracePt t="13713" x="4149725" y="4222750"/>
          <p14:tracePt t="13729" x="4130675" y="4203700"/>
          <p14:tracePt t="13754" x="4103688" y="4186238"/>
          <p14:tracePt t="13785" x="4084638" y="4186238"/>
          <p14:tracePt t="13833" x="4067175" y="4186238"/>
          <p14:tracePt t="13849" x="4057650" y="4195763"/>
          <p14:tracePt t="13857" x="4048125" y="4213225"/>
          <p14:tracePt t="13865" x="4048125" y="4232275"/>
          <p14:tracePt t="13881" x="4040188" y="4259263"/>
          <p14:tracePt t="13897" x="4040188" y="4295775"/>
          <p14:tracePt t="13909" x="4040188" y="4303713"/>
          <p14:tracePt t="13926" x="4040188" y="4322763"/>
          <p14:tracePt t="13943" x="4040188" y="4349750"/>
          <p14:tracePt t="13959" x="4040188" y="4359275"/>
          <p14:tracePt t="13977" x="4040188" y="4368800"/>
          <p14:tracePt t="13994" x="4040188" y="4376738"/>
          <p14:tracePt t="14011" x="4057650" y="4376738"/>
          <p14:tracePt t="14026" x="4084638" y="4376738"/>
          <p14:tracePt t="14043" x="4103688" y="4376738"/>
          <p14:tracePt t="14060" x="4140200" y="4368800"/>
          <p14:tracePt t="14076" x="4157663" y="4340225"/>
          <p14:tracePt t="14093" x="4157663" y="4332288"/>
          <p14:tracePt t="14110" x="4186238" y="4322763"/>
          <p14:tracePt t="14126" x="4186238" y="4313238"/>
          <p14:tracePt t="14145" x="4186238" y="4303713"/>
          <p14:tracePt t="14161" x="4186238" y="4286250"/>
          <p14:tracePt t="14185" x="4186238" y="4276725"/>
          <p14:tracePt t="14210" x="4186238" y="4268788"/>
          <p14:tracePt t="14225" x="4157663" y="4268788"/>
          <p14:tracePt t="14281" x="4149725" y="4259263"/>
          <p14:tracePt t="14305" x="4140200" y="4259263"/>
          <p14:tracePt t="14321" x="4130675" y="4259263"/>
          <p14:tracePt t="14337" x="4103688" y="4268788"/>
          <p14:tracePt t="14345" x="4103688" y="4286250"/>
          <p14:tracePt t="14353" x="4094163" y="4295775"/>
          <p14:tracePt t="14370" x="4094163" y="4303713"/>
          <p14:tracePt t="14378" x="4084638" y="4313238"/>
          <p14:tracePt t="14401" x="4084638" y="4322763"/>
          <p14:tracePt t="14425" x="4076700" y="4332288"/>
          <p14:tracePt t="14473" x="4076700" y="4340225"/>
          <p14:tracePt t="14489" x="4084638" y="4359275"/>
          <p14:tracePt t="14497" x="4094163" y="4359275"/>
          <p14:tracePt t="14513" x="4121150" y="4376738"/>
          <p14:tracePt t="14521" x="4130675" y="4376738"/>
          <p14:tracePt t="14529" x="4140200" y="4376738"/>
          <p14:tracePt t="14543" x="4149725" y="4376738"/>
          <p14:tracePt t="14560" x="4176713" y="4376738"/>
          <p14:tracePt t="14576" x="4194175" y="4376738"/>
          <p14:tracePt t="14593" x="4203700" y="4368800"/>
          <p14:tracePt t="14610" x="4203700" y="4295775"/>
          <p14:tracePt t="14626" x="4203700" y="4276725"/>
          <p14:tracePt t="14643" x="4203700" y="4249738"/>
          <p14:tracePt t="14673" x="4194175" y="4249738"/>
          <p14:tracePt t="14682" x="4186238" y="4240213"/>
          <p14:tracePt t="14693" x="4167188" y="4232275"/>
          <p14:tracePt t="14710" x="4149725" y="4232275"/>
          <p14:tracePt t="14727" x="4103688" y="4232275"/>
          <p14:tracePt t="14744" x="4084638" y="4232275"/>
          <p14:tracePt t="14760" x="4057650" y="4232275"/>
          <p14:tracePt t="14777" x="4048125" y="4232275"/>
          <p14:tracePt t="14793" x="4040188" y="4240213"/>
          <p14:tracePt t="14810" x="4040188" y="4249738"/>
          <p14:tracePt t="14827" x="4040188" y="4268788"/>
          <p14:tracePt t="14843" x="4040188" y="4276725"/>
          <p14:tracePt t="14865" x="4040188" y="4286250"/>
          <p14:tracePt t="14881" x="4057650" y="4286250"/>
          <p14:tracePt t="14897" x="4084638" y="4286250"/>
          <p14:tracePt t="14910" x="4094163" y="4286250"/>
          <p14:tracePt t="14927" x="4140200" y="4286250"/>
          <p14:tracePt t="14944" x="4167188" y="4286250"/>
          <p14:tracePt t="14960" x="4194175" y="4259263"/>
          <p14:tracePt t="14977" x="4222750" y="4249738"/>
          <p14:tracePt t="14993" x="4267200" y="4240213"/>
          <p14:tracePt t="15010" x="4340225" y="4213225"/>
          <p14:tracePt t="15027" x="4359275" y="4195763"/>
          <p14:tracePt t="15043" x="4376738" y="4195763"/>
          <p14:tracePt t="15060" x="4403725" y="4176713"/>
          <p14:tracePt t="15077" x="4422775" y="4167188"/>
          <p14:tracePt t="15145" x="4432300" y="4167188"/>
          <p14:tracePt t="15403" x="4459288" y="4176713"/>
          <p14:tracePt t="15426" x="4468813" y="4195763"/>
          <p14:tracePt t="15449" x="4476750" y="4203700"/>
          <p14:tracePt t="15457" x="4476750" y="4222750"/>
          <p14:tracePt t="15482" x="4495800" y="4240213"/>
          <p14:tracePt t="15505" x="4495800" y="4249738"/>
          <p14:tracePt t="15737" x="4505325" y="4259263"/>
          <p14:tracePt t="15777" x="4513263" y="4259263"/>
          <p14:tracePt t="15785" x="4522788" y="4259263"/>
          <p14:tracePt t="15801" x="4532313" y="4276725"/>
          <p14:tracePt t="15811" x="4541838" y="4276725"/>
          <p14:tracePt t="15827" x="4559300" y="4276725"/>
          <p14:tracePt t="15844" x="4586288" y="4276725"/>
          <p14:tracePt t="15861" x="4605338" y="4276725"/>
          <p14:tracePt t="15877" x="4632325" y="4276725"/>
          <p14:tracePt t="15913" x="4659313" y="4276725"/>
          <p14:tracePt t="15961" x="4678363" y="4276725"/>
          <p14:tracePt t="15994" x="4705350" y="4276725"/>
          <p14:tracePt t="16009" x="4714875" y="4276725"/>
          <p14:tracePt t="16033" x="4722813" y="4276725"/>
          <p14:tracePt t="16042" x="4732338" y="4276725"/>
          <p14:tracePt t="16057" x="4741863" y="4276725"/>
          <p14:tracePt t="16065" x="4751388" y="4276725"/>
          <p14:tracePt t="16089" x="4768850" y="4276725"/>
          <p14:tracePt t="16098" x="4778375" y="4268788"/>
          <p14:tracePt t="16114" x="4787900" y="4268788"/>
          <p14:tracePt t="16129" x="4795838" y="4268788"/>
          <p14:tracePt t="16146" x="4805363" y="4268788"/>
          <p14:tracePt t="16162" x="4814888" y="4268788"/>
          <p14:tracePt t="16178" x="4814888" y="4259263"/>
          <p14:tracePt t="16194" x="4832350" y="4259263"/>
          <p14:tracePt t="16212" x="4851400" y="4249738"/>
          <p14:tracePt t="16228" x="4860925" y="4249738"/>
          <p14:tracePt t="16244" x="4868863" y="4249738"/>
          <p14:tracePt t="16261" x="4878388" y="4249738"/>
          <p14:tracePt t="16278" x="4887913" y="4249738"/>
          <p14:tracePt t="16294" x="4897438" y="4249738"/>
          <p14:tracePt t="16311" x="4905375" y="4249738"/>
          <p14:tracePt t="16328" x="4924425" y="4249738"/>
          <p14:tracePt t="16344" x="4941888" y="4249738"/>
          <p14:tracePt t="16363" x="4970463" y="4249738"/>
          <p14:tracePt t="16395" x="4987925" y="4249738"/>
          <p14:tracePt t="16433" x="5014913" y="4249738"/>
          <p14:tracePt t="16450" x="5024438" y="4249738"/>
          <p14:tracePt t="16481" x="5043488" y="4249738"/>
          <p14:tracePt t="16498" x="5051425" y="4249738"/>
          <p14:tracePt t="16506" x="5070475" y="4249738"/>
          <p14:tracePt t="16522" x="5080000" y="4249738"/>
          <p14:tracePt t="16530" x="5087938" y="4249738"/>
          <p14:tracePt t="16545" x="5097463" y="4240213"/>
          <p14:tracePt t="16561" x="5106988" y="4240213"/>
          <p14:tracePt t="16578" x="5124450" y="4240213"/>
          <p14:tracePt t="16595" x="5133975" y="4240213"/>
          <p14:tracePt t="16611" x="5151438" y="4240213"/>
          <p14:tracePt t="16628" x="5170488" y="4240213"/>
          <p14:tracePt t="16645" x="5180013" y="4240213"/>
          <p14:tracePt t="16662" x="5197475" y="4240213"/>
          <p14:tracePt t="16678" x="5224463" y="4240213"/>
          <p14:tracePt t="16695" x="5253038" y="4240213"/>
          <p14:tracePt t="16712" x="5260975" y="4240213"/>
          <p14:tracePt t="16728" x="5289550" y="4240213"/>
          <p14:tracePt t="16745" x="5297488" y="4240213"/>
          <p14:tracePt t="16761" x="5316538" y="4240213"/>
          <p14:tracePt t="16778" x="5326063" y="4240213"/>
          <p14:tracePt t="16795" x="5343525" y="4240213"/>
          <p14:tracePt t="16811" x="5362575" y="4240213"/>
          <p14:tracePt t="16828" x="5380038" y="4240213"/>
          <p14:tracePt t="16845" x="5389563" y="4240213"/>
          <p14:tracePt t="16862" x="5407025" y="4240213"/>
          <p14:tracePt t="16878" x="5416550" y="4240213"/>
          <p14:tracePt t="16895" x="5443538" y="4240213"/>
          <p14:tracePt t="16911" x="5453063" y="4240213"/>
          <p14:tracePt t="16928" x="5472113" y="4240213"/>
          <p14:tracePt t="16945" x="5489575" y="4240213"/>
          <p14:tracePt t="16961" x="5499100" y="4240213"/>
          <p14:tracePt t="16978" x="5526088" y="4240213"/>
          <p14:tracePt t="17002" x="5543550" y="4240213"/>
          <p14:tracePt t="17018" x="5553075" y="4240213"/>
          <p14:tracePt t="17028" x="5562600" y="4240213"/>
          <p14:tracePt t="17045" x="5589588" y="4240213"/>
          <p14:tracePt t="17062" x="5608638" y="4240213"/>
          <p14:tracePt t="17078" x="5626100" y="4240213"/>
          <p14:tracePt t="17095" x="5635625" y="4240213"/>
          <p14:tracePt t="17112" x="5662613" y="4240213"/>
          <p14:tracePt t="17153" x="5672138" y="4240213"/>
          <p14:tracePt t="17169" x="5681663" y="4240213"/>
          <p14:tracePt t="17194" x="5689600" y="4240213"/>
          <p14:tracePt t="17202" x="5699125" y="4240213"/>
          <p14:tracePt t="17213" x="5708650" y="4240213"/>
          <p14:tracePt t="17228" x="5718175" y="4240213"/>
          <p14:tracePt t="17245" x="5745163" y="4240213"/>
          <p14:tracePt t="17262" x="5762625" y="4240213"/>
          <p14:tracePt t="17278" x="5781675" y="4240213"/>
          <p14:tracePt t="17295" x="5791200" y="4240213"/>
          <p14:tracePt t="17312" x="5818188" y="4240213"/>
          <p14:tracePt t="17329" x="5827713" y="4249738"/>
          <p14:tracePt t="17345" x="5845175" y="4249738"/>
          <p14:tracePt t="17362" x="5891213" y="4249738"/>
          <p14:tracePt t="17379" x="5935663" y="4249738"/>
          <p14:tracePt t="17395" x="5964238" y="4249738"/>
          <p14:tracePt t="17412" x="5991225" y="4276725"/>
          <p14:tracePt t="17428" x="6037263" y="4276725"/>
          <p14:tracePt t="17445" x="6073775" y="4276725"/>
          <p14:tracePt t="17462" x="6110288" y="4276725"/>
          <p14:tracePt t="17478" x="6154738" y="4286250"/>
          <p14:tracePt t="17495" x="6219825" y="4295775"/>
          <p14:tracePt t="17512" x="6264275" y="4295775"/>
          <p14:tracePt t="17529" x="6292850" y="4303713"/>
          <p14:tracePt t="17545" x="6337300" y="4303713"/>
          <p14:tracePt t="17562" x="6383338" y="4303713"/>
          <p14:tracePt t="17578" x="6429375" y="4322763"/>
          <p14:tracePt t="17595" x="6456363" y="4322763"/>
          <p14:tracePt t="17612" x="6465888" y="4322763"/>
          <p14:tracePt t="17629" x="6483350" y="4322763"/>
          <p14:tracePt t="17645" x="6492875" y="4322763"/>
          <p14:tracePt t="17662" x="6502400" y="4322763"/>
          <p14:tracePt t="17679" x="6529388" y="4322763"/>
          <p14:tracePt t="17695" x="6546850" y="4322763"/>
          <p14:tracePt t="17712" x="6575425" y="4322763"/>
          <p14:tracePt t="17729" x="6611938" y="4332288"/>
          <p14:tracePt t="17747" x="6656388" y="4332288"/>
          <p14:tracePt t="17747" x="6684963" y="4332288"/>
          <p14:tracePt t="17762" x="6692900" y="4332288"/>
          <p14:tracePt t="17778" x="6756400" y="4332288"/>
          <p14:tracePt t="17795" x="6784975" y="4332288"/>
          <p14:tracePt t="17812" x="6829425" y="4332288"/>
          <p14:tracePt t="17828" x="6865938" y="4332288"/>
          <p14:tracePt t="17845" x="6902450" y="4340225"/>
          <p14:tracePt t="17862" x="6931025" y="4340225"/>
          <p14:tracePt t="17879" x="6967538" y="4340225"/>
          <p14:tracePt t="17895" x="6985000" y="4340225"/>
          <p14:tracePt t="17912" x="7004050" y="4340225"/>
          <p14:tracePt t="17929" x="7040563" y="4340225"/>
          <p14:tracePt t="17945" x="7067550" y="4340225"/>
          <p14:tracePt t="17962" x="7140575" y="4340225"/>
          <p14:tracePt t="17979" x="7177088" y="4340225"/>
          <p14:tracePt t="17997" x="7258050" y="4340225"/>
          <p14:tracePt t="18012" x="7340600" y="4340225"/>
          <p14:tracePt t="18029" x="7413625" y="4340225"/>
          <p14:tracePt t="18045" x="7513638" y="4340225"/>
          <p14:tracePt t="18062" x="7559675" y="4340225"/>
          <p14:tracePt t="18079" x="7596188" y="4340225"/>
          <p14:tracePt t="18095" x="7642225" y="4340225"/>
          <p14:tracePt t="18112" x="7686675" y="4340225"/>
          <p14:tracePt t="18129" x="7742238" y="4340225"/>
          <p14:tracePt t="18145" x="7778750" y="4340225"/>
          <p14:tracePt t="18162" x="7824788" y="4322763"/>
          <p14:tracePt t="18179" x="7861300" y="4313238"/>
          <p14:tracePt t="18196" x="7869238" y="4313238"/>
          <p14:tracePt t="18212" x="7878763" y="4313238"/>
          <p14:tracePt t="18229" x="7896225" y="4313238"/>
          <p14:tracePt t="18246" x="7924800" y="4313238"/>
          <p14:tracePt t="18262" x="7951788" y="4313238"/>
          <p14:tracePt t="18279" x="7997825" y="4303713"/>
          <p14:tracePt t="18296" x="8034338" y="4295775"/>
          <p14:tracePt t="18314" x="8088313" y="4286250"/>
          <p14:tracePt t="18330" x="8115300" y="4286250"/>
          <p14:tracePt t="18346" x="8134350" y="4268788"/>
          <p14:tracePt t="18362" x="8143875" y="4268788"/>
          <p14:tracePt t="18417" x="8151813" y="4259263"/>
          <p14:tracePt t="18425" x="8161338" y="4259263"/>
          <p14:tracePt t="18434" x="8170863" y="4259263"/>
          <p14:tracePt t="18446" x="8188325" y="4259263"/>
          <p14:tracePt t="18463" x="8207375" y="4259263"/>
          <p14:tracePt t="18479" x="8216900" y="4259263"/>
          <p14:tracePt t="18496" x="8224838" y="4259263"/>
          <p14:tracePt t="18513" x="8234363" y="4259263"/>
          <p14:tracePt t="18546" x="8243888" y="4259263"/>
          <p14:tracePt t="18641" x="8234363" y="4259263"/>
          <p14:tracePt t="18649" x="8224838" y="4259263"/>
          <p14:tracePt t="18659" x="8216900" y="4259263"/>
          <p14:tracePt t="18666" x="8207375" y="4249738"/>
          <p14:tracePt t="18679" x="8180388" y="4240213"/>
          <p14:tracePt t="18696" x="8134350" y="4240213"/>
          <p14:tracePt t="18713" x="8070850" y="4240213"/>
          <p14:tracePt t="18730" x="7924800" y="4240213"/>
          <p14:tracePt t="18746" x="7778750" y="4240213"/>
          <p14:tracePt t="18763" x="7540625" y="4276725"/>
          <p14:tracePt t="18779" x="7440613" y="4295775"/>
          <p14:tracePt t="18796" x="7377113" y="4295775"/>
          <p14:tracePt t="18813" x="7350125" y="4303713"/>
          <p14:tracePt t="18829" x="7313613" y="4303713"/>
          <p14:tracePt t="18846" x="7286625" y="4303713"/>
          <p14:tracePt t="18863" x="7250113" y="4303713"/>
          <p14:tracePt t="18879" x="7204075" y="4303713"/>
          <p14:tracePt t="18896" x="7158038" y="4303713"/>
          <p14:tracePt t="18915" x="7067550" y="4303713"/>
          <p14:tracePt t="18929" x="6975475" y="4303713"/>
          <p14:tracePt t="18946" x="6938963" y="4303713"/>
          <p14:tracePt t="18963" x="6829425" y="4303713"/>
          <p14:tracePt t="18980" x="6784975" y="4303713"/>
          <p14:tracePt t="18996" x="6756400" y="4303713"/>
          <p14:tracePt t="19013" x="6711950" y="4303713"/>
          <p14:tracePt t="19030" x="6665913" y="4303713"/>
          <p14:tracePt t="19046" x="6565900" y="4303713"/>
          <p14:tracePt t="19063" x="6510338" y="4303713"/>
          <p14:tracePt t="19080" x="6383338" y="4303713"/>
          <p14:tracePt t="19096" x="6283325" y="4303713"/>
          <p14:tracePt t="19113" x="6173788" y="4303713"/>
          <p14:tracePt t="19130" x="6100763" y="4313238"/>
          <p14:tracePt t="19131" x="6073775" y="4313238"/>
          <p14:tracePt t="19146" x="6045200" y="4332288"/>
          <p14:tracePt t="19163" x="6018213" y="4340225"/>
          <p14:tracePt t="19180" x="5981700" y="4340225"/>
          <p14:tracePt t="19199" x="5972175" y="4340225"/>
          <p14:tracePt t="19213" x="5945188" y="4349750"/>
          <p14:tracePt t="19230" x="5918200" y="4349750"/>
          <p14:tracePt t="19247" x="5891213" y="4359275"/>
          <p14:tracePt t="19263" x="5854700" y="4359275"/>
          <p14:tracePt t="19280" x="5808663" y="4359275"/>
          <p14:tracePt t="19296" x="5762625" y="4376738"/>
          <p14:tracePt t="19313" x="5699125" y="4376738"/>
          <p14:tracePt t="19330" x="5672138" y="4376738"/>
          <p14:tracePt t="19346" x="5653088" y="4376738"/>
          <p14:tracePt t="19363" x="5626100" y="4376738"/>
          <p14:tracePt t="19380" x="5608638" y="4376738"/>
          <p14:tracePt t="19397" x="5589588" y="4376738"/>
          <p14:tracePt t="19413" x="5553075" y="4376738"/>
          <p14:tracePt t="19430" x="5535613" y="4376738"/>
          <p14:tracePt t="19446" x="5499100" y="4376738"/>
          <p14:tracePt t="19463" x="5472113" y="4376738"/>
          <p14:tracePt t="19480" x="5435600" y="4376738"/>
          <p14:tracePt t="19497" x="5416550" y="4359275"/>
          <p14:tracePt t="19513" x="5380038" y="4349750"/>
          <p14:tracePt t="19530" x="5334000" y="4349750"/>
          <p14:tracePt t="19546" x="5243513" y="4313238"/>
          <p14:tracePt t="19563" x="5151438" y="4286250"/>
          <p14:tracePt t="19580" x="5051425" y="4259263"/>
          <p14:tracePt t="19597" x="4978400" y="4259263"/>
          <p14:tracePt t="19613" x="4933950" y="4259263"/>
          <p14:tracePt t="19630" x="4905375" y="4259263"/>
          <p14:tracePt t="19647" x="4897438" y="4232275"/>
          <p14:tracePt t="19663" x="4897438" y="4213225"/>
          <p14:tracePt t="19680" x="4851400" y="4203700"/>
          <p14:tracePt t="19697" x="4751388" y="4203700"/>
          <p14:tracePt t="19713" x="4722813" y="4203700"/>
          <p14:tracePt t="19794" x="4705350" y="4203700"/>
          <p14:tracePt t="19914" x="4687888" y="4167188"/>
          <p14:tracePt t="19922" x="4622800" y="4140200"/>
          <p14:tracePt t="19932" x="4586288" y="4130675"/>
          <p14:tracePt t="19947" x="4522788" y="4076700"/>
          <p14:tracePt t="19964" x="4486275" y="4049713"/>
          <p14:tracePt t="19980" x="4449763" y="4013200"/>
          <p14:tracePt t="19997" x="4413250" y="3967163"/>
          <p14:tracePt t="20014" x="4376738" y="3921125"/>
          <p14:tracePt t="20030" x="4340225" y="3848100"/>
          <p14:tracePt t="20047" x="4313238" y="3803650"/>
          <p14:tracePt t="20064" x="4259263" y="3721100"/>
          <p14:tracePt t="20080" x="4230688" y="3665538"/>
          <p14:tracePt t="20097" x="4203700" y="3621088"/>
          <p14:tracePt t="20114" x="4186238" y="3575050"/>
          <p14:tracePt t="20130" x="4167188" y="3529013"/>
          <p14:tracePt t="20147" x="4157663" y="3502025"/>
          <p14:tracePt t="20163" x="4157663" y="3482975"/>
          <p14:tracePt t="20180" x="4157663" y="3475038"/>
          <p14:tracePt t="20196" x="4157663" y="3465513"/>
          <p14:tracePt t="20218" x="4157663" y="3455988"/>
          <p14:tracePt t="20234" x="4157663" y="3438525"/>
          <p14:tracePt t="20250" x="4167188" y="3429000"/>
          <p14:tracePt t="20263" x="4167188" y="3419475"/>
          <p14:tracePt t="20280" x="4194175" y="3411538"/>
          <p14:tracePt t="20296" x="4213225" y="3392488"/>
          <p14:tracePt t="20313" x="4240213" y="3375025"/>
          <p14:tracePt t="20330" x="4303713" y="3355975"/>
          <p14:tracePt t="20346" x="4359275" y="3328988"/>
          <p14:tracePt t="20363" x="4395788" y="3319463"/>
          <p14:tracePt t="20380" x="4440238" y="3309938"/>
          <p14:tracePt t="20397" x="4476750" y="3292475"/>
          <p14:tracePt t="20413" x="4522788" y="3292475"/>
          <p14:tracePt t="20430" x="4568825" y="3282950"/>
          <p14:tracePt t="20447" x="4614863" y="3273425"/>
          <p14:tracePt t="20464" x="4678363" y="3255963"/>
          <p14:tracePt t="20481" x="4741863" y="3255963"/>
          <p14:tracePt t="20497" x="4787900" y="3255963"/>
          <p14:tracePt t="20515" x="4832350" y="3255963"/>
          <p14:tracePt t="20531" x="4878388" y="3255963"/>
          <p14:tracePt t="20547" x="4905375" y="3255963"/>
          <p14:tracePt t="20564" x="4941888" y="3255963"/>
          <p14:tracePt t="20581" x="4970463" y="3255963"/>
          <p14:tracePt t="20597" x="4997450" y="3255963"/>
          <p14:tracePt t="20614" x="5014913" y="3255963"/>
          <p14:tracePt t="20631" x="5043488" y="3255963"/>
          <p14:tracePt t="20647" x="5070475" y="3255963"/>
          <p14:tracePt t="20664" x="5097463" y="3255963"/>
          <p14:tracePt t="20681" x="5124450" y="3255963"/>
          <p14:tracePt t="20697" x="5143500" y="3255963"/>
          <p14:tracePt t="20714" x="5170488" y="3255963"/>
          <p14:tracePt t="20732" x="5197475" y="3255963"/>
          <p14:tracePt t="20747" x="5243513" y="3255963"/>
          <p14:tracePt t="20764" x="5270500" y="3255963"/>
          <p14:tracePt t="20781" x="5334000" y="3255963"/>
          <p14:tracePt t="20797" x="5353050" y="3255963"/>
          <p14:tracePt t="20814" x="5380038" y="3255963"/>
          <p14:tracePt t="20831" x="5407025" y="3255963"/>
          <p14:tracePt t="20848" x="5416550" y="3255963"/>
          <p14:tracePt t="20865" x="5453063" y="3255963"/>
          <p14:tracePt t="20881" x="5472113" y="3255963"/>
          <p14:tracePt t="20898" x="5516563" y="3255963"/>
          <p14:tracePt t="20914" x="5580063" y="3246438"/>
          <p14:tracePt t="20931" x="5672138" y="3228975"/>
          <p14:tracePt t="20947" x="5745163" y="3209925"/>
          <p14:tracePt t="20964" x="5799138" y="3209925"/>
          <p14:tracePt t="20981" x="5872163" y="3192463"/>
          <p14:tracePt t="20998" x="5918200" y="3182938"/>
          <p14:tracePt t="21017" x="5972175" y="3182938"/>
          <p14:tracePt t="21031" x="6037263" y="3163888"/>
          <p14:tracePt t="21048" x="6110288" y="3163888"/>
          <p14:tracePt t="21064" x="6191250" y="3163888"/>
          <p14:tracePt t="21081" x="6246813" y="3163888"/>
          <p14:tracePt t="21098" x="6356350" y="3163888"/>
          <p14:tracePt t="21115" x="6483350" y="3163888"/>
          <p14:tracePt t="21131" x="6675438" y="3146425"/>
          <p14:tracePt t="21148" x="6784975" y="3146425"/>
          <p14:tracePt t="21164" x="6865938" y="3136900"/>
          <p14:tracePt t="21181" x="6931025" y="3136900"/>
          <p14:tracePt t="21198" x="6994525" y="3136900"/>
          <p14:tracePt t="21215" x="7048500" y="3136900"/>
          <p14:tracePt t="21231" x="7131050" y="3136900"/>
          <p14:tracePt t="21248" x="7240588" y="3136900"/>
          <p14:tracePt t="21265" x="7350125" y="3136900"/>
          <p14:tracePt t="21281" x="7459663" y="3136900"/>
          <p14:tracePt t="21298" x="7569200" y="3136900"/>
          <p14:tracePt t="21315" x="7659688" y="3136900"/>
          <p14:tracePt t="21332" x="7796213" y="3136900"/>
          <p14:tracePt t="21348" x="7905750" y="3136900"/>
          <p14:tracePt t="21365" x="7997825" y="3136900"/>
          <p14:tracePt t="21381" x="8088313" y="3155950"/>
          <p14:tracePt t="21398" x="8170863" y="3155950"/>
          <p14:tracePt t="21414" x="8216900" y="3163888"/>
          <p14:tracePt t="21431" x="8297863" y="3163888"/>
          <p14:tracePt t="21448" x="8361363" y="3182938"/>
          <p14:tracePt t="21465" x="8407400" y="3192463"/>
          <p14:tracePt t="21481" x="8453438" y="3192463"/>
          <p14:tracePt t="21498" x="8507413" y="3209925"/>
          <p14:tracePt t="21517" x="8626475" y="3228975"/>
          <p14:tracePt t="21531" x="8672513" y="3236913"/>
          <p14:tracePt t="21548" x="8736013" y="3255963"/>
          <p14:tracePt t="21565" x="8782050" y="3265488"/>
          <p14:tracePt t="21581" x="8836025" y="3292475"/>
          <p14:tracePt t="21598" x="8872538" y="3309938"/>
          <p14:tracePt t="21616" x="8918575" y="3338513"/>
          <p14:tracePt t="21631" x="8964613" y="3375025"/>
          <p14:tracePt t="21648" x="9037638" y="3419475"/>
          <p14:tracePt t="21665" x="9082088" y="3465513"/>
          <p14:tracePt t="21681" x="9155113" y="3538538"/>
          <p14:tracePt t="21698" x="9201150" y="3584575"/>
          <p14:tracePt t="21715" x="9264650" y="3665538"/>
          <p14:tracePt t="21731" x="9291638" y="3730625"/>
          <p14:tracePt t="21749" x="9320213" y="3775075"/>
          <p14:tracePt t="21765" x="9356725" y="3857625"/>
          <p14:tracePt t="21781" x="9383713" y="3921125"/>
          <p14:tracePt t="21798" x="9410700" y="4021138"/>
          <p14:tracePt t="21815" x="9447213" y="4159250"/>
          <p14:tracePt t="21831" x="9493250" y="4313238"/>
          <p14:tracePt t="21848" x="9520238" y="4449763"/>
          <p14:tracePt t="21865" x="9547225" y="4587875"/>
          <p14:tracePt t="21882" x="9566275" y="4714875"/>
          <p14:tracePt t="21900" x="9566275" y="4860925"/>
          <p14:tracePt t="21915" x="9566275" y="4970463"/>
          <p14:tracePt t="21931" x="9547225" y="5106988"/>
          <p14:tracePt t="21948" x="9520238" y="5216525"/>
          <p14:tracePt t="21965" x="9456738" y="5362575"/>
          <p14:tracePt t="21981" x="9429750" y="5426075"/>
          <p14:tracePt t="21998" x="9383713" y="5508625"/>
          <p14:tracePt t="22017" x="9364663" y="5554663"/>
          <p14:tracePt t="22031" x="9328150" y="5608638"/>
          <p14:tracePt t="22050" x="9237663" y="5654675"/>
          <p14:tracePt t="22065" x="9155113" y="5691188"/>
          <p14:tracePt t="22082" x="9055100" y="5727700"/>
          <p14:tracePt t="22099" x="8928100" y="5764213"/>
          <p14:tracePt t="22115" x="8745538" y="5808663"/>
          <p14:tracePt t="22132" x="8626475" y="5854700"/>
          <p14:tracePt t="22148" x="8553450" y="5864225"/>
          <p14:tracePt t="22165" x="8499475" y="5891213"/>
          <p14:tracePt t="22182" x="8416925" y="5900738"/>
          <p14:tracePt t="22198" x="8324850" y="5946775"/>
          <p14:tracePt t="22215" x="8224838" y="5973763"/>
          <p14:tracePt t="22232" x="8088313" y="6000750"/>
          <p14:tracePt t="22248" x="7915275" y="6018213"/>
          <p14:tracePt t="22265" x="7732713" y="6054725"/>
          <p14:tracePt t="22282" x="7550150" y="6054725"/>
          <p14:tracePt t="22298" x="7440613" y="6054725"/>
          <p14:tracePt t="22315" x="7294563" y="6054725"/>
          <p14:tracePt t="22332" x="7158038" y="6027738"/>
          <p14:tracePt t="22348" x="7031038" y="6018213"/>
          <p14:tracePt t="22365" x="6829425" y="5983288"/>
          <p14:tracePt t="22382" x="6602413" y="5946775"/>
          <p14:tracePt t="22399" x="6419850" y="5918200"/>
          <p14:tracePt t="22415" x="6264275" y="5900738"/>
          <p14:tracePt t="22432" x="6008688" y="5845175"/>
          <p14:tracePt t="22448" x="5835650" y="5827713"/>
          <p14:tracePt t="22465" x="5608638" y="5800725"/>
          <p14:tracePt t="22482" x="5307013" y="5781675"/>
          <p14:tracePt t="22498" x="5051425" y="5764213"/>
          <p14:tracePt t="22517" x="4941888" y="5754688"/>
          <p14:tracePt t="22532" x="4868863" y="5754688"/>
          <p14:tracePt t="22549" x="4787900" y="5735638"/>
          <p14:tracePt t="22565" x="4705350" y="5699125"/>
          <p14:tracePt t="22582" x="4622800" y="5672138"/>
          <p14:tracePt t="22599" x="4549775" y="5626100"/>
          <p14:tracePt t="22615" x="4476750" y="5589588"/>
          <p14:tracePt t="22632" x="4432300" y="5562600"/>
          <p14:tracePt t="22649" x="4376738" y="5535613"/>
          <p14:tracePt t="22665" x="4349750" y="5518150"/>
          <p14:tracePt t="22683" x="4313238" y="5508625"/>
          <p14:tracePt t="22699" x="4286250" y="5489575"/>
          <p14:tracePt t="22715" x="4167188" y="5481638"/>
          <p14:tracePt t="22732" x="4084638" y="5481638"/>
          <p14:tracePt t="22749" x="4048125" y="5481638"/>
          <p14:tracePt t="22868" x="4067175" y="5481638"/>
          <p14:tracePt t="22875" x="4084638" y="5481638"/>
          <p14:tracePt t="22884" x="4094163" y="5481638"/>
          <p14:tracePt t="22900" x="4140200" y="5462588"/>
          <p14:tracePt t="22916" x="4222750" y="5399088"/>
          <p14:tracePt t="22932" x="4313238" y="5316538"/>
          <p14:tracePt t="22949" x="4386263" y="5216525"/>
          <p14:tracePt t="22966" x="4422775" y="5133975"/>
          <p14:tracePt t="22984" x="4476750" y="5053013"/>
          <p14:tracePt t="22999" x="4505325" y="4970463"/>
          <p14:tracePt t="23018" x="4513263" y="4833938"/>
          <p14:tracePt t="23032" x="4532313" y="4778375"/>
          <p14:tracePt t="23049" x="4549775" y="4651375"/>
          <p14:tracePt t="23066" x="4559300" y="4551363"/>
          <p14:tracePt t="23083" x="4578350" y="4486275"/>
          <p14:tracePt t="23099" x="4586288" y="4405313"/>
          <p14:tracePt t="23116" x="4614863" y="4303713"/>
          <p14:tracePt t="23132" x="4641850" y="4222750"/>
          <p14:tracePt t="23149" x="4668838" y="4140200"/>
          <p14:tracePt t="23166" x="4714875" y="4049713"/>
          <p14:tracePt t="23182" x="4768850" y="3948113"/>
          <p14:tracePt t="23199" x="4841875" y="3848100"/>
          <p14:tracePt t="23216" x="4887913" y="3748088"/>
          <p14:tracePt t="23232" x="4924425" y="3684588"/>
          <p14:tracePt t="23249" x="4960938" y="3629025"/>
          <p14:tracePt t="23266" x="4987925" y="3584575"/>
          <p14:tracePt t="23283" x="5014913" y="3529013"/>
          <p14:tracePt t="23299" x="5060950" y="3455988"/>
          <p14:tracePt t="23316" x="5080000" y="3429000"/>
          <p14:tracePt t="23333" x="5097463" y="3392488"/>
          <p14:tracePt t="23349" x="5114925" y="3375025"/>
          <p14:tracePt t="23366" x="5124450" y="3355975"/>
          <p14:tracePt t="23383" x="5143500" y="3328988"/>
          <p14:tracePt t="23402" x="5160963" y="3319463"/>
          <p14:tracePt t="23499" x="5160963" y="3355975"/>
          <p14:tracePt t="23507" x="5180013" y="3411538"/>
          <p14:tracePt t="23517" x="5180013" y="3429000"/>
          <p14:tracePt t="23533" x="5180013" y="3511550"/>
          <p14:tracePt t="23549" x="5180013" y="3602038"/>
          <p14:tracePt t="23566" x="5180013" y="3665538"/>
          <p14:tracePt t="23583" x="5180013" y="3711575"/>
          <p14:tracePt t="23599" x="5187950" y="3730625"/>
          <p14:tracePt t="23616" x="5187950" y="3757613"/>
          <p14:tracePt t="23633" x="5187950" y="3767138"/>
          <p14:tracePt t="23649" x="5197475" y="3775075"/>
          <p14:tracePt t="23666" x="5224463" y="3784600"/>
          <p14:tracePt t="23683" x="5270500" y="3794125"/>
          <p14:tracePt t="23699" x="5370513" y="3794125"/>
          <p14:tracePt t="23716" x="5416550" y="3757613"/>
          <p14:tracePt t="23733" x="5443538" y="3730625"/>
          <p14:tracePt t="23749" x="5453063" y="3702050"/>
          <p14:tracePt t="23766" x="5453063" y="3684588"/>
          <p14:tracePt t="23783" x="5453063" y="3665538"/>
          <p14:tracePt t="23800" x="5453063" y="3648075"/>
          <p14:tracePt t="23816" x="5435600" y="3648075"/>
          <p14:tracePt t="23834" x="5407025" y="3629025"/>
          <p14:tracePt t="23850" x="5362575" y="3629025"/>
          <p14:tracePt t="23866" x="5316538" y="3648075"/>
          <p14:tracePt t="23883" x="5253038" y="3711575"/>
          <p14:tracePt t="23902" x="5224463" y="3757613"/>
          <p14:tracePt t="23916" x="5216525" y="3767138"/>
          <p14:tracePt t="23933" x="5216525" y="3775075"/>
          <p14:tracePt t="23951" x="5216525" y="3784600"/>
          <p14:tracePt t="23971" x="5216525" y="3794125"/>
          <p14:tracePt t="23986" x="5243513" y="3803650"/>
          <p14:tracePt t="24000" x="5253038" y="3803650"/>
          <p14:tracePt t="24016" x="5270500" y="3830638"/>
          <p14:tracePt t="24033" x="5353050" y="3848100"/>
          <p14:tracePt t="24050" x="5426075" y="3848100"/>
          <p14:tracePt t="24066" x="5507038" y="3840163"/>
          <p14:tracePt t="24083" x="5599113" y="3830638"/>
          <p14:tracePt t="24100" x="5708650" y="3784600"/>
          <p14:tracePt t="24116" x="5772150" y="3757613"/>
          <p14:tracePt t="24134" x="5835650" y="3748088"/>
          <p14:tracePt t="24151" x="5881688" y="3730625"/>
          <p14:tracePt t="24167" x="5927725" y="3721100"/>
          <p14:tracePt t="24184" x="5954713" y="3711575"/>
          <p14:tracePt t="24200" x="5972175" y="3711575"/>
          <p14:tracePt t="24291" x="5991225" y="3711575"/>
          <p14:tracePt t="24299" x="6000750" y="3711575"/>
          <p14:tracePt t="24307" x="6018213" y="3721100"/>
          <p14:tracePt t="24317" x="6045200" y="3738563"/>
          <p14:tracePt t="24333" x="6110288" y="3775075"/>
          <p14:tracePt t="24350" x="6191250" y="3811588"/>
          <p14:tracePt t="24367" x="6256338" y="3840163"/>
          <p14:tracePt t="24383" x="6319838" y="3867150"/>
          <p14:tracePt t="24400" x="6383338" y="3911600"/>
          <p14:tracePt t="24417" x="6437313" y="3921125"/>
          <p14:tracePt t="24433" x="6483350" y="3930650"/>
          <p14:tracePt t="24451" x="6519863" y="3948113"/>
          <p14:tracePt t="24467" x="6538913" y="3948113"/>
          <p14:tracePt t="24483" x="6592888" y="3930650"/>
          <p14:tracePt t="24500" x="6638925" y="3875088"/>
          <p14:tracePt t="24517" x="6648450" y="3857625"/>
          <p14:tracePt t="24533" x="6656388" y="3840163"/>
          <p14:tracePt t="24550" x="6665913" y="3811588"/>
          <p14:tracePt t="24567" x="6665913" y="3803650"/>
          <p14:tracePt t="24583" x="6665913" y="3794125"/>
          <p14:tracePt t="24600" x="6656388" y="3794125"/>
          <p14:tracePt t="24739" x="6665913" y="3794125"/>
          <p14:tracePt t="24747" x="6719888" y="3794125"/>
          <p14:tracePt t="24755" x="6775450" y="3794125"/>
          <p14:tracePt t="24768" x="6829425" y="3794125"/>
          <p14:tracePt t="24784" x="6958013" y="3794125"/>
          <p14:tracePt t="24800" x="7085013" y="3775075"/>
          <p14:tracePt t="24817" x="7185025" y="3730625"/>
          <p14:tracePt t="24834" x="7194550" y="3721100"/>
          <p14:tracePt t="24850" x="7204075" y="3711575"/>
          <p14:tracePt t="25931" x="7221538" y="3711575"/>
          <p14:tracePt t="25947" x="7231063" y="3711575"/>
          <p14:tracePt t="25955" x="7240588" y="3711575"/>
          <p14:tracePt t="25963" x="7250113" y="3711575"/>
          <p14:tracePt t="25979" x="7258050" y="3711575"/>
          <p14:tracePt t="25987" x="7267575" y="3711575"/>
          <p14:tracePt t="26003" x="7277100" y="3711575"/>
          <p14:tracePt t="26018" x="7286625" y="3711575"/>
          <p14:tracePt t="26034" x="7340600" y="3711575"/>
          <p14:tracePt t="26051" x="7367588" y="3694113"/>
          <p14:tracePt t="26068" x="7404100" y="3684588"/>
          <p14:tracePt t="26323" x="7413625" y="3684588"/>
          <p14:tracePt t="26331" x="7423150" y="3684588"/>
          <p14:tracePt t="26347" x="7440613" y="3684588"/>
          <p14:tracePt t="26363" x="7459663" y="3684588"/>
          <p14:tracePt t="26371" x="7469188" y="3684588"/>
          <p14:tracePt t="26387" x="7486650" y="3675063"/>
          <p14:tracePt t="26403" x="7496175" y="3675063"/>
          <p14:tracePt t="26418" x="7504113" y="3675063"/>
          <p14:tracePt t="26491" x="7504113" y="3665538"/>
          <p14:tracePt t="26499" x="7504113" y="3657600"/>
          <p14:tracePt t="26506" x="7469188" y="3657600"/>
          <p14:tracePt t="26518" x="7450138" y="3638550"/>
          <p14:tracePt t="26535" x="7350125" y="3638550"/>
          <p14:tracePt t="26551" x="7258050" y="3638550"/>
          <p14:tracePt t="26568" x="7231063" y="3648075"/>
          <p14:tracePt t="26585" x="7177088" y="3648075"/>
          <p14:tracePt t="26601" x="7158038" y="3657600"/>
          <p14:tracePt t="26635" x="7148513" y="3657600"/>
          <p14:tracePt t="26653" x="7140575" y="3657600"/>
          <p14:tracePt t="26675" x="7131050" y="3657600"/>
          <p14:tracePt t="26691" x="7121525" y="3657600"/>
          <p14:tracePt t="26707" x="7104063" y="3657600"/>
          <p14:tracePt t="26850" x="7094538" y="3657600"/>
          <p14:tracePt t="26947" x="7085013" y="3657600"/>
          <p14:tracePt t="26955" x="7067550" y="3657600"/>
          <p14:tracePt t="26962" x="7011988" y="3657600"/>
          <p14:tracePt t="26971" x="6948488" y="3684588"/>
          <p14:tracePt t="26985" x="6875463" y="3702050"/>
          <p14:tracePt t="27002" x="6692900" y="3711575"/>
          <p14:tracePt t="27018" x="6510338" y="3767138"/>
          <p14:tracePt t="27035" x="6310313" y="3803650"/>
          <p14:tracePt t="27052" x="6118225" y="3830638"/>
          <p14:tracePt t="27069" x="6100763" y="3830638"/>
          <p14:tracePt t="27085" x="6073775" y="3840163"/>
          <p14:tracePt t="27299" x="6064250" y="3848100"/>
          <p14:tracePt t="27435" x="6091238" y="3848100"/>
          <p14:tracePt t="27451" x="6100763" y="3848100"/>
          <p14:tracePt t="27467" x="6110288" y="3848100"/>
          <p14:tracePt t="40846" x="6110288" y="3840163"/>
          <p14:tracePt t="40853" x="6110288" y="3830638"/>
          <p14:tracePt t="40863" x="6118225" y="3803650"/>
          <p14:tracePt t="40878" x="6137275" y="3775075"/>
          <p14:tracePt t="40895" x="6146800" y="3721100"/>
          <p14:tracePt t="40911" x="6154738" y="3694113"/>
          <p14:tracePt t="40928" x="6154738" y="3657600"/>
          <p14:tracePt t="40945" x="6164263" y="3638550"/>
          <p14:tracePt t="40961" x="6183313" y="3602038"/>
          <p14:tracePt t="40978" x="6200775" y="3575050"/>
          <p14:tracePt t="40995" x="6227763" y="3538538"/>
          <p14:tracePt t="41011" x="6264275" y="3455988"/>
          <p14:tracePt t="41028" x="6300788" y="3402013"/>
          <p14:tracePt t="41045" x="6364288" y="3319463"/>
          <p14:tracePt t="41061" x="6410325" y="3255963"/>
          <p14:tracePt t="41078" x="6465888" y="3192463"/>
          <p14:tracePt t="41095" x="6546850" y="3109913"/>
          <p14:tracePt t="41112" x="6592888" y="3082925"/>
          <p14:tracePt t="41128" x="6648450" y="3036888"/>
          <p14:tracePt t="41145" x="6692900" y="3009900"/>
          <p14:tracePt t="41161" x="6748463" y="2973388"/>
          <p14:tracePt t="41178" x="6792913" y="2946400"/>
          <p14:tracePt t="41195" x="6829425" y="2946400"/>
          <p14:tracePt t="41212" x="6858000" y="2927350"/>
          <p14:tracePt t="41230" x="6894513" y="2900363"/>
          <p14:tracePt t="41245" x="6921500" y="2890838"/>
          <p14:tracePt t="41263" x="6994525" y="2854325"/>
          <p14:tracePt t="41278" x="7058025" y="2827338"/>
          <p14:tracePt t="41295" x="7112000" y="2817813"/>
          <p14:tracePt t="41312" x="7167563" y="2790825"/>
          <p14:tracePt t="41329" x="7177088" y="2790825"/>
          <p14:tracePt t="41345" x="7185025" y="2781300"/>
          <p14:tracePt t="41362" x="7194550" y="2781300"/>
          <p14:tracePt t="41378" x="7221538" y="2781300"/>
          <p14:tracePt t="41395" x="7277100" y="2781300"/>
          <p14:tracePt t="41412" x="7432675" y="2781300"/>
          <p14:tracePt t="41428" x="7605713" y="2790825"/>
          <p14:tracePt t="41445" x="7759700" y="2790825"/>
          <p14:tracePt t="41462" x="7851775" y="2800350"/>
          <p14:tracePt t="41478" x="7969250" y="2800350"/>
          <p14:tracePt t="41495" x="8034338" y="2800350"/>
          <p14:tracePt t="41512" x="8078788" y="2800350"/>
          <p14:tracePt t="41529" x="8143875" y="2827338"/>
          <p14:tracePt t="41545" x="8207375" y="2836863"/>
          <p14:tracePt t="41562" x="8288338" y="2863850"/>
          <p14:tracePt t="41578" x="8370888" y="2890838"/>
          <p14:tracePt t="41596" x="8453438" y="2936875"/>
          <p14:tracePt t="41612" x="8516938" y="2963863"/>
          <p14:tracePt t="41628" x="8562975" y="3000375"/>
          <p14:tracePt t="41645" x="8636000" y="3036888"/>
          <p14:tracePt t="41662" x="8753475" y="3119438"/>
          <p14:tracePt t="41679" x="8826500" y="3163888"/>
          <p14:tracePt t="41695" x="8872538" y="3200400"/>
          <p14:tracePt t="41712" x="8918575" y="3236913"/>
          <p14:tracePt t="41729" x="8982075" y="3282950"/>
          <p14:tracePt t="41745" x="9055100" y="3355975"/>
          <p14:tracePt t="41762" x="9137650" y="3438525"/>
          <p14:tracePt t="41779" x="9191625" y="3492500"/>
          <p14:tracePt t="41795" x="9237663" y="3538538"/>
          <p14:tracePt t="41812" x="9264650" y="3621088"/>
          <p14:tracePt t="41829" x="9291638" y="3702050"/>
          <p14:tracePt t="41845" x="9320213" y="3803650"/>
          <p14:tracePt t="41862" x="9337675" y="4094163"/>
          <p14:tracePt t="41879" x="9337675" y="4268788"/>
          <p14:tracePt t="41895" x="9337675" y="4468813"/>
          <p14:tracePt t="41912" x="9337675" y="4641850"/>
          <p14:tracePt t="41929" x="9337675" y="4751388"/>
          <p14:tracePt t="41945" x="9320213" y="4860925"/>
          <p14:tracePt t="41962" x="9274175" y="4943475"/>
          <p14:tracePt t="41979" x="9155113" y="5116513"/>
          <p14:tracePt t="41995" x="8972550" y="5316538"/>
          <p14:tracePt t="42012" x="8745538" y="5518150"/>
          <p14:tracePt t="42030" x="8526463" y="5708650"/>
          <p14:tracePt t="42045" x="8324850" y="5910263"/>
          <p14:tracePt t="42062" x="8034338" y="6146800"/>
          <p14:tracePt t="42079" x="7861300" y="6246813"/>
          <p14:tracePt t="42095" x="7650163" y="6356350"/>
          <p14:tracePt t="42112" x="7432675" y="6475413"/>
          <p14:tracePt t="42129" x="7167563" y="6592888"/>
          <p14:tracePt t="42145" x="6911975" y="6702425"/>
          <p14:tracePt t="42162" x="6656388" y="6775450"/>
          <p14:tracePt t="42485" x="4614863" y="6804025"/>
          <p14:tracePt t="42496" x="4578350" y="6775450"/>
          <p14:tracePt t="42513" x="4505325" y="6711950"/>
          <p14:tracePt t="42529" x="4468813" y="6657975"/>
          <p14:tracePt t="42546" x="4413250" y="6575425"/>
          <p14:tracePt t="42562" x="4367213" y="6492875"/>
          <p14:tracePt t="42579" x="4359275" y="6446838"/>
          <p14:tracePt t="42596" x="4330700" y="6383338"/>
          <p14:tracePt t="42613" x="4330700" y="6319838"/>
          <p14:tracePt t="42629" x="4330700" y="6273800"/>
          <p14:tracePt t="42646" x="4330700" y="6219825"/>
          <p14:tracePt t="42663" x="4340225" y="6183313"/>
          <p14:tracePt t="42679" x="4376738" y="6146800"/>
          <p14:tracePt t="42696" x="4440238" y="6110288"/>
          <p14:tracePt t="42713" x="4549775" y="6073775"/>
          <p14:tracePt t="42729" x="4659313" y="6027738"/>
          <p14:tracePt t="42746" x="4705350" y="6027738"/>
          <p14:tracePt t="42763" x="4732338" y="6018213"/>
          <p14:tracePt t="42779" x="4741863" y="6018213"/>
        </p14:tracePtLst>
      </p14:laserTraceLst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1703512" y="1169988"/>
            <a:ext cx="8784976" cy="4923308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08857" y="44624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Red Phosphorus Smoke – L8</a:t>
            </a:r>
          </a:p>
        </p:txBody>
      </p:sp>
      <p:pic>
        <p:nvPicPr>
          <p:cNvPr id="8" name="Picture 5" descr="smoke - grenade, L8 expanding cop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75" y="1169988"/>
            <a:ext cx="8637588" cy="499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596534-4D5E-25D4-550F-4DAE038472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95091329"/>
      </p:ext>
    </p:extLst>
  </p:cSld>
  <p:clrMapOvr>
    <a:masterClrMapping/>
  </p:clrMapOvr>
  <p:transition advTm="3678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7724" x="4814888" y="5964238"/>
          <p14:tracePt t="7740" x="5080000" y="5508625"/>
          <p14:tracePt t="7748" x="5216525" y="5233988"/>
          <p14:tracePt t="7757" x="5362575" y="4951413"/>
          <p14:tracePt t="7772" x="5416550" y="4778375"/>
          <p14:tracePt t="7789" x="5572125" y="4268788"/>
          <p14:tracePt t="7805" x="5572125" y="4094163"/>
          <p14:tracePt t="7822" x="5553075" y="3994150"/>
          <p14:tracePt t="7839" x="5516563" y="3957638"/>
          <p14:tracePt t="7855" x="5499100" y="3948113"/>
          <p14:tracePt t="7872" x="5489575" y="3948113"/>
          <p14:tracePt t="7889" x="5453063" y="3940175"/>
          <p14:tracePt t="7905" x="5407025" y="3930650"/>
          <p14:tracePt t="7922" x="5307013" y="3903663"/>
          <p14:tracePt t="7939" x="5006975" y="3840163"/>
          <p14:tracePt t="7955" x="4559300" y="3738563"/>
          <p14:tracePt t="7972" x="4103688" y="3621088"/>
          <p14:tracePt t="7989" x="3619500" y="3465513"/>
          <p14:tracePt t="8005" x="3502025" y="3419475"/>
          <p14:tracePt t="8022" x="3446463" y="3392488"/>
          <p14:tracePt t="8039" x="3429000" y="3375025"/>
          <p14:tracePt t="8196" x="3419475" y="3365500"/>
          <p14:tracePt t="8204" x="3409950" y="3338513"/>
          <p14:tracePt t="8212" x="3409950" y="3328988"/>
          <p14:tracePt t="8222" x="3392488" y="3309938"/>
          <p14:tracePt t="8239" x="3392488" y="3246438"/>
          <p14:tracePt t="8255" x="3392488" y="3200400"/>
          <p14:tracePt t="8272" x="3392488" y="3136900"/>
          <p14:tracePt t="8289" x="3392488" y="3100388"/>
          <p14:tracePt t="8305" x="3402013" y="3046413"/>
          <p14:tracePt t="8323" x="3429000" y="2973388"/>
          <p14:tracePt t="8341" x="3475038" y="2881313"/>
          <p14:tracePt t="8355" x="3511550" y="2836863"/>
          <p14:tracePt t="8373" x="3538538" y="2808288"/>
          <p14:tracePt t="8389" x="3575050" y="2763838"/>
          <p14:tracePt t="8406" x="3592513" y="2744788"/>
          <p14:tracePt t="8422" x="3611563" y="2727325"/>
          <p14:tracePt t="8439" x="3619500" y="2708275"/>
          <p14:tracePt t="8456" x="3619500" y="2698750"/>
          <p14:tracePt t="8476" x="3629025" y="2690813"/>
          <p14:tracePt t="8523" x="3629025" y="2681288"/>
          <p14:tracePt t="8564" x="3629025" y="2671763"/>
          <p14:tracePt t="8612" x="3629025" y="2662238"/>
          <p14:tracePt t="8635" x="3629025" y="2654300"/>
          <p14:tracePt t="8652" x="3619500" y="2635250"/>
          <p14:tracePt t="8660" x="3592513" y="2625725"/>
          <p14:tracePt t="8668" x="3582988" y="2617788"/>
          <p14:tracePt t="8676" x="3556000" y="2608263"/>
          <p14:tracePt t="8689" x="3546475" y="2608263"/>
          <p14:tracePt t="8706" x="3538538" y="2598738"/>
          <p14:tracePt t="8722" x="3529013" y="2598738"/>
          <p14:tracePt t="8900" x="3538538" y="2598738"/>
          <p14:tracePt t="8916" x="3546475" y="2598738"/>
          <p14:tracePt t="8932" x="3565525" y="2598738"/>
          <p14:tracePt t="8956" x="3575050" y="2598738"/>
          <p14:tracePt t="9108" x="3556000" y="2598738"/>
          <p14:tracePt t="9124" x="3538538" y="2598738"/>
          <p14:tracePt t="9141" x="3529013" y="2598738"/>
          <p14:tracePt t="9149" x="3519488" y="2598738"/>
          <p14:tracePt t="9156" x="3502025" y="2598738"/>
          <p14:tracePt t="9173" x="3475038" y="2581275"/>
          <p14:tracePt t="9189" x="3446463" y="2571750"/>
          <p14:tracePt t="9206" x="3409950" y="2571750"/>
          <p14:tracePt t="9223" x="3392488" y="2571750"/>
          <p14:tracePt t="9300" x="3392488" y="2562225"/>
          <p14:tracePt t="9323" x="3392488" y="2554288"/>
          <p14:tracePt t="9332" x="3392488" y="2525713"/>
          <p14:tracePt t="9341" x="3392488" y="2517775"/>
          <p14:tracePt t="9356" x="3392488" y="2498725"/>
          <p14:tracePt t="9373" x="3402013" y="2462213"/>
          <p14:tracePt t="9390" x="3402013" y="2452688"/>
          <p14:tracePt t="9406" x="3402013" y="2435225"/>
          <p14:tracePt t="9491" x="3392488" y="2416175"/>
          <p14:tracePt t="9500" x="3382963" y="2416175"/>
          <p14:tracePt t="9508" x="3373438" y="2416175"/>
          <p14:tracePt t="9628" x="3373438" y="2425700"/>
          <p14:tracePt t="9644" x="3365500" y="2435225"/>
          <p14:tracePt t="9660" x="3355975" y="2444750"/>
          <p14:tracePt t="9676" x="3336925" y="2452688"/>
          <p14:tracePt t="9692" x="3328988" y="2462213"/>
          <p14:tracePt t="9732" x="3328988" y="2471738"/>
          <p14:tracePt t="9748" x="3319463" y="2471738"/>
          <p14:tracePt t="9764" x="3319463" y="2481263"/>
          <p14:tracePt t="9772" x="3309938" y="2498725"/>
          <p14:tracePt t="9788" x="3309938" y="2517775"/>
          <p14:tracePt t="14444" x="3328988" y="2517775"/>
          <p14:tracePt t="14452" x="3336925" y="2471738"/>
          <p14:tracePt t="14461" x="3346450" y="2444750"/>
          <p14:tracePt t="14477" x="3365500" y="2416175"/>
          <p14:tracePt t="14492" x="3373438" y="2398713"/>
          <p14:tracePt t="14510" x="3382963" y="2389188"/>
          <p14:tracePt t="14526" x="3382963" y="2379663"/>
          <p14:tracePt t="14543" x="3382963" y="2371725"/>
          <p14:tracePt t="14709" x="3382963" y="2379663"/>
          <p14:tracePt t="14733" x="3382963" y="2389188"/>
          <p14:tracePt t="14740" x="3382963" y="2398713"/>
          <p14:tracePt t="14789" x="3382963" y="2425700"/>
          <p14:tracePt t="14804" x="3373438" y="2425700"/>
          <p14:tracePt t="14821" x="3365500" y="2435225"/>
          <p14:tracePt t="14837" x="3355975" y="2444750"/>
          <p14:tracePt t="14845" x="3336925" y="2452688"/>
          <p14:tracePt t="14862" x="3319463" y="2462213"/>
          <p14:tracePt t="14869" x="3309938" y="2471738"/>
          <p14:tracePt t="14878" x="3300413" y="2489200"/>
          <p14:tracePt t="14893" x="3292475" y="2498725"/>
          <p14:tracePt t="14910" x="3273425" y="2517775"/>
          <p14:tracePt t="14927" x="3263900" y="2517775"/>
          <p14:tracePt t="15821" x="3263900" y="2525713"/>
          <p14:tracePt t="15836" x="3282950" y="2525713"/>
          <p14:tracePt t="15845" x="3292475" y="2535238"/>
          <p14:tracePt t="15853" x="3300413" y="2535238"/>
          <p14:tracePt t="15869" x="3319463" y="2535238"/>
          <p14:tracePt t="15879" x="3328988" y="2535238"/>
          <p14:tracePt t="15894" x="3373438" y="2535238"/>
          <p14:tracePt t="15911" x="3419475" y="2535238"/>
          <p14:tracePt t="15927" x="3482975" y="2535238"/>
          <p14:tracePt t="15944" x="3565525" y="2535238"/>
          <p14:tracePt t="15961" x="3656013" y="2535238"/>
          <p14:tracePt t="15977" x="3748088" y="2535238"/>
          <p14:tracePt t="15994" x="3848100" y="2535238"/>
          <p14:tracePt t="16011" x="3957638" y="2535238"/>
          <p14:tracePt t="16028" x="4076700" y="2535238"/>
          <p14:tracePt t="16044" x="4203700" y="2535238"/>
          <p14:tracePt t="16061" x="4367213" y="2535238"/>
          <p14:tracePt t="16077" x="4449763" y="2535238"/>
          <p14:tracePt t="16095" x="4541838" y="2535238"/>
          <p14:tracePt t="16111" x="4605338" y="2535238"/>
          <p14:tracePt t="16128" x="4687888" y="2535238"/>
          <p14:tracePt t="16144" x="4778375" y="2535238"/>
          <p14:tracePt t="16161" x="4868863" y="2535238"/>
          <p14:tracePt t="16178" x="4960938" y="2535238"/>
          <p14:tracePt t="16194" x="5024438" y="2535238"/>
          <p14:tracePt t="16211" x="5070475" y="2535238"/>
          <p14:tracePt t="16228" x="5097463" y="2535238"/>
          <p14:tracePt t="16245" x="5114925" y="2535238"/>
          <p14:tracePt t="16262" x="5151438" y="2535238"/>
          <p14:tracePt t="16278" x="5170488" y="2535238"/>
          <p14:tracePt t="16295" x="5197475" y="2535238"/>
          <p14:tracePt t="16311" x="5216525" y="2535238"/>
          <p14:tracePt t="16328" x="5260975" y="2535238"/>
          <p14:tracePt t="16344" x="5307013" y="2535238"/>
          <p14:tracePt t="16361" x="5343525" y="2535238"/>
          <p14:tracePt t="16378" x="5389563" y="2554288"/>
          <p14:tracePt t="16395" x="5407025" y="2554288"/>
          <p14:tracePt t="16411" x="5453063" y="2554288"/>
          <p14:tracePt t="16428" x="5480050" y="2562225"/>
          <p14:tracePt t="16445" x="5499100" y="2562225"/>
          <p14:tracePt t="16462" x="5526088" y="2562225"/>
          <p14:tracePt t="16479" x="5543550" y="2562225"/>
          <p14:tracePt t="16494" x="5572125" y="2571750"/>
          <p14:tracePt t="16511" x="5580063" y="2571750"/>
          <p14:tracePt t="16533" x="5608638" y="2571750"/>
          <p14:tracePt t="16544" x="5616575" y="2571750"/>
          <p14:tracePt t="16564" x="5635625" y="2571750"/>
          <p14:tracePt t="16565" x="5653088" y="2571750"/>
          <p14:tracePt t="16578" x="5662613" y="2571750"/>
          <p14:tracePt t="16595" x="5699125" y="2571750"/>
          <p14:tracePt t="16611" x="5735638" y="2571750"/>
          <p14:tracePt t="16628" x="5781675" y="2571750"/>
          <p14:tracePt t="16645" x="5827713" y="2589213"/>
          <p14:tracePt t="16661" x="5872163" y="2589213"/>
          <p14:tracePt t="16678" x="5927725" y="2589213"/>
          <p14:tracePt t="16695" x="5964238" y="2589213"/>
          <p14:tracePt t="16711" x="5991225" y="2589213"/>
          <p14:tracePt t="16733" x="6000750" y="2589213"/>
          <p14:tracePt t="16749" x="6008688" y="2589213"/>
          <p14:tracePt t="16781" x="6018213" y="2589213"/>
          <p14:tracePt t="16797" x="6027738" y="2589213"/>
          <p14:tracePt t="16813" x="6037263" y="2589213"/>
          <p14:tracePt t="16821" x="6045200" y="2589213"/>
          <p14:tracePt t="16830" x="6054725" y="2589213"/>
          <p14:tracePt t="16845" x="6073775" y="2598738"/>
          <p14:tracePt t="16861" x="6091238" y="2598738"/>
          <p14:tracePt t="16878" x="6137275" y="2598738"/>
          <p14:tracePt t="16895" x="6154738" y="2598738"/>
          <p14:tracePt t="16911" x="6173788" y="2598738"/>
          <p14:tracePt t="16933" x="6183313" y="2598738"/>
          <p14:tracePt t="17805" x="6173788" y="2598738"/>
          <p14:tracePt t="17838" x="6164263" y="2598738"/>
          <p14:tracePt t="18253" x="6173788" y="2598738"/>
          <p14:tracePt t="18303" x="6183313" y="2598738"/>
          <p14:tracePt t="18309" x="6200775" y="2598738"/>
          <p14:tracePt t="18349" x="6219825" y="2598738"/>
          <p14:tracePt t="18373" x="6246813" y="2608263"/>
          <p14:tracePt t="18389" x="6283325" y="2608263"/>
          <p14:tracePt t="18398" x="6292850" y="2608263"/>
          <p14:tracePt t="18405" x="6319838" y="2608263"/>
          <p14:tracePt t="18414" x="6337300" y="2608263"/>
          <p14:tracePt t="18429" x="6346825" y="2608263"/>
          <p14:tracePt t="18446" x="6400800" y="2608263"/>
          <p14:tracePt t="18463" x="6437313" y="2608263"/>
          <p14:tracePt t="18479" x="6483350" y="2608263"/>
          <p14:tracePt t="18496" x="6546850" y="2608263"/>
          <p14:tracePt t="18513" x="6619875" y="2608263"/>
          <p14:tracePt t="18529" x="6702425" y="2608263"/>
          <p14:tracePt t="18546" x="6811963" y="2608263"/>
          <p14:tracePt t="18564" x="6967538" y="2608263"/>
          <p14:tracePt t="18579" x="7077075" y="2608263"/>
          <p14:tracePt t="18596" x="7185025" y="2608263"/>
          <p14:tracePt t="18613" x="7286625" y="2608263"/>
          <p14:tracePt t="18630" x="7340600" y="2608263"/>
          <p14:tracePt t="18646" x="7450138" y="2608263"/>
          <p14:tracePt t="18663" x="7496175" y="2608263"/>
          <p14:tracePt t="18679" x="7586663" y="2608263"/>
          <p14:tracePt t="18696" x="7696200" y="2589213"/>
          <p14:tracePt t="18713" x="7805738" y="2589213"/>
          <p14:tracePt t="18729" x="7932738" y="2581275"/>
          <p14:tracePt t="18746" x="8034338" y="2562225"/>
          <p14:tracePt t="18763" x="8124825" y="2554288"/>
          <p14:tracePt t="18780" x="8207375" y="2554288"/>
          <p14:tracePt t="18796" x="8270875" y="2535238"/>
          <p14:tracePt t="18813" x="8316913" y="2525713"/>
          <p14:tracePt t="18829" x="8361363" y="2525713"/>
          <p14:tracePt t="18846" x="8407400" y="2525713"/>
          <p14:tracePt t="18863" x="8426450" y="2525713"/>
          <p14:tracePt t="18879" x="8470900" y="2525713"/>
          <p14:tracePt t="18898" x="8516938" y="2525713"/>
          <p14:tracePt t="18913" x="8580438" y="2525713"/>
          <p14:tracePt t="18930" x="8662988" y="2525713"/>
          <p14:tracePt t="18946" x="8699500" y="2525713"/>
          <p14:tracePt t="18963" x="8753475" y="2525713"/>
          <p14:tracePt t="18979" x="8789988" y="2525713"/>
          <p14:tracePt t="18997" x="8826500" y="2508250"/>
          <p14:tracePt t="19013" x="8836025" y="2508250"/>
          <p14:tracePt t="19029" x="8945563" y="2508250"/>
          <p14:tracePt t="19046" x="9001125" y="2508250"/>
          <p14:tracePt t="19063" x="9045575" y="2508250"/>
          <p14:tracePt t="19080" x="9091613" y="2508250"/>
          <p14:tracePt t="19096" x="9101138" y="2508250"/>
          <p14:tracePt t="19113" x="9109075" y="2508250"/>
          <p14:tracePt t="19130" x="9118600" y="2508250"/>
          <p14:tracePt t="20118" x="9082088" y="2508250"/>
          <p14:tracePt t="20125" x="9009063" y="2517775"/>
          <p14:tracePt t="20133" x="8882063" y="2554288"/>
          <p14:tracePt t="20147" x="8726488" y="2608263"/>
          <p14:tracePt t="20163" x="8397875" y="2727325"/>
          <p14:tracePt t="20181" x="8015288" y="2863850"/>
          <p14:tracePt t="20197" x="7642225" y="3000375"/>
          <p14:tracePt t="20214" x="7085013" y="3200400"/>
          <p14:tracePt t="20230" x="6884988" y="3265488"/>
          <p14:tracePt t="20247" x="6237288" y="3482975"/>
          <p14:tracePt t="20264" x="5772150" y="3675063"/>
          <p14:tracePt t="20280" x="5216525" y="3921125"/>
          <p14:tracePt t="20297" x="4722813" y="4130675"/>
          <p14:tracePt t="20314" x="4322763" y="4340225"/>
          <p14:tracePt t="20330" x="3911600" y="4559300"/>
          <p14:tracePt t="20347" x="3575050" y="4760913"/>
          <p14:tracePt t="20364" x="3355975" y="4887913"/>
          <p14:tracePt t="20381" x="3136900" y="5016500"/>
          <p14:tracePt t="20397" x="2973388" y="5116513"/>
          <p14:tracePt t="20414" x="2717800" y="5253038"/>
          <p14:tracePt t="20431" x="2525713" y="5380038"/>
          <p14:tracePt t="20447" x="2362200" y="5445125"/>
          <p14:tracePt t="20464" x="2097088" y="5572125"/>
          <p14:tracePt t="20481" x="1933575" y="5635625"/>
          <p14:tracePt t="20498" x="1787525" y="5699125"/>
          <p14:tracePt t="20514" x="1677988" y="5727700"/>
          <p14:tracePt t="20531" x="1622425" y="5745163"/>
          <p14:tracePt t="20547" x="1595438" y="5754688"/>
          <p14:tracePt t="20638" x="1604963" y="5754688"/>
          <p14:tracePt t="20645" x="1658938" y="5735638"/>
          <p14:tracePt t="20653" x="1741488" y="5699125"/>
          <p14:tracePt t="20664" x="1804988" y="5672138"/>
          <p14:tracePt t="20680" x="1997075" y="5589588"/>
          <p14:tracePt t="20697" x="2189163" y="5499100"/>
          <p14:tracePt t="20714" x="2352675" y="5435600"/>
          <p14:tracePt t="20731" x="2452688" y="5380038"/>
          <p14:tracePt t="20747" x="2571750" y="5316538"/>
          <p14:tracePt t="20766" x="2625725" y="5280025"/>
          <p14:tracePt t="20766" x="2635250" y="5253038"/>
          <p14:tracePt t="20781" x="2644775" y="5253038"/>
          <p14:tracePt t="20798" x="2681288" y="5233988"/>
          <p14:tracePt t="20814" x="2708275" y="5207000"/>
          <p14:tracePt t="20831" x="2754313" y="5189538"/>
          <p14:tracePt t="20847" x="2808288" y="5170488"/>
          <p14:tracePt t="20864" x="2871788" y="5153025"/>
          <p14:tracePt t="20881" x="2917825" y="5126038"/>
          <p14:tracePt t="20898" x="3000375" y="5097463"/>
          <p14:tracePt t="20914" x="3119438" y="5053013"/>
          <p14:tracePt t="20931" x="3219450" y="5024438"/>
          <p14:tracePt t="20947" x="3309938" y="4979988"/>
          <p14:tracePt t="20964" x="3365500" y="4960938"/>
          <p14:tracePt t="20981" x="3382963" y="4933950"/>
          <p14:tracePt t="21302" x="3409950" y="4933950"/>
          <p14:tracePt t="21310" x="3446463" y="4924425"/>
          <p14:tracePt t="21317" x="3475038" y="4924425"/>
          <p14:tracePt t="21331" x="3546475" y="4924425"/>
          <p14:tracePt t="21348" x="3721100" y="4906963"/>
          <p14:tracePt t="21365" x="3994150" y="4887913"/>
          <p14:tracePt t="21381" x="4286250" y="4870450"/>
          <p14:tracePt t="21398" x="4632325" y="4833938"/>
          <p14:tracePt t="21415" x="5124450" y="4787900"/>
          <p14:tracePt t="21431" x="5370513" y="4768850"/>
          <p14:tracePt t="21448" x="5499100" y="4768850"/>
          <p14:tracePt t="21466" x="5626100" y="4760913"/>
          <p14:tracePt t="21482" x="5708650" y="4741863"/>
          <p14:tracePt t="21498" x="5818188" y="4732338"/>
          <p14:tracePt t="21515" x="5945188" y="4732338"/>
          <p14:tracePt t="21531" x="6073775" y="4714875"/>
          <p14:tracePt t="21548" x="6210300" y="4687888"/>
          <p14:tracePt t="21565" x="6283325" y="4678363"/>
          <p14:tracePt t="21581" x="6346825" y="4660900"/>
          <p14:tracePt t="21598" x="6400800" y="4651375"/>
          <p14:tracePt t="21615" x="6456363" y="4651375"/>
          <p14:tracePt t="21631" x="6473825" y="4651375"/>
          <p14:tracePt t="21648" x="6529388" y="4632325"/>
          <p14:tracePt t="21665" x="6546850" y="4624388"/>
          <p14:tracePt t="21686" x="6575425" y="4624388"/>
          <p14:tracePt t="23870" x="6565900" y="4624388"/>
          <p14:tracePt t="23886" x="6556375" y="4624388"/>
          <p14:tracePt t="23894" x="6529388" y="4614863"/>
          <p14:tracePt t="23902" x="6519863" y="4605338"/>
          <p14:tracePt t="23916" x="6492875" y="4605338"/>
          <p14:tracePt t="23933" x="6437313" y="4605338"/>
          <p14:tracePt t="23950" x="6337300" y="4605338"/>
          <p14:tracePt t="23967" x="6191250" y="4605338"/>
          <p14:tracePt t="23983" x="5991225" y="4605338"/>
          <p14:tracePt t="24000" x="5927725" y="4632325"/>
          <p14:tracePt t="24016" x="5891213" y="4641850"/>
          <p14:tracePt t="24142" x="5891213" y="4651375"/>
          <p14:tracePt t="24239" x="5899150" y="4660900"/>
          <p14:tracePt t="24254" x="5927725" y="4678363"/>
          <p14:tracePt t="24270" x="5935663" y="4678363"/>
          <p14:tracePt t="24278" x="5945188" y="4678363"/>
          <p14:tracePt t="24286" x="5954713" y="4678363"/>
          <p14:tracePt t="24300" x="5964238" y="4678363"/>
          <p14:tracePt t="24317" x="5972175" y="4678363"/>
          <p14:tracePt t="24333" x="5991225" y="4678363"/>
          <p14:tracePt t="24350" x="6000750" y="4678363"/>
          <p14:tracePt t="24382" x="6008688" y="4678363"/>
          <p14:tracePt t="24430" x="6018213" y="4678363"/>
          <p14:tracePt t="24478" x="6027738" y="4678363"/>
          <p14:tracePt t="24494" x="6037263" y="4678363"/>
          <p14:tracePt t="24510" x="6045200" y="4678363"/>
          <p14:tracePt t="24518" x="6064250" y="4678363"/>
          <p14:tracePt t="24526" x="6073775" y="4678363"/>
          <p14:tracePt t="24535" x="6081713" y="4678363"/>
          <p14:tracePt t="24550" x="6091238" y="4678363"/>
          <p14:tracePt t="24567" x="6110288" y="4678363"/>
          <p14:tracePt t="24583" x="6118225" y="4678363"/>
          <p14:tracePt t="24600" x="6127750" y="4678363"/>
          <p14:tracePt t="24618" x="6146800" y="4678363"/>
          <p14:tracePt t="24634" x="6154738" y="4678363"/>
          <p14:tracePt t="24651" x="6164263" y="4678363"/>
          <p14:tracePt t="24667" x="6173788" y="4678363"/>
          <p14:tracePt t="24926" x="6191250" y="4678363"/>
          <p14:tracePt t="24935" x="6273800" y="4678363"/>
          <p14:tracePt t="24942" x="6327775" y="4714875"/>
          <p14:tracePt t="24952" x="6419850" y="4760913"/>
          <p14:tracePt t="24967" x="6583363" y="4841875"/>
          <p14:tracePt t="24984" x="6638925" y="4870450"/>
          <p14:tracePt t="25000" x="6629400" y="4814888"/>
          <p14:tracePt t="25017" x="6456363" y="4551363"/>
          <p14:tracePt t="25034" x="6164263" y="4276725"/>
          <p14:tracePt t="25051" x="6037263" y="4013200"/>
          <p14:tracePt t="25310" x="6037263" y="4021138"/>
          <p14:tracePt t="25319" x="6037263" y="4049713"/>
          <p14:tracePt t="25326" x="6054725" y="4103688"/>
          <p14:tracePt t="25335" x="6081713" y="4149725"/>
          <p14:tracePt t="25351" x="6110288" y="4222750"/>
          <p14:tracePt t="25367" x="6146800" y="4295775"/>
          <p14:tracePt t="25384" x="6154738" y="4303713"/>
          <p14:tracePt t="25401" x="6173788" y="4303713"/>
          <p14:tracePt t="25417" x="6191250" y="4313238"/>
          <p14:tracePt t="25434" x="6219825" y="4322763"/>
          <p14:tracePt t="25454" x="6227763" y="4322763"/>
          <p14:tracePt t="25478" x="6237288" y="4322763"/>
          <p14:tracePt t="25503" x="6256338" y="4322763"/>
          <p14:tracePt t="25534" x="6264275" y="4332288"/>
          <p14:tracePt t="25550" x="6273800" y="4332288"/>
          <p14:tracePt t="25558" x="6273800" y="4340225"/>
          <p14:tracePt t="25590" x="6292850" y="4368800"/>
          <p14:tracePt t="25654" x="6292850" y="4376738"/>
          <p14:tracePt t="25694" x="6292850" y="4386263"/>
          <p14:tracePt t="25934" x="6283325" y="4386263"/>
          <p14:tracePt t="25942" x="6273800" y="4386263"/>
          <p14:tracePt t="25953" x="6246813" y="4386263"/>
          <p14:tracePt t="25968" x="6219825" y="4386263"/>
          <p14:tracePt t="25984" x="6154738" y="4386263"/>
          <p14:tracePt t="26001" x="6091238" y="4386263"/>
          <p14:tracePt t="26019" x="6027738" y="4405313"/>
          <p14:tracePt t="26034" x="5991225" y="4413250"/>
          <p14:tracePt t="26052" x="5954713" y="4449763"/>
          <p14:tracePt t="26070" x="5945188" y="4514850"/>
          <p14:tracePt t="26084" x="5945188" y="4578350"/>
          <p14:tracePt t="26101" x="5945188" y="4624388"/>
          <p14:tracePt t="26118" x="5945188" y="4651375"/>
          <p14:tracePt t="26135" x="5945188" y="4678363"/>
          <p14:tracePt t="26151" x="6000750" y="4714875"/>
          <p14:tracePt t="26168" x="6008688" y="4724400"/>
          <p14:tracePt t="26184" x="6054725" y="4732338"/>
          <p14:tracePt t="26201" x="6127750" y="4732338"/>
          <p14:tracePt t="26218" x="6246813" y="4724400"/>
          <p14:tracePt t="26234" x="6356350" y="4668838"/>
          <p14:tracePt t="26251" x="6429375" y="4605338"/>
          <p14:tracePt t="26268" x="6456363" y="4505325"/>
          <p14:tracePt t="26285" x="6465888" y="4422775"/>
          <p14:tracePt t="26302" x="6465888" y="4332288"/>
          <p14:tracePt t="26303" x="6465888" y="4295775"/>
          <p14:tracePt t="26318" x="6465888" y="4259263"/>
          <p14:tracePt t="26335" x="6429375" y="4203700"/>
          <p14:tracePt t="26351" x="6383338" y="4159250"/>
          <p14:tracePt t="26368" x="6283325" y="4094163"/>
          <p14:tracePt t="26385" x="6227763" y="4076700"/>
          <p14:tracePt t="26401" x="6118225" y="4076700"/>
          <p14:tracePt t="26418" x="5981700" y="4130675"/>
          <p14:tracePt t="26435" x="5845175" y="4240213"/>
          <p14:tracePt t="26451" x="5772150" y="4386263"/>
          <p14:tracePt t="26468" x="5754688" y="4522788"/>
          <p14:tracePt t="26485" x="5754688" y="4595813"/>
          <p14:tracePt t="26502" x="5772150" y="4660900"/>
          <p14:tracePt t="26519" x="5808663" y="4714875"/>
          <p14:tracePt t="26520" x="5818188" y="4724400"/>
          <p14:tracePt t="26535" x="5864225" y="4751388"/>
          <p14:tracePt t="26552" x="5945188" y="4768850"/>
          <p14:tracePt t="26568" x="6027738" y="4768850"/>
          <p14:tracePt t="26585" x="6173788" y="4768850"/>
          <p14:tracePt t="26601" x="6292850" y="4732338"/>
          <p14:tracePt t="26618" x="6356350" y="4687888"/>
          <p14:tracePt t="26635" x="6429375" y="4578350"/>
          <p14:tracePt t="26651" x="6456363" y="4486275"/>
          <p14:tracePt t="26668" x="6465888" y="4422775"/>
          <p14:tracePt t="26684" x="6465888" y="4359275"/>
          <p14:tracePt t="26701" x="6465888" y="4313238"/>
          <p14:tracePt t="26718" x="6465888" y="4295775"/>
          <p14:tracePt t="26735" x="6446838" y="4268788"/>
          <p14:tracePt t="26751" x="6373813" y="4249738"/>
          <p14:tracePt t="26768" x="6310313" y="4249738"/>
          <p14:tracePt t="26784" x="6200775" y="4249738"/>
          <p14:tracePt t="26801" x="6100763" y="4268788"/>
          <p14:tracePt t="26818" x="6018213" y="4303713"/>
          <p14:tracePt t="26834" x="5954713" y="4376738"/>
          <p14:tracePt t="26851" x="5945188" y="4422775"/>
          <p14:tracePt t="26868" x="5918200" y="4514850"/>
          <p14:tracePt t="26885" x="5918200" y="4595813"/>
          <p14:tracePt t="26902" x="5945188" y="4697413"/>
          <p14:tracePt t="26919" x="5972175" y="4768850"/>
          <p14:tracePt t="26935" x="6054725" y="4851400"/>
          <p14:tracePt t="26952" x="6091238" y="4887913"/>
          <p14:tracePt t="26968" x="6154738" y="4914900"/>
          <p14:tracePt t="26985" x="6246813" y="4924425"/>
          <p14:tracePt t="27002" x="6356350" y="4924425"/>
          <p14:tracePt t="27019" x="6546850" y="4841875"/>
          <p14:tracePt t="27035" x="6656388" y="4705350"/>
          <p14:tracePt t="27052" x="6719888" y="4568825"/>
          <p14:tracePt t="27068" x="6738938" y="4413250"/>
          <p14:tracePt t="27085" x="6738938" y="4332288"/>
          <p14:tracePt t="27102" x="6719888" y="4240213"/>
          <p14:tracePt t="27118" x="6656388" y="4140200"/>
          <p14:tracePt t="27135" x="6629400" y="4122738"/>
          <p14:tracePt t="27152" x="6519863" y="4067175"/>
          <p14:tracePt t="27168" x="6392863" y="4067175"/>
          <p14:tracePt t="27185" x="6264275" y="4086225"/>
          <p14:tracePt t="27202" x="6027738" y="4176713"/>
          <p14:tracePt t="27219" x="5918200" y="4268788"/>
          <p14:tracePt t="27235" x="5808663" y="4376738"/>
          <p14:tracePt t="27252" x="5781675" y="4459288"/>
          <p14:tracePt t="27269" x="5772150" y="4568825"/>
          <p14:tracePt t="27285" x="5772150" y="4651375"/>
          <p14:tracePt t="27303" x="5781675" y="4697413"/>
          <p14:tracePt t="27303" x="5799138" y="4724400"/>
          <p14:tracePt t="27319" x="5808663" y="4741863"/>
          <p14:tracePt t="27335" x="5899150" y="4824413"/>
          <p14:tracePt t="27352" x="6000750" y="4851400"/>
          <p14:tracePt t="27369" x="6110288" y="4860925"/>
          <p14:tracePt t="27385" x="6256338" y="4860925"/>
          <p14:tracePt t="27402" x="6373813" y="4841875"/>
          <p14:tracePt t="27419" x="6456363" y="4787900"/>
          <p14:tracePt t="27435" x="6510338" y="4687888"/>
          <p14:tracePt t="27452" x="6538913" y="4641850"/>
          <p14:tracePt t="27469" x="6538913" y="4578350"/>
          <p14:tracePt t="27485" x="6538913" y="4532313"/>
          <p14:tracePt t="27502" x="6538913" y="4486275"/>
          <p14:tracePt t="27519" x="6492875" y="4449763"/>
          <p14:tracePt t="27536" x="6465888" y="4441825"/>
          <p14:tracePt t="27553" x="6446838" y="4432300"/>
          <p14:tracePt t="27569" x="6383338" y="4432300"/>
          <p14:tracePt t="27585" x="6337300" y="4459288"/>
          <p14:tracePt t="27602" x="6264275" y="4532313"/>
          <p14:tracePt t="27619" x="6210300" y="4614863"/>
          <p14:tracePt t="27636" x="6183313" y="4678363"/>
          <p14:tracePt t="27652" x="6154738" y="4760913"/>
          <p14:tracePt t="27669" x="6154738" y="4824413"/>
          <p14:tracePt t="27686" x="6154738" y="4870450"/>
          <p14:tracePt t="27702" x="6164263" y="4914900"/>
          <p14:tracePt t="27719" x="6173788" y="4951413"/>
          <p14:tracePt t="27736" x="6237288" y="4987925"/>
          <p14:tracePt t="27752" x="6273800" y="5016500"/>
          <p14:tracePt t="27770" x="6364288" y="5024438"/>
          <p14:tracePt t="27786" x="6437313" y="5016500"/>
          <p14:tracePt t="27802" x="6492875" y="4970463"/>
          <p14:tracePt t="27819" x="6519863" y="4897438"/>
          <p14:tracePt t="27836" x="6519863" y="4833938"/>
          <p14:tracePt t="27852" x="6510338" y="4768850"/>
          <p14:tracePt t="27869" x="6502400" y="4732338"/>
          <p14:tracePt t="27886" x="6473825" y="4705350"/>
          <p14:tracePt t="27903" x="6446838" y="4697413"/>
          <p14:tracePt t="27919" x="6410325" y="4697413"/>
          <p14:tracePt t="27936" x="6392863" y="4697413"/>
          <p14:tracePt t="27952" x="6373813" y="4705350"/>
          <p14:tracePt t="27969" x="6364288" y="4741863"/>
          <p14:tracePt t="27986" x="6364288" y="4768850"/>
          <p14:tracePt t="28002" x="6364288" y="4824413"/>
          <p14:tracePt t="28019" x="6364288" y="4841875"/>
          <p14:tracePt t="28036" x="6364288" y="4878388"/>
          <p14:tracePt t="28053" x="6364288" y="4897438"/>
          <p14:tracePt t="28069" x="6373813" y="4906963"/>
          <p14:tracePt t="28086" x="6410325" y="4914900"/>
          <p14:tracePt t="28103" x="6437313" y="4914900"/>
          <p14:tracePt t="28119" x="6565900" y="4933950"/>
          <p14:tracePt t="28136" x="6911975" y="4933950"/>
          <p14:tracePt t="28154" x="7185025" y="4906963"/>
          <p14:tracePt t="28169" x="7459663" y="4870450"/>
          <p14:tracePt t="28186" x="7715250" y="4833938"/>
          <p14:tracePt t="28203" x="7942263" y="4797425"/>
          <p14:tracePt t="28219" x="8061325" y="4768850"/>
          <p14:tracePt t="28236" x="8188325" y="4751388"/>
          <p14:tracePt t="28253" x="8280400" y="4724400"/>
          <p14:tracePt t="28270" x="8416925" y="4697413"/>
          <p14:tracePt t="28286" x="8599488" y="4660900"/>
          <p14:tracePt t="28303" x="8753475" y="4651375"/>
          <p14:tracePt t="28319" x="9018588" y="4587875"/>
          <p14:tracePt t="28336" x="9174163" y="4568825"/>
          <p14:tracePt t="28353" x="9255125" y="4551363"/>
          <p14:tracePt t="28369" x="9347200" y="4541838"/>
          <p14:tracePt t="28386" x="9393238" y="4522788"/>
          <p14:tracePt t="28403" x="9510713" y="4495800"/>
          <p14:tracePt t="28419" x="9583738" y="4486275"/>
          <p14:tracePt t="28436" x="9666288" y="4468813"/>
          <p14:tracePt t="28453" x="9702800" y="4449763"/>
          <p14:tracePt t="28469" x="9739313" y="4441825"/>
          <p14:tracePt t="28486" x="9756775" y="4422775"/>
          <p14:tracePt t="28503" x="9785350" y="4422775"/>
          <p14:tracePt t="28519" x="9812338" y="4405313"/>
          <p14:tracePt t="28536" x="9866313" y="4368800"/>
          <p14:tracePt t="28553" x="9885363" y="4340225"/>
          <p14:tracePt t="28570" x="9893300" y="4286250"/>
          <p14:tracePt t="28586" x="9893300" y="4240213"/>
          <p14:tracePt t="28603" x="9893300" y="4213225"/>
          <p14:tracePt t="28620" x="9893300" y="4167188"/>
          <p14:tracePt t="28636" x="9866313" y="4113213"/>
          <p14:tracePt t="28654" x="9848850" y="4067175"/>
          <p14:tracePt t="28670" x="9812338" y="4030663"/>
          <p14:tracePt t="28686" x="9793288" y="4003675"/>
          <p14:tracePt t="28703" x="9775825" y="3984625"/>
          <p14:tracePt t="28719" x="9748838" y="3948113"/>
          <p14:tracePt t="28736" x="9712325" y="3930650"/>
          <p14:tracePt t="28753" x="9683750" y="3921125"/>
          <p14:tracePt t="28770" x="9647238" y="3894138"/>
          <p14:tracePt t="28787" x="9629775" y="3884613"/>
          <p14:tracePt t="28803" x="9583738" y="3875088"/>
          <p14:tracePt t="28820" x="9529763" y="3857625"/>
          <p14:tracePt t="28836" x="9483725" y="3848100"/>
          <p14:tracePt t="28853" x="9420225" y="3830638"/>
          <p14:tracePt t="28870" x="9374188" y="3830638"/>
          <p14:tracePt t="28886" x="9310688" y="3821113"/>
          <p14:tracePt t="28903" x="9274175" y="3821113"/>
          <p14:tracePt t="28920" x="9218613" y="3811588"/>
          <p14:tracePt t="28936" x="9201150" y="3811588"/>
          <p14:tracePt t="28953" x="9182100" y="3811588"/>
          <p14:tracePt t="28970" x="9145588" y="3811588"/>
          <p14:tracePt t="28986" x="9118600" y="3811588"/>
          <p14:tracePt t="29003" x="9064625" y="3811588"/>
          <p14:tracePt t="29020" x="9001125" y="3840163"/>
          <p14:tracePt t="29036" x="8936038" y="3894138"/>
          <p14:tracePt t="29053" x="8872538" y="3930650"/>
          <p14:tracePt t="29056" x="8845550" y="3957638"/>
          <p14:tracePt t="29070" x="8818563" y="3976688"/>
          <p14:tracePt t="29087" x="8772525" y="4013200"/>
          <p14:tracePt t="29103" x="8716963" y="4049713"/>
          <p14:tracePt t="29120" x="8699500" y="4086225"/>
          <p14:tracePt t="29137" x="8672513" y="4130675"/>
          <p14:tracePt t="29153" x="8645525" y="4149725"/>
          <p14:tracePt t="29170" x="8616950" y="4213225"/>
          <p14:tracePt t="29187" x="8609013" y="4259263"/>
          <p14:tracePt t="29203" x="8599488" y="4303713"/>
          <p14:tracePt t="29220" x="8562975" y="4386263"/>
          <p14:tracePt t="29237" x="8553450" y="4441825"/>
          <p14:tracePt t="29253" x="8553450" y="4468813"/>
          <p14:tracePt t="29272" x="8553450" y="4541838"/>
          <p14:tracePt t="29287" x="8553450" y="4568825"/>
          <p14:tracePt t="29304" x="8553450" y="4587875"/>
          <p14:tracePt t="29320" x="8553450" y="4641850"/>
          <p14:tracePt t="29337" x="8562975" y="4651375"/>
          <p14:tracePt t="29353" x="8580438" y="4687888"/>
          <p14:tracePt t="29370" x="8616950" y="4724400"/>
          <p14:tracePt t="29387" x="8626475" y="4760913"/>
          <p14:tracePt t="29403" x="8662988" y="4797425"/>
          <p14:tracePt t="29420" x="8699500" y="4841875"/>
          <p14:tracePt t="29437" x="8716963" y="4878388"/>
          <p14:tracePt t="29454" x="8745538" y="4897438"/>
          <p14:tracePt t="29470" x="8782050" y="4924425"/>
          <p14:tracePt t="29487" x="8809038" y="4943475"/>
          <p14:tracePt t="29503" x="8855075" y="4960938"/>
          <p14:tracePt t="29520" x="8891588" y="4960938"/>
          <p14:tracePt t="29537" x="8936038" y="4960938"/>
          <p14:tracePt t="29553" x="8982075" y="4960938"/>
          <p14:tracePt t="29570" x="9055100" y="4951413"/>
          <p14:tracePt t="29587" x="9109075" y="4914900"/>
          <p14:tracePt t="29604" x="9174163" y="4897438"/>
          <p14:tracePt t="29620" x="9218613" y="4870450"/>
          <p14:tracePt t="29637" x="9274175" y="4824413"/>
          <p14:tracePt t="29654" x="9320213" y="4787900"/>
          <p14:tracePt t="29670" x="9356725" y="4768850"/>
          <p14:tracePt t="29687" x="9429750" y="4697413"/>
          <p14:tracePt t="29704" x="9464675" y="4660900"/>
          <p14:tracePt t="29720" x="9520238" y="4614863"/>
          <p14:tracePt t="29737" x="9556750" y="4578350"/>
          <p14:tracePt t="29754" x="9574213" y="4559300"/>
          <p14:tracePt t="29772" x="9583738" y="4522788"/>
          <p14:tracePt t="29787" x="9610725" y="4478338"/>
          <p14:tracePt t="29804" x="9620250" y="4432300"/>
          <p14:tracePt t="29821" x="9639300" y="4349750"/>
          <p14:tracePt t="29838" x="9639300" y="4286250"/>
          <p14:tracePt t="29854" x="9639300" y="4240213"/>
          <p14:tracePt t="29871" x="9639300" y="4195763"/>
          <p14:tracePt t="29887" x="9629775" y="4149725"/>
          <p14:tracePt t="29904" x="9620250" y="4094163"/>
          <p14:tracePt t="29920" x="9602788" y="4067175"/>
          <p14:tracePt t="29937" x="9566275" y="4021138"/>
          <p14:tracePt t="29954" x="9537700" y="4003675"/>
          <p14:tracePt t="29971" x="9483725" y="3967163"/>
          <p14:tracePt t="29987" x="9420225" y="3921125"/>
          <p14:tracePt t="30004" x="9356725" y="3894138"/>
          <p14:tracePt t="30020" x="9328150" y="3884613"/>
          <p14:tracePt t="30037" x="9301163" y="3875088"/>
          <p14:tracePt t="30054" x="9274175" y="3875088"/>
          <p14:tracePt t="30071" x="9255125" y="3867150"/>
          <p14:tracePt t="30087" x="9210675" y="3848100"/>
          <p14:tracePt t="30104" x="9164638" y="3848100"/>
          <p14:tracePt t="30121" x="9101138" y="3848100"/>
          <p14:tracePt t="30137" x="9055100" y="3848100"/>
          <p14:tracePt t="30154" x="8972550" y="3857625"/>
          <p14:tracePt t="30171" x="8891588" y="3884613"/>
          <p14:tracePt t="30187" x="8845550" y="3911600"/>
          <p14:tracePt t="30204" x="8789988" y="3930650"/>
          <p14:tracePt t="30221" x="8772525" y="3930650"/>
          <p14:tracePt t="30237" x="8753475" y="3957638"/>
          <p14:tracePt t="30254" x="8726488" y="3957638"/>
          <p14:tracePt t="30271" x="8709025" y="3976688"/>
          <p14:tracePt t="30287" x="8689975" y="3994150"/>
          <p14:tracePt t="30304" x="8662988" y="4021138"/>
          <p14:tracePt t="30321" x="8636000" y="4067175"/>
          <p14:tracePt t="30338" x="8609013" y="4122738"/>
          <p14:tracePt t="30354" x="8599488" y="4186238"/>
          <p14:tracePt t="30371" x="8589963" y="4232275"/>
          <p14:tracePt t="30387" x="8589963" y="4295775"/>
          <p14:tracePt t="30404" x="8589963" y="4340225"/>
          <p14:tracePt t="30421" x="8589963" y="4386263"/>
          <p14:tracePt t="30437" x="8589963" y="4432300"/>
          <p14:tracePt t="30454" x="8589963" y="4478338"/>
          <p14:tracePt t="30472" x="8589963" y="4514850"/>
          <p14:tracePt t="30487" x="8626475" y="4605338"/>
          <p14:tracePt t="30504" x="8662988" y="4668838"/>
          <p14:tracePt t="30521" x="8689975" y="4714875"/>
          <p14:tracePt t="30538" x="8716963" y="4768850"/>
          <p14:tracePt t="30554" x="8753475" y="4814888"/>
          <p14:tracePt t="30571" x="8763000" y="4851400"/>
          <p14:tracePt t="30587" x="8782050" y="4887913"/>
          <p14:tracePt t="30604" x="8799513" y="4906963"/>
          <p14:tracePt t="30621" x="8809038" y="4933950"/>
          <p14:tracePt t="30638" x="8845550" y="4960938"/>
          <p14:tracePt t="30654" x="8882063" y="4979988"/>
          <p14:tracePt t="30671" x="8955088" y="4997450"/>
          <p14:tracePt t="30687" x="9109075" y="5006975"/>
          <p14:tracePt t="30705" x="9201150" y="4987925"/>
          <p14:tracePt t="30721" x="9320213" y="4943475"/>
          <p14:tracePt t="30738" x="9429750" y="4814888"/>
          <p14:tracePt t="30756" x="9520238" y="4714875"/>
          <p14:tracePt t="30771" x="9602788" y="4568825"/>
          <p14:tracePt t="30788" x="9629775" y="4486275"/>
          <p14:tracePt t="30804" x="9666288" y="4386263"/>
          <p14:tracePt t="30821" x="9683750" y="4340225"/>
          <p14:tracePt t="30838" x="9693275" y="4303713"/>
          <p14:tracePt t="30855" x="9693275" y="4276725"/>
          <p14:tracePt t="30871" x="9693275" y="4240213"/>
          <p14:tracePt t="30888" x="9702800" y="4222750"/>
          <p14:tracePt t="30905" x="9702800" y="4203700"/>
          <p14:tracePt t="30921" x="9702800" y="4176713"/>
          <p14:tracePt t="30938" x="9702800" y="4149725"/>
          <p14:tracePt t="30955" x="9675813" y="4113213"/>
          <p14:tracePt t="30972" x="9639300" y="4049713"/>
          <p14:tracePt t="30988" x="9593263" y="4003675"/>
          <p14:tracePt t="31005" x="9537700" y="3967163"/>
          <p14:tracePt t="31021" x="9447213" y="3921125"/>
          <p14:tracePt t="31038" x="9374188" y="3884613"/>
          <p14:tracePt t="31055" x="9301163" y="3857625"/>
          <p14:tracePt t="31072" x="9237663" y="3840163"/>
          <p14:tracePt t="31088" x="9118600" y="3830638"/>
          <p14:tracePt t="31104" x="9018588" y="3830638"/>
          <p14:tracePt t="31121" x="8899525" y="3875088"/>
          <p14:tracePt t="31138" x="8782050" y="3948113"/>
          <p14:tracePt t="31155" x="8672513" y="4086225"/>
          <p14:tracePt t="31171" x="8609013" y="4176713"/>
          <p14:tracePt t="31188" x="8580438" y="4276725"/>
          <p14:tracePt t="31205" x="8572500" y="4386263"/>
          <p14:tracePt t="31221" x="8572500" y="4468813"/>
          <p14:tracePt t="31238" x="8589963" y="4541838"/>
          <p14:tracePt t="31255" x="8599488" y="4624388"/>
          <p14:tracePt t="31271" x="8626475" y="4697413"/>
          <p14:tracePt t="31288" x="8636000" y="4714875"/>
          <p14:tracePt t="31305" x="8662988" y="4751388"/>
          <p14:tracePt t="31321" x="8680450" y="4768850"/>
          <p14:tracePt t="31338" x="8699500" y="4814888"/>
          <p14:tracePt t="31355" x="8753475" y="4860925"/>
          <p14:tracePt t="31372" x="8782050" y="4897438"/>
          <p14:tracePt t="31388" x="8799513" y="4914900"/>
          <p14:tracePt t="31405" x="8818563" y="4933950"/>
          <p14:tracePt t="31422" x="8845550" y="4951413"/>
          <p14:tracePt t="31440" x="8872538" y="4960938"/>
          <p14:tracePt t="31472" x="8891588" y="4960938"/>
          <p14:tracePt t="31495" x="8918575" y="4960938"/>
          <p14:tracePt t="31504" x="8928100" y="4960938"/>
          <p14:tracePt t="31511" x="8955088" y="4960938"/>
          <p14:tracePt t="31522" x="8972550" y="4960938"/>
          <p14:tracePt t="31538" x="9028113" y="4943475"/>
          <p14:tracePt t="31555" x="9072563" y="4933950"/>
          <p14:tracePt t="31572" x="9109075" y="4924425"/>
          <p14:tracePt t="31589" x="9137650" y="4924425"/>
          <p14:tracePt t="31605" x="9174163" y="4897438"/>
          <p14:tracePt t="31622" x="9191625" y="4887913"/>
          <p14:tracePt t="31638" x="9210675" y="4878388"/>
          <p14:tracePt t="31655" x="9237663" y="4833938"/>
          <p14:tracePt t="31672" x="9264650" y="4741863"/>
          <p14:tracePt t="31688" x="9264650" y="4651375"/>
          <p14:tracePt t="31705" x="9274175" y="4587875"/>
          <p14:tracePt t="31722" x="9274175" y="4541838"/>
          <p14:tracePt t="31738" x="9274175" y="4514850"/>
          <p14:tracePt t="31755" x="9274175" y="4505325"/>
          <p14:tracePt t="31791" x="9274175" y="4495800"/>
          <p14:tracePt t="31840" x="9274175" y="4486275"/>
          <p14:tracePt t="31847" x="9264650" y="4486275"/>
          <p14:tracePt t="31857" x="9237663" y="4459288"/>
          <p14:tracePt t="31872" x="9164638" y="4449763"/>
          <p14:tracePt t="31889" x="9082088" y="4432300"/>
          <p14:tracePt t="31905" x="8936038" y="4432300"/>
          <p14:tracePt t="31922" x="8809038" y="4432300"/>
          <p14:tracePt t="31938" x="8699500" y="4441825"/>
          <p14:tracePt t="31955" x="8616950" y="4468813"/>
          <p14:tracePt t="31973" x="8562975" y="4505325"/>
          <p14:tracePt t="31989" x="8543925" y="4532313"/>
          <p14:tracePt t="32005" x="8535988" y="4559300"/>
          <p14:tracePt t="32022" x="8535988" y="4595813"/>
          <p14:tracePt t="32039" x="8535988" y="4632325"/>
          <p14:tracePt t="32055" x="8535988" y="4660900"/>
          <p14:tracePt t="32072" x="8535988" y="4697413"/>
          <p14:tracePt t="32089" x="8535988" y="4724400"/>
          <p14:tracePt t="32105" x="8535988" y="4760913"/>
          <p14:tracePt t="32122" x="8535988" y="4787900"/>
          <p14:tracePt t="32138" x="8535988" y="4824413"/>
          <p14:tracePt t="32155" x="8535988" y="4860925"/>
          <p14:tracePt t="32172" x="8535988" y="4878388"/>
          <p14:tracePt t="32189" x="8535988" y="4897438"/>
          <p14:tracePt t="32205" x="8535988" y="4906963"/>
          <p14:tracePt t="32222" x="8535988" y="4914900"/>
          <p14:tracePt t="32239" x="8535988" y="4933950"/>
          <p14:tracePt t="32263" x="8535988" y="4943475"/>
          <p14:tracePt t="32287" x="8535988" y="4951413"/>
          <p14:tracePt t="32319" x="8543925" y="4960938"/>
          <p14:tracePt t="32343" x="8553450" y="4970463"/>
          <p14:tracePt t="32407" x="8562975" y="4979988"/>
          <p14:tracePt t="32424" x="8572500" y="4987925"/>
          <p14:tracePt t="32440" x="8572500" y="5006975"/>
          <p14:tracePt t="32447" x="8580438" y="5016500"/>
          <p14:tracePt t="32456" x="8580438" y="5024438"/>
          <p14:tracePt t="32472" x="8599488" y="5043488"/>
          <p14:tracePt t="32489" x="8599488" y="5070475"/>
          <p14:tracePt t="32506" x="8616950" y="5097463"/>
          <p14:tracePt t="32522" x="8626475" y="5126038"/>
          <p14:tracePt t="32539" x="8645525" y="5153025"/>
          <p14:tracePt t="32556" x="8662988" y="5197475"/>
          <p14:tracePt t="32572" x="8689975" y="5233988"/>
          <p14:tracePt t="32589" x="8726488" y="5280025"/>
          <p14:tracePt t="32606" x="8763000" y="5316538"/>
          <p14:tracePt t="32622" x="8809038" y="5335588"/>
          <p14:tracePt t="32639" x="8818563" y="5362575"/>
          <p14:tracePt t="32656" x="8855075" y="5380038"/>
          <p14:tracePt t="32672" x="8899525" y="5416550"/>
          <p14:tracePt t="32690" x="8945563" y="5453063"/>
          <p14:tracePt t="32707" x="9001125" y="5489575"/>
          <p14:tracePt t="32722" x="9064625" y="5545138"/>
          <p14:tracePt t="32739" x="9145588" y="5599113"/>
          <p14:tracePt t="32756" x="9228138" y="5635625"/>
          <p14:tracePt t="32773" x="9274175" y="5681663"/>
          <p14:tracePt t="32792" x="9401175" y="5764213"/>
          <p14:tracePt t="32806" x="9464675" y="5791200"/>
          <p14:tracePt t="32822" x="9547225" y="5845175"/>
          <p14:tracePt t="32839" x="9656763" y="5873750"/>
          <p14:tracePt t="32856" x="9893300" y="5937250"/>
          <p14:tracePt t="32872" x="10075863" y="5954713"/>
          <p14:tracePt t="32889" x="10240963" y="6000750"/>
          <p14:tracePt t="32906" x="10387013" y="6000750"/>
          <p14:tracePt t="32923" x="10487025" y="6000750"/>
          <p14:tracePt t="32939" x="10541000" y="6000750"/>
          <p14:tracePt t="32956" x="10596563" y="6018213"/>
          <p14:tracePt t="32973" x="10669588" y="6018213"/>
          <p14:tracePt t="32989" x="10779125" y="6018213"/>
          <p14:tracePt t="33006" x="10969625" y="6018213"/>
          <p14:tracePt t="33023" x="11198225" y="6010275"/>
          <p14:tracePt t="33024" x="11325225" y="5991225"/>
          <p14:tracePt t="33039" x="11425238" y="5973763"/>
          <p14:tracePt t="33056" x="11580813" y="5954713"/>
          <p14:tracePt t="33073" x="11663363" y="5937250"/>
          <p14:tracePt t="33090" x="11690350" y="5918200"/>
          <p14:tracePt t="33106" x="11709400" y="5910263"/>
          <p14:tracePt t="33123" x="11745913" y="5891213"/>
          <p14:tracePt t="33139" x="11782425" y="5837238"/>
          <p14:tracePt t="33156" x="11809413" y="5791200"/>
          <p14:tracePt t="33173" x="11845925" y="5754688"/>
          <p14:tracePt t="33189" x="11872913" y="5718175"/>
          <p14:tracePt t="33206" x="11882438" y="5699125"/>
          <p14:tracePt t="33223" x="11899900" y="5691188"/>
          <p14:tracePt t="33255" x="11899900" y="5681663"/>
          <p14:tracePt t="33263" x="11899900" y="5672138"/>
          <p14:tracePt t="33273" x="11899900" y="5662613"/>
          <p14:tracePt t="33289" x="11890375" y="5608638"/>
          <p14:tracePt t="33306" x="11872913" y="5581650"/>
          <p14:tracePt t="33323" x="11836400" y="5545138"/>
          <p14:tracePt t="33340" x="11799888" y="5508625"/>
          <p14:tracePt t="33356" x="11736388" y="5445125"/>
          <p14:tracePt t="33373" x="11680825" y="5408613"/>
          <p14:tracePt t="33390" x="11636375" y="5372100"/>
          <p14:tracePt t="33406" x="11607800" y="5353050"/>
          <p14:tracePt t="33423" x="11599863" y="5343525"/>
          <p14:tracePt t="33440" x="11590338" y="5343525"/>
          <p14:tracePt t="33504" x="11580813" y="5335588"/>
          <p14:tracePt t="33687" x="11590338" y="5335588"/>
          <p14:tracePt t="33695" x="11590338" y="5343525"/>
          <p14:tracePt t="33712" x="11607800" y="5343525"/>
          <p14:tracePt t="33723" x="11607800" y="5362575"/>
          <p14:tracePt t="33740" x="11617325" y="5372100"/>
          <p14:tracePt t="33756" x="11626850" y="5389563"/>
          <p14:tracePt t="33773" x="11636375" y="5416550"/>
          <p14:tracePt t="33790" x="11644313" y="5435600"/>
          <p14:tracePt t="33806" x="11663363" y="5462588"/>
          <p14:tracePt t="34048" x="11636375" y="5435600"/>
          <p14:tracePt t="34058" x="11607800" y="5426075"/>
          <p14:tracePt t="34063" x="11599863" y="5408613"/>
          <p14:tracePt t="34087" x="11590338" y="5408613"/>
          <p14:tracePt t="34112" x="11580813" y="5408613"/>
          <p14:tracePt t="34120" x="11580813" y="5399088"/>
          <p14:tracePt t="34143" x="11571288" y="5399088"/>
          <p14:tracePt t="34152" x="11563350" y="5389563"/>
          <p14:tracePt t="34168" x="11544300" y="5389563"/>
          <p14:tracePt t="34176" x="11534775" y="5389563"/>
          <p14:tracePt t="34190" x="11517313" y="5389563"/>
          <p14:tracePt t="34207" x="11498263" y="5372100"/>
          <p14:tracePt t="34224" x="11407775" y="5343525"/>
          <p14:tracePt t="34240" x="11334750" y="5316538"/>
          <p14:tracePt t="34257" x="11307763" y="5316538"/>
          <p14:tracePt t="34273" x="11280775" y="5299075"/>
          <p14:tracePt t="34290" x="11234738" y="5243513"/>
          <p14:tracePt t="34307" x="11225213" y="5226050"/>
          <p14:tracePt t="34323" x="11225213" y="5207000"/>
          <p14:tracePt t="34351" x="11225213" y="5197475"/>
        </p14:tracePtLst>
      </p14:laserTrace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87086" y="217105"/>
            <a:ext cx="8999764" cy="720080"/>
          </a:xfrm>
        </p:spPr>
        <p:txBody>
          <a:bodyPr>
            <a:normAutofit fontScale="90000"/>
          </a:bodyPr>
          <a:lstStyle/>
          <a:p>
            <a:r>
              <a:rPr lang="en-GB" altLang="en-US" sz="3600" dirty="0"/>
              <a:t>Red Phosphorus Smoke – New Requirement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849086" y="1639687"/>
            <a:ext cx="9922028" cy="477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5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4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The original </a:t>
            </a:r>
            <a:r>
              <a:rPr lang="en-GB" altLang="en-US" sz="2400" kern="0" dirty="0">
                <a:latin typeface="+mj-lt"/>
              </a:rPr>
              <a:t>r</a:t>
            </a:r>
            <a:r>
              <a:rPr kumimoji="0" lang="en-GB" altLang="en-US" sz="2400" b="0" i="0" u="none" strike="noStrike" kern="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</a:rPr>
              <a:t>equirement</a:t>
            </a: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 was for </a:t>
            </a:r>
            <a:r>
              <a:rPr kumimoji="0" lang="en-GB" altLang="en-US" sz="2400" b="0" i="0" u="sng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visual</a:t>
            </a: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 screening to allow crew to escape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rapid build up of smoke with ~ 1 minute duration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With thermal imager obscuration lasts &lt;&lt;1 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L8 Grenade</a:t>
            </a:r>
            <a:r>
              <a:rPr kumimoji="0" lang="en-GB" altLang="en-US" sz="2400" b="0" i="0" u="none" strike="noStrike" kern="0" cap="none" spc="0" normalizeH="0" noProof="0" dirty="0">
                <a:ln>
                  <a:noFill/>
                </a:ln>
                <a:effectLst/>
                <a:uLnTx/>
                <a:uFillTx/>
                <a:latin typeface="+mj-lt"/>
              </a:rPr>
              <a:t> d</a:t>
            </a: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id not meet later requirements for infrared screening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very rapid build up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short duration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AC144A2-2748-5AC9-E35C-AD44EFBC15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0744330"/>
      </p:ext>
    </p:extLst>
  </p:cSld>
  <p:clrMapOvr>
    <a:masterClrMapping/>
  </p:clrMapOvr>
  <p:transition advTm="3097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43543" y="75591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Red Phosphorus Smoke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50421" y="2021125"/>
            <a:ext cx="10891157" cy="3755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5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4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Rate</a:t>
            </a: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 of smoke production was inadequate for new requirements for rapid protection.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increase surface area of composition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perhaps increase burning rate of composition (but this is likely to reduce phosphorus content)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endParaRPr kumimoji="0" lang="en-GB" altLang="en-US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Ageing problems had been identified with phosphine evolution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</a:rPr>
              <a:t>attention to quality/type of RP</a:t>
            </a:r>
            <a:endParaRPr kumimoji="0" lang="en-GB" altLang="en-US" sz="2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5AB79C7-12E6-3A96-8AE4-6696B1BDA2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7452429"/>
      </p:ext>
    </p:extLst>
  </p:cSld>
  <p:clrMapOvr>
    <a:masterClrMapping/>
  </p:clrMapOvr>
  <p:transition advTm="5415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119743" y="97362"/>
            <a:ext cx="8229600" cy="720080"/>
          </a:xfrm>
        </p:spPr>
        <p:txBody>
          <a:bodyPr>
            <a:normAutofit/>
          </a:bodyPr>
          <a:lstStyle/>
          <a:p>
            <a:r>
              <a:rPr lang="en-GB" altLang="en-US" sz="3600" dirty="0"/>
              <a:t>Red Phosphorus Smoke – VIRSS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544285" y="1412776"/>
            <a:ext cx="1053737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5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4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2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VIRSS</a:t>
            </a:r>
          </a:p>
          <a:p>
            <a:pPr marL="742950" marR="0" lvl="1" indent="-2857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Vehicle, infrared smoke screening system</a:t>
            </a:r>
          </a:p>
          <a:p>
            <a:pPr marL="742950" marR="0" lvl="1" indent="-2857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Provides protection in the IR</a:t>
            </a:r>
            <a:endParaRPr kumimoji="0" lang="en-GB" altLang="en-US" sz="2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“Milk crate” of 20 sealed plastic bottles containing encapsulated* RP furnished with expulsion charge and gunpowder delay.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Initiated sequentially by pyrotechnic delay cord in groove* in base plate.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Expelled from discharger and burst in air.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lang="en-GB" altLang="en-US" kern="0" dirty="0">
                <a:latin typeface="Arial" panose="020B0604020202020204" pitchFamily="34" charset="0"/>
                <a:cs typeface="Arial" panose="020B0604020202020204" pitchFamily="34" charset="0"/>
              </a:rPr>
              <a:t>(*Eventually!)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670FF31-BF61-3E4F-E255-7E0AEBCD52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5652599"/>
      </p:ext>
    </p:extLst>
  </p:cSld>
  <p:clrMapOvr>
    <a:masterClrMapping/>
  </p:clrMapOvr>
  <p:transition advTm="5832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394" y="142301"/>
            <a:ext cx="10178891" cy="1000800"/>
          </a:xfrm>
        </p:spPr>
        <p:txBody>
          <a:bodyPr/>
          <a:lstStyle/>
          <a:p>
            <a:r>
              <a:rPr lang="en-GB" dirty="0"/>
              <a:t>Visual and Infra Red Screening Smoke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09" y="827440"/>
            <a:ext cx="3560307" cy="23729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45" t="39320" r="43459" b="40726"/>
          <a:stretch/>
        </p:blipFill>
        <p:spPr>
          <a:xfrm>
            <a:off x="4098729" y="919843"/>
            <a:ext cx="3184154" cy="2340161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850582" y="1828240"/>
            <a:ext cx="359867" cy="341595"/>
          </a:xfrm>
          <a:prstGeom prst="ellipse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/>
          <p:cNvCxnSpPr>
            <a:cxnSpLocks/>
            <a:stCxn id="7" idx="6"/>
          </p:cNvCxnSpPr>
          <p:nvPr/>
        </p:nvCxnSpPr>
        <p:spPr>
          <a:xfrm>
            <a:off x="2210449" y="1999038"/>
            <a:ext cx="3184154" cy="170797"/>
          </a:xfrm>
          <a:prstGeom prst="line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690757" y="1509502"/>
            <a:ext cx="3873765" cy="174319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8605" y="3734270"/>
            <a:ext cx="3514052" cy="255567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14" y="3734270"/>
            <a:ext cx="3641272" cy="291301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6076" y="3759936"/>
            <a:ext cx="3953138" cy="253000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1A429BF-16FB-EF17-A854-C72C04EA711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4905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06"/>
    </mc:Choice>
    <mc:Fallback xmlns="">
      <p:transition spd="slow" advTm="35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 t="16538" r="20890" b="8461"/>
          <a:stretch/>
        </p:blipFill>
        <p:spPr>
          <a:xfrm>
            <a:off x="7051344" y="1744872"/>
            <a:ext cx="3442639" cy="303664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5502066" y="4417410"/>
            <a:ext cx="1456942" cy="232490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688" y="1929732"/>
            <a:ext cx="3689476" cy="2951580"/>
          </a:xfrm>
          <a:prstGeom prst="rect">
            <a:avLst/>
          </a:prstGeom>
        </p:spPr>
      </p:pic>
      <p:sp>
        <p:nvSpPr>
          <p:cNvPr id="4" name="Right Arrow 3"/>
          <p:cNvSpPr/>
          <p:nvPr/>
        </p:nvSpPr>
        <p:spPr>
          <a:xfrm>
            <a:off x="5113361" y="2142280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ight Arrow 19"/>
          <p:cNvSpPr/>
          <p:nvPr/>
        </p:nvSpPr>
        <p:spPr>
          <a:xfrm rot="12826596">
            <a:off x="3476750" y="4834109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/>
        </p:nvSpPr>
        <p:spPr>
          <a:xfrm rot="8148468">
            <a:off x="6878826" y="4656711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E803746-9B51-F1E0-2776-DD8AADF8B3F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7385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79"/>
    </mc:Choice>
    <mc:Fallback xmlns="">
      <p:transition spd="slow" advTm="26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animBg="1"/>
      <p:bldP spid="20" grpId="0" animBg="1"/>
      <p:bldP spid="21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0743-45C9-4FC5-825B-5A42342F8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1" y="238404"/>
            <a:ext cx="11323200" cy="1000800"/>
          </a:xfrm>
        </p:spPr>
        <p:txBody>
          <a:bodyPr/>
          <a:lstStyle/>
          <a:p>
            <a:r>
              <a:rPr lang="en-GB" dirty="0"/>
              <a:t>Emissive Screen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BD5D0-EE5A-46D2-BF40-7721EF1F4F7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AVI_1758">
            <a:hlinkClick r:id="" action="ppaction://media"/>
            <a:extLst>
              <a:ext uri="{FF2B5EF4-FFF2-40B4-BE49-F238E27FC236}">
                <a16:creationId xmlns:a16="http://schemas.microsoft.com/office/drawing/2014/main" id="{B1133680-EC2D-41EA-B26F-E7F087F3ADF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85134" y="1548765"/>
            <a:ext cx="6055995" cy="484479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CB6816E-D613-7C69-38C0-42950451857E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734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93"/>
    </mc:Choice>
    <mc:Fallback xmlns="">
      <p:transition spd="slow" advTm="23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208" objId="4"/>
        <p14:stopEvt time="9744" objId="4"/>
      </p14:showEvtLst>
    </p:ext>
  </p:extLs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3796883" y="1279426"/>
            <a:ext cx="457200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200" dirty="0"/>
              <a:t>Degraded in hot / humid SET (Phosphine evolution)</a:t>
            </a:r>
          </a:p>
          <a:p>
            <a:r>
              <a:rPr lang="en-GB" sz="12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200" dirty="0"/>
              <a:t>Plastic “milkman’s hat” cap did not provide environmental seal</a:t>
            </a:r>
          </a:p>
          <a:p>
            <a:pPr lvl="1"/>
            <a:r>
              <a:rPr lang="en-GB" sz="1200" dirty="0"/>
              <a:t>Barrel not parallel</a:t>
            </a:r>
          </a:p>
          <a:p>
            <a:pPr lvl="1"/>
            <a:r>
              <a:rPr lang="en-GB" sz="1200" dirty="0"/>
              <a:t>Sub-munition body did not perform over the required temperature range </a:t>
            </a:r>
          </a:p>
          <a:p>
            <a:pPr lvl="1"/>
            <a:r>
              <a:rPr lang="en-GB" sz="1200" dirty="0"/>
              <a:t>Sub-munition body filling difficulties. Base overstressed</a:t>
            </a:r>
          </a:p>
          <a:p>
            <a:r>
              <a:rPr lang="en-GB" sz="12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200" dirty="0"/>
              <a:t>Welded into unit frame by “</a:t>
            </a:r>
            <a:r>
              <a:rPr lang="en-GB" sz="1200" dirty="0" err="1"/>
              <a:t>Bovvie</a:t>
            </a:r>
            <a:r>
              <a:rPr lang="en-GB" sz="1200" dirty="0"/>
              <a:t> </a:t>
            </a:r>
            <a:r>
              <a:rPr lang="en-GB" sz="1200" dirty="0" err="1"/>
              <a:t>Sh</a:t>
            </a:r>
            <a:r>
              <a:rPr lang="en-GB" sz="1200" dirty="0"/>
              <a:t>*t”</a:t>
            </a:r>
          </a:p>
          <a:p>
            <a:pPr lvl="1"/>
            <a:r>
              <a:rPr lang="en-GB" sz="1200" dirty="0"/>
              <a:t>Untried ultrasonic welding used in assembly resulting in failure</a:t>
            </a:r>
          </a:p>
          <a:p>
            <a:pPr lvl="1"/>
            <a:r>
              <a:rPr lang="en-GB" sz="1200" dirty="0"/>
              <a:t>Unreliable electrical contact (Interface of unit frame and munition.)</a:t>
            </a:r>
          </a:p>
          <a:p>
            <a:pPr lvl="1"/>
            <a:r>
              <a:rPr lang="en-GB" sz="1200" dirty="0"/>
              <a:t>Unreliable sealing at barrel base</a:t>
            </a:r>
          </a:p>
          <a:p>
            <a:r>
              <a:rPr lang="en-GB" sz="12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200" dirty="0"/>
              <a:t>Fired on a negative going pulse, Shudder and recoil led to failure</a:t>
            </a:r>
          </a:p>
          <a:p>
            <a:pPr lvl="1"/>
            <a:r>
              <a:rPr lang="en-GB" sz="1200" dirty="0"/>
              <a:t>Integration with vehicle more complex than previous design</a:t>
            </a:r>
          </a:p>
          <a:p>
            <a:pPr lvl="1"/>
            <a:r>
              <a:rPr lang="en-GB" sz="1200" dirty="0"/>
              <a:t>Gun shock not considered</a:t>
            </a:r>
          </a:p>
          <a:p>
            <a:r>
              <a:rPr lang="en-GB" sz="12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200" dirty="0"/>
              <a:t>No productionised filling facility developed</a:t>
            </a:r>
          </a:p>
          <a:p>
            <a:pPr lvl="1"/>
            <a:r>
              <a:rPr lang="en-GB" sz="1200" dirty="0"/>
              <a:t>Production of main composition batches too small</a:t>
            </a:r>
          </a:p>
          <a:p>
            <a:pPr lvl="1"/>
            <a:r>
              <a:rPr lang="en-GB" sz="1200" dirty="0"/>
              <a:t>Final assembly of munition not considered</a:t>
            </a:r>
          </a:p>
          <a:p>
            <a:r>
              <a:rPr lang="en-GB" sz="12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200" dirty="0"/>
              <a:t>Re-load not considered</a:t>
            </a:r>
          </a:p>
          <a:p>
            <a:pPr lvl="1"/>
            <a:r>
              <a:rPr lang="en-GB" sz="1200" dirty="0"/>
              <a:t>Stowage on vehicle inadequate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00" y="340987"/>
            <a:ext cx="9908500" cy="1000800"/>
          </a:xfrm>
        </p:spPr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4" t="7729" r="13012" b="10703"/>
          <a:stretch/>
        </p:blipFill>
        <p:spPr>
          <a:xfrm>
            <a:off x="9368790" y="-2474907"/>
            <a:ext cx="2598420" cy="20753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38497" y="4524263"/>
            <a:ext cx="2761060" cy="1840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6" t="15627" r="12364" b="8296"/>
          <a:stretch/>
        </p:blipFill>
        <p:spPr>
          <a:xfrm rot="5400000">
            <a:off x="-69990" y="3104280"/>
            <a:ext cx="2670872" cy="194906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7" t="22949" r="31564" b="28215"/>
          <a:stretch/>
        </p:blipFill>
        <p:spPr>
          <a:xfrm>
            <a:off x="8476375" y="1306979"/>
            <a:ext cx="2097690" cy="203342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10327600" y="2400322"/>
            <a:ext cx="1741560" cy="2779086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9" t="17210" r="25406" b="11315"/>
          <a:stretch/>
        </p:blipFill>
        <p:spPr>
          <a:xfrm>
            <a:off x="1702992" y="1167423"/>
            <a:ext cx="2012635" cy="207022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8928198" y="4807782"/>
            <a:ext cx="2296327" cy="198699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D45EEA0-9A23-E061-C267-D9674E00721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5511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66"/>
    </mc:Choice>
    <mc:Fallback xmlns="">
      <p:transition spd="slow" advTm="39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52388" y="61118"/>
            <a:ext cx="8642350" cy="714375"/>
          </a:xfrm>
        </p:spPr>
        <p:txBody>
          <a:bodyPr/>
          <a:lstStyle/>
          <a:p>
            <a:r>
              <a:rPr lang="en-GB" altLang="en-US" sz="3600" dirty="0"/>
              <a:t>L 114 Grenade</a:t>
            </a:r>
          </a:p>
        </p:txBody>
      </p:sp>
      <p:pic>
        <p:nvPicPr>
          <p:cNvPr id="36867" name="Picture 3" descr="P5110789 L whatever grenad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85976" y="923925"/>
            <a:ext cx="2513013" cy="539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8" name="AutoShape 4"/>
          <p:cNvSpPr>
            <a:spLocks/>
          </p:cNvSpPr>
          <p:nvPr/>
        </p:nvSpPr>
        <p:spPr bwMode="auto">
          <a:xfrm>
            <a:off x="4268789" y="1935164"/>
            <a:ext cx="211137" cy="3055937"/>
          </a:xfrm>
          <a:prstGeom prst="rightBrace">
            <a:avLst>
              <a:gd name="adj1" fmla="val 120614"/>
              <a:gd name="adj2" fmla="val 50000"/>
            </a:avLst>
          </a:prstGeom>
          <a:noFill/>
          <a:ln w="19050">
            <a:solidFill>
              <a:schemeClr val="tx1"/>
            </a:solidFill>
            <a:round/>
            <a:headEnd/>
            <a:tailEnd type="none" w="lg" len="lg"/>
          </a:ln>
        </p:spPr>
        <p:txBody>
          <a:bodyPr wrap="square" anchor="ctr">
            <a:spAutoFit/>
          </a:bodyPr>
          <a:lstStyle/>
          <a:p>
            <a:pPr eaLnBrk="0" hangingPunct="0"/>
            <a:endParaRPr lang="en-GB" altLang="en-US" sz="2400">
              <a:latin typeface="Times New Roman" pitchFamily="18" charset="0"/>
              <a:ea typeface="ＭＳ Ｐゴシック" pitchFamily="34" charset="-128"/>
            </a:endParaRPr>
          </a:p>
        </p:txBody>
      </p:sp>
      <p:sp>
        <p:nvSpPr>
          <p:cNvPr id="36869" name="AutoShape 5"/>
          <p:cNvSpPr>
            <a:spLocks/>
          </p:cNvSpPr>
          <p:nvPr/>
        </p:nvSpPr>
        <p:spPr bwMode="auto">
          <a:xfrm>
            <a:off x="4251326" y="5048250"/>
            <a:ext cx="244475" cy="903288"/>
          </a:xfrm>
          <a:prstGeom prst="rightBrace">
            <a:avLst>
              <a:gd name="adj1" fmla="val 30790"/>
              <a:gd name="adj2" fmla="val 46398"/>
            </a:avLst>
          </a:prstGeom>
          <a:noFill/>
          <a:ln w="19050">
            <a:solidFill>
              <a:schemeClr val="tx1"/>
            </a:solidFill>
            <a:round/>
            <a:headEnd/>
            <a:tailEnd type="none" w="lg" len="lg"/>
          </a:ln>
        </p:spPr>
        <p:txBody>
          <a:bodyPr wrap="square" anchor="ctr">
            <a:spAutoFit/>
          </a:bodyPr>
          <a:lstStyle/>
          <a:p>
            <a:pPr eaLnBrk="0" hangingPunct="0"/>
            <a:endParaRPr lang="en-GB" altLang="en-US" sz="2400">
              <a:latin typeface="Times New Roman" pitchFamily="18" charset="0"/>
              <a:ea typeface="ＭＳ Ｐゴシック" pitchFamily="34" charset="-128"/>
            </a:endParaRPr>
          </a:p>
        </p:txBody>
      </p:sp>
      <p:sp>
        <p:nvSpPr>
          <p:cNvPr id="36870" name="Line 6"/>
          <p:cNvSpPr>
            <a:spLocks noChangeShapeType="1"/>
          </p:cNvSpPr>
          <p:nvPr/>
        </p:nvSpPr>
        <p:spPr bwMode="auto">
          <a:xfrm flipH="1">
            <a:off x="4502151" y="3486150"/>
            <a:ext cx="9064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arrow" w="lg" len="lg"/>
          </a:ln>
        </p:spPr>
        <p:txBody>
          <a:bodyPr wrap="square">
            <a:spAutoFit/>
          </a:bodyPr>
          <a:lstStyle/>
          <a:p>
            <a:endParaRPr lang="en-US"/>
          </a:p>
        </p:txBody>
      </p:sp>
      <p:sp>
        <p:nvSpPr>
          <p:cNvPr id="36871" name="Line 7"/>
          <p:cNvSpPr>
            <a:spLocks noChangeShapeType="1"/>
          </p:cNvSpPr>
          <p:nvPr/>
        </p:nvSpPr>
        <p:spPr bwMode="auto">
          <a:xfrm flipH="1">
            <a:off x="4484689" y="5480050"/>
            <a:ext cx="9239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arrow" w="lg" len="lg"/>
          </a:ln>
        </p:spPr>
        <p:txBody>
          <a:bodyPr wrap="square">
            <a:spAutoFit/>
          </a:bodyPr>
          <a:lstStyle/>
          <a:p>
            <a:endParaRPr lang="en-US"/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5232400" y="3263901"/>
            <a:ext cx="1765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altLang="en-US" sz="2400" dirty="0">
                <a:latin typeface="+mj-lt"/>
                <a:ea typeface="ＭＳ Ｐゴシック" pitchFamily="34" charset="-128"/>
                <a:cs typeface="Times New Roman" pitchFamily="18" charset="0"/>
              </a:rPr>
              <a:t>RP/binder pellets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232400" y="5280026"/>
            <a:ext cx="1765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altLang="en-US" sz="2400">
                <a:latin typeface="+mj-lt"/>
                <a:ea typeface="ＭＳ Ｐゴシック" pitchFamily="34" charset="-128"/>
                <a:cs typeface="Times New Roman" pitchFamily="18" charset="0"/>
              </a:rPr>
              <a:t>RP/binder leaves</a:t>
            </a: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7126289" y="5262564"/>
            <a:ext cx="329088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altLang="en-US" sz="2400">
                <a:latin typeface="+mj-lt"/>
                <a:ea typeface="ＭＳ Ｐゴシック" pitchFamily="34" charset="-128"/>
                <a:cs typeface="Times New Roman" pitchFamily="18" charset="0"/>
              </a:rPr>
              <a:t>Rapid smoke production</a:t>
            </a:r>
          </a:p>
          <a:p>
            <a:pPr eaLnBrk="0" hangingPunct="0"/>
            <a:r>
              <a:rPr lang="en-GB" altLang="en-US" sz="2400">
                <a:latin typeface="+mj-lt"/>
                <a:ea typeface="ＭＳ Ｐゴシック" pitchFamily="34" charset="-128"/>
                <a:cs typeface="Times New Roman" pitchFamily="18" charset="0"/>
              </a:rPr>
              <a:t>for quick screening.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7175500" y="3260725"/>
            <a:ext cx="338455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altLang="en-US" sz="2400">
                <a:latin typeface="+mj-lt"/>
                <a:ea typeface="ＭＳ Ｐゴシック" pitchFamily="34" charset="-128"/>
                <a:cs typeface="Times New Roman" pitchFamily="18" charset="0"/>
              </a:rPr>
              <a:t>Slower smoke production</a:t>
            </a:r>
          </a:p>
          <a:p>
            <a:pPr eaLnBrk="0" hangingPunct="0"/>
            <a:r>
              <a:rPr lang="en-GB" altLang="en-US" sz="2400">
                <a:latin typeface="+mj-lt"/>
                <a:ea typeface="ＭＳ Ｐゴシック" pitchFamily="34" charset="-128"/>
                <a:cs typeface="Times New Roman" pitchFamily="18" charset="0"/>
              </a:rPr>
              <a:t>for prolonged screening.</a:t>
            </a:r>
          </a:p>
        </p:txBody>
      </p:sp>
      <p:sp>
        <p:nvSpPr>
          <p:cNvPr id="36876" name="Text Box 13"/>
          <p:cNvSpPr txBox="1">
            <a:spLocks noChangeArrowheads="1"/>
          </p:cNvSpPr>
          <p:nvPr/>
        </p:nvSpPr>
        <p:spPr bwMode="auto">
          <a:xfrm>
            <a:off x="5408613" y="1333501"/>
            <a:ext cx="46037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altLang="en-US" sz="2400" dirty="0">
                <a:latin typeface="+mj-lt"/>
                <a:ea typeface="ＭＳ Ｐゴシック" pitchFamily="34" charset="-128"/>
                <a:cs typeface="Times New Roman" panose="02020603050405020304" pitchFamily="18" charset="0"/>
              </a:rPr>
              <a:t>Designed to reduce time to effective smoke and improve IR capability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CE0CA0B-9AC2-9A10-7D55-AC77B9BA4F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25222814"/>
      </p:ext>
    </p:extLst>
  </p:cSld>
  <p:clrMapOvr>
    <a:masterClrMapping/>
  </p:clrMapOvr>
  <p:transition advTm="6235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61CC1-19FF-4ACC-821E-FDEAAE1D9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2" y="117590"/>
            <a:ext cx="11067473" cy="1325563"/>
          </a:xfrm>
        </p:spPr>
        <p:txBody>
          <a:bodyPr/>
          <a:lstStyle/>
          <a:p>
            <a:r>
              <a:rPr lang="en-GB" sz="3600" dirty="0"/>
              <a:t>Making and testing Brass flake grenades</a:t>
            </a:r>
          </a:p>
        </p:txBody>
      </p:sp>
      <p:pic>
        <p:nvPicPr>
          <p:cNvPr id="5" name="Content Placeholder 4" descr="A picture containing text, person, indoor, standing&#10;&#10;Description automatically generated">
            <a:extLst>
              <a:ext uri="{FF2B5EF4-FFF2-40B4-BE49-F238E27FC236}">
                <a16:creationId xmlns:a16="http://schemas.microsoft.com/office/drawing/2014/main" id="{113C2D0D-17D4-40D1-991F-BED309247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7609" y="1825625"/>
            <a:ext cx="3259254" cy="4351338"/>
          </a:xfrm>
        </p:spPr>
      </p:pic>
      <p:pic>
        <p:nvPicPr>
          <p:cNvPr id="7" name="Picture 6" descr="A group of men in a room&#10;&#10;Description automatically generated with low confidence">
            <a:extLst>
              <a:ext uri="{FF2B5EF4-FFF2-40B4-BE49-F238E27FC236}">
                <a16:creationId xmlns:a16="http://schemas.microsoft.com/office/drawing/2014/main" id="{3B4F078D-DD95-47B7-80F4-055523FD28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942" y="1803220"/>
            <a:ext cx="4349512" cy="4373743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75FC373-F056-0961-765B-BAD57E5A45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717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706"/>
    </mc:Choice>
    <mc:Fallback xmlns="">
      <p:transition spd="slow" advTm="69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Oval 43">
            <a:extLst>
              <a:ext uri="{FF2B5EF4-FFF2-40B4-BE49-F238E27FC236}">
                <a16:creationId xmlns:a16="http://schemas.microsoft.com/office/drawing/2014/main" id="{8A4CDFA6-C25F-4D9F-819D-6C190ECB9CA7}"/>
              </a:ext>
            </a:extLst>
          </p:cNvPr>
          <p:cNvSpPr/>
          <p:nvPr/>
        </p:nvSpPr>
        <p:spPr>
          <a:xfrm>
            <a:off x="2806608" y="1462707"/>
            <a:ext cx="5420858" cy="4967516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E0BD2-C2C1-41F3-B0B5-1B28230A8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2" y="68309"/>
            <a:ext cx="10515600" cy="1325563"/>
          </a:xfrm>
        </p:spPr>
        <p:txBody>
          <a:bodyPr/>
          <a:lstStyle/>
          <a:p>
            <a:r>
              <a:rPr lang="en-GB" dirty="0"/>
              <a:t>Smoke Chamber Layout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88E617E-356A-4029-BF12-B8511F5B9BA0}"/>
              </a:ext>
            </a:extLst>
          </p:cNvPr>
          <p:cNvGrpSpPr/>
          <p:nvPr/>
        </p:nvGrpSpPr>
        <p:grpSpPr>
          <a:xfrm>
            <a:off x="2806608" y="3621628"/>
            <a:ext cx="5420858" cy="369332"/>
            <a:chOff x="-5420858" y="-1553467"/>
            <a:chExt cx="5420858" cy="369332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7031AABE-F77C-4A51-B4A7-F4E35A5A1585}"/>
                </a:ext>
              </a:extLst>
            </p:cNvPr>
            <p:cNvCxnSpPr>
              <a:cxnSpLocks/>
            </p:cNvCxnSpPr>
            <p:nvPr/>
          </p:nvCxnSpPr>
          <p:spPr>
            <a:xfrm>
              <a:off x="-5420858" y="-1184135"/>
              <a:ext cx="5420858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2740B05-AE22-4032-8872-571674364E7E}"/>
                </a:ext>
              </a:extLst>
            </p:cNvPr>
            <p:cNvSpPr txBox="1"/>
            <p:nvPr/>
          </p:nvSpPr>
          <p:spPr>
            <a:xfrm>
              <a:off x="-3056089" y="-1553467"/>
              <a:ext cx="4860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FF0000"/>
                  </a:solidFill>
                </a:rPr>
                <a:t>5m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183045E-72B9-42B0-867C-ABCD00929E87}"/>
              </a:ext>
            </a:extLst>
          </p:cNvPr>
          <p:cNvGrpSpPr/>
          <p:nvPr/>
        </p:nvGrpSpPr>
        <p:grpSpPr>
          <a:xfrm>
            <a:off x="2713738" y="2380476"/>
            <a:ext cx="630682" cy="1047049"/>
            <a:chOff x="2746815" y="2341692"/>
            <a:chExt cx="630682" cy="104704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17F6502-287C-4C7B-80E2-5D9BC02CE0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761271" y="2341692"/>
              <a:ext cx="505390" cy="979785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13DFFD0-FFB1-4BB1-AC20-B1E17EC799AF}"/>
                </a:ext>
              </a:extLst>
            </p:cNvPr>
            <p:cNvCxnSpPr>
              <a:cxnSpLocks/>
            </p:cNvCxnSpPr>
            <p:nvPr/>
          </p:nvCxnSpPr>
          <p:spPr>
            <a:xfrm>
              <a:off x="3244975" y="2356478"/>
              <a:ext cx="132522" cy="80970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75D1FB1-1673-4F8E-9D7B-85D35B6AAC54}"/>
                </a:ext>
              </a:extLst>
            </p:cNvPr>
            <p:cNvCxnSpPr>
              <a:cxnSpLocks/>
            </p:cNvCxnSpPr>
            <p:nvPr/>
          </p:nvCxnSpPr>
          <p:spPr>
            <a:xfrm>
              <a:off x="2746815" y="3275095"/>
              <a:ext cx="132522" cy="80970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7ED8952-A1DE-4B42-B6FA-93DA7130992D}"/>
                </a:ext>
              </a:extLst>
            </p:cNvPr>
            <p:cNvSpPr/>
            <p:nvPr/>
          </p:nvSpPr>
          <p:spPr>
            <a:xfrm rot="1618075">
              <a:off x="3030468" y="2406907"/>
              <a:ext cx="218315" cy="98183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BC19FE13-9EBB-4247-830D-7FDA5320168D}"/>
              </a:ext>
            </a:extLst>
          </p:cNvPr>
          <p:cNvGrpSpPr/>
          <p:nvPr/>
        </p:nvGrpSpPr>
        <p:grpSpPr>
          <a:xfrm>
            <a:off x="7921841" y="2782213"/>
            <a:ext cx="244777" cy="275344"/>
            <a:chOff x="7720738" y="2876507"/>
            <a:chExt cx="244777" cy="275344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3F22252-603C-4EB6-AE2D-56F7A0BFA29B}"/>
                </a:ext>
              </a:extLst>
            </p:cNvPr>
            <p:cNvCxnSpPr>
              <a:cxnSpLocks/>
            </p:cNvCxnSpPr>
            <p:nvPr/>
          </p:nvCxnSpPr>
          <p:spPr>
            <a:xfrm rot="7349779" flipV="1">
              <a:off x="7755034" y="2878439"/>
              <a:ext cx="176186" cy="244777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2DD5B92-19D2-4C5E-8577-A5D1D3C2FEC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20043" y="3106033"/>
              <a:ext cx="89239" cy="45818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CEE1F5C-9A7E-4F03-8676-CC4F9C1D826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25830" y="2876507"/>
              <a:ext cx="96355" cy="38966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68661D76-BC49-41AF-9223-90036BD2136E}"/>
                </a:ext>
              </a:extLst>
            </p:cNvPr>
            <p:cNvSpPr/>
            <p:nvPr/>
          </p:nvSpPr>
          <p:spPr>
            <a:xfrm rot="9297407" flipH="1">
              <a:off x="7747229" y="2933949"/>
              <a:ext cx="76657" cy="1854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DB3FB7DD-761A-4AF1-9827-A71AD37EE378}"/>
              </a:ext>
            </a:extLst>
          </p:cNvPr>
          <p:cNvGrpSpPr/>
          <p:nvPr/>
        </p:nvGrpSpPr>
        <p:grpSpPr>
          <a:xfrm rot="11063701">
            <a:off x="2756948" y="4607300"/>
            <a:ext cx="244777" cy="275344"/>
            <a:chOff x="7720738" y="2876507"/>
            <a:chExt cx="244777" cy="275344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E1455FE6-AFA8-499C-A940-43BF6D01D2E2}"/>
                </a:ext>
              </a:extLst>
            </p:cNvPr>
            <p:cNvCxnSpPr>
              <a:cxnSpLocks/>
            </p:cNvCxnSpPr>
            <p:nvPr/>
          </p:nvCxnSpPr>
          <p:spPr>
            <a:xfrm rot="7349779" flipV="1">
              <a:off x="7755034" y="2878439"/>
              <a:ext cx="176186" cy="244777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756BA40-E78B-419F-83C7-D04F43804B3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20043" y="3106033"/>
              <a:ext cx="89239" cy="45818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C40B67C-14F0-4826-A892-D1F39263709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25830" y="2876507"/>
              <a:ext cx="96355" cy="38966"/>
            </a:xfrm>
            <a:prstGeom prst="line">
              <a:avLst/>
            </a:prstGeom>
            <a:solidFill>
              <a:schemeClr val="bg1"/>
            </a:solidFill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63FEB582-3A03-41E6-9B34-0ACD7B9313D9}"/>
                </a:ext>
              </a:extLst>
            </p:cNvPr>
            <p:cNvSpPr/>
            <p:nvPr/>
          </p:nvSpPr>
          <p:spPr>
            <a:xfrm rot="9297407" flipH="1">
              <a:off x="7747229" y="2933949"/>
              <a:ext cx="76657" cy="1854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7" name="Picture 56" descr="Diagram&#10;&#10;Description automatically generated">
            <a:extLst>
              <a:ext uri="{FF2B5EF4-FFF2-40B4-BE49-F238E27FC236}">
                <a16:creationId xmlns:a16="http://schemas.microsoft.com/office/drawing/2014/main" id="{4F3EE91C-8D56-4FAB-9F85-7A0B9E3C845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2291981" y="4636604"/>
            <a:ext cx="504078" cy="584791"/>
          </a:xfrm>
          <a:prstGeom prst="rect">
            <a:avLst/>
          </a:prstGeom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85AE633-9BCA-422C-A972-F512BF12E7B6}"/>
              </a:ext>
            </a:extLst>
          </p:cNvPr>
          <p:cNvCxnSpPr>
            <a:cxnSpLocks/>
          </p:cNvCxnSpPr>
          <p:nvPr/>
        </p:nvCxnSpPr>
        <p:spPr>
          <a:xfrm>
            <a:off x="8021146" y="2856059"/>
            <a:ext cx="41682" cy="83364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9E9E71FF-BAB2-4441-94AB-91DCAA3F467A}"/>
              </a:ext>
            </a:extLst>
          </p:cNvPr>
          <p:cNvCxnSpPr>
            <a:cxnSpLocks/>
          </p:cNvCxnSpPr>
          <p:nvPr/>
        </p:nvCxnSpPr>
        <p:spPr>
          <a:xfrm>
            <a:off x="2853632" y="4701096"/>
            <a:ext cx="41682" cy="107744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Group 78">
            <a:extLst>
              <a:ext uri="{FF2B5EF4-FFF2-40B4-BE49-F238E27FC236}">
                <a16:creationId xmlns:a16="http://schemas.microsoft.com/office/drawing/2014/main" id="{F7B49F61-1A5F-4FBF-8037-E0585F678969}"/>
              </a:ext>
            </a:extLst>
          </p:cNvPr>
          <p:cNvGrpSpPr/>
          <p:nvPr/>
        </p:nvGrpSpPr>
        <p:grpSpPr>
          <a:xfrm>
            <a:off x="8296605" y="1947671"/>
            <a:ext cx="2071407" cy="2654963"/>
            <a:chOff x="8296605" y="1947671"/>
            <a:chExt cx="2071407" cy="2654963"/>
          </a:xfrm>
        </p:grpSpPr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D4DEF294-1608-4C05-AD08-95BC487A8466}"/>
                </a:ext>
              </a:extLst>
            </p:cNvPr>
            <p:cNvSpPr/>
            <p:nvPr/>
          </p:nvSpPr>
          <p:spPr>
            <a:xfrm rot="14790647">
              <a:off x="8370371" y="2318475"/>
              <a:ext cx="538073" cy="68560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051BB05C-5427-4140-8D4C-456189196B88}"/>
                </a:ext>
              </a:extLst>
            </p:cNvPr>
            <p:cNvSpPr/>
            <p:nvPr/>
          </p:nvSpPr>
          <p:spPr>
            <a:xfrm>
              <a:off x="9051348" y="3621628"/>
              <a:ext cx="588411" cy="98100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cxnSp>
          <p:nvCxnSpPr>
            <p:cNvPr id="74" name="Connector: Curved 73">
              <a:extLst>
                <a:ext uri="{FF2B5EF4-FFF2-40B4-BE49-F238E27FC236}">
                  <a16:creationId xmlns:a16="http://schemas.microsoft.com/office/drawing/2014/main" id="{B9A65C47-D478-47F1-B702-6172047618EF}"/>
                </a:ext>
              </a:extLst>
            </p:cNvPr>
            <p:cNvCxnSpPr>
              <a:stCxn id="70" idx="2"/>
              <a:endCxn id="71" idx="0"/>
            </p:cNvCxnSpPr>
            <p:nvPr/>
          </p:nvCxnSpPr>
          <p:spPr>
            <a:xfrm>
              <a:off x="8953804" y="2524644"/>
              <a:ext cx="391750" cy="1096984"/>
            </a:xfrm>
            <a:prstGeom prst="curvedConnector2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03AD40EE-0D46-41FC-BADE-4164723FEE69}"/>
                </a:ext>
              </a:extLst>
            </p:cNvPr>
            <p:cNvSpPr txBox="1"/>
            <p:nvPr/>
          </p:nvSpPr>
          <p:spPr>
            <a:xfrm>
              <a:off x="8633906" y="1947671"/>
              <a:ext cx="91678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Detector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157FAC05-0CDC-4EAF-A205-EF752D3F224F}"/>
                </a:ext>
              </a:extLst>
            </p:cNvPr>
            <p:cNvSpPr txBox="1"/>
            <p:nvPr/>
          </p:nvSpPr>
          <p:spPr>
            <a:xfrm>
              <a:off x="9345553" y="3267966"/>
              <a:ext cx="102245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Computer</a:t>
              </a:r>
            </a:p>
          </p:txBody>
        </p:sp>
      </p:grpSp>
      <p:sp>
        <p:nvSpPr>
          <p:cNvPr id="80" name="TextBox 79">
            <a:extLst>
              <a:ext uri="{FF2B5EF4-FFF2-40B4-BE49-F238E27FC236}">
                <a16:creationId xmlns:a16="http://schemas.microsoft.com/office/drawing/2014/main" id="{F5B8E445-6767-47CA-9E69-24064D2276EC}"/>
              </a:ext>
            </a:extLst>
          </p:cNvPr>
          <p:cNvSpPr txBox="1"/>
          <p:nvPr/>
        </p:nvSpPr>
        <p:spPr>
          <a:xfrm>
            <a:off x="1847426" y="2661278"/>
            <a:ext cx="461665" cy="9239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endParaRPr lang="en-GB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5EB8E7E7-6773-42F0-99B7-138B0A26BCB7}"/>
              </a:ext>
            </a:extLst>
          </p:cNvPr>
          <p:cNvSpPr txBox="1"/>
          <p:nvPr/>
        </p:nvSpPr>
        <p:spPr>
          <a:xfrm>
            <a:off x="6096000" y="4867084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X </a:t>
            </a:r>
            <a:r>
              <a:rPr lang="en-GB" sz="2400" baseline="-25000" dirty="0"/>
              <a:t>Sampler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9E7558FA-A1CB-4072-9350-16CBDE0146D0}"/>
              </a:ext>
            </a:extLst>
          </p:cNvPr>
          <p:cNvSpPr txBox="1"/>
          <p:nvPr/>
        </p:nvSpPr>
        <p:spPr>
          <a:xfrm>
            <a:off x="3593986" y="4876773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X </a:t>
            </a:r>
            <a:r>
              <a:rPr lang="en-GB" sz="2400" baseline="-25000" dirty="0"/>
              <a:t>Sampler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7474F8D-F68C-4B79-8BC6-0A1FEC826BE8}"/>
              </a:ext>
            </a:extLst>
          </p:cNvPr>
          <p:cNvSpPr txBox="1"/>
          <p:nvPr/>
        </p:nvSpPr>
        <p:spPr>
          <a:xfrm>
            <a:off x="6134430" y="2570983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X </a:t>
            </a:r>
            <a:r>
              <a:rPr lang="en-GB" sz="2400" baseline="-25000" dirty="0"/>
              <a:t>Sampler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A7BF1B0-43CC-46C5-B458-3DA73E2867D4}"/>
              </a:ext>
            </a:extLst>
          </p:cNvPr>
          <p:cNvSpPr txBox="1"/>
          <p:nvPr/>
        </p:nvSpPr>
        <p:spPr>
          <a:xfrm>
            <a:off x="4254005" y="2204914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X </a:t>
            </a:r>
            <a:r>
              <a:rPr lang="en-GB" sz="2400" baseline="-25000" dirty="0"/>
              <a:t>Sampler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BA74D84-DC89-4406-8146-1E038B515B0C}"/>
              </a:ext>
            </a:extLst>
          </p:cNvPr>
          <p:cNvSpPr/>
          <p:nvPr/>
        </p:nvSpPr>
        <p:spPr>
          <a:xfrm>
            <a:off x="5446366" y="1761066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A3E090D1-2704-4CE0-9EA4-50B9DC53D0CD}"/>
              </a:ext>
            </a:extLst>
          </p:cNvPr>
          <p:cNvSpPr/>
          <p:nvPr/>
        </p:nvSpPr>
        <p:spPr>
          <a:xfrm>
            <a:off x="5124069" y="5315341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C1CC2251-1505-4AD3-AAD0-6B3C54E7C9B4}"/>
              </a:ext>
            </a:extLst>
          </p:cNvPr>
          <p:cNvSpPr/>
          <p:nvPr/>
        </p:nvSpPr>
        <p:spPr>
          <a:xfrm>
            <a:off x="3448485" y="3174493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6842D813-A56E-4C68-AC46-CF909C4F3EA9}"/>
              </a:ext>
            </a:extLst>
          </p:cNvPr>
          <p:cNvSpPr/>
          <p:nvPr/>
        </p:nvSpPr>
        <p:spPr>
          <a:xfrm>
            <a:off x="7016232" y="4256583"/>
            <a:ext cx="694690" cy="661522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FAN</a:t>
            </a:r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CEC8C852-5E74-43E3-A0D0-15CB88C9B4FE}"/>
              </a:ext>
            </a:extLst>
          </p:cNvPr>
          <p:cNvGrpSpPr/>
          <p:nvPr/>
        </p:nvGrpSpPr>
        <p:grpSpPr>
          <a:xfrm>
            <a:off x="8345201" y="4808840"/>
            <a:ext cx="2305074" cy="1210732"/>
            <a:chOff x="8345201" y="4808840"/>
            <a:chExt cx="2305074" cy="1210732"/>
          </a:xfrm>
        </p:grpSpPr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652EF686-9680-4825-9622-13BCE88734EF}"/>
                </a:ext>
              </a:extLst>
            </p:cNvPr>
            <p:cNvSpPr/>
            <p:nvPr/>
          </p:nvSpPr>
          <p:spPr>
            <a:xfrm>
              <a:off x="8345201" y="4808840"/>
              <a:ext cx="588411" cy="12107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A9A71DA9-C6CB-47D4-83B6-ED5CB0EBF09A}"/>
                </a:ext>
              </a:extLst>
            </p:cNvPr>
            <p:cNvSpPr txBox="1"/>
            <p:nvPr/>
          </p:nvSpPr>
          <p:spPr>
            <a:xfrm>
              <a:off x="8945065" y="5113852"/>
              <a:ext cx="170521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Fan and Airflow </a:t>
              </a:r>
            </a:p>
            <a:p>
              <a:r>
                <a:rPr lang="en-GB" dirty="0"/>
                <a:t>Controller</a:t>
              </a:r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98702309-C067-495F-9ED3-253962C56103}"/>
              </a:ext>
            </a:extLst>
          </p:cNvPr>
          <p:cNvGrpSpPr/>
          <p:nvPr/>
        </p:nvGrpSpPr>
        <p:grpSpPr>
          <a:xfrm>
            <a:off x="4576180" y="3437688"/>
            <a:ext cx="2016610" cy="1327526"/>
            <a:chOff x="1074544" y="3835807"/>
            <a:chExt cx="2016610" cy="1327526"/>
          </a:xfrm>
          <a:solidFill>
            <a:schemeClr val="bg1"/>
          </a:solidFill>
        </p:grpSpPr>
        <p:sp>
          <p:nvSpPr>
            <p:cNvPr id="93" name="Cloud 92">
              <a:extLst>
                <a:ext uri="{FF2B5EF4-FFF2-40B4-BE49-F238E27FC236}">
                  <a16:creationId xmlns:a16="http://schemas.microsoft.com/office/drawing/2014/main" id="{A892FF77-3A86-4B3C-B9C6-93E43140B7EB}"/>
                </a:ext>
              </a:extLst>
            </p:cNvPr>
            <p:cNvSpPr/>
            <p:nvPr/>
          </p:nvSpPr>
          <p:spPr>
            <a:xfrm>
              <a:off x="1074544" y="3835807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Cloud 93">
              <a:extLst>
                <a:ext uri="{FF2B5EF4-FFF2-40B4-BE49-F238E27FC236}">
                  <a16:creationId xmlns:a16="http://schemas.microsoft.com/office/drawing/2014/main" id="{66925669-21D4-4416-9938-8F9AEE8D0B09}"/>
                </a:ext>
              </a:extLst>
            </p:cNvPr>
            <p:cNvSpPr/>
            <p:nvPr/>
          </p:nvSpPr>
          <p:spPr>
            <a:xfrm>
              <a:off x="1522615" y="4267095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5" name="Cloud 94">
              <a:extLst>
                <a:ext uri="{FF2B5EF4-FFF2-40B4-BE49-F238E27FC236}">
                  <a16:creationId xmlns:a16="http://schemas.microsoft.com/office/drawing/2014/main" id="{A782BE89-5EEC-4C20-853C-4703EF986BBA}"/>
                </a:ext>
              </a:extLst>
            </p:cNvPr>
            <p:cNvSpPr/>
            <p:nvPr/>
          </p:nvSpPr>
          <p:spPr>
            <a:xfrm>
              <a:off x="1823746" y="3840266"/>
              <a:ext cx="1267408" cy="111592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Source</a:t>
              </a:r>
            </a:p>
          </p:txBody>
        </p:sp>
      </p:grp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42295C9-E159-17D2-4EE5-6626E6E4D7E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477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216"/>
    </mc:Choice>
    <mc:Fallback xmlns="">
      <p:transition spd="slow" advTm="112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81" grpId="0"/>
      <p:bldP spid="82" grpId="0"/>
      <p:bldP spid="83" grpId="0"/>
      <p:bldP spid="84" grpId="0"/>
      <p:bldP spid="85" grpId="0" animBg="1"/>
      <p:bldP spid="86" grpId="0" animBg="1"/>
      <p:bldP spid="87" grpId="0" animBg="1"/>
      <p:bldP spid="8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24BE-B66E-4446-A4EC-91A29F9A8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6" y="103462"/>
            <a:ext cx="9404723" cy="1400530"/>
          </a:xfrm>
        </p:spPr>
        <p:txBody>
          <a:bodyPr/>
          <a:lstStyle/>
          <a:p>
            <a:r>
              <a:rPr lang="en-GB" dirty="0"/>
              <a:t>…………A question of Optics?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F00396-7E68-4C55-AD73-445DCDCEEB69}"/>
              </a:ext>
            </a:extLst>
          </p:cNvPr>
          <p:cNvSpPr/>
          <p:nvPr/>
        </p:nvSpPr>
        <p:spPr>
          <a:xfrm>
            <a:off x="1573832" y="2018627"/>
            <a:ext cx="2387296" cy="3641173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CE2AEC-BD20-4461-A062-D51A03624AAC}"/>
              </a:ext>
            </a:extLst>
          </p:cNvPr>
          <p:cNvSpPr/>
          <p:nvPr/>
        </p:nvSpPr>
        <p:spPr>
          <a:xfrm>
            <a:off x="1910931" y="1688558"/>
            <a:ext cx="366855" cy="73371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E84A8D-772E-4D72-9EBF-E8CF843919C3}"/>
              </a:ext>
            </a:extLst>
          </p:cNvPr>
          <p:cNvSpPr/>
          <p:nvPr/>
        </p:nvSpPr>
        <p:spPr>
          <a:xfrm rot="10800000">
            <a:off x="3338417" y="5282258"/>
            <a:ext cx="354833" cy="755084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A43C220-770E-4A3F-B41A-6654B3B0234B}"/>
              </a:ext>
            </a:extLst>
          </p:cNvPr>
          <p:cNvSpPr/>
          <p:nvPr/>
        </p:nvSpPr>
        <p:spPr>
          <a:xfrm rot="5203599">
            <a:off x="3004064" y="5809708"/>
            <a:ext cx="941038" cy="884435"/>
          </a:xfrm>
          <a:prstGeom prst="ellipse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AA217A-8EDE-4CFE-BF9F-F52FDCDDEB81}"/>
              </a:ext>
            </a:extLst>
          </p:cNvPr>
          <p:cNvSpPr/>
          <p:nvPr/>
        </p:nvSpPr>
        <p:spPr>
          <a:xfrm rot="1570570">
            <a:off x="1615009" y="4899934"/>
            <a:ext cx="1248013" cy="135327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2FCF6-DC50-4E64-A96F-88A6DEFB7D5B}"/>
              </a:ext>
            </a:extLst>
          </p:cNvPr>
          <p:cNvSpPr/>
          <p:nvPr/>
        </p:nvSpPr>
        <p:spPr>
          <a:xfrm rot="1040048">
            <a:off x="3097506" y="2259159"/>
            <a:ext cx="754155" cy="13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364C52D-926B-4CC4-A9B0-41E00A62C454}"/>
              </a:ext>
            </a:extLst>
          </p:cNvPr>
          <p:cNvCxnSpPr>
            <a:cxnSpLocks/>
            <a:stCxn id="5" idx="2"/>
          </p:cNvCxnSpPr>
          <p:nvPr/>
        </p:nvCxnSpPr>
        <p:spPr>
          <a:xfrm>
            <a:off x="2094359" y="2422268"/>
            <a:ext cx="9653" cy="236216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8B394C-BBFD-4AFD-BF3E-397DA6F3753E}"/>
              </a:ext>
            </a:extLst>
          </p:cNvPr>
          <p:cNvCxnSpPr>
            <a:cxnSpLocks/>
          </p:cNvCxnSpPr>
          <p:nvPr/>
        </p:nvCxnSpPr>
        <p:spPr>
          <a:xfrm flipV="1">
            <a:off x="2236781" y="2418030"/>
            <a:ext cx="1184185" cy="236640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1C437C-350F-43E5-BE3B-FA5FE4A87039}"/>
              </a:ext>
            </a:extLst>
          </p:cNvPr>
          <p:cNvCxnSpPr>
            <a:cxnSpLocks/>
          </p:cNvCxnSpPr>
          <p:nvPr/>
        </p:nvCxnSpPr>
        <p:spPr>
          <a:xfrm>
            <a:off x="3492668" y="2519398"/>
            <a:ext cx="0" cy="26668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973583AB-FBBD-4453-90EC-0981B99D372C}"/>
              </a:ext>
            </a:extLst>
          </p:cNvPr>
          <p:cNvSpPr txBox="1"/>
          <p:nvPr/>
        </p:nvSpPr>
        <p:spPr>
          <a:xfrm>
            <a:off x="2242688" y="1665912"/>
            <a:ext cx="1049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Collimator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F55D94F-7C34-4780-AE8C-1BDF121D01EC}"/>
              </a:ext>
            </a:extLst>
          </p:cNvPr>
          <p:cNvSpPr txBox="1"/>
          <p:nvPr/>
        </p:nvSpPr>
        <p:spPr>
          <a:xfrm>
            <a:off x="3772215" y="5708361"/>
            <a:ext cx="824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Detector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850A4CC-FDBB-4F88-AEF1-506E5BBBCE66}"/>
              </a:ext>
            </a:extLst>
          </p:cNvPr>
          <p:cNvSpPr txBox="1"/>
          <p:nvPr/>
        </p:nvSpPr>
        <p:spPr>
          <a:xfrm>
            <a:off x="2312951" y="4486126"/>
            <a:ext cx="996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Diffraction </a:t>
            </a:r>
          </a:p>
          <a:p>
            <a:r>
              <a:rPr lang="en-GB" sz="1400" dirty="0"/>
              <a:t>Grating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80B24DE-7C0E-4D7A-9986-DF2D84A1D7AF}"/>
              </a:ext>
            </a:extLst>
          </p:cNvPr>
          <p:cNvSpPr txBox="1"/>
          <p:nvPr/>
        </p:nvSpPr>
        <p:spPr>
          <a:xfrm>
            <a:off x="2516098" y="2276791"/>
            <a:ext cx="890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Focussing</a:t>
            </a:r>
          </a:p>
          <a:p>
            <a:r>
              <a:rPr lang="en-GB" sz="1400" dirty="0"/>
              <a:t>Mirror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96B669D-E7FB-403A-B7F6-807D38B3037C}"/>
              </a:ext>
            </a:extLst>
          </p:cNvPr>
          <p:cNvSpPr txBox="1"/>
          <p:nvPr/>
        </p:nvSpPr>
        <p:spPr>
          <a:xfrm>
            <a:off x="193727" y="6376564"/>
            <a:ext cx="1681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Bentham Optics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3747ACE-D841-491A-8945-69DA1DDA4509}"/>
              </a:ext>
            </a:extLst>
          </p:cNvPr>
          <p:cNvSpPr txBox="1"/>
          <p:nvPr/>
        </p:nvSpPr>
        <p:spPr>
          <a:xfrm>
            <a:off x="5965763" y="6356699"/>
            <a:ext cx="1421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Metax</a:t>
            </a:r>
            <a:r>
              <a:rPr lang="en-GB" dirty="0"/>
              <a:t> Optics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1A4C7E9-8A5C-4155-B8AA-D81580C098A2}"/>
              </a:ext>
            </a:extLst>
          </p:cNvPr>
          <p:cNvSpPr/>
          <p:nvPr/>
        </p:nvSpPr>
        <p:spPr>
          <a:xfrm>
            <a:off x="7447093" y="2115750"/>
            <a:ext cx="2387296" cy="3641173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EE3DEF0-910B-4411-BCF1-D39D403341AC}"/>
              </a:ext>
            </a:extLst>
          </p:cNvPr>
          <p:cNvSpPr/>
          <p:nvPr/>
        </p:nvSpPr>
        <p:spPr>
          <a:xfrm>
            <a:off x="9008012" y="2115749"/>
            <a:ext cx="826377" cy="3641173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39E2B2F-781B-4EE3-B226-BF966872724C}"/>
              </a:ext>
            </a:extLst>
          </p:cNvPr>
          <p:cNvSpPr/>
          <p:nvPr/>
        </p:nvSpPr>
        <p:spPr>
          <a:xfrm rot="16200000">
            <a:off x="8332133" y="2599883"/>
            <a:ext cx="271436" cy="755084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19F89F4-CE97-4736-98A5-3D0D0C2684AA}"/>
              </a:ext>
            </a:extLst>
          </p:cNvPr>
          <p:cNvSpPr/>
          <p:nvPr/>
        </p:nvSpPr>
        <p:spPr>
          <a:xfrm>
            <a:off x="9228941" y="2057132"/>
            <a:ext cx="384517" cy="1172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9213F06-B8C5-4525-87A4-1C323E247EA2}"/>
              </a:ext>
            </a:extLst>
          </p:cNvPr>
          <p:cNvSpPr/>
          <p:nvPr/>
        </p:nvSpPr>
        <p:spPr>
          <a:xfrm>
            <a:off x="8903039" y="2800010"/>
            <a:ext cx="384517" cy="2714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4D198814-EFA2-4102-85A7-FA8A2FC3E10F}"/>
              </a:ext>
            </a:extLst>
          </p:cNvPr>
          <p:cNvSpPr/>
          <p:nvPr/>
        </p:nvSpPr>
        <p:spPr>
          <a:xfrm rot="5203599">
            <a:off x="7782326" y="2616539"/>
            <a:ext cx="790851" cy="782497"/>
          </a:xfrm>
          <a:prstGeom prst="ellipse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65AEE3B-B479-4A47-BC45-D11D0001245D}"/>
              </a:ext>
            </a:extLst>
          </p:cNvPr>
          <p:cNvCxnSpPr>
            <a:cxnSpLocks/>
          </p:cNvCxnSpPr>
          <p:nvPr/>
        </p:nvCxnSpPr>
        <p:spPr>
          <a:xfrm>
            <a:off x="8901805" y="2327577"/>
            <a:ext cx="14958" cy="743869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024BF2C6-0865-43D3-86EE-583E93110BB4}"/>
              </a:ext>
            </a:extLst>
          </p:cNvPr>
          <p:cNvCxnSpPr/>
          <p:nvPr/>
        </p:nvCxnSpPr>
        <p:spPr>
          <a:xfrm>
            <a:off x="8290560" y="399053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Arc 76">
            <a:extLst>
              <a:ext uri="{FF2B5EF4-FFF2-40B4-BE49-F238E27FC236}">
                <a16:creationId xmlns:a16="http://schemas.microsoft.com/office/drawing/2014/main" id="{DE6DED98-97CF-4255-8843-BC5BB3A84E5D}"/>
              </a:ext>
            </a:extLst>
          </p:cNvPr>
          <p:cNvSpPr/>
          <p:nvPr/>
        </p:nvSpPr>
        <p:spPr>
          <a:xfrm rot="8372148">
            <a:off x="8954597" y="4823798"/>
            <a:ext cx="1012874" cy="862818"/>
          </a:xfrm>
          <a:prstGeom prst="arc">
            <a:avLst>
              <a:gd name="adj1" fmla="val 15671357"/>
              <a:gd name="adj2" fmla="val 306049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6A695BC-5DE5-438B-8497-542367F83F53}"/>
              </a:ext>
            </a:extLst>
          </p:cNvPr>
          <p:cNvSpPr txBox="1"/>
          <p:nvPr/>
        </p:nvSpPr>
        <p:spPr>
          <a:xfrm>
            <a:off x="8183556" y="3342619"/>
            <a:ext cx="824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Detector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9BD5A6C7-E31E-4F7E-838B-686044D3C310}"/>
              </a:ext>
            </a:extLst>
          </p:cNvPr>
          <p:cNvSpPr txBox="1"/>
          <p:nvPr/>
        </p:nvSpPr>
        <p:spPr>
          <a:xfrm>
            <a:off x="8228513" y="2230624"/>
            <a:ext cx="5237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C.V.F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7CD2AF5D-C6FF-47E5-9D11-60181446B327}"/>
              </a:ext>
            </a:extLst>
          </p:cNvPr>
          <p:cNvSpPr txBox="1"/>
          <p:nvPr/>
        </p:nvSpPr>
        <p:spPr>
          <a:xfrm>
            <a:off x="9893185" y="5213332"/>
            <a:ext cx="890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Focussing</a:t>
            </a:r>
          </a:p>
          <a:p>
            <a:r>
              <a:rPr lang="en-GB" sz="1400" dirty="0"/>
              <a:t>Mirror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7B4982A5-F9A8-4113-AE4C-87CCDA75DD0C}"/>
              </a:ext>
            </a:extLst>
          </p:cNvPr>
          <p:cNvCxnSpPr>
            <a:cxnSpLocks/>
          </p:cNvCxnSpPr>
          <p:nvPr/>
        </p:nvCxnSpPr>
        <p:spPr>
          <a:xfrm>
            <a:off x="9116375" y="2825723"/>
            <a:ext cx="147609" cy="1538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B5DFD3C5-502E-4EB6-80E0-A7BEDEF009B9}"/>
              </a:ext>
            </a:extLst>
          </p:cNvPr>
          <p:cNvCxnSpPr>
            <a:cxnSpLocks/>
          </p:cNvCxnSpPr>
          <p:nvPr/>
        </p:nvCxnSpPr>
        <p:spPr>
          <a:xfrm flipH="1">
            <a:off x="9499810" y="2003865"/>
            <a:ext cx="29094" cy="365593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7EE991D5-8AA9-4B30-84B2-BF75D2AAD711}"/>
              </a:ext>
            </a:extLst>
          </p:cNvPr>
          <p:cNvCxnSpPr>
            <a:cxnSpLocks/>
          </p:cNvCxnSpPr>
          <p:nvPr/>
        </p:nvCxnSpPr>
        <p:spPr>
          <a:xfrm flipH="1" flipV="1">
            <a:off x="9148689" y="2935728"/>
            <a:ext cx="290950" cy="267259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A02FFAB5-7605-4FE3-A984-F0CCD403C7EE}"/>
              </a:ext>
            </a:extLst>
          </p:cNvPr>
          <p:cNvCxnSpPr>
            <a:cxnSpLocks/>
          </p:cNvCxnSpPr>
          <p:nvPr/>
        </p:nvCxnSpPr>
        <p:spPr>
          <a:xfrm flipH="1">
            <a:off x="8885187" y="2935728"/>
            <a:ext cx="24565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C1D6DDF-FC40-748F-65E2-58B558E6CC2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6559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83"/>
    </mc:Choice>
    <mc:Fallback xmlns="">
      <p:transition spd="slow" advTm="141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50" grpId="0"/>
      <p:bldP spid="51" grpId="0"/>
      <p:bldP spid="52" grpId="0"/>
      <p:bldP spid="53" grpId="0"/>
      <p:bldP spid="78" grpId="0"/>
      <p:bldP spid="79" grpId="0"/>
      <p:bldP spid="80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260F2-A591-4477-9E4D-C95A7182C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66mm “Beer Can” Grenades</a:t>
            </a:r>
          </a:p>
        </p:txBody>
      </p:sp>
      <p:pic>
        <p:nvPicPr>
          <p:cNvPr id="5" name="Picture 12" descr="VMSSG">
            <a:extLst>
              <a:ext uri="{FF2B5EF4-FFF2-40B4-BE49-F238E27FC236}">
                <a16:creationId xmlns:a16="http://schemas.microsoft.com/office/drawing/2014/main" id="{E395119B-17F6-477F-9A38-5B60CB985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36" t="14674" r="38000" b="69463"/>
          <a:stretch>
            <a:fillRect/>
          </a:stretch>
        </p:blipFill>
        <p:spPr bwMode="auto">
          <a:xfrm>
            <a:off x="1073033" y="2119734"/>
            <a:ext cx="9633623" cy="4201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AA660F3-9F8E-96E8-2AA7-72A50D8DC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4607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67"/>
    </mc:Choice>
    <mc:Fallback xmlns="">
      <p:transition spd="slow" advTm="19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-175491" y="2512291"/>
            <a:ext cx="126076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0515600" cy="1325563"/>
          </a:xfrm>
        </p:spPr>
        <p:txBody>
          <a:bodyPr/>
          <a:lstStyle/>
          <a:p>
            <a:r>
              <a:rPr lang="en-GB" dirty="0"/>
              <a:t>Contrast Smoke!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115057" y="3433181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621414" y="2812458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762199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2929789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D362D98-F231-7243-F03A-04E81CF1BEC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243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13"/>
    </mc:Choice>
    <mc:Fallback xmlns="">
      <p:transition spd="slow" advTm="27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-175491" y="2512291"/>
            <a:ext cx="126076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0515600" cy="1325563"/>
          </a:xfrm>
        </p:spPr>
        <p:txBody>
          <a:bodyPr/>
          <a:lstStyle/>
          <a:p>
            <a:r>
              <a:rPr lang="en-GB" dirty="0"/>
              <a:t>Contrast Smoke!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854301" y="3231404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762199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3042143" y="4120137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DC196ED-CBF0-4D02-9FE2-C84F7C600754}"/>
              </a:ext>
            </a:extLst>
          </p:cNvPr>
          <p:cNvGrpSpPr/>
          <p:nvPr/>
        </p:nvGrpSpPr>
        <p:grpSpPr>
          <a:xfrm>
            <a:off x="4905471" y="3655890"/>
            <a:ext cx="1813816" cy="967271"/>
            <a:chOff x="1190728" y="4751335"/>
            <a:chExt cx="1813816" cy="967271"/>
          </a:xfrm>
          <a:solidFill>
            <a:schemeClr val="bg1"/>
          </a:solidFill>
        </p:grpSpPr>
        <p:sp>
          <p:nvSpPr>
            <p:cNvPr id="17" name="Cloud 16">
              <a:extLst>
                <a:ext uri="{FF2B5EF4-FFF2-40B4-BE49-F238E27FC236}">
                  <a16:creationId xmlns:a16="http://schemas.microsoft.com/office/drawing/2014/main" id="{6889FE5F-0512-4FB2-AFAE-6889801E5C34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CB399714-0C93-415A-B8BA-AE5E0549D898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5B57E6E3-1280-4A73-BF61-95E4AC8AF10C}"/>
                </a:ext>
              </a:extLst>
            </p:cNvPr>
            <p:cNvSpPr/>
            <p:nvPr/>
          </p:nvSpPr>
          <p:spPr>
            <a:xfrm>
              <a:off x="1814150" y="4751335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D7FF39E-0C48-4B97-9948-948C4A3B2ADF}"/>
              </a:ext>
            </a:extLst>
          </p:cNvPr>
          <p:cNvGrpSpPr/>
          <p:nvPr/>
        </p:nvGrpSpPr>
        <p:grpSpPr>
          <a:xfrm>
            <a:off x="6181369" y="3655890"/>
            <a:ext cx="1636275" cy="1023294"/>
            <a:chOff x="1190728" y="4695312"/>
            <a:chExt cx="1636275" cy="1023294"/>
          </a:xfrm>
          <a:solidFill>
            <a:schemeClr val="bg1"/>
          </a:solidFill>
        </p:grpSpPr>
        <p:sp>
          <p:nvSpPr>
            <p:cNvPr id="21" name="Cloud 20">
              <a:extLst>
                <a:ext uri="{FF2B5EF4-FFF2-40B4-BE49-F238E27FC236}">
                  <a16:creationId xmlns:a16="http://schemas.microsoft.com/office/drawing/2014/main" id="{24A6B366-8883-4768-989F-71A556B6DC20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A7C8DAD0-0529-43E2-A02A-336F7E2B8B73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D089A1A6-C333-4B73-9AAD-007220BCFF2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081351" y="3519183"/>
            <a:ext cx="1436781" cy="203157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76BF67F-F356-1CE1-0ED0-9D6A7EED199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517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59"/>
    </mc:Choice>
    <mc:Fallback xmlns="">
      <p:transition spd="slow" advTm="15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-175491" y="2512291"/>
            <a:ext cx="126076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0515600" cy="1325563"/>
          </a:xfrm>
        </p:spPr>
        <p:txBody>
          <a:bodyPr/>
          <a:lstStyle/>
          <a:p>
            <a:r>
              <a:rPr lang="en-GB" dirty="0"/>
              <a:t>Contrast Smoke!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089611" y="3429000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621414" y="2812458"/>
            <a:ext cx="1436781" cy="203157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A5DEAAA-8349-4910-E759-23DEAD3FC9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007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58"/>
    </mc:Choice>
    <mc:Fallback xmlns="">
      <p:transition spd="slow" advTm="17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-175491" y="2512291"/>
            <a:ext cx="126076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0515600" cy="1325563"/>
          </a:xfrm>
        </p:spPr>
        <p:txBody>
          <a:bodyPr/>
          <a:lstStyle/>
          <a:p>
            <a:r>
              <a:rPr lang="en-GB" dirty="0"/>
              <a:t>Contrast Smoke!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619796" y="2852040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741120" y="4024845"/>
            <a:ext cx="1636275" cy="1023294"/>
            <a:chOff x="1190728" y="4695312"/>
            <a:chExt cx="1636275" cy="1023294"/>
          </a:xfrm>
          <a:solidFill>
            <a:schemeClr val="bg1">
              <a:lumMod val="85000"/>
            </a:schemeClr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3031603" y="4080912"/>
            <a:ext cx="1636275" cy="1023294"/>
            <a:chOff x="1190728" y="4695312"/>
            <a:chExt cx="1636275" cy="1023294"/>
          </a:xfrm>
          <a:solidFill>
            <a:schemeClr val="bg1">
              <a:lumMod val="85000"/>
            </a:schemeClr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DEEC524-6596-44E9-A5FE-DF5F5B3092ED}"/>
              </a:ext>
            </a:extLst>
          </p:cNvPr>
          <p:cNvGrpSpPr/>
          <p:nvPr/>
        </p:nvGrpSpPr>
        <p:grpSpPr>
          <a:xfrm>
            <a:off x="4583254" y="3356182"/>
            <a:ext cx="1636275" cy="1023294"/>
            <a:chOff x="1190728" y="4695312"/>
            <a:chExt cx="1636275" cy="1023294"/>
          </a:xfrm>
          <a:solidFill>
            <a:schemeClr val="bg1">
              <a:lumMod val="85000"/>
            </a:schemeClr>
          </a:solidFill>
        </p:grpSpPr>
        <p:sp>
          <p:nvSpPr>
            <p:cNvPr id="17" name="Cloud 16">
              <a:extLst>
                <a:ext uri="{FF2B5EF4-FFF2-40B4-BE49-F238E27FC236}">
                  <a16:creationId xmlns:a16="http://schemas.microsoft.com/office/drawing/2014/main" id="{12136009-BF70-45D0-8571-914F504A09C6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EB6FF7BA-8A7C-4740-AA27-F67B76B94493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08054085-5CC0-41F3-99C5-F32EF000F82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D278321-CEEA-47A5-A8D3-A123C6AFC3AB}"/>
              </a:ext>
            </a:extLst>
          </p:cNvPr>
          <p:cNvGrpSpPr/>
          <p:nvPr/>
        </p:nvGrpSpPr>
        <p:grpSpPr>
          <a:xfrm>
            <a:off x="5601861" y="3514615"/>
            <a:ext cx="1636275" cy="1023294"/>
            <a:chOff x="1190728" y="4695312"/>
            <a:chExt cx="1636275" cy="1023294"/>
          </a:xfrm>
          <a:solidFill>
            <a:schemeClr val="bg1">
              <a:lumMod val="85000"/>
            </a:schemeClr>
          </a:solidFill>
        </p:grpSpPr>
        <p:sp>
          <p:nvSpPr>
            <p:cNvPr id="21" name="Cloud 20">
              <a:extLst>
                <a:ext uri="{FF2B5EF4-FFF2-40B4-BE49-F238E27FC236}">
                  <a16:creationId xmlns:a16="http://schemas.microsoft.com/office/drawing/2014/main" id="{BC18A5E2-5F41-4400-B0BD-6A27B5AA498A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D65F968A-6C48-4B0A-B58C-F5AA73F12438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44F10F54-39AF-456F-B3AB-C8049476047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929046" y="3307465"/>
            <a:ext cx="1436781" cy="203157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3CD9A29-562A-2853-4CD9-A7D978AA1A2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1552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73"/>
    </mc:Choice>
    <mc:Fallback xmlns="">
      <p:transition spd="slow" advTm="18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36707B-72FD-4943-80BA-48333E7A1A98}"/>
              </a:ext>
            </a:extLst>
          </p:cNvPr>
          <p:cNvSpPr/>
          <p:nvPr/>
        </p:nvSpPr>
        <p:spPr>
          <a:xfrm>
            <a:off x="-175491" y="2512291"/>
            <a:ext cx="12607636" cy="2631140"/>
          </a:xfrm>
          <a:custGeom>
            <a:avLst/>
            <a:gdLst>
              <a:gd name="connsiteX0" fmla="*/ 110840 w 11123311"/>
              <a:gd name="connsiteY0" fmla="*/ 1921164 h 1948873"/>
              <a:gd name="connsiteX1" fmla="*/ 110840 w 11123311"/>
              <a:gd name="connsiteY1" fmla="*/ 1921164 h 1948873"/>
              <a:gd name="connsiteX2" fmla="*/ 406404 w 11123311"/>
              <a:gd name="connsiteY2" fmla="*/ 1884218 h 1948873"/>
              <a:gd name="connsiteX3" fmla="*/ 868222 w 11123311"/>
              <a:gd name="connsiteY3" fmla="*/ 1893454 h 1948873"/>
              <a:gd name="connsiteX4" fmla="*/ 2207495 w 11123311"/>
              <a:gd name="connsiteY4" fmla="*/ 1911927 h 1948873"/>
              <a:gd name="connsiteX5" fmla="*/ 3103422 w 11123311"/>
              <a:gd name="connsiteY5" fmla="*/ 1921164 h 1948873"/>
              <a:gd name="connsiteX6" fmla="*/ 3786913 w 11123311"/>
              <a:gd name="connsiteY6" fmla="*/ 1930400 h 1948873"/>
              <a:gd name="connsiteX7" fmla="*/ 9522695 w 11123311"/>
              <a:gd name="connsiteY7" fmla="*/ 1948873 h 1948873"/>
              <a:gd name="connsiteX8" fmla="*/ 10788076 w 11123311"/>
              <a:gd name="connsiteY8" fmla="*/ 1939636 h 1948873"/>
              <a:gd name="connsiteX9" fmla="*/ 10852731 w 11123311"/>
              <a:gd name="connsiteY9" fmla="*/ 1930400 h 1948873"/>
              <a:gd name="connsiteX10" fmla="*/ 11055931 w 11123311"/>
              <a:gd name="connsiteY10" fmla="*/ 1911927 h 1948873"/>
              <a:gd name="connsiteX11" fmla="*/ 11120586 w 11123311"/>
              <a:gd name="connsiteY11" fmla="*/ 1902691 h 1948873"/>
              <a:gd name="connsiteX12" fmla="*/ 11120586 w 11123311"/>
              <a:gd name="connsiteY12" fmla="*/ 1902691 h 1948873"/>
              <a:gd name="connsiteX13" fmla="*/ 11083640 w 11123311"/>
              <a:gd name="connsiteY13" fmla="*/ 1514764 h 1948873"/>
              <a:gd name="connsiteX14" fmla="*/ 11055931 w 11123311"/>
              <a:gd name="connsiteY14" fmla="*/ 1459345 h 1948873"/>
              <a:gd name="connsiteX15" fmla="*/ 11009749 w 11123311"/>
              <a:gd name="connsiteY15" fmla="*/ 1422400 h 1948873"/>
              <a:gd name="connsiteX16" fmla="*/ 10797313 w 11123311"/>
              <a:gd name="connsiteY16" fmla="*/ 1339273 h 1948873"/>
              <a:gd name="connsiteX17" fmla="*/ 10714186 w 11123311"/>
              <a:gd name="connsiteY17" fmla="*/ 1330036 h 1948873"/>
              <a:gd name="connsiteX18" fmla="*/ 10538695 w 11123311"/>
              <a:gd name="connsiteY18" fmla="*/ 1302327 h 1948873"/>
              <a:gd name="connsiteX19" fmla="*/ 10464804 w 11123311"/>
              <a:gd name="connsiteY19" fmla="*/ 1293091 h 1948873"/>
              <a:gd name="connsiteX20" fmla="*/ 10076876 w 11123311"/>
              <a:gd name="connsiteY20" fmla="*/ 1283854 h 1948873"/>
              <a:gd name="connsiteX21" fmla="*/ 9947567 w 11123311"/>
              <a:gd name="connsiteY21" fmla="*/ 1237673 h 1948873"/>
              <a:gd name="connsiteX22" fmla="*/ 9910622 w 11123311"/>
              <a:gd name="connsiteY22" fmla="*/ 1209964 h 1948873"/>
              <a:gd name="connsiteX23" fmla="*/ 9818258 w 11123311"/>
              <a:gd name="connsiteY23" fmla="*/ 1117600 h 1948873"/>
              <a:gd name="connsiteX24" fmla="*/ 9707422 w 11123311"/>
              <a:gd name="connsiteY24" fmla="*/ 1025236 h 1948873"/>
              <a:gd name="connsiteX25" fmla="*/ 9531931 w 11123311"/>
              <a:gd name="connsiteY25" fmla="*/ 886691 h 1948873"/>
              <a:gd name="connsiteX26" fmla="*/ 9421095 w 11123311"/>
              <a:gd name="connsiteY26" fmla="*/ 858982 h 1948873"/>
              <a:gd name="connsiteX27" fmla="*/ 9328731 w 11123311"/>
              <a:gd name="connsiteY27" fmla="*/ 840509 h 1948873"/>
              <a:gd name="connsiteX28" fmla="*/ 9153240 w 11123311"/>
              <a:gd name="connsiteY28" fmla="*/ 831273 h 1948873"/>
              <a:gd name="connsiteX29" fmla="*/ 8857676 w 11123311"/>
              <a:gd name="connsiteY29" fmla="*/ 840509 h 1948873"/>
              <a:gd name="connsiteX30" fmla="*/ 8820731 w 11123311"/>
              <a:gd name="connsiteY30" fmla="*/ 849745 h 1948873"/>
              <a:gd name="connsiteX31" fmla="*/ 8774549 w 11123311"/>
              <a:gd name="connsiteY31" fmla="*/ 886691 h 1948873"/>
              <a:gd name="connsiteX32" fmla="*/ 8774549 w 11123311"/>
              <a:gd name="connsiteY32" fmla="*/ 886691 h 1948873"/>
              <a:gd name="connsiteX33" fmla="*/ 8432804 w 11123311"/>
              <a:gd name="connsiteY33" fmla="*/ 563418 h 1948873"/>
              <a:gd name="connsiteX34" fmla="*/ 8238840 w 11123311"/>
              <a:gd name="connsiteY34" fmla="*/ 434109 h 1948873"/>
              <a:gd name="connsiteX35" fmla="*/ 8137240 w 11123311"/>
              <a:gd name="connsiteY35" fmla="*/ 406400 h 1948873"/>
              <a:gd name="connsiteX36" fmla="*/ 7767786 w 11123311"/>
              <a:gd name="connsiteY36" fmla="*/ 360218 h 1948873"/>
              <a:gd name="connsiteX37" fmla="*/ 6825676 w 11123311"/>
              <a:gd name="connsiteY37" fmla="*/ 369454 h 1948873"/>
              <a:gd name="connsiteX38" fmla="*/ 6650186 w 11123311"/>
              <a:gd name="connsiteY38" fmla="*/ 434109 h 1948873"/>
              <a:gd name="connsiteX39" fmla="*/ 6437749 w 11123311"/>
              <a:gd name="connsiteY39" fmla="*/ 480291 h 1948873"/>
              <a:gd name="connsiteX40" fmla="*/ 6363858 w 11123311"/>
              <a:gd name="connsiteY40" fmla="*/ 471054 h 1948873"/>
              <a:gd name="connsiteX41" fmla="*/ 5948222 w 11123311"/>
              <a:gd name="connsiteY41" fmla="*/ 166254 h 1948873"/>
              <a:gd name="connsiteX42" fmla="*/ 5800440 w 11123311"/>
              <a:gd name="connsiteY42" fmla="*/ 83127 h 1948873"/>
              <a:gd name="connsiteX43" fmla="*/ 5634186 w 11123311"/>
              <a:gd name="connsiteY43" fmla="*/ 36945 h 1948873"/>
              <a:gd name="connsiteX44" fmla="*/ 5218549 w 11123311"/>
              <a:gd name="connsiteY44" fmla="*/ 0 h 1948873"/>
              <a:gd name="connsiteX45" fmla="*/ 4359567 w 11123311"/>
              <a:gd name="connsiteY45" fmla="*/ 73891 h 1948873"/>
              <a:gd name="connsiteX46" fmla="*/ 4211786 w 11123311"/>
              <a:gd name="connsiteY46" fmla="*/ 129309 h 1948873"/>
              <a:gd name="connsiteX47" fmla="*/ 4119422 w 11123311"/>
              <a:gd name="connsiteY47" fmla="*/ 184727 h 1948873"/>
              <a:gd name="connsiteX48" fmla="*/ 3953167 w 11123311"/>
              <a:gd name="connsiteY48" fmla="*/ 258618 h 1948873"/>
              <a:gd name="connsiteX49" fmla="*/ 3740731 w 11123311"/>
              <a:gd name="connsiteY49" fmla="*/ 350982 h 1948873"/>
              <a:gd name="connsiteX50" fmla="*/ 3500586 w 11123311"/>
              <a:gd name="connsiteY50" fmla="*/ 434109 h 1948873"/>
              <a:gd name="connsiteX51" fmla="*/ 3463640 w 11123311"/>
              <a:gd name="connsiteY51" fmla="*/ 443345 h 1948873"/>
              <a:gd name="connsiteX52" fmla="*/ 3389749 w 11123311"/>
              <a:gd name="connsiteY52" fmla="*/ 452582 h 1948873"/>
              <a:gd name="connsiteX53" fmla="*/ 3362040 w 11123311"/>
              <a:gd name="connsiteY53" fmla="*/ 471054 h 1948873"/>
              <a:gd name="connsiteX54" fmla="*/ 3232731 w 11123311"/>
              <a:gd name="connsiteY54" fmla="*/ 498764 h 1948873"/>
              <a:gd name="connsiteX55" fmla="*/ 3168076 w 11123311"/>
              <a:gd name="connsiteY55" fmla="*/ 517236 h 1948873"/>
              <a:gd name="connsiteX56" fmla="*/ 2604658 w 11123311"/>
              <a:gd name="connsiteY56" fmla="*/ 498764 h 1948873"/>
              <a:gd name="connsiteX57" fmla="*/ 2484586 w 11123311"/>
              <a:gd name="connsiteY57" fmla="*/ 489527 h 1948873"/>
              <a:gd name="connsiteX58" fmla="*/ 2299858 w 11123311"/>
              <a:gd name="connsiteY58" fmla="*/ 480291 h 1948873"/>
              <a:gd name="connsiteX59" fmla="*/ 1985822 w 11123311"/>
              <a:gd name="connsiteY59" fmla="*/ 554182 h 1948873"/>
              <a:gd name="connsiteX60" fmla="*/ 1828804 w 11123311"/>
              <a:gd name="connsiteY60" fmla="*/ 609600 h 1948873"/>
              <a:gd name="connsiteX61" fmla="*/ 1699495 w 11123311"/>
              <a:gd name="connsiteY61" fmla="*/ 683491 h 1948873"/>
              <a:gd name="connsiteX62" fmla="*/ 1560949 w 11123311"/>
              <a:gd name="connsiteY62" fmla="*/ 738909 h 1948873"/>
              <a:gd name="connsiteX63" fmla="*/ 1459349 w 11123311"/>
              <a:gd name="connsiteY63" fmla="*/ 803564 h 1948873"/>
              <a:gd name="connsiteX64" fmla="*/ 1246913 w 11123311"/>
              <a:gd name="connsiteY64" fmla="*/ 951345 h 1948873"/>
              <a:gd name="connsiteX65" fmla="*/ 1200731 w 11123311"/>
              <a:gd name="connsiteY65" fmla="*/ 969818 h 1948873"/>
              <a:gd name="connsiteX66" fmla="*/ 1136076 w 11123311"/>
              <a:gd name="connsiteY66" fmla="*/ 1006764 h 1948873"/>
              <a:gd name="connsiteX67" fmla="*/ 1099131 w 11123311"/>
              <a:gd name="connsiteY67" fmla="*/ 1025236 h 1948873"/>
              <a:gd name="connsiteX68" fmla="*/ 572658 w 11123311"/>
              <a:gd name="connsiteY68" fmla="*/ 1034473 h 1948873"/>
              <a:gd name="connsiteX69" fmla="*/ 517240 w 11123311"/>
              <a:gd name="connsiteY69" fmla="*/ 1043709 h 1948873"/>
              <a:gd name="connsiteX70" fmla="*/ 341749 w 11123311"/>
              <a:gd name="connsiteY70" fmla="*/ 1136073 h 1948873"/>
              <a:gd name="connsiteX71" fmla="*/ 221676 w 11123311"/>
              <a:gd name="connsiteY71" fmla="*/ 1228436 h 1948873"/>
              <a:gd name="connsiteX72" fmla="*/ 92367 w 11123311"/>
              <a:gd name="connsiteY72" fmla="*/ 1394691 h 1948873"/>
              <a:gd name="connsiteX73" fmla="*/ 64658 w 11123311"/>
              <a:gd name="connsiteY73" fmla="*/ 1459345 h 1948873"/>
              <a:gd name="connsiteX74" fmla="*/ 27713 w 11123311"/>
              <a:gd name="connsiteY74" fmla="*/ 1542473 h 1948873"/>
              <a:gd name="connsiteX75" fmla="*/ 18476 w 11123311"/>
              <a:gd name="connsiteY75" fmla="*/ 1579418 h 1948873"/>
              <a:gd name="connsiteX76" fmla="*/ 9240 w 11123311"/>
              <a:gd name="connsiteY76" fmla="*/ 1764145 h 1948873"/>
              <a:gd name="connsiteX77" fmla="*/ 4 w 11123311"/>
              <a:gd name="connsiteY77" fmla="*/ 1893454 h 1948873"/>
              <a:gd name="connsiteX78" fmla="*/ 73895 w 11123311"/>
              <a:gd name="connsiteY78" fmla="*/ 1884218 h 1948873"/>
              <a:gd name="connsiteX79" fmla="*/ 110840 w 11123311"/>
              <a:gd name="connsiteY79" fmla="*/ 1921164 h 19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1123311" h="1948873">
                <a:moveTo>
                  <a:pt x="110840" y="1921164"/>
                </a:moveTo>
                <a:lnTo>
                  <a:pt x="110840" y="1921164"/>
                </a:lnTo>
                <a:cubicBezTo>
                  <a:pt x="172265" y="1912389"/>
                  <a:pt x="354498" y="1884981"/>
                  <a:pt x="406404" y="1884218"/>
                </a:cubicBezTo>
                <a:lnTo>
                  <a:pt x="868222" y="1893454"/>
                </a:lnTo>
                <a:lnTo>
                  <a:pt x="2207495" y="1911927"/>
                </a:lnTo>
                <a:lnTo>
                  <a:pt x="3103422" y="1921164"/>
                </a:lnTo>
                <a:lnTo>
                  <a:pt x="3786913" y="1930400"/>
                </a:lnTo>
                <a:lnTo>
                  <a:pt x="9522695" y="1948873"/>
                </a:lnTo>
                <a:lnTo>
                  <a:pt x="10788076" y="1939636"/>
                </a:lnTo>
                <a:cubicBezTo>
                  <a:pt x="10809844" y="1939334"/>
                  <a:pt x="10831059" y="1932464"/>
                  <a:pt x="10852731" y="1930400"/>
                </a:cubicBezTo>
                <a:cubicBezTo>
                  <a:pt x="11007624" y="1915649"/>
                  <a:pt x="10938687" y="1928676"/>
                  <a:pt x="11055931" y="1911927"/>
                </a:cubicBezTo>
                <a:cubicBezTo>
                  <a:pt x="11124125" y="1902185"/>
                  <a:pt x="11091020" y="1902691"/>
                  <a:pt x="11120586" y="1902691"/>
                </a:cubicBezTo>
                <a:lnTo>
                  <a:pt x="11120586" y="1902691"/>
                </a:lnTo>
                <a:cubicBezTo>
                  <a:pt x="11113278" y="1654227"/>
                  <a:pt x="11147442" y="1663635"/>
                  <a:pt x="11083640" y="1514764"/>
                </a:cubicBezTo>
                <a:cubicBezTo>
                  <a:pt x="11075504" y="1495781"/>
                  <a:pt x="11068833" y="1475473"/>
                  <a:pt x="11055931" y="1459345"/>
                </a:cubicBezTo>
                <a:cubicBezTo>
                  <a:pt x="11043616" y="1443951"/>
                  <a:pt x="11025899" y="1433705"/>
                  <a:pt x="11009749" y="1422400"/>
                </a:cubicBezTo>
                <a:cubicBezTo>
                  <a:pt x="10947281" y="1378673"/>
                  <a:pt x="10871275" y="1354066"/>
                  <a:pt x="10797313" y="1339273"/>
                </a:cubicBezTo>
                <a:cubicBezTo>
                  <a:pt x="10769975" y="1333805"/>
                  <a:pt x="10741724" y="1334384"/>
                  <a:pt x="10714186" y="1330036"/>
                </a:cubicBezTo>
                <a:cubicBezTo>
                  <a:pt x="10448382" y="1288067"/>
                  <a:pt x="10782759" y="1331041"/>
                  <a:pt x="10538695" y="1302327"/>
                </a:cubicBezTo>
                <a:cubicBezTo>
                  <a:pt x="10514043" y="1299427"/>
                  <a:pt x="10489606" y="1294083"/>
                  <a:pt x="10464804" y="1293091"/>
                </a:cubicBezTo>
                <a:cubicBezTo>
                  <a:pt x="10335561" y="1287921"/>
                  <a:pt x="10206185" y="1286933"/>
                  <a:pt x="10076876" y="1283854"/>
                </a:cubicBezTo>
                <a:cubicBezTo>
                  <a:pt x="10033773" y="1268460"/>
                  <a:pt x="9989392" y="1256262"/>
                  <a:pt x="9947567" y="1237673"/>
                </a:cubicBezTo>
                <a:cubicBezTo>
                  <a:pt x="9933500" y="1231421"/>
                  <a:pt x="9921902" y="1220439"/>
                  <a:pt x="9910622" y="1209964"/>
                </a:cubicBezTo>
                <a:cubicBezTo>
                  <a:pt x="9878716" y="1180337"/>
                  <a:pt x="9849046" y="1148388"/>
                  <a:pt x="9818258" y="1117600"/>
                </a:cubicBezTo>
                <a:cubicBezTo>
                  <a:pt x="9738836" y="1038177"/>
                  <a:pt x="9831851" y="1127707"/>
                  <a:pt x="9707422" y="1025236"/>
                </a:cubicBezTo>
                <a:cubicBezTo>
                  <a:pt x="9632133" y="963233"/>
                  <a:pt x="9618248" y="935244"/>
                  <a:pt x="9531931" y="886691"/>
                </a:cubicBezTo>
                <a:cubicBezTo>
                  <a:pt x="9497875" y="867534"/>
                  <a:pt x="9458088" y="866381"/>
                  <a:pt x="9421095" y="858982"/>
                </a:cubicBezTo>
                <a:cubicBezTo>
                  <a:pt x="9376270" y="850017"/>
                  <a:pt x="9381491" y="844730"/>
                  <a:pt x="9328731" y="840509"/>
                </a:cubicBezTo>
                <a:cubicBezTo>
                  <a:pt x="9270340" y="835838"/>
                  <a:pt x="9211737" y="834352"/>
                  <a:pt x="9153240" y="831273"/>
                </a:cubicBezTo>
                <a:cubicBezTo>
                  <a:pt x="9054719" y="834352"/>
                  <a:pt x="8956094" y="835042"/>
                  <a:pt x="8857676" y="840509"/>
                </a:cubicBezTo>
                <a:cubicBezTo>
                  <a:pt x="8845002" y="841213"/>
                  <a:pt x="8832085" y="844068"/>
                  <a:pt x="8820731" y="849745"/>
                </a:cubicBezTo>
                <a:cubicBezTo>
                  <a:pt x="8800517" y="859852"/>
                  <a:pt x="8788953" y="872287"/>
                  <a:pt x="8774549" y="886691"/>
                </a:cubicBezTo>
                <a:lnTo>
                  <a:pt x="8774549" y="886691"/>
                </a:lnTo>
                <a:cubicBezTo>
                  <a:pt x="8660949" y="727650"/>
                  <a:pt x="8705432" y="779463"/>
                  <a:pt x="8432804" y="563418"/>
                </a:cubicBezTo>
                <a:cubicBezTo>
                  <a:pt x="8371903" y="515157"/>
                  <a:pt x="8307463" y="470565"/>
                  <a:pt x="8238840" y="434109"/>
                </a:cubicBezTo>
                <a:cubicBezTo>
                  <a:pt x="8207839" y="417640"/>
                  <a:pt x="8171662" y="413284"/>
                  <a:pt x="8137240" y="406400"/>
                </a:cubicBezTo>
                <a:cubicBezTo>
                  <a:pt x="8069352" y="392822"/>
                  <a:pt x="7789887" y="362768"/>
                  <a:pt x="7767786" y="360218"/>
                </a:cubicBezTo>
                <a:lnTo>
                  <a:pt x="6825676" y="369454"/>
                </a:lnTo>
                <a:cubicBezTo>
                  <a:pt x="6763471" y="373567"/>
                  <a:pt x="6710128" y="416983"/>
                  <a:pt x="6650186" y="434109"/>
                </a:cubicBezTo>
                <a:cubicBezTo>
                  <a:pt x="6580508" y="454017"/>
                  <a:pt x="6437749" y="480291"/>
                  <a:pt x="6437749" y="480291"/>
                </a:cubicBezTo>
                <a:cubicBezTo>
                  <a:pt x="6413119" y="477212"/>
                  <a:pt x="6386832" y="480452"/>
                  <a:pt x="6363858" y="471054"/>
                </a:cubicBezTo>
                <a:cubicBezTo>
                  <a:pt x="6168334" y="391067"/>
                  <a:pt x="6173802" y="293142"/>
                  <a:pt x="5948222" y="166254"/>
                </a:cubicBezTo>
                <a:cubicBezTo>
                  <a:pt x="5898961" y="138545"/>
                  <a:pt x="5852702" y="104647"/>
                  <a:pt x="5800440" y="83127"/>
                </a:cubicBezTo>
                <a:cubicBezTo>
                  <a:pt x="5747256" y="61228"/>
                  <a:pt x="5690585" y="48225"/>
                  <a:pt x="5634186" y="36945"/>
                </a:cubicBezTo>
                <a:cubicBezTo>
                  <a:pt x="5471924" y="4492"/>
                  <a:pt x="5384018" y="7194"/>
                  <a:pt x="5218549" y="0"/>
                </a:cubicBezTo>
                <a:cubicBezTo>
                  <a:pt x="4598909" y="17704"/>
                  <a:pt x="4746663" y="-34979"/>
                  <a:pt x="4359567" y="73891"/>
                </a:cubicBezTo>
                <a:cubicBezTo>
                  <a:pt x="4322626" y="84281"/>
                  <a:pt x="4248353" y="109950"/>
                  <a:pt x="4211786" y="129309"/>
                </a:cubicBezTo>
                <a:cubicBezTo>
                  <a:pt x="4180054" y="146108"/>
                  <a:pt x="4153484" y="173373"/>
                  <a:pt x="4119422" y="184727"/>
                </a:cubicBezTo>
                <a:cubicBezTo>
                  <a:pt x="3942045" y="243853"/>
                  <a:pt x="4131477" y="175035"/>
                  <a:pt x="3953167" y="258618"/>
                </a:cubicBezTo>
                <a:cubicBezTo>
                  <a:pt x="3883252" y="291391"/>
                  <a:pt x="3812724" y="323066"/>
                  <a:pt x="3740731" y="350982"/>
                </a:cubicBezTo>
                <a:cubicBezTo>
                  <a:pt x="3661752" y="381607"/>
                  <a:pt x="3582766" y="413565"/>
                  <a:pt x="3500586" y="434109"/>
                </a:cubicBezTo>
                <a:cubicBezTo>
                  <a:pt x="3488271" y="437188"/>
                  <a:pt x="3476162" y="441258"/>
                  <a:pt x="3463640" y="443345"/>
                </a:cubicBezTo>
                <a:cubicBezTo>
                  <a:pt x="3439156" y="447426"/>
                  <a:pt x="3414379" y="449503"/>
                  <a:pt x="3389749" y="452582"/>
                </a:cubicBezTo>
                <a:cubicBezTo>
                  <a:pt x="3380513" y="458739"/>
                  <a:pt x="3372472" y="467260"/>
                  <a:pt x="3362040" y="471054"/>
                </a:cubicBezTo>
                <a:cubicBezTo>
                  <a:pt x="3296096" y="495033"/>
                  <a:pt x="3293928" y="484642"/>
                  <a:pt x="3232731" y="498764"/>
                </a:cubicBezTo>
                <a:cubicBezTo>
                  <a:pt x="3210891" y="503804"/>
                  <a:pt x="3189628" y="511079"/>
                  <a:pt x="3168076" y="517236"/>
                </a:cubicBezTo>
                <a:cubicBezTo>
                  <a:pt x="2952540" y="511710"/>
                  <a:pt x="2807911" y="510379"/>
                  <a:pt x="2604658" y="498764"/>
                </a:cubicBezTo>
                <a:cubicBezTo>
                  <a:pt x="2564581" y="496474"/>
                  <a:pt x="2524655" y="491955"/>
                  <a:pt x="2484586" y="489527"/>
                </a:cubicBezTo>
                <a:cubicBezTo>
                  <a:pt x="2423046" y="485797"/>
                  <a:pt x="2361434" y="483370"/>
                  <a:pt x="2299858" y="480291"/>
                </a:cubicBezTo>
                <a:cubicBezTo>
                  <a:pt x="2089558" y="513496"/>
                  <a:pt x="2169637" y="490995"/>
                  <a:pt x="1985822" y="554182"/>
                </a:cubicBezTo>
                <a:cubicBezTo>
                  <a:pt x="1933333" y="572225"/>
                  <a:pt x="1876995" y="582062"/>
                  <a:pt x="1828804" y="609600"/>
                </a:cubicBezTo>
                <a:cubicBezTo>
                  <a:pt x="1785701" y="634230"/>
                  <a:pt x="1744281" y="662072"/>
                  <a:pt x="1699495" y="683491"/>
                </a:cubicBezTo>
                <a:cubicBezTo>
                  <a:pt x="1553931" y="753108"/>
                  <a:pt x="1672786" y="673122"/>
                  <a:pt x="1560949" y="738909"/>
                </a:cubicBezTo>
                <a:cubicBezTo>
                  <a:pt x="1526349" y="759262"/>
                  <a:pt x="1492598" y="781072"/>
                  <a:pt x="1459349" y="803564"/>
                </a:cubicBezTo>
                <a:cubicBezTo>
                  <a:pt x="1387901" y="851897"/>
                  <a:pt x="1327004" y="919308"/>
                  <a:pt x="1246913" y="951345"/>
                </a:cubicBezTo>
                <a:cubicBezTo>
                  <a:pt x="1231519" y="957503"/>
                  <a:pt x="1215224" y="961766"/>
                  <a:pt x="1200731" y="969818"/>
                </a:cubicBezTo>
                <a:cubicBezTo>
                  <a:pt x="1037338" y="1060593"/>
                  <a:pt x="1253440" y="956466"/>
                  <a:pt x="1136076" y="1006764"/>
                </a:cubicBezTo>
                <a:cubicBezTo>
                  <a:pt x="1123421" y="1012188"/>
                  <a:pt x="1112883" y="1024560"/>
                  <a:pt x="1099131" y="1025236"/>
                </a:cubicBezTo>
                <a:cubicBezTo>
                  <a:pt x="923825" y="1033858"/>
                  <a:pt x="748149" y="1031394"/>
                  <a:pt x="572658" y="1034473"/>
                </a:cubicBezTo>
                <a:cubicBezTo>
                  <a:pt x="554185" y="1037552"/>
                  <a:pt x="535115" y="1038123"/>
                  <a:pt x="517240" y="1043709"/>
                </a:cubicBezTo>
                <a:cubicBezTo>
                  <a:pt x="436068" y="1069075"/>
                  <a:pt x="410172" y="1086310"/>
                  <a:pt x="341749" y="1136073"/>
                </a:cubicBezTo>
                <a:cubicBezTo>
                  <a:pt x="300911" y="1165773"/>
                  <a:pt x="252677" y="1188577"/>
                  <a:pt x="221676" y="1228436"/>
                </a:cubicBezTo>
                <a:cubicBezTo>
                  <a:pt x="178573" y="1283854"/>
                  <a:pt x="120023" y="1330160"/>
                  <a:pt x="92367" y="1394691"/>
                </a:cubicBezTo>
                <a:cubicBezTo>
                  <a:pt x="83131" y="1416242"/>
                  <a:pt x="74360" y="1437999"/>
                  <a:pt x="64658" y="1459345"/>
                </a:cubicBezTo>
                <a:cubicBezTo>
                  <a:pt x="44544" y="1503598"/>
                  <a:pt x="44349" y="1492566"/>
                  <a:pt x="27713" y="1542473"/>
                </a:cubicBezTo>
                <a:cubicBezTo>
                  <a:pt x="23699" y="1554516"/>
                  <a:pt x="21555" y="1567103"/>
                  <a:pt x="18476" y="1579418"/>
                </a:cubicBezTo>
                <a:cubicBezTo>
                  <a:pt x="15397" y="1640994"/>
                  <a:pt x="13086" y="1702612"/>
                  <a:pt x="9240" y="1764145"/>
                </a:cubicBezTo>
                <a:cubicBezTo>
                  <a:pt x="-507" y="1920108"/>
                  <a:pt x="4" y="1831433"/>
                  <a:pt x="4" y="1893454"/>
                </a:cubicBezTo>
                <a:lnTo>
                  <a:pt x="73895" y="1884218"/>
                </a:lnTo>
                <a:lnTo>
                  <a:pt x="110840" y="1921164"/>
                </a:lnTo>
                <a:close/>
              </a:path>
            </a:pathLst>
          </a:cu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9F0DA-2EFD-456F-B0B1-46285750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011" y="8473"/>
            <a:ext cx="10515600" cy="1325563"/>
          </a:xfrm>
        </p:spPr>
        <p:txBody>
          <a:bodyPr/>
          <a:lstStyle/>
          <a:p>
            <a:r>
              <a:rPr lang="en-GB" dirty="0"/>
              <a:t>Contrast &amp; “Cold Obscurants!”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BCA394B1-914C-4C75-9B13-B75DE2E143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885305" y="3708696"/>
            <a:ext cx="1436781" cy="203157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52FED79B-3C58-4841-BE73-6C68B3645F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589998" y="3307465"/>
            <a:ext cx="1436781" cy="2134387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F7018BF5-8DBD-49D4-8BDA-9B930157A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854301" y="3231404"/>
            <a:ext cx="1436781" cy="2031578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FA0989C2-0D60-4A2F-91E6-BEA97FC43119}"/>
              </a:ext>
            </a:extLst>
          </p:cNvPr>
          <p:cNvGrpSpPr/>
          <p:nvPr/>
        </p:nvGrpSpPr>
        <p:grpSpPr>
          <a:xfrm>
            <a:off x="1831438" y="4040481"/>
            <a:ext cx="1636275" cy="1023294"/>
            <a:chOff x="1190728" y="4695312"/>
            <a:chExt cx="1636275" cy="1023294"/>
          </a:xfrm>
          <a:solidFill>
            <a:schemeClr val="tx1"/>
          </a:solidFill>
        </p:grpSpPr>
        <p:sp>
          <p:nvSpPr>
            <p:cNvPr id="41" name="Cloud 40">
              <a:extLst>
                <a:ext uri="{FF2B5EF4-FFF2-40B4-BE49-F238E27FC236}">
                  <a16:creationId xmlns:a16="http://schemas.microsoft.com/office/drawing/2014/main" id="{D4121E4C-EB1E-4BEB-9DF6-573E6F7FF9B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Cloud 41">
              <a:extLst>
                <a:ext uri="{FF2B5EF4-FFF2-40B4-BE49-F238E27FC236}">
                  <a16:creationId xmlns:a16="http://schemas.microsoft.com/office/drawing/2014/main" id="{AF24283D-E1BE-4C1C-A784-BCA3E5849CBF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Cloud 42">
              <a:extLst>
                <a:ext uri="{FF2B5EF4-FFF2-40B4-BE49-F238E27FC236}">
                  <a16:creationId xmlns:a16="http://schemas.microsoft.com/office/drawing/2014/main" id="{36FDB837-3D06-43EC-BF58-6B63E86E78F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717F3EC-6BDA-4E99-AF3A-27F0FA167D7C}"/>
              </a:ext>
            </a:extLst>
          </p:cNvPr>
          <p:cNvGrpSpPr/>
          <p:nvPr/>
        </p:nvGrpSpPr>
        <p:grpSpPr>
          <a:xfrm>
            <a:off x="3177285" y="4062636"/>
            <a:ext cx="1636275" cy="1023294"/>
            <a:chOff x="1190728" y="4695312"/>
            <a:chExt cx="1636275" cy="1023294"/>
          </a:xfrm>
          <a:solidFill>
            <a:schemeClr val="tx1"/>
          </a:solidFill>
        </p:grpSpPr>
        <p:sp>
          <p:nvSpPr>
            <p:cNvPr id="46" name="Cloud 45">
              <a:extLst>
                <a:ext uri="{FF2B5EF4-FFF2-40B4-BE49-F238E27FC236}">
                  <a16:creationId xmlns:a16="http://schemas.microsoft.com/office/drawing/2014/main" id="{9BEB50AE-80AE-4E0F-A3A3-BE495767AAEE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Cloud 46">
              <a:extLst>
                <a:ext uri="{FF2B5EF4-FFF2-40B4-BE49-F238E27FC236}">
                  <a16:creationId xmlns:a16="http://schemas.microsoft.com/office/drawing/2014/main" id="{90B0DF8B-2D7D-4ECD-9419-A834696820E5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Cloud 49">
              <a:extLst>
                <a:ext uri="{FF2B5EF4-FFF2-40B4-BE49-F238E27FC236}">
                  <a16:creationId xmlns:a16="http://schemas.microsoft.com/office/drawing/2014/main" id="{BD23E495-07D1-4A3E-8670-647A08B0431F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DC196ED-CBF0-4D02-9FE2-C84F7C600754}"/>
              </a:ext>
            </a:extLst>
          </p:cNvPr>
          <p:cNvGrpSpPr/>
          <p:nvPr/>
        </p:nvGrpSpPr>
        <p:grpSpPr>
          <a:xfrm>
            <a:off x="4872078" y="3680459"/>
            <a:ext cx="1813816" cy="967271"/>
            <a:chOff x="1190728" y="4751335"/>
            <a:chExt cx="1813816" cy="967271"/>
          </a:xfrm>
          <a:solidFill>
            <a:schemeClr val="tx1"/>
          </a:solidFill>
        </p:grpSpPr>
        <p:sp>
          <p:nvSpPr>
            <p:cNvPr id="17" name="Cloud 16">
              <a:extLst>
                <a:ext uri="{FF2B5EF4-FFF2-40B4-BE49-F238E27FC236}">
                  <a16:creationId xmlns:a16="http://schemas.microsoft.com/office/drawing/2014/main" id="{6889FE5F-0512-4FB2-AFAE-6889801E5C34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Cloud 17">
              <a:extLst>
                <a:ext uri="{FF2B5EF4-FFF2-40B4-BE49-F238E27FC236}">
                  <a16:creationId xmlns:a16="http://schemas.microsoft.com/office/drawing/2014/main" id="{CB399714-0C93-415A-B8BA-AE5E0549D898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Cloud 18">
              <a:extLst>
                <a:ext uri="{FF2B5EF4-FFF2-40B4-BE49-F238E27FC236}">
                  <a16:creationId xmlns:a16="http://schemas.microsoft.com/office/drawing/2014/main" id="{5B57E6E3-1280-4A73-BF61-95E4AC8AF10C}"/>
                </a:ext>
              </a:extLst>
            </p:cNvPr>
            <p:cNvSpPr/>
            <p:nvPr/>
          </p:nvSpPr>
          <p:spPr>
            <a:xfrm>
              <a:off x="1814150" y="4751335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D7FF39E-0C48-4B97-9948-948C4A3B2ADF}"/>
              </a:ext>
            </a:extLst>
          </p:cNvPr>
          <p:cNvGrpSpPr/>
          <p:nvPr/>
        </p:nvGrpSpPr>
        <p:grpSpPr>
          <a:xfrm>
            <a:off x="6130879" y="3677035"/>
            <a:ext cx="1636275" cy="1023294"/>
            <a:chOff x="1190728" y="4695312"/>
            <a:chExt cx="1636275" cy="1023294"/>
          </a:xfrm>
          <a:solidFill>
            <a:schemeClr val="tx1"/>
          </a:solidFill>
        </p:grpSpPr>
        <p:sp>
          <p:nvSpPr>
            <p:cNvPr id="21" name="Cloud 20">
              <a:extLst>
                <a:ext uri="{FF2B5EF4-FFF2-40B4-BE49-F238E27FC236}">
                  <a16:creationId xmlns:a16="http://schemas.microsoft.com/office/drawing/2014/main" id="{24A6B366-8883-4768-989F-71A556B6DC20}"/>
                </a:ext>
              </a:extLst>
            </p:cNvPr>
            <p:cNvSpPr/>
            <p:nvPr/>
          </p:nvSpPr>
          <p:spPr>
            <a:xfrm>
              <a:off x="1190728" y="4758840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Cloud 21">
              <a:extLst>
                <a:ext uri="{FF2B5EF4-FFF2-40B4-BE49-F238E27FC236}">
                  <a16:creationId xmlns:a16="http://schemas.microsoft.com/office/drawing/2014/main" id="{A7C8DAD0-0529-43E2-A02A-336F7E2B8B73}"/>
                </a:ext>
              </a:extLst>
            </p:cNvPr>
            <p:cNvSpPr/>
            <p:nvPr/>
          </p:nvSpPr>
          <p:spPr>
            <a:xfrm>
              <a:off x="1522061" y="4822368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Cloud 22">
              <a:extLst>
                <a:ext uri="{FF2B5EF4-FFF2-40B4-BE49-F238E27FC236}">
                  <a16:creationId xmlns:a16="http://schemas.microsoft.com/office/drawing/2014/main" id="{D089A1A6-C333-4B73-9AAD-007220BCFF23}"/>
                </a:ext>
              </a:extLst>
            </p:cNvPr>
            <p:cNvSpPr/>
            <p:nvPr/>
          </p:nvSpPr>
          <p:spPr>
            <a:xfrm>
              <a:off x="1636609" y="4695312"/>
              <a:ext cx="1190394" cy="896238"/>
            </a:xfrm>
            <a:prstGeom prst="cloud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3" name="Graphic 12">
            <a:extLst>
              <a:ext uri="{FF2B5EF4-FFF2-40B4-BE49-F238E27FC236}">
                <a16:creationId xmlns:a16="http://schemas.microsoft.com/office/drawing/2014/main" id="{3622723B-CF38-42D4-BF70-5748CBC1EA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091728" y="3420637"/>
            <a:ext cx="1436781" cy="20315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598ECF-EC6F-4485-A765-BEAAC9356405}"/>
              </a:ext>
            </a:extLst>
          </p:cNvPr>
          <p:cNvSpPr txBox="1"/>
          <p:nvPr/>
        </p:nvSpPr>
        <p:spPr>
          <a:xfrm>
            <a:off x="4813560" y="6035040"/>
            <a:ext cx="2890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8" action="ppaction://hlinkfile"/>
              </a:rPr>
              <a:t>Link to Imaging Spreadsheet.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1FAA1B4-7151-1771-C8DA-BC4BBFA578A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301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768"/>
    </mc:Choice>
    <mc:Fallback xmlns="">
      <p:transition spd="slow" advTm="53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291727" y="94717"/>
            <a:ext cx="9404723" cy="1400530"/>
          </a:xfrm>
        </p:spPr>
        <p:txBody>
          <a:bodyPr/>
          <a:lstStyle/>
          <a:p>
            <a:r>
              <a:rPr lang="en-GB" dirty="0"/>
              <a:t>Artillery Smokes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>
          <a:xfrm>
            <a:off x="830566" y="1388659"/>
            <a:ext cx="8946541" cy="4195481"/>
          </a:xfrm>
        </p:spPr>
        <p:txBody>
          <a:bodyPr/>
          <a:lstStyle/>
          <a:p>
            <a:r>
              <a:rPr lang="en-GB" sz="1600" dirty="0"/>
              <a:t>We’ve now ejected an illuminating payload!</a:t>
            </a:r>
          </a:p>
          <a:p>
            <a:r>
              <a:rPr lang="en-GB" sz="1600" dirty="0"/>
              <a:t>Can we do the same for a smoke payload?</a:t>
            </a:r>
          </a:p>
          <a:p>
            <a:r>
              <a:rPr lang="en-GB" sz="1600" dirty="0"/>
              <a:t>Why not?</a:t>
            </a:r>
          </a:p>
          <a:p>
            <a:endParaRPr lang="en-GB" sz="1600" dirty="0"/>
          </a:p>
        </p:txBody>
      </p:sp>
      <p:sp>
        <p:nvSpPr>
          <p:cNvPr id="99332" name="Rectangle 4"/>
          <p:cNvSpPr>
            <a:spLocks noRot="1" noChangeArrowheads="1"/>
          </p:cNvSpPr>
          <p:nvPr/>
        </p:nvSpPr>
        <p:spPr bwMode="auto">
          <a:xfrm>
            <a:off x="1825625" y="228601"/>
            <a:ext cx="8510588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endParaRPr lang="en-US" sz="2800" b="1"/>
          </a:p>
        </p:txBody>
      </p:sp>
      <p:grpSp>
        <p:nvGrpSpPr>
          <p:cNvPr id="99333" name="Group 5"/>
          <p:cNvGrpSpPr>
            <a:grpSpLocks/>
          </p:cNvGrpSpPr>
          <p:nvPr/>
        </p:nvGrpSpPr>
        <p:grpSpPr bwMode="auto">
          <a:xfrm>
            <a:off x="3792538" y="2492375"/>
            <a:ext cx="5903912" cy="2952750"/>
            <a:chOff x="1429" y="1570"/>
            <a:chExt cx="3719" cy="1860"/>
          </a:xfrm>
        </p:grpSpPr>
        <p:sp>
          <p:nvSpPr>
            <p:cNvPr id="99334" name="Rectangle 6"/>
            <p:cNvSpPr>
              <a:spLocks noChangeArrowheads="1"/>
            </p:cNvSpPr>
            <p:nvPr/>
          </p:nvSpPr>
          <p:spPr bwMode="auto">
            <a:xfrm>
              <a:off x="1429" y="1570"/>
              <a:ext cx="3719" cy="1860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35" name="Rectangle 7"/>
            <p:cNvSpPr>
              <a:spLocks noChangeArrowheads="1"/>
            </p:cNvSpPr>
            <p:nvPr/>
          </p:nvSpPr>
          <p:spPr bwMode="auto">
            <a:xfrm>
              <a:off x="1429" y="1706"/>
              <a:ext cx="3628" cy="1587"/>
            </a:xfrm>
            <a:prstGeom prst="rect">
              <a:avLst/>
            </a:prstGeom>
            <a:solidFill>
              <a:srgbClr val="8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36" name="Rectangle 8"/>
            <p:cNvSpPr>
              <a:spLocks noChangeArrowheads="1"/>
            </p:cNvSpPr>
            <p:nvPr/>
          </p:nvSpPr>
          <p:spPr bwMode="auto">
            <a:xfrm>
              <a:off x="2381" y="1756"/>
              <a:ext cx="2666" cy="1489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37" name="Rectangle 9"/>
            <p:cNvSpPr>
              <a:spLocks noChangeArrowheads="1"/>
            </p:cNvSpPr>
            <p:nvPr/>
          </p:nvSpPr>
          <p:spPr bwMode="auto">
            <a:xfrm>
              <a:off x="1512" y="1761"/>
              <a:ext cx="869" cy="1481"/>
            </a:xfrm>
            <a:prstGeom prst="rect">
              <a:avLst/>
            </a:prstGeom>
            <a:solidFill>
              <a:srgbClr val="33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99338" name="Group 10"/>
          <p:cNvGrpSpPr>
            <a:grpSpLocks/>
          </p:cNvGrpSpPr>
          <p:nvPr/>
        </p:nvGrpSpPr>
        <p:grpSpPr bwMode="auto">
          <a:xfrm>
            <a:off x="3892551" y="2781300"/>
            <a:ext cx="360363" cy="2376488"/>
            <a:chOff x="1492" y="1752"/>
            <a:chExt cx="227" cy="1497"/>
          </a:xfrm>
        </p:grpSpPr>
        <p:sp>
          <p:nvSpPr>
            <p:cNvPr id="99339" name="Rectangle 11"/>
            <p:cNvSpPr>
              <a:spLocks noChangeArrowheads="1"/>
            </p:cNvSpPr>
            <p:nvPr/>
          </p:nvSpPr>
          <p:spPr bwMode="auto">
            <a:xfrm>
              <a:off x="1492" y="1752"/>
              <a:ext cx="56" cy="1497"/>
            </a:xfrm>
            <a:prstGeom prst="rect">
              <a:avLst/>
            </a:prstGeom>
            <a:solidFill>
              <a:srgbClr val="8000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40" name="Rectangle 12"/>
            <p:cNvSpPr>
              <a:spLocks noChangeArrowheads="1"/>
            </p:cNvSpPr>
            <p:nvPr/>
          </p:nvSpPr>
          <p:spPr bwMode="auto">
            <a:xfrm>
              <a:off x="1548" y="1922"/>
              <a:ext cx="57" cy="1157"/>
            </a:xfrm>
            <a:prstGeom prst="rect">
              <a:avLst/>
            </a:prstGeom>
            <a:solidFill>
              <a:srgbClr val="8000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41" name="Rectangle 13"/>
            <p:cNvSpPr>
              <a:spLocks noChangeArrowheads="1"/>
            </p:cNvSpPr>
            <p:nvPr/>
          </p:nvSpPr>
          <p:spPr bwMode="auto">
            <a:xfrm>
              <a:off x="1605" y="2039"/>
              <a:ext cx="68" cy="924"/>
            </a:xfrm>
            <a:prstGeom prst="rect">
              <a:avLst/>
            </a:prstGeom>
            <a:solidFill>
              <a:srgbClr val="8000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42" name="Rectangle 14"/>
            <p:cNvSpPr>
              <a:spLocks noChangeArrowheads="1"/>
            </p:cNvSpPr>
            <p:nvPr/>
          </p:nvSpPr>
          <p:spPr bwMode="auto">
            <a:xfrm>
              <a:off x="1663" y="2131"/>
              <a:ext cx="56" cy="740"/>
            </a:xfrm>
            <a:prstGeom prst="rect">
              <a:avLst/>
            </a:prstGeom>
            <a:solidFill>
              <a:srgbClr val="8000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99343" name="AutoShape 15"/>
          <p:cNvSpPr>
            <a:spLocks noChangeArrowheads="1"/>
          </p:cNvSpPr>
          <p:nvPr/>
        </p:nvSpPr>
        <p:spPr bwMode="auto">
          <a:xfrm>
            <a:off x="1703388" y="3284538"/>
            <a:ext cx="1657350" cy="1439862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lang="en-GB" sz="1800"/>
          </a:p>
          <a:p>
            <a:pPr algn="ctr" eaLnBrk="1" hangingPunct="1"/>
            <a:r>
              <a:rPr lang="en-GB" sz="1800"/>
              <a:t>Igniferous</a:t>
            </a:r>
          </a:p>
          <a:p>
            <a:pPr algn="ctr" eaLnBrk="1" hangingPunct="1"/>
            <a:r>
              <a:rPr lang="en-GB" sz="1800"/>
              <a:t>input</a:t>
            </a:r>
          </a:p>
          <a:p>
            <a:pPr algn="ctr" eaLnBrk="1" hangingPunct="1"/>
            <a:endParaRPr lang="en-GB" sz="1800"/>
          </a:p>
        </p:txBody>
      </p:sp>
      <p:sp>
        <p:nvSpPr>
          <p:cNvPr id="99344" name="Rectangle 16" descr="Solid diamond"/>
          <p:cNvSpPr>
            <a:spLocks noChangeArrowheads="1"/>
          </p:cNvSpPr>
          <p:nvPr/>
        </p:nvSpPr>
        <p:spPr bwMode="auto">
          <a:xfrm>
            <a:off x="4727576" y="2801938"/>
            <a:ext cx="785813" cy="2330450"/>
          </a:xfrm>
          <a:prstGeom prst="rect">
            <a:avLst/>
          </a:prstGeom>
          <a:pattFill prst="solidDmnd">
            <a:fgClr>
              <a:schemeClr val="hlink"/>
            </a:fgClr>
            <a:bgClr>
              <a:schemeClr val="bg2"/>
            </a:bgClr>
          </a:patt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99345" name="Group 17"/>
          <p:cNvGrpSpPr>
            <a:grpSpLocks/>
          </p:cNvGrpSpPr>
          <p:nvPr/>
        </p:nvGrpSpPr>
        <p:grpSpPr bwMode="auto">
          <a:xfrm>
            <a:off x="3792539" y="2708275"/>
            <a:ext cx="71437" cy="2520950"/>
            <a:chOff x="1429" y="1706"/>
            <a:chExt cx="45" cy="1588"/>
          </a:xfrm>
        </p:grpSpPr>
        <p:sp>
          <p:nvSpPr>
            <p:cNvPr id="99346" name="Rectangle 18"/>
            <p:cNvSpPr>
              <a:spLocks noChangeArrowheads="1"/>
            </p:cNvSpPr>
            <p:nvPr/>
          </p:nvSpPr>
          <p:spPr bwMode="auto">
            <a:xfrm>
              <a:off x="1429" y="1706"/>
              <a:ext cx="45" cy="590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47" name="Rectangle 19"/>
            <p:cNvSpPr>
              <a:spLocks noChangeArrowheads="1"/>
            </p:cNvSpPr>
            <p:nvPr/>
          </p:nvSpPr>
          <p:spPr bwMode="auto">
            <a:xfrm>
              <a:off x="1429" y="2750"/>
              <a:ext cx="45" cy="54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99348" name="Group 20"/>
          <p:cNvGrpSpPr>
            <a:grpSpLocks/>
          </p:cNvGrpSpPr>
          <p:nvPr/>
        </p:nvGrpSpPr>
        <p:grpSpPr bwMode="auto">
          <a:xfrm>
            <a:off x="3503614" y="3644901"/>
            <a:ext cx="504825" cy="720725"/>
            <a:chOff x="1247" y="2296"/>
            <a:chExt cx="318" cy="454"/>
          </a:xfrm>
        </p:grpSpPr>
        <p:sp>
          <p:nvSpPr>
            <p:cNvPr id="99349" name="Rectangle 21"/>
            <p:cNvSpPr>
              <a:spLocks noChangeArrowheads="1"/>
            </p:cNvSpPr>
            <p:nvPr/>
          </p:nvSpPr>
          <p:spPr bwMode="auto">
            <a:xfrm>
              <a:off x="1247" y="2296"/>
              <a:ext cx="317" cy="454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50" name="Rectangle 22"/>
            <p:cNvSpPr>
              <a:spLocks noChangeArrowheads="1"/>
            </p:cNvSpPr>
            <p:nvPr/>
          </p:nvSpPr>
          <p:spPr bwMode="auto">
            <a:xfrm>
              <a:off x="1247" y="2432"/>
              <a:ext cx="45" cy="182"/>
            </a:xfrm>
            <a:prstGeom prst="rect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51" name="Rectangle 23"/>
            <p:cNvSpPr>
              <a:spLocks noChangeArrowheads="1"/>
            </p:cNvSpPr>
            <p:nvPr/>
          </p:nvSpPr>
          <p:spPr bwMode="auto">
            <a:xfrm>
              <a:off x="1292" y="2500"/>
              <a:ext cx="182" cy="45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52" name="Rectangle 24" descr="Solid diamond"/>
            <p:cNvSpPr>
              <a:spLocks noChangeArrowheads="1"/>
            </p:cNvSpPr>
            <p:nvPr/>
          </p:nvSpPr>
          <p:spPr bwMode="auto">
            <a:xfrm>
              <a:off x="1474" y="2387"/>
              <a:ext cx="91" cy="272"/>
            </a:xfrm>
            <a:prstGeom prst="rect">
              <a:avLst/>
            </a:prstGeom>
            <a:pattFill prst="solidDmnd">
              <a:fgClr>
                <a:srgbClr val="000000"/>
              </a:fgClr>
              <a:bgClr>
                <a:schemeClr val="bg2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99353" name="Group 25"/>
          <p:cNvGrpSpPr>
            <a:grpSpLocks/>
          </p:cNvGrpSpPr>
          <p:nvPr/>
        </p:nvGrpSpPr>
        <p:grpSpPr bwMode="auto">
          <a:xfrm>
            <a:off x="4656138" y="2781300"/>
            <a:ext cx="4895850" cy="2376488"/>
            <a:chOff x="1973" y="1752"/>
            <a:chExt cx="3084" cy="1497"/>
          </a:xfrm>
        </p:grpSpPr>
        <p:sp>
          <p:nvSpPr>
            <p:cNvPr id="99354" name="Rectangle 26"/>
            <p:cNvSpPr>
              <a:spLocks noChangeArrowheads="1"/>
            </p:cNvSpPr>
            <p:nvPr/>
          </p:nvSpPr>
          <p:spPr bwMode="auto">
            <a:xfrm>
              <a:off x="2517" y="1752"/>
              <a:ext cx="2540" cy="1497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9355" name="Rectangle 27" descr="Solid diamond"/>
            <p:cNvSpPr>
              <a:spLocks noChangeArrowheads="1"/>
            </p:cNvSpPr>
            <p:nvPr/>
          </p:nvSpPr>
          <p:spPr bwMode="auto">
            <a:xfrm>
              <a:off x="1973" y="1752"/>
              <a:ext cx="545" cy="1497"/>
            </a:xfrm>
            <a:prstGeom prst="rect">
              <a:avLst/>
            </a:prstGeom>
            <a:pattFill prst="solidDmnd">
              <a:fgClr>
                <a:schemeClr val="bg2"/>
              </a:fgClr>
              <a:bgClr>
                <a:srgbClr val="FF3300"/>
              </a:bgClr>
            </a:patt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99356" name="WordArt 28"/>
          <p:cNvSpPr>
            <a:spLocks noChangeArrowheads="1" noChangeShapeType="1" noTextEdit="1"/>
          </p:cNvSpPr>
          <p:nvPr/>
        </p:nvSpPr>
        <p:spPr bwMode="auto">
          <a:xfrm>
            <a:off x="2351089" y="5084764"/>
            <a:ext cx="3240087" cy="1196975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19999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/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Impact"/>
              </a:rPr>
              <a:t>Compatibility!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A2AE-184C-32FA-2AD5-4FB2ECF46E5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5343809"/>
      </p:ext>
    </p:extLst>
  </p:cSld>
  <p:clrMapOvr>
    <a:masterClrMapping/>
  </p:clrMapOvr>
  <p:transition advTm="900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99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99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993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99331" grpId="0" build="p"/>
      <p:bldP spid="99356" grpId="0" animBg="1"/>
      <p:bldP spid="99356" grpId="1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6A19F-DF1D-C098-6DE6-BC01BE995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Compatibility:- A Cautionary Tale!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E8490-66F3-B04A-811D-ECBA465CC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Potassium Chlorate and Phosphorus form extremely sensitive mixes.</a:t>
            </a:r>
          </a:p>
          <a:p>
            <a:r>
              <a:rPr lang="en-GB" dirty="0"/>
              <a:t>Practically spontaneous combustion</a:t>
            </a:r>
          </a:p>
          <a:p>
            <a:r>
              <a:rPr lang="en-GB" dirty="0"/>
              <a:t>Very low activation energies!</a:t>
            </a:r>
          </a:p>
          <a:p>
            <a:endParaRPr lang="en-GB" dirty="0"/>
          </a:p>
          <a:p>
            <a:r>
              <a:rPr lang="en-GB" dirty="0"/>
              <a:t>The principal oxidiser for our coloured smoke grenade is potassium chlorate</a:t>
            </a:r>
          </a:p>
          <a:p>
            <a:endParaRPr lang="en-GB" dirty="0"/>
          </a:p>
          <a:p>
            <a:r>
              <a:rPr lang="en-GB" dirty="0"/>
              <a:t>Do not attempt to manufacture on the same facility without adequate segregation in place.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458D524D-13EE-7C4A-7BA4-98FC247B69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3730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453"/>
    </mc:Choice>
    <mc:Fallback>
      <p:transition spd="slow" advTm="154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70747" y="106012"/>
            <a:ext cx="9404723" cy="1400530"/>
          </a:xfrm>
        </p:spPr>
        <p:txBody>
          <a:bodyPr/>
          <a:lstStyle/>
          <a:p>
            <a:r>
              <a:rPr lang="en-GB" dirty="0"/>
              <a:t>105mm LIMAWS smoke pot</a:t>
            </a:r>
          </a:p>
        </p:txBody>
      </p:sp>
      <p:graphicFrame>
        <p:nvGraphicFramePr>
          <p:cNvPr id="100355" name="Object 3"/>
          <p:cNvGraphicFramePr>
            <a:graphicFrameLocks noChangeAspect="1"/>
          </p:cNvGraphicFramePr>
          <p:nvPr/>
        </p:nvGraphicFramePr>
        <p:xfrm>
          <a:off x="6096000" y="3188970"/>
          <a:ext cx="3886200" cy="379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5" imgW="7134231" imgH="6972574" progId="Word.Picture.8">
                  <p:embed/>
                </p:oleObj>
              </mc:Choice>
              <mc:Fallback>
                <p:oleObj name="Picture" r:id="rId5" imgW="7134231" imgH="6972574" progId="Word.Picture.8">
                  <p:embed/>
                  <p:pic>
                    <p:nvPicPr>
                      <p:cNvPr id="100355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24312" t="11366" r="18484" b="18715"/>
                      <a:stretch>
                        <a:fillRect/>
                      </a:stretch>
                    </p:blipFill>
                    <p:spPr bwMode="auto">
                      <a:xfrm>
                        <a:off x="6096000" y="3188970"/>
                        <a:ext cx="3886200" cy="3797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003935" y="2135192"/>
            <a:ext cx="4114800" cy="321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b="1" dirty="0"/>
              <a:t>Input Data:</a:t>
            </a:r>
            <a:endParaRPr lang="en-GB" sz="1400" dirty="0">
              <a:latin typeface="Arial Black" pitchFamily="34" charset="0"/>
            </a:endParaRP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Acceleration:	22,000 g</a:t>
            </a: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Maximum Force:	690 </a:t>
            </a:r>
            <a:r>
              <a:rPr lang="en-GB" sz="1400" dirty="0" err="1"/>
              <a:t>kN</a:t>
            </a:r>
            <a:endParaRPr lang="en-GB" sz="1400" dirty="0"/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endParaRPr lang="en-GB" sz="1400" dirty="0"/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b="1" dirty="0"/>
              <a:t>Smoke Pot Data:</a:t>
            </a:r>
            <a:endParaRPr lang="en-GB" sz="1400" dirty="0"/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Diameter:            	 69.75 mm</a:t>
            </a: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Length:	83.25 mm</a:t>
            </a: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Total Weight:     	 1.065 kg</a:t>
            </a: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Total amount of RP- Compound:      	 0.365 kg</a:t>
            </a:r>
          </a:p>
          <a:p>
            <a:pPr>
              <a:spcBef>
                <a:spcPct val="50000"/>
              </a:spcBef>
              <a:tabLst>
                <a:tab pos="3810000" algn="r"/>
              </a:tabLst>
            </a:pPr>
            <a:r>
              <a:rPr lang="en-GB" sz="1400" dirty="0"/>
              <a:t>Burning Time:	     2 min</a:t>
            </a:r>
            <a:endParaRPr lang="en-GB" sz="1800" dirty="0">
              <a:latin typeface="Arial Black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E33983-63E0-4782-9CEE-84AE071C538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925" t="50027" r="49973" b="22883"/>
          <a:stretch/>
        </p:blipFill>
        <p:spPr>
          <a:xfrm>
            <a:off x="7696200" y="0"/>
            <a:ext cx="4572000" cy="3448157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8863167-AE4A-444B-AA1F-7D24F3BAF39A}"/>
              </a:ext>
            </a:extLst>
          </p:cNvPr>
          <p:cNvCxnSpPr/>
          <p:nvPr/>
        </p:nvCxnSpPr>
        <p:spPr>
          <a:xfrm flipV="1">
            <a:off x="7349490" y="1931670"/>
            <a:ext cx="2125980" cy="3623310"/>
          </a:xfrm>
          <a:prstGeom prst="straightConnector1">
            <a:avLst/>
          </a:prstGeom>
          <a:ln w="5715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FC7509F-FC76-EBC1-99BE-A87822D94A7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6741309"/>
      </p:ext>
    </p:extLst>
  </p:cSld>
  <p:clrMapOvr>
    <a:masterClrMapping/>
  </p:clrMapOvr>
  <p:transition advTm="6383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9813" x="6884988" y="6767513"/>
          <p14:tracePt t="9820" x="7031038" y="6731000"/>
          <p14:tracePt t="9837" x="7313613" y="6638925"/>
          <p14:tracePt t="9852" x="7423150" y="6602413"/>
          <p14:tracePt t="9869" x="7605713" y="6538913"/>
          <p14:tracePt t="9885" x="7942263" y="6411913"/>
          <p14:tracePt t="9902" x="8253413" y="6338888"/>
          <p14:tracePt t="9919" x="8572500" y="6256338"/>
          <p14:tracePt t="9935" x="8945563" y="6183313"/>
          <p14:tracePt t="9952" x="9320213" y="6100763"/>
          <p14:tracePt t="9970" x="9720263" y="6000750"/>
          <p14:tracePt t="9985" x="10185400" y="5900738"/>
          <p14:tracePt t="10002" x="10633075" y="5754688"/>
          <p14:tracePt t="10019" x="11052175" y="5599113"/>
          <p14:tracePt t="10036" x="11461750" y="5416550"/>
          <p14:tracePt t="10052" x="11790363" y="5280025"/>
          <p14:tracePt t="12893" x="1619250" y="6699250"/>
          <p14:tracePt t="12904" x="2006600" y="6648450"/>
          <p14:tracePt t="12921" x="2419350" y="6584950"/>
          <p14:tracePt t="12938" x="2609850" y="6559550"/>
          <p14:tracePt t="12955" x="2711450" y="6546850"/>
          <p14:tracePt t="12971" x="2800350" y="6540500"/>
          <p14:tracePt t="12988" x="2838450" y="6540500"/>
          <p14:tracePt t="13004" x="2857500" y="6540500"/>
          <p14:tracePt t="13021" x="2876550" y="6540500"/>
          <p14:tracePt t="13270" x="2882900" y="6540500"/>
          <p14:tracePt t="13276" x="2895600" y="6534150"/>
          <p14:tracePt t="13288" x="2914650" y="6527800"/>
          <p14:tracePt t="13304" x="3003550" y="6502400"/>
          <p14:tracePt t="13321" x="3155950" y="6489700"/>
          <p14:tracePt t="13338" x="3333750" y="6489700"/>
          <p14:tracePt t="13354" x="3556000" y="6483350"/>
          <p14:tracePt t="13371" x="3886200" y="6477000"/>
          <p14:tracePt t="13388" x="4171950" y="6464300"/>
          <p14:tracePt t="13405" x="4406900" y="6438900"/>
          <p14:tracePt t="13421" x="4641850" y="6400800"/>
          <p14:tracePt t="13438" x="4845050" y="6362700"/>
          <p14:tracePt t="13454" x="4933950" y="6343650"/>
          <p14:tracePt t="13471" x="4978400" y="6337300"/>
          <p14:tracePt t="13488" x="5003800" y="6330950"/>
          <p14:tracePt t="13504" x="5022850" y="6324600"/>
          <p14:tracePt t="13521" x="5029200" y="6324600"/>
          <p14:tracePt t="13538" x="5054600" y="6311900"/>
          <p14:tracePt t="13555" x="5080000" y="6305550"/>
          <p14:tracePt t="13572" x="5118100" y="6305550"/>
          <p14:tracePt t="13588" x="5149850" y="6305550"/>
          <p14:tracePt t="13605" x="5162550" y="6292850"/>
          <p14:tracePt t="13621" x="5162550" y="6261100"/>
          <p14:tracePt t="13638" x="5162550" y="6248400"/>
          <p14:tracePt t="13822" x="5149850" y="6248400"/>
          <p14:tracePt t="13830" x="5092700" y="6248400"/>
          <p14:tracePt t="13838" x="5054600" y="6248400"/>
          <p14:tracePt t="13855" x="4959350" y="6254750"/>
          <p14:tracePt t="13872" x="4921250" y="6254750"/>
          <p14:tracePt t="13888" x="4889500" y="6267450"/>
          <p14:tracePt t="13905" x="4857750" y="6286500"/>
          <p14:tracePt t="13921" x="4851400" y="6299200"/>
          <p14:tracePt t="13956" x="4870450" y="6299200"/>
          <p14:tracePt t="13965" x="4895850" y="6311900"/>
          <p14:tracePt t="13974" x="4940300" y="6318250"/>
          <p14:tracePt t="13988" x="5022850" y="6324600"/>
          <p14:tracePt t="14005" x="5181600" y="6330950"/>
          <p14:tracePt t="14022" x="5537200" y="6318250"/>
          <p14:tracePt t="14038" x="5905500" y="6261100"/>
          <p14:tracePt t="14055" x="6121400" y="6223000"/>
          <p14:tracePt t="14072" x="6286500" y="6191250"/>
          <p14:tracePt t="14088" x="6381750" y="6178550"/>
          <p14:tracePt t="14105" x="6407150" y="6172200"/>
          <p14:tracePt t="14122" x="6413500" y="6172200"/>
          <p14:tracePt t="14173" x="6419850" y="6165850"/>
          <p14:tracePt t="14180" x="6426200" y="6153150"/>
          <p14:tracePt t="14190" x="6438900" y="6134100"/>
          <p14:tracePt t="14205" x="6445250" y="6121400"/>
          <p14:tracePt t="14224" x="6489700" y="6051550"/>
          <p14:tracePt t="14238" x="6527800" y="6019800"/>
          <p14:tracePt t="14255" x="6578600" y="6007100"/>
          <p14:tracePt t="14272" x="6642100" y="5994400"/>
          <p14:tracePt t="14288" x="6673850" y="5988050"/>
          <p14:tracePt t="14305" x="6705600" y="5981700"/>
          <p14:tracePt t="14322" x="6718300" y="5981700"/>
          <p14:tracePt t="14339" x="6750050" y="5975350"/>
          <p14:tracePt t="14355" x="6769100" y="5969000"/>
          <p14:tracePt t="14372" x="6813550" y="5956300"/>
          <p14:tracePt t="14389" x="6864350" y="5943600"/>
          <p14:tracePt t="14405" x="6946900" y="5911850"/>
          <p14:tracePt t="14422" x="7061200" y="5892800"/>
          <p14:tracePt t="14439" x="7143750" y="5873750"/>
          <p14:tracePt t="14455" x="7181850" y="5867400"/>
          <p14:tracePt t="14473" x="7194550" y="5867400"/>
          <p14:tracePt t="14575" x="7194550" y="5861050"/>
          <p14:tracePt t="14582" x="7200900" y="5861050"/>
          <p14:tracePt t="14597" x="7213600" y="5848350"/>
          <p14:tracePt t="14613" x="7226300" y="5842000"/>
          <p14:tracePt t="14622" x="7232650" y="5829300"/>
          <p14:tracePt t="14639" x="7245350" y="5810250"/>
          <p14:tracePt t="14655" x="7264400" y="5778500"/>
          <p14:tracePt t="14672" x="7283450" y="5759450"/>
          <p14:tracePt t="14689" x="7296150" y="5740400"/>
          <p14:tracePt t="14705" x="7302500" y="5734050"/>
          <p14:tracePt t="14774" x="7308850" y="5734050"/>
          <p14:tracePt t="14791" x="7315200" y="5727700"/>
          <p14:tracePt t="14807" x="7321550" y="5721350"/>
          <p14:tracePt t="14813" x="7334250" y="5708650"/>
          <p14:tracePt t="14829" x="7340600" y="5708650"/>
          <p14:tracePt t="14839" x="7346950" y="5702300"/>
          <p14:tracePt t="14861" x="7346950" y="5695950"/>
          <p14:tracePt t="14885" x="7346950" y="5689600"/>
          <p14:tracePt t="15126" x="7334250" y="5670550"/>
          <p14:tracePt t="15133" x="7315200" y="5657850"/>
          <p14:tracePt t="15141" x="7296150" y="5638800"/>
          <p14:tracePt t="15156" x="7270750" y="5613400"/>
          <p14:tracePt t="15174" x="7200900" y="5549900"/>
          <p14:tracePt t="15189" x="7175500" y="5511800"/>
          <p14:tracePt t="15206" x="7118350" y="5410200"/>
          <p14:tracePt t="15225" x="7092950" y="5346700"/>
          <p14:tracePt t="15239" x="7073900" y="5308600"/>
          <p14:tracePt t="15256" x="7061200" y="5283200"/>
          <p14:tracePt t="15272" x="7048500" y="5257800"/>
          <p14:tracePt t="15289" x="7035800" y="5238750"/>
          <p14:tracePt t="15306" x="7023100" y="5213350"/>
          <p14:tracePt t="15323" x="7004050" y="5187950"/>
          <p14:tracePt t="15339" x="6997700" y="5175250"/>
          <p14:tracePt t="15356" x="6991350" y="5156200"/>
          <p14:tracePt t="15373" x="6985000" y="5143500"/>
          <p14:tracePt t="15389" x="6985000" y="5137150"/>
          <p14:tracePt t="15406" x="6985000" y="5130800"/>
          <p14:tracePt t="15462" x="6978650" y="5124450"/>
          <p14:tracePt t="15485" x="6978650" y="5118100"/>
          <p14:tracePt t="15492" x="6972300" y="5105400"/>
          <p14:tracePt t="15509" x="6972300" y="5092700"/>
          <p14:tracePt t="15517" x="6965950" y="5080000"/>
          <p14:tracePt t="15534" x="6965950" y="5073650"/>
          <p14:tracePt t="15541" x="6965950" y="5067300"/>
          <p14:tracePt t="15556" x="6965950" y="5060950"/>
          <p14:tracePt t="15574" x="6965950" y="5041900"/>
          <p14:tracePt t="15606" x="6965950" y="5035550"/>
          <p14:tracePt t="15630" x="6965950" y="5029200"/>
          <p14:tracePt t="15654" x="6959600" y="5029200"/>
          <p14:tracePt t="15733" x="6959600" y="5022850"/>
          <p14:tracePt t="15750" x="6959600" y="5016500"/>
          <p14:tracePt t="15773" x="6959600" y="5010150"/>
          <p14:tracePt t="15780" x="6953250" y="5003800"/>
          <p14:tracePt t="15791" x="6953250" y="4997450"/>
          <p14:tracePt t="16037" x="6946900" y="4997450"/>
          <p14:tracePt t="16045" x="6927850" y="4997450"/>
          <p14:tracePt t="16056" x="6908800" y="4997450"/>
          <p14:tracePt t="16073" x="6800850" y="4991100"/>
          <p14:tracePt t="16090" x="6692900" y="4953000"/>
          <p14:tracePt t="16106" x="6604000" y="4927600"/>
          <p14:tracePt t="16123" x="6584950" y="4921250"/>
          <p14:tracePt t="16309" x="6591300" y="4927600"/>
          <p14:tracePt t="16317" x="6604000" y="4933950"/>
          <p14:tracePt t="16325" x="6623050" y="4933950"/>
          <p14:tracePt t="16340" x="6635750" y="4927600"/>
          <p14:tracePt t="16357" x="6648450" y="4908550"/>
          <p14:tracePt t="16373" x="6667500" y="4889500"/>
          <p14:tracePt t="16390" x="6711950" y="4857750"/>
          <p14:tracePt t="16407" x="6743700" y="4838700"/>
          <p14:tracePt t="16423" x="6756400" y="4826000"/>
          <p14:tracePt t="16440" x="6769100" y="4819650"/>
          <p14:tracePt t="16525" x="6775450" y="4819650"/>
          <p14:tracePt t="16542" x="6781800" y="4819650"/>
          <p14:tracePt t="16565" x="6788150" y="4819650"/>
          <p14:tracePt t="16575" x="6794500" y="4819650"/>
          <p14:tracePt t="16589" x="6800850" y="4819650"/>
          <p14:tracePt t="16605" x="6807200" y="4819650"/>
          <p14:tracePt t="16613" x="6813550" y="4819650"/>
          <p14:tracePt t="16624" x="6819900" y="4819650"/>
          <p14:tracePt t="16640" x="6832600" y="4819650"/>
          <p14:tracePt t="16702" x="6838950" y="4819650"/>
          <p14:tracePt t="16749" x="6838950" y="4826000"/>
          <p14:tracePt t="16759" x="6838950" y="4832350"/>
          <p14:tracePt t="16775" x="6838950" y="4845050"/>
          <p14:tracePt t="16781" x="6838950" y="4851400"/>
          <p14:tracePt t="16797" x="6838950" y="4864100"/>
          <p14:tracePt t="16807" x="6845300" y="4864100"/>
          <p14:tracePt t="16824" x="6845300" y="4883150"/>
          <p14:tracePt t="16840" x="6851650" y="4895850"/>
          <p14:tracePt t="16857" x="6858000" y="4902200"/>
          <p14:tracePt t="16874" x="6858000" y="4908550"/>
          <p14:tracePt t="16890" x="6864350" y="4914900"/>
          <p14:tracePt t="16907" x="6864350" y="4921250"/>
          <p14:tracePt t="16925" x="6870700" y="4927600"/>
          <p14:tracePt t="16940" x="6877050" y="4933950"/>
          <p14:tracePt t="16957" x="6877050" y="4946650"/>
          <p14:tracePt t="16974" x="6883400" y="4953000"/>
          <p14:tracePt t="16990" x="6889750" y="4959350"/>
          <p14:tracePt t="17007" x="6896100" y="4965700"/>
          <p14:tracePt t="17024" x="6902450" y="4972050"/>
          <p14:tracePt t="17040" x="6902450" y="4978400"/>
          <p14:tracePt t="17057" x="6915150" y="4991100"/>
          <p14:tracePt t="17074" x="6921500" y="4997450"/>
          <p14:tracePt t="17091" x="6921500" y="5010150"/>
          <p14:tracePt t="17107" x="6934200" y="5016500"/>
          <p14:tracePt t="17124" x="6940550" y="5029200"/>
          <p14:tracePt t="17141" x="6940550" y="5035550"/>
          <p14:tracePt t="17157" x="6953250" y="5048250"/>
          <p14:tracePt t="17174" x="6965950" y="5060950"/>
          <p14:tracePt t="17191" x="6972300" y="5067300"/>
          <p14:tracePt t="17208" x="6978650" y="5073650"/>
          <p14:tracePt t="17226" x="6991350" y="5086350"/>
          <p14:tracePt t="17245" x="6997700" y="5092700"/>
          <p14:tracePt t="17262" x="7004050" y="5092700"/>
          <p14:tracePt t="17274" x="7004050" y="5099050"/>
          <p14:tracePt t="17291" x="7010400" y="5099050"/>
          <p14:tracePt t="17307" x="7016750" y="5105400"/>
          <p14:tracePt t="17325" x="7016750" y="5111750"/>
          <p14:tracePt t="17341" x="7023100" y="5111750"/>
          <p14:tracePt t="17357" x="7029450" y="5118100"/>
          <p14:tracePt t="17373" x="7042150" y="5130800"/>
          <p14:tracePt t="17391" x="7048500" y="5137150"/>
          <p14:tracePt t="17407" x="7061200" y="5149850"/>
          <p14:tracePt t="17424" x="7067550" y="5156200"/>
          <p14:tracePt t="17441" x="7073900" y="5168900"/>
          <p14:tracePt t="17457" x="7080250" y="5168900"/>
          <p14:tracePt t="17474" x="7086600" y="5175250"/>
          <p14:tracePt t="17491" x="7105650" y="5187950"/>
          <p14:tracePt t="17507" x="7112000" y="5194300"/>
          <p14:tracePt t="17524" x="7118350" y="5200650"/>
          <p14:tracePt t="17541" x="7118350" y="5207000"/>
          <p14:tracePt t="17558" x="7131050" y="5207000"/>
          <p14:tracePt t="17575" x="7131050" y="5213350"/>
          <p14:tracePt t="17591" x="7137400" y="5219700"/>
          <p14:tracePt t="17607" x="7150100" y="5238750"/>
          <p14:tracePt t="17624" x="7156450" y="5245100"/>
          <p14:tracePt t="17641" x="7162800" y="5251450"/>
          <p14:tracePt t="17658" x="7169150" y="5257800"/>
          <p14:tracePt t="17750" x="7169150" y="5251450"/>
          <p14:tracePt t="17759" x="7156450" y="5238750"/>
          <p14:tracePt t="17768" x="7143750" y="5226050"/>
          <p14:tracePt t="17774" x="7137400" y="5207000"/>
          <p14:tracePt t="17791" x="7124700" y="5200650"/>
          <p14:tracePt t="17808" x="7118350" y="5200650"/>
          <p14:tracePt t="18005" x="7118350" y="5194300"/>
          <p14:tracePt t="18013" x="7112000" y="5194300"/>
          <p14:tracePt t="18030" x="7105650" y="5194300"/>
          <p14:tracePt t="18054" x="7099300" y="5194300"/>
          <p14:tracePt t="18071" x="7086600" y="5187950"/>
          <p14:tracePt t="18086" x="7080250" y="5187950"/>
          <p14:tracePt t="18101" x="7073900" y="5187950"/>
          <p14:tracePt t="18109" x="7067550" y="5187950"/>
          <p14:tracePt t="18126" x="7061200" y="5187950"/>
          <p14:tracePt t="18141" x="7061200" y="5181600"/>
          <p14:tracePt t="18158" x="7048500" y="5175250"/>
          <p14:tracePt t="18174" x="7048500" y="5168900"/>
          <p14:tracePt t="18191" x="7042150" y="5168900"/>
          <p14:tracePt t="18390" x="7042150" y="5162550"/>
          <p14:tracePt t="18397" x="7054850" y="5162550"/>
          <p14:tracePt t="18408" x="7067550" y="5149850"/>
          <p14:tracePt t="18425" x="7105650" y="5137150"/>
          <p14:tracePt t="18441" x="7137400" y="5118100"/>
          <p14:tracePt t="18458" x="7169150" y="5099050"/>
          <p14:tracePt t="18475" x="7207250" y="5067300"/>
          <p14:tracePt t="18491" x="7245350" y="5041900"/>
          <p14:tracePt t="18508" x="7283450" y="5022850"/>
          <p14:tracePt t="18525" x="7315200" y="4997450"/>
          <p14:tracePt t="18541" x="7353300" y="4972050"/>
          <p14:tracePt t="18558" x="7404100" y="4940300"/>
          <p14:tracePt t="18576" x="7448550" y="4908550"/>
          <p14:tracePt t="18591" x="7499350" y="4857750"/>
          <p14:tracePt t="18608" x="7543800" y="4819650"/>
          <p14:tracePt t="18625" x="7581900" y="4787900"/>
          <p14:tracePt t="18641" x="7632700" y="4756150"/>
          <p14:tracePt t="18658" x="7677150" y="4724400"/>
          <p14:tracePt t="18675" x="7715250" y="4699000"/>
          <p14:tracePt t="18691" x="7734300" y="4679950"/>
          <p14:tracePt t="18708" x="7759700" y="4660900"/>
          <p14:tracePt t="18725" x="7785100" y="4641850"/>
          <p14:tracePt t="18742" x="7804150" y="4616450"/>
          <p14:tracePt t="18759" x="7835900" y="4578350"/>
          <p14:tracePt t="18775" x="7886700" y="4527550"/>
          <p14:tracePt t="18792" x="7918450" y="4489450"/>
          <p14:tracePt t="18808" x="7943850" y="4464050"/>
          <p14:tracePt t="18825" x="7975600" y="4432300"/>
          <p14:tracePt t="18841" x="7988300" y="4413250"/>
          <p14:tracePt t="18858" x="8007350" y="4394200"/>
          <p14:tracePt t="18875" x="8020050" y="4375150"/>
          <p14:tracePt t="18892" x="8032750" y="4362450"/>
          <p14:tracePt t="18908" x="8051800" y="4337050"/>
          <p14:tracePt t="18925" x="8064500" y="4318000"/>
          <p14:tracePt t="18941" x="8102600" y="4273550"/>
          <p14:tracePt t="18958" x="8115300" y="4260850"/>
          <p14:tracePt t="18975" x="8134350" y="4241800"/>
          <p14:tracePt t="18992" x="8140700" y="4222750"/>
          <p14:tracePt t="19008" x="8153400" y="4216400"/>
          <p14:tracePt t="19029" x="8159750" y="4210050"/>
          <p14:tracePt t="19042" x="8166100" y="4210050"/>
          <p14:tracePt t="19058" x="8172450" y="4197350"/>
          <p14:tracePt t="19076" x="8185150" y="4191000"/>
          <p14:tracePt t="19091" x="8197850" y="4178300"/>
          <p14:tracePt t="19108" x="8216900" y="4159250"/>
          <p14:tracePt t="19125" x="8229600" y="4146550"/>
          <p14:tracePt t="19142" x="8248650" y="4133850"/>
          <p14:tracePt t="19159" x="8255000" y="4127500"/>
          <p14:tracePt t="19175" x="8267700" y="4114800"/>
          <p14:tracePt t="19192" x="8274050" y="4114800"/>
          <p14:tracePt t="19211" x="8280400" y="4108450"/>
          <p14:tracePt t="19225" x="8286750" y="4095750"/>
          <p14:tracePt t="19243" x="8299450" y="4095750"/>
          <p14:tracePt t="19258" x="8305800" y="4083050"/>
          <p14:tracePt t="19275" x="8318500" y="4076700"/>
          <p14:tracePt t="19292" x="8331200" y="4070350"/>
          <p14:tracePt t="19366" x="8337550" y="4064000"/>
          <p14:tracePt t="19446" x="8343900" y="4064000"/>
          <p14:tracePt t="19461" x="8350250" y="4064000"/>
          <p14:tracePt t="19470" x="8356600" y="4064000"/>
          <p14:tracePt t="19478" x="8362950" y="4064000"/>
          <p14:tracePt t="19492" x="8369300" y="4064000"/>
          <p14:tracePt t="19509" x="8375650" y="4064000"/>
          <p14:tracePt t="19710" x="8369300" y="4064000"/>
          <p14:tracePt t="19718" x="8362950" y="4064000"/>
          <p14:tracePt t="19727" x="8356600" y="4064000"/>
          <p14:tracePt t="19742" x="8324850" y="4076700"/>
          <p14:tracePt t="19759" x="8286750" y="4089400"/>
          <p14:tracePt t="19776" x="8261350" y="4102100"/>
          <p14:tracePt t="19793" x="8255000" y="4114800"/>
          <p14:tracePt t="19869" x="8248650" y="4114800"/>
          <p14:tracePt t="19886" x="8248650" y="4121150"/>
          <p14:tracePt t="19895" x="8242300" y="4121150"/>
          <p14:tracePt t="19901" x="8235950" y="4127500"/>
          <p14:tracePt t="19910" x="8229600" y="4127500"/>
          <p14:tracePt t="19926" x="8223250" y="4140200"/>
          <p14:tracePt t="19942" x="8204200" y="4152900"/>
          <p14:tracePt t="19959" x="8172450" y="4171950"/>
          <p14:tracePt t="19976" x="8147050" y="4191000"/>
          <p14:tracePt t="19993" x="8121650" y="4210050"/>
          <p14:tracePt t="20010" x="8096250" y="4229100"/>
          <p14:tracePt t="20025" x="8070850" y="4248150"/>
          <p14:tracePt t="20043" x="8032750" y="4267200"/>
          <p14:tracePt t="20059" x="8007350" y="4292600"/>
          <p14:tracePt t="20076" x="7975600" y="4311650"/>
          <p14:tracePt t="20077" x="7962900" y="4324350"/>
          <p14:tracePt t="20093" x="7950200" y="4330700"/>
          <p14:tracePt t="20094" x="7931150" y="4343400"/>
          <p14:tracePt t="20111" x="7912100" y="4362450"/>
          <p14:tracePt t="20126" x="7899400" y="4368800"/>
          <p14:tracePt t="20142" x="7874000" y="4394200"/>
          <p14:tracePt t="20159" x="7835900" y="4432300"/>
          <p14:tracePt t="20176" x="7816850" y="4457700"/>
          <p14:tracePt t="20193" x="7791450" y="4476750"/>
          <p14:tracePt t="20209" x="7766050" y="4514850"/>
          <p14:tracePt t="20228" x="7734300" y="4546600"/>
          <p14:tracePt t="20242" x="7715250" y="4572000"/>
          <p14:tracePt t="20259" x="7689850" y="4603750"/>
          <p14:tracePt t="20276" x="7651750" y="4648200"/>
          <p14:tracePt t="20293" x="7620000" y="4679950"/>
          <p14:tracePt t="20311" x="7569200" y="4743450"/>
          <p14:tracePt t="20326" x="7562850" y="4756150"/>
          <p14:tracePt t="20343" x="7531100" y="4781550"/>
          <p14:tracePt t="20361" x="7499350" y="4819650"/>
          <p14:tracePt t="20376" x="7467600" y="4845050"/>
          <p14:tracePt t="20392" x="7442200" y="4876800"/>
          <p14:tracePt t="20410" x="7416800" y="4902200"/>
          <p14:tracePt t="20427" x="7391400" y="4927600"/>
          <p14:tracePt t="20443" x="7366000" y="4946650"/>
          <p14:tracePt t="20459" x="7346950" y="4972050"/>
          <p14:tracePt t="20476" x="7327900" y="4991100"/>
          <p14:tracePt t="20494" x="7296150" y="5016500"/>
          <p14:tracePt t="20509" x="7283450" y="5022850"/>
          <p14:tracePt t="20526" x="7251700" y="5048250"/>
          <p14:tracePt t="20543" x="7194550" y="5080000"/>
          <p14:tracePt t="20560" x="7175500" y="5092700"/>
          <p14:tracePt t="20576" x="7162800" y="5105400"/>
          <p14:tracePt t="20593" x="7150100" y="5105400"/>
          <p14:tracePt t="20610" x="7143750" y="5111750"/>
          <p14:tracePt t="20626" x="7131050" y="5118100"/>
          <p14:tracePt t="20643" x="7124700" y="5124450"/>
          <p14:tracePt t="20659" x="7118350" y="5124450"/>
          <p14:tracePt t="20676" x="7105650" y="5130800"/>
          <p14:tracePt t="20693" x="7099300" y="5130800"/>
          <p14:tracePt t="20710" x="7086600" y="5130800"/>
          <p14:tracePt t="20726" x="7073900" y="5130800"/>
          <p14:tracePt t="20743" x="7061200" y="5130800"/>
          <p14:tracePt t="20759" x="7054850" y="5130800"/>
          <p14:tracePt t="20846" x="7054850" y="5124450"/>
          <p14:tracePt t="20854" x="7067550" y="5111750"/>
          <p14:tracePt t="20863" x="7092950" y="5099050"/>
          <p14:tracePt t="20876" x="7143750" y="5060950"/>
          <p14:tracePt t="20893" x="7239000" y="4997450"/>
          <p14:tracePt t="20910" x="7334250" y="4921250"/>
          <p14:tracePt t="20928" x="7473950" y="4787900"/>
          <p14:tracePt t="20943" x="7543800" y="4705350"/>
          <p14:tracePt t="20959" x="7613650" y="4641850"/>
          <p14:tracePt t="20976" x="7689850" y="4572000"/>
          <p14:tracePt t="20995" x="7747000" y="4527550"/>
          <p14:tracePt t="21009" x="7791450" y="4476750"/>
          <p14:tracePt t="21026" x="7854950" y="4413250"/>
          <p14:tracePt t="21043" x="7886700" y="4381500"/>
          <p14:tracePt t="21060" x="7924800" y="4349750"/>
          <p14:tracePt t="21076" x="7950200" y="4318000"/>
          <p14:tracePt t="21093" x="7969250" y="4292600"/>
          <p14:tracePt t="21110" x="7994650" y="4267200"/>
          <p14:tracePt t="21126" x="8001000" y="4260850"/>
          <p14:tracePt t="21143" x="8026400" y="4235450"/>
          <p14:tracePt t="21160" x="8051800" y="4216400"/>
          <p14:tracePt t="21177" x="8077200" y="4197350"/>
          <p14:tracePt t="21193" x="8096250" y="4178300"/>
          <p14:tracePt t="21210" x="8115300" y="4165600"/>
          <p14:tracePt t="21229" x="8128000" y="4152900"/>
          <p14:tracePt t="21246" x="8134350" y="4146550"/>
          <p14:tracePt t="21262" x="8134350" y="4140200"/>
          <p14:tracePt t="21276" x="8140700" y="4140200"/>
          <p14:tracePt t="21294" x="8147050" y="4133850"/>
          <p14:tracePt t="21310" x="8159750" y="4127500"/>
          <p14:tracePt t="21327" x="8172450" y="4108450"/>
          <p14:tracePt t="21343" x="8185150" y="4102100"/>
          <p14:tracePt t="21360" x="8197850" y="4089400"/>
          <p14:tracePt t="21377" x="8204200" y="4083050"/>
          <p14:tracePt t="21393" x="8216900" y="4070350"/>
          <p14:tracePt t="21410" x="8223250" y="4070350"/>
          <p14:tracePt t="21535" x="8210550" y="4070350"/>
          <p14:tracePt t="21543" x="8197850" y="4076700"/>
          <p14:tracePt t="21550" x="8185150" y="4083050"/>
          <p14:tracePt t="21561" x="8178800" y="4095750"/>
          <p14:tracePt t="21576" x="8153400" y="4108450"/>
          <p14:tracePt t="21593" x="8128000" y="4133850"/>
          <p14:tracePt t="21610" x="8102600" y="4152900"/>
          <p14:tracePt t="21627" x="8070850" y="4178300"/>
          <p14:tracePt t="21644" x="8032750" y="4203700"/>
          <p14:tracePt t="21661" x="8001000" y="4222750"/>
          <p14:tracePt t="21677" x="7975600" y="4241800"/>
          <p14:tracePt t="21694" x="7956550" y="4260850"/>
          <p14:tracePt t="21710" x="7937500" y="4273550"/>
          <p14:tracePt t="21727" x="7905750" y="4305300"/>
          <p14:tracePt t="21745" x="7874000" y="4330700"/>
          <p14:tracePt t="21760" x="7816850" y="4375150"/>
          <p14:tracePt t="21777" x="7747000" y="4438650"/>
          <p14:tracePt t="21794" x="7696200" y="4489450"/>
          <p14:tracePt t="21810" x="7658100" y="4527550"/>
          <p14:tracePt t="21827" x="7626350" y="4552950"/>
          <p14:tracePt t="21844" x="7600950" y="4572000"/>
          <p14:tracePt t="21860" x="7562850" y="4610100"/>
          <p14:tracePt t="21877" x="7505700" y="4679950"/>
          <p14:tracePt t="21894" x="7442200" y="4762500"/>
          <p14:tracePt t="21910" x="7346950" y="4876800"/>
          <p14:tracePt t="21927" x="7302500" y="4933950"/>
          <p14:tracePt t="21945" x="7277100" y="4965700"/>
          <p14:tracePt t="21960" x="7258050" y="4984750"/>
          <p14:tracePt t="21977" x="7239000" y="5010150"/>
          <p14:tracePt t="21995" x="7226300" y="5029200"/>
          <p14:tracePt t="22015" x="7226300" y="5035550"/>
          <p14:tracePt t="22046" x="7232650" y="5035550"/>
          <p14:tracePt t="22054" x="7239000" y="5035550"/>
          <p14:tracePt t="22062" x="7258050" y="5029200"/>
          <p14:tracePt t="22077" x="7270750" y="5022850"/>
          <p14:tracePt t="22095" x="7327900" y="5003800"/>
          <p14:tracePt t="22110" x="7340600" y="4997450"/>
          <p14:tracePt t="22127" x="7346950" y="4991100"/>
          <p14:tracePt t="22158" x="7340600" y="4997450"/>
          <p14:tracePt t="22166" x="7334250" y="4997450"/>
          <p14:tracePt t="22177" x="7321550" y="5010150"/>
          <p14:tracePt t="22195" x="7302500" y="5029200"/>
          <p14:tracePt t="22210" x="7277100" y="5041900"/>
          <p14:tracePt t="22227" x="7258050" y="5048250"/>
          <p14:tracePt t="22244" x="7232650" y="5060950"/>
          <p14:tracePt t="22261" x="7226300" y="5067300"/>
          <p14:tracePt t="22278" x="7219950" y="5067300"/>
          <p14:tracePt t="22334" x="7239000" y="5067300"/>
          <p14:tracePt t="22342" x="7264400" y="5048250"/>
          <p14:tracePt t="22350" x="7289800" y="5022850"/>
          <p14:tracePt t="22361" x="7321550" y="5010150"/>
          <p14:tracePt t="22377" x="7359650" y="4959350"/>
          <p14:tracePt t="22394" x="7391400" y="4902200"/>
          <p14:tracePt t="22411" x="7397750" y="4876800"/>
          <p14:tracePt t="22427" x="7397750" y="4857750"/>
          <p14:tracePt t="22446" x="7378700" y="4845050"/>
          <p14:tracePt t="22461" x="7372350" y="4845050"/>
          <p14:tracePt t="22477" x="7334250" y="4845050"/>
          <p14:tracePt t="22496" x="7239000" y="4889500"/>
          <p14:tracePt t="22511" x="7169150" y="4933950"/>
          <p14:tracePt t="22528" x="7092950" y="4997450"/>
          <p14:tracePt t="22544" x="7061200" y="5029200"/>
          <p14:tracePt t="22561" x="7042150" y="5054600"/>
          <p14:tracePt t="22578" x="7035800" y="5060950"/>
          <p14:tracePt t="22654" x="7042150" y="5054600"/>
          <p14:tracePt t="22663" x="7048500" y="5041900"/>
          <p14:tracePt t="22671" x="7073900" y="5022850"/>
          <p14:tracePt t="22679" x="7086600" y="5010150"/>
          <p14:tracePt t="22696" x="7143750" y="4978400"/>
          <p14:tracePt t="22710" x="7194550" y="4940300"/>
          <p14:tracePt t="22728" x="7289800" y="4876800"/>
          <p14:tracePt t="22744" x="7372350" y="4813300"/>
          <p14:tracePt t="22761" x="7461250" y="4743450"/>
          <p14:tracePt t="22778" x="7543800" y="4667250"/>
          <p14:tracePt t="22794" x="7620000" y="4597400"/>
          <p14:tracePt t="22811" x="7658100" y="4546600"/>
          <p14:tracePt t="22828" x="7677150" y="4527550"/>
          <p14:tracePt t="22844" x="7683500" y="4521200"/>
          <p14:tracePt t="23000" x="7670800" y="4521200"/>
          <p14:tracePt t="23006" x="7651750" y="4540250"/>
          <p14:tracePt t="23014" x="7626350" y="4565650"/>
          <p14:tracePt t="23028" x="7588250" y="4603750"/>
          <p14:tracePt t="23045" x="7486650" y="4711700"/>
          <p14:tracePt t="23063" x="7308850" y="4883150"/>
          <p14:tracePt t="23079" x="7245350" y="4946650"/>
          <p14:tracePt t="23094" x="7150100" y="5035550"/>
          <p14:tracePt t="23111" x="7092950" y="5099050"/>
          <p14:tracePt t="23128" x="7080250" y="5111750"/>
          <p14:tracePt t="23145" x="7080250" y="5118100"/>
          <p14:tracePt t="23162" x="7073900" y="5124450"/>
          <p14:tracePt t="23182" x="7067550" y="5130800"/>
          <p14:tracePt t="23199" x="7054850" y="5137150"/>
          <p14:tracePt t="23211" x="7054850" y="5143500"/>
          <p14:tracePt t="23231" x="7035800" y="5156200"/>
          <p14:tracePt t="23244" x="7023100" y="5156200"/>
          <p14:tracePt t="23261" x="7023100" y="5162550"/>
          <p14:tracePt t="23278" x="7016750" y="5162550"/>
          <p14:tracePt t="23296" x="7010400" y="5162550"/>
          <p14:tracePt t="23311" x="6997700" y="5162550"/>
          <p14:tracePt t="23328" x="6991350" y="5168900"/>
          <p14:tracePt t="23345" x="6978650" y="5168900"/>
          <p14:tracePt t="23361" x="6965950" y="5168900"/>
          <p14:tracePt t="23378" x="6940550" y="5168900"/>
          <p14:tracePt t="23395" x="6908800" y="5168900"/>
          <p14:tracePt t="23411" x="6864350" y="5168900"/>
          <p14:tracePt t="23428" x="6838950" y="5168900"/>
          <p14:tracePt t="23445" x="6819900" y="5168900"/>
          <p14:tracePt t="23462" x="6800850" y="5168900"/>
          <p14:tracePt t="23478" x="6788150" y="5168900"/>
          <p14:tracePt t="23495" x="6756400" y="5162550"/>
          <p14:tracePt t="23511" x="6724650" y="5156200"/>
          <p14:tracePt t="23528" x="6699250" y="5149850"/>
          <p14:tracePt t="23545" x="6686550" y="5149850"/>
          <p14:tracePt t="23574" x="6680200" y="5149850"/>
          <p14:tracePt t="23590" x="6680200" y="5156200"/>
          <p14:tracePt t="23598" x="6680200" y="5162550"/>
          <p14:tracePt t="23612" x="6673850" y="5181600"/>
          <p14:tracePt t="23628" x="6673850" y="5200650"/>
          <p14:tracePt t="23645" x="6673850" y="5219700"/>
          <p14:tracePt t="23662" x="6673850" y="5226050"/>
          <p14:tracePt t="23678" x="6673850" y="5232400"/>
          <p14:tracePt t="23696" x="6673850" y="5238750"/>
          <p14:tracePt t="23711" x="6673850" y="5245100"/>
          <p14:tracePt t="23728" x="6686550" y="5251450"/>
          <p14:tracePt t="23745" x="6718300" y="5251450"/>
          <p14:tracePt t="23762" x="6756400" y="5251450"/>
          <p14:tracePt t="23778" x="6794500" y="5251450"/>
          <p14:tracePt t="23795" x="6813550" y="5245100"/>
          <p14:tracePt t="23812" x="6826250" y="5232400"/>
          <p14:tracePt t="23828" x="6826250" y="5219700"/>
          <p14:tracePt t="23845" x="6813550" y="5187950"/>
          <p14:tracePt t="23862" x="6775450" y="5156200"/>
          <p14:tracePt t="23878" x="6711950" y="5130800"/>
          <p14:tracePt t="23896" x="6623050" y="5086350"/>
          <p14:tracePt t="23912" x="6584950" y="5080000"/>
          <p14:tracePt t="23928" x="6559550" y="5080000"/>
          <p14:tracePt t="23945" x="6534150" y="5080000"/>
          <p14:tracePt t="23962" x="6527800" y="5080000"/>
          <p14:tracePt t="23978" x="6521450" y="5092700"/>
          <p14:tracePt t="23995" x="6521450" y="5130800"/>
          <p14:tracePt t="24012" x="6521450" y="5162550"/>
          <p14:tracePt t="24029" x="6534150" y="5187950"/>
          <p14:tracePt t="24045" x="6559550" y="5232400"/>
          <p14:tracePt t="24062" x="6578600" y="5251450"/>
          <p14:tracePt t="24079" x="6591300" y="5264150"/>
          <p14:tracePt t="24095" x="6604000" y="5276850"/>
          <p14:tracePt t="24112" x="6623050" y="5276850"/>
          <p14:tracePt t="24129" x="6648450" y="5276850"/>
          <p14:tracePt t="24145" x="6673850" y="5264150"/>
          <p14:tracePt t="24162" x="6705600" y="5245100"/>
          <p14:tracePt t="24179" x="6731000" y="5213350"/>
          <p14:tracePt t="24195" x="6731000" y="5200650"/>
          <p14:tracePt t="24212" x="6731000" y="5187950"/>
          <p14:tracePt t="24230" x="6724650" y="5175250"/>
          <p14:tracePt t="24245" x="6718300" y="5168900"/>
          <p14:tracePt t="24263" x="6686550" y="5162550"/>
          <p14:tracePt t="24278" x="6667500" y="5162550"/>
          <p14:tracePt t="24295" x="6648450" y="5162550"/>
          <p14:tracePt t="24312" x="6635750" y="5168900"/>
          <p14:tracePt t="24329" x="6635750" y="5175250"/>
          <p14:tracePt t="24345" x="6635750" y="5187950"/>
          <p14:tracePt t="24362" x="6635750" y="5213350"/>
          <p14:tracePt t="24379" x="6635750" y="5226050"/>
          <p14:tracePt t="24397" x="6648450" y="5238750"/>
          <p14:tracePt t="24412" x="6661150" y="5257800"/>
          <p14:tracePt t="24428" x="6673850" y="5264150"/>
          <p14:tracePt t="24446" x="6680200" y="5270500"/>
          <p14:tracePt t="24462" x="6699250" y="5270500"/>
          <p14:tracePt t="24479" x="6724650" y="5270500"/>
          <p14:tracePt t="24496" x="6743700" y="5264150"/>
          <p14:tracePt t="24512" x="6756400" y="5238750"/>
          <p14:tracePt t="24529" x="6762750" y="5213350"/>
          <p14:tracePt t="24546" x="6769100" y="5194300"/>
          <p14:tracePt t="24562" x="6769100" y="5175250"/>
          <p14:tracePt t="24579" x="6762750" y="5168900"/>
          <p14:tracePt t="24596" x="6750050" y="5162550"/>
          <p14:tracePt t="24612" x="6731000" y="5156200"/>
          <p14:tracePt t="24629" x="6711950" y="5149850"/>
          <p14:tracePt t="24646" x="6692900" y="5149850"/>
          <p14:tracePt t="24662" x="6667500" y="5156200"/>
          <p14:tracePt t="24679" x="6654800" y="5168900"/>
          <p14:tracePt t="24696" x="6648450" y="5187950"/>
          <p14:tracePt t="24712" x="6648450" y="5200650"/>
          <p14:tracePt t="24729" x="6654800" y="5219700"/>
          <p14:tracePt t="24746" x="6661150" y="5226050"/>
          <p14:tracePt t="24762" x="6667500" y="5232400"/>
          <p14:tracePt t="24779" x="6680200" y="5232400"/>
          <p14:tracePt t="24796" x="6705600" y="5232400"/>
          <p14:tracePt t="24812" x="6724650" y="5232400"/>
          <p14:tracePt t="24829" x="6750050" y="5219700"/>
          <p14:tracePt t="24846" x="6762750" y="5200650"/>
          <p14:tracePt t="24862" x="6775450" y="5175250"/>
          <p14:tracePt t="24879" x="6775450" y="5149850"/>
          <p14:tracePt t="24897" x="6769100" y="5137150"/>
          <p14:tracePt t="24912" x="6762750" y="5130800"/>
          <p14:tracePt t="24929" x="6756400" y="5130800"/>
          <p14:tracePt t="24946" x="6743700" y="5130800"/>
          <p14:tracePt t="24962" x="6718300" y="5137150"/>
          <p14:tracePt t="24979" x="6692900" y="5168900"/>
          <p14:tracePt t="24996" x="6673850" y="5226050"/>
          <p14:tracePt t="25013" x="6648450" y="5308600"/>
          <p14:tracePt t="25029" x="6642100" y="5410200"/>
          <p14:tracePt t="25047" x="6642100" y="5486400"/>
          <p14:tracePt t="25063" x="6642100" y="5562600"/>
          <p14:tracePt t="25079" x="6661150" y="5632450"/>
          <p14:tracePt t="25097" x="6667500" y="5664200"/>
          <p14:tracePt t="25112" x="6686550" y="5695950"/>
          <p14:tracePt t="25129" x="6692900" y="5715000"/>
          <p14:tracePt t="25146" x="6699250" y="5727700"/>
          <p14:tracePt t="25163" x="6705600" y="5734050"/>
          <p14:tracePt t="25179" x="6711950" y="5746750"/>
          <p14:tracePt t="25216" x="6718300" y="5753100"/>
          <p14:tracePt t="25238" x="6731000" y="5753100"/>
          <p14:tracePt t="25254" x="6737350" y="5740400"/>
          <p14:tracePt t="25264" x="6737350" y="5734050"/>
          <p14:tracePt t="25271" x="6743700" y="5715000"/>
          <p14:tracePt t="25279" x="6743700" y="5708650"/>
          <p14:tracePt t="25297" x="6743700" y="5683250"/>
          <p14:tracePt t="25313" x="6743700" y="5676900"/>
          <p14:tracePt t="25329" x="6743700" y="5670550"/>
          <p14:tracePt t="25350" x="6731000" y="5670550"/>
          <p14:tracePt t="25363" x="6724650" y="5676900"/>
          <p14:tracePt t="25379" x="6699250" y="5727700"/>
          <p14:tracePt t="25396" x="6686550" y="5772150"/>
          <p14:tracePt t="25413" x="6673850" y="5816600"/>
          <p14:tracePt t="25430" x="6667500" y="5842000"/>
          <p14:tracePt t="25446" x="6667500" y="5854700"/>
          <p14:tracePt t="25463" x="6667500" y="5873750"/>
          <p14:tracePt t="25486" x="6673850" y="5886450"/>
          <p14:tracePt t="25496" x="6680200" y="5886450"/>
          <p14:tracePt t="25513" x="6705600" y="5899150"/>
          <p14:tracePt t="25530" x="6737350" y="5899150"/>
          <p14:tracePt t="25546" x="6762750" y="5905500"/>
          <p14:tracePt t="25563" x="6788150" y="5918200"/>
          <p14:tracePt t="25580" x="6826250" y="5924550"/>
          <p14:tracePt t="25596" x="6845300" y="5937250"/>
          <p14:tracePt t="25613" x="6870700" y="5949950"/>
          <p14:tracePt t="25630" x="6889750" y="5988050"/>
          <p14:tracePt t="25646" x="6921500" y="6045200"/>
          <p14:tracePt t="25663" x="6959600" y="6178550"/>
          <p14:tracePt t="25680" x="6997700" y="6261100"/>
          <p14:tracePt t="25696" x="7048500" y="6343650"/>
          <p14:tracePt t="25713" x="7099300" y="6426200"/>
          <p14:tracePt t="25730" x="7162800" y="6489700"/>
          <p14:tracePt t="25746" x="7219950" y="6521450"/>
          <p14:tracePt t="25763" x="7283450" y="6534150"/>
          <p14:tracePt t="25780" x="7346950" y="6534150"/>
          <p14:tracePt t="25796" x="7385050" y="6527800"/>
          <p14:tracePt t="25813" x="7423150" y="6489700"/>
          <p14:tracePt t="25831" x="7435850" y="6407150"/>
          <p14:tracePt t="25848" x="7410450" y="6350000"/>
          <p14:tracePt t="25863" x="7372350" y="6318250"/>
          <p14:tracePt t="25880" x="7334250" y="6299200"/>
          <p14:tracePt t="25896" x="7308850" y="6292850"/>
          <p14:tracePt t="25913" x="7289800" y="6305550"/>
          <p14:tracePt t="25930" x="7277100" y="6343650"/>
          <p14:tracePt t="25946" x="7277100" y="6394450"/>
          <p14:tracePt t="25963" x="7277100" y="6445250"/>
          <p14:tracePt t="25980" x="7289800" y="6483350"/>
          <p14:tracePt t="25996" x="7296150" y="6508750"/>
          <p14:tracePt t="26013" x="7302500" y="6521450"/>
          <p14:tracePt t="26030" x="7327900" y="6521450"/>
          <p14:tracePt t="26046" x="7404100" y="6502400"/>
          <p14:tracePt t="26063" x="7454900" y="6470650"/>
          <p14:tracePt t="26080" x="7493000" y="6432550"/>
          <p14:tracePt t="26097" x="7499350" y="6413500"/>
          <p14:tracePt t="26113" x="7499350" y="6400800"/>
          <p14:tracePt t="26130" x="7499350" y="6394450"/>
          <p14:tracePt t="26147" x="7480300" y="6394450"/>
          <p14:tracePt t="26163" x="7461250" y="6394450"/>
          <p14:tracePt t="26180" x="7448550" y="6407150"/>
          <p14:tracePt t="26197" x="7435850" y="6432550"/>
          <p14:tracePt t="26216" x="7435850" y="6457950"/>
          <p14:tracePt t="26230" x="7435850" y="6470650"/>
          <p14:tracePt t="26247" x="7442200" y="6489700"/>
          <p14:tracePt t="26263" x="7480300" y="6496050"/>
          <p14:tracePt t="26280" x="7556500" y="6496050"/>
          <p14:tracePt t="26297" x="7626350" y="6457950"/>
          <p14:tracePt t="26313" x="7677150" y="6388100"/>
          <p14:tracePt t="26330" x="7715250" y="6305550"/>
          <p14:tracePt t="26347" x="7740650" y="6235700"/>
          <p14:tracePt t="26363" x="7747000" y="6203950"/>
          <p14:tracePt t="26380" x="7747000" y="6178550"/>
          <p14:tracePt t="26397" x="7747000" y="6172200"/>
          <p14:tracePt t="26414" x="7747000" y="6165850"/>
          <p14:tracePt t="26430" x="7759700" y="6165850"/>
          <p14:tracePt t="26447" x="7778750" y="6165850"/>
          <p14:tracePt t="26480" x="7785100" y="6172200"/>
          <p14:tracePt t="26494" x="7785100" y="6178550"/>
          <p14:tracePt t="26502" x="7785100" y="6184900"/>
          <p14:tracePt t="26514" x="7778750" y="6191250"/>
          <p14:tracePt t="26530" x="7772400" y="6197600"/>
          <p14:tracePt t="26547" x="7766050" y="6197600"/>
          <p14:tracePt t="26608" x="7766050" y="6191250"/>
          <p14:tracePt t="26615" x="7772400" y="6178550"/>
          <p14:tracePt t="26622" x="7778750" y="6159500"/>
          <p14:tracePt t="26632" x="7785100" y="6146800"/>
          <p14:tracePt t="26647" x="7797800" y="6140450"/>
          <p14:tracePt t="26664" x="7810500" y="6115050"/>
          <p14:tracePt t="26680" x="7816850" y="6083300"/>
          <p14:tracePt t="26697" x="7816850" y="6070600"/>
          <p14:tracePt t="26719" x="7810500" y="6070600"/>
          <p14:tracePt t="26731" x="7804150" y="6070600"/>
          <p14:tracePt t="26747" x="7778750" y="6070600"/>
          <p14:tracePt t="26764" x="7766050" y="6083300"/>
          <p14:tracePt t="26780" x="7759700" y="6108700"/>
          <p14:tracePt t="26797" x="7753350" y="6134100"/>
          <p14:tracePt t="26814" x="7753350" y="6172200"/>
          <p14:tracePt t="26831" x="7753350" y="6197600"/>
          <p14:tracePt t="26847" x="7759700" y="6216650"/>
          <p14:tracePt t="26864" x="7766050" y="6216650"/>
          <p14:tracePt t="26880" x="7778750" y="6216650"/>
          <p14:tracePt t="26897" x="7804150" y="6184900"/>
          <p14:tracePt t="26914" x="7816850" y="6146800"/>
          <p14:tracePt t="26931" x="7829550" y="6108700"/>
          <p14:tracePt t="26947" x="7829550" y="6083300"/>
          <p14:tracePt t="26964" x="7829550" y="6070600"/>
          <p14:tracePt t="26992" x="7823200" y="6070600"/>
          <p14:tracePt t="26999" x="7810500" y="6070600"/>
          <p14:tracePt t="27014" x="7797800" y="6070600"/>
          <p14:tracePt t="27031" x="7785100" y="6096000"/>
          <p14:tracePt t="27047" x="7778750" y="6127750"/>
          <p14:tracePt t="27064" x="7772400" y="6165850"/>
          <p14:tracePt t="27081" x="7772400" y="6191250"/>
          <p14:tracePt t="27097" x="7772400" y="6203950"/>
          <p14:tracePt t="27143" x="7778750" y="6197600"/>
          <p14:tracePt t="27152" x="7785100" y="6178550"/>
          <p14:tracePt t="27160" x="7791450" y="6146800"/>
          <p14:tracePt t="27168" x="7797800" y="6134100"/>
          <p14:tracePt t="27181" x="7804150" y="6115050"/>
          <p14:tracePt t="27197" x="7804150" y="6108700"/>
          <p14:tracePt t="27216" x="7810500" y="6102350"/>
          <p14:tracePt t="27240" x="7804150" y="6102350"/>
          <p14:tracePt t="27247" x="7797800" y="6108700"/>
          <p14:tracePt t="27265" x="7791450" y="6140450"/>
          <p14:tracePt t="27281" x="7785100" y="6165850"/>
          <p14:tracePt t="27298" x="7785100" y="6184900"/>
          <p14:tracePt t="27314" x="7785100" y="6203950"/>
          <p14:tracePt t="27331" x="7785100" y="6210300"/>
          <p14:tracePt t="27358" x="7778750" y="6216650"/>
          <p14:tracePt t="27399" x="7778750" y="6210300"/>
          <p14:tracePt t="27416" x="7778750" y="6203950"/>
          <p14:tracePt t="27431" x="7785100" y="6203950"/>
          <p14:tracePt t="27440" x="7791450" y="6203950"/>
          <p14:tracePt t="27449" x="7791450" y="6197600"/>
          <p14:tracePt t="27464" x="7797800" y="6159500"/>
          <p14:tracePt t="27481" x="7797800" y="6140450"/>
          <p14:tracePt t="27498" x="7797800" y="6121400"/>
          <p14:tracePt t="27895" x="7810500" y="6121400"/>
          <p14:tracePt t="27902" x="7816850" y="6121400"/>
          <p14:tracePt t="27912" x="7842250" y="6127750"/>
          <p14:tracePt t="27919" x="7874000" y="6127750"/>
          <p14:tracePt t="27931" x="7899400" y="6127750"/>
          <p14:tracePt t="27948" x="7956550" y="6127750"/>
          <p14:tracePt t="27965" x="8045450" y="6127750"/>
          <p14:tracePt t="27981" x="8172450" y="6127750"/>
          <p14:tracePt t="27998" x="8312150" y="6127750"/>
          <p14:tracePt t="28015" x="8496300" y="6115050"/>
          <p14:tracePt t="28031" x="8699500" y="6089650"/>
          <p14:tracePt t="28048" x="9048750" y="6026150"/>
          <p14:tracePt t="28065" x="9271000" y="5975350"/>
          <p14:tracePt t="28081" x="9429750" y="5937250"/>
          <p14:tracePt t="28098" x="9613900" y="5892800"/>
          <p14:tracePt t="28115" x="9753600" y="5861050"/>
          <p14:tracePt t="28131" x="9842500" y="5822950"/>
          <p14:tracePt t="28148" x="9950450" y="5765800"/>
          <p14:tracePt t="28165" x="10058400" y="5708650"/>
          <p14:tracePt t="28181" x="10179050" y="5645150"/>
          <p14:tracePt t="28198" x="10293350" y="5575300"/>
          <p14:tracePt t="28217" x="10521950" y="5480050"/>
          <p14:tracePt t="28231" x="10585450" y="5461000"/>
          <p14:tracePt t="28249" x="10737850" y="5403850"/>
          <p14:tracePt t="28265" x="10788650" y="5378450"/>
          <p14:tracePt t="28281" x="10814050" y="5359400"/>
          <p14:tracePt t="28298" x="10820400" y="5353050"/>
          <p14:tracePt t="28315" x="10820400" y="5346700"/>
          <p14:tracePt t="28331" x="10769600" y="5276850"/>
          <p14:tracePt t="28348" x="10687050" y="5187950"/>
          <p14:tracePt t="28623" x="10693400" y="5187950"/>
          <p14:tracePt t="28633" x="10718800" y="5194300"/>
          <p14:tracePt t="28638" x="10756900" y="5181600"/>
          <p14:tracePt t="28648" x="10795000" y="5156200"/>
          <p14:tracePt t="28665" x="10814050" y="5124450"/>
          <p14:tracePt t="28682" x="10833100" y="5086350"/>
          <p14:tracePt t="28699" x="10858500" y="5035550"/>
          <p14:tracePt t="28715" x="10890250" y="4984750"/>
          <p14:tracePt t="28732" x="10928350" y="4933950"/>
          <p14:tracePt t="28748" x="10960100" y="4876800"/>
          <p14:tracePt t="28765" x="10979150" y="4794250"/>
          <p14:tracePt t="28782" x="10998200" y="4737100"/>
          <p14:tracePt t="28799" x="11004550" y="4692650"/>
          <p14:tracePt t="28815" x="11004550" y="4660900"/>
          <p14:tracePt t="28832" x="11004550" y="4648200"/>
          <p14:tracePt t="28849" x="10998200" y="4616450"/>
          <p14:tracePt t="28865" x="10998200" y="4591050"/>
          <p14:tracePt t="28882" x="10991850" y="4559300"/>
          <p14:tracePt t="28898" x="10979150" y="4521200"/>
          <p14:tracePt t="28915" x="10972800" y="4495800"/>
          <p14:tracePt t="28932" x="10966450" y="4483100"/>
          <p14:tracePt t="28951" x="10966450" y="4476750"/>
          <p14:tracePt t="28965" x="10953750" y="4483100"/>
          <p14:tracePt t="28982" x="10928350" y="4521200"/>
          <p14:tracePt t="28999" x="10928350" y="4533900"/>
          <p14:tracePt t="29167" x="10928350" y="4540250"/>
          <p14:tracePt t="29208" x="10928350" y="4559300"/>
          <p14:tracePt t="29217" x="10928350" y="4572000"/>
          <p14:tracePt t="29224" x="10934700" y="4591050"/>
          <p14:tracePt t="29232" x="10947400" y="4597400"/>
          <p14:tracePt t="29249" x="10991850" y="4578350"/>
          <p14:tracePt t="29266" x="10991850" y="4572000"/>
          <p14:tracePt t="29283" x="10991850" y="4565650"/>
          <p14:tracePt t="29592" x="10979150" y="4565650"/>
          <p14:tracePt t="29607" x="10966450" y="4565650"/>
          <p14:tracePt t="29617" x="10960100" y="4572000"/>
          <p14:tracePt t="29623" x="10941050" y="4584700"/>
          <p14:tracePt t="29632" x="10934700" y="4584700"/>
          <p14:tracePt t="29649" x="10890250" y="4603750"/>
          <p14:tracePt t="29666" x="10858500" y="4603750"/>
          <p14:tracePt t="29682" x="10814050" y="4610100"/>
          <p14:tracePt t="29700" x="10782300" y="4610100"/>
          <p14:tracePt t="29716" x="10750550" y="4610100"/>
          <p14:tracePt t="29732" x="10725150" y="4603750"/>
          <p14:tracePt t="29749" x="10706100" y="4597400"/>
          <p14:tracePt t="29766" x="10680700" y="4578350"/>
          <p14:tracePt t="29783" x="10642600" y="4540250"/>
          <p14:tracePt t="29800" x="10591800" y="4476750"/>
          <p14:tracePt t="29815" x="10547350" y="4425950"/>
          <p14:tracePt t="29833" x="10490200" y="4343400"/>
          <p14:tracePt t="29849" x="10464800" y="4311650"/>
          <p14:tracePt t="29866" x="10458450" y="4298950"/>
          <p14:tracePt t="29883" x="10458450" y="4292600"/>
          <p14:tracePt t="29899" x="10439400" y="4298950"/>
          <p14:tracePt t="29917" x="10433050" y="4311650"/>
          <p14:tracePt t="29933" x="10420350" y="4318000"/>
          <p14:tracePt t="30056" x="10420350" y="4324350"/>
          <p14:tracePt t="30064" x="10420350" y="4337050"/>
          <p14:tracePt t="30080" x="10407650" y="4356100"/>
          <p14:tracePt t="30087" x="10407650" y="4381500"/>
          <p14:tracePt t="30099" x="10394950" y="4419600"/>
          <p14:tracePt t="30117" x="10394950" y="4432300"/>
          <p14:tracePt t="30133" x="10369550" y="4451350"/>
          <p14:tracePt t="30149" x="10344150" y="4470400"/>
          <p14:tracePt t="30166" x="10318750" y="4502150"/>
          <p14:tracePt t="30183" x="10261600" y="4559300"/>
          <p14:tracePt t="30200" x="10217150" y="4635500"/>
          <p14:tracePt t="30216" x="10109200" y="4794250"/>
          <p14:tracePt t="30233" x="9994900" y="4908550"/>
          <p14:tracePt t="30249" x="9848850" y="5022850"/>
          <p14:tracePt t="30266" x="9639300" y="5124450"/>
          <p14:tracePt t="30283" x="9480550" y="5194300"/>
          <p14:tracePt t="30301" x="9334500" y="5257800"/>
          <p14:tracePt t="30316" x="9220200" y="5283200"/>
          <p14:tracePt t="30333" x="9188450" y="5283200"/>
          <p14:tracePt t="30350" x="9169400" y="5283200"/>
          <p14:tracePt t="30535" x="9156700" y="5289550"/>
          <p14:tracePt t="30543" x="9144000" y="5302250"/>
          <p14:tracePt t="30551" x="9112250" y="5308600"/>
          <p14:tracePt t="30566" x="9042400" y="5308600"/>
          <p14:tracePt t="30583" x="8858250" y="5327650"/>
          <p14:tracePt t="30599" x="8585200" y="5384800"/>
          <p14:tracePt t="30616" x="8362950" y="5435600"/>
          <p14:tracePt t="30633" x="8121650" y="5499100"/>
          <p14:tracePt t="30649" x="7981950" y="5568950"/>
          <p14:tracePt t="30666" x="7848600" y="5632450"/>
          <p14:tracePt t="30682" x="7740650" y="5683250"/>
          <p14:tracePt t="30699" x="7677150" y="5715000"/>
          <p14:tracePt t="30716" x="7645400" y="5727700"/>
          <p14:tracePt t="30733" x="7639050" y="5734050"/>
          <p14:tracePt t="30791" x="7632700" y="5734050"/>
          <p14:tracePt t="30799" x="7626350" y="5734050"/>
          <p14:tracePt t="30807" x="7613650" y="5734050"/>
          <p14:tracePt t="30823" x="7600950" y="5734050"/>
          <p14:tracePt t="30833" x="7594600" y="5734050"/>
          <p14:tracePt t="30849" x="7575550" y="5727700"/>
          <p14:tracePt t="30866" x="7531100" y="5721350"/>
          <p14:tracePt t="30883" x="7505700" y="5715000"/>
          <p14:tracePt t="30899" x="7473950" y="5715000"/>
          <p14:tracePt t="30916" x="7429500" y="5708650"/>
          <p14:tracePt t="30933" x="7385050" y="5708650"/>
          <p14:tracePt t="30950" x="7346950" y="5708650"/>
          <p14:tracePt t="30967" x="7315200" y="5715000"/>
          <p14:tracePt t="30983" x="7296150" y="5727700"/>
          <p14:tracePt t="31032" x="7302500" y="5721350"/>
          <p14:tracePt t="31039" x="7315200" y="5708650"/>
          <p14:tracePt t="31050" x="7321550" y="5689600"/>
          <p14:tracePt t="31067" x="7366000" y="5651500"/>
          <p14:tracePt t="31083" x="7378700" y="5638800"/>
          <p14:tracePt t="31100" x="7391400" y="5613400"/>
          <p14:tracePt t="31117" x="7391400" y="5600700"/>
          <p14:tracePt t="31133" x="7385050" y="5594350"/>
          <p14:tracePt t="31152" x="7353300" y="5575300"/>
          <p14:tracePt t="31168" x="7327900" y="5575300"/>
          <p14:tracePt t="31183" x="7302500" y="5568950"/>
          <p14:tracePt t="31200" x="7251700" y="5568950"/>
          <p14:tracePt t="31219" x="7232650" y="5568950"/>
          <p14:tracePt t="31233" x="7207250" y="5568950"/>
          <p14:tracePt t="31250" x="7200900" y="5575300"/>
          <p14:tracePt t="31267" x="7188200" y="5575300"/>
          <p14:tracePt t="31284" x="7181850" y="5581650"/>
          <p14:tracePt t="31300" x="7175500" y="5581650"/>
          <p14:tracePt t="31318" x="7162800" y="5594350"/>
          <p14:tracePt t="31334" x="7150100" y="5613400"/>
          <p14:tracePt t="31350" x="7137400" y="5632450"/>
          <p14:tracePt t="31367" x="7137400" y="5638800"/>
          <p14:tracePt t="31384" x="7124700" y="5664200"/>
          <p14:tracePt t="31401" x="7124700" y="5676900"/>
          <p14:tracePt t="31417" x="7124700" y="5689600"/>
          <p14:tracePt t="31433" x="7124700" y="5702300"/>
          <p14:tracePt t="31451" x="7131050" y="5715000"/>
          <p14:tracePt t="31468" x="7150100" y="5727700"/>
          <p14:tracePt t="31484" x="7175500" y="5753100"/>
          <p14:tracePt t="31500" x="7188200" y="5759450"/>
          <p14:tracePt t="31517" x="7226300" y="5772150"/>
          <p14:tracePt t="31534" x="7251700" y="5778500"/>
          <p14:tracePt t="31551" x="7270750" y="5778500"/>
          <p14:tracePt t="31567" x="7283450" y="5778500"/>
          <p14:tracePt t="31584" x="7296150" y="5778500"/>
          <p14:tracePt t="31600" x="7302500" y="5753100"/>
          <p14:tracePt t="31618" x="7302500" y="5721350"/>
          <p14:tracePt t="31636" x="7302500" y="5702300"/>
          <p14:tracePt t="31651" x="7302500" y="5676900"/>
          <p14:tracePt t="31667" x="7302500" y="5657850"/>
          <p14:tracePt t="31684" x="7302500" y="5651500"/>
          <p14:tracePt t="31700" x="7296150" y="5645150"/>
          <p14:tracePt t="31717" x="7289800" y="5645150"/>
          <p14:tracePt t="31734" x="7289800" y="5638800"/>
          <p14:tracePt t="31751" x="7283450" y="5632450"/>
          <p14:tracePt t="31767" x="7270750" y="5626100"/>
          <p14:tracePt t="31784" x="7258050" y="5619750"/>
          <p14:tracePt t="31800" x="7239000" y="5613400"/>
          <p14:tracePt t="31817" x="7226300" y="5613400"/>
          <p14:tracePt t="31835" x="7207250" y="5613400"/>
          <p14:tracePt t="31850" x="7200900" y="5613400"/>
          <p14:tracePt t="31867" x="7188200" y="5613400"/>
          <p14:tracePt t="31884" x="7175500" y="5619750"/>
          <p14:tracePt t="31901" x="7169150" y="5626100"/>
          <p14:tracePt t="31919" x="7156450" y="5638800"/>
          <p14:tracePt t="31934" x="7150100" y="5645150"/>
          <p14:tracePt t="31952" x="7143750" y="5657850"/>
          <p14:tracePt t="31984" x="7137400" y="5670550"/>
          <p14:tracePt t="32001" x="7137400" y="5676900"/>
          <p14:tracePt t="32017" x="7137400" y="5689600"/>
          <p14:tracePt t="32034" x="7137400" y="5695950"/>
          <p14:tracePt t="32051" x="7137400" y="5708650"/>
          <p14:tracePt t="32067" x="7143750" y="5715000"/>
          <p14:tracePt t="32084" x="7150100" y="5721350"/>
          <p14:tracePt t="32101" x="7156450" y="5727700"/>
          <p14:tracePt t="32117" x="7181850" y="5727700"/>
          <p14:tracePt t="32134" x="7194550" y="5727700"/>
          <p14:tracePt t="32152" x="7232650" y="5727700"/>
          <p14:tracePt t="32167" x="7239000" y="5727700"/>
          <p14:tracePt t="32185" x="7270750" y="5702300"/>
          <p14:tracePt t="32200" x="7277100" y="5689600"/>
          <p14:tracePt t="32217" x="7289800" y="5676900"/>
          <p14:tracePt t="32234" x="7296150" y="5670550"/>
          <p14:tracePt t="32252" x="7302500" y="5664200"/>
          <p14:tracePt t="32267" x="7302500" y="5657850"/>
          <p14:tracePt t="32284" x="7302500" y="5651500"/>
          <p14:tracePt t="32304" x="7302500" y="5645150"/>
          <p14:tracePt t="32320" x="7302500" y="5638800"/>
          <p14:tracePt t="32334" x="7302500" y="5632450"/>
          <p14:tracePt t="32352" x="7289800" y="5632450"/>
          <p14:tracePt t="32369" x="7283450" y="5632450"/>
          <p14:tracePt t="32386" x="7277100" y="5632450"/>
          <p14:tracePt t="32401" x="7270750" y="5632450"/>
          <p14:tracePt t="32419" x="7264400" y="5632450"/>
          <p14:tracePt t="32434" x="7251700" y="5632450"/>
          <p14:tracePt t="32451" x="7245350" y="5638800"/>
          <p14:tracePt t="32468" x="7232650" y="5651500"/>
          <p14:tracePt t="32484" x="7219950" y="5657850"/>
          <p14:tracePt t="32501" x="7213600" y="5670550"/>
          <p14:tracePt t="32518" x="7200900" y="5683250"/>
          <p14:tracePt t="32534" x="7200900" y="5689600"/>
          <p14:tracePt t="32551" x="7194550" y="5689600"/>
          <p14:tracePt t="32570" x="7194550" y="5695950"/>
          <p14:tracePt t="32591" x="7194550" y="5702300"/>
          <p14:tracePt t="32601" x="7194550" y="5708650"/>
          <p14:tracePt t="32618" x="7194550" y="5715000"/>
          <p14:tracePt t="32640" x="7194550" y="5721350"/>
          <p14:tracePt t="32663" x="7200900" y="5727700"/>
          <p14:tracePt t="32680" x="7207250" y="5734050"/>
          <p14:tracePt t="32688" x="7213600" y="5734050"/>
          <p14:tracePt t="32703" x="7219950" y="5734050"/>
          <p14:tracePt t="32717" x="7226300" y="5734050"/>
          <p14:tracePt t="32735" x="7239000" y="5734050"/>
          <p14:tracePt t="32751" x="7251700" y="5727700"/>
          <p14:tracePt t="32768" x="7264400" y="5721350"/>
          <p14:tracePt t="32784" x="7270750" y="5715000"/>
          <p14:tracePt t="32801" x="7277100" y="5689600"/>
          <p14:tracePt t="32818" x="7277100" y="5676900"/>
          <p14:tracePt t="32835" x="7277100" y="5657850"/>
          <p14:tracePt t="32851" x="7277100" y="5651500"/>
          <p14:tracePt t="32868" x="7270750" y="5645150"/>
          <p14:tracePt t="32886" x="7264400" y="5632450"/>
          <p14:tracePt t="32901" x="7258050" y="5632450"/>
          <p14:tracePt t="32918" x="7251700" y="5626100"/>
          <p14:tracePt t="32935" x="7239000" y="5626100"/>
          <p14:tracePt t="32954" x="7232650" y="5626100"/>
          <p14:tracePt t="32969" x="7226300" y="5626100"/>
          <p14:tracePt t="32985" x="7213600" y="5638800"/>
          <p14:tracePt t="33001" x="7207250" y="5651500"/>
          <p14:tracePt t="33018" x="7207250" y="5664200"/>
          <p14:tracePt t="33035" x="7200900" y="5683250"/>
          <p14:tracePt t="33051" x="7200900" y="5695950"/>
          <p14:tracePt t="33068" x="7200900" y="5715000"/>
          <p14:tracePt t="33085" x="7200900" y="5727700"/>
          <p14:tracePt t="33102" x="7200900" y="5740400"/>
          <p14:tracePt t="33120" x="7200900" y="5746750"/>
          <p14:tracePt t="33152" x="7207250" y="5753100"/>
          <p14:tracePt t="33176" x="7213600" y="5753100"/>
          <p14:tracePt t="33187" x="7219950" y="5753100"/>
          <p14:tracePt t="33192" x="7232650" y="5753100"/>
          <p14:tracePt t="33201" x="7251700" y="5753100"/>
          <p14:tracePt t="33218" x="7277100" y="5746750"/>
          <p14:tracePt t="33237" x="7296150" y="5740400"/>
          <p14:tracePt t="33251" x="7308850" y="5721350"/>
          <p14:tracePt t="33269" x="7321550" y="5689600"/>
          <p14:tracePt t="33285" x="7321550" y="5664200"/>
          <p14:tracePt t="33302" x="7321550" y="5651500"/>
          <p14:tracePt t="33320" x="7315200" y="5632450"/>
          <p14:tracePt t="33338" x="7308850" y="5626100"/>
          <p14:tracePt t="33355" x="7308850" y="5619750"/>
          <p14:tracePt t="33368" x="7302500" y="5619750"/>
          <p14:tracePt t="33385" x="7277100" y="5613400"/>
          <p14:tracePt t="33402" x="7245350" y="5613400"/>
          <p14:tracePt t="33419" x="7226300" y="5613400"/>
          <p14:tracePt t="33435" x="7207250" y="5613400"/>
          <p14:tracePt t="33452" x="7194550" y="5613400"/>
          <p14:tracePt t="33469" x="7188200" y="5626100"/>
          <p14:tracePt t="33485" x="7188200" y="5632450"/>
          <p14:tracePt t="33502" x="7188200" y="5645150"/>
          <p14:tracePt t="33519" x="7188200" y="5657850"/>
          <p14:tracePt t="33535" x="7188200" y="5676900"/>
          <p14:tracePt t="33552" x="7188200" y="5689600"/>
          <p14:tracePt t="33570" x="7194550" y="5702300"/>
          <p14:tracePt t="33585" x="7200900" y="5708650"/>
          <p14:tracePt t="33601" x="7207250" y="5715000"/>
          <p14:tracePt t="33619" x="7207250" y="5721350"/>
          <p14:tracePt t="33635" x="7219950" y="5721350"/>
          <p14:tracePt t="33652" x="7226300" y="5727700"/>
          <p14:tracePt t="33669" x="7245350" y="5727700"/>
          <p14:tracePt t="33687" x="7258050" y="5727700"/>
          <p14:tracePt t="33702" x="7270750" y="5721350"/>
          <p14:tracePt t="33718" x="7283450" y="5708650"/>
          <p14:tracePt t="33736" x="7283450" y="5683250"/>
          <p14:tracePt t="33754" x="7277100" y="5651500"/>
          <p14:tracePt t="33768" x="7277100" y="5645150"/>
          <p14:tracePt t="33787" x="7264400" y="5632450"/>
          <p14:tracePt t="33801" x="7258050" y="5626100"/>
          <p14:tracePt t="33818" x="7245350" y="5619750"/>
          <p14:tracePt t="33835" x="7226300" y="5613400"/>
          <p14:tracePt t="33852" x="7207250" y="5613400"/>
          <p14:tracePt t="33869" x="7188200" y="5607050"/>
          <p14:tracePt t="33885" x="7169150" y="5607050"/>
          <p14:tracePt t="33902" x="7156450" y="5613400"/>
          <p14:tracePt t="33919" x="7137400" y="5626100"/>
          <p14:tracePt t="33935" x="7137400" y="5651500"/>
          <p14:tracePt t="33952" x="7131050" y="5670550"/>
          <p14:tracePt t="33969" x="7131050" y="5689600"/>
          <p14:tracePt t="33985" x="7137400" y="5702300"/>
          <p14:tracePt t="34008" x="7137400" y="5708650"/>
          <p14:tracePt t="34019" x="7143750" y="5708650"/>
          <p14:tracePt t="34036" x="7150100" y="5721350"/>
          <p14:tracePt t="34052" x="7156450" y="5721350"/>
          <p14:tracePt t="34069" x="7175500" y="5721350"/>
          <p14:tracePt t="34086" x="7188200" y="5715000"/>
          <p14:tracePt t="34102" x="7207250" y="5695950"/>
          <p14:tracePt t="34120" x="7232650" y="5657850"/>
          <p14:tracePt t="34135" x="7232650" y="5645150"/>
          <p14:tracePt t="34152" x="7232650" y="5626100"/>
          <p14:tracePt t="34169" x="7232650" y="5607050"/>
          <p14:tracePt t="34187" x="7226300" y="5594350"/>
          <p14:tracePt t="34202" x="7219950" y="5594350"/>
          <p14:tracePt t="34281" x="7219950" y="5600700"/>
          <p14:tracePt t="34288" x="7219950" y="5613400"/>
          <p14:tracePt t="34304" x="7226300" y="5613400"/>
          <p14:tracePt t="34314" x="7239000" y="5600700"/>
          <p14:tracePt t="34322" x="7270750" y="5588000"/>
          <p14:tracePt t="34336" x="7296150" y="5562600"/>
          <p14:tracePt t="34521" x="7321550" y="5556250"/>
          <p14:tracePt t="34527" x="7366000" y="5499100"/>
          <p14:tracePt t="34537" x="7391400" y="5448300"/>
          <p14:tracePt t="34553" x="7423150" y="5378450"/>
          <p14:tracePt t="34570" x="7600950" y="5086350"/>
          <p14:tracePt t="34586" x="7874000" y="4730750"/>
          <p14:tracePt t="34603" x="8286750" y="4273550"/>
          <p14:tracePt t="34619" x="8832850" y="3702050"/>
          <p14:tracePt t="34636" x="9258300" y="3194050"/>
          <p14:tracePt t="34653" x="9525000" y="2914650"/>
          <p14:tracePt t="34669" x="9721850" y="2762250"/>
          <p14:tracePt t="34686" x="9804400" y="2736850"/>
          <p14:tracePt t="34703" x="9836150" y="2705100"/>
          <p14:tracePt t="34719" x="9836150" y="2692400"/>
          <p14:tracePt t="34736" x="9836150" y="2679700"/>
          <p14:tracePt t="34840" x="9829800" y="2679700"/>
          <p14:tracePt t="34848" x="9817100" y="2679700"/>
          <p14:tracePt t="34858" x="9810750" y="2679700"/>
          <p14:tracePt t="34869" x="9804400" y="2679700"/>
          <p14:tracePt t="34887" x="9791700" y="2679700"/>
          <p14:tracePt t="34903" x="9766300" y="2654300"/>
          <p14:tracePt t="34919" x="9740900" y="2546350"/>
          <p14:tracePt t="34936" x="9740900" y="2343150"/>
          <p14:tracePt t="34953" x="9740900" y="2184400"/>
          <p14:tracePt t="34970" x="9728200" y="2051050"/>
          <p14:tracePt t="34986" x="9702800" y="1936750"/>
          <p14:tracePt t="35003" x="9690100" y="1860550"/>
          <p14:tracePt t="35020" x="9671050" y="1822450"/>
          <p14:tracePt t="35036" x="9664700" y="1803400"/>
          <p14:tracePt t="35053" x="9652000" y="1790700"/>
          <p14:tracePt t="35070" x="9639300" y="1784350"/>
          <p14:tracePt t="35087" x="9632950" y="1778000"/>
          <p14:tracePt t="35104" x="9626600" y="1765300"/>
          <p14:tracePt t="35119" x="9626600" y="1752600"/>
          <p14:tracePt t="35136" x="9613900" y="1733550"/>
          <p14:tracePt t="35153" x="9607550" y="1714500"/>
          <p14:tracePt t="35170" x="9607550" y="1701800"/>
          <p14:tracePt t="35186" x="9607550" y="1676400"/>
          <p14:tracePt t="35203" x="9607550" y="1670050"/>
          <p14:tracePt t="35288" x="9607550" y="1676400"/>
          <p14:tracePt t="35296" x="9607550" y="1689100"/>
          <p14:tracePt t="35305" x="9607550" y="1695450"/>
          <p14:tracePt t="35320" x="9620250" y="1708150"/>
          <p14:tracePt t="35336" x="9626600" y="1720850"/>
          <p14:tracePt t="35376" x="9632950" y="1720850"/>
          <p14:tracePt t="35416" x="9632950" y="1714500"/>
          <p14:tracePt t="35425" x="9632950" y="1708150"/>
          <p14:tracePt t="35441" x="9632950" y="1701800"/>
          <p14:tracePt t="35489" x="9626600" y="1701800"/>
          <p14:tracePt t="35496" x="9613900" y="1701800"/>
          <p14:tracePt t="35505" x="9601200" y="1701800"/>
          <p14:tracePt t="35522" x="9544050" y="1733550"/>
          <p14:tracePt t="35536" x="9525000" y="1746250"/>
          <p14:tracePt t="35553" x="9480550" y="1778000"/>
          <p14:tracePt t="35570" x="9474200" y="1784350"/>
          <p14:tracePt t="35586" x="9467850" y="1803400"/>
          <p14:tracePt t="35603" x="9467850" y="1822450"/>
          <p14:tracePt t="35620" x="9467850" y="1860550"/>
          <p14:tracePt t="35636" x="9467850" y="1892300"/>
          <p14:tracePt t="35653" x="9480550" y="1936750"/>
          <p14:tracePt t="35670" x="9499600" y="1968500"/>
          <p14:tracePt t="35689" x="9505950" y="1974850"/>
          <p14:tracePt t="35703" x="9518650" y="1974850"/>
          <p14:tracePt t="35720" x="9550400" y="1974850"/>
          <p14:tracePt t="35736" x="9588500" y="1968500"/>
          <p14:tracePt t="35753" x="9658350" y="1911350"/>
          <p14:tracePt t="35770" x="9671050" y="1873250"/>
          <p14:tracePt t="35786" x="9677400" y="1828800"/>
          <p14:tracePt t="35803" x="9677400" y="1797050"/>
          <p14:tracePt t="35821" x="9677400" y="1778000"/>
          <p14:tracePt t="35836" x="9664700" y="1765300"/>
          <p14:tracePt t="35853" x="9645650" y="1758950"/>
          <p14:tracePt t="35871" x="9607550" y="1752600"/>
          <p14:tracePt t="35886" x="9563100" y="1752600"/>
          <p14:tracePt t="35903" x="9505950" y="1752600"/>
          <p14:tracePt t="35920" x="9480550" y="1758950"/>
          <p14:tracePt t="35937" x="9448800" y="1778000"/>
          <p14:tracePt t="35953" x="9429750" y="1809750"/>
          <p14:tracePt t="35970" x="9429750" y="1841500"/>
          <p14:tracePt t="35987" x="9436100" y="1873250"/>
          <p14:tracePt t="36004" x="9442450" y="1892300"/>
          <p14:tracePt t="36021" x="9461500" y="1905000"/>
          <p14:tracePt t="36037" x="9474200" y="1911350"/>
          <p14:tracePt t="36053" x="9493250" y="1911350"/>
          <p14:tracePt t="36070" x="9518650" y="1911350"/>
          <p14:tracePt t="36087" x="9537700" y="1911350"/>
          <p14:tracePt t="36104" x="9556750" y="1873250"/>
          <p14:tracePt t="36121" x="9569450" y="1841500"/>
          <p14:tracePt t="36138" x="9569450" y="1784350"/>
          <p14:tracePt t="36153" x="9569450" y="1771650"/>
          <p14:tracePt t="36170" x="9563100" y="1765300"/>
          <p14:tracePt t="36187" x="9550400" y="1765300"/>
          <p14:tracePt t="36204" x="9518650" y="1758950"/>
          <p14:tracePt t="36220" x="9480550" y="1765300"/>
          <p14:tracePt t="36237" x="9448800" y="1778000"/>
          <p14:tracePt t="36254" x="9423400" y="1797050"/>
          <p14:tracePt t="36270" x="9410700" y="1816100"/>
          <p14:tracePt t="36287" x="9404350" y="1828800"/>
          <p14:tracePt t="36304" x="9404350" y="1854200"/>
          <p14:tracePt t="36320" x="9404350" y="1860550"/>
          <p14:tracePt t="36337" x="9410700" y="1873250"/>
          <p14:tracePt t="36354" x="9417050" y="1873250"/>
          <p14:tracePt t="36371" x="9448800" y="1885950"/>
          <p14:tracePt t="36387" x="9499600" y="1885950"/>
          <p14:tracePt t="36404" x="9550400" y="1885950"/>
          <p14:tracePt t="36420" x="9594850" y="1866900"/>
          <p14:tracePt t="36437" x="9613900" y="1854200"/>
          <p14:tracePt t="36454" x="9626600" y="1828800"/>
          <p14:tracePt t="36473" x="9626600" y="1809750"/>
          <p14:tracePt t="36487" x="9626600" y="1803400"/>
          <p14:tracePt t="36504" x="9620250" y="1803400"/>
          <p14:tracePt t="36521" x="9607550" y="1803400"/>
          <p14:tracePt t="36537" x="9556750" y="1803400"/>
          <p14:tracePt t="36554" x="9512300" y="1816100"/>
          <p14:tracePt t="36571" x="9474200" y="1841500"/>
          <p14:tracePt t="36588" x="9448800" y="1866900"/>
          <p14:tracePt t="36604" x="9442450" y="1892300"/>
          <p14:tracePt t="36621" x="9442450" y="1917700"/>
          <p14:tracePt t="36637" x="9448800" y="1943100"/>
          <p14:tracePt t="36654" x="9455150" y="1949450"/>
          <p14:tracePt t="36671" x="9467850" y="1949450"/>
          <p14:tracePt t="36687" x="9493250" y="1949450"/>
          <p14:tracePt t="36704" x="9544050" y="1949450"/>
          <p14:tracePt t="36721" x="9594850" y="1936750"/>
          <p14:tracePt t="36737" x="9658350" y="1885950"/>
          <p14:tracePt t="36754" x="9671050" y="1847850"/>
          <p14:tracePt t="36771" x="9677400" y="1797050"/>
          <p14:tracePt t="36787" x="9664700" y="1746250"/>
          <p14:tracePt t="36804" x="9652000" y="1727200"/>
          <p14:tracePt t="36821" x="9639300" y="1727200"/>
          <p14:tracePt t="36837" x="9620250" y="1720850"/>
          <p14:tracePt t="36854" x="9607550" y="1720850"/>
          <p14:tracePt t="36871" x="9588500" y="1739900"/>
          <p14:tracePt t="36887" x="9556750" y="1784350"/>
          <p14:tracePt t="36904" x="9537700" y="1835150"/>
          <p14:tracePt t="36921" x="9518650" y="1873250"/>
          <p14:tracePt t="36937" x="9518650" y="1911350"/>
          <p14:tracePt t="36954" x="9518650" y="1930400"/>
          <p14:tracePt t="36976" x="9518650" y="1936750"/>
          <p14:tracePt t="36987" x="9531350" y="1936750"/>
          <p14:tracePt t="37004" x="9544050" y="1936750"/>
          <p14:tracePt t="37021" x="9575800" y="1917700"/>
          <p14:tracePt t="37037" x="9601200" y="1885950"/>
          <p14:tracePt t="37054" x="9601200" y="1873250"/>
          <p14:tracePt t="37071" x="9607550" y="1860550"/>
          <p14:tracePt t="37105" x="9607550" y="1854200"/>
          <p14:tracePt t="37120" x="9601200" y="1854200"/>
          <p14:tracePt t="37136" x="9588500" y="1854200"/>
          <p14:tracePt t="37144" x="9575800" y="1854200"/>
          <p14:tracePt t="37154" x="9569450" y="1860550"/>
          <p14:tracePt t="37171" x="9556750" y="1879600"/>
          <p14:tracePt t="37188" x="9544050" y="1892300"/>
          <p14:tracePt t="37204" x="9537700" y="1898650"/>
          <p14:tracePt t="37222" x="9537700" y="1911350"/>
          <p14:tracePt t="37237" x="9537700" y="1917700"/>
          <p14:tracePt t="37280" x="9544050" y="1917700"/>
          <p14:tracePt t="37289" x="9550400" y="1917700"/>
          <p14:tracePt t="37296" x="9556750" y="1917700"/>
          <p14:tracePt t="37306" x="9563100" y="1917700"/>
          <p14:tracePt t="37321" x="9575800" y="1917700"/>
          <p14:tracePt t="37353" x="9582150" y="1917700"/>
          <p14:tracePt t="37377" x="9582150" y="1905000"/>
          <p14:tracePt t="37408" x="9582150" y="1898650"/>
          <p14:tracePt t="37417" x="9575800" y="1898650"/>
          <p14:tracePt t="37424" x="9569450" y="1898650"/>
          <p14:tracePt t="37438" x="9563100" y="1898650"/>
          <p14:tracePt t="37454" x="9550400" y="1898650"/>
          <p14:tracePt t="37537" x="9550400" y="1905000"/>
          <p14:tracePt t="37545" x="9563100" y="1911350"/>
          <p14:tracePt t="37554" x="9575800" y="1911350"/>
          <p14:tracePt t="37571" x="9613900" y="1911350"/>
          <p14:tracePt t="37588" x="9658350" y="1911350"/>
          <p14:tracePt t="37604" x="9690100" y="1905000"/>
          <p14:tracePt t="37621" x="9715500" y="1905000"/>
          <p14:tracePt t="37638" x="9721850" y="1905000"/>
          <p14:tracePt t="37655" x="9728200" y="1905000"/>
          <p14:tracePt t="37680" x="9715500" y="1911350"/>
          <p14:tracePt t="37689" x="9709150" y="1911350"/>
          <p14:tracePt t="37705" x="9690100" y="1911350"/>
          <p14:tracePt t="37721" x="9639300" y="1911350"/>
          <p14:tracePt t="37738" x="9626600" y="1911350"/>
          <p14:tracePt t="37755" x="9613900" y="1911350"/>
          <p14:tracePt t="37961" x="9620250" y="1911350"/>
          <p14:tracePt t="37968" x="9626600" y="1911350"/>
          <p14:tracePt t="37976" x="9632950" y="1911350"/>
          <p14:tracePt t="37988" x="9639300" y="1911350"/>
          <p14:tracePt t="38005" x="9658350" y="1905000"/>
          <p14:tracePt t="38021" x="9677400" y="1905000"/>
          <p14:tracePt t="38038" x="9702800" y="1905000"/>
          <p14:tracePt t="38055" x="9728200" y="1905000"/>
          <p14:tracePt t="38072" x="9740900" y="1905000"/>
          <p14:tracePt t="38089" x="9759950" y="1905000"/>
          <p14:tracePt t="38104" x="9779000" y="1898650"/>
          <p14:tracePt t="38122" x="9791700" y="1892300"/>
          <p14:tracePt t="38138" x="9810750" y="1892300"/>
          <p14:tracePt t="38155" x="9829800" y="1892300"/>
          <p14:tracePt t="38172" x="9842500" y="1892300"/>
          <p14:tracePt t="38188" x="9861550" y="1892300"/>
          <p14:tracePt t="38205" x="9867900" y="1892300"/>
          <p14:tracePt t="38224" x="9893300" y="1892300"/>
          <p14:tracePt t="38238" x="9899650" y="1892300"/>
          <p14:tracePt t="38255" x="9912350" y="1885950"/>
          <p14:tracePt t="38256" x="9925050" y="1885950"/>
          <p14:tracePt t="38271" x="9931400" y="1885950"/>
          <p14:tracePt t="38288" x="9950450" y="1885950"/>
          <p14:tracePt t="38305" x="9975850" y="1885950"/>
          <p14:tracePt t="38322" x="9988550" y="1885950"/>
          <p14:tracePt t="38338" x="10007600" y="1885950"/>
          <p14:tracePt t="38355" x="10026650" y="1885950"/>
          <p14:tracePt t="38373" x="10052050" y="1879600"/>
          <p14:tracePt t="38388" x="10071100" y="1879600"/>
          <p14:tracePt t="38405" x="10096500" y="1879600"/>
          <p14:tracePt t="38422" x="10115550" y="1879600"/>
          <p14:tracePt t="38439" x="10128250" y="1879600"/>
          <p14:tracePt t="38455" x="10140950" y="1879600"/>
          <p14:tracePt t="38472" x="10153650" y="1879600"/>
          <p14:tracePt t="38489" x="10172700" y="1879600"/>
          <p14:tracePt t="38505" x="10204450" y="1879600"/>
          <p14:tracePt t="38523" x="10223500" y="1879600"/>
          <p14:tracePt t="38539" x="10255250" y="1879600"/>
          <p14:tracePt t="38555" x="10267950" y="1885950"/>
          <p14:tracePt t="38572" x="10274300" y="1885950"/>
          <p14:tracePt t="38589" x="10287000" y="1885950"/>
          <p14:tracePt t="38605" x="10293350" y="1885950"/>
          <p14:tracePt t="38622" x="10299700" y="1885950"/>
          <p14:tracePt t="38639" x="10318750" y="1892300"/>
          <p14:tracePt t="38655" x="10337800" y="1892300"/>
          <p14:tracePt t="38672" x="10369550" y="1898650"/>
          <p14:tracePt t="38689" x="10388600" y="1898650"/>
          <p14:tracePt t="38705" x="10433050" y="1911350"/>
          <p14:tracePt t="38722" x="10458450" y="1911350"/>
          <p14:tracePt t="38739" x="10477500" y="1911350"/>
          <p14:tracePt t="38756" x="10483850" y="1911350"/>
          <p14:tracePt t="38772" x="10502900" y="1917700"/>
          <p14:tracePt t="38789" x="10515600" y="1917700"/>
          <p14:tracePt t="38805" x="10534650" y="1924050"/>
          <p14:tracePt t="38822" x="10553700" y="1930400"/>
          <p14:tracePt t="38839" x="10572750" y="1930400"/>
          <p14:tracePt t="38856" x="10598150" y="1930400"/>
          <p14:tracePt t="38873" x="10617200" y="1936750"/>
          <p14:tracePt t="38889" x="10642600" y="1936750"/>
          <p14:tracePt t="38906" x="10655300" y="1936750"/>
          <p14:tracePt t="38922" x="10674350" y="1936750"/>
          <p14:tracePt t="38939" x="10687050" y="1936750"/>
          <p14:tracePt t="38956" x="10712450" y="1936750"/>
          <p14:tracePt t="38972" x="10725150" y="1943100"/>
          <p14:tracePt t="38989" x="10750550" y="1943100"/>
          <p14:tracePt t="39006" x="10775950" y="1943100"/>
          <p14:tracePt t="39022" x="10788650" y="1943100"/>
          <p14:tracePt t="39039" x="10820400" y="1943100"/>
          <p14:tracePt t="39055" x="10852150" y="1943100"/>
          <p14:tracePt t="39072" x="10877550" y="1943100"/>
          <p14:tracePt t="39089" x="10915650" y="1943100"/>
          <p14:tracePt t="39106" x="10947400" y="1943100"/>
          <p14:tracePt t="39122" x="10972800" y="1943100"/>
          <p14:tracePt t="39139" x="11010900" y="1949450"/>
          <p14:tracePt t="39156" x="11036300" y="1949450"/>
          <p14:tracePt t="39172" x="11068050" y="1949450"/>
          <p14:tracePt t="39189" x="11093450" y="1949450"/>
          <p14:tracePt t="39208" x="11118850" y="1949450"/>
          <p14:tracePt t="39222" x="11131550" y="1949450"/>
          <p14:tracePt t="39239" x="11144250" y="1949450"/>
          <p14:tracePt t="39256" x="11156950" y="1949450"/>
          <p14:tracePt t="39272" x="11169650" y="1949450"/>
          <p14:tracePt t="39289" x="11188700" y="1955800"/>
          <p14:tracePt t="39306" x="11207750" y="1955800"/>
          <p14:tracePt t="39322" x="11226800" y="1955800"/>
          <p14:tracePt t="39339" x="11239500" y="1955800"/>
          <p14:tracePt t="39356" x="11252200" y="1962150"/>
          <p14:tracePt t="39372" x="11264900" y="1968500"/>
          <p14:tracePt t="39389" x="11290300" y="1968500"/>
          <p14:tracePt t="39406" x="11328400" y="1974850"/>
          <p14:tracePt t="39423" x="11366500" y="1981200"/>
          <p14:tracePt t="39439" x="11398250" y="1981200"/>
          <p14:tracePt t="39456" x="11430000" y="1981200"/>
          <p14:tracePt t="39473" x="11442700" y="1987550"/>
          <p14:tracePt t="39489" x="11461750" y="1987550"/>
          <p14:tracePt t="39634" x="11455400" y="1987550"/>
          <p14:tracePt t="39641" x="11442700" y="1987550"/>
          <p14:tracePt t="39656" x="11436350" y="1987550"/>
          <p14:tracePt t="39673" x="11404600" y="1981200"/>
          <p14:tracePt t="39690" x="11366500" y="1981200"/>
          <p14:tracePt t="39706" x="11296650" y="1981200"/>
          <p14:tracePt t="39723" x="11264900" y="1981200"/>
          <p14:tracePt t="39739" x="11226800" y="1974850"/>
          <p14:tracePt t="39756" x="11201400" y="1974850"/>
          <p14:tracePt t="39773" x="11163300" y="1974850"/>
          <p14:tracePt t="39789" x="11137900" y="1968500"/>
          <p14:tracePt t="39806" x="11099800" y="1962150"/>
          <p14:tracePt t="39824" x="11042650" y="1962150"/>
          <p14:tracePt t="39839" x="11017250" y="1955800"/>
          <p14:tracePt t="39856" x="10998200" y="1949450"/>
          <p14:tracePt t="39873" x="10972800" y="1943100"/>
          <p14:tracePt t="39889" x="10934700" y="1936750"/>
          <p14:tracePt t="39906" x="10922000" y="1936750"/>
          <p14:tracePt t="39923" x="10909300" y="1930400"/>
          <p14:tracePt t="39939" x="10896600" y="1924050"/>
          <p14:tracePt t="39956" x="10883900" y="1924050"/>
          <p14:tracePt t="39973" x="10858500" y="1917700"/>
          <p14:tracePt t="39989" x="10814050" y="1911350"/>
          <p14:tracePt t="40006" x="10782300" y="1905000"/>
          <p14:tracePt t="40024" x="10750550" y="1905000"/>
          <p14:tracePt t="40039" x="10725150" y="1898650"/>
          <p14:tracePt t="40056" x="10718800" y="1898650"/>
          <p14:tracePt t="40075" x="10699750" y="1898650"/>
          <p14:tracePt t="40091" x="10687050" y="1898650"/>
          <p14:tracePt t="40106" x="10674350" y="1898650"/>
          <p14:tracePt t="40123" x="10648950" y="1898650"/>
          <p14:tracePt t="40140" x="10636250" y="1898650"/>
          <p14:tracePt t="40156" x="10610850" y="1905000"/>
          <p14:tracePt t="40173" x="10604500" y="1905000"/>
          <p14:tracePt t="40190" x="10585450" y="1905000"/>
          <p14:tracePt t="40206" x="10572750" y="1905000"/>
          <p14:tracePt t="40225" x="10560050" y="1905000"/>
          <p14:tracePt t="40239" x="10553700" y="1905000"/>
          <p14:tracePt t="40257" x="10534650" y="1911350"/>
          <p14:tracePt t="40273" x="10528300" y="1911350"/>
          <p14:tracePt t="40290" x="10515600" y="1911350"/>
          <p14:tracePt t="40306" x="10496550" y="1911350"/>
          <p14:tracePt t="40324" x="10483850" y="1911350"/>
          <p14:tracePt t="40340" x="10477500" y="1911350"/>
          <p14:tracePt t="40356" x="10464800" y="1911350"/>
          <p14:tracePt t="40373" x="10445750" y="1911350"/>
          <p14:tracePt t="40390" x="10426700" y="1905000"/>
          <p14:tracePt t="40406" x="10414000" y="1905000"/>
          <p14:tracePt t="40423" x="10394950" y="1898650"/>
          <p14:tracePt t="40440" x="10382250" y="1898650"/>
          <p14:tracePt t="40456" x="10375900" y="1892300"/>
          <p14:tracePt t="40473" x="10363200" y="1892300"/>
          <p14:tracePt t="40490" x="10350500" y="1892300"/>
          <p14:tracePt t="40507" x="10337800" y="1892300"/>
          <p14:tracePt t="40523" x="10325100" y="1892300"/>
          <p14:tracePt t="40586" x="10318750" y="1892300"/>
          <p14:tracePt t="40809" x="10325100" y="1892300"/>
          <p14:tracePt t="40816" x="10331450" y="1892300"/>
          <p14:tracePt t="40826" x="10337800" y="1892300"/>
          <p14:tracePt t="40840" x="10344150" y="1892300"/>
          <p14:tracePt t="40857" x="10375900" y="1892300"/>
          <p14:tracePt t="40873" x="10401300" y="1892300"/>
          <p14:tracePt t="40890" x="10426700" y="1892300"/>
          <p14:tracePt t="40907" x="10452100" y="1892300"/>
          <p14:tracePt t="40924" x="10464800" y="1892300"/>
          <p14:tracePt t="40941" x="10483850" y="1892300"/>
          <p14:tracePt t="40958" x="10502900" y="1892300"/>
          <p14:tracePt t="40973" x="10521950" y="1892300"/>
          <p14:tracePt t="40990" x="10534650" y="1892300"/>
          <p14:tracePt t="41007" x="10553700" y="1892300"/>
          <p14:tracePt t="41024" x="10572750" y="1898650"/>
          <p14:tracePt t="41041" x="10591800" y="1898650"/>
          <p14:tracePt t="41057" x="10610850" y="1898650"/>
          <p14:tracePt t="41073" x="10629900" y="1898650"/>
          <p14:tracePt t="41090" x="10655300" y="1898650"/>
          <p14:tracePt t="41107" x="10668000" y="1898650"/>
          <p14:tracePt t="41124" x="10680700" y="1898650"/>
          <p14:tracePt t="41141" x="10699750" y="1898650"/>
          <p14:tracePt t="41157" x="10712450" y="1905000"/>
          <p14:tracePt t="41174" x="10731500" y="1905000"/>
          <p14:tracePt t="41190" x="10756900" y="1905000"/>
          <p14:tracePt t="41207" x="10788650" y="1905000"/>
          <p14:tracePt t="41226" x="10820400" y="1905000"/>
          <p14:tracePt t="41241" x="10833100" y="1905000"/>
          <p14:tracePt t="41257" x="10871200" y="1905000"/>
          <p14:tracePt t="41275" x="10890250" y="1905000"/>
          <p14:tracePt t="41290" x="10915650" y="1905000"/>
          <p14:tracePt t="41307" x="10928350" y="1905000"/>
          <p14:tracePt t="41325" x="10947400" y="1905000"/>
          <p14:tracePt t="41340" x="10960100" y="1905000"/>
          <p14:tracePt t="41357" x="10972800" y="1905000"/>
          <p14:tracePt t="41374" x="10985500" y="1905000"/>
          <p14:tracePt t="41390" x="10998200" y="1905000"/>
          <p14:tracePt t="41407" x="11010900" y="1905000"/>
          <p14:tracePt t="41424" x="11023600" y="1905000"/>
          <p14:tracePt t="41441" x="11036300" y="1905000"/>
          <p14:tracePt t="41457" x="11042650" y="1905000"/>
          <p14:tracePt t="41474" x="11055350" y="1905000"/>
          <p14:tracePt t="41490" x="11061700" y="1905000"/>
          <p14:tracePt t="41507" x="11068050" y="1905000"/>
          <p14:tracePt t="41526" x="11080750" y="1905000"/>
          <p14:tracePt t="41540" x="11087100" y="1905000"/>
          <p14:tracePt t="41557" x="11106150" y="1905000"/>
          <p14:tracePt t="41575" x="11118850" y="1905000"/>
          <p14:tracePt t="41590" x="11137900" y="1905000"/>
          <p14:tracePt t="41607" x="11163300" y="1905000"/>
          <p14:tracePt t="41625" x="11188700" y="1911350"/>
          <p14:tracePt t="41642" x="11201400" y="1911350"/>
          <p14:tracePt t="41657" x="11220450" y="1917700"/>
          <p14:tracePt t="41674" x="11233150" y="1917700"/>
          <p14:tracePt t="41691" x="11245850" y="1917700"/>
          <p14:tracePt t="41707" x="11252200" y="1917700"/>
          <p14:tracePt t="41724" x="11258550" y="1917700"/>
          <p14:tracePt t="41741" x="11264900" y="1917700"/>
          <p14:tracePt t="41757" x="11277600" y="1917700"/>
          <p14:tracePt t="41774" x="11283950" y="1917700"/>
          <p14:tracePt t="41791" x="11296650" y="1917700"/>
          <p14:tracePt t="41807" x="11315700" y="1917700"/>
          <p14:tracePt t="41824" x="11328400" y="1917700"/>
          <p14:tracePt t="41841" x="11347450" y="1917700"/>
          <p14:tracePt t="41857" x="11360150" y="1917700"/>
          <p14:tracePt t="41873" x="11379200" y="1917700"/>
          <p14:tracePt t="41891" x="11391900" y="1917700"/>
          <p14:tracePt t="41913" x="11398250" y="1917700"/>
          <p14:tracePt t="41944" x="11404600" y="1917700"/>
          <p14:tracePt t="42138" x="11391900" y="1917700"/>
          <p14:tracePt t="42146" x="11385550" y="1917700"/>
          <p14:tracePt t="42153" x="11372850" y="1917700"/>
          <p14:tracePt t="42161" x="11360150" y="1917700"/>
          <p14:tracePt t="42174" x="11347450" y="1917700"/>
          <p14:tracePt t="42191" x="11309350" y="1917700"/>
          <p14:tracePt t="42211" x="11245850" y="1917700"/>
          <p14:tracePt t="42224" x="11226800" y="1917700"/>
          <p14:tracePt t="42242" x="11176000" y="1917700"/>
          <p14:tracePt t="42258" x="11131550" y="1917700"/>
          <p14:tracePt t="42274" x="11080750" y="1917700"/>
          <p14:tracePt t="42291" x="11061700" y="1917700"/>
          <p14:tracePt t="42308" x="11055350" y="1917700"/>
          <p14:tracePt t="42325" x="11042650" y="1917700"/>
          <p14:tracePt t="42343" x="11036300" y="1917700"/>
          <p14:tracePt t="42358" x="11029950" y="1917700"/>
          <p14:tracePt t="42374" x="11017250" y="1917700"/>
          <p14:tracePt t="42391" x="11004550" y="1917700"/>
          <p14:tracePt t="42408" x="10979150" y="1917700"/>
          <p14:tracePt t="42425" x="10947400" y="1911350"/>
          <p14:tracePt t="42442" x="10915650" y="1905000"/>
          <p14:tracePt t="42458" x="10890250" y="1905000"/>
          <p14:tracePt t="42475" x="10858500" y="1898650"/>
          <p14:tracePt t="42491" x="10845800" y="1892300"/>
          <p14:tracePt t="42508" x="10833100" y="1892300"/>
          <p14:tracePt t="42525" x="10814050" y="1885950"/>
          <p14:tracePt t="42541" x="10795000" y="1879600"/>
          <p14:tracePt t="42558" x="10782300" y="1873250"/>
          <p14:tracePt t="42575" x="10769600" y="1873250"/>
          <p14:tracePt t="42591" x="10750550" y="1866900"/>
          <p14:tracePt t="42608" x="10725150" y="1866900"/>
          <p14:tracePt t="42625" x="10699750" y="1860550"/>
          <p14:tracePt t="42641" x="10668000" y="1860550"/>
          <p14:tracePt t="42658" x="10623550" y="1860550"/>
          <p14:tracePt t="42675" x="10617200" y="1860550"/>
          <p14:tracePt t="42691" x="10610850" y="1860550"/>
          <p14:tracePt t="42836" x="10604500" y="1860550"/>
          <p14:tracePt t="42864" x="10604500" y="1866900"/>
          <p14:tracePt t="42882" x="10610850" y="1866900"/>
          <p14:tracePt t="42889" x="10617200" y="1866900"/>
          <p14:tracePt t="42898" x="10623550" y="1866900"/>
          <p14:tracePt t="42914" x="10629900" y="1866900"/>
          <p14:tracePt t="42929" x="10636250" y="1860550"/>
          <p14:tracePt t="42942" x="10642600" y="1854200"/>
          <p14:tracePt t="42959" x="10642600" y="1835150"/>
          <p14:tracePt t="42975" x="10642600" y="1828800"/>
          <p14:tracePt t="42992" x="10642600" y="1816100"/>
          <p14:tracePt t="43026" x="10629900" y="1809750"/>
          <p14:tracePt t="43032" x="10617200" y="1803400"/>
          <p14:tracePt t="43043" x="10610850" y="1803400"/>
          <p14:tracePt t="43059" x="10572750" y="1803400"/>
          <p14:tracePt t="43075" x="10528300" y="1790700"/>
          <p14:tracePt t="43092" x="10490200" y="1790700"/>
          <p14:tracePt t="43108" x="10464800" y="1790700"/>
          <p14:tracePt t="43125" x="10445750" y="1790700"/>
          <p14:tracePt t="43142" x="10433050" y="1790700"/>
          <p14:tracePt t="43159" x="10426700" y="1790700"/>
          <p14:tracePt t="43175" x="10420350" y="1797050"/>
          <p14:tracePt t="43193" x="10414000" y="1809750"/>
          <p14:tracePt t="43209" x="10407650" y="1809750"/>
          <p14:tracePt t="43226" x="10401300" y="1816100"/>
          <p14:tracePt t="43241" x="10394950" y="1835150"/>
          <p14:tracePt t="43259" x="10388600" y="1854200"/>
          <p14:tracePt t="43275" x="10388600" y="1860550"/>
          <p14:tracePt t="43292" x="10388600" y="1873250"/>
          <p14:tracePt t="43308" x="10388600" y="1879600"/>
          <p14:tracePt t="43325" x="10388600" y="1885950"/>
          <p14:tracePt t="43353" x="10388600" y="1892300"/>
          <p14:tracePt t="43370" x="10388600" y="1898650"/>
          <p14:tracePt t="43377" x="10394950" y="1898650"/>
          <p14:tracePt t="43393" x="10401300" y="1898650"/>
          <p14:tracePt t="43409" x="10407650" y="1898650"/>
          <p14:tracePt t="43425" x="10420350" y="1905000"/>
          <p14:tracePt t="43443" x="10439400" y="1905000"/>
          <p14:tracePt t="43459" x="10458450" y="1917700"/>
          <p14:tracePt t="43475" x="10471150" y="1917700"/>
          <p14:tracePt t="43492" x="10483850" y="1917700"/>
          <p14:tracePt t="43509" x="10502900" y="1917700"/>
          <p14:tracePt t="43525" x="10515600" y="1917700"/>
          <p14:tracePt t="43544" x="10534650" y="1917700"/>
          <p14:tracePt t="43558" x="10560050" y="1911350"/>
          <p14:tracePt t="43575" x="10572750" y="1898650"/>
          <p14:tracePt t="43592" x="10585450" y="1885950"/>
          <p14:tracePt t="43609" x="10591800" y="1879600"/>
          <p14:tracePt t="43625" x="10591800" y="1873250"/>
          <p14:tracePt t="43643" x="10598150" y="1860550"/>
          <p14:tracePt t="43659" x="10604500" y="1854200"/>
          <p14:tracePt t="43675" x="10604500" y="1847850"/>
          <p14:tracePt t="43692" x="10604500" y="1841500"/>
          <p14:tracePt t="43709" x="10604500" y="1828800"/>
          <p14:tracePt t="43731" x="10604500" y="1822450"/>
          <p14:tracePt t="43754" x="10604500" y="1816100"/>
          <p14:tracePt t="43762" x="10598150" y="1816100"/>
          <p14:tracePt t="43775" x="10591800" y="1816100"/>
          <p14:tracePt t="43792" x="10579100" y="1809750"/>
          <p14:tracePt t="43809" x="10572750" y="1809750"/>
          <p14:tracePt t="43827" x="10547350" y="1803400"/>
          <p14:tracePt t="43842" x="10534650" y="1803400"/>
          <p14:tracePt t="43860" x="10515600" y="1803400"/>
          <p14:tracePt t="43875" x="10496550" y="1809750"/>
          <p14:tracePt t="43892" x="10471150" y="1828800"/>
          <p14:tracePt t="43909" x="10439400" y="1854200"/>
          <p14:tracePt t="43926" x="10426700" y="1866900"/>
          <p14:tracePt t="43943" x="10414000" y="1879600"/>
          <p14:tracePt t="43959" x="10414000" y="1885950"/>
          <p14:tracePt t="43986" x="10407650" y="1892300"/>
          <p14:tracePt t="44018" x="10407650" y="1898650"/>
          <p14:tracePt t="44034" x="10407650" y="1905000"/>
          <p14:tracePt t="44050" x="10407650" y="1911350"/>
          <p14:tracePt t="44066" x="10407650" y="1924050"/>
          <p14:tracePt t="44090" x="10407650" y="1930400"/>
          <p14:tracePt t="44114" x="10407650" y="1936750"/>
          <p14:tracePt t="44146" x="10414000" y="1943100"/>
          <p14:tracePt t="44161" x="10420350" y="1949450"/>
          <p14:tracePt t="44177" x="10426700" y="1949450"/>
          <p14:tracePt t="44192" x="10439400" y="1949450"/>
          <p14:tracePt t="44210" x="10452100" y="1949450"/>
          <p14:tracePt t="44225" x="10483850" y="1943100"/>
          <p14:tracePt t="44243" x="10515600" y="1936750"/>
          <p14:tracePt t="44259" x="10528300" y="1924050"/>
          <p14:tracePt t="44276" x="10534650" y="1924050"/>
          <p14:tracePt t="44292" x="10547350" y="1924050"/>
          <p14:tracePt t="44346" x="10547350" y="1917700"/>
          <p14:tracePt t="44361" x="10553700" y="1905000"/>
          <p14:tracePt t="44370" x="10553700" y="1898650"/>
          <p14:tracePt t="44377" x="10553700" y="1892300"/>
          <p14:tracePt t="44393" x="10553700" y="1879600"/>
          <p14:tracePt t="44409" x="10553700" y="1866900"/>
          <p14:tracePt t="44426" x="10553700" y="1847850"/>
          <p14:tracePt t="44443" x="10553700" y="1835150"/>
          <p14:tracePt t="44461" x="10553700" y="1828800"/>
          <p14:tracePt t="44476" x="10553700" y="1822450"/>
          <p14:tracePt t="44492" x="10547350" y="1816100"/>
          <p14:tracePt t="44509" x="10528300" y="1809750"/>
          <p14:tracePt t="44526" x="10502900" y="1797050"/>
          <p14:tracePt t="44543" x="10477500" y="1790700"/>
          <p14:tracePt t="44560" x="10452100" y="1784350"/>
          <p14:tracePt t="44576" x="10433050" y="1784350"/>
          <p14:tracePt t="44594" x="10414000" y="1784350"/>
          <p14:tracePt t="44609" x="10407650" y="1784350"/>
          <p14:tracePt t="44626" x="10401300" y="1784350"/>
          <p14:tracePt t="44644" x="10394950" y="1784350"/>
          <p14:tracePt t="44659" x="10388600" y="1797050"/>
          <p14:tracePt t="44677" x="10388600" y="1809750"/>
          <p14:tracePt t="44694" x="10382250" y="1822450"/>
          <p14:tracePt t="44709" x="10375900" y="1835150"/>
          <p14:tracePt t="44726" x="10375900" y="1847850"/>
          <p14:tracePt t="44744" x="10375900" y="1854200"/>
          <p14:tracePt t="44760" x="10375900" y="1860550"/>
          <p14:tracePt t="44776" x="10375900" y="1873250"/>
          <p14:tracePt t="44793" x="10375900" y="1879600"/>
          <p14:tracePt t="44811" x="10388600" y="1898650"/>
          <p14:tracePt t="44826" x="10414000" y="1911350"/>
          <p14:tracePt t="44843" x="10433050" y="1917700"/>
          <p14:tracePt t="44859" x="10458450" y="1930400"/>
          <p14:tracePt t="44876" x="10483850" y="1936750"/>
          <p14:tracePt t="44893" x="10509250" y="1936750"/>
          <p14:tracePt t="44909" x="10534650" y="1936750"/>
          <p14:tracePt t="44926" x="10566400" y="1936750"/>
          <p14:tracePt t="44943" x="10572750" y="1936750"/>
          <p14:tracePt t="44959" x="10585450" y="1930400"/>
          <p14:tracePt t="44976" x="10591800" y="1924050"/>
          <p14:tracePt t="44993" x="10604500" y="1911350"/>
          <p14:tracePt t="45012" x="10604500" y="1885950"/>
          <p14:tracePt t="45025" x="10604500" y="1866900"/>
          <p14:tracePt t="45043" x="10604500" y="1854200"/>
          <p14:tracePt t="45060" x="10604500" y="1841500"/>
          <p14:tracePt t="45077" x="10598150" y="1828800"/>
          <p14:tracePt t="45093" x="10585450" y="1822450"/>
          <p14:tracePt t="45109" x="10566400" y="1809750"/>
          <p14:tracePt t="45126" x="10547350" y="1803400"/>
          <p14:tracePt t="45143" x="10521950" y="1797050"/>
          <p14:tracePt t="45160" x="10496550" y="1797050"/>
          <p14:tracePt t="45177" x="10477500" y="1797050"/>
          <p14:tracePt t="45193" x="10458450" y="1803400"/>
          <p14:tracePt t="45209" x="10439400" y="1803400"/>
          <p14:tracePt t="45226" x="10433050" y="1816100"/>
          <p14:tracePt t="45245" x="10420350" y="1822450"/>
          <p14:tracePt t="45259" x="10420350" y="1828800"/>
          <p14:tracePt t="45276" x="10414000" y="1841500"/>
          <p14:tracePt t="45293" x="10414000" y="1866900"/>
          <p14:tracePt t="45310" x="10414000" y="1885950"/>
          <p14:tracePt t="45326" x="10414000" y="1898650"/>
          <p14:tracePt t="45343" x="10414000" y="1917700"/>
          <p14:tracePt t="45360" x="10414000" y="1930400"/>
          <p14:tracePt t="45377" x="10414000" y="1936750"/>
          <p14:tracePt t="45393" x="10414000" y="1943100"/>
          <p14:tracePt t="45409" x="10426700" y="1949450"/>
          <p14:tracePt t="45426" x="10452100" y="1962150"/>
          <p14:tracePt t="45443" x="10490200" y="1962150"/>
          <p14:tracePt t="45460" x="10528300" y="1962150"/>
          <p14:tracePt t="45479" x="10560050" y="1949450"/>
          <p14:tracePt t="45493" x="10579100" y="1936750"/>
          <p14:tracePt t="45510" x="10585450" y="1924050"/>
          <p14:tracePt t="45527" x="10585450" y="1911350"/>
          <p14:tracePt t="45543" x="10585450" y="1905000"/>
          <p14:tracePt t="45560" x="10585450" y="1879600"/>
          <p14:tracePt t="45576" x="10585450" y="1873250"/>
          <p14:tracePt t="45595" x="10579100" y="1873250"/>
          <p14:tracePt t="45610" x="10572750" y="1873250"/>
          <p14:tracePt t="45627" x="10541000" y="1860550"/>
          <p14:tracePt t="45644" x="10528300" y="1860550"/>
          <p14:tracePt t="45660" x="10502900" y="1860550"/>
          <p14:tracePt t="45677" x="10490200" y="1860550"/>
          <p14:tracePt t="45694" x="10471150" y="1860550"/>
          <p14:tracePt t="45710" x="10445750" y="1873250"/>
          <p14:tracePt t="45727" x="10426700" y="1879600"/>
          <p14:tracePt t="45744" x="10414000" y="1898650"/>
          <p14:tracePt t="45760" x="10407650" y="1911350"/>
          <p14:tracePt t="45779" x="10407650" y="1943100"/>
          <p14:tracePt t="45793" x="10407650" y="1949450"/>
          <p14:tracePt t="45810" x="10407650" y="1974850"/>
          <p14:tracePt t="45835" x="10407650" y="1981200"/>
          <p14:tracePt t="45850" x="10414000" y="1981200"/>
          <p14:tracePt t="45866" x="10420350" y="1981200"/>
          <p14:tracePt t="45877" x="10433050" y="1987550"/>
          <p14:tracePt t="45894" x="10464800" y="1993900"/>
          <p14:tracePt t="45910" x="10490200" y="1993900"/>
          <p14:tracePt t="45927" x="10515600" y="1981200"/>
          <p14:tracePt t="45944" x="10534650" y="1949450"/>
          <p14:tracePt t="45960" x="10541000" y="1911350"/>
          <p14:tracePt t="45977" x="10547350" y="1885950"/>
          <p14:tracePt t="45994" x="10547350" y="1860550"/>
          <p14:tracePt t="46010" x="10541000" y="1847850"/>
          <p14:tracePt t="46029" x="10521950" y="1841500"/>
          <p14:tracePt t="46043" x="10490200" y="1828800"/>
          <p14:tracePt t="46060" x="10452100" y="1828800"/>
          <p14:tracePt t="46077" x="10401300" y="1822450"/>
          <p14:tracePt t="46095" x="10369550" y="1822450"/>
          <p14:tracePt t="46110" x="10350500" y="1828800"/>
          <p14:tracePt t="46127" x="10331450" y="1841500"/>
          <p14:tracePt t="46144" x="10318750" y="1866900"/>
          <p14:tracePt t="46161" x="10312400" y="1879600"/>
          <p14:tracePt t="46177" x="10312400" y="1911350"/>
          <p14:tracePt t="46194" x="10318750" y="1930400"/>
          <p14:tracePt t="46213" x="10325100" y="1936750"/>
          <p14:tracePt t="46228" x="10350500" y="1936750"/>
          <p14:tracePt t="46244" x="10394950" y="1943100"/>
          <p14:tracePt t="46261" x="10458450" y="1943100"/>
          <p14:tracePt t="46276" x="10521950" y="1943100"/>
          <p14:tracePt t="46294" x="10553700" y="1936750"/>
          <p14:tracePt t="46311" x="10579100" y="1924050"/>
          <p14:tracePt t="46327" x="10579100" y="1911350"/>
          <p14:tracePt t="46344" x="10585450" y="1892300"/>
          <p14:tracePt t="46361" x="10585450" y="1879600"/>
          <p14:tracePt t="46386" x="10585450" y="1873250"/>
          <p14:tracePt t="46402" x="10579100" y="1873250"/>
          <p14:tracePt t="46413" x="10572750" y="1873250"/>
          <p14:tracePt t="46427" x="10553700" y="1866900"/>
          <p14:tracePt t="46444" x="10528300" y="1860550"/>
          <p14:tracePt t="46461" x="10509250" y="1860550"/>
          <p14:tracePt t="46477" x="10496550" y="1860550"/>
          <p14:tracePt t="46494" x="10483850" y="1873250"/>
          <p14:tracePt t="46511" x="10477500" y="1892300"/>
          <p14:tracePt t="46530" x="10471150" y="1924050"/>
          <p14:tracePt t="46544" x="10471150" y="1936750"/>
          <p14:tracePt t="46561" x="10471150" y="1949450"/>
          <p14:tracePt t="46577" x="10471150" y="1955800"/>
          <p14:tracePt t="46594" x="10477500" y="1962150"/>
          <p14:tracePt t="46610" x="10490200" y="1962150"/>
          <p14:tracePt t="46628" x="10509250" y="1968500"/>
          <p14:tracePt t="46644" x="10560050" y="1968500"/>
          <p14:tracePt t="46661" x="10610850" y="1968500"/>
          <p14:tracePt t="46677" x="10642600" y="1949450"/>
          <p14:tracePt t="46694" x="10668000" y="1924050"/>
          <p14:tracePt t="46711" x="10674350" y="1892300"/>
          <p14:tracePt t="46728" x="10674350" y="1873250"/>
          <p14:tracePt t="46744" x="10674350" y="1866900"/>
          <p14:tracePt t="46761" x="10655300" y="1860550"/>
          <p14:tracePt t="46777" x="10623550" y="1854200"/>
          <p14:tracePt t="46794" x="10604500" y="1847850"/>
          <p14:tracePt t="46811" x="10560050" y="1847850"/>
          <p14:tracePt t="46828" x="10541000" y="1847850"/>
          <p14:tracePt t="46844" x="10528300" y="1847850"/>
          <p14:tracePt t="46861" x="10521950" y="1847850"/>
          <p14:tracePt t="46879" x="10515600" y="1854200"/>
          <p14:tracePt t="46894" x="10509250" y="1854200"/>
          <p14:tracePt t="46911" x="10509250" y="1860550"/>
          <p14:tracePt t="46927" x="10509250" y="1892300"/>
          <p14:tracePt t="46946" x="10509250" y="1911350"/>
          <p14:tracePt t="46961" x="10509250" y="1924050"/>
          <p14:tracePt t="46978" x="10509250" y="1936750"/>
          <p14:tracePt t="46994" x="10521950" y="1943100"/>
          <p14:tracePt t="47011" x="10528300" y="1943100"/>
          <p14:tracePt t="47028" x="10560050" y="1949450"/>
          <p14:tracePt t="47045" x="10591800" y="1949450"/>
          <p14:tracePt t="47061" x="10623550" y="1936750"/>
          <p14:tracePt t="47078" x="10642600" y="1905000"/>
          <p14:tracePt t="47095" x="10655300" y="1873250"/>
          <p14:tracePt t="47111" x="10661650" y="1854200"/>
          <p14:tracePt t="47128" x="10661650" y="1828800"/>
          <p14:tracePt t="47147" x="10655300" y="1822450"/>
          <p14:tracePt t="47161" x="10648950" y="1822450"/>
          <p14:tracePt t="47178" x="10617200" y="1809750"/>
          <p14:tracePt t="47194" x="10598150" y="1809750"/>
          <p14:tracePt t="47214" x="10534650" y="1809750"/>
          <p14:tracePt t="47228" x="10490200" y="1816100"/>
          <p14:tracePt t="47245" x="10458450" y="1835150"/>
          <p14:tracePt t="47261" x="10439400" y="1847850"/>
          <p14:tracePt t="47278" x="10433050" y="1860550"/>
          <p14:tracePt t="47295" x="10433050" y="1879600"/>
          <p14:tracePt t="47311" x="10433050" y="1898650"/>
          <p14:tracePt t="47328" x="10439400" y="1917700"/>
          <p14:tracePt t="47345" x="10445750" y="1930400"/>
          <p14:tracePt t="47361" x="10458450" y="1936750"/>
          <p14:tracePt t="47378" x="10477500" y="1943100"/>
          <p14:tracePt t="47395" x="10515600" y="1943100"/>
          <p14:tracePt t="47412" x="10534650" y="1943100"/>
          <p14:tracePt t="47428" x="10553700" y="1943100"/>
          <p14:tracePt t="47445" x="10572750" y="1930400"/>
          <p14:tracePt t="47461" x="10585450" y="1898650"/>
          <p14:tracePt t="47478" x="10585450" y="1860550"/>
          <p14:tracePt t="47495" x="10579100" y="1822450"/>
          <p14:tracePt t="47511" x="10579100" y="1803400"/>
          <p14:tracePt t="47528" x="10566400" y="1797050"/>
          <p14:tracePt t="47545" x="10547350" y="1790700"/>
          <p14:tracePt t="47561" x="10515600" y="1784350"/>
          <p14:tracePt t="47578" x="10464800" y="1784350"/>
          <p14:tracePt t="47595" x="10439400" y="1784350"/>
          <p14:tracePt t="47611" x="10420350" y="1797050"/>
          <p14:tracePt t="47628" x="10401300" y="1816100"/>
          <p14:tracePt t="47646" x="10401300" y="1835150"/>
          <p14:tracePt t="47661" x="10401300" y="1854200"/>
          <p14:tracePt t="47678" x="10401300" y="1873250"/>
          <p14:tracePt t="47695" x="10407650" y="1885950"/>
          <p14:tracePt t="47712" x="10414000" y="1892300"/>
          <p14:tracePt t="47728" x="10433050" y="1905000"/>
          <p14:tracePt t="47745" x="10464800" y="1905000"/>
          <p14:tracePt t="47762" x="10496550" y="1911350"/>
          <p14:tracePt t="47778" x="10541000" y="1911350"/>
          <p14:tracePt t="47795" x="10572750" y="1911350"/>
          <p14:tracePt t="47812" x="10591800" y="1885950"/>
          <p14:tracePt t="47828" x="10591800" y="1847850"/>
          <p14:tracePt t="47845" x="10591800" y="1809750"/>
          <p14:tracePt t="47861" x="10585450" y="1790700"/>
          <p14:tracePt t="47878" x="10579100" y="1790700"/>
          <p14:tracePt t="47895" x="10566400" y="1790700"/>
          <p14:tracePt t="47911" x="10541000" y="1784350"/>
          <p14:tracePt t="47928" x="10509250" y="1790700"/>
          <p14:tracePt t="47946" x="10458450" y="1816100"/>
          <p14:tracePt t="47962" x="10407650" y="1854200"/>
          <p14:tracePt t="47978" x="10350500" y="1892300"/>
          <p14:tracePt t="47995" x="10325100" y="1911350"/>
          <p14:tracePt t="48012" x="10299700" y="1924050"/>
          <p14:tracePt t="48028" x="10293350" y="1924050"/>
          <p14:tracePt t="48045" x="10267950" y="1924050"/>
          <p14:tracePt t="48062" x="10242550" y="1924050"/>
          <p14:tracePt t="48078" x="10217150" y="1924050"/>
          <p14:tracePt t="48095" x="10172700" y="1924050"/>
          <p14:tracePt t="48112" x="10115550" y="1930400"/>
          <p14:tracePt t="48129" x="10045700" y="1943100"/>
          <p14:tracePt t="48146" x="9931400" y="1955800"/>
          <p14:tracePt t="48162" x="9886950" y="1962150"/>
          <p14:tracePt t="48178" x="9804400" y="1968500"/>
          <p14:tracePt t="48195" x="9721850" y="1974850"/>
          <p14:tracePt t="48214" x="9690100" y="1974850"/>
          <p14:tracePt t="48228" x="9677400" y="1974850"/>
          <p14:tracePt t="48245" x="9671050" y="1974850"/>
          <p14:tracePt t="48262" x="9664700" y="1974850"/>
          <p14:tracePt t="48279" x="9658350" y="1974850"/>
          <p14:tracePt t="48295" x="9645650" y="1974850"/>
          <p14:tracePt t="48312" x="9632950" y="1974850"/>
          <p14:tracePt t="48329" x="9607550" y="1974850"/>
          <p14:tracePt t="48345" x="9588500" y="1974850"/>
          <p14:tracePt t="48362" x="9569450" y="1974850"/>
          <p14:tracePt t="48379" x="9525000" y="1987550"/>
          <p14:tracePt t="48396" x="9493250" y="2044700"/>
          <p14:tracePt t="48412" x="9455150" y="2114550"/>
          <p14:tracePt t="48429" x="9436100" y="2209800"/>
          <p14:tracePt t="48446" x="9417050" y="2324100"/>
          <p14:tracePt t="48462" x="9398000" y="2444750"/>
          <p14:tracePt t="48479" x="9378950" y="2546350"/>
          <p14:tracePt t="48495" x="9359900" y="2635250"/>
          <p14:tracePt t="48512" x="9347200" y="2724150"/>
          <p14:tracePt t="48529" x="9334500" y="2787650"/>
          <p14:tracePt t="48546" x="9334500" y="2832100"/>
          <p14:tracePt t="48562" x="9347200" y="2851150"/>
          <p14:tracePt t="48578" x="9378950" y="2857500"/>
          <p14:tracePt t="48595" x="9436100" y="2832100"/>
          <p14:tracePt t="48852" x="9448800" y="2838450"/>
          <p14:tracePt t="48858" x="9550400" y="2965450"/>
          <p14:tracePt t="48866" x="9709150" y="3162300"/>
          <p14:tracePt t="48879" x="9817100" y="3289300"/>
          <p14:tracePt t="48896" x="10064750" y="3543300"/>
          <p14:tracePt t="48912" x="10356850" y="3867150"/>
          <p14:tracePt t="48929" x="10572750" y="4083050"/>
          <p14:tracePt t="48946" x="10731500" y="4279900"/>
          <p14:tracePt t="48962" x="10826750" y="4381500"/>
          <p14:tracePt t="48979" x="10966450" y="4483100"/>
          <p14:tracePt t="48996" x="11029950" y="4514850"/>
          <p14:tracePt t="49013" x="11074400" y="4527550"/>
          <p14:tracePt t="49029" x="11131550" y="4540250"/>
          <p14:tracePt t="49046" x="11176000" y="4546600"/>
          <p14:tracePt t="49062" x="11201400" y="4546600"/>
          <p14:tracePt t="49079" x="11207750" y="4546600"/>
          <p14:tracePt t="49096" x="11214100" y="4540250"/>
          <p14:tracePt t="49113" x="11207750" y="4540250"/>
          <p14:tracePt t="49129" x="11182350" y="4540250"/>
          <p14:tracePt t="49146" x="11150600" y="4565650"/>
          <p14:tracePt t="49162" x="11125200" y="4584700"/>
          <p14:tracePt t="49179" x="11106150" y="4610100"/>
          <p14:tracePt t="49196" x="11099800" y="4629150"/>
          <p14:tracePt t="49215" x="11099800" y="4635500"/>
          <p14:tracePt t="49229" x="11099800" y="4641850"/>
          <p14:tracePt t="49274" x="11099800" y="4648200"/>
          <p14:tracePt t="49281" x="11099800" y="4654550"/>
          <p14:tracePt t="49299" x="11099800" y="4660900"/>
          <p14:tracePt t="49315" x="11099800" y="4667250"/>
          <p14:tracePt t="49331" x="11099800" y="4673600"/>
          <p14:tracePt t="49346" x="11099800" y="4679950"/>
          <p14:tracePt t="49354" x="11099800" y="4686300"/>
          <p14:tracePt t="49579" x="11099800" y="4692650"/>
          <p14:tracePt t="49610" x="11099800" y="4699000"/>
          <p14:tracePt t="50626" x="11099800" y="4705350"/>
          <p14:tracePt t="50634" x="11106150" y="4705350"/>
          <p14:tracePt t="50643" x="11125200" y="4705350"/>
          <p14:tracePt t="50650" x="11131550" y="4699000"/>
          <p14:tracePt t="50664" x="11144250" y="4692650"/>
          <p14:tracePt t="50680" x="11176000" y="4692650"/>
          <p14:tracePt t="50699" x="11214100" y="4686300"/>
          <p14:tracePt t="50713" x="11226800" y="4686300"/>
          <p14:tracePt t="50730" x="11239500" y="4686300"/>
          <p14:tracePt t="50803" x="11245850" y="4679950"/>
          <p14:tracePt t="50826" x="11245850" y="4673600"/>
          <p14:tracePt t="50882" x="11258550" y="4667250"/>
          <p14:tracePt t="50899" x="11258550" y="4660900"/>
        </p14:tracePtLst>
      </p14:laserTraceLst>
    </p:ext>
  </p:extLs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9" name="Picture 3" descr="15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62200" y="1524001"/>
            <a:ext cx="6629400" cy="2682875"/>
          </a:xfrm>
          <a:prstGeom prst="rect">
            <a:avLst/>
          </a:prstGeom>
          <a:noFill/>
        </p:spPr>
      </p:pic>
      <p:pic>
        <p:nvPicPr>
          <p:cNvPr id="101380" name="Picture 4" descr="10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10940" y="4107657"/>
            <a:ext cx="4146550" cy="1690688"/>
          </a:xfrm>
          <a:prstGeom prst="rect">
            <a:avLst/>
          </a:prstGeom>
          <a:noFill/>
        </p:spPr>
      </p:pic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7543800" y="2819401"/>
            <a:ext cx="2438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Black" pitchFamily="34" charset="0"/>
              </a:rPr>
              <a:t>155 mm, DM 125</a:t>
            </a: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7543800" y="4953001"/>
            <a:ext cx="2438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latin typeface="Arial Black" pitchFamily="34" charset="0"/>
              </a:rPr>
              <a:t>105 mm, XMR102</a:t>
            </a:r>
          </a:p>
        </p:txBody>
      </p:sp>
      <p:sp>
        <p:nvSpPr>
          <p:cNvPr id="101383" name="Rectangle 7"/>
          <p:cNvSpPr>
            <a:spLocks noGrp="1" noChangeArrowheads="1"/>
          </p:cNvSpPr>
          <p:nvPr>
            <p:ph type="title"/>
          </p:nvPr>
        </p:nvSpPr>
        <p:spPr>
          <a:xfrm>
            <a:off x="323850" y="115094"/>
            <a:ext cx="10515600" cy="1325563"/>
          </a:xfrm>
        </p:spPr>
        <p:txBody>
          <a:bodyPr/>
          <a:lstStyle/>
          <a:p>
            <a:r>
              <a:rPr lang="en-GB" b="0" dirty="0"/>
              <a:t>Artillery “Bi-Spectral” smoke rounds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8C8FE31-A142-B477-FD25-3471169E1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6548161"/>
      </p:ext>
    </p:extLst>
  </p:cSld>
  <p:clrMapOvr>
    <a:masterClrMapping/>
  </p:clrMapOvr>
  <p:transition advTm="156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406400" y="170815"/>
            <a:ext cx="10515600" cy="1325563"/>
          </a:xfrm>
        </p:spPr>
        <p:txBody>
          <a:bodyPr/>
          <a:lstStyle/>
          <a:p>
            <a:r>
              <a:rPr lang="en-GB" dirty="0"/>
              <a:t>Mortar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496378"/>
            <a:ext cx="3454400" cy="4375150"/>
          </a:xfrm>
        </p:spPr>
        <p:txBody>
          <a:bodyPr/>
          <a:lstStyle/>
          <a:p>
            <a:r>
              <a:rPr lang="en-GB" sz="1600" dirty="0"/>
              <a:t>If we deploy a pot we have room for only one (perhaps) two if well designed.</a:t>
            </a:r>
          </a:p>
          <a:p>
            <a:r>
              <a:rPr lang="en-GB" sz="1600" dirty="0"/>
              <a:t>Use pellets (Cheeses).</a:t>
            </a:r>
          </a:p>
          <a:p>
            <a:r>
              <a:rPr lang="en-GB" sz="1600" dirty="0"/>
              <a:t>Why do we want to get more sources on the ground?</a:t>
            </a:r>
          </a:p>
        </p:txBody>
      </p:sp>
      <p:pic>
        <p:nvPicPr>
          <p:cNvPr id="108548" name="Picture 4" descr="81mm_RP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4700" y="1125538"/>
            <a:ext cx="4757738" cy="5327650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D6254CE-6C4B-C107-7ABB-83142ABD812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32944113"/>
      </p:ext>
    </p:extLst>
  </p:cSld>
  <p:clrMapOvr>
    <a:masterClrMapping/>
  </p:clrMapOvr>
  <p:transition advTm="9891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8547" grpId="0" build="p"/>
    </p:bldLst>
  </p:timing>
  <p:extLst>
    <p:ext uri="{3A86A75C-4F4B-4683-9AE1-C65F6400EC91}">
      <p14:laserTraceLst xmlns:p14="http://schemas.microsoft.com/office/powerpoint/2010/main">
        <p14:tracePtLst>
          <p14:tracePt t="21952" x="5899150" y="6821488"/>
          <p14:tracePt t="21968" x="6383338" y="6711950"/>
          <p14:tracePt t="21985" x="6756400" y="6638925"/>
          <p14:tracePt t="22002" x="7221538" y="6538913"/>
          <p14:tracePt t="22018" x="7686675" y="6411913"/>
          <p14:tracePt t="22035" x="8180388" y="6292850"/>
          <p14:tracePt t="22051" x="8772525" y="6137275"/>
          <p14:tracePt t="22068" x="9447213" y="5983288"/>
          <p14:tracePt t="22085" x="10185400" y="5845175"/>
          <p14:tracePt t="22101" x="10560050" y="5745163"/>
          <p14:tracePt t="22118" x="10896600" y="5589588"/>
          <p14:tracePt t="22134" x="11298238" y="5289550"/>
          <p14:tracePt t="22151" x="11717338" y="4979988"/>
          <p14:tracePt t="22168" x="12009438" y="4724400"/>
          <p14:tracePt t="24956" x="1066800" y="6565900"/>
          <p14:tracePt t="24964" x="1117600" y="6540500"/>
          <p14:tracePt t="24972" x="1155700" y="6515100"/>
          <p14:tracePt t="24987" x="1174750" y="6489700"/>
          <p14:tracePt t="25004" x="1174750" y="6451600"/>
          <p14:tracePt t="25021" x="1174750" y="6438900"/>
          <p14:tracePt t="25245" x="1174750" y="6432550"/>
          <p14:tracePt t="25253" x="1168400" y="6419850"/>
          <p14:tracePt t="25261" x="1162050" y="6413500"/>
          <p14:tracePt t="25271" x="1155700" y="6400800"/>
          <p14:tracePt t="25301" x="1162050" y="6394450"/>
          <p14:tracePt t="25309" x="1168400" y="6394450"/>
          <p14:tracePt t="25321" x="1200150" y="6394450"/>
          <p14:tracePt t="25337" x="1308100" y="6369050"/>
          <p14:tracePt t="25354" x="1422400" y="6305550"/>
          <p14:tracePt t="25371" x="1606550" y="6248400"/>
          <p14:tracePt t="25388" x="1911350" y="6172200"/>
          <p14:tracePt t="25404" x="2298700" y="6083300"/>
          <p14:tracePt t="25421" x="2813050" y="5969000"/>
          <p14:tracePt t="25439" x="3403600" y="5829300"/>
          <p14:tracePt t="25454" x="3721100" y="5772150"/>
          <p14:tracePt t="25471" x="3968750" y="5746750"/>
          <p14:tracePt t="25487" x="4089400" y="5746750"/>
          <p14:tracePt t="25503" x="4159250" y="5746750"/>
          <p14:tracePt t="25521" x="4184650" y="5746750"/>
          <p14:tracePt t="25837" x="4184650" y="5753100"/>
          <p14:tracePt t="25845" x="4184650" y="5759450"/>
          <p14:tracePt t="25854" x="4184650" y="5772150"/>
          <p14:tracePt t="25871" x="4203700" y="5784850"/>
          <p14:tracePt t="25888" x="4203700" y="5772150"/>
          <p14:tracePt t="25904" x="4171950" y="5727700"/>
          <p14:tracePt t="25921" x="4171950" y="5708650"/>
          <p14:tracePt t="26124" x="4108450" y="5695950"/>
          <p14:tracePt t="26132" x="4044950" y="5689600"/>
          <p14:tracePt t="26140" x="4025900" y="5689600"/>
          <p14:tracePt t="26154" x="4019550" y="5695950"/>
          <p14:tracePt t="26171" x="4019550" y="5708650"/>
          <p14:tracePt t="26187" x="4038600" y="5727700"/>
          <p14:tracePt t="26204" x="4102100" y="5734050"/>
          <p14:tracePt t="26221" x="4305300" y="5664200"/>
          <p14:tracePt t="26238" x="4502150" y="5626100"/>
          <p14:tracePt t="26254" x="4883150" y="5562600"/>
          <p14:tracePt t="26271" x="5518150" y="5486400"/>
          <p14:tracePt t="26288" x="6134100" y="5416550"/>
          <p14:tracePt t="26304" x="6858000" y="5314950"/>
          <p14:tracePt t="26321" x="7562850" y="5200650"/>
          <p14:tracePt t="26338" x="8089900" y="5092700"/>
          <p14:tracePt t="26354" x="8477250" y="5010150"/>
          <p14:tracePt t="26373" x="8693150" y="4895850"/>
          <p14:tracePt t="26387" x="8712200" y="4857750"/>
          <p14:tracePt t="26404" x="8724900" y="4756150"/>
          <p14:tracePt t="26421" x="8743950" y="4699000"/>
          <p14:tracePt t="26444" x="8750300" y="4699000"/>
          <p14:tracePt t="26541" x="8750300" y="4711700"/>
          <p14:tracePt t="26548" x="8750300" y="4724400"/>
          <p14:tracePt t="26556" x="8743950" y="4743450"/>
          <p14:tracePt t="26571" x="8743950" y="4762500"/>
          <p14:tracePt t="26588" x="8737600" y="4781550"/>
          <p14:tracePt t="26604" x="8737600" y="4787900"/>
          <p14:tracePt t="26621" x="8769350" y="4679950"/>
          <p14:tracePt t="26638" x="8769350" y="4603750"/>
          <p14:tracePt t="26654" x="8782050" y="4508500"/>
          <p14:tracePt t="26671" x="8845550" y="4375150"/>
          <p14:tracePt t="26688" x="8921750" y="4229100"/>
          <p14:tracePt t="26704" x="8978900" y="4114800"/>
          <p14:tracePt t="26721" x="9017000" y="4057650"/>
          <p14:tracePt t="26738" x="9048750" y="4038600"/>
          <p14:tracePt t="26755" x="9061450" y="4032250"/>
          <p14:tracePt t="26771" x="9061450" y="4019550"/>
          <p14:tracePt t="26788" x="9048750" y="3994150"/>
          <p14:tracePt t="26804" x="8959850" y="3968750"/>
          <p14:tracePt t="26821" x="8902700" y="3968750"/>
          <p14:tracePt t="26876" x="8902700" y="3987800"/>
          <p14:tracePt t="26884" x="8915400" y="4013200"/>
          <p14:tracePt t="26892" x="8915400" y="4025900"/>
          <p14:tracePt t="26904" x="8915400" y="4038600"/>
          <p14:tracePt t="26921" x="8915400" y="4064000"/>
          <p14:tracePt t="26938" x="8909050" y="4089400"/>
          <p14:tracePt t="26955" x="8896350" y="4133850"/>
          <p14:tracePt t="26971" x="8890000" y="4159250"/>
          <p14:tracePt t="26988" x="8883650" y="4140200"/>
          <p14:tracePt t="27005" x="8858250" y="4083050"/>
          <p14:tracePt t="27021" x="8851900" y="4013200"/>
          <p14:tracePt t="27038" x="8845550" y="3943350"/>
          <p14:tracePt t="27055" x="8839200" y="3835400"/>
          <p14:tracePt t="27072" x="8826500" y="3746500"/>
          <p14:tracePt t="27088" x="8820150" y="3683000"/>
          <p14:tracePt t="27105" x="8826500" y="3638550"/>
          <p14:tracePt t="27122" x="8826500" y="3619500"/>
          <p14:tracePt t="27138" x="8832850" y="3619500"/>
          <p14:tracePt t="27155" x="8845550" y="3594100"/>
          <p14:tracePt t="27172" x="8858250" y="3524250"/>
          <p14:tracePt t="27189" x="8858250" y="3479800"/>
          <p14:tracePt t="27269" x="8858250" y="3498850"/>
          <p14:tracePt t="27277" x="8858250" y="3517900"/>
          <p14:tracePt t="27285" x="8870950" y="3549650"/>
          <p14:tracePt t="27292" x="8870950" y="3568700"/>
          <p14:tracePt t="27305" x="8870950" y="3587750"/>
          <p14:tracePt t="27322" x="8870950" y="3606800"/>
          <p14:tracePt t="27338" x="8864600" y="3657600"/>
          <p14:tracePt t="27355" x="8851900" y="3689350"/>
          <p14:tracePt t="27373" x="8845550" y="3702050"/>
          <p14:tracePt t="27389" x="8832850" y="3676650"/>
          <p14:tracePt t="27405" x="8769350" y="3619500"/>
          <p14:tracePt t="27422" x="8756650" y="3587750"/>
          <p14:tracePt t="27438" x="8743950" y="3549650"/>
          <p14:tracePt t="27455" x="8718550" y="3492500"/>
          <p14:tracePt t="27472" x="8712200" y="3429000"/>
          <p14:tracePt t="27488" x="8712200" y="3384550"/>
          <p14:tracePt t="27505" x="8705850" y="3346450"/>
          <p14:tracePt t="27521" x="8699500" y="3314700"/>
          <p14:tracePt t="27539" x="8693150" y="3302000"/>
          <p14:tracePt t="27555" x="8693150" y="3282950"/>
          <p14:tracePt t="27572" x="8693150" y="3270250"/>
          <p14:tracePt t="27589" x="8693150" y="3257550"/>
          <p14:tracePt t="27605" x="8693150" y="3225800"/>
          <p14:tracePt t="27622" x="8693150" y="3219450"/>
          <p14:tracePt t="27639" x="8693150" y="3213100"/>
          <p14:tracePt t="27655" x="8693150" y="3206750"/>
          <p14:tracePt t="27672" x="8693150" y="3200400"/>
          <p14:tracePt t="27689" x="8693150" y="3187700"/>
          <p14:tracePt t="27709" x="8693150" y="3181350"/>
          <p14:tracePt t="27725" x="8693150" y="3168650"/>
          <p14:tracePt t="27748" x="8693150" y="3162300"/>
          <p14:tracePt t="27765" x="8693150" y="3155950"/>
          <p14:tracePt t="27781" x="8693150" y="3143250"/>
          <p14:tracePt t="27805" x="8693150" y="3136900"/>
          <p14:tracePt t="27837" x="8693150" y="3130550"/>
          <p14:tracePt t="27893" x="8680450" y="3130550"/>
          <p14:tracePt t="27909" x="8667750" y="3136900"/>
          <p14:tracePt t="27916" x="8655050" y="3136900"/>
          <p14:tracePt t="27924" x="8616950" y="3130550"/>
          <p14:tracePt t="27939" x="8604250" y="3124200"/>
          <p14:tracePt t="27956" x="8591550" y="3124200"/>
          <p14:tracePt t="28101" x="8591550" y="3136900"/>
          <p14:tracePt t="28109" x="8591550" y="3149600"/>
          <p14:tracePt t="28117" x="8597900" y="3149600"/>
          <p14:tracePt t="28126" x="8604250" y="3149600"/>
          <p14:tracePt t="28142" x="8610600" y="3149600"/>
          <p14:tracePt t="28157" x="8616950" y="3149600"/>
          <p14:tracePt t="28173" x="8642350" y="3143250"/>
          <p14:tracePt t="28190" x="8680450" y="3060700"/>
          <p14:tracePt t="28206" x="8680450" y="3016250"/>
          <p14:tracePt t="28222" x="8680450" y="2965450"/>
          <p14:tracePt t="28240" x="8699500" y="2895600"/>
          <p14:tracePt t="28256" x="8705850" y="2851150"/>
          <p14:tracePt t="28273" x="8712200" y="2813050"/>
          <p14:tracePt t="28289" x="8718550" y="2787650"/>
          <p14:tracePt t="28306" x="8724900" y="2768600"/>
          <p14:tracePt t="28323" x="8724900" y="2762250"/>
          <p14:tracePt t="28422" x="8724900" y="2755900"/>
          <p14:tracePt t="28453" x="8724900" y="2749550"/>
          <p14:tracePt t="28470" x="8724900" y="2743200"/>
          <p14:tracePt t="28493" x="8724900" y="2736850"/>
          <p14:tracePt t="28516" x="8718550" y="2730500"/>
          <p14:tracePt t="28534" x="8712200" y="2724150"/>
          <p14:tracePt t="28542" x="8705850" y="2717800"/>
          <p14:tracePt t="28548" x="8699500" y="2717800"/>
          <p14:tracePt t="28557" x="8693150" y="2717800"/>
          <p14:tracePt t="28572" x="8686800" y="2705100"/>
          <p14:tracePt t="28589" x="8667750" y="2698750"/>
          <p14:tracePt t="28605" x="8655050" y="2692400"/>
          <p14:tracePt t="28622" x="8648700" y="2686050"/>
          <p14:tracePt t="28757" x="8642350" y="2686050"/>
          <p14:tracePt t="29020" x="8623300" y="2686050"/>
          <p14:tracePt t="29028" x="8610600" y="2686050"/>
          <p14:tracePt t="29037" x="8585200" y="2686050"/>
          <p14:tracePt t="29044" x="8547100" y="2686050"/>
          <p14:tracePt t="29056" x="8528050" y="2679700"/>
          <p14:tracePt t="29073" x="8489950" y="2673350"/>
          <p14:tracePt t="29089" x="8458200" y="2673350"/>
          <p14:tracePt t="29276" x="8458200" y="2667000"/>
          <p14:tracePt t="29285" x="8451850" y="2660650"/>
          <p14:tracePt t="29301" x="8445500" y="2654300"/>
          <p14:tracePt t="29309" x="8445500" y="2647950"/>
          <p14:tracePt t="29325" x="8439150" y="2641600"/>
          <p14:tracePt t="29348" x="8439150" y="2635250"/>
          <p14:tracePt t="29365" x="8432800" y="2635250"/>
          <p14:tracePt t="29516" x="8432800" y="2628900"/>
          <p14:tracePt t="29550" x="8445500" y="2628900"/>
          <p14:tracePt t="29564" x="8451850" y="2628900"/>
          <p14:tracePt t="29581" x="8458200" y="2628900"/>
          <p14:tracePt t="29606" x="8464550" y="2628900"/>
          <p14:tracePt t="29621" x="8470900" y="2628900"/>
          <p14:tracePt t="29646" x="8470900" y="2635250"/>
          <p14:tracePt t="29661" x="8477250" y="2635250"/>
          <p14:tracePt t="29684" x="8483600" y="2641600"/>
          <p14:tracePt t="29925" x="8496300" y="2654300"/>
          <p14:tracePt t="29933" x="8528050" y="2673350"/>
          <p14:tracePt t="29941" x="8540750" y="2679700"/>
          <p14:tracePt t="29957" x="8566150" y="2698750"/>
          <p14:tracePt t="29973" x="8585200" y="2705100"/>
          <p14:tracePt t="29990" x="8604250" y="2711450"/>
          <p14:tracePt t="30007" x="8610600" y="2717800"/>
          <p14:tracePt t="30054" x="8616950" y="2717800"/>
          <p14:tracePt t="30116" x="8616950" y="2705100"/>
          <p14:tracePt t="30221" x="8610600" y="2705100"/>
          <p14:tracePt t="30230" x="8597900" y="2705100"/>
          <p14:tracePt t="30236" x="8585200" y="2698750"/>
          <p14:tracePt t="30244" x="8572500" y="2692400"/>
          <p14:tracePt t="30257" x="8559800" y="2692400"/>
          <p14:tracePt t="30274" x="8515350" y="2679700"/>
          <p14:tracePt t="30290" x="8489950" y="2667000"/>
          <p14:tracePt t="30307" x="8464550" y="2647950"/>
          <p14:tracePt t="30324" x="8458200" y="2641600"/>
          <p14:tracePt t="30397" x="8458200" y="2647950"/>
          <p14:tracePt t="30404" x="8458200" y="2654300"/>
          <p14:tracePt t="30412" x="8458200" y="2660650"/>
          <p14:tracePt t="30424" x="8458200" y="2667000"/>
          <p14:tracePt t="31958" x="8464550" y="2667000"/>
          <p14:tracePt t="31965" x="8477250" y="2667000"/>
          <p14:tracePt t="31974" x="8489950" y="2667000"/>
          <p14:tracePt t="31991" x="8528050" y="2667000"/>
          <p14:tracePt t="32008" x="8578850" y="2667000"/>
          <p14:tracePt t="32024" x="8610600" y="2660650"/>
          <p14:tracePt t="32041" x="8629650" y="2660650"/>
          <p14:tracePt t="32058" x="8648700" y="2660650"/>
          <p14:tracePt t="32077" x="8648700" y="2654300"/>
          <p14:tracePt t="32143" x="8642350" y="2660650"/>
          <p14:tracePt t="32150" x="8642350" y="2698750"/>
          <p14:tracePt t="32159" x="8648700" y="2736850"/>
          <p14:tracePt t="32176" x="8655050" y="2813050"/>
          <p14:tracePt t="32192" x="8655050" y="2914650"/>
          <p14:tracePt t="32209" x="8655050" y="3003550"/>
          <p14:tracePt t="32227" x="8655050" y="3035300"/>
          <p14:tracePt t="32242" x="8661400" y="3054350"/>
          <p14:tracePt t="32258" x="8661400" y="3067050"/>
          <p14:tracePt t="32276" x="8661400" y="3073400"/>
          <p14:tracePt t="32294" x="8655050" y="3073400"/>
          <p14:tracePt t="32309" x="8655050" y="3067050"/>
          <p14:tracePt t="32333" x="8655050" y="3060700"/>
          <p14:tracePt t="32343" x="8655050" y="3048000"/>
          <p14:tracePt t="32359" x="8661400" y="3022600"/>
          <p14:tracePt t="32378" x="8661400" y="3003550"/>
          <p14:tracePt t="32393" x="8674100" y="2978150"/>
          <p14:tracePt t="32409" x="8686800" y="2946400"/>
          <p14:tracePt t="32425" x="8699500" y="2908300"/>
          <p14:tracePt t="32442" x="8699500" y="2876550"/>
          <p14:tracePt t="32459" x="8705850" y="2844800"/>
          <p14:tracePt t="32475" x="8712200" y="2819400"/>
          <p14:tracePt t="32492" x="8718550" y="2794000"/>
          <p14:tracePt t="32508" x="8731250" y="2774950"/>
          <p14:tracePt t="32525" x="8737600" y="2736850"/>
          <p14:tracePt t="32542" x="8743950" y="2730500"/>
          <p14:tracePt t="32558" x="8743950" y="2717800"/>
          <p14:tracePt t="32606" x="8750300" y="2711450"/>
          <p14:tracePt t="32630" x="8750300" y="2705100"/>
          <p14:tracePt t="32646" x="8756650" y="2698750"/>
          <p14:tracePt t="32662" x="8763000" y="2692400"/>
          <p14:tracePt t="32678" x="8763000" y="2679700"/>
          <p14:tracePt t="32702" x="8763000" y="2673350"/>
          <p14:tracePt t="32758" x="8763000" y="2667000"/>
          <p14:tracePt t="32774" x="8756650" y="2660650"/>
          <p14:tracePt t="32966" x="8756650" y="2673350"/>
          <p14:tracePt t="32982" x="8756650" y="2679700"/>
          <p14:tracePt t="33014" x="8756650" y="2686050"/>
          <p14:tracePt t="33030" x="8756650" y="2692400"/>
          <p14:tracePt t="33046" x="8763000" y="2692400"/>
          <p14:tracePt t="33054" x="8775700" y="2692400"/>
          <p14:tracePt t="33062" x="8788400" y="2667000"/>
          <p14:tracePt t="33076" x="8807450" y="2647950"/>
          <p14:tracePt t="33093" x="8820150" y="2590800"/>
          <p14:tracePt t="33109" x="8820150" y="2546350"/>
          <p14:tracePt t="33126" x="8820150" y="2508250"/>
          <p14:tracePt t="33142" x="8826500" y="2451100"/>
          <p14:tracePt t="33160" x="8826500" y="2425700"/>
          <p14:tracePt t="33176" x="8832850" y="2406650"/>
          <p14:tracePt t="33193" x="8832850" y="2400300"/>
          <p14:tracePt t="33209" x="8832850" y="2387600"/>
          <p14:tracePt t="33286" x="8832850" y="2381250"/>
          <p14:tracePt t="33414" x="8826500" y="2374900"/>
          <p14:tracePt t="33423" x="8807450" y="2362200"/>
          <p14:tracePt t="33430" x="8788400" y="2362200"/>
          <p14:tracePt t="33444" x="8775700" y="2362200"/>
          <p14:tracePt t="33460" x="8724900" y="2355850"/>
          <p14:tracePt t="33477" x="8693150" y="2355850"/>
          <p14:tracePt t="33493" x="8674100" y="2355850"/>
          <p14:tracePt t="33510" x="8667750" y="2355850"/>
          <p14:tracePt t="33526" x="8661400" y="2362200"/>
          <p14:tracePt t="33543" x="8661400" y="2387600"/>
          <p14:tracePt t="33560" x="8661400" y="2425700"/>
          <p14:tracePt t="33576" x="8667750" y="2451100"/>
          <p14:tracePt t="33593" x="8680450" y="2476500"/>
          <p14:tracePt t="33610" x="8693150" y="2489200"/>
          <p14:tracePt t="33626" x="8718550" y="2508250"/>
          <p14:tracePt t="33646" x="8756650" y="2508250"/>
          <p14:tracePt t="33660" x="8769350" y="2508250"/>
          <p14:tracePt t="33676" x="8807450" y="2489200"/>
          <p14:tracePt t="33694" x="8845550" y="2444750"/>
          <p14:tracePt t="33710" x="8858250" y="2425700"/>
          <p14:tracePt t="33726" x="8858250" y="2362200"/>
          <p14:tracePt t="33744" x="8832850" y="2317750"/>
          <p14:tracePt t="33760" x="8794750" y="2273300"/>
          <p14:tracePt t="33776" x="8763000" y="2254250"/>
          <p14:tracePt t="33793" x="8743950" y="2247900"/>
          <p14:tracePt t="33810" x="8724900" y="2247900"/>
          <p14:tracePt t="33826" x="8712200" y="2247900"/>
          <p14:tracePt t="33844" x="8699500" y="2247900"/>
          <p14:tracePt t="33860" x="8686800" y="2260600"/>
          <p14:tracePt t="33876" x="8667750" y="2292350"/>
          <p14:tracePt t="33894" x="8667750" y="2330450"/>
          <p14:tracePt t="33910" x="8667750" y="2368550"/>
          <p14:tracePt t="33928" x="8686800" y="2393950"/>
          <p14:tracePt t="33943" x="8705850" y="2406650"/>
          <p14:tracePt t="33960" x="8737600" y="2406650"/>
          <p14:tracePt t="33976" x="8763000" y="2406650"/>
          <p14:tracePt t="33993" x="8794750" y="2393950"/>
          <p14:tracePt t="34010" x="8826500" y="2368550"/>
          <p14:tracePt t="34027" x="8845550" y="2336800"/>
          <p14:tracePt t="34044" x="8851900" y="2311400"/>
          <p14:tracePt t="34060" x="8858250" y="2273300"/>
          <p14:tracePt t="34077" x="8851900" y="2247900"/>
          <p14:tracePt t="34094" x="8832850" y="2222500"/>
          <p14:tracePt t="34110" x="8801100" y="2209800"/>
          <p14:tracePt t="34127" x="8750300" y="2197100"/>
          <p14:tracePt t="34145" x="8724900" y="2197100"/>
          <p14:tracePt t="34160" x="8686800" y="2222500"/>
          <p14:tracePt t="34176" x="8661400" y="2292350"/>
          <p14:tracePt t="34194" x="8642350" y="2362200"/>
          <p14:tracePt t="34210" x="8642350" y="2438400"/>
          <p14:tracePt t="34227" x="8667750" y="2508250"/>
          <p14:tracePt t="34244" x="8712200" y="2546350"/>
          <p14:tracePt t="34261" x="8756650" y="2565400"/>
          <p14:tracePt t="34277" x="8813800" y="2565400"/>
          <p14:tracePt t="34294" x="8858250" y="2565400"/>
          <p14:tracePt t="34310" x="8890000" y="2540000"/>
          <p14:tracePt t="34327" x="8902700" y="2514600"/>
          <p14:tracePt t="34344" x="8902700" y="2432050"/>
          <p14:tracePt t="34363" x="8890000" y="2393950"/>
          <p14:tracePt t="34378" x="8870950" y="2362200"/>
          <p14:tracePt t="34394" x="8851900" y="2355850"/>
          <p14:tracePt t="34411" x="8832850" y="2355850"/>
          <p14:tracePt t="34427" x="8820150" y="2355850"/>
          <p14:tracePt t="34444" x="8801100" y="2362200"/>
          <p14:tracePt t="34461" x="8769350" y="2400300"/>
          <p14:tracePt t="34477" x="8743950" y="2438400"/>
          <p14:tracePt t="34494" x="8731250" y="2470150"/>
          <p14:tracePt t="34511" x="8731250" y="2489200"/>
          <p14:tracePt t="34527" x="8731250" y="2508250"/>
          <p14:tracePt t="34544" x="8737600" y="2508250"/>
          <p14:tracePt t="34561" x="8769350" y="2508250"/>
          <p14:tracePt t="34577" x="8826500" y="2508250"/>
          <p14:tracePt t="34594" x="8896350" y="2495550"/>
          <p14:tracePt t="34611" x="8947150" y="2470150"/>
          <p14:tracePt t="34627" x="8953500" y="2451100"/>
          <p14:tracePt t="34644" x="8953500" y="2432050"/>
          <p14:tracePt t="34661" x="8947150" y="2400300"/>
          <p14:tracePt t="34677" x="8902700" y="2368550"/>
          <p14:tracePt t="34695" x="8845550" y="2336800"/>
          <p14:tracePt t="34710" x="8769350" y="2324100"/>
          <p14:tracePt t="34727" x="8756650" y="2317750"/>
          <p14:tracePt t="34744" x="8737600" y="2317750"/>
          <p14:tracePt t="34761" x="8731250" y="2317750"/>
          <p14:tracePt t="34778" x="8731250" y="2343150"/>
          <p14:tracePt t="34794" x="8731250" y="2413000"/>
          <p14:tracePt t="34810" x="8743950" y="2470150"/>
          <p14:tracePt t="34827" x="8775700" y="2527300"/>
          <p14:tracePt t="34844" x="8813800" y="2571750"/>
          <p14:tracePt t="34861" x="8851900" y="2590800"/>
          <p14:tracePt t="34878" x="8883650" y="2590800"/>
          <p14:tracePt t="34894" x="8921750" y="2584450"/>
          <p14:tracePt t="34911" x="8959850" y="2533650"/>
          <p14:tracePt t="34927" x="9004300" y="2419350"/>
          <p14:tracePt t="34944" x="9004300" y="2362200"/>
          <p14:tracePt t="34961" x="9004300" y="2317750"/>
          <p14:tracePt t="34978" x="8991600" y="2298700"/>
          <p14:tracePt t="34994" x="8972550" y="2286000"/>
          <p14:tracePt t="35011" x="8947150" y="2286000"/>
          <p14:tracePt t="35027" x="8902700" y="2305050"/>
          <p14:tracePt t="35044" x="8845550" y="2368550"/>
          <p14:tracePt t="35061" x="8769350" y="2451100"/>
          <p14:tracePt t="35079" x="8705850" y="2559050"/>
          <p14:tracePt t="35094" x="8680450" y="2641600"/>
          <p14:tracePt t="35111" x="8680450" y="2711450"/>
          <p14:tracePt t="35127" x="8699500" y="2736850"/>
          <p14:tracePt t="35145" x="8718550" y="2749550"/>
          <p14:tracePt t="35161" x="8737600" y="2762250"/>
          <p14:tracePt t="35178" x="8750300" y="2794000"/>
          <p14:tracePt t="35195" x="8750300" y="2832100"/>
          <p14:tracePt t="35211" x="8724900" y="2908300"/>
          <p14:tracePt t="35228" x="8655050" y="3009900"/>
          <p14:tracePt t="35244" x="8559800" y="3111500"/>
          <p14:tracePt t="35261" x="8464550" y="3225800"/>
          <p14:tracePt t="35278" x="8407400" y="3308350"/>
          <p14:tracePt t="35295" x="8369300" y="3371850"/>
          <p14:tracePt t="35311" x="8350250" y="3422650"/>
          <p14:tracePt t="35328" x="8350250" y="3479800"/>
          <p14:tracePt t="35344" x="8337550" y="3511550"/>
          <p14:tracePt t="35361" x="8305800" y="3536950"/>
          <p14:tracePt t="35380" x="8267700" y="3543300"/>
          <p14:tracePt t="35396" x="8216900" y="3543300"/>
          <p14:tracePt t="35411" x="8185150" y="3543300"/>
          <p14:tracePt t="35428" x="8166100" y="3530600"/>
          <p14:tracePt t="35444" x="8166100" y="3498850"/>
          <p14:tracePt t="35583" x="8166100" y="3492500"/>
          <p14:tracePt t="35591" x="8166100" y="3467100"/>
          <p14:tracePt t="35599" x="8178800" y="3454400"/>
          <p14:tracePt t="35611" x="8191500" y="3454400"/>
          <p14:tracePt t="35628" x="8210550" y="3441700"/>
          <p14:tracePt t="35647" x="8191500" y="3409950"/>
          <p14:tracePt t="35661" x="8185150" y="3384550"/>
          <p14:tracePt t="35678" x="8178800" y="3378200"/>
          <p14:tracePt t="35694" x="8172450" y="3378200"/>
          <p14:tracePt t="35711" x="8166100" y="3378200"/>
          <p14:tracePt t="35728" x="8115300" y="3479800"/>
          <p14:tracePt t="35746" x="8070850" y="3587750"/>
          <p14:tracePt t="35761" x="7988300" y="3733800"/>
          <p14:tracePt t="35777" x="7924800" y="3829050"/>
          <p14:tracePt t="35795" x="7867650" y="3911600"/>
          <p14:tracePt t="35811" x="7823200" y="3975100"/>
          <p14:tracePt t="35828" x="7785100" y="4044950"/>
          <p14:tracePt t="35845" x="7772400" y="4089400"/>
          <p14:tracePt t="35862" x="7747000" y="4140200"/>
          <p14:tracePt t="35878" x="7734300" y="4184650"/>
          <p14:tracePt t="35894" x="7708900" y="4248150"/>
          <p14:tracePt t="35911" x="7696200" y="4273550"/>
          <p14:tracePt t="35929" x="7689850" y="4292600"/>
          <p14:tracePt t="35983" x="7683500" y="4298950"/>
          <p14:tracePt t="35991" x="7670800" y="4298950"/>
          <p14:tracePt t="35999" x="7651750" y="4298950"/>
          <p14:tracePt t="36012" x="7620000" y="4298950"/>
          <p14:tracePt t="36027" x="7575550" y="4298950"/>
          <p14:tracePt t="36044" x="7512050" y="4286250"/>
          <p14:tracePt t="36061" x="7473950" y="4260850"/>
          <p14:tracePt t="36077" x="7442200" y="4222750"/>
          <p14:tracePt t="36094" x="7423150" y="4203700"/>
          <p14:tracePt t="36111" x="7391400" y="4165600"/>
          <p14:tracePt t="36127" x="7378700" y="4152900"/>
          <p14:tracePt t="36144" x="7372350" y="4146550"/>
          <p14:tracePt t="36161" x="7366000" y="4140200"/>
          <p14:tracePt t="36178" x="7359650" y="4127500"/>
          <p14:tracePt t="36195" x="7346950" y="4114800"/>
          <p14:tracePt t="36213" x="7340600" y="4108450"/>
          <p14:tracePt t="36228" x="7334250" y="4102100"/>
          <p14:tracePt t="36245" x="7327900" y="4089400"/>
          <p14:tracePt t="36261" x="7321550" y="4076700"/>
          <p14:tracePt t="36279" x="7321550" y="4070350"/>
          <p14:tracePt t="36295" x="7308850" y="4051300"/>
          <p14:tracePt t="36312" x="7302500" y="4044950"/>
          <p14:tracePt t="36328" x="7296150" y="4032250"/>
          <p14:tracePt t="36346" x="7283450" y="4025900"/>
          <p14:tracePt t="36361" x="7270750" y="4025900"/>
          <p14:tracePt t="36378" x="7258050" y="4025900"/>
          <p14:tracePt t="36399" x="7251700" y="4025900"/>
          <p14:tracePt t="36470" x="7239000" y="4025900"/>
          <p14:tracePt t="36478" x="7239000" y="4019550"/>
          <p14:tracePt t="36495" x="7232650" y="4013200"/>
          <p14:tracePt t="36511" x="7232650" y="4000500"/>
          <p14:tracePt t="36518" x="7226300" y="4000500"/>
          <p14:tracePt t="36534" x="7226300" y="3994150"/>
          <p14:tracePt t="36646" x="7226300" y="4013200"/>
          <p14:tracePt t="36654" x="7239000" y="4032250"/>
          <p14:tracePt t="36663" x="7251700" y="4064000"/>
          <p14:tracePt t="36680" x="7277100" y="4095750"/>
          <p14:tracePt t="36695" x="7296150" y="4127500"/>
          <p14:tracePt t="36712" x="7321550" y="4159250"/>
          <p14:tracePt t="36729" x="7346950" y="4184650"/>
          <p14:tracePt t="36746" x="7366000" y="4197350"/>
          <p14:tracePt t="36762" x="7378700" y="4203700"/>
          <p14:tracePt t="36778" x="7385050" y="4203700"/>
          <p14:tracePt t="36796" x="7391400" y="4210050"/>
          <p14:tracePt t="36812" x="7397750" y="4216400"/>
          <p14:tracePt t="36831" x="7404100" y="4222750"/>
          <p14:tracePt t="36847" x="7429500" y="4235450"/>
          <p14:tracePt t="36861" x="7435850" y="4235450"/>
          <p14:tracePt t="36878" x="7473950" y="4260850"/>
          <p14:tracePt t="36895" x="7499350" y="4273550"/>
          <p14:tracePt t="36912" x="7531100" y="4292600"/>
          <p14:tracePt t="36929" x="7556500" y="4311650"/>
          <p14:tracePt t="36946" x="7588250" y="4318000"/>
          <p14:tracePt t="36962" x="7613650" y="4324350"/>
          <p14:tracePt t="36979" x="7639050" y="4330700"/>
          <p14:tracePt t="36995" x="7651750" y="4337050"/>
          <p14:tracePt t="37012" x="7658100" y="4337050"/>
          <p14:tracePt t="37029" x="7670800" y="4337050"/>
          <p14:tracePt t="37046" x="7677150" y="4337050"/>
          <p14:tracePt t="37062" x="7689850" y="4337050"/>
          <p14:tracePt t="37079" x="7696200" y="4337050"/>
          <p14:tracePt t="37095" x="7715250" y="4337050"/>
          <p14:tracePt t="37112" x="7747000" y="4330700"/>
          <p14:tracePt t="37129" x="7759700" y="4330700"/>
          <p14:tracePt t="37146" x="7766050" y="4330700"/>
          <p14:tracePt t="37162" x="7772400" y="4330700"/>
          <p14:tracePt t="37179" x="7778750" y="4330700"/>
          <p14:tracePt t="37195" x="7791450" y="4343400"/>
          <p14:tracePt t="37212" x="7804150" y="4368800"/>
          <p14:tracePt t="37229" x="7816850" y="4387850"/>
          <p14:tracePt t="37245" x="7829550" y="4400550"/>
          <p14:tracePt t="37262" x="7835900" y="4413250"/>
          <p14:tracePt t="37279" x="7835900" y="4419600"/>
          <p14:tracePt t="37295" x="7835900" y="4425950"/>
          <p14:tracePt t="37312" x="7823200" y="4425950"/>
          <p14:tracePt t="37329" x="7810500" y="4425950"/>
          <p14:tracePt t="37346" x="7797800" y="4432300"/>
          <p14:tracePt t="37362" x="7778750" y="4432300"/>
          <p14:tracePt t="37383" x="7747000" y="4432300"/>
          <p14:tracePt t="37396" x="7740650" y="4432300"/>
          <p14:tracePt t="37412" x="7702550" y="4419600"/>
          <p14:tracePt t="37429" x="7670800" y="4406900"/>
          <p14:tracePt t="37446" x="7626350" y="4387850"/>
          <p14:tracePt t="37462" x="7569200" y="4375150"/>
          <p14:tracePt t="37479" x="7524750" y="4356100"/>
          <p14:tracePt t="37496" x="7486650" y="4337050"/>
          <p14:tracePt t="37512" x="7473950" y="4324350"/>
          <p14:tracePt t="37529" x="7461250" y="4311650"/>
          <p14:tracePt t="37546" x="7454900" y="4298950"/>
          <p14:tracePt t="37563" x="7448550" y="4279900"/>
          <p14:tracePt t="37579" x="7442200" y="4260850"/>
          <p14:tracePt t="37596" x="7423150" y="4241800"/>
          <p14:tracePt t="37612" x="7410450" y="4216400"/>
          <p14:tracePt t="37629" x="7397750" y="4191000"/>
          <p14:tracePt t="37646" x="7385050" y="4159250"/>
          <p14:tracePt t="37663" x="7359650" y="4121150"/>
          <p14:tracePt t="37679" x="7327900" y="4070350"/>
          <p14:tracePt t="37696" x="7315200" y="4051300"/>
          <p14:tracePt t="37712" x="7302500" y="4044950"/>
          <p14:tracePt t="37729" x="7296150" y="4038600"/>
          <p14:tracePt t="37746" x="7296150" y="4032250"/>
          <p14:tracePt t="37807" x="7289800" y="4032250"/>
          <p14:tracePt t="37814" x="7283450" y="4032250"/>
          <p14:tracePt t="37823" x="7277100" y="4019550"/>
          <p14:tracePt t="37832" x="7258050" y="4019550"/>
          <p14:tracePt t="37846" x="7245350" y="4006850"/>
          <p14:tracePt t="37863" x="7226300" y="4000500"/>
          <p14:tracePt t="37879" x="7213600" y="3994150"/>
          <p14:tracePt t="37983" x="7226300" y="4006850"/>
          <p14:tracePt t="37991" x="7239000" y="4038600"/>
          <p14:tracePt t="37999" x="7251700" y="4070350"/>
          <p14:tracePt t="38013" x="7270750" y="4089400"/>
          <p14:tracePt t="38029" x="7308850" y="4140200"/>
          <p14:tracePt t="38047" x="7353300" y="4203700"/>
          <p14:tracePt t="38063" x="7397750" y="4235450"/>
          <p14:tracePt t="38079" x="7461250" y="4286250"/>
          <p14:tracePt t="38096" x="7512050" y="4305300"/>
          <p14:tracePt t="38113" x="7543800" y="4324350"/>
          <p14:tracePt t="38129" x="7588250" y="4343400"/>
          <p14:tracePt t="38146" x="7620000" y="4349750"/>
          <p14:tracePt t="38163" x="7645400" y="4362450"/>
          <p14:tracePt t="38179" x="7658100" y="4368800"/>
          <p14:tracePt t="38195" x="7670800" y="4375150"/>
          <p14:tracePt t="38213" x="7677150" y="4387850"/>
          <p14:tracePt t="38229" x="7683500" y="4394200"/>
          <p14:tracePt t="38247" x="7689850" y="4394200"/>
          <p14:tracePt t="38264" x="7702550" y="4400550"/>
          <p14:tracePt t="38280" x="7740650" y="4400550"/>
          <p14:tracePt t="38296" x="7766050" y="4400550"/>
          <p14:tracePt t="38313" x="7791450" y="4394200"/>
          <p14:tracePt t="38330" x="7804150" y="4394200"/>
          <p14:tracePt t="38495" x="7804150" y="4400550"/>
          <p14:tracePt t="38512" x="7804150" y="4406900"/>
          <p14:tracePt t="38519" x="7797800" y="4406900"/>
          <p14:tracePt t="38530" x="7791450" y="4406900"/>
          <p14:tracePt t="38546" x="7753350" y="4400550"/>
          <p14:tracePt t="38563" x="7683500" y="4375150"/>
          <p14:tracePt t="38580" x="7620000" y="4337050"/>
          <p14:tracePt t="38597" x="7550150" y="4305300"/>
          <p14:tracePt t="38613" x="7493000" y="4260850"/>
          <p14:tracePt t="38630" x="7448550" y="4235450"/>
          <p14:tracePt t="38647" x="7423150" y="4210050"/>
          <p14:tracePt t="38663" x="7391400" y="4184650"/>
          <p14:tracePt t="38680" x="7353300" y="4146550"/>
          <p14:tracePt t="38697" x="7315200" y="4121150"/>
          <p14:tracePt t="38713" x="7283450" y="4108450"/>
          <p14:tracePt t="38730" x="7258050" y="4089400"/>
          <p14:tracePt t="38747" x="7232650" y="4076700"/>
          <p14:tracePt t="38763" x="7213600" y="4070350"/>
          <p14:tracePt t="38780" x="7207250" y="4064000"/>
          <p14:tracePt t="38797" x="7200900" y="4057650"/>
          <p14:tracePt t="39015" x="7200900" y="4064000"/>
          <p14:tracePt t="39023" x="7219950" y="4095750"/>
          <p14:tracePt t="39032" x="7245350" y="4127500"/>
          <p14:tracePt t="39047" x="7251700" y="4133850"/>
          <p14:tracePt t="39063" x="7315200" y="4178300"/>
          <p14:tracePt t="39080" x="7346950" y="4203700"/>
          <p14:tracePt t="39097" x="7385050" y="4222750"/>
          <p14:tracePt t="39113" x="7410450" y="4241800"/>
          <p14:tracePt t="39130" x="7429500" y="4254500"/>
          <p14:tracePt t="39147" x="7461250" y="4273550"/>
          <p14:tracePt t="39164" x="7493000" y="4292600"/>
          <p14:tracePt t="39180" x="7524750" y="4318000"/>
          <p14:tracePt t="39197" x="7575550" y="4356100"/>
          <p14:tracePt t="39213" x="7626350" y="4387850"/>
          <p14:tracePt t="39231" x="7670800" y="4419600"/>
          <p14:tracePt t="39247" x="7708900" y="4432300"/>
          <p14:tracePt t="39264" x="7727950" y="4438650"/>
          <p14:tracePt t="39303" x="7734300" y="4438650"/>
          <p14:tracePt t="39359" x="7740650" y="4432300"/>
          <p14:tracePt t="39455" x="7747000" y="4438650"/>
          <p14:tracePt t="39471" x="7753350" y="4451350"/>
          <p14:tracePt t="39479" x="7759700" y="4457700"/>
          <p14:tracePt t="39487" x="7759700" y="4464050"/>
          <p14:tracePt t="39497" x="7772400" y="4470400"/>
          <p14:tracePt t="39519" x="7778750" y="4476750"/>
          <p14:tracePt t="39591" x="7772400" y="4464050"/>
          <p14:tracePt t="39599" x="7759700" y="4438650"/>
          <p14:tracePt t="39607" x="7740650" y="4419600"/>
          <p14:tracePt t="39615" x="7708900" y="4387850"/>
          <p14:tracePt t="39631" x="7677150" y="4362450"/>
          <p14:tracePt t="39647" x="7594600" y="4292600"/>
          <p14:tracePt t="39664" x="7550150" y="4267200"/>
          <p14:tracePt t="39681" x="7537450" y="4254500"/>
          <p14:tracePt t="39697" x="7531100" y="4254500"/>
          <p14:tracePt t="39766" x="7524750" y="4254500"/>
          <p14:tracePt t="39776" x="7518400" y="4260850"/>
          <p14:tracePt t="39782" x="7518400" y="4273550"/>
          <p14:tracePt t="39799" x="7512050" y="4279900"/>
          <p14:tracePt t="39814" x="7512050" y="4286250"/>
          <p14:tracePt t="39831" x="7512050" y="4292600"/>
          <p14:tracePt t="39879" x="7512050" y="4286250"/>
          <p14:tracePt t="39895" x="7512050" y="4279900"/>
          <p14:tracePt t="39911" x="7518400" y="4267200"/>
          <p14:tracePt t="39927" x="7518400" y="4260850"/>
          <p14:tracePt t="40047" x="7518400" y="4273550"/>
          <p14:tracePt t="40055" x="7518400" y="4292600"/>
          <p14:tracePt t="40064" x="7518400" y="4311650"/>
          <p14:tracePt t="40081" x="7518400" y="4337050"/>
          <p14:tracePt t="40097" x="7524750" y="4356100"/>
          <p14:tracePt t="40114" x="7531100" y="4375150"/>
          <p14:tracePt t="40131" x="7537450" y="4381500"/>
          <p14:tracePt t="40247" x="7537450" y="4375150"/>
          <p14:tracePt t="40279" x="7537450" y="4368800"/>
          <p14:tracePt t="40287" x="7537450" y="4362450"/>
          <p14:tracePt t="40463" x="7537450" y="4356100"/>
          <p14:tracePt t="40480" x="7537450" y="4337050"/>
          <p14:tracePt t="40487" x="7537450" y="4318000"/>
          <p14:tracePt t="40498" x="7543800" y="4286250"/>
          <p14:tracePt t="40515" x="7581900" y="4197350"/>
          <p14:tracePt t="40531" x="7639050" y="4095750"/>
          <p14:tracePt t="40548" x="7715250" y="3994150"/>
          <p14:tracePt t="40564" x="7816850" y="3867150"/>
          <p14:tracePt t="40581" x="7899400" y="3752850"/>
          <p14:tracePt t="40598" x="7975600" y="3644900"/>
          <p14:tracePt t="40615" x="8058150" y="3536950"/>
          <p14:tracePt t="40631" x="8147050" y="3390900"/>
          <p14:tracePt t="40648" x="8185150" y="3327400"/>
          <p14:tracePt t="40665" x="8204200" y="3276600"/>
          <p14:tracePt t="40681" x="8223250" y="3257550"/>
          <p14:tracePt t="40698" x="8235950" y="3225800"/>
          <p14:tracePt t="40715" x="8248650" y="3213100"/>
          <p14:tracePt t="40731" x="8255000" y="3200400"/>
          <p14:tracePt t="40748" x="8267700" y="3175000"/>
          <p14:tracePt t="40764" x="8280400" y="3155950"/>
          <p14:tracePt t="40781" x="8299450" y="3130550"/>
          <p14:tracePt t="40799" x="8312150" y="3111500"/>
          <p14:tracePt t="40815" x="8324850" y="3098800"/>
          <p14:tracePt t="40831" x="8343900" y="3067050"/>
          <p14:tracePt t="40848" x="8356600" y="3060700"/>
          <p14:tracePt t="40864" x="8388350" y="3035300"/>
          <p14:tracePt t="40882" x="8394700" y="3028950"/>
          <p14:tracePt t="40898" x="8407400" y="3016250"/>
          <p14:tracePt t="40915" x="8420100" y="3003550"/>
          <p14:tracePt t="40932" x="8432800" y="2990850"/>
          <p14:tracePt t="40948" x="8451850" y="2971800"/>
          <p14:tracePt t="40965" x="8458200" y="2959100"/>
          <p14:tracePt t="40981" x="8470900" y="2952750"/>
          <p14:tracePt t="40998" x="8477250" y="2946400"/>
          <p14:tracePt t="41167" x="8477250" y="2952750"/>
          <p14:tracePt t="41176" x="8477250" y="2978150"/>
          <p14:tracePt t="41183" x="8477250" y="3003550"/>
          <p14:tracePt t="41199" x="8477250" y="3016250"/>
          <p14:tracePt t="41215" x="8470900" y="3041650"/>
          <p14:tracePt t="41232" x="8451850" y="3079750"/>
          <p14:tracePt t="41250" x="8401050" y="3168650"/>
          <p14:tracePt t="41265" x="8362950" y="3232150"/>
          <p14:tracePt t="41281" x="8331200" y="3308350"/>
          <p14:tracePt t="41298" x="8286750" y="3384550"/>
          <p14:tracePt t="41315" x="8235950" y="3454400"/>
          <p14:tracePt t="41332" x="8178800" y="3524250"/>
          <p14:tracePt t="41348" x="8121650" y="3587750"/>
          <p14:tracePt t="41368" x="8020050" y="3695700"/>
          <p14:tracePt t="41382" x="7988300" y="3727450"/>
          <p14:tracePt t="41399" x="7931150" y="3797300"/>
          <p14:tracePt t="41416" x="7874000" y="3860800"/>
          <p14:tracePt t="41432" x="7791450" y="3949700"/>
          <p14:tracePt t="41448" x="7759700" y="3981450"/>
          <p14:tracePt t="41465" x="7734300" y="4013200"/>
          <p14:tracePt t="41482" x="7721600" y="4032250"/>
          <p14:tracePt t="41498" x="7702550" y="4064000"/>
          <p14:tracePt t="41516" x="7696200" y="4089400"/>
          <p14:tracePt t="41532" x="7683500" y="4121150"/>
          <p14:tracePt t="41548" x="7664450" y="4140200"/>
          <p14:tracePt t="41565" x="7658100" y="4152900"/>
          <p14:tracePt t="41582" x="7651750" y="4159250"/>
          <p14:tracePt t="41599" x="7645400" y="4171950"/>
          <p14:tracePt t="41615" x="7639050" y="4178300"/>
          <p14:tracePt t="42287" x="7639050" y="4171950"/>
          <p14:tracePt t="42400" x="7645400" y="4171950"/>
          <p14:tracePt t="42407" x="7645400" y="4210050"/>
          <p14:tracePt t="42416" x="7651750" y="4229100"/>
          <p14:tracePt t="42432" x="7651750" y="4260850"/>
          <p14:tracePt t="42449" x="7651750" y="4279900"/>
          <p14:tracePt t="42466" x="7689850" y="4279900"/>
          <p14:tracePt t="42483" x="7721600" y="4279900"/>
          <p14:tracePt t="42879" x="7727950" y="4286250"/>
          <p14:tracePt t="42888" x="7734300" y="4298950"/>
          <p14:tracePt t="42896" x="7753350" y="4305300"/>
          <p14:tracePt t="42904" x="7785100" y="4298950"/>
          <p14:tracePt t="42916" x="7823200" y="4292600"/>
          <p14:tracePt t="42933" x="7912100" y="4298950"/>
          <p14:tracePt t="42950" x="8026400" y="4324350"/>
          <p14:tracePt t="42966" x="8128000" y="4337050"/>
          <p14:tracePt t="42983" x="8191500" y="4343400"/>
          <p14:tracePt t="43001" x="8248650" y="4349750"/>
          <p14:tracePt t="43016" x="8299450" y="4349750"/>
          <p14:tracePt t="43033" x="8337550" y="4330700"/>
          <p14:tracePt t="43049" x="8375650" y="4318000"/>
          <p14:tracePt t="43068" x="8394700" y="4311650"/>
          <p14:tracePt t="43083" x="8426450" y="4305300"/>
          <p14:tracePt t="43099" x="8496300" y="4305300"/>
          <p14:tracePt t="43116" x="8572500" y="4337050"/>
          <p14:tracePt t="43133" x="8674100" y="4375150"/>
          <p14:tracePt t="43150" x="8782050" y="4425950"/>
          <p14:tracePt t="43166" x="8858250" y="4457700"/>
          <p14:tracePt t="43183" x="8915400" y="4470400"/>
          <p14:tracePt t="43200" x="8934450" y="4483100"/>
          <p14:tracePt t="43216" x="8940800" y="4483100"/>
          <p14:tracePt t="43288" x="8953500" y="4483100"/>
          <p14:tracePt t="43296" x="8972550" y="4489450"/>
          <p14:tracePt t="43304" x="8991600" y="4489450"/>
          <p14:tracePt t="43316" x="9017000" y="4502150"/>
          <p14:tracePt t="43333" x="9086850" y="4514850"/>
          <p14:tracePt t="43350" x="9169400" y="4546600"/>
          <p14:tracePt t="43367" x="9258300" y="4603750"/>
          <p14:tracePt t="43385" x="9353550" y="4686300"/>
          <p14:tracePt t="43400" x="9398000" y="4724400"/>
          <p14:tracePt t="43416" x="9486900" y="4787900"/>
          <p14:tracePt t="43433" x="9518650" y="4806950"/>
          <p14:tracePt t="43450" x="9550400" y="4819650"/>
          <p14:tracePt t="43467" x="9563100" y="4819650"/>
          <p14:tracePt t="43483" x="9588500" y="4826000"/>
          <p14:tracePt t="43502" x="9607550" y="4826000"/>
          <p14:tracePt t="43516" x="9620250" y="4832350"/>
          <p14:tracePt t="43533" x="9626600" y="4832350"/>
          <p14:tracePt t="45456" x="9626600" y="4826000"/>
          <p14:tracePt t="45480" x="9613900" y="4819650"/>
          <p14:tracePt t="45488" x="9613900" y="4813300"/>
          <p14:tracePt t="45503" x="9607550" y="4813300"/>
          <p14:tracePt t="45528" x="9594850" y="4813300"/>
          <p14:tracePt t="45536" x="9594850" y="4806950"/>
          <p14:tracePt t="45544" x="9563100" y="4794250"/>
          <p14:tracePt t="45554" x="9525000" y="4781550"/>
          <p14:tracePt t="45568" x="9474200" y="4762500"/>
          <p14:tracePt t="45585" x="9264650" y="4699000"/>
          <p14:tracePt t="45601" x="9118600" y="4673600"/>
          <p14:tracePt t="45618" x="8966200" y="4641850"/>
          <p14:tracePt t="45635" x="8896350" y="4622800"/>
          <p14:tracePt t="45651" x="8890000" y="4622800"/>
          <p14:tracePt t="45668" x="8883650" y="4622800"/>
          <p14:tracePt t="45685" x="8890000" y="4603750"/>
          <p14:tracePt t="45701" x="8947150" y="4559300"/>
          <p14:tracePt t="45718" x="8959850" y="4552950"/>
          <p14:tracePt t="45735" x="8947150" y="4552950"/>
          <p14:tracePt t="45752" x="8839200" y="4521200"/>
          <p14:tracePt t="45769" x="8731250" y="4445000"/>
          <p14:tracePt t="45785" x="8724900" y="4445000"/>
          <p14:tracePt t="45969" x="8718550" y="4470400"/>
          <p14:tracePt t="45976" x="8705850" y="4508500"/>
          <p14:tracePt t="45985" x="8705850" y="4527550"/>
          <p14:tracePt t="46002" x="8705850" y="4546600"/>
          <p14:tracePt t="46018" x="8693150" y="4546600"/>
          <p14:tracePt t="46035" x="8585200" y="4489450"/>
          <p14:tracePt t="46052" x="8445500" y="4413250"/>
          <p14:tracePt t="46068" x="8261350" y="4292600"/>
          <p14:tracePt t="46085" x="8032750" y="4127500"/>
          <p14:tracePt t="46102" x="7842250" y="3975100"/>
          <p14:tracePt t="46118" x="7727950" y="3886200"/>
          <p14:tracePt t="46135" x="7696200" y="3867150"/>
          <p14:tracePt t="46152" x="7677150" y="3867150"/>
          <p14:tracePt t="46168" x="7683500" y="3962400"/>
          <p14:tracePt t="46185" x="7708900" y="4006850"/>
          <p14:tracePt t="46202" x="7721600" y="4032250"/>
          <p14:tracePt t="46218" x="7740650" y="4076700"/>
          <p14:tracePt t="46235" x="7766050" y="4121150"/>
          <p14:tracePt t="46252" x="7785100" y="4159250"/>
          <p14:tracePt t="46269" x="7791450" y="4191000"/>
          <p14:tracePt t="46285" x="7785100" y="4222750"/>
          <p14:tracePt t="46302" x="7747000" y="4235450"/>
          <p14:tracePt t="46318" x="7689850" y="4235450"/>
          <p14:tracePt t="46336" x="7639050" y="4235450"/>
          <p14:tracePt t="46352" x="7588250" y="4210050"/>
          <p14:tracePt t="46368" x="7550150" y="4178300"/>
          <p14:tracePt t="46387" x="7543800" y="4165600"/>
          <p14:tracePt t="46401" x="7537450" y="4146550"/>
          <p14:tracePt t="46418" x="7537450" y="4121150"/>
          <p14:tracePt t="46435" x="7524750" y="4102100"/>
          <p14:tracePt t="46452" x="7512050" y="4089400"/>
          <p14:tracePt t="46470" x="7480300" y="4083050"/>
          <p14:tracePt t="46485" x="7461250" y="4070350"/>
          <p14:tracePt t="46502" x="7435850" y="4070350"/>
          <p14:tracePt t="46519" x="7416800" y="4070350"/>
          <p14:tracePt t="46584" x="7416800" y="4064000"/>
          <p14:tracePt t="46593" x="7416800" y="4057650"/>
          <p14:tracePt t="46602" x="7429500" y="4057650"/>
          <p14:tracePt t="46619" x="7435850" y="4051300"/>
          <p14:tracePt t="46635" x="7442200" y="4044950"/>
          <p14:tracePt t="46784" x="7442200" y="4038600"/>
          <p14:tracePt t="46808" x="7442200" y="4025900"/>
          <p14:tracePt t="46824" x="7442200" y="4019550"/>
          <p14:tracePt t="46832" x="7442200" y="4013200"/>
          <p14:tracePt t="46848" x="7442200" y="4006850"/>
          <p14:tracePt t="46856" x="7442200" y="4000500"/>
          <p14:tracePt t="46872" x="7442200" y="3994150"/>
          <p14:tracePt t="46896" x="7442200" y="3987800"/>
          <p14:tracePt t="47064" x="7442200" y="3981450"/>
          <p14:tracePt t="47185" x="7448550" y="3981450"/>
          <p14:tracePt t="47192" x="7454900" y="3981450"/>
          <p14:tracePt t="47203" x="7461250" y="3987800"/>
          <p14:tracePt t="47219" x="7473950" y="3994150"/>
          <p14:tracePt t="47235" x="7499350" y="4006850"/>
          <p14:tracePt t="47252" x="7531100" y="4025900"/>
          <p14:tracePt t="47270" x="7556500" y="4044950"/>
          <p14:tracePt t="47286" x="7569200" y="4057650"/>
          <p14:tracePt t="47303" x="7581900" y="4064000"/>
          <p14:tracePt t="47320" x="7588250" y="4076700"/>
          <p14:tracePt t="47336" x="7594600" y="4089400"/>
          <p14:tracePt t="47352" x="7600950" y="4108450"/>
          <p14:tracePt t="47372" x="7607300" y="4121150"/>
          <p14:tracePt t="47386" x="7613650" y="4127500"/>
          <p14:tracePt t="47402" x="7620000" y="4140200"/>
          <p14:tracePt t="47419" x="7620000" y="4146550"/>
          <p14:tracePt t="47437" x="7626350" y="4152900"/>
          <p14:tracePt t="47617" x="7632700" y="4159250"/>
          <p14:tracePt t="47624" x="7639050" y="4165600"/>
          <p14:tracePt t="47636" x="7639050" y="4171950"/>
          <p14:tracePt t="47652" x="7639050" y="4197350"/>
          <p14:tracePt t="47669" x="7550150" y="4216400"/>
          <p14:tracePt t="47685" x="7391400" y="4203700"/>
          <p14:tracePt t="47702" x="7302500" y="4197350"/>
          <p14:tracePt t="47719" x="7283450" y="4197350"/>
          <p14:tracePt t="47863" x="7264400" y="4203700"/>
          <p14:tracePt t="47871" x="7264400" y="4210050"/>
          <p14:tracePt t="47879" x="7258050" y="4210050"/>
          <p14:tracePt t="47887" x="7258050" y="4222750"/>
          <p14:tracePt t="47904" x="7277100" y="4222750"/>
          <p14:tracePt t="47919" x="7308850" y="4197350"/>
          <p14:tracePt t="47936" x="7359650" y="4102100"/>
          <p14:tracePt t="47953" x="7435850" y="4000500"/>
          <p14:tracePt t="47970" x="7518400" y="3892550"/>
          <p14:tracePt t="47986" x="7588250" y="3790950"/>
          <p14:tracePt t="48003" x="7651750" y="3683000"/>
          <p14:tracePt t="48020" x="7708900" y="3587750"/>
          <p14:tracePt t="48036" x="7829550" y="3441700"/>
          <p14:tracePt t="48053" x="7918450" y="3282950"/>
          <p14:tracePt t="48070" x="7981950" y="3136900"/>
          <p14:tracePt t="48086" x="8026400" y="3022600"/>
          <p14:tracePt t="48104" x="8064500" y="2965450"/>
          <p14:tracePt t="48120" x="8070850" y="2933700"/>
          <p14:tracePt t="48136" x="8077200" y="2921000"/>
          <p14:tracePt t="48186" x="8083550" y="2914650"/>
          <p14:tracePt t="48200" x="8089900" y="2914650"/>
          <p14:tracePt t="48208" x="8096250" y="2908300"/>
          <p14:tracePt t="48220" x="8108950" y="2901950"/>
          <p14:tracePt t="48236" x="8121650" y="2889250"/>
          <p14:tracePt t="48253" x="8147050" y="2876550"/>
          <p14:tracePt t="48270" x="8178800" y="2857500"/>
          <p14:tracePt t="48287" x="8191500" y="2832100"/>
          <p14:tracePt t="48303" x="8204200" y="2813050"/>
          <p14:tracePt t="48320" x="8204200" y="2800350"/>
          <p14:tracePt t="48336" x="8128000" y="2768600"/>
          <p14:tracePt t="48353" x="8032750" y="2724150"/>
          <p14:tracePt t="48370" x="7994650" y="2692400"/>
          <p14:tracePt t="48513" x="7994650" y="2698750"/>
          <p14:tracePt t="48522" x="7988300" y="2705100"/>
          <p14:tracePt t="48529" x="7988300" y="2717800"/>
          <p14:tracePt t="48544" x="7994650" y="2724150"/>
          <p14:tracePt t="48560" x="8001000" y="2724150"/>
          <p14:tracePt t="48570" x="8007350" y="2717800"/>
          <p14:tracePt t="48587" x="8051800" y="2667000"/>
          <p14:tracePt t="48603" x="8102600" y="2616200"/>
          <p14:tracePt t="48620" x="8159750" y="2578100"/>
          <p14:tracePt t="48637" x="8229600" y="2546350"/>
          <p14:tracePt t="48653" x="8312150" y="2495550"/>
          <p14:tracePt t="48670" x="8394700" y="2444750"/>
          <p14:tracePt t="48687" x="8464550" y="2393950"/>
          <p14:tracePt t="48703" x="8509000" y="2355850"/>
          <p14:tracePt t="48721" x="8540750" y="2336800"/>
          <p14:tracePt t="48737" x="8559800" y="2324100"/>
          <p14:tracePt t="48753" x="8566150" y="2317750"/>
          <p14:tracePt t="48770" x="8572500" y="2305050"/>
          <p14:tracePt t="48865" x="8572500" y="2311400"/>
          <p14:tracePt t="48880" x="8572500" y="2317750"/>
          <p14:tracePt t="49041" x="8572500" y="2324100"/>
          <p14:tracePt t="49064" x="8572500" y="2336800"/>
          <p14:tracePt t="49072" x="8572500" y="2343150"/>
          <p14:tracePt t="49080" x="8578850" y="2355850"/>
          <p14:tracePt t="49089" x="8591550" y="2374900"/>
          <p14:tracePt t="49104" x="8591550" y="2393950"/>
          <p14:tracePt t="49120" x="8616950" y="2457450"/>
          <p14:tracePt t="49137" x="8623300" y="2501900"/>
          <p14:tracePt t="49154" x="8636000" y="2508250"/>
          <p14:tracePt t="49337" x="8636000" y="2514600"/>
          <p14:tracePt t="49344" x="8642350" y="2514600"/>
          <p14:tracePt t="49354" x="8655050" y="2520950"/>
          <p14:tracePt t="49373" x="8674100" y="2527300"/>
          <p14:tracePt t="49387" x="8699500" y="2533650"/>
          <p14:tracePt t="49404" x="8743950" y="2546350"/>
          <p14:tracePt t="49421" x="8782050" y="2546350"/>
          <p14:tracePt t="49437" x="8813800" y="2546350"/>
          <p14:tracePt t="49454" x="8832850" y="2546350"/>
          <p14:tracePt t="49609" x="8832850" y="2552700"/>
          <p14:tracePt t="49624" x="8832850" y="2559050"/>
          <p14:tracePt t="49632" x="8826500" y="2565400"/>
          <p14:tracePt t="49640" x="8813800" y="2565400"/>
          <p14:tracePt t="49654" x="8813800" y="2571750"/>
          <p14:tracePt t="49671" x="8788400" y="2571750"/>
          <p14:tracePt t="49688" x="8775700" y="2571750"/>
          <p14:tracePt t="49704" x="8756650" y="2571750"/>
          <p14:tracePt t="49721" x="8743950" y="2571750"/>
          <p14:tracePt t="49738" x="8712200" y="2546350"/>
          <p14:tracePt t="49756" x="8693150" y="2533650"/>
          <p14:tracePt t="49771" x="8674100" y="2520950"/>
          <p14:tracePt t="49787" x="8642350" y="2501900"/>
          <p14:tracePt t="49804" x="8636000" y="2495550"/>
          <p14:tracePt t="49821" x="8629650" y="2495550"/>
          <p14:tracePt t="49838" x="8623300" y="2489200"/>
          <p14:tracePt t="49854" x="8616950" y="2489200"/>
          <p14:tracePt t="49872" x="8604250" y="2489200"/>
          <p14:tracePt t="49887" x="8597900" y="2489200"/>
          <p14:tracePt t="49904" x="8572500" y="2489200"/>
          <p14:tracePt t="49921" x="8553450" y="2489200"/>
          <p14:tracePt t="49938" x="8547100" y="2495550"/>
          <p14:tracePt t="50113" x="8540750" y="2495550"/>
          <p14:tracePt t="50123" x="8528050" y="2489200"/>
          <p14:tracePt t="50137" x="8521700" y="2482850"/>
          <p14:tracePt t="50144" x="8515350" y="2482850"/>
          <p14:tracePt t="50160" x="8509000" y="2476500"/>
          <p14:tracePt t="50193" x="8502650" y="2476500"/>
          <p14:tracePt t="50208" x="8489950" y="2476500"/>
          <p14:tracePt t="50225" x="8483600" y="2476500"/>
          <p14:tracePt t="50233" x="8477250" y="2476500"/>
          <p14:tracePt t="50241" x="8470900" y="2476500"/>
          <p14:tracePt t="50256" x="8470900" y="2470150"/>
          <p14:tracePt t="50289" x="8464550" y="2470150"/>
          <p14:tracePt t="50313" x="8464550" y="2463800"/>
          <p14:tracePt t="50337" x="8464550" y="2457450"/>
          <p14:tracePt t="50353" x="8464550" y="2451100"/>
          <p14:tracePt t="50392" x="8464550" y="2444750"/>
          <p14:tracePt t="50401" x="8470900" y="2438400"/>
          <p14:tracePt t="50496" x="8470900" y="2432050"/>
          <p14:tracePt t="50521" x="8464550" y="2425700"/>
          <p14:tracePt t="50544" x="8464550" y="2419350"/>
          <p14:tracePt t="50570" x="8464550" y="2413000"/>
          <p14:tracePt t="50577" x="8464550" y="2406650"/>
          <p14:tracePt t="50608" x="8464550" y="2400300"/>
          <p14:tracePt t="50616" x="8477250" y="2387600"/>
          <p14:tracePt t="50625" x="8477250" y="2381250"/>
          <p14:tracePt t="50638" x="8496300" y="2374900"/>
          <p14:tracePt t="50655" x="8502650" y="2368550"/>
          <p14:tracePt t="50672" x="8509000" y="2362200"/>
          <p14:tracePt t="50690" x="8515350" y="2362200"/>
          <p14:tracePt t="50728" x="8515350" y="2355850"/>
          <p14:tracePt t="50745" x="8515350" y="2349500"/>
          <p14:tracePt t="50761" x="8515350" y="2343150"/>
          <p14:tracePt t="50784" x="8515350" y="2336800"/>
          <p14:tracePt t="50888" x="8502650" y="2336800"/>
          <p14:tracePt t="50896" x="8489950" y="2343150"/>
          <p14:tracePt t="50905" x="8483600" y="2343150"/>
          <p14:tracePt t="50922" x="8470900" y="2349500"/>
          <p14:tracePt t="50940" x="8470900" y="2355850"/>
          <p14:tracePt t="51072" x="8470900" y="2362200"/>
          <p14:tracePt t="51081" x="8477250" y="2362200"/>
          <p14:tracePt t="51090" x="8483600" y="2368550"/>
          <p14:tracePt t="51105" x="8483600" y="2374900"/>
          <p14:tracePt t="51122" x="8496300" y="2381250"/>
          <p14:tracePt t="51138" x="8496300" y="2387600"/>
          <p14:tracePt t="51155" x="8502650" y="2400300"/>
          <p14:tracePt t="51172" x="8509000" y="2406650"/>
          <p14:tracePt t="51189" x="8515350" y="2419350"/>
          <p14:tracePt t="51205" x="8521700" y="2432050"/>
          <p14:tracePt t="51222" x="8528050" y="2444750"/>
          <p14:tracePt t="51239" x="8534400" y="2444750"/>
          <p14:tracePt t="51255" x="8547100" y="2451100"/>
          <p14:tracePt t="51272" x="8566150" y="2457450"/>
          <p14:tracePt t="51289" x="8597900" y="2457450"/>
          <p14:tracePt t="51305" x="8636000" y="2463800"/>
          <p14:tracePt t="51322" x="8648700" y="2463800"/>
          <p14:tracePt t="51441" x="8661400" y="2470150"/>
          <p14:tracePt t="51449" x="8667750" y="2470150"/>
          <p14:tracePt t="51457" x="8680450" y="2470150"/>
          <p14:tracePt t="51472" x="8686800" y="2470150"/>
          <p14:tracePt t="51489" x="8705850" y="2476500"/>
          <p14:tracePt t="51505" x="8718550" y="2482850"/>
          <p14:tracePt t="51522" x="8724900" y="2482850"/>
          <p14:tracePt t="51729" x="8718550" y="2482850"/>
          <p14:tracePt t="51737" x="8712200" y="2482850"/>
          <p14:tracePt t="51745" x="8705850" y="2482850"/>
          <p14:tracePt t="51755" x="8699500" y="2482850"/>
          <p14:tracePt t="51773" x="8686800" y="2482850"/>
          <p14:tracePt t="51793" x="8680450" y="2482850"/>
          <p14:tracePt t="51825" x="8674100" y="2495550"/>
          <p14:tracePt t="51833" x="8667750" y="2508250"/>
          <p14:tracePt t="51841" x="8661400" y="2514600"/>
          <p14:tracePt t="51855" x="8648700" y="2540000"/>
          <p14:tracePt t="51872" x="8629650" y="2571750"/>
          <p14:tracePt t="51889" x="8616950" y="2597150"/>
          <p14:tracePt t="51905" x="8585200" y="2635250"/>
          <p14:tracePt t="51922" x="8566150" y="2660650"/>
          <p14:tracePt t="51940" x="8534400" y="2686050"/>
          <p14:tracePt t="51955" x="8521700" y="2705100"/>
          <p14:tracePt t="51972" x="8502650" y="2724150"/>
          <p14:tracePt t="51989" x="8483600" y="2743200"/>
          <p14:tracePt t="52006" x="8458200" y="2768600"/>
          <p14:tracePt t="52022" x="8445500" y="2787650"/>
          <p14:tracePt t="52040" x="8401050" y="2813050"/>
          <p14:tracePt t="52055" x="8401050" y="2819400"/>
          <p14:tracePt t="52074" x="8375650" y="2838450"/>
          <p14:tracePt t="52090" x="8369300" y="2844800"/>
          <p14:tracePt t="52105" x="8343900" y="2882900"/>
          <p14:tracePt t="52122" x="8324850" y="2901950"/>
          <p14:tracePt t="52139" x="8299450" y="2933700"/>
          <p14:tracePt t="52156" x="8293100" y="2952750"/>
          <p14:tracePt t="52173" x="8274050" y="2971800"/>
          <p14:tracePt t="52190" x="8255000" y="3003550"/>
          <p14:tracePt t="52206" x="8242300" y="3016250"/>
          <p14:tracePt t="52222" x="8223250" y="3035300"/>
          <p14:tracePt t="52239" x="8210550" y="3048000"/>
          <p14:tracePt t="52256" x="8197850" y="3067050"/>
          <p14:tracePt t="52272" x="8185150" y="3086100"/>
          <p14:tracePt t="52291" x="8166100" y="3111500"/>
          <p14:tracePt t="52306" x="8159750" y="3117850"/>
          <p14:tracePt t="52323" x="8159750" y="3130550"/>
          <p14:tracePt t="52339" x="8147050" y="3149600"/>
          <p14:tracePt t="52356" x="8147050" y="3155950"/>
          <p14:tracePt t="52373" x="8140700" y="3168650"/>
          <p14:tracePt t="52393" x="8128000" y="3187700"/>
          <p14:tracePt t="52406" x="8121650" y="3194050"/>
          <p14:tracePt t="52423" x="8108950" y="3206750"/>
          <p14:tracePt t="52441" x="8083550" y="3219450"/>
          <p14:tracePt t="52456" x="8077200" y="3219450"/>
          <p14:tracePt t="52473" x="8064500" y="3225800"/>
          <p14:tracePt t="52490" x="8058150" y="3238500"/>
          <p14:tracePt t="52507" x="8045450" y="3238500"/>
          <p14:tracePt t="52522" x="8039100" y="3244850"/>
          <p14:tracePt t="52539" x="8032750" y="3257550"/>
          <p14:tracePt t="52556" x="8026400" y="3263900"/>
          <p14:tracePt t="52573" x="8020050" y="3276600"/>
          <p14:tracePt t="52590" x="8013700" y="3282950"/>
          <p14:tracePt t="52608" x="7994650" y="3308350"/>
          <p14:tracePt t="52623" x="7988300" y="3321050"/>
          <p14:tracePt t="52639" x="7975600" y="3333750"/>
          <p14:tracePt t="52656" x="7969250" y="3340100"/>
          <p14:tracePt t="52673" x="7962900" y="3352800"/>
          <p14:tracePt t="52689" x="7956550" y="3365500"/>
          <p14:tracePt t="52706" x="7950200" y="3378200"/>
          <p14:tracePt t="52723" x="7950200" y="3390900"/>
          <p14:tracePt t="52741" x="7950200" y="3397250"/>
          <p14:tracePt t="52756" x="7950200" y="3403600"/>
          <p14:tracePt t="52772" x="7950200" y="3416300"/>
          <p14:tracePt t="52790" x="7950200" y="3429000"/>
          <p14:tracePt t="52806" x="7950200" y="3441700"/>
          <p14:tracePt t="52823" x="7950200" y="3448050"/>
          <p14:tracePt t="52840" x="7950200" y="3454400"/>
          <p14:tracePt t="52857" x="7950200" y="3467100"/>
          <p14:tracePt t="52890" x="7943850" y="3473450"/>
          <p14:tracePt t="52906" x="7943850" y="3479800"/>
          <p14:tracePt t="52924" x="7943850" y="3486150"/>
          <p14:tracePt t="52939" x="7937500" y="3492500"/>
          <p14:tracePt t="52956" x="7937500" y="3505200"/>
          <p14:tracePt t="52973" x="7937500" y="3530600"/>
          <p14:tracePt t="52990" x="7931150" y="3543300"/>
          <p14:tracePt t="53008" x="7924800" y="3562350"/>
          <p14:tracePt t="53023" x="7918450" y="3568700"/>
          <p14:tracePt t="53040" x="7918450" y="3575050"/>
          <p14:tracePt t="53057" x="7918450" y="3581400"/>
          <p14:tracePt t="53090" x="7918450" y="3587750"/>
          <p14:tracePt t="53113" x="7912100" y="3587750"/>
          <p14:tracePt t="53137" x="7912100" y="3594100"/>
          <p14:tracePt t="53153" x="7905750" y="3594100"/>
          <p14:tracePt t="53161" x="7899400" y="3600450"/>
          <p14:tracePt t="53177" x="7893050" y="3606800"/>
          <p14:tracePt t="53193" x="7893050" y="3613150"/>
          <p14:tracePt t="53208" x="7886700" y="3619500"/>
          <p14:tracePt t="53223" x="7880350" y="3619500"/>
          <p14:tracePt t="53240" x="7880350" y="3625850"/>
          <p14:tracePt t="53257" x="7880350" y="3632200"/>
          <p14:tracePt t="53273" x="7874000" y="3638550"/>
          <p14:tracePt t="53337" x="7874000" y="3644900"/>
          <p14:tracePt t="53369" x="7867650" y="3644900"/>
          <p14:tracePt t="53377" x="7867650" y="3651250"/>
          <p14:tracePt t="53394" x="7867650" y="3657600"/>
          <p14:tracePt t="53409" x="7861300" y="3670300"/>
          <p14:tracePt t="53419" x="7854950" y="3676650"/>
          <p14:tracePt t="53426" x="7854950" y="3683000"/>
          <p14:tracePt t="53441" x="7848600" y="3689350"/>
          <p14:tracePt t="53457" x="7842250" y="3689350"/>
          <p14:tracePt t="53473" x="7842250" y="3708400"/>
          <p14:tracePt t="53492" x="7835900" y="3714750"/>
          <p14:tracePt t="53506" x="7829550" y="3727450"/>
          <p14:tracePt t="53523" x="7816850" y="3746500"/>
          <p14:tracePt t="53540" x="7810500" y="3752850"/>
          <p14:tracePt t="53557" x="7804150" y="3765550"/>
          <p14:tracePt t="53573" x="7797800" y="3778250"/>
          <p14:tracePt t="53591" x="7785100" y="3790950"/>
          <p14:tracePt t="53607" x="7772400" y="3810000"/>
          <p14:tracePt t="53624" x="7753350" y="3822700"/>
          <p14:tracePt t="53641" x="7747000" y="3835400"/>
          <p14:tracePt t="53657" x="7747000" y="3848100"/>
          <p14:tracePt t="53674" x="7740650" y="3867150"/>
          <p14:tracePt t="53690" x="7740650" y="3879850"/>
          <p14:tracePt t="53707" x="7740650" y="3892550"/>
          <p14:tracePt t="53723" x="7734300" y="3905250"/>
          <p14:tracePt t="53741" x="7727950" y="3924300"/>
          <p14:tracePt t="53757" x="7721600" y="3937000"/>
          <p14:tracePt t="53774" x="7708900" y="3949700"/>
          <p14:tracePt t="53790" x="7696200" y="3962400"/>
          <p14:tracePt t="53807" x="7689850" y="3975100"/>
          <p14:tracePt t="53824" x="7677150" y="3987800"/>
          <p14:tracePt t="53841" x="7670800" y="4000500"/>
          <p14:tracePt t="53860" x="7645400" y="4025900"/>
          <p14:tracePt t="53874" x="7632700" y="4044950"/>
          <p14:tracePt t="53890" x="7613650" y="4070350"/>
          <p14:tracePt t="53907" x="7600950" y="4083050"/>
          <p14:tracePt t="53924" x="7575550" y="4095750"/>
          <p14:tracePt t="53941" x="7556500" y="4108450"/>
          <p14:tracePt t="53957" x="7537450" y="4114800"/>
          <p14:tracePt t="53976" x="7518400" y="4114800"/>
          <p14:tracePt t="53991" x="7512050" y="4114800"/>
          <p14:tracePt t="54007" x="7505700" y="4114800"/>
          <p14:tracePt t="54024" x="7493000" y="4108450"/>
          <p14:tracePt t="54042" x="7480300" y="4089400"/>
          <p14:tracePt t="54057" x="7473950" y="4083050"/>
          <p14:tracePt t="54073" x="7461250" y="4070350"/>
          <p14:tracePt t="54090" x="7454900" y="4064000"/>
          <p14:tracePt t="54107" x="7442200" y="4064000"/>
          <p14:tracePt t="54123" x="7442200" y="4057650"/>
          <p14:tracePt t="54177" x="7435850" y="4051300"/>
          <p14:tracePt t="54201" x="7435850" y="4044950"/>
          <p14:tracePt t="54225" x="7435850" y="4038600"/>
          <p14:tracePt t="54242" x="7435850" y="4032250"/>
          <p14:tracePt t="54249" x="7435850" y="4025900"/>
          <p14:tracePt t="54265" x="7435850" y="4019550"/>
          <p14:tracePt t="54274" x="7435850" y="4013200"/>
          <p14:tracePt t="54291" x="7435850" y="4006850"/>
          <p14:tracePt t="54307" x="7435850" y="4000500"/>
          <p14:tracePt t="54649" x="7442200" y="4000500"/>
          <p14:tracePt t="54657" x="7454900" y="4013200"/>
          <p14:tracePt t="54665" x="7461250" y="4025900"/>
          <p14:tracePt t="54675" x="7480300" y="4032250"/>
          <p14:tracePt t="54691" x="7493000" y="4044950"/>
          <p14:tracePt t="54708" x="7518400" y="4064000"/>
          <p14:tracePt t="54724" x="7531100" y="4064000"/>
          <p14:tracePt t="54741" x="7543800" y="4070350"/>
          <p14:tracePt t="54758" x="7556500" y="4083050"/>
          <p14:tracePt t="54774" x="7588250" y="4083050"/>
          <p14:tracePt t="54791" x="7620000" y="4083050"/>
          <p14:tracePt t="54808" x="7658100" y="4083050"/>
          <p14:tracePt t="54825" x="7677150" y="4083050"/>
          <p14:tracePt t="54841" x="7696200" y="4083050"/>
          <p14:tracePt t="54859" x="7702550" y="4083050"/>
          <p14:tracePt t="54970" x="7696200" y="4083050"/>
          <p14:tracePt t="54995" x="7689850" y="4083050"/>
          <p14:tracePt t="55169" x="7683500" y="4083050"/>
          <p14:tracePt t="55194" x="7677150" y="4083050"/>
          <p14:tracePt t="55210" x="7670800" y="4083050"/>
          <p14:tracePt t="55226" x="7664450" y="4083050"/>
          <p14:tracePt t="55249" x="7658100" y="4083050"/>
          <p14:tracePt t="55259" x="7651750" y="4083050"/>
          <p14:tracePt t="55353" x="7651750" y="4076700"/>
          <p14:tracePt t="55378" x="7645400" y="4070350"/>
          <p14:tracePt t="55601" x="7651750" y="4070350"/>
          <p14:tracePt t="55617" x="7658100" y="4070350"/>
          <p14:tracePt t="55626" x="7658100" y="4064000"/>
          <p14:tracePt t="55634" x="7670800" y="4057650"/>
          <p14:tracePt t="55641" x="7670800" y="4051300"/>
          <p14:tracePt t="55658" x="7683500" y="4044950"/>
          <p14:tracePt t="55676" x="7696200" y="4025900"/>
          <p14:tracePt t="55692" x="7708900" y="4019550"/>
          <p14:tracePt t="55708" x="7721600" y="4013200"/>
          <p14:tracePt t="55725" x="7740650" y="4000500"/>
          <p14:tracePt t="55742" x="7766050" y="3981450"/>
          <p14:tracePt t="55758" x="7797800" y="3962400"/>
          <p14:tracePt t="55775" x="7829550" y="3943350"/>
          <p14:tracePt t="55792" x="7867650" y="3924300"/>
          <p14:tracePt t="55809" x="7899400" y="3898900"/>
          <p14:tracePt t="55826" x="7950200" y="3848100"/>
          <p14:tracePt t="55841" x="7975600" y="3829050"/>
          <p14:tracePt t="55858" x="8001000" y="3803650"/>
          <p14:tracePt t="55875" x="8032750" y="3771900"/>
          <p14:tracePt t="55893" x="8051800" y="3752850"/>
          <p14:tracePt t="55908" x="8077200" y="3727450"/>
          <p14:tracePt t="55925" x="8121650" y="3702050"/>
          <p14:tracePt t="55942" x="8153400" y="3676650"/>
          <p14:tracePt t="55958" x="8210550" y="3651250"/>
          <p14:tracePt t="55975" x="8286750" y="3613150"/>
          <p14:tracePt t="55994" x="8382000" y="3562350"/>
          <p14:tracePt t="56009" x="8413750" y="3549650"/>
          <p14:tracePt t="56025" x="8470900" y="3511550"/>
          <p14:tracePt t="56042" x="8521700" y="3473450"/>
          <p14:tracePt t="56059" x="8547100" y="3454400"/>
          <p14:tracePt t="56075" x="8572500" y="3422650"/>
          <p14:tracePt t="56092" x="8585200" y="3390900"/>
          <p14:tracePt t="56109" x="8597900" y="3359150"/>
          <p14:tracePt t="56125" x="8616950" y="3327400"/>
          <p14:tracePt t="56142" x="8629650" y="3289300"/>
          <p14:tracePt t="56159" x="8642350" y="3270250"/>
          <p14:tracePt t="56175" x="8648700" y="3244850"/>
          <p14:tracePt t="56192" x="8661400" y="3213100"/>
          <p14:tracePt t="56209" x="8680450" y="3187700"/>
          <p14:tracePt t="56225" x="8699500" y="3136900"/>
          <p14:tracePt t="56242" x="8712200" y="3117850"/>
          <p14:tracePt t="56259" x="8724900" y="3079750"/>
          <p14:tracePt t="56275" x="8737600" y="3054350"/>
          <p14:tracePt t="56292" x="8737600" y="3022600"/>
          <p14:tracePt t="56309" x="8743950" y="2997200"/>
          <p14:tracePt t="56325" x="8750300" y="2971800"/>
          <p14:tracePt t="56342" x="8756650" y="2946400"/>
          <p14:tracePt t="56359" x="8756650" y="2933700"/>
          <p14:tracePt t="56375" x="8756650" y="2927350"/>
          <p14:tracePt t="56392" x="8763000" y="2914650"/>
          <p14:tracePt t="56411" x="8763000" y="2908300"/>
          <p14:tracePt t="56426" x="8769350" y="2889250"/>
          <p14:tracePt t="56442" x="8775700" y="2863850"/>
          <p14:tracePt t="56459" x="8788400" y="2825750"/>
          <p14:tracePt t="56475" x="8807450" y="2794000"/>
          <p14:tracePt t="56494" x="8813800" y="2755900"/>
          <p14:tracePt t="56508" x="8820150" y="2724150"/>
          <p14:tracePt t="56525" x="8832850" y="2698750"/>
          <p14:tracePt t="56542" x="8839200" y="2660650"/>
          <p14:tracePt t="56559" x="8839200" y="2641600"/>
          <p14:tracePt t="56576" x="8851900" y="2609850"/>
          <p14:tracePt t="56592" x="8851900" y="2590800"/>
          <p14:tracePt t="56609" x="8858250" y="2571750"/>
          <p14:tracePt t="56625" x="8858250" y="2565400"/>
          <p14:tracePt t="56714" x="8858250" y="2559050"/>
          <p14:tracePt t="56729" x="8864600" y="2546350"/>
          <p14:tracePt t="56745" x="8864600" y="2540000"/>
          <p14:tracePt t="56754" x="8864600" y="2533650"/>
          <p14:tracePt t="56762" x="8870950" y="2527300"/>
          <p14:tracePt t="56776" x="8870950" y="2514600"/>
          <p14:tracePt t="56794" x="8870950" y="2508250"/>
          <p14:tracePt t="56809" x="8870950" y="2501900"/>
          <p14:tracePt t="56826" x="8877300" y="2495550"/>
          <p14:tracePt t="56842" x="8877300" y="2482850"/>
          <p14:tracePt t="56859" x="8877300" y="2470150"/>
          <p14:tracePt t="56876" x="8883650" y="2470150"/>
          <p14:tracePt t="56986" x="8883650" y="2463800"/>
          <p14:tracePt t="57002" x="8883650" y="2457450"/>
          <p14:tracePt t="57011" x="8883650" y="2451100"/>
          <p14:tracePt t="57017" x="8883650" y="2444750"/>
          <p14:tracePt t="57026" x="8890000" y="2438400"/>
          <p14:tracePt t="57042" x="8890000" y="2425700"/>
          <p14:tracePt t="57059" x="8890000" y="2419350"/>
          <p14:tracePt t="57393" x="8883650" y="2419350"/>
          <p14:tracePt t="57403" x="8870950" y="2419350"/>
          <p14:tracePt t="57412" x="8864600" y="2419350"/>
          <p14:tracePt t="57426" x="8858250" y="2419350"/>
          <p14:tracePt t="57443" x="8845550" y="2419350"/>
          <p14:tracePt t="57971" x="8851900" y="2406650"/>
          <p14:tracePt t="57979" x="8858250" y="2400300"/>
          <p14:tracePt t="57995" x="8858250" y="2393950"/>
          <p14:tracePt t="58011" x="8858250" y="2387600"/>
          <p14:tracePt t="58018" x="8864600" y="2381250"/>
          <p14:tracePt t="59210" x="8864600" y="2374900"/>
          <p14:tracePt t="59218" x="8870950" y="2374900"/>
          <p14:tracePt t="59234" x="8870950" y="2368550"/>
          <p14:tracePt t="59602" x="8864600" y="2368550"/>
          <p14:tracePt t="59618" x="8858250" y="2374900"/>
          <p14:tracePt t="59626" x="8851900" y="2381250"/>
          <p14:tracePt t="59634" x="8845550" y="2381250"/>
          <p14:tracePt t="59644" x="8839200" y="2387600"/>
          <p14:tracePt t="59661" x="8820150" y="2393950"/>
          <p14:tracePt t="59678" x="8813800" y="2393950"/>
          <p14:tracePt t="59695" x="8813800" y="2400300"/>
          <p14:tracePt t="59714" x="8807450" y="2406650"/>
          <p14:tracePt t="59730" x="8807450" y="2413000"/>
          <p14:tracePt t="59746" x="8801100" y="2425700"/>
          <p14:tracePt t="59761" x="8794750" y="2432050"/>
          <p14:tracePt t="59778" x="8788400" y="2444750"/>
          <p14:tracePt t="59794" x="8782050" y="2451100"/>
          <p14:tracePt t="59811" x="8775700" y="2457450"/>
          <p14:tracePt t="59850" x="8769350" y="2463800"/>
          <p14:tracePt t="59874" x="8763000" y="2470150"/>
          <p14:tracePt t="59883" x="8756650" y="2482850"/>
          <p14:tracePt t="59890" x="8750300" y="2489200"/>
          <p14:tracePt t="59898" x="8737600" y="2501900"/>
          <p14:tracePt t="59911" x="8731250" y="2520950"/>
          <p14:tracePt t="59928" x="8712200" y="2546350"/>
          <p14:tracePt t="59945" x="8680450" y="2590800"/>
          <p14:tracePt t="59963" x="8648700" y="2635250"/>
          <p14:tracePt t="59979" x="8610600" y="2686050"/>
          <p14:tracePt t="59995" x="8585200" y="2736850"/>
          <p14:tracePt t="60011" x="8553450" y="2781300"/>
          <p14:tracePt t="60028" x="8509000" y="2838450"/>
          <p14:tracePt t="60045" x="8464550" y="2914650"/>
          <p14:tracePt t="60061" x="8394700" y="3009900"/>
          <p14:tracePt t="60078" x="8337550" y="3105150"/>
          <p14:tracePt t="60095" x="8274050" y="3187700"/>
          <p14:tracePt t="60112" x="8210550" y="3263900"/>
          <p14:tracePt t="60128" x="8166100" y="3327400"/>
          <p14:tracePt t="60146" x="8115300" y="3390900"/>
          <p14:tracePt t="60162" x="8108950" y="3409950"/>
          <p14:tracePt t="60178" x="8089900" y="3435350"/>
          <p14:tracePt t="60195" x="8051800" y="3479800"/>
          <p14:tracePt t="60212" x="8026400" y="3505200"/>
          <p14:tracePt t="60230" x="8001000" y="3530600"/>
          <p14:tracePt t="60244" x="7981950" y="3549650"/>
          <p14:tracePt t="60261" x="7969250" y="3562350"/>
          <p14:tracePt t="60278" x="7956550" y="3575050"/>
          <p14:tracePt t="60297" x="7943850" y="3581400"/>
          <p14:tracePt t="60311" x="7943850" y="3587750"/>
          <p14:tracePt t="60329" x="7937500" y="3594100"/>
          <p14:tracePt t="60346" x="7937500" y="3600450"/>
          <p14:tracePt t="60362" x="7931150" y="3600450"/>
          <p14:tracePt t="60379" x="7924800" y="3606800"/>
          <p14:tracePt t="60394" x="7912100" y="3625850"/>
          <p14:tracePt t="60411" x="7912100" y="3632200"/>
          <p14:tracePt t="60428" x="7905750" y="3644900"/>
          <p14:tracePt t="60514" x="7905750" y="3638550"/>
          <p14:tracePt t="60522" x="7905750" y="3632200"/>
          <p14:tracePt t="60538" x="7912100" y="3619500"/>
          <p14:tracePt t="60546" x="7918450" y="3613150"/>
          <p14:tracePt t="60562" x="7918450" y="3606800"/>
          <p14:tracePt t="60578" x="7937500" y="3587750"/>
          <p14:tracePt t="60596" x="7962900" y="3549650"/>
          <p14:tracePt t="60611" x="7988300" y="3492500"/>
          <p14:tracePt t="60628" x="8026400" y="3416300"/>
          <p14:tracePt t="60645" x="8058150" y="3321050"/>
          <p14:tracePt t="60662" x="8096250" y="3219450"/>
          <p14:tracePt t="60678" x="8128000" y="3136900"/>
          <p14:tracePt t="60695" x="8172450" y="3048000"/>
          <p14:tracePt t="60712" x="8210550" y="2971800"/>
          <p14:tracePt t="60729" x="8248650" y="2914650"/>
          <p14:tracePt t="60746" x="8293100" y="2832100"/>
          <p14:tracePt t="60762" x="8337550" y="2768600"/>
          <p14:tracePt t="60778" x="8394700" y="2686050"/>
          <p14:tracePt t="60795" x="8439150" y="2641600"/>
          <p14:tracePt t="60811" x="8477250" y="2597150"/>
          <p14:tracePt t="60828" x="8502650" y="2559050"/>
          <p14:tracePt t="60845" x="8540750" y="2514600"/>
          <p14:tracePt t="60862" x="8559800" y="2476500"/>
          <p14:tracePt t="60879" x="8585200" y="2438400"/>
          <p14:tracePt t="60895" x="8604250" y="2406650"/>
          <p14:tracePt t="60912" x="8610600" y="2381250"/>
          <p14:tracePt t="60929" x="8616950" y="2368550"/>
          <p14:tracePt t="60945" x="8629650" y="2349500"/>
          <p14:tracePt t="60962" x="8636000" y="2330450"/>
          <p14:tracePt t="60979" x="8648700" y="2324100"/>
          <p14:tracePt t="61082" x="8655050" y="2324100"/>
          <p14:tracePt t="61098" x="8655050" y="2330450"/>
          <p14:tracePt t="61106" x="8661400" y="2330450"/>
          <p14:tracePt t="61114" x="8667750" y="2336800"/>
          <p14:tracePt t="61130" x="8674100" y="2336800"/>
          <p14:tracePt t="61162" x="8680450" y="2336800"/>
          <p14:tracePt t="61290" x="8680450" y="2343150"/>
          <p14:tracePt t="61298" x="8680450" y="2362200"/>
          <p14:tracePt t="61306" x="8674100" y="2393950"/>
          <p14:tracePt t="61314" x="8655050" y="2419350"/>
          <p14:tracePt t="61329" x="8642350" y="2451100"/>
          <p14:tracePt t="61346" x="8597900" y="2514600"/>
          <p14:tracePt t="61364" x="8540750" y="2628900"/>
          <p14:tracePt t="61379" x="8483600" y="2717800"/>
          <p14:tracePt t="61395" x="8420100" y="2813050"/>
          <p14:tracePt t="61412" x="8350250" y="2927350"/>
          <p14:tracePt t="61429" x="8267700" y="3041650"/>
          <p14:tracePt t="61446" x="8191500" y="3143250"/>
          <p14:tracePt t="61462" x="8102600" y="3257550"/>
          <p14:tracePt t="61480" x="8020050" y="3359150"/>
          <p14:tracePt t="61495" x="7931150" y="3467100"/>
          <p14:tracePt t="61512" x="7842250" y="3562350"/>
          <p14:tracePt t="61529" x="7766050" y="3632200"/>
          <p14:tracePt t="61546" x="7696200" y="3708400"/>
          <p14:tracePt t="61562" x="7639050" y="3771900"/>
          <p14:tracePt t="61579" x="7620000" y="3810000"/>
          <p14:tracePt t="61596" x="7607300" y="3829050"/>
          <p14:tracePt t="61612" x="7600950" y="3848100"/>
          <p14:tracePt t="61629" x="7594600" y="3867150"/>
          <p14:tracePt t="61645" x="7594600" y="3879850"/>
          <p14:tracePt t="61662" x="7588250" y="3892550"/>
          <p14:tracePt t="61679" x="7581900" y="3917950"/>
          <p14:tracePt t="61696" x="7569200" y="3937000"/>
          <p14:tracePt t="61714" x="7550150" y="3968750"/>
          <p14:tracePt t="61729" x="7537450" y="3981450"/>
          <p14:tracePt t="61746" x="7524750" y="4000500"/>
          <p14:tracePt t="61762" x="7512050" y="4019550"/>
          <p14:tracePt t="61779" x="7499350" y="4032250"/>
          <p14:tracePt t="61796" x="7499350" y="4051300"/>
          <p14:tracePt t="61812" x="7499350" y="4057650"/>
          <p14:tracePt t="61874" x="7505700" y="4057650"/>
          <p14:tracePt t="61882" x="7524750" y="4032250"/>
          <p14:tracePt t="61890" x="7550150" y="4013200"/>
          <p14:tracePt t="61898" x="7569200" y="3981450"/>
          <p14:tracePt t="61914" x="7651750" y="3886200"/>
          <p14:tracePt t="61929" x="7696200" y="3835400"/>
          <p14:tracePt t="61946" x="7785100" y="3695700"/>
          <p14:tracePt t="61962" x="7956550" y="3429000"/>
          <p14:tracePt t="61980" x="8058150" y="3244850"/>
          <p14:tracePt t="61996" x="8140700" y="3105150"/>
          <p14:tracePt t="62012" x="8197850" y="2971800"/>
          <p14:tracePt t="62029" x="8248650" y="2882900"/>
          <p14:tracePt t="62046" x="8286750" y="2781300"/>
          <p14:tracePt t="62063" x="8318500" y="2711450"/>
          <p14:tracePt t="62079" x="8337550" y="2654300"/>
          <p14:tracePt t="62096" x="8356600" y="2590800"/>
          <p14:tracePt t="62112" x="8388350" y="2508250"/>
          <p14:tracePt t="62130" x="8420100" y="2432050"/>
          <p14:tracePt t="62146" x="8451850" y="2355850"/>
          <p14:tracePt t="62163" x="8483600" y="2279650"/>
          <p14:tracePt t="62179" x="8496300" y="2254250"/>
          <p14:tracePt t="62196" x="8521700" y="2216150"/>
          <p14:tracePt t="62213" x="8540750" y="2184400"/>
          <p14:tracePt t="62229" x="8553450" y="2171700"/>
          <p14:tracePt t="62290" x="8553450" y="2184400"/>
          <p14:tracePt t="62299" x="8559800" y="2209800"/>
          <p14:tracePt t="62305" x="8566150" y="2241550"/>
          <p14:tracePt t="62315" x="8578850" y="2260600"/>
          <p14:tracePt t="62329" x="8585200" y="2279650"/>
          <p14:tracePt t="62346" x="8585200" y="2292350"/>
          <p14:tracePt t="62365" x="8597900" y="2298700"/>
          <p14:tracePt t="62379" x="8604250" y="2305050"/>
          <p14:tracePt t="62398" x="8610600" y="2305050"/>
          <p14:tracePt t="62413" x="8623300" y="2305050"/>
          <p14:tracePt t="62429" x="8648700" y="2292350"/>
          <p14:tracePt t="62446" x="8667750" y="2286000"/>
          <p14:tracePt t="62463" x="8667750" y="2279650"/>
          <p14:tracePt t="62480" x="8674100" y="2279650"/>
          <p14:tracePt t="62562" x="8680450" y="2298700"/>
          <p14:tracePt t="62570" x="8680450" y="2330450"/>
          <p14:tracePt t="62580" x="8680450" y="2362200"/>
          <p14:tracePt t="62596" x="8680450" y="2400300"/>
          <p14:tracePt t="62613" x="8661400" y="2444750"/>
          <p14:tracePt t="62630" x="8648700" y="2476500"/>
          <p14:tracePt t="62646" x="8629650" y="2508250"/>
          <p14:tracePt t="62664" x="8616950" y="2546350"/>
          <p14:tracePt t="62679" x="8585200" y="2590800"/>
          <p14:tracePt t="62696" x="8553450" y="2660650"/>
          <p14:tracePt t="62713" x="8521700" y="2736850"/>
          <p14:tracePt t="62730" x="8464550" y="2838450"/>
          <p14:tracePt t="62746" x="8394700" y="2959100"/>
          <p14:tracePt t="62763" x="8343900" y="3035300"/>
          <p14:tracePt t="62780" x="8280400" y="3111500"/>
          <p14:tracePt t="62796" x="8216900" y="3200400"/>
          <p14:tracePt t="62814" x="8147050" y="3263900"/>
          <p14:tracePt t="62830" x="8102600" y="3308350"/>
          <p14:tracePt t="62846" x="8058150" y="3359150"/>
          <p14:tracePt t="62863" x="8032750" y="3403600"/>
          <p14:tracePt t="62880" x="8001000" y="3460750"/>
          <p14:tracePt t="62897" x="7956550" y="3536950"/>
          <p14:tracePt t="62914" x="7918450" y="3613150"/>
          <p14:tracePt t="62931" x="7867650" y="3676650"/>
          <p14:tracePt t="62947" x="7816850" y="3746500"/>
          <p14:tracePt t="62963" x="7747000" y="3848100"/>
          <p14:tracePt t="62980" x="7715250" y="3892550"/>
          <p14:tracePt t="62997" x="7696200" y="3917950"/>
          <p14:tracePt t="63014" x="7677150" y="3949700"/>
          <p14:tracePt t="63030" x="7664450" y="3962400"/>
          <p14:tracePt t="63046" x="7658100" y="3987800"/>
          <p14:tracePt t="63063" x="7639050" y="4013200"/>
          <p14:tracePt t="63080" x="7620000" y="4038600"/>
          <p14:tracePt t="63097" x="7600950" y="4064000"/>
          <p14:tracePt t="63115" x="7588250" y="4076700"/>
          <p14:tracePt t="63130" x="7581900" y="4089400"/>
          <p14:tracePt t="63146" x="7581900" y="4108450"/>
          <p14:tracePt t="63163" x="7575550" y="4127500"/>
          <p14:tracePt t="63180" x="7569200" y="4146550"/>
          <p14:tracePt t="63197" x="7562850" y="4152900"/>
          <p14:tracePt t="63218" x="7562850" y="4165600"/>
          <p14:tracePt t="63233" x="7569200" y="4165600"/>
          <p14:tracePt t="63247" x="7607300" y="4165600"/>
          <p14:tracePt t="63263" x="7658100" y="4165600"/>
          <p14:tracePt t="63280" x="7740650" y="4165600"/>
          <p14:tracePt t="63297" x="7835900" y="4165600"/>
          <p14:tracePt t="63314" x="7931150" y="4171950"/>
          <p14:tracePt t="63330" x="8051800" y="4191000"/>
          <p14:tracePt t="63347" x="8089900" y="4197350"/>
          <p14:tracePt t="63366" x="8166100" y="4210050"/>
          <p14:tracePt t="63380" x="8255000" y="4222750"/>
          <p14:tracePt t="63397" x="8331200" y="4248150"/>
          <p14:tracePt t="63415" x="8426450" y="4260850"/>
          <p14:tracePt t="63431" x="8528050" y="4286250"/>
          <p14:tracePt t="63447" x="8610600" y="4298950"/>
          <p14:tracePt t="63464" x="8667750" y="4311650"/>
          <p14:tracePt t="63480" x="8699500" y="4324350"/>
          <p14:tracePt t="63497" x="8718550" y="4330700"/>
          <p14:tracePt t="63515" x="8763000" y="4343400"/>
          <p14:tracePt t="63532" x="8807450" y="4349750"/>
          <p14:tracePt t="63548" x="8864600" y="4362450"/>
          <p14:tracePt t="63564" x="8934450" y="4362450"/>
          <p14:tracePt t="63581" x="9042400" y="4362450"/>
          <p14:tracePt t="63598" x="9105900" y="4343400"/>
          <p14:tracePt t="63614" x="9163050" y="4318000"/>
          <p14:tracePt t="63631" x="9213850" y="4305300"/>
          <p14:tracePt t="63647" x="9258300" y="4305300"/>
          <p14:tracePt t="63664" x="9296400" y="4298950"/>
          <p14:tracePt t="63680" x="9334500" y="4298950"/>
          <p14:tracePt t="63697" x="9385300" y="4298950"/>
          <p14:tracePt t="63714" x="9423400" y="4305300"/>
          <p14:tracePt t="63730" x="9486900" y="4318000"/>
          <p14:tracePt t="63747" x="9518650" y="4324350"/>
          <p14:tracePt t="63764" x="9525000" y="4324350"/>
          <p14:tracePt t="63796" x="9518650" y="4305300"/>
          <p14:tracePt t="63803" x="9518650" y="4286250"/>
          <p14:tracePt t="63814" x="9512300" y="4260850"/>
          <p14:tracePt t="63831" x="9512300" y="4222750"/>
          <p14:tracePt t="63847" x="9512300" y="4178300"/>
          <p14:tracePt t="64130" x="9512300" y="4171950"/>
          <p14:tracePt t="64147" x="9512300" y="4165600"/>
          <p14:tracePt t="64156" x="9512300" y="4159250"/>
          <p14:tracePt t="64164" x="9512300" y="4152900"/>
          <p14:tracePt t="64195" x="9518650" y="4152900"/>
          <p14:tracePt t="64203" x="9531350" y="4152900"/>
          <p14:tracePt t="64214" x="9537700" y="4159250"/>
          <p14:tracePt t="64231" x="9607550" y="4191000"/>
          <p14:tracePt t="64248" x="9747250" y="4235450"/>
          <p14:tracePt t="64264" x="9963150" y="4241800"/>
          <p14:tracePt t="64281" x="10223500" y="4210050"/>
          <p14:tracePt t="64298" x="10439400" y="4171950"/>
          <p14:tracePt t="64315" x="10623550" y="4127500"/>
          <p14:tracePt t="64331" x="10782300" y="4076700"/>
          <p14:tracePt t="64348" x="10864850" y="4044950"/>
          <p14:tracePt t="64367" x="10896600" y="4038600"/>
          <p14:tracePt t="64381" x="10909300" y="4038600"/>
          <p14:tracePt t="64398" x="10928350" y="4032250"/>
          <p14:tracePt t="64416" x="10953750" y="4032250"/>
          <p14:tracePt t="64431" x="10985500" y="4032250"/>
          <p14:tracePt t="64447" x="11023600" y="4032250"/>
          <p14:tracePt t="64464" x="11055350" y="4032250"/>
          <p14:tracePt t="64481" x="11074400" y="4032250"/>
          <p14:tracePt t="64498" x="11099800" y="4025900"/>
          <p14:tracePt t="64514" x="11131550" y="4019550"/>
          <p14:tracePt t="64532" x="11150600" y="4019550"/>
          <p14:tracePt t="64547" x="11182350" y="4013200"/>
          <p14:tracePt t="64564" x="11188700" y="4006850"/>
          <p14:tracePt t="65675" x="11195050" y="4006850"/>
          <p14:tracePt t="66451" x="11195050" y="4000500"/>
          <p14:tracePt t="66475" x="11201400" y="4000500"/>
          <p14:tracePt t="66484" x="11201400" y="3994150"/>
          <p14:tracePt t="66491" x="11201400" y="3987800"/>
          <p14:tracePt t="66501" x="11201400" y="3981450"/>
          <p14:tracePt t="66519" x="11207750" y="3975100"/>
          <p14:tracePt t="66532" x="11207750" y="3968750"/>
          <p14:tracePt t="66549" x="11214100" y="3962400"/>
          <p14:tracePt t="66675" x="11207750" y="3962400"/>
          <p14:tracePt t="66684" x="11195050" y="3956050"/>
          <p14:tracePt t="66700" x="11188700" y="3949700"/>
          <p14:tracePt t="66707" x="11182350" y="3949700"/>
          <p14:tracePt t="66716" x="11176000" y="3949700"/>
          <p14:tracePt t="66739" x="11169650" y="3949700"/>
          <p14:tracePt t="95827" x="0" y="0"/>
        </p14:tracePtLst>
      </p14:laserTraceLst>
    </p:ext>
  </p:extLs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0346"/>
            <a:ext cx="10515600" cy="1325563"/>
          </a:xfrm>
        </p:spPr>
        <p:txBody>
          <a:bodyPr/>
          <a:lstStyle/>
          <a:p>
            <a:r>
              <a:rPr lang="en-GB" dirty="0"/>
              <a:t>But it can go wrong!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>
          <a:xfrm>
            <a:off x="929640" y="1274129"/>
            <a:ext cx="10515600" cy="5068887"/>
          </a:xfrm>
        </p:spPr>
        <p:txBody>
          <a:bodyPr>
            <a:normAutofit/>
          </a:bodyPr>
          <a:lstStyle/>
          <a:p>
            <a:r>
              <a:rPr lang="en-GB" dirty="0"/>
              <a:t>Phosphorus and Water react.</a:t>
            </a:r>
          </a:p>
          <a:p>
            <a:pPr lvl="1"/>
            <a:r>
              <a:rPr lang="en-GB" dirty="0"/>
              <a:t>Hence the need for the micro-encapsulation!</a:t>
            </a:r>
          </a:p>
          <a:p>
            <a:r>
              <a:rPr lang="en-GB" dirty="0"/>
              <a:t>A simplistic view of the problem is as follows. </a:t>
            </a:r>
          </a:p>
          <a:p>
            <a:endParaRPr lang="en-GB" dirty="0"/>
          </a:p>
          <a:p>
            <a:pPr lvl="2"/>
            <a:r>
              <a:rPr lang="en-GB" sz="2000" b="1" dirty="0"/>
              <a:t>2.P</a:t>
            </a:r>
            <a:r>
              <a:rPr lang="en-GB" sz="2000" b="1" baseline="-25000" dirty="0"/>
              <a:t>4</a:t>
            </a:r>
            <a:r>
              <a:rPr lang="en-GB" sz="2000" b="1" dirty="0"/>
              <a:t> + 12.H</a:t>
            </a:r>
            <a:r>
              <a:rPr lang="en-GB" sz="2000" b="1" baseline="-25000" dirty="0"/>
              <a:t>2</a:t>
            </a:r>
            <a:r>
              <a:rPr lang="en-GB" sz="2000" b="1" dirty="0"/>
              <a:t>O </a:t>
            </a:r>
            <a:r>
              <a:rPr lang="en-GB" sz="2000" b="1" dirty="0">
                <a:sym typeface="Symbol" pitchFamily="18" charset="2"/>
              </a:rPr>
              <a:t></a:t>
            </a:r>
            <a:r>
              <a:rPr lang="en-GB" sz="2000" b="1" dirty="0"/>
              <a:t> 5.PH</a:t>
            </a:r>
            <a:r>
              <a:rPr lang="en-GB" sz="2000" b="1" baseline="-25000" dirty="0"/>
              <a:t>3</a:t>
            </a:r>
            <a:r>
              <a:rPr lang="en-GB" sz="2000" b="1" dirty="0"/>
              <a:t> + 3.H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4</a:t>
            </a:r>
          </a:p>
          <a:p>
            <a:endParaRPr lang="en-GB" baseline="-25000" dirty="0"/>
          </a:p>
          <a:p>
            <a:r>
              <a:rPr lang="en-GB" dirty="0"/>
              <a:t>Other researchers, (V. Norris et al in their Frank Carver Award winning paper presented at the 27th IPS) suggest a more complex reaction.</a:t>
            </a:r>
          </a:p>
          <a:p>
            <a:endParaRPr lang="en-GB" dirty="0"/>
          </a:p>
          <a:p>
            <a:pPr lvl="2"/>
            <a:r>
              <a:rPr lang="en-GB" sz="2000" b="1" dirty="0"/>
              <a:t>3.5 P</a:t>
            </a:r>
            <a:r>
              <a:rPr lang="en-GB" sz="2000" b="1" baseline="-25000" dirty="0"/>
              <a:t>4</a:t>
            </a:r>
            <a:r>
              <a:rPr lang="en-GB" sz="2000" b="1" dirty="0"/>
              <a:t> + 21 H</a:t>
            </a:r>
            <a:r>
              <a:rPr lang="en-GB" sz="2000" b="1" baseline="-25000" dirty="0"/>
              <a:t>2</a:t>
            </a:r>
            <a:r>
              <a:rPr lang="en-GB" sz="2000" b="1" dirty="0"/>
              <a:t>O + 11.275  O</a:t>
            </a:r>
            <a:r>
              <a:rPr lang="en-GB" sz="2000" b="1" baseline="-25000" dirty="0"/>
              <a:t>2</a:t>
            </a:r>
            <a:r>
              <a:rPr lang="en-GB" sz="2000" b="1" dirty="0"/>
              <a:t> </a:t>
            </a:r>
            <a:r>
              <a:rPr lang="en-GB" sz="2000" b="1" dirty="0">
                <a:sym typeface="Wingdings" pitchFamily="2" charset="2"/>
              </a:rPr>
              <a:t></a:t>
            </a:r>
            <a:r>
              <a:rPr lang="en-GB" sz="2000" b="1" dirty="0"/>
              <a:t> 5.2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4</a:t>
            </a:r>
            <a:r>
              <a:rPr lang="en-GB" sz="2000" b="1" dirty="0"/>
              <a:t> + 7.15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3</a:t>
            </a:r>
            <a:r>
              <a:rPr lang="en-GB" sz="2000" b="1" dirty="0"/>
              <a:t> + 0.65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2</a:t>
            </a:r>
            <a:r>
              <a:rPr lang="en-GB" sz="2000" b="1" dirty="0"/>
              <a:t> + PH</a:t>
            </a:r>
            <a:r>
              <a:rPr lang="en-GB" sz="2000" b="1" baseline="-25000" dirty="0"/>
              <a:t>3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CC8C540-ECE5-C666-9465-7315B5F6F6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5815611"/>
      </p:ext>
    </p:extLst>
  </p:cSld>
  <p:clrMapOvr>
    <a:masterClrMapping/>
  </p:clrMapOvr>
  <p:transition advTm="12862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0346"/>
            <a:ext cx="10515600" cy="1325563"/>
          </a:xfrm>
        </p:spPr>
        <p:txBody>
          <a:bodyPr/>
          <a:lstStyle/>
          <a:p>
            <a:r>
              <a:rPr lang="en-GB" dirty="0"/>
              <a:t>But it can go wrong!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>
          <a:xfrm>
            <a:off x="929640" y="1274129"/>
            <a:ext cx="10515600" cy="5068887"/>
          </a:xfrm>
        </p:spPr>
        <p:txBody>
          <a:bodyPr>
            <a:normAutofit/>
          </a:bodyPr>
          <a:lstStyle/>
          <a:p>
            <a:r>
              <a:rPr lang="en-GB" dirty="0"/>
              <a:t>Phosphorus and Water react.</a:t>
            </a:r>
          </a:p>
          <a:p>
            <a:pPr lvl="1"/>
            <a:r>
              <a:rPr lang="en-GB" dirty="0"/>
              <a:t>Hence the need for the micro-encapsulation!</a:t>
            </a:r>
          </a:p>
          <a:p>
            <a:r>
              <a:rPr lang="en-GB" dirty="0"/>
              <a:t>A simplistic view of the problem is as follows. </a:t>
            </a:r>
          </a:p>
          <a:p>
            <a:endParaRPr lang="en-GB" dirty="0"/>
          </a:p>
          <a:p>
            <a:pPr lvl="2"/>
            <a:r>
              <a:rPr lang="en-GB" sz="2000" b="1" dirty="0"/>
              <a:t>2.P</a:t>
            </a:r>
            <a:r>
              <a:rPr lang="en-GB" sz="2000" b="1" baseline="-25000" dirty="0"/>
              <a:t>4</a:t>
            </a:r>
            <a:r>
              <a:rPr lang="en-GB" sz="2000" b="1" dirty="0"/>
              <a:t> + 12.H</a:t>
            </a:r>
            <a:r>
              <a:rPr lang="en-GB" sz="2000" b="1" baseline="-25000" dirty="0"/>
              <a:t>2</a:t>
            </a:r>
            <a:r>
              <a:rPr lang="en-GB" sz="2000" b="1" dirty="0"/>
              <a:t>O </a:t>
            </a:r>
            <a:r>
              <a:rPr lang="en-GB" sz="2000" b="1" dirty="0">
                <a:sym typeface="Symbol" pitchFamily="18" charset="2"/>
              </a:rPr>
              <a:t></a:t>
            </a:r>
            <a:r>
              <a:rPr lang="en-GB" sz="2000" b="1" dirty="0"/>
              <a:t> 5.PH</a:t>
            </a:r>
            <a:r>
              <a:rPr lang="en-GB" sz="2000" b="1" baseline="-25000" dirty="0"/>
              <a:t>3</a:t>
            </a:r>
            <a:r>
              <a:rPr lang="en-GB" sz="2000" b="1" dirty="0"/>
              <a:t> + 3.H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4</a:t>
            </a:r>
          </a:p>
          <a:p>
            <a:endParaRPr lang="en-GB" baseline="-25000" dirty="0"/>
          </a:p>
          <a:p>
            <a:r>
              <a:rPr lang="en-GB" dirty="0"/>
              <a:t>Other researchers, (V. Norris et al in their Frank Carver Award winning paper presented at the 27th IPS) suggest a more complex reaction.</a:t>
            </a:r>
          </a:p>
          <a:p>
            <a:endParaRPr lang="en-GB" dirty="0"/>
          </a:p>
          <a:p>
            <a:pPr lvl="2"/>
            <a:r>
              <a:rPr lang="en-GB" sz="2000" b="1" dirty="0"/>
              <a:t>3.5 P</a:t>
            </a:r>
            <a:r>
              <a:rPr lang="en-GB" sz="2000" b="1" baseline="-25000" dirty="0"/>
              <a:t>4</a:t>
            </a:r>
            <a:r>
              <a:rPr lang="en-GB" sz="2000" b="1" dirty="0"/>
              <a:t> + 21 H</a:t>
            </a:r>
            <a:r>
              <a:rPr lang="en-GB" sz="2000" b="1" baseline="-25000" dirty="0"/>
              <a:t>2</a:t>
            </a:r>
            <a:r>
              <a:rPr lang="en-GB" sz="2000" b="1" dirty="0"/>
              <a:t>O + </a:t>
            </a:r>
            <a:r>
              <a:rPr lang="en-GB" sz="2000" b="1" dirty="0">
                <a:solidFill>
                  <a:srgbClr val="FFFF00"/>
                </a:solidFill>
              </a:rPr>
              <a:t>11.275  O</a:t>
            </a:r>
            <a:r>
              <a:rPr lang="en-GB" sz="2000" b="1" baseline="-25000" dirty="0">
                <a:solidFill>
                  <a:srgbClr val="FFFF00"/>
                </a:solidFill>
              </a:rPr>
              <a:t>2</a:t>
            </a:r>
            <a:r>
              <a:rPr lang="en-GB" sz="2000" b="1" dirty="0">
                <a:solidFill>
                  <a:srgbClr val="FFFF00"/>
                </a:solidFill>
              </a:rPr>
              <a:t> </a:t>
            </a:r>
            <a:r>
              <a:rPr lang="en-GB" sz="2000" b="1" dirty="0">
                <a:sym typeface="Wingdings" pitchFamily="2" charset="2"/>
              </a:rPr>
              <a:t></a:t>
            </a:r>
            <a:r>
              <a:rPr lang="en-GB" sz="2000" b="1" dirty="0"/>
              <a:t> 5.2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4</a:t>
            </a:r>
            <a:r>
              <a:rPr lang="en-GB" sz="2000" b="1" dirty="0"/>
              <a:t> + 7.15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3</a:t>
            </a:r>
            <a:r>
              <a:rPr lang="en-GB" sz="2000" b="1" dirty="0"/>
              <a:t> + 0.65 H</a:t>
            </a:r>
            <a:r>
              <a:rPr lang="en-GB" sz="2000" b="1" baseline="-25000" dirty="0"/>
              <a:t>3</a:t>
            </a:r>
            <a:r>
              <a:rPr lang="en-GB" sz="2000" b="1" dirty="0"/>
              <a:t>PO</a:t>
            </a:r>
            <a:r>
              <a:rPr lang="en-GB" sz="2000" b="1" baseline="-25000" dirty="0"/>
              <a:t>2</a:t>
            </a:r>
            <a:r>
              <a:rPr lang="en-GB" sz="2000" b="1" dirty="0"/>
              <a:t> + PH</a:t>
            </a:r>
            <a:r>
              <a:rPr lang="en-GB" sz="2000" b="1" baseline="-25000" dirty="0"/>
              <a:t>3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E114F01-7DBE-A891-EDCE-1EBAF05FCE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30470398"/>
      </p:ext>
    </p:extLst>
  </p:cSld>
  <p:clrMapOvr>
    <a:masterClrMapping/>
  </p:clrMapOvr>
  <p:transition advTm="9369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80316" y="22502"/>
            <a:ext cx="8634364" cy="522287"/>
          </a:xfrm>
        </p:spPr>
        <p:txBody>
          <a:bodyPr>
            <a:normAutofit fontScale="90000"/>
          </a:bodyPr>
          <a:lstStyle/>
          <a:p>
            <a:r>
              <a:rPr lang="en-GB" dirty="0"/>
              <a:t>PH</a:t>
            </a:r>
            <a:r>
              <a:rPr lang="en-GB" baseline="-25000" dirty="0"/>
              <a:t>3</a:t>
            </a:r>
            <a:r>
              <a:rPr lang="en-GB" dirty="0"/>
              <a:t> generation with RP grades</a:t>
            </a:r>
          </a:p>
        </p:txBody>
      </p:sp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1173210" y="950460"/>
            <a:ext cx="8634364" cy="567231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 lIns="85341" tIns="42670" rIns="85341" bIns="42670">
            <a:spAutoFit/>
          </a:bodyPr>
          <a:lstStyle/>
          <a:p>
            <a:pPr defTabSz="711200"/>
            <a:r>
              <a:rPr lang="de-DE" sz="1700" b="1" dirty="0"/>
              <a:t>PH</a:t>
            </a:r>
            <a:r>
              <a:rPr lang="de-DE" sz="1700" b="1" baseline="-25000" dirty="0"/>
              <a:t>3</a:t>
            </a:r>
            <a:r>
              <a:rPr lang="de-DE" sz="1700" b="1" dirty="0"/>
              <a:t> generation</a:t>
            </a:r>
          </a:p>
          <a:p>
            <a:pPr defTabSz="711200"/>
            <a:r>
              <a:rPr lang="de-DE" sz="1700" b="1" dirty="0"/>
              <a:t>Conditions:	25°C and 65% relative humidity:</a:t>
            </a:r>
          </a:p>
          <a:p>
            <a:pPr defTabSz="711200"/>
            <a:endParaRPr lang="de-DE" sz="1100" b="1" dirty="0"/>
          </a:p>
          <a:p>
            <a:pPr defTabSz="711200"/>
            <a:r>
              <a:rPr lang="de-DE" sz="1700" b="1" dirty="0"/>
              <a:t>RP powder grade				   PH</a:t>
            </a:r>
            <a:r>
              <a:rPr lang="de-DE" sz="1700" b="1" baseline="-25000" dirty="0"/>
              <a:t>3</a:t>
            </a:r>
            <a:r>
              <a:rPr lang="de-DE" sz="1700" b="1" dirty="0"/>
              <a:t>  µg/g RP</a:t>
            </a:r>
          </a:p>
          <a:p>
            <a:pPr defTabSz="711200"/>
            <a:r>
              <a:rPr lang="de-DE" sz="1700" b="1" dirty="0"/>
              <a:t>			1 day		2 days		14 days	28 days</a:t>
            </a: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SF (non stabilised)	150		290		1300		  2400</a:t>
            </a: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SFD			  15		  48		  770		   na</a:t>
            </a:r>
            <a:endParaRPr lang="de-DE" sz="1700" b="1" dirty="0">
              <a:solidFill>
                <a:schemeClr val="hlink"/>
              </a:solidFill>
            </a:endParaRP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HB 251		 	  18		  40		  507		   na</a:t>
            </a:r>
            <a:endParaRPr lang="de-DE" sz="1700" b="1" dirty="0">
              <a:solidFill>
                <a:schemeClr val="hlink"/>
              </a:solidFill>
            </a:endParaRP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HB 100		  	  14		  27		  109		   na</a:t>
            </a:r>
          </a:p>
          <a:p>
            <a:pPr defTabSz="711200"/>
            <a:endParaRPr lang="de-DE" sz="1200" b="1" dirty="0"/>
          </a:p>
          <a:p>
            <a:pPr defTabSz="711200"/>
            <a:r>
              <a:rPr lang="de-DE" sz="1700" b="1" dirty="0"/>
              <a:t>HB 300		  	    3                    5                      24	 	   38</a:t>
            </a: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HB 700		       	    2		   3		      7		      8</a:t>
            </a:r>
          </a:p>
          <a:p>
            <a:pPr defTabSz="711200"/>
            <a:endParaRPr lang="de-DE" sz="1700" b="1" dirty="0"/>
          </a:p>
          <a:p>
            <a:pPr defTabSz="711200"/>
            <a:r>
              <a:rPr lang="de-DE" sz="1700" b="1" dirty="0"/>
              <a:t>HB 714		    	 0,8		  1,2		      3		      5</a:t>
            </a:r>
            <a:br>
              <a:rPr lang="de-DE" sz="1700" b="1" dirty="0"/>
            </a:br>
            <a:br>
              <a:rPr lang="de-DE" sz="1700" b="1" dirty="0"/>
            </a:br>
            <a:r>
              <a:rPr lang="de-DE" sz="1700" b="1" dirty="0"/>
              <a:t>HB 801		            0,07		 0,11	               0,33	                0,5</a:t>
            </a:r>
          </a:p>
          <a:p>
            <a:pPr defTabSz="711200"/>
            <a:endParaRPr lang="de-DE" sz="1700" b="1" dirty="0"/>
          </a:p>
        </p:txBody>
      </p:sp>
      <p:sp>
        <p:nvSpPr>
          <p:cNvPr id="110596" name="Line 4"/>
          <p:cNvSpPr>
            <a:spLocks noChangeShapeType="1"/>
          </p:cNvSpPr>
          <p:nvPr/>
        </p:nvSpPr>
        <p:spPr bwMode="auto">
          <a:xfrm>
            <a:off x="2384426" y="2908300"/>
            <a:ext cx="78898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0597" name="Line 5"/>
          <p:cNvSpPr>
            <a:spLocks noChangeShapeType="1"/>
          </p:cNvSpPr>
          <p:nvPr/>
        </p:nvSpPr>
        <p:spPr bwMode="auto">
          <a:xfrm>
            <a:off x="2384426" y="2284089"/>
            <a:ext cx="78898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5ACA931-A9C6-9C8F-26B6-0A047EB365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5703343"/>
      </p:ext>
    </p:extLst>
  </p:cSld>
  <p:clrMapOvr>
    <a:masterClrMapping/>
  </p:clrMapOvr>
  <p:transition advTm="7426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98978" y="100808"/>
            <a:ext cx="8634364" cy="522287"/>
          </a:xfrm>
        </p:spPr>
        <p:txBody>
          <a:bodyPr>
            <a:normAutofit fontScale="90000"/>
          </a:bodyPr>
          <a:lstStyle/>
          <a:p>
            <a:r>
              <a:rPr lang="en-GB" dirty="0"/>
              <a:t>PH</a:t>
            </a:r>
            <a:r>
              <a:rPr lang="en-GB" baseline="-25000" dirty="0"/>
              <a:t>3</a:t>
            </a:r>
            <a:r>
              <a:rPr lang="en-GB" dirty="0"/>
              <a:t> generation with RP grades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7EF4399-24F7-4674-A5C0-4DFA43DA8FA9}"/>
              </a:ext>
            </a:extLst>
          </p:cNvPr>
          <p:cNvGraphicFramePr>
            <a:graphicFrameLocks/>
          </p:cNvGraphicFramePr>
          <p:nvPr/>
        </p:nvGraphicFramePr>
        <p:xfrm>
          <a:off x="393306" y="682437"/>
          <a:ext cx="10656149" cy="58990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E94D7BE-6F8C-A89D-18D2-EA2A50C97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2980877"/>
      </p:ext>
    </p:extLst>
  </p:cSld>
  <p:clrMapOvr>
    <a:masterClrMapping/>
  </p:clrMapOvr>
  <p:transition advTm="906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2" name="Rectangle 4"/>
          <p:cNvSpPr>
            <a:spLocks noChangeArrowheads="1"/>
          </p:cNvSpPr>
          <p:nvPr/>
        </p:nvSpPr>
        <p:spPr bwMode="auto">
          <a:xfrm>
            <a:off x="3143251" y="4076701"/>
            <a:ext cx="5184775" cy="358775"/>
          </a:xfrm>
          <a:prstGeom prst="rect">
            <a:avLst/>
          </a:prstGeom>
          <a:solidFill>
            <a:srgbClr val="000000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3" name="Rectangle 5"/>
          <p:cNvSpPr>
            <a:spLocks noChangeArrowheads="1"/>
          </p:cNvSpPr>
          <p:nvPr/>
        </p:nvSpPr>
        <p:spPr bwMode="auto">
          <a:xfrm flipH="1">
            <a:off x="3143251" y="4437061"/>
            <a:ext cx="5183188" cy="7207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Blip>
                <a:blip r:embed="rId5"/>
              </a:buBlip>
            </a:pPr>
            <a:endParaRPr lang="en-US" sz="2000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3143251" y="4437064"/>
            <a:ext cx="5184775" cy="2889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Blip>
                <a:blip r:embed="rId5"/>
              </a:buBlip>
            </a:pPr>
            <a:endParaRPr lang="en-US" sz="2000"/>
          </a:p>
        </p:txBody>
      </p:sp>
      <p:sp>
        <p:nvSpPr>
          <p:cNvPr id="135174" name="Rectangle 6"/>
          <p:cNvSpPr>
            <a:spLocks noChangeArrowheads="1"/>
          </p:cNvSpPr>
          <p:nvPr/>
        </p:nvSpPr>
        <p:spPr bwMode="auto">
          <a:xfrm flipH="1">
            <a:off x="3503613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5" name="Rectangle 7"/>
          <p:cNvSpPr>
            <a:spLocks noChangeArrowheads="1"/>
          </p:cNvSpPr>
          <p:nvPr/>
        </p:nvSpPr>
        <p:spPr bwMode="auto">
          <a:xfrm flipH="1">
            <a:off x="4079875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6" name="Rectangle 8"/>
          <p:cNvSpPr>
            <a:spLocks noChangeArrowheads="1"/>
          </p:cNvSpPr>
          <p:nvPr/>
        </p:nvSpPr>
        <p:spPr bwMode="auto">
          <a:xfrm flipH="1">
            <a:off x="5735638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7" name="Rectangle 9"/>
          <p:cNvSpPr>
            <a:spLocks noChangeArrowheads="1"/>
          </p:cNvSpPr>
          <p:nvPr/>
        </p:nvSpPr>
        <p:spPr bwMode="auto">
          <a:xfrm flipH="1">
            <a:off x="7175500" y="4437064"/>
            <a:ext cx="165100" cy="122237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8" name="Rectangle 10"/>
          <p:cNvSpPr>
            <a:spLocks noChangeArrowheads="1"/>
          </p:cNvSpPr>
          <p:nvPr/>
        </p:nvSpPr>
        <p:spPr bwMode="auto">
          <a:xfrm flipH="1">
            <a:off x="4800600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79" name="Rectangle 11"/>
          <p:cNvSpPr>
            <a:spLocks noGrp="1" noChangeArrowheads="1"/>
          </p:cNvSpPr>
          <p:nvPr>
            <p:ph type="title"/>
          </p:nvPr>
        </p:nvSpPr>
        <p:spPr>
          <a:xfrm>
            <a:off x="291193" y="219076"/>
            <a:ext cx="9018814" cy="427038"/>
          </a:xfrm>
          <a:noFill/>
        </p:spPr>
        <p:txBody>
          <a:bodyPr/>
          <a:lstStyle/>
          <a:p>
            <a:r>
              <a:rPr lang="en-GB" sz="2400" dirty="0"/>
              <a:t>What does the equation mean for the munition / ignition?</a:t>
            </a:r>
          </a:p>
        </p:txBody>
      </p:sp>
      <p:sp>
        <p:nvSpPr>
          <p:cNvPr id="135180" name="Rectangle 12"/>
          <p:cNvSpPr>
            <a:spLocks noChangeArrowheads="1"/>
          </p:cNvSpPr>
          <p:nvPr/>
        </p:nvSpPr>
        <p:spPr bwMode="auto">
          <a:xfrm flipH="1">
            <a:off x="7680325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1" name="Rectangle 13"/>
          <p:cNvSpPr>
            <a:spLocks noChangeArrowheads="1"/>
          </p:cNvSpPr>
          <p:nvPr/>
        </p:nvSpPr>
        <p:spPr bwMode="auto">
          <a:xfrm flipH="1">
            <a:off x="6383338" y="4508500"/>
            <a:ext cx="165100" cy="122238"/>
          </a:xfrm>
          <a:prstGeom prst="rect">
            <a:avLst/>
          </a:prstGeom>
          <a:solidFill>
            <a:schemeClr val="bg1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5187" name="AutoShape 19"/>
          <p:cNvSpPr>
            <a:spLocks noChangeArrowheads="1"/>
          </p:cNvSpPr>
          <p:nvPr/>
        </p:nvSpPr>
        <p:spPr bwMode="auto">
          <a:xfrm>
            <a:off x="2855914" y="1700214"/>
            <a:ext cx="2592387" cy="1944687"/>
          </a:xfrm>
          <a:prstGeom prst="cloudCallout">
            <a:avLst>
              <a:gd name="adj1" fmla="val -47796"/>
              <a:gd name="adj2" fmla="val -4940"/>
            </a:avLst>
          </a:prstGeom>
          <a:solidFill>
            <a:schemeClr val="folHlink"/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5"/>
              </a:buBlip>
            </a:pPr>
            <a:r>
              <a:rPr lang="en-GB" sz="2000" dirty="0">
                <a:solidFill>
                  <a:schemeClr val="accent1"/>
                </a:solidFill>
              </a:rPr>
              <a:t>PH</a:t>
            </a:r>
            <a:r>
              <a:rPr lang="en-GB" sz="2000" baseline="-25000" dirty="0">
                <a:solidFill>
                  <a:schemeClr val="accent1"/>
                </a:solidFill>
              </a:rPr>
              <a:t>3</a:t>
            </a:r>
          </a:p>
        </p:txBody>
      </p:sp>
      <p:sp>
        <p:nvSpPr>
          <p:cNvPr id="135188" name="AutoShape 20"/>
          <p:cNvSpPr>
            <a:spLocks noChangeArrowheads="1"/>
          </p:cNvSpPr>
          <p:nvPr/>
        </p:nvSpPr>
        <p:spPr bwMode="auto">
          <a:xfrm>
            <a:off x="6527800" y="1628775"/>
            <a:ext cx="2592388" cy="1944688"/>
          </a:xfrm>
          <a:prstGeom prst="cloudCallout">
            <a:avLst>
              <a:gd name="adj1" fmla="val -47796"/>
              <a:gd name="adj2" fmla="val -4940"/>
            </a:avLst>
          </a:prstGeom>
          <a:solidFill>
            <a:schemeClr val="folHlink"/>
          </a:solidFill>
          <a:ln w="12700">
            <a:noFill/>
            <a:round/>
            <a:headEnd/>
            <a:tailEnd/>
          </a:ln>
          <a:effectLst/>
        </p:spPr>
        <p:txBody>
          <a:bodyPr/>
          <a:lstStyle/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5"/>
              </a:buBlip>
            </a:pPr>
            <a:r>
              <a:rPr lang="en-GB" sz="2000" dirty="0">
                <a:solidFill>
                  <a:schemeClr val="accent1"/>
                </a:solidFill>
              </a:rPr>
              <a:t>PH</a:t>
            </a:r>
            <a:r>
              <a:rPr lang="en-GB" sz="2000" baseline="-25000" dirty="0">
                <a:solidFill>
                  <a:schemeClr val="accent1"/>
                </a:solidFill>
              </a:rPr>
              <a:t>3</a:t>
            </a:r>
          </a:p>
          <a:p>
            <a:pPr algn="ctr"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5"/>
              </a:buBlip>
            </a:pPr>
            <a:endParaRPr lang="en-GB" sz="2000" dirty="0"/>
          </a:p>
        </p:txBody>
      </p:sp>
      <p:sp>
        <p:nvSpPr>
          <p:cNvPr id="135189" name="Text Box 21"/>
          <p:cNvSpPr txBox="1">
            <a:spLocks noChangeArrowheads="1"/>
          </p:cNvSpPr>
          <p:nvPr/>
        </p:nvSpPr>
        <p:spPr bwMode="auto">
          <a:xfrm>
            <a:off x="2187576" y="5681664"/>
            <a:ext cx="7554913" cy="6463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FontTx/>
              <a:buBlip>
                <a:blip r:embed="rId5"/>
              </a:buBlip>
            </a:pPr>
            <a:r>
              <a:rPr lang="en-GB" sz="2000" dirty="0"/>
              <a:t>We are also consuming OXYGEN so when the concentration of Oxygen = 0 Reaction progress = 0!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67B5220-D041-AA1E-A831-D2DBEB2C6A2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29300044"/>
      </p:ext>
    </p:extLst>
  </p:cSld>
  <p:clrMapOvr>
    <a:masterClrMapping/>
  </p:clrMapOvr>
  <p:transition advTm="14148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0"/>
                                        <p:tgtEl>
                                          <p:spTgt spid="135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0"/>
                                        <p:tgtEl>
                                          <p:spTgt spid="135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135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135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000"/>
                                        <p:tgtEl>
                                          <p:spTgt spid="135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135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2000"/>
                                        <p:tgtEl>
                                          <p:spTgt spid="135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2000"/>
                                        <p:tgtEl>
                                          <p:spTgt spid="135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2000"/>
                                        <p:tgtEl>
                                          <p:spTgt spid="135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0"/>
                                        <p:tgtEl>
                                          <p:spTgt spid="135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135172" grpId="0" animBg="1"/>
      <p:bldP spid="135173" grpId="0" animBg="1"/>
      <p:bldP spid="135182" grpId="0" animBg="1"/>
      <p:bldP spid="135174" grpId="0" animBg="1"/>
      <p:bldP spid="135175" grpId="0" animBg="1"/>
      <p:bldP spid="135176" grpId="0" animBg="1"/>
      <p:bldP spid="135177" grpId="0" animBg="1"/>
      <p:bldP spid="135178" grpId="0" animBg="1"/>
      <p:bldP spid="135180" grpId="0" animBg="1"/>
      <p:bldP spid="135181" grpId="0" animBg="1"/>
      <p:bldP spid="135187" grpId="0" animBg="1"/>
      <p:bldP spid="135188" grpId="0" animBg="1"/>
      <p:bldP spid="135189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Phosphine Corrodes!</a:t>
            </a:r>
          </a:p>
        </p:txBody>
      </p:sp>
      <p:pic>
        <p:nvPicPr>
          <p:cNvPr id="133125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0" y="1052514"/>
            <a:ext cx="446405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26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24564" y="1052513"/>
            <a:ext cx="4643437" cy="400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D77EF21-6EEA-4C67-850F-8C9A561C9F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21770548"/>
      </p:ext>
    </p:extLst>
  </p:cSld>
  <p:clrMapOvr>
    <a:masterClrMapping/>
  </p:clrMapOvr>
  <p:transition advTm="3543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1FF8-8FED-4EBB-8FE3-348A21B15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of experiments activity in production.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BFB8E-51ED-4B8A-8A77-4F05217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Issues with phosphine evolution during environmental trials:-</a:t>
            </a:r>
          </a:p>
          <a:p>
            <a:r>
              <a:rPr lang="en-GB" dirty="0"/>
              <a:t>Examined control and noise factors in the process.</a:t>
            </a:r>
          </a:p>
          <a:p>
            <a:pPr lvl="1"/>
            <a:r>
              <a:rPr lang="en-GB" dirty="0"/>
              <a:t>L9 array Four factors, three levels each.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Order of mixing (Mg first, Sodium nitrate first, Phosphorus first.)</a:t>
            </a:r>
          </a:p>
          <a:p>
            <a:pPr lvl="2"/>
            <a:r>
              <a:rPr lang="en-GB" dirty="0"/>
              <a:t>Drying temperature for powder (High, Medium, Low)</a:t>
            </a:r>
          </a:p>
          <a:p>
            <a:pPr lvl="2"/>
            <a:r>
              <a:rPr lang="en-GB" dirty="0"/>
              <a:t>Storage time for pellets (High, Medium, low)</a:t>
            </a:r>
          </a:p>
          <a:p>
            <a:pPr lvl="2"/>
            <a:r>
              <a:rPr lang="en-GB" dirty="0"/>
              <a:t>Acetone purity (Commercial Solvent, Lab reagent, </a:t>
            </a:r>
            <a:r>
              <a:rPr lang="en-GB" dirty="0" err="1"/>
              <a:t>Analar</a:t>
            </a:r>
            <a:r>
              <a:rPr lang="en-GB" dirty="0"/>
              <a:t> grade)</a:t>
            </a:r>
          </a:p>
          <a:p>
            <a:pPr marL="914400" lvl="2" indent="0">
              <a:buNone/>
            </a:pPr>
            <a:endParaRPr lang="en-GB" dirty="0"/>
          </a:p>
          <a:p>
            <a:r>
              <a:rPr lang="en-GB" dirty="0"/>
              <a:t>Measurement of success = low phosphine evolution after 28 days @ 50 degrees centigrade in bomb.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45783C2-7C88-DCA8-9742-C94B80020B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935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924"/>
    </mc:Choice>
    <mc:Fallback xmlns="">
      <p:transition spd="slow" advTm="959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1FF8-8FED-4EBB-8FE3-348A21B15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26" y="104375"/>
            <a:ext cx="9404723" cy="1400530"/>
          </a:xfrm>
        </p:spPr>
        <p:txBody>
          <a:bodyPr/>
          <a:lstStyle/>
          <a:p>
            <a:r>
              <a:rPr lang="en-GB" dirty="0"/>
              <a:t>Design of experiments activity in production.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BFB8E-51ED-4B8A-8A77-4F05217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9419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Issues with phosphine evolution during environmental trials:-</a:t>
            </a:r>
          </a:p>
          <a:p>
            <a:r>
              <a:rPr lang="en-GB" dirty="0"/>
              <a:t>Examined control and noise factors in the process.</a:t>
            </a:r>
          </a:p>
          <a:p>
            <a:pPr lvl="1"/>
            <a:r>
              <a:rPr lang="en-GB" dirty="0"/>
              <a:t>L9 array Four factors, three levels each.</a:t>
            </a:r>
          </a:p>
          <a:p>
            <a:pPr lvl="1"/>
            <a:endParaRPr lang="en-GB" dirty="0"/>
          </a:p>
          <a:p>
            <a:pPr lvl="2"/>
            <a:r>
              <a:rPr lang="en-GB" dirty="0"/>
              <a:t>Order of mixing (Mg first, Sodium </a:t>
            </a:r>
            <a:r>
              <a:rPr lang="en-GB" b="1" dirty="0">
                <a:solidFill>
                  <a:srgbClr val="FFFF00"/>
                </a:solidFill>
              </a:rPr>
              <a:t>nitrate first</a:t>
            </a:r>
            <a:r>
              <a:rPr lang="en-GB" dirty="0"/>
              <a:t>, Phosphorus first.)</a:t>
            </a:r>
          </a:p>
          <a:p>
            <a:pPr lvl="2"/>
            <a:r>
              <a:rPr lang="en-GB" dirty="0"/>
              <a:t>Drying temperature for powder (</a:t>
            </a:r>
            <a:r>
              <a:rPr lang="en-GB" b="1" dirty="0">
                <a:solidFill>
                  <a:srgbClr val="FFFF00"/>
                </a:solidFill>
              </a:rPr>
              <a:t>High, Medium</a:t>
            </a:r>
            <a:r>
              <a:rPr lang="en-GB" dirty="0">
                <a:solidFill>
                  <a:srgbClr val="FFFF00"/>
                </a:solidFill>
              </a:rPr>
              <a:t>,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Low)</a:t>
            </a:r>
          </a:p>
          <a:p>
            <a:pPr lvl="2"/>
            <a:r>
              <a:rPr lang="en-GB" dirty="0"/>
              <a:t>Storage time for pellets (High, </a:t>
            </a:r>
            <a:r>
              <a:rPr lang="en-GB" b="1" dirty="0">
                <a:solidFill>
                  <a:srgbClr val="FFFF00"/>
                </a:solidFill>
              </a:rPr>
              <a:t>Medium, low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Acetone purity (Commercial Solvent</a:t>
            </a:r>
            <a:r>
              <a:rPr lang="en-GB" b="1" dirty="0">
                <a:solidFill>
                  <a:srgbClr val="FFFF00"/>
                </a:solidFill>
              </a:rPr>
              <a:t>, Lab reagent, </a:t>
            </a:r>
            <a:r>
              <a:rPr lang="en-GB" b="1" dirty="0" err="1">
                <a:solidFill>
                  <a:srgbClr val="FFFF00"/>
                </a:solidFill>
              </a:rPr>
              <a:t>Analar</a:t>
            </a:r>
            <a:r>
              <a:rPr lang="en-GB" b="1" dirty="0">
                <a:solidFill>
                  <a:srgbClr val="FFFF00"/>
                </a:solidFill>
              </a:rPr>
              <a:t> Grade</a:t>
            </a:r>
            <a:r>
              <a:rPr lang="en-GB" dirty="0"/>
              <a:t>)</a:t>
            </a:r>
          </a:p>
          <a:p>
            <a:pPr lvl="2"/>
            <a:endParaRPr lang="en-GB" dirty="0"/>
          </a:p>
          <a:p>
            <a:r>
              <a:rPr lang="en-GB" dirty="0"/>
              <a:t>Measurement of success = low phosphine evolution after 28 days @ 50 degrees centigrade in bomb.</a:t>
            </a:r>
          </a:p>
          <a:p>
            <a:endParaRPr lang="en-GB" dirty="0"/>
          </a:p>
          <a:p>
            <a:r>
              <a:rPr lang="en-GB" dirty="0"/>
              <a:t>Implement these control measures or better still………….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E248A237-1EBD-4946-A62A-D11662F7559B}"/>
              </a:ext>
            </a:extLst>
          </p:cNvPr>
          <p:cNvSpPr/>
          <p:nvPr/>
        </p:nvSpPr>
        <p:spPr>
          <a:xfrm>
            <a:off x="9658350" y="1895475"/>
            <a:ext cx="2371725" cy="1533525"/>
          </a:xfrm>
          <a:prstGeom prst="wedgeEllipseCallout">
            <a:avLst>
              <a:gd name="adj1" fmla="val -212826"/>
              <a:gd name="adj2" fmla="val 34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Had a big effect but no one understood why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6C9656BD-FC7C-401C-B465-E1C679CD2A06}"/>
              </a:ext>
            </a:extLst>
          </p:cNvPr>
          <p:cNvSpPr/>
          <p:nvPr/>
        </p:nvSpPr>
        <p:spPr>
          <a:xfrm>
            <a:off x="9029700" y="5156143"/>
            <a:ext cx="2886076" cy="1533525"/>
          </a:xfrm>
          <a:prstGeom prst="wedgeEllipseCallout">
            <a:avLst>
              <a:gd name="adj1" fmla="val -210781"/>
              <a:gd name="adj2" fmla="val -1107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Absolute No </a:t>
            </a:r>
            <a:r>
              <a:rPr lang="en-GB" dirty="0" err="1"/>
              <a:t>No</a:t>
            </a:r>
            <a:r>
              <a:rPr lang="en-GB" dirty="0"/>
              <a:t>!</a:t>
            </a:r>
          </a:p>
          <a:p>
            <a:pPr algn="ctr"/>
            <a:r>
              <a:rPr lang="en-GB" dirty="0"/>
              <a:t>Full of water!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6BF8EB9-F929-DBEC-0020-1EF95D7265C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8212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089"/>
    </mc:Choice>
    <mc:Fallback xmlns="">
      <p:transition spd="slow" advTm="108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5475" name="Group 3"/>
          <p:cNvGraphicFramePr>
            <a:graphicFrameLocks noGrp="1"/>
          </p:cNvGraphicFramePr>
          <p:nvPr>
            <p:ph/>
          </p:nvPr>
        </p:nvGraphicFramePr>
        <p:xfrm>
          <a:off x="3359646" y="2335213"/>
          <a:ext cx="5472707" cy="3825876"/>
        </p:xfrm>
        <a:graphic>
          <a:graphicData uri="http://schemas.openxmlformats.org/drawingml/2006/table">
            <a:tbl>
              <a:tblPr/>
              <a:tblGrid>
                <a:gridCol w="44446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811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Red Phosphorus 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Clariant grade HB801 microencapsulated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~73%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09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Silicon Powder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67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Potassium nitrate milled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~9%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708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Viton 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10000"/>
                        </a:spcBef>
                        <a:spcAft>
                          <a:spcPct val="10000"/>
                        </a:spcAft>
                        <a:buClr>
                          <a:srgbClr val="FF1C1C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54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8621" y="101439"/>
            <a:ext cx="9448800" cy="106362"/>
          </a:xfrm>
        </p:spPr>
        <p:txBody>
          <a:bodyPr>
            <a:noAutofit/>
          </a:bodyPr>
          <a:lstStyle/>
          <a:p>
            <a:r>
              <a:rPr lang="en-GB" sz="4000" dirty="0"/>
              <a:t>RP Smoke Composition</a:t>
            </a:r>
            <a:br>
              <a:rPr lang="en-GB" sz="4000" dirty="0"/>
            </a:br>
            <a:r>
              <a:rPr lang="en-GB" sz="4000" dirty="0"/>
              <a:t> ……………..Design out the problems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E4CA801-903E-5D84-B49D-853D5E9C40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661778"/>
      </p:ext>
    </p:extLst>
  </p:cSld>
  <p:clrMapOvr>
    <a:masterClrMapping/>
  </p:clrMapOvr>
  <p:transition advTm="7454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14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5|26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9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2|13.7|29.2|2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9.8|23.5|10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|28.9|22.8|8.1|7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|13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7|5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6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|13.9|55.5|9.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2|0.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6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3.4|1.3|1.1|1.3|1|1.1|1.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1.4|0.7|2.1|0.9|1.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|2.2|3|0.7|9.6|2.6|6|2.3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|2.4|2.3|2.9|2|2.8|15.7|1.6|15.4|23|16.5|5.1|5.9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4|5.7|2.5|1.9|1.2|0.9|1.1|14.6|3.1|4.7|2.7|2.4|3.9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7|0.9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9|1.7|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0.9|3.3|1.4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1.7|10.8|0.8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.3|3|3.3|1.3|33.2|15.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8|52.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2|2.6|2.2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|6.9|33|3|8.4|2.4|1.7|1.9|1.3|1.6|1.7|38.2|1.6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8.3|19.7|0.7|20.9|0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1094</TotalTime>
  <Words>3101</Words>
  <Application>Microsoft Office PowerPoint</Application>
  <PresentationFormat>Widescreen</PresentationFormat>
  <Paragraphs>476</Paragraphs>
  <Slides>70</Slides>
  <Notes>5</Notes>
  <HiddenSlides>0</HiddenSlides>
  <MMClips>71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70</vt:i4>
      </vt:variant>
    </vt:vector>
  </HeadingPairs>
  <TitlesOfParts>
    <vt:vector size="84" baseType="lpstr">
      <vt:lpstr>Arial</vt:lpstr>
      <vt:lpstr>Arial Black</vt:lpstr>
      <vt:lpstr>Calibri</vt:lpstr>
      <vt:lpstr>Calibri Light</vt:lpstr>
      <vt:lpstr>Century Gothic</vt:lpstr>
      <vt:lpstr>Impact</vt:lpstr>
      <vt:lpstr>Symbol</vt:lpstr>
      <vt:lpstr>Times New Roman</vt:lpstr>
      <vt:lpstr>Wingdings</vt:lpstr>
      <vt:lpstr>Wingdings 3</vt:lpstr>
      <vt:lpstr>Ion</vt:lpstr>
      <vt:lpstr>Office Theme</vt:lpstr>
      <vt:lpstr>Equation</vt:lpstr>
      <vt:lpstr>Picture</vt:lpstr>
      <vt:lpstr>Smokes.</vt:lpstr>
      <vt:lpstr>Pyrotechnic Smoke Compositions</vt:lpstr>
      <vt:lpstr>Signalling and Training Smokes</vt:lpstr>
      <vt:lpstr>Volatilisation Smokes</vt:lpstr>
      <vt:lpstr>Volatilisation Smokes</vt:lpstr>
      <vt:lpstr>Heater Mixture - Fuel</vt:lpstr>
      <vt:lpstr>Heater Mixture - Oxidant</vt:lpstr>
      <vt:lpstr>Dyestuff</vt:lpstr>
      <vt:lpstr>Heater Mixtures</vt:lpstr>
      <vt:lpstr>Combustion Temperature</vt:lpstr>
      <vt:lpstr>Which regime are we working in?</vt:lpstr>
      <vt:lpstr>Signalling/Screening Smoke</vt:lpstr>
      <vt:lpstr>Anti-Riot Agent - CS</vt:lpstr>
      <vt:lpstr>Screening Smokes</vt:lpstr>
      <vt:lpstr>Screening</vt:lpstr>
      <vt:lpstr>Smoke Munitions</vt:lpstr>
      <vt:lpstr>Screening Smoke  - Gunpowder</vt:lpstr>
      <vt:lpstr>Screening Smoke  - Berger Mixtures</vt:lpstr>
      <vt:lpstr>Screening Smoke  - HC Smoke</vt:lpstr>
      <vt:lpstr>Screening Smoke  - HC Smoke</vt:lpstr>
      <vt:lpstr>Screening Smoke  - Phosphorus</vt:lpstr>
      <vt:lpstr>Phosphorus Smoke – Yield Factor</vt:lpstr>
      <vt:lpstr>Screening</vt:lpstr>
      <vt:lpstr>Red Phosphorus Smoke</vt:lpstr>
      <vt:lpstr>RP Smoke Composition </vt:lpstr>
      <vt:lpstr>Yield factor against humidity for phosphorus smoke</vt:lpstr>
      <vt:lpstr>Infrared Screen</vt:lpstr>
      <vt:lpstr>Mass Extinction Coefficient (a)</vt:lpstr>
      <vt:lpstr>Mass extinction coefficient of red phosphorus smoke against wavelength</vt:lpstr>
      <vt:lpstr>Why use phosphorus?</vt:lpstr>
      <vt:lpstr>Phosphorus Smokes</vt:lpstr>
      <vt:lpstr>HC Smoke</vt:lpstr>
      <vt:lpstr>Smoke Munitions</vt:lpstr>
      <vt:lpstr>Mortar Smoke Bomb</vt:lpstr>
      <vt:lpstr>Convection!  Pots v Pellet</vt:lpstr>
      <vt:lpstr>Projected Smoke!</vt:lpstr>
      <vt:lpstr>L8 Smoke Grenade</vt:lpstr>
      <vt:lpstr>L8 Smoke Grenade</vt:lpstr>
      <vt:lpstr>Red Phosphorus Smoke – L8</vt:lpstr>
      <vt:lpstr>Red Phosphorus Smoke – New Requirement</vt:lpstr>
      <vt:lpstr>Red Phosphorus Smoke</vt:lpstr>
      <vt:lpstr>Red Phosphorus Smoke – VIRSS</vt:lpstr>
      <vt:lpstr>Visual and Infra Red Screening Smoke</vt:lpstr>
      <vt:lpstr>VIRSS…the anatomy of a poor design!</vt:lpstr>
      <vt:lpstr>Emissive Screen</vt:lpstr>
      <vt:lpstr>VIRSS…the anatomy of a poor design!</vt:lpstr>
      <vt:lpstr>L 114 Grenade</vt:lpstr>
      <vt:lpstr>Making and testing Brass flake grenades</vt:lpstr>
      <vt:lpstr>Smoke Chamber Layout</vt:lpstr>
      <vt:lpstr>…………A question of Optics?</vt:lpstr>
      <vt:lpstr>66mm “Beer Can” Grenades</vt:lpstr>
      <vt:lpstr>Contrast Smoke!</vt:lpstr>
      <vt:lpstr>Contrast Smoke!</vt:lpstr>
      <vt:lpstr>Contrast Smoke!</vt:lpstr>
      <vt:lpstr>Contrast Smoke!</vt:lpstr>
      <vt:lpstr>Contrast &amp; “Cold Obscurants!”</vt:lpstr>
      <vt:lpstr>Artillery Smokes</vt:lpstr>
      <vt:lpstr>Compatibility:- A Cautionary Tale!</vt:lpstr>
      <vt:lpstr>105mm LIMAWS smoke pot</vt:lpstr>
      <vt:lpstr>Artillery “Bi-Spectral” smoke rounds</vt:lpstr>
      <vt:lpstr>Mortar</vt:lpstr>
      <vt:lpstr>But it can go wrong!</vt:lpstr>
      <vt:lpstr>But it can go wrong!</vt:lpstr>
      <vt:lpstr>PH3 generation with RP grades</vt:lpstr>
      <vt:lpstr>PH3 generation with RP grades</vt:lpstr>
      <vt:lpstr>What does the equation mean for the munition / ignition?</vt:lpstr>
      <vt:lpstr>Phosphine Corrodes!</vt:lpstr>
      <vt:lpstr>Design of experiments activity in production.</vt:lpstr>
      <vt:lpstr>Design of experiments activity in production.</vt:lpstr>
      <vt:lpstr>RP Smoke Composition  ……………..Design out the problems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Chemistry</dc:title>
  <dc:creator>David Holley</dc:creator>
  <cp:lastModifiedBy>David Holley</cp:lastModifiedBy>
  <cp:revision>23</cp:revision>
  <dcterms:created xsi:type="dcterms:W3CDTF">2021-02-03T09:10:14Z</dcterms:created>
  <dcterms:modified xsi:type="dcterms:W3CDTF">2025-11-22T13:39:54Z</dcterms:modified>
</cp:coreProperties>
</file>