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6" r:id="rId1"/>
  </p:sldMasterIdLst>
  <p:notesMasterIdLst>
    <p:notesMasterId r:id="rId16"/>
  </p:notesMasterIdLst>
  <p:sldIdLst>
    <p:sldId id="256" r:id="rId2"/>
    <p:sldId id="257" r:id="rId3"/>
    <p:sldId id="258" r:id="rId4"/>
    <p:sldId id="259" r:id="rId5"/>
    <p:sldId id="260" r:id="rId6"/>
    <p:sldId id="261" r:id="rId7"/>
    <p:sldId id="262" r:id="rId8"/>
    <p:sldId id="263" r:id="rId9"/>
    <p:sldId id="268" r:id="rId10"/>
    <p:sldId id="269" r:id="rId11"/>
    <p:sldId id="264" r:id="rId12"/>
    <p:sldId id="265" r:id="rId13"/>
    <p:sldId id="266"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64"/>
    <p:restoredTop sz="83410"/>
  </p:normalViewPr>
  <p:slideViewPr>
    <p:cSldViewPr snapToGrid="0">
      <p:cViewPr varScale="1">
        <p:scale>
          <a:sx n="71" d="100"/>
          <a:sy n="71" d="100"/>
        </p:scale>
        <p:origin x="118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ushi Patel" userId="de067676f93191e9" providerId="LiveId" clId="{6351D63D-744D-4D55-B592-17575E8CA598}"/>
    <pc:docChg chg="custSel addSld modSld">
      <pc:chgData name="Khushi Patel" userId="de067676f93191e9" providerId="LiveId" clId="{6351D63D-744D-4D55-B592-17575E8CA598}" dt="2025-12-18T10:43:44.446" v="97" actId="20577"/>
      <pc:docMkLst>
        <pc:docMk/>
      </pc:docMkLst>
      <pc:sldChg chg="modSp mod">
        <pc:chgData name="Khushi Patel" userId="de067676f93191e9" providerId="LiveId" clId="{6351D63D-744D-4D55-B592-17575E8CA598}" dt="2025-12-18T10:40:15.171" v="89" actId="20577"/>
        <pc:sldMkLst>
          <pc:docMk/>
          <pc:sldMk cId="3199362740" sldId="256"/>
        </pc:sldMkLst>
        <pc:spChg chg="mod">
          <ac:chgData name="Khushi Patel" userId="de067676f93191e9" providerId="LiveId" clId="{6351D63D-744D-4D55-B592-17575E8CA598}" dt="2025-12-18T10:40:15.171" v="89" actId="20577"/>
          <ac:spMkLst>
            <pc:docMk/>
            <pc:sldMk cId="3199362740" sldId="256"/>
            <ac:spMk id="5" creationId="{FFB86DB3-BDA4-6A70-BE0E-AE7E3DD1218D}"/>
          </ac:spMkLst>
        </pc:spChg>
      </pc:sldChg>
      <pc:sldChg chg="modSp mod">
        <pc:chgData name="Khushi Patel" userId="de067676f93191e9" providerId="LiveId" clId="{6351D63D-744D-4D55-B592-17575E8CA598}" dt="2025-12-18T10:43:44.446" v="97" actId="20577"/>
        <pc:sldMkLst>
          <pc:docMk/>
          <pc:sldMk cId="876726225" sldId="258"/>
        </pc:sldMkLst>
        <pc:spChg chg="mod">
          <ac:chgData name="Khushi Patel" userId="de067676f93191e9" providerId="LiveId" clId="{6351D63D-744D-4D55-B592-17575E8CA598}" dt="2025-12-18T10:43:44.446" v="97" actId="20577"/>
          <ac:spMkLst>
            <pc:docMk/>
            <pc:sldMk cId="876726225" sldId="258"/>
            <ac:spMk id="3" creationId="{F4C9FCAC-534B-D2E2-9E3E-11AD05EF1B93}"/>
          </ac:spMkLst>
        </pc:spChg>
      </pc:sldChg>
      <pc:sldChg chg="modSp">
        <pc:chgData name="Khushi Patel" userId="de067676f93191e9" providerId="LiveId" clId="{6351D63D-744D-4D55-B592-17575E8CA598}" dt="2025-12-18T10:39:58.913" v="83" actId="20577"/>
        <pc:sldMkLst>
          <pc:docMk/>
          <pc:sldMk cId="3246990106" sldId="260"/>
        </pc:sldMkLst>
        <pc:graphicFrameChg chg="mod">
          <ac:chgData name="Khushi Patel" userId="de067676f93191e9" providerId="LiveId" clId="{6351D63D-744D-4D55-B592-17575E8CA598}" dt="2025-12-18T10:39:58.913" v="83" actId="20577"/>
          <ac:graphicFrameMkLst>
            <pc:docMk/>
            <pc:sldMk cId="3246990106" sldId="260"/>
            <ac:graphicFrameMk id="36" creationId="{BD3A4D0B-48F6-6AC6-2BAD-9FD26BDB615C}"/>
          </ac:graphicFrameMkLst>
        </pc:graphicFrameChg>
      </pc:sldChg>
      <pc:sldChg chg="addSp modSp new mod modNotesTx">
        <pc:chgData name="Khushi Patel" userId="de067676f93191e9" providerId="LiveId" clId="{6351D63D-744D-4D55-B592-17575E8CA598}" dt="2025-12-18T09:54:27.305" v="24" actId="20577"/>
        <pc:sldMkLst>
          <pc:docMk/>
          <pc:sldMk cId="1579052743" sldId="269"/>
        </pc:sldMkLst>
        <pc:picChg chg="add mod">
          <ac:chgData name="Khushi Patel" userId="de067676f93191e9" providerId="LiveId" clId="{6351D63D-744D-4D55-B592-17575E8CA598}" dt="2025-12-18T09:53:46.158" v="11" actId="1076"/>
          <ac:picMkLst>
            <pc:docMk/>
            <pc:sldMk cId="1579052743" sldId="269"/>
            <ac:picMk id="3" creationId="{A81749F0-4BE9-4A11-A97F-46A9B5212E09}"/>
          </ac:picMkLst>
        </pc:picChg>
        <pc:picChg chg="add mod">
          <ac:chgData name="Khushi Patel" userId="de067676f93191e9" providerId="LiveId" clId="{6351D63D-744D-4D55-B592-17575E8CA598}" dt="2025-12-18T09:53:49.394" v="12" actId="1076"/>
          <ac:picMkLst>
            <pc:docMk/>
            <pc:sldMk cId="1579052743" sldId="269"/>
            <ac:picMk id="5" creationId="{1C0D77DB-3B21-45A0-98A2-7BC39D5373CE}"/>
          </ac:picMkLst>
        </pc:picChg>
        <pc:picChg chg="add mod">
          <ac:chgData name="Khushi Patel" userId="de067676f93191e9" providerId="LiveId" clId="{6351D63D-744D-4D55-B592-17575E8CA598}" dt="2025-12-18T09:53:15.619" v="9" actId="1076"/>
          <ac:picMkLst>
            <pc:docMk/>
            <pc:sldMk cId="1579052743" sldId="269"/>
            <ac:picMk id="7" creationId="{32535EEA-731C-41E8-A3F0-304E36490EAD}"/>
          </ac:picMkLst>
        </pc:pic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4.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20.pn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6" Type="http://schemas.openxmlformats.org/officeDocument/2006/relationships/image" Target="../media/image23.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5" Type="http://schemas.openxmlformats.org/officeDocument/2006/relationships/image" Target="../media/image2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 Id="rId14" Type="http://schemas.openxmlformats.org/officeDocument/2006/relationships/image" Target="../media/image21.svg"/></Relationships>
</file>

<file path=ppt/diagrams/_rels/data6.xml.rels><?xml version="1.0" encoding="UTF-8" standalone="yes"?>
<Relationships xmlns="http://schemas.openxmlformats.org/package/2006/relationships"><Relationship Id="rId8" Type="http://schemas.openxmlformats.org/officeDocument/2006/relationships/hyperlink" Target="https://www.nist.gov/standard/3351?referrer=grok.com" TargetMode="External"/><Relationship Id="rId3" Type="http://schemas.openxmlformats.org/officeDocument/2006/relationships/hyperlink" Target="https://www.currentware.com/blog/corporate-espionage-cases/?referrer=grok.com" TargetMode="External"/><Relationship Id="rId7" Type="http://schemas.openxmlformats.org/officeDocument/2006/relationships/hyperlink" Target="https://outpost24.com/blog/metadata-hackers-best-friend/?referrer=grok.com" TargetMode="External"/><Relationship Id="rId2" Type="http://schemas.openxmlformats.org/officeDocument/2006/relationships/hyperlink" Target="https://cellebrite.com/en/how-to-prepare-an-android-device-for-acquisition/?referrer=grok.com" TargetMode="External"/><Relationship Id="rId1" Type="http://schemas.openxmlformats.org/officeDocument/2006/relationships/hyperlink" Target="https://belkasoft.com/whatsapp_forensics_on_computers?referrer=grok.com" TargetMode="External"/><Relationship Id="rId6" Type="http://schemas.openxmlformats.org/officeDocument/2006/relationships/hyperlink" Target="https://www.nist.gov/itl/ssd/software-quality-group/computer-forensics-tool-testing-program-cftt/digital-evidence?referrer=grok.com" TargetMode="External"/><Relationship Id="rId5" Type="http://schemas.openxmlformats.org/officeDocument/2006/relationships/hyperlink" Target="https://www.group-ib.com/blog/whatsapp-forensic-artifacts/?referrer=grok.com" TargetMode="External"/><Relationship Id="rId4" Type="http://schemas.openxmlformats.org/officeDocument/2006/relationships/hyperlink" Target="https://www.exterro.com/ftk-product-downloads/how-to-run-ftk-imager-from-a-flash-drive-imager-lite?referrer=grok.com" TargetMode="External"/><Relationship Id="rId9" Type="http://schemas.openxmlformats.org/officeDocument/2006/relationships/hyperlink" Target="https://www.upguard.com/blog/corporate-espionage?referrer=grok.com" TargetMode="External"/></Relationships>
</file>

<file path=ppt/diagrams/_rels/drawing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20.pn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6" Type="http://schemas.openxmlformats.org/officeDocument/2006/relationships/image" Target="../media/image23.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5" Type="http://schemas.openxmlformats.org/officeDocument/2006/relationships/image" Target="../media/image2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 Id="rId14" Type="http://schemas.openxmlformats.org/officeDocument/2006/relationships/image" Target="../media/image21.svg"/></Relationships>
</file>

<file path=ppt/diagrams/_rels/drawing6.xml.rels><?xml version="1.0" encoding="UTF-8" standalone="yes"?>
<Relationships xmlns="http://schemas.openxmlformats.org/package/2006/relationships"><Relationship Id="rId8" Type="http://schemas.openxmlformats.org/officeDocument/2006/relationships/hyperlink" Target="https://www.nist.gov/standard/3351?referrer=grok.com" TargetMode="External"/><Relationship Id="rId3" Type="http://schemas.openxmlformats.org/officeDocument/2006/relationships/hyperlink" Target="https://www.currentware.com/blog/corporate-espionage-cases/?referrer=grok.com" TargetMode="External"/><Relationship Id="rId7" Type="http://schemas.openxmlformats.org/officeDocument/2006/relationships/hyperlink" Target="https://outpost24.com/blog/metadata-hackers-best-friend/?referrer=grok.com" TargetMode="External"/><Relationship Id="rId2" Type="http://schemas.openxmlformats.org/officeDocument/2006/relationships/hyperlink" Target="https://cellebrite.com/en/how-to-prepare-an-android-device-for-acquisition/?referrer=grok.com" TargetMode="External"/><Relationship Id="rId1" Type="http://schemas.openxmlformats.org/officeDocument/2006/relationships/hyperlink" Target="https://belkasoft.com/whatsapp_forensics_on_computers?referrer=grok.com" TargetMode="External"/><Relationship Id="rId6" Type="http://schemas.openxmlformats.org/officeDocument/2006/relationships/hyperlink" Target="https://www.nist.gov/itl/ssd/software-quality-group/computer-forensics-tool-testing-program-cftt/digital-evidence?referrer=grok.com" TargetMode="External"/><Relationship Id="rId5" Type="http://schemas.openxmlformats.org/officeDocument/2006/relationships/hyperlink" Target="https://www.group-ib.com/blog/whatsapp-forensic-artifacts/?referrer=grok.com" TargetMode="External"/><Relationship Id="rId4" Type="http://schemas.openxmlformats.org/officeDocument/2006/relationships/hyperlink" Target="https://www.exterro.com/ftk-product-downloads/how-to-run-ftk-imager-from-a-flash-drive-imager-lite?referrer=grok.com" TargetMode="External"/><Relationship Id="rId9" Type="http://schemas.openxmlformats.org/officeDocument/2006/relationships/hyperlink" Target="https://www.upguard.com/blog/corporate-espionage?referrer=grok.com"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28684C6-262D-4673-90E4-1354C6C9599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89A970B1-5687-473E-83B4-E1DDBCFC99C0}">
      <dgm:prSet/>
      <dgm:spPr/>
      <dgm:t>
        <a:bodyPr/>
        <a:lstStyle/>
        <a:p>
          <a:r>
            <a:rPr lang="en-GB" b="1"/>
            <a:t>Incident Overview</a:t>
          </a:r>
          <a:endParaRPr lang="en-US"/>
        </a:p>
      </dgm:t>
    </dgm:pt>
    <dgm:pt modelId="{02781547-C7C6-4A7E-92A7-3839EAD3B64F}" type="parTrans" cxnId="{4DE955E6-E02C-423B-AD57-E312DA85EA73}">
      <dgm:prSet/>
      <dgm:spPr/>
      <dgm:t>
        <a:bodyPr/>
        <a:lstStyle/>
        <a:p>
          <a:endParaRPr lang="en-US"/>
        </a:p>
      </dgm:t>
    </dgm:pt>
    <dgm:pt modelId="{B6A0814A-4B64-4854-ABCC-3EBDAB8A9220}" type="sibTrans" cxnId="{4DE955E6-E02C-423B-AD57-E312DA85EA73}">
      <dgm:prSet/>
      <dgm:spPr/>
      <dgm:t>
        <a:bodyPr/>
        <a:lstStyle/>
        <a:p>
          <a:endParaRPr lang="en-US"/>
        </a:p>
      </dgm:t>
    </dgm:pt>
    <dgm:pt modelId="{1214454D-43DC-4EAF-9C6C-71DD2C3CBB9B}">
      <dgm:prSet/>
      <dgm:spPr/>
      <dgm:t>
        <a:bodyPr/>
        <a:lstStyle/>
        <a:p>
          <a:r>
            <a:rPr lang="en-GB"/>
            <a:t>Quantum Tech detected unauthorized access to patent database for QT-AI-2025 AI chip design</a:t>
          </a:r>
          <a:endParaRPr lang="en-US"/>
        </a:p>
      </dgm:t>
    </dgm:pt>
    <dgm:pt modelId="{2F4CA869-0D82-4EB7-A317-7733A1361DB6}" type="parTrans" cxnId="{6F00E7D2-B4D2-4C03-8F87-898FB11EF94A}">
      <dgm:prSet/>
      <dgm:spPr/>
      <dgm:t>
        <a:bodyPr/>
        <a:lstStyle/>
        <a:p>
          <a:endParaRPr lang="en-US"/>
        </a:p>
      </dgm:t>
    </dgm:pt>
    <dgm:pt modelId="{598FB479-210D-48AA-8D7A-C48698B80317}" type="sibTrans" cxnId="{6F00E7D2-B4D2-4C03-8F87-898FB11EF94A}">
      <dgm:prSet/>
      <dgm:spPr/>
      <dgm:t>
        <a:bodyPr/>
        <a:lstStyle/>
        <a:p>
          <a:endParaRPr lang="en-US"/>
        </a:p>
      </dgm:t>
    </dgm:pt>
    <dgm:pt modelId="{0B74AA0C-0323-4EB1-9A28-F3E585B90875}">
      <dgm:prSet/>
      <dgm:spPr/>
      <dgm:t>
        <a:bodyPr/>
        <a:lstStyle/>
        <a:p>
          <a:r>
            <a:rPr lang="en-GB"/>
            <a:t>Suspicion fell on recently hired senior engineer Emma for duplicating and planning transfer to rival NexGen Circuits</a:t>
          </a:r>
          <a:endParaRPr lang="en-US"/>
        </a:p>
      </dgm:t>
    </dgm:pt>
    <dgm:pt modelId="{DFDF9D0A-AD48-4C90-B0AC-12D681EB9272}" type="parTrans" cxnId="{2F890881-A8BA-4A80-A6D2-A50B7A682F65}">
      <dgm:prSet/>
      <dgm:spPr/>
      <dgm:t>
        <a:bodyPr/>
        <a:lstStyle/>
        <a:p>
          <a:endParaRPr lang="en-US"/>
        </a:p>
      </dgm:t>
    </dgm:pt>
    <dgm:pt modelId="{BC94B53B-C294-42BD-B1C4-112CD4F1EB8D}" type="sibTrans" cxnId="{2F890881-A8BA-4A80-A6D2-A50B7A682F65}">
      <dgm:prSet/>
      <dgm:spPr/>
      <dgm:t>
        <a:bodyPr/>
        <a:lstStyle/>
        <a:p>
          <a:endParaRPr lang="en-US"/>
        </a:p>
      </dgm:t>
    </dgm:pt>
    <dgm:pt modelId="{D2B987A6-AED7-4E79-990F-96466A124F8D}">
      <dgm:prSet/>
      <dgm:spPr/>
      <dgm:t>
        <a:bodyPr/>
        <a:lstStyle/>
        <a:p>
          <a:r>
            <a:rPr lang="en-GB"/>
            <a:t>Intermediary Joe facilitated contact with recipient Norman, R&amp;D Director at NexGen</a:t>
          </a:r>
          <a:endParaRPr lang="en-US"/>
        </a:p>
      </dgm:t>
    </dgm:pt>
    <dgm:pt modelId="{B4B6CED9-2143-4A66-A050-3578383651D6}" type="parTrans" cxnId="{92343CEF-30A1-43F7-9354-91A8988FCC0E}">
      <dgm:prSet/>
      <dgm:spPr/>
      <dgm:t>
        <a:bodyPr/>
        <a:lstStyle/>
        <a:p>
          <a:endParaRPr lang="en-US"/>
        </a:p>
      </dgm:t>
    </dgm:pt>
    <dgm:pt modelId="{A4580FA7-1EF6-461D-A909-8448E174A089}" type="sibTrans" cxnId="{92343CEF-30A1-43F7-9354-91A8988FCC0E}">
      <dgm:prSet/>
      <dgm:spPr/>
      <dgm:t>
        <a:bodyPr/>
        <a:lstStyle/>
        <a:p>
          <a:endParaRPr lang="en-US"/>
        </a:p>
      </dgm:t>
    </dgm:pt>
    <dgm:pt modelId="{2DAC794F-3314-4485-9668-4EC41280B031}">
      <dgm:prSet/>
      <dgm:spPr/>
      <dgm:t>
        <a:bodyPr/>
        <a:lstStyle/>
        <a:p>
          <a:r>
            <a:rPr lang="en-GB" b="1"/>
            <a:t>Investigation Goals</a:t>
          </a:r>
          <a:endParaRPr lang="en-US"/>
        </a:p>
      </dgm:t>
    </dgm:pt>
    <dgm:pt modelId="{687154EC-7FB8-40E1-A45F-539901809176}" type="parTrans" cxnId="{3ABD6FD0-BADC-411F-B4D8-A7183C5893F5}">
      <dgm:prSet/>
      <dgm:spPr/>
      <dgm:t>
        <a:bodyPr/>
        <a:lstStyle/>
        <a:p>
          <a:endParaRPr lang="en-US"/>
        </a:p>
      </dgm:t>
    </dgm:pt>
    <dgm:pt modelId="{54FF89E9-D498-4DF9-B5AC-CF2FA8511F41}" type="sibTrans" cxnId="{3ABD6FD0-BADC-411F-B4D8-A7183C5893F5}">
      <dgm:prSet/>
      <dgm:spPr/>
      <dgm:t>
        <a:bodyPr/>
        <a:lstStyle/>
        <a:p>
          <a:endParaRPr lang="en-US"/>
        </a:p>
      </dgm:t>
    </dgm:pt>
    <dgm:pt modelId="{B6BB23C4-FFC7-4DD6-96B4-C13E8A523909}">
      <dgm:prSet/>
      <dgm:spPr/>
      <dgm:t>
        <a:bodyPr/>
        <a:lstStyle/>
        <a:p>
          <a:r>
            <a:rPr lang="en-GB"/>
            <a:t>Acquire and preserve digital evidence following strict forensic protocols including chain-of-custody and hashing (NIST, 2022 [13])</a:t>
          </a:r>
          <a:endParaRPr lang="en-US"/>
        </a:p>
      </dgm:t>
    </dgm:pt>
    <dgm:pt modelId="{47FC59B9-A1CD-4887-B757-E1CBFC30CBF7}" type="parTrans" cxnId="{A1EB0910-9039-4ACC-8F2B-69E497901203}">
      <dgm:prSet/>
      <dgm:spPr/>
      <dgm:t>
        <a:bodyPr/>
        <a:lstStyle/>
        <a:p>
          <a:endParaRPr lang="en-US"/>
        </a:p>
      </dgm:t>
    </dgm:pt>
    <dgm:pt modelId="{BB055C8B-FC1D-44DB-A945-997A2C1FA5D7}" type="sibTrans" cxnId="{A1EB0910-9039-4ACC-8F2B-69E497901203}">
      <dgm:prSet/>
      <dgm:spPr/>
      <dgm:t>
        <a:bodyPr/>
        <a:lstStyle/>
        <a:p>
          <a:endParaRPr lang="en-US"/>
        </a:p>
      </dgm:t>
    </dgm:pt>
    <dgm:pt modelId="{5491ADF8-DF13-4163-85E4-59CAB45F19A5}">
      <dgm:prSet/>
      <dgm:spPr/>
      <dgm:t>
        <a:bodyPr/>
        <a:lstStyle/>
        <a:p>
          <a:r>
            <a:rPr lang="en-GB"/>
            <a:t>Reconstruct communication timelines and file transfer events across multiple devices</a:t>
          </a:r>
          <a:endParaRPr lang="en-US"/>
        </a:p>
      </dgm:t>
    </dgm:pt>
    <dgm:pt modelId="{7A009C58-3A4E-496B-B0AB-FE4C45DAD6ED}" type="parTrans" cxnId="{E99A4F2C-5146-4D41-AD2D-1F9D0A622B41}">
      <dgm:prSet/>
      <dgm:spPr/>
      <dgm:t>
        <a:bodyPr/>
        <a:lstStyle/>
        <a:p>
          <a:endParaRPr lang="en-US"/>
        </a:p>
      </dgm:t>
    </dgm:pt>
    <dgm:pt modelId="{C4AE7E6E-DCDF-41C8-9C7A-5932F637B566}" type="sibTrans" cxnId="{E99A4F2C-5146-4D41-AD2D-1F9D0A622B41}">
      <dgm:prSet/>
      <dgm:spPr/>
      <dgm:t>
        <a:bodyPr/>
        <a:lstStyle/>
        <a:p>
          <a:endParaRPr lang="en-US"/>
        </a:p>
      </dgm:t>
    </dgm:pt>
    <dgm:pt modelId="{9EDFCCDD-ABDE-4C27-9FFF-FA3C76EEDF49}">
      <dgm:prSet/>
      <dgm:spPr/>
      <dgm:t>
        <a:bodyPr/>
        <a:lstStyle/>
        <a:p>
          <a:r>
            <a:rPr lang="en-GB"/>
            <a:t>Establish motives, intentions, and roles of suspects in the conspiracy</a:t>
          </a:r>
          <a:endParaRPr lang="en-US"/>
        </a:p>
      </dgm:t>
    </dgm:pt>
    <dgm:pt modelId="{A8D78B94-20C3-4831-AA8D-34310C8D6D8B}" type="parTrans" cxnId="{831D9BF9-FB76-428E-9AA2-A5D39844CDF2}">
      <dgm:prSet/>
      <dgm:spPr/>
      <dgm:t>
        <a:bodyPr/>
        <a:lstStyle/>
        <a:p>
          <a:endParaRPr lang="en-US"/>
        </a:p>
      </dgm:t>
    </dgm:pt>
    <dgm:pt modelId="{25D173E4-CAFA-40C5-BDAC-F750C67FCC72}" type="sibTrans" cxnId="{831D9BF9-FB76-428E-9AA2-A5D39844CDF2}">
      <dgm:prSet/>
      <dgm:spPr/>
      <dgm:t>
        <a:bodyPr/>
        <a:lstStyle/>
        <a:p>
          <a:endParaRPr lang="en-US"/>
        </a:p>
      </dgm:t>
    </dgm:pt>
    <dgm:pt modelId="{2FA75F6D-3EB7-424D-8B6F-7F09F496935B}">
      <dgm:prSet/>
      <dgm:spPr/>
      <dgm:t>
        <a:bodyPr/>
        <a:lstStyle/>
        <a:p>
          <a:r>
            <a:rPr lang="en-GB"/>
            <a:t>Produce court-admissible report compliant with trade secrets protection laws</a:t>
          </a:r>
          <a:endParaRPr lang="en-US"/>
        </a:p>
      </dgm:t>
    </dgm:pt>
    <dgm:pt modelId="{344323CE-A49C-4BB7-94CC-1EF7F4E57B7B}" type="parTrans" cxnId="{BF2D6A29-9D9A-490D-8702-5AA84EB1CE1E}">
      <dgm:prSet/>
      <dgm:spPr/>
      <dgm:t>
        <a:bodyPr/>
        <a:lstStyle/>
        <a:p>
          <a:endParaRPr lang="en-US"/>
        </a:p>
      </dgm:t>
    </dgm:pt>
    <dgm:pt modelId="{679EE290-6B8E-48E1-AA4A-F8FE01083272}" type="sibTrans" cxnId="{BF2D6A29-9D9A-490D-8702-5AA84EB1CE1E}">
      <dgm:prSet/>
      <dgm:spPr/>
      <dgm:t>
        <a:bodyPr/>
        <a:lstStyle/>
        <a:p>
          <a:endParaRPr lang="en-US"/>
        </a:p>
      </dgm:t>
    </dgm:pt>
    <dgm:pt modelId="{C60D31BD-C3BB-48A9-8DB7-5003119CC008}">
      <dgm:prSet/>
      <dgm:spPr/>
      <dgm:t>
        <a:bodyPr/>
        <a:lstStyle/>
        <a:p>
          <a:r>
            <a:rPr lang="en-GB" b="1"/>
            <a:t>Significance</a:t>
          </a:r>
          <a:endParaRPr lang="en-US"/>
        </a:p>
      </dgm:t>
    </dgm:pt>
    <dgm:pt modelId="{7E694ABB-47DE-4CF3-907B-5942B4AD3778}" type="parTrans" cxnId="{EDB74FA8-9EB8-4E90-B060-E001CB0ACEB1}">
      <dgm:prSet/>
      <dgm:spPr/>
      <dgm:t>
        <a:bodyPr/>
        <a:lstStyle/>
        <a:p>
          <a:endParaRPr lang="en-US"/>
        </a:p>
      </dgm:t>
    </dgm:pt>
    <dgm:pt modelId="{6D910A4B-821A-4DFC-91A2-C2D7F1984FDF}" type="sibTrans" cxnId="{EDB74FA8-9EB8-4E90-B060-E001CB0ACEB1}">
      <dgm:prSet/>
      <dgm:spPr/>
      <dgm:t>
        <a:bodyPr/>
        <a:lstStyle/>
        <a:p>
          <a:endParaRPr lang="en-US"/>
        </a:p>
      </dgm:t>
    </dgm:pt>
    <dgm:pt modelId="{EEB6A7E3-2764-4248-8C1C-30A4B186195C}">
      <dgm:prSet/>
      <dgm:spPr/>
      <dgm:t>
        <a:bodyPr/>
        <a:lstStyle/>
        <a:p>
          <a:r>
            <a:rPr lang="en-GB"/>
            <a:t>Corporate espionage threatens intellectual property in high-tech industries (UpGuard, 2025 [17])</a:t>
          </a:r>
          <a:endParaRPr lang="en-US"/>
        </a:p>
      </dgm:t>
    </dgm:pt>
    <dgm:pt modelId="{E8462774-BC71-4919-87B2-11E29193D73F}" type="parTrans" cxnId="{876C594A-F508-4694-98CC-3C69E4AAF38E}">
      <dgm:prSet/>
      <dgm:spPr/>
      <dgm:t>
        <a:bodyPr/>
        <a:lstStyle/>
        <a:p>
          <a:endParaRPr lang="en-US"/>
        </a:p>
      </dgm:t>
    </dgm:pt>
    <dgm:pt modelId="{944D6E79-1BDF-4B7F-A957-82AE44E5CBE6}" type="sibTrans" cxnId="{876C594A-F508-4694-98CC-3C69E4AAF38E}">
      <dgm:prSet/>
      <dgm:spPr/>
      <dgm:t>
        <a:bodyPr/>
        <a:lstStyle/>
        <a:p>
          <a:endParaRPr lang="en-US"/>
        </a:p>
      </dgm:t>
    </dgm:pt>
    <dgm:pt modelId="{CEC74D1D-4EBB-6B4B-9AA0-B434DD8B2939}" type="pres">
      <dgm:prSet presAssocID="{C28684C6-262D-4673-90E4-1354C6C95996}" presName="vert0" presStyleCnt="0">
        <dgm:presLayoutVars>
          <dgm:dir/>
          <dgm:animOne val="branch"/>
          <dgm:animLvl val="lvl"/>
        </dgm:presLayoutVars>
      </dgm:prSet>
      <dgm:spPr/>
    </dgm:pt>
    <dgm:pt modelId="{8882C6F8-75EB-B741-99F7-E266BF731A4F}" type="pres">
      <dgm:prSet presAssocID="{89A970B1-5687-473E-83B4-E1DDBCFC99C0}" presName="thickLine" presStyleLbl="alignNode1" presStyleIdx="0" presStyleCnt="11"/>
      <dgm:spPr/>
    </dgm:pt>
    <dgm:pt modelId="{74B32858-5D97-BF40-A026-D7B8C837C63B}" type="pres">
      <dgm:prSet presAssocID="{89A970B1-5687-473E-83B4-E1DDBCFC99C0}" presName="horz1" presStyleCnt="0"/>
      <dgm:spPr/>
    </dgm:pt>
    <dgm:pt modelId="{176A9B11-056B-9B49-8B49-2B3D77CFBE09}" type="pres">
      <dgm:prSet presAssocID="{89A970B1-5687-473E-83B4-E1DDBCFC99C0}" presName="tx1" presStyleLbl="revTx" presStyleIdx="0" presStyleCnt="11"/>
      <dgm:spPr/>
    </dgm:pt>
    <dgm:pt modelId="{46884D31-C352-3F43-8AC9-95A3B5D6ECB9}" type="pres">
      <dgm:prSet presAssocID="{89A970B1-5687-473E-83B4-E1DDBCFC99C0}" presName="vert1" presStyleCnt="0"/>
      <dgm:spPr/>
    </dgm:pt>
    <dgm:pt modelId="{D2F4336B-FCA8-A041-9F0A-29A3853D5B75}" type="pres">
      <dgm:prSet presAssocID="{1214454D-43DC-4EAF-9C6C-71DD2C3CBB9B}" presName="thickLine" presStyleLbl="alignNode1" presStyleIdx="1" presStyleCnt="11"/>
      <dgm:spPr/>
    </dgm:pt>
    <dgm:pt modelId="{3E683A81-8E4A-084D-A55E-EF5414A9DDC6}" type="pres">
      <dgm:prSet presAssocID="{1214454D-43DC-4EAF-9C6C-71DD2C3CBB9B}" presName="horz1" presStyleCnt="0"/>
      <dgm:spPr/>
    </dgm:pt>
    <dgm:pt modelId="{C5B0CF5D-0204-8042-BF61-EFAD51B6849E}" type="pres">
      <dgm:prSet presAssocID="{1214454D-43DC-4EAF-9C6C-71DD2C3CBB9B}" presName="tx1" presStyleLbl="revTx" presStyleIdx="1" presStyleCnt="11"/>
      <dgm:spPr/>
    </dgm:pt>
    <dgm:pt modelId="{5508B3C9-902D-3F46-B331-C87F5F52F1EF}" type="pres">
      <dgm:prSet presAssocID="{1214454D-43DC-4EAF-9C6C-71DD2C3CBB9B}" presName="vert1" presStyleCnt="0"/>
      <dgm:spPr/>
    </dgm:pt>
    <dgm:pt modelId="{C65089AF-C670-CD40-81F7-7017EB76F166}" type="pres">
      <dgm:prSet presAssocID="{0B74AA0C-0323-4EB1-9A28-F3E585B90875}" presName="thickLine" presStyleLbl="alignNode1" presStyleIdx="2" presStyleCnt="11"/>
      <dgm:spPr/>
    </dgm:pt>
    <dgm:pt modelId="{25091CF5-E908-F64A-916A-941B5779478E}" type="pres">
      <dgm:prSet presAssocID="{0B74AA0C-0323-4EB1-9A28-F3E585B90875}" presName="horz1" presStyleCnt="0"/>
      <dgm:spPr/>
    </dgm:pt>
    <dgm:pt modelId="{0781BF8D-174B-7942-84D6-4CC32EE7B879}" type="pres">
      <dgm:prSet presAssocID="{0B74AA0C-0323-4EB1-9A28-F3E585B90875}" presName="tx1" presStyleLbl="revTx" presStyleIdx="2" presStyleCnt="11"/>
      <dgm:spPr/>
    </dgm:pt>
    <dgm:pt modelId="{9724C22C-74F4-784B-A453-AD049DE8675F}" type="pres">
      <dgm:prSet presAssocID="{0B74AA0C-0323-4EB1-9A28-F3E585B90875}" presName="vert1" presStyleCnt="0"/>
      <dgm:spPr/>
    </dgm:pt>
    <dgm:pt modelId="{9C669F6E-4AAD-3D49-A8EF-7C97B4F1F70C}" type="pres">
      <dgm:prSet presAssocID="{D2B987A6-AED7-4E79-990F-96466A124F8D}" presName="thickLine" presStyleLbl="alignNode1" presStyleIdx="3" presStyleCnt="11"/>
      <dgm:spPr/>
    </dgm:pt>
    <dgm:pt modelId="{D97FE03E-9388-8549-AC19-6D6CE7218A9B}" type="pres">
      <dgm:prSet presAssocID="{D2B987A6-AED7-4E79-990F-96466A124F8D}" presName="horz1" presStyleCnt="0"/>
      <dgm:spPr/>
    </dgm:pt>
    <dgm:pt modelId="{852EFA8A-3F47-7749-A39A-92AA3C6B370A}" type="pres">
      <dgm:prSet presAssocID="{D2B987A6-AED7-4E79-990F-96466A124F8D}" presName="tx1" presStyleLbl="revTx" presStyleIdx="3" presStyleCnt="11"/>
      <dgm:spPr/>
    </dgm:pt>
    <dgm:pt modelId="{8A119666-80EF-5544-B0CD-5DC779AFC88E}" type="pres">
      <dgm:prSet presAssocID="{D2B987A6-AED7-4E79-990F-96466A124F8D}" presName="vert1" presStyleCnt="0"/>
      <dgm:spPr/>
    </dgm:pt>
    <dgm:pt modelId="{A2AE537C-0D95-B54D-812A-4B2CC7ABB4A5}" type="pres">
      <dgm:prSet presAssocID="{2DAC794F-3314-4485-9668-4EC41280B031}" presName="thickLine" presStyleLbl="alignNode1" presStyleIdx="4" presStyleCnt="11"/>
      <dgm:spPr/>
    </dgm:pt>
    <dgm:pt modelId="{B048430B-582C-A74C-9D26-29FB0AF06A7D}" type="pres">
      <dgm:prSet presAssocID="{2DAC794F-3314-4485-9668-4EC41280B031}" presName="horz1" presStyleCnt="0"/>
      <dgm:spPr/>
    </dgm:pt>
    <dgm:pt modelId="{26E6AABA-46A6-1942-9C4D-104DD8FA136B}" type="pres">
      <dgm:prSet presAssocID="{2DAC794F-3314-4485-9668-4EC41280B031}" presName="tx1" presStyleLbl="revTx" presStyleIdx="4" presStyleCnt="11"/>
      <dgm:spPr/>
    </dgm:pt>
    <dgm:pt modelId="{B577A8F9-9177-084E-BC05-561690E3D892}" type="pres">
      <dgm:prSet presAssocID="{2DAC794F-3314-4485-9668-4EC41280B031}" presName="vert1" presStyleCnt="0"/>
      <dgm:spPr/>
    </dgm:pt>
    <dgm:pt modelId="{2070052B-BEFC-C949-9C63-AEA1FD97D682}" type="pres">
      <dgm:prSet presAssocID="{B6BB23C4-FFC7-4DD6-96B4-C13E8A523909}" presName="thickLine" presStyleLbl="alignNode1" presStyleIdx="5" presStyleCnt="11"/>
      <dgm:spPr/>
    </dgm:pt>
    <dgm:pt modelId="{64B8B5AF-07FD-8D4A-BF02-2F42B80592E5}" type="pres">
      <dgm:prSet presAssocID="{B6BB23C4-FFC7-4DD6-96B4-C13E8A523909}" presName="horz1" presStyleCnt="0"/>
      <dgm:spPr/>
    </dgm:pt>
    <dgm:pt modelId="{6EBA3C29-7CEE-7D42-A379-53974EBDAEA6}" type="pres">
      <dgm:prSet presAssocID="{B6BB23C4-FFC7-4DD6-96B4-C13E8A523909}" presName="tx1" presStyleLbl="revTx" presStyleIdx="5" presStyleCnt="11"/>
      <dgm:spPr/>
    </dgm:pt>
    <dgm:pt modelId="{4C19B3F9-B2C5-6C4A-85E0-FA0AE408F8F2}" type="pres">
      <dgm:prSet presAssocID="{B6BB23C4-FFC7-4DD6-96B4-C13E8A523909}" presName="vert1" presStyleCnt="0"/>
      <dgm:spPr/>
    </dgm:pt>
    <dgm:pt modelId="{811B1CAD-F2E1-884F-90B6-ECB49CB2A643}" type="pres">
      <dgm:prSet presAssocID="{5491ADF8-DF13-4163-85E4-59CAB45F19A5}" presName="thickLine" presStyleLbl="alignNode1" presStyleIdx="6" presStyleCnt="11"/>
      <dgm:spPr/>
    </dgm:pt>
    <dgm:pt modelId="{598A5E6E-0C30-4944-BD74-3474922380C2}" type="pres">
      <dgm:prSet presAssocID="{5491ADF8-DF13-4163-85E4-59CAB45F19A5}" presName="horz1" presStyleCnt="0"/>
      <dgm:spPr/>
    </dgm:pt>
    <dgm:pt modelId="{36581DCB-95A1-4641-B1D0-146D0C32F13A}" type="pres">
      <dgm:prSet presAssocID="{5491ADF8-DF13-4163-85E4-59CAB45F19A5}" presName="tx1" presStyleLbl="revTx" presStyleIdx="6" presStyleCnt="11"/>
      <dgm:spPr/>
    </dgm:pt>
    <dgm:pt modelId="{0B29DE72-4A4B-D541-8D1D-C2A9E7E39A78}" type="pres">
      <dgm:prSet presAssocID="{5491ADF8-DF13-4163-85E4-59CAB45F19A5}" presName="vert1" presStyleCnt="0"/>
      <dgm:spPr/>
    </dgm:pt>
    <dgm:pt modelId="{0CE373CA-DC85-5345-A66E-A3AD8B5464B1}" type="pres">
      <dgm:prSet presAssocID="{9EDFCCDD-ABDE-4C27-9FFF-FA3C76EEDF49}" presName="thickLine" presStyleLbl="alignNode1" presStyleIdx="7" presStyleCnt="11"/>
      <dgm:spPr/>
    </dgm:pt>
    <dgm:pt modelId="{3B36DCD6-A98E-3E47-9F19-45862EEAB272}" type="pres">
      <dgm:prSet presAssocID="{9EDFCCDD-ABDE-4C27-9FFF-FA3C76EEDF49}" presName="horz1" presStyleCnt="0"/>
      <dgm:spPr/>
    </dgm:pt>
    <dgm:pt modelId="{11BD54CB-B33A-8846-B10F-08987647DB54}" type="pres">
      <dgm:prSet presAssocID="{9EDFCCDD-ABDE-4C27-9FFF-FA3C76EEDF49}" presName="tx1" presStyleLbl="revTx" presStyleIdx="7" presStyleCnt="11"/>
      <dgm:spPr/>
    </dgm:pt>
    <dgm:pt modelId="{A509F375-769E-F143-A030-99102830E7B6}" type="pres">
      <dgm:prSet presAssocID="{9EDFCCDD-ABDE-4C27-9FFF-FA3C76EEDF49}" presName="vert1" presStyleCnt="0"/>
      <dgm:spPr/>
    </dgm:pt>
    <dgm:pt modelId="{C2F53664-049C-3949-BEE9-DB4608E5799F}" type="pres">
      <dgm:prSet presAssocID="{2FA75F6D-3EB7-424D-8B6F-7F09F496935B}" presName="thickLine" presStyleLbl="alignNode1" presStyleIdx="8" presStyleCnt="11"/>
      <dgm:spPr/>
    </dgm:pt>
    <dgm:pt modelId="{9903BAB6-9889-794D-9F90-D665296B1D51}" type="pres">
      <dgm:prSet presAssocID="{2FA75F6D-3EB7-424D-8B6F-7F09F496935B}" presName="horz1" presStyleCnt="0"/>
      <dgm:spPr/>
    </dgm:pt>
    <dgm:pt modelId="{C12DB038-FD36-644B-9730-308A59D01312}" type="pres">
      <dgm:prSet presAssocID="{2FA75F6D-3EB7-424D-8B6F-7F09F496935B}" presName="tx1" presStyleLbl="revTx" presStyleIdx="8" presStyleCnt="11"/>
      <dgm:spPr/>
    </dgm:pt>
    <dgm:pt modelId="{1A2B2049-BEF0-5C4D-92FB-686C964BFCCB}" type="pres">
      <dgm:prSet presAssocID="{2FA75F6D-3EB7-424D-8B6F-7F09F496935B}" presName="vert1" presStyleCnt="0"/>
      <dgm:spPr/>
    </dgm:pt>
    <dgm:pt modelId="{2ADBE736-5968-2B41-8434-955F23268134}" type="pres">
      <dgm:prSet presAssocID="{C60D31BD-C3BB-48A9-8DB7-5003119CC008}" presName="thickLine" presStyleLbl="alignNode1" presStyleIdx="9" presStyleCnt="11"/>
      <dgm:spPr/>
    </dgm:pt>
    <dgm:pt modelId="{51E26A6E-8AB5-8146-A6C9-A90F96070360}" type="pres">
      <dgm:prSet presAssocID="{C60D31BD-C3BB-48A9-8DB7-5003119CC008}" presName="horz1" presStyleCnt="0"/>
      <dgm:spPr/>
    </dgm:pt>
    <dgm:pt modelId="{B89D7266-7661-1A48-86C4-6D8165ADCBBC}" type="pres">
      <dgm:prSet presAssocID="{C60D31BD-C3BB-48A9-8DB7-5003119CC008}" presName="tx1" presStyleLbl="revTx" presStyleIdx="9" presStyleCnt="11"/>
      <dgm:spPr/>
    </dgm:pt>
    <dgm:pt modelId="{9DBA1628-F1B6-454E-81FF-71EC93BD1F5C}" type="pres">
      <dgm:prSet presAssocID="{C60D31BD-C3BB-48A9-8DB7-5003119CC008}" presName="vert1" presStyleCnt="0"/>
      <dgm:spPr/>
    </dgm:pt>
    <dgm:pt modelId="{DAFEC4E0-57F3-E04B-90BF-8A3ECDFA9A5A}" type="pres">
      <dgm:prSet presAssocID="{EEB6A7E3-2764-4248-8C1C-30A4B186195C}" presName="thickLine" presStyleLbl="alignNode1" presStyleIdx="10" presStyleCnt="11"/>
      <dgm:spPr/>
    </dgm:pt>
    <dgm:pt modelId="{4F9E0729-E423-F54B-BA6F-504578DDDAB1}" type="pres">
      <dgm:prSet presAssocID="{EEB6A7E3-2764-4248-8C1C-30A4B186195C}" presName="horz1" presStyleCnt="0"/>
      <dgm:spPr/>
    </dgm:pt>
    <dgm:pt modelId="{D54BED7C-7D2E-0C45-909F-3E901868EF41}" type="pres">
      <dgm:prSet presAssocID="{EEB6A7E3-2764-4248-8C1C-30A4B186195C}" presName="tx1" presStyleLbl="revTx" presStyleIdx="10" presStyleCnt="11"/>
      <dgm:spPr/>
    </dgm:pt>
    <dgm:pt modelId="{81AC5F88-5A05-6B4A-B531-BF4D207735C9}" type="pres">
      <dgm:prSet presAssocID="{EEB6A7E3-2764-4248-8C1C-30A4B186195C}" presName="vert1" presStyleCnt="0"/>
      <dgm:spPr/>
    </dgm:pt>
  </dgm:ptLst>
  <dgm:cxnLst>
    <dgm:cxn modelId="{A1EB0910-9039-4ACC-8F2B-69E497901203}" srcId="{C28684C6-262D-4673-90E4-1354C6C95996}" destId="{B6BB23C4-FFC7-4DD6-96B4-C13E8A523909}" srcOrd="5" destOrd="0" parTransId="{47FC59B9-A1CD-4887-B757-E1CBFC30CBF7}" sibTransId="{BB055C8B-FC1D-44DB-A945-997A2C1FA5D7}"/>
    <dgm:cxn modelId="{BF2D6A29-9D9A-490D-8702-5AA84EB1CE1E}" srcId="{C28684C6-262D-4673-90E4-1354C6C95996}" destId="{2FA75F6D-3EB7-424D-8B6F-7F09F496935B}" srcOrd="8" destOrd="0" parTransId="{344323CE-A49C-4BB7-94CC-1EF7F4E57B7B}" sibTransId="{679EE290-6B8E-48E1-AA4A-F8FE01083272}"/>
    <dgm:cxn modelId="{A2B4262B-01EC-AE44-BCA5-1C9C365C7B78}" type="presOf" srcId="{B6BB23C4-FFC7-4DD6-96B4-C13E8A523909}" destId="{6EBA3C29-7CEE-7D42-A379-53974EBDAEA6}" srcOrd="0" destOrd="0" presId="urn:microsoft.com/office/officeart/2008/layout/LinedList"/>
    <dgm:cxn modelId="{E99A4F2C-5146-4D41-AD2D-1F9D0A622B41}" srcId="{C28684C6-262D-4673-90E4-1354C6C95996}" destId="{5491ADF8-DF13-4163-85E4-59CAB45F19A5}" srcOrd="6" destOrd="0" parTransId="{7A009C58-3A4E-496B-B0AB-FE4C45DAD6ED}" sibTransId="{C4AE7E6E-DCDF-41C8-9C7A-5932F637B566}"/>
    <dgm:cxn modelId="{5DC22334-4CF5-8D42-B818-4B7DC47846C8}" type="presOf" srcId="{89A970B1-5687-473E-83B4-E1DDBCFC99C0}" destId="{176A9B11-056B-9B49-8B49-2B3D77CFBE09}" srcOrd="0" destOrd="0" presId="urn:microsoft.com/office/officeart/2008/layout/LinedList"/>
    <dgm:cxn modelId="{169BA539-FB0A-CA46-9EC7-69E15C007FAF}" type="presOf" srcId="{1214454D-43DC-4EAF-9C6C-71DD2C3CBB9B}" destId="{C5B0CF5D-0204-8042-BF61-EFAD51B6849E}" srcOrd="0" destOrd="0" presId="urn:microsoft.com/office/officeart/2008/layout/LinedList"/>
    <dgm:cxn modelId="{876C594A-F508-4694-98CC-3C69E4AAF38E}" srcId="{C28684C6-262D-4673-90E4-1354C6C95996}" destId="{EEB6A7E3-2764-4248-8C1C-30A4B186195C}" srcOrd="10" destOrd="0" parTransId="{E8462774-BC71-4919-87B2-11E29193D73F}" sibTransId="{944D6E79-1BDF-4B7F-A957-82AE44E5CBE6}"/>
    <dgm:cxn modelId="{FA58FD75-8F66-F649-AEE3-981FC831088F}" type="presOf" srcId="{0B74AA0C-0323-4EB1-9A28-F3E585B90875}" destId="{0781BF8D-174B-7942-84D6-4CC32EE7B879}" srcOrd="0" destOrd="0" presId="urn:microsoft.com/office/officeart/2008/layout/LinedList"/>
    <dgm:cxn modelId="{2F890881-A8BA-4A80-A6D2-A50B7A682F65}" srcId="{C28684C6-262D-4673-90E4-1354C6C95996}" destId="{0B74AA0C-0323-4EB1-9A28-F3E585B90875}" srcOrd="2" destOrd="0" parTransId="{DFDF9D0A-AD48-4C90-B0AC-12D681EB9272}" sibTransId="{BC94B53B-C294-42BD-B1C4-112CD4F1EB8D}"/>
    <dgm:cxn modelId="{70E8CB89-6771-EF48-A75C-99FC3ACA2F54}" type="presOf" srcId="{EEB6A7E3-2764-4248-8C1C-30A4B186195C}" destId="{D54BED7C-7D2E-0C45-909F-3E901868EF41}" srcOrd="0" destOrd="0" presId="urn:microsoft.com/office/officeart/2008/layout/LinedList"/>
    <dgm:cxn modelId="{BE980B8E-78E8-384C-BFE5-96044F7A33BF}" type="presOf" srcId="{2FA75F6D-3EB7-424D-8B6F-7F09F496935B}" destId="{C12DB038-FD36-644B-9730-308A59D01312}" srcOrd="0" destOrd="0" presId="urn:microsoft.com/office/officeart/2008/layout/LinedList"/>
    <dgm:cxn modelId="{9044198F-78F7-FE47-9160-B7CD418E748B}" type="presOf" srcId="{C28684C6-262D-4673-90E4-1354C6C95996}" destId="{CEC74D1D-4EBB-6B4B-9AA0-B434DD8B2939}" srcOrd="0" destOrd="0" presId="urn:microsoft.com/office/officeart/2008/layout/LinedList"/>
    <dgm:cxn modelId="{85539297-FC32-9C4A-A458-E6B1E17B2F23}" type="presOf" srcId="{C60D31BD-C3BB-48A9-8DB7-5003119CC008}" destId="{B89D7266-7661-1A48-86C4-6D8165ADCBBC}" srcOrd="0" destOrd="0" presId="urn:microsoft.com/office/officeart/2008/layout/LinedList"/>
    <dgm:cxn modelId="{EDB74FA8-9EB8-4E90-B060-E001CB0ACEB1}" srcId="{C28684C6-262D-4673-90E4-1354C6C95996}" destId="{C60D31BD-C3BB-48A9-8DB7-5003119CC008}" srcOrd="9" destOrd="0" parTransId="{7E694ABB-47DE-4CF3-907B-5942B4AD3778}" sibTransId="{6D910A4B-821A-4DFC-91A2-C2D7F1984FDF}"/>
    <dgm:cxn modelId="{3ABD6FD0-BADC-411F-B4D8-A7183C5893F5}" srcId="{C28684C6-262D-4673-90E4-1354C6C95996}" destId="{2DAC794F-3314-4485-9668-4EC41280B031}" srcOrd="4" destOrd="0" parTransId="{687154EC-7FB8-40E1-A45F-539901809176}" sibTransId="{54FF89E9-D498-4DF9-B5AC-CF2FA8511F41}"/>
    <dgm:cxn modelId="{6F00E7D2-B4D2-4C03-8F87-898FB11EF94A}" srcId="{C28684C6-262D-4673-90E4-1354C6C95996}" destId="{1214454D-43DC-4EAF-9C6C-71DD2C3CBB9B}" srcOrd="1" destOrd="0" parTransId="{2F4CA869-0D82-4EB7-A317-7733A1361DB6}" sibTransId="{598FB479-210D-48AA-8D7A-C48698B80317}"/>
    <dgm:cxn modelId="{07857CD5-4348-D34D-9817-0122A77492BD}" type="presOf" srcId="{5491ADF8-DF13-4163-85E4-59CAB45F19A5}" destId="{36581DCB-95A1-4641-B1D0-146D0C32F13A}" srcOrd="0" destOrd="0" presId="urn:microsoft.com/office/officeart/2008/layout/LinedList"/>
    <dgm:cxn modelId="{5A55DEE2-8C9F-CE4A-AE0B-A2774FB81B5D}" type="presOf" srcId="{9EDFCCDD-ABDE-4C27-9FFF-FA3C76EEDF49}" destId="{11BD54CB-B33A-8846-B10F-08987647DB54}" srcOrd="0" destOrd="0" presId="urn:microsoft.com/office/officeart/2008/layout/LinedList"/>
    <dgm:cxn modelId="{39389EE5-71B2-7448-AB45-2C4014716980}" type="presOf" srcId="{D2B987A6-AED7-4E79-990F-96466A124F8D}" destId="{852EFA8A-3F47-7749-A39A-92AA3C6B370A}" srcOrd="0" destOrd="0" presId="urn:microsoft.com/office/officeart/2008/layout/LinedList"/>
    <dgm:cxn modelId="{4DE955E6-E02C-423B-AD57-E312DA85EA73}" srcId="{C28684C6-262D-4673-90E4-1354C6C95996}" destId="{89A970B1-5687-473E-83B4-E1DDBCFC99C0}" srcOrd="0" destOrd="0" parTransId="{02781547-C7C6-4A7E-92A7-3839EAD3B64F}" sibTransId="{B6A0814A-4B64-4854-ABCC-3EBDAB8A9220}"/>
    <dgm:cxn modelId="{92343CEF-30A1-43F7-9354-91A8988FCC0E}" srcId="{C28684C6-262D-4673-90E4-1354C6C95996}" destId="{D2B987A6-AED7-4E79-990F-96466A124F8D}" srcOrd="3" destOrd="0" parTransId="{B4B6CED9-2143-4A66-A050-3578383651D6}" sibTransId="{A4580FA7-1EF6-461D-A909-8448E174A089}"/>
    <dgm:cxn modelId="{3F871AF9-A5CE-F848-9952-183A585288B2}" type="presOf" srcId="{2DAC794F-3314-4485-9668-4EC41280B031}" destId="{26E6AABA-46A6-1942-9C4D-104DD8FA136B}" srcOrd="0" destOrd="0" presId="urn:microsoft.com/office/officeart/2008/layout/LinedList"/>
    <dgm:cxn modelId="{831D9BF9-FB76-428E-9AA2-A5D39844CDF2}" srcId="{C28684C6-262D-4673-90E4-1354C6C95996}" destId="{9EDFCCDD-ABDE-4C27-9FFF-FA3C76EEDF49}" srcOrd="7" destOrd="0" parTransId="{A8D78B94-20C3-4831-AA8D-34310C8D6D8B}" sibTransId="{25D173E4-CAFA-40C5-BDAC-F750C67FCC72}"/>
    <dgm:cxn modelId="{4CFB2383-5AB4-E349-809B-F180959A20C7}" type="presParOf" srcId="{CEC74D1D-4EBB-6B4B-9AA0-B434DD8B2939}" destId="{8882C6F8-75EB-B741-99F7-E266BF731A4F}" srcOrd="0" destOrd="0" presId="urn:microsoft.com/office/officeart/2008/layout/LinedList"/>
    <dgm:cxn modelId="{994992C9-7DF0-A44D-BEF0-7EA6400C7B05}" type="presParOf" srcId="{CEC74D1D-4EBB-6B4B-9AA0-B434DD8B2939}" destId="{74B32858-5D97-BF40-A026-D7B8C837C63B}" srcOrd="1" destOrd="0" presId="urn:microsoft.com/office/officeart/2008/layout/LinedList"/>
    <dgm:cxn modelId="{5604DE17-5A71-1E43-A8FD-95A13269D85D}" type="presParOf" srcId="{74B32858-5D97-BF40-A026-D7B8C837C63B}" destId="{176A9B11-056B-9B49-8B49-2B3D77CFBE09}" srcOrd="0" destOrd="0" presId="urn:microsoft.com/office/officeart/2008/layout/LinedList"/>
    <dgm:cxn modelId="{D95374BF-1E0F-B541-B179-EB36435F29CF}" type="presParOf" srcId="{74B32858-5D97-BF40-A026-D7B8C837C63B}" destId="{46884D31-C352-3F43-8AC9-95A3B5D6ECB9}" srcOrd="1" destOrd="0" presId="urn:microsoft.com/office/officeart/2008/layout/LinedList"/>
    <dgm:cxn modelId="{19E26A66-D6E7-404E-99FA-BB085810429C}" type="presParOf" srcId="{CEC74D1D-4EBB-6B4B-9AA0-B434DD8B2939}" destId="{D2F4336B-FCA8-A041-9F0A-29A3853D5B75}" srcOrd="2" destOrd="0" presId="urn:microsoft.com/office/officeart/2008/layout/LinedList"/>
    <dgm:cxn modelId="{DC8DC8FF-C000-D949-ACE6-198BA20E8F86}" type="presParOf" srcId="{CEC74D1D-4EBB-6B4B-9AA0-B434DD8B2939}" destId="{3E683A81-8E4A-084D-A55E-EF5414A9DDC6}" srcOrd="3" destOrd="0" presId="urn:microsoft.com/office/officeart/2008/layout/LinedList"/>
    <dgm:cxn modelId="{96BAE657-7ACF-D340-A5E0-8FFB287F4D5B}" type="presParOf" srcId="{3E683A81-8E4A-084D-A55E-EF5414A9DDC6}" destId="{C5B0CF5D-0204-8042-BF61-EFAD51B6849E}" srcOrd="0" destOrd="0" presId="urn:microsoft.com/office/officeart/2008/layout/LinedList"/>
    <dgm:cxn modelId="{4BDBA2E9-835C-D447-BD76-AA5625D445F3}" type="presParOf" srcId="{3E683A81-8E4A-084D-A55E-EF5414A9DDC6}" destId="{5508B3C9-902D-3F46-B331-C87F5F52F1EF}" srcOrd="1" destOrd="0" presId="urn:microsoft.com/office/officeart/2008/layout/LinedList"/>
    <dgm:cxn modelId="{983DA33A-E012-1C46-8E99-CFB77DAECF8C}" type="presParOf" srcId="{CEC74D1D-4EBB-6B4B-9AA0-B434DD8B2939}" destId="{C65089AF-C670-CD40-81F7-7017EB76F166}" srcOrd="4" destOrd="0" presId="urn:microsoft.com/office/officeart/2008/layout/LinedList"/>
    <dgm:cxn modelId="{88C27F27-C160-BE4F-A6EF-4165A84ED0FB}" type="presParOf" srcId="{CEC74D1D-4EBB-6B4B-9AA0-B434DD8B2939}" destId="{25091CF5-E908-F64A-916A-941B5779478E}" srcOrd="5" destOrd="0" presId="urn:microsoft.com/office/officeart/2008/layout/LinedList"/>
    <dgm:cxn modelId="{0B469870-507A-7B47-ACC5-6E615044BB2C}" type="presParOf" srcId="{25091CF5-E908-F64A-916A-941B5779478E}" destId="{0781BF8D-174B-7942-84D6-4CC32EE7B879}" srcOrd="0" destOrd="0" presId="urn:microsoft.com/office/officeart/2008/layout/LinedList"/>
    <dgm:cxn modelId="{5CACFD15-4BBB-A141-A1B8-AEE081A17F8B}" type="presParOf" srcId="{25091CF5-E908-F64A-916A-941B5779478E}" destId="{9724C22C-74F4-784B-A453-AD049DE8675F}" srcOrd="1" destOrd="0" presId="urn:microsoft.com/office/officeart/2008/layout/LinedList"/>
    <dgm:cxn modelId="{03931B93-2024-6947-8903-7E5625143974}" type="presParOf" srcId="{CEC74D1D-4EBB-6B4B-9AA0-B434DD8B2939}" destId="{9C669F6E-4AAD-3D49-A8EF-7C97B4F1F70C}" srcOrd="6" destOrd="0" presId="urn:microsoft.com/office/officeart/2008/layout/LinedList"/>
    <dgm:cxn modelId="{D8AF265B-48E9-E640-AEBA-C19C572E71C3}" type="presParOf" srcId="{CEC74D1D-4EBB-6B4B-9AA0-B434DD8B2939}" destId="{D97FE03E-9388-8549-AC19-6D6CE7218A9B}" srcOrd="7" destOrd="0" presId="urn:microsoft.com/office/officeart/2008/layout/LinedList"/>
    <dgm:cxn modelId="{B38EFF42-1E20-FE45-9824-B3EEE543BAEE}" type="presParOf" srcId="{D97FE03E-9388-8549-AC19-6D6CE7218A9B}" destId="{852EFA8A-3F47-7749-A39A-92AA3C6B370A}" srcOrd="0" destOrd="0" presId="urn:microsoft.com/office/officeart/2008/layout/LinedList"/>
    <dgm:cxn modelId="{4886FB23-FB34-184B-A3BE-1FAEDB2E5545}" type="presParOf" srcId="{D97FE03E-9388-8549-AC19-6D6CE7218A9B}" destId="{8A119666-80EF-5544-B0CD-5DC779AFC88E}" srcOrd="1" destOrd="0" presId="urn:microsoft.com/office/officeart/2008/layout/LinedList"/>
    <dgm:cxn modelId="{DE8306CC-D0C1-C142-8BBD-3FAC4443C713}" type="presParOf" srcId="{CEC74D1D-4EBB-6B4B-9AA0-B434DD8B2939}" destId="{A2AE537C-0D95-B54D-812A-4B2CC7ABB4A5}" srcOrd="8" destOrd="0" presId="urn:microsoft.com/office/officeart/2008/layout/LinedList"/>
    <dgm:cxn modelId="{42FC8982-832D-6E4F-9232-F58A6329FF94}" type="presParOf" srcId="{CEC74D1D-4EBB-6B4B-9AA0-B434DD8B2939}" destId="{B048430B-582C-A74C-9D26-29FB0AF06A7D}" srcOrd="9" destOrd="0" presId="urn:microsoft.com/office/officeart/2008/layout/LinedList"/>
    <dgm:cxn modelId="{72BE2171-5366-BD44-8305-6EBF7122A845}" type="presParOf" srcId="{B048430B-582C-A74C-9D26-29FB0AF06A7D}" destId="{26E6AABA-46A6-1942-9C4D-104DD8FA136B}" srcOrd="0" destOrd="0" presId="urn:microsoft.com/office/officeart/2008/layout/LinedList"/>
    <dgm:cxn modelId="{E273F4FB-A769-4C46-912B-3213A5BD87BD}" type="presParOf" srcId="{B048430B-582C-A74C-9D26-29FB0AF06A7D}" destId="{B577A8F9-9177-084E-BC05-561690E3D892}" srcOrd="1" destOrd="0" presId="urn:microsoft.com/office/officeart/2008/layout/LinedList"/>
    <dgm:cxn modelId="{FA15E6DC-4A5E-6241-9A8C-E49C80F34984}" type="presParOf" srcId="{CEC74D1D-4EBB-6B4B-9AA0-B434DD8B2939}" destId="{2070052B-BEFC-C949-9C63-AEA1FD97D682}" srcOrd="10" destOrd="0" presId="urn:microsoft.com/office/officeart/2008/layout/LinedList"/>
    <dgm:cxn modelId="{E10D7CC8-83FE-A040-A4B9-3192DFCDE862}" type="presParOf" srcId="{CEC74D1D-4EBB-6B4B-9AA0-B434DD8B2939}" destId="{64B8B5AF-07FD-8D4A-BF02-2F42B80592E5}" srcOrd="11" destOrd="0" presId="urn:microsoft.com/office/officeart/2008/layout/LinedList"/>
    <dgm:cxn modelId="{AB0BB007-C0F6-9844-90B4-1E4223C369F3}" type="presParOf" srcId="{64B8B5AF-07FD-8D4A-BF02-2F42B80592E5}" destId="{6EBA3C29-7CEE-7D42-A379-53974EBDAEA6}" srcOrd="0" destOrd="0" presId="urn:microsoft.com/office/officeart/2008/layout/LinedList"/>
    <dgm:cxn modelId="{C6C04FBB-C8FC-8348-9BB1-EFE0D9E003CA}" type="presParOf" srcId="{64B8B5AF-07FD-8D4A-BF02-2F42B80592E5}" destId="{4C19B3F9-B2C5-6C4A-85E0-FA0AE408F8F2}" srcOrd="1" destOrd="0" presId="urn:microsoft.com/office/officeart/2008/layout/LinedList"/>
    <dgm:cxn modelId="{7A3E9973-BE00-F74C-A418-2D22DD1D8DD7}" type="presParOf" srcId="{CEC74D1D-4EBB-6B4B-9AA0-B434DD8B2939}" destId="{811B1CAD-F2E1-884F-90B6-ECB49CB2A643}" srcOrd="12" destOrd="0" presId="urn:microsoft.com/office/officeart/2008/layout/LinedList"/>
    <dgm:cxn modelId="{6F7DBEB7-B799-0047-B430-0C363AABD2F4}" type="presParOf" srcId="{CEC74D1D-4EBB-6B4B-9AA0-B434DD8B2939}" destId="{598A5E6E-0C30-4944-BD74-3474922380C2}" srcOrd="13" destOrd="0" presId="urn:microsoft.com/office/officeart/2008/layout/LinedList"/>
    <dgm:cxn modelId="{A3A97430-C5DA-2347-9201-DC79340D8127}" type="presParOf" srcId="{598A5E6E-0C30-4944-BD74-3474922380C2}" destId="{36581DCB-95A1-4641-B1D0-146D0C32F13A}" srcOrd="0" destOrd="0" presId="urn:microsoft.com/office/officeart/2008/layout/LinedList"/>
    <dgm:cxn modelId="{DCF3A6F6-F240-354A-B3CE-26BEE5CABD59}" type="presParOf" srcId="{598A5E6E-0C30-4944-BD74-3474922380C2}" destId="{0B29DE72-4A4B-D541-8D1D-C2A9E7E39A78}" srcOrd="1" destOrd="0" presId="urn:microsoft.com/office/officeart/2008/layout/LinedList"/>
    <dgm:cxn modelId="{0DDF8B34-EB03-584E-BF02-6851A530F306}" type="presParOf" srcId="{CEC74D1D-4EBB-6B4B-9AA0-B434DD8B2939}" destId="{0CE373CA-DC85-5345-A66E-A3AD8B5464B1}" srcOrd="14" destOrd="0" presId="urn:microsoft.com/office/officeart/2008/layout/LinedList"/>
    <dgm:cxn modelId="{EFA5876E-1A37-824D-B02D-F414EE2DB81B}" type="presParOf" srcId="{CEC74D1D-4EBB-6B4B-9AA0-B434DD8B2939}" destId="{3B36DCD6-A98E-3E47-9F19-45862EEAB272}" srcOrd="15" destOrd="0" presId="urn:microsoft.com/office/officeart/2008/layout/LinedList"/>
    <dgm:cxn modelId="{E4944904-61AC-2642-8261-AF02C49D8274}" type="presParOf" srcId="{3B36DCD6-A98E-3E47-9F19-45862EEAB272}" destId="{11BD54CB-B33A-8846-B10F-08987647DB54}" srcOrd="0" destOrd="0" presId="urn:microsoft.com/office/officeart/2008/layout/LinedList"/>
    <dgm:cxn modelId="{4470E70F-E00D-9F49-B817-CC9458F1FA96}" type="presParOf" srcId="{3B36DCD6-A98E-3E47-9F19-45862EEAB272}" destId="{A509F375-769E-F143-A030-99102830E7B6}" srcOrd="1" destOrd="0" presId="urn:microsoft.com/office/officeart/2008/layout/LinedList"/>
    <dgm:cxn modelId="{6C223844-0428-7348-9460-E118E7B0B8FE}" type="presParOf" srcId="{CEC74D1D-4EBB-6B4B-9AA0-B434DD8B2939}" destId="{C2F53664-049C-3949-BEE9-DB4608E5799F}" srcOrd="16" destOrd="0" presId="urn:microsoft.com/office/officeart/2008/layout/LinedList"/>
    <dgm:cxn modelId="{4F4D7589-5D5E-B141-9BBD-5B7E6CB8BB18}" type="presParOf" srcId="{CEC74D1D-4EBB-6B4B-9AA0-B434DD8B2939}" destId="{9903BAB6-9889-794D-9F90-D665296B1D51}" srcOrd="17" destOrd="0" presId="urn:microsoft.com/office/officeart/2008/layout/LinedList"/>
    <dgm:cxn modelId="{D7768AC3-2EAF-5D41-BA1D-17E8EDFE53DC}" type="presParOf" srcId="{9903BAB6-9889-794D-9F90-D665296B1D51}" destId="{C12DB038-FD36-644B-9730-308A59D01312}" srcOrd="0" destOrd="0" presId="urn:microsoft.com/office/officeart/2008/layout/LinedList"/>
    <dgm:cxn modelId="{BF99B43C-4AFB-7B4F-8DB3-CC2A6183ECF2}" type="presParOf" srcId="{9903BAB6-9889-794D-9F90-D665296B1D51}" destId="{1A2B2049-BEF0-5C4D-92FB-686C964BFCCB}" srcOrd="1" destOrd="0" presId="urn:microsoft.com/office/officeart/2008/layout/LinedList"/>
    <dgm:cxn modelId="{77F65393-DFB1-E241-A7D1-4D5C62DB0419}" type="presParOf" srcId="{CEC74D1D-4EBB-6B4B-9AA0-B434DD8B2939}" destId="{2ADBE736-5968-2B41-8434-955F23268134}" srcOrd="18" destOrd="0" presId="urn:microsoft.com/office/officeart/2008/layout/LinedList"/>
    <dgm:cxn modelId="{8D466992-178A-734B-AD69-6299D0FCDA84}" type="presParOf" srcId="{CEC74D1D-4EBB-6B4B-9AA0-B434DD8B2939}" destId="{51E26A6E-8AB5-8146-A6C9-A90F96070360}" srcOrd="19" destOrd="0" presId="urn:microsoft.com/office/officeart/2008/layout/LinedList"/>
    <dgm:cxn modelId="{31000175-FE2C-7149-88D8-4C01D8878A4B}" type="presParOf" srcId="{51E26A6E-8AB5-8146-A6C9-A90F96070360}" destId="{B89D7266-7661-1A48-86C4-6D8165ADCBBC}" srcOrd="0" destOrd="0" presId="urn:microsoft.com/office/officeart/2008/layout/LinedList"/>
    <dgm:cxn modelId="{A95A9C93-90C1-5A49-A955-041ABE64B4F6}" type="presParOf" srcId="{51E26A6E-8AB5-8146-A6C9-A90F96070360}" destId="{9DBA1628-F1B6-454E-81FF-71EC93BD1F5C}" srcOrd="1" destOrd="0" presId="urn:microsoft.com/office/officeart/2008/layout/LinedList"/>
    <dgm:cxn modelId="{F0ADBA5A-793F-B544-A7DC-D3E531A8F5D5}" type="presParOf" srcId="{CEC74D1D-4EBB-6B4B-9AA0-B434DD8B2939}" destId="{DAFEC4E0-57F3-E04B-90BF-8A3ECDFA9A5A}" srcOrd="20" destOrd="0" presId="urn:microsoft.com/office/officeart/2008/layout/LinedList"/>
    <dgm:cxn modelId="{CAE8C7EE-52A6-6843-B2A0-BFDF30582330}" type="presParOf" srcId="{CEC74D1D-4EBB-6B4B-9AA0-B434DD8B2939}" destId="{4F9E0729-E423-F54B-BA6F-504578DDDAB1}" srcOrd="21" destOrd="0" presId="urn:microsoft.com/office/officeart/2008/layout/LinedList"/>
    <dgm:cxn modelId="{4F3917CE-FBD5-A442-9483-DB27DB6F18E2}" type="presParOf" srcId="{4F9E0729-E423-F54B-BA6F-504578DDDAB1}" destId="{D54BED7C-7D2E-0C45-909F-3E901868EF41}" srcOrd="0" destOrd="0" presId="urn:microsoft.com/office/officeart/2008/layout/LinedList"/>
    <dgm:cxn modelId="{1F5C70AB-CAF3-CF40-BF25-D9B08697BEDF}" type="presParOf" srcId="{4F9E0729-E423-F54B-BA6F-504578DDDAB1}" destId="{81AC5F88-5A05-6B4A-B531-BF4D207735C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EB7AEB1-F7E4-47AD-8C49-E61776F66AA2}" type="doc">
      <dgm:prSet loTypeId="urn:microsoft.com/office/officeart/2005/8/layout/vList5" loCatId="list" qsTypeId="urn:microsoft.com/office/officeart/2005/8/quickstyle/simple1" qsCatId="simple" csTypeId="urn:microsoft.com/office/officeart/2005/8/colors/colorful1" csCatId="colorful"/>
      <dgm:spPr/>
      <dgm:t>
        <a:bodyPr/>
        <a:lstStyle/>
        <a:p>
          <a:endParaRPr lang="en-US"/>
        </a:p>
      </dgm:t>
    </dgm:pt>
    <dgm:pt modelId="{4F03CB43-F467-4A28-A758-1A6538656701}">
      <dgm:prSet/>
      <dgm:spPr/>
      <dgm:t>
        <a:bodyPr/>
        <a:lstStyle/>
        <a:p>
          <a:r>
            <a:rPr lang="en-GB" b="1"/>
            <a:t>Immediate Seizure Protocols</a:t>
          </a:r>
          <a:endParaRPr lang="en-US"/>
        </a:p>
      </dgm:t>
    </dgm:pt>
    <dgm:pt modelId="{8BA0E2CB-4EE7-4656-9D63-DCB8CFB47BC5}" type="parTrans" cxnId="{E1E47DFB-ABF0-4ED1-984B-127DF5877F00}">
      <dgm:prSet/>
      <dgm:spPr/>
      <dgm:t>
        <a:bodyPr/>
        <a:lstStyle/>
        <a:p>
          <a:endParaRPr lang="en-US"/>
        </a:p>
      </dgm:t>
    </dgm:pt>
    <dgm:pt modelId="{60115189-B77B-4713-A2B2-1C9CF459AF41}" type="sibTrans" cxnId="{E1E47DFB-ABF0-4ED1-984B-127DF5877F00}">
      <dgm:prSet/>
      <dgm:spPr/>
      <dgm:t>
        <a:bodyPr/>
        <a:lstStyle/>
        <a:p>
          <a:endParaRPr lang="en-US"/>
        </a:p>
      </dgm:t>
    </dgm:pt>
    <dgm:pt modelId="{DBD587BC-F65B-421E-8D04-78C7FA013DC8}">
      <dgm:prSet/>
      <dgm:spPr/>
      <dgm:t>
        <a:bodyPr/>
        <a:lstStyle/>
        <a:p>
          <a:r>
            <a:rPr lang="en-GB"/>
            <a:t>All devices placed in Faraday bags to prevent remote wiping or tampering (Group-IB, n.d. [9])</a:t>
          </a:r>
          <a:endParaRPr lang="en-US"/>
        </a:p>
      </dgm:t>
    </dgm:pt>
    <dgm:pt modelId="{8E60E89C-CBB6-4EEB-81F3-8FBC85DC5F45}" type="parTrans" cxnId="{70F6C225-0A3D-4DE7-8274-437C3CBE3F8C}">
      <dgm:prSet/>
      <dgm:spPr/>
      <dgm:t>
        <a:bodyPr/>
        <a:lstStyle/>
        <a:p>
          <a:endParaRPr lang="en-US"/>
        </a:p>
      </dgm:t>
    </dgm:pt>
    <dgm:pt modelId="{E9F460E0-F2BD-45E1-B3F8-76609F2DF481}" type="sibTrans" cxnId="{70F6C225-0A3D-4DE7-8274-437C3CBE3F8C}">
      <dgm:prSet/>
      <dgm:spPr/>
      <dgm:t>
        <a:bodyPr/>
        <a:lstStyle/>
        <a:p>
          <a:endParaRPr lang="en-US"/>
        </a:p>
      </dgm:t>
    </dgm:pt>
    <dgm:pt modelId="{3DDA2DBD-9BE1-428A-8917-F04AFF8D02CF}">
      <dgm:prSet/>
      <dgm:spPr/>
      <dgm:t>
        <a:bodyPr/>
        <a:lstStyle/>
        <a:p>
          <a:r>
            <a:rPr lang="en-GB"/>
            <a:t>Powered down where possible and transported under documented chain-of-custody</a:t>
          </a:r>
          <a:endParaRPr lang="en-US"/>
        </a:p>
      </dgm:t>
    </dgm:pt>
    <dgm:pt modelId="{8A576729-8A1D-47E7-A67E-E38100B7D6B1}" type="parTrans" cxnId="{5F8AC4E2-D33D-40B5-B11E-CA08924DF251}">
      <dgm:prSet/>
      <dgm:spPr/>
      <dgm:t>
        <a:bodyPr/>
        <a:lstStyle/>
        <a:p>
          <a:endParaRPr lang="en-US"/>
        </a:p>
      </dgm:t>
    </dgm:pt>
    <dgm:pt modelId="{70947CF7-BCA8-40CA-A59F-DB0E0C40A60E}" type="sibTrans" cxnId="{5F8AC4E2-D33D-40B5-B11E-CA08924DF251}">
      <dgm:prSet/>
      <dgm:spPr/>
      <dgm:t>
        <a:bodyPr/>
        <a:lstStyle/>
        <a:p>
          <a:endParaRPr lang="en-US"/>
        </a:p>
      </dgm:t>
    </dgm:pt>
    <dgm:pt modelId="{237A8337-50D0-418A-8863-FBC354D0588B}">
      <dgm:prSet/>
      <dgm:spPr/>
      <dgm:t>
        <a:bodyPr/>
        <a:lstStyle/>
        <a:p>
          <a:r>
            <a:rPr lang="en-GB"/>
            <a:t>Environmental controls maintained during storage in secure forensic laboratory</a:t>
          </a:r>
          <a:endParaRPr lang="en-US"/>
        </a:p>
      </dgm:t>
    </dgm:pt>
    <dgm:pt modelId="{94C76247-6AF9-4F00-9F2F-445A320FA770}" type="parTrans" cxnId="{CC1F0613-333E-474C-91F5-6A0C4DF6298B}">
      <dgm:prSet/>
      <dgm:spPr/>
      <dgm:t>
        <a:bodyPr/>
        <a:lstStyle/>
        <a:p>
          <a:endParaRPr lang="en-US"/>
        </a:p>
      </dgm:t>
    </dgm:pt>
    <dgm:pt modelId="{BD326B52-AFF3-4381-AAD6-E29D95D80311}" type="sibTrans" cxnId="{CC1F0613-333E-474C-91F5-6A0C4DF6298B}">
      <dgm:prSet/>
      <dgm:spPr/>
      <dgm:t>
        <a:bodyPr/>
        <a:lstStyle/>
        <a:p>
          <a:endParaRPr lang="en-US"/>
        </a:p>
      </dgm:t>
    </dgm:pt>
    <dgm:pt modelId="{6A4DF931-0329-49B0-A6D9-5C775D2495B0}">
      <dgm:prSet/>
      <dgm:spPr/>
      <dgm:t>
        <a:bodyPr/>
        <a:lstStyle/>
        <a:p>
          <a:r>
            <a:rPr lang="en-GB" b="1"/>
            <a:t>Hash Verification</a:t>
          </a:r>
          <a:endParaRPr lang="en-US"/>
        </a:p>
      </dgm:t>
    </dgm:pt>
    <dgm:pt modelId="{F97CA6FE-9C1D-4D25-8673-64B7814E8730}" type="parTrans" cxnId="{E571F574-13B8-41DE-BC16-607169016C13}">
      <dgm:prSet/>
      <dgm:spPr/>
      <dgm:t>
        <a:bodyPr/>
        <a:lstStyle/>
        <a:p>
          <a:endParaRPr lang="en-US"/>
        </a:p>
      </dgm:t>
    </dgm:pt>
    <dgm:pt modelId="{03B1CF52-89ED-4473-AD67-8A41DD3D12AD}" type="sibTrans" cxnId="{E571F574-13B8-41DE-BC16-607169016C13}">
      <dgm:prSet/>
      <dgm:spPr/>
      <dgm:t>
        <a:bodyPr/>
        <a:lstStyle/>
        <a:p>
          <a:endParaRPr lang="en-US"/>
        </a:p>
      </dgm:t>
    </dgm:pt>
    <dgm:pt modelId="{447990BB-DB85-4352-8C64-9335D516C6A1}">
      <dgm:prSet/>
      <dgm:spPr/>
      <dgm:t>
        <a:bodyPr/>
        <a:lstStyle/>
        <a:p>
          <a:r>
            <a:rPr lang="en-GB"/>
            <a:t>MD5 and SHA-256 hashes computed on-site and post-imaging for all devices and media</a:t>
          </a:r>
          <a:endParaRPr lang="en-US"/>
        </a:p>
      </dgm:t>
    </dgm:pt>
    <dgm:pt modelId="{252A1B00-23C0-47E3-A591-A730A6FC661F}" type="parTrans" cxnId="{1844A157-A3DF-4FD6-9580-62374075644A}">
      <dgm:prSet/>
      <dgm:spPr/>
      <dgm:t>
        <a:bodyPr/>
        <a:lstStyle/>
        <a:p>
          <a:endParaRPr lang="en-US"/>
        </a:p>
      </dgm:t>
    </dgm:pt>
    <dgm:pt modelId="{B6420307-8DCF-4F95-B133-C8A592C1832A}" type="sibTrans" cxnId="{1844A157-A3DF-4FD6-9580-62374075644A}">
      <dgm:prSet/>
      <dgm:spPr/>
      <dgm:t>
        <a:bodyPr/>
        <a:lstStyle/>
        <a:p>
          <a:endParaRPr lang="en-US"/>
        </a:p>
      </dgm:t>
    </dgm:pt>
    <dgm:pt modelId="{486638E0-2C85-45A5-89DF-37111BED6B83}">
      <dgm:prSet/>
      <dgm:spPr/>
      <dgm:t>
        <a:bodyPr/>
        <a:lstStyle/>
        <a:p>
          <a:r>
            <a:rPr lang="en-GB"/>
            <a:t>All hashes matched originals confirming no alterations occurred during handling</a:t>
          </a:r>
          <a:endParaRPr lang="en-US"/>
        </a:p>
      </dgm:t>
    </dgm:pt>
    <dgm:pt modelId="{67C182B7-198C-4D40-82DD-53AD84B0B8FB}" type="parTrans" cxnId="{23B79189-C1E1-4051-AB3D-867A518B48A2}">
      <dgm:prSet/>
      <dgm:spPr/>
      <dgm:t>
        <a:bodyPr/>
        <a:lstStyle/>
        <a:p>
          <a:endParaRPr lang="en-US"/>
        </a:p>
      </dgm:t>
    </dgm:pt>
    <dgm:pt modelId="{6D9CC843-7AD7-4F74-948F-CEE96F51BAA5}" type="sibTrans" cxnId="{23B79189-C1E1-4051-AB3D-867A518B48A2}">
      <dgm:prSet/>
      <dgm:spPr/>
      <dgm:t>
        <a:bodyPr/>
        <a:lstStyle/>
        <a:p>
          <a:endParaRPr lang="en-US"/>
        </a:p>
      </dgm:t>
    </dgm:pt>
    <dgm:pt modelId="{BACF2E4D-4DE7-4016-9CE9-D6DDFD9BEE4A}">
      <dgm:prSet/>
      <dgm:spPr/>
      <dgm:t>
        <a:bodyPr/>
        <a:lstStyle/>
        <a:p>
          <a:r>
            <a:rPr lang="en-GB"/>
            <a:t>Ensures mathematical proof of evidence integrity throughout investigation</a:t>
          </a:r>
          <a:endParaRPr lang="en-US"/>
        </a:p>
      </dgm:t>
    </dgm:pt>
    <dgm:pt modelId="{59BC414C-45F7-4360-A332-04F366856BF1}" type="parTrans" cxnId="{DF9348BE-8AA0-4175-BCC7-84BA121CABD1}">
      <dgm:prSet/>
      <dgm:spPr/>
      <dgm:t>
        <a:bodyPr/>
        <a:lstStyle/>
        <a:p>
          <a:endParaRPr lang="en-US"/>
        </a:p>
      </dgm:t>
    </dgm:pt>
    <dgm:pt modelId="{61F99E9F-5B53-42FD-8270-D7E722DF9ABA}" type="sibTrans" cxnId="{DF9348BE-8AA0-4175-BCC7-84BA121CABD1}">
      <dgm:prSet/>
      <dgm:spPr/>
      <dgm:t>
        <a:bodyPr/>
        <a:lstStyle/>
        <a:p>
          <a:endParaRPr lang="en-US"/>
        </a:p>
      </dgm:t>
    </dgm:pt>
    <dgm:pt modelId="{E00DE3CA-E4EF-4E18-84E5-67F83D9D60C3}">
      <dgm:prSet/>
      <dgm:spPr/>
      <dgm:t>
        <a:bodyPr/>
        <a:lstStyle/>
        <a:p>
          <a:r>
            <a:rPr lang="en-GB" b="1"/>
            <a:t>Chain-of-Custody Documentation</a:t>
          </a:r>
          <a:endParaRPr lang="en-US"/>
        </a:p>
      </dgm:t>
    </dgm:pt>
    <dgm:pt modelId="{E8148EEF-AD12-4D79-A04E-E08417E68DF3}" type="parTrans" cxnId="{54F79352-223D-4285-8F96-4F4E44452E00}">
      <dgm:prSet/>
      <dgm:spPr/>
      <dgm:t>
        <a:bodyPr/>
        <a:lstStyle/>
        <a:p>
          <a:endParaRPr lang="en-US"/>
        </a:p>
      </dgm:t>
    </dgm:pt>
    <dgm:pt modelId="{D72230A8-1A5A-4452-A9FF-DBE7A401834E}" type="sibTrans" cxnId="{54F79352-223D-4285-8F96-4F4E44452E00}">
      <dgm:prSet/>
      <dgm:spPr/>
      <dgm:t>
        <a:bodyPr/>
        <a:lstStyle/>
        <a:p>
          <a:endParaRPr lang="en-US"/>
        </a:p>
      </dgm:t>
    </dgm:pt>
    <dgm:pt modelId="{D216C988-D129-4175-8C47-0F1BB723D498}">
      <dgm:prSet/>
      <dgm:spPr/>
      <dgm:t>
        <a:bodyPr/>
        <a:lstStyle/>
        <a:p>
          <a:r>
            <a:rPr lang="en-GB"/>
            <a:t>Detailed logs recording every handler, timestamp, and condition of evidence (SWGDE, 2025 [16])</a:t>
          </a:r>
          <a:endParaRPr lang="en-US"/>
        </a:p>
      </dgm:t>
    </dgm:pt>
    <dgm:pt modelId="{597C412B-83F0-4900-AB54-D1AF0D205EE3}" type="parTrans" cxnId="{83241A84-275A-4CBB-A5B6-83AE6723D8CA}">
      <dgm:prSet/>
      <dgm:spPr/>
      <dgm:t>
        <a:bodyPr/>
        <a:lstStyle/>
        <a:p>
          <a:endParaRPr lang="en-US"/>
        </a:p>
      </dgm:t>
    </dgm:pt>
    <dgm:pt modelId="{A8AD749D-EEC0-49BC-BB00-2E8430B9FC79}" type="sibTrans" cxnId="{83241A84-275A-4CBB-A5B6-83AE6723D8CA}">
      <dgm:prSet/>
      <dgm:spPr/>
      <dgm:t>
        <a:bodyPr/>
        <a:lstStyle/>
        <a:p>
          <a:endParaRPr lang="en-US"/>
        </a:p>
      </dgm:t>
    </dgm:pt>
    <dgm:pt modelId="{C0F98608-6440-4C45-8F25-49E49C002138}">
      <dgm:prSet/>
      <dgm:spPr/>
      <dgm:t>
        <a:bodyPr/>
        <a:lstStyle/>
        <a:p>
          <a:r>
            <a:rPr lang="en-GB"/>
            <a:t>Tamper-evident containers used for long-term storage</a:t>
          </a:r>
          <a:endParaRPr lang="en-US"/>
        </a:p>
      </dgm:t>
    </dgm:pt>
    <dgm:pt modelId="{D0454CBE-9267-4ECB-9F9E-B21D4DC80538}" type="parTrans" cxnId="{332ECBEC-9329-476A-B873-55A7A92A0FA4}">
      <dgm:prSet/>
      <dgm:spPr/>
      <dgm:t>
        <a:bodyPr/>
        <a:lstStyle/>
        <a:p>
          <a:endParaRPr lang="en-US"/>
        </a:p>
      </dgm:t>
    </dgm:pt>
    <dgm:pt modelId="{E4898B05-AF5F-45EA-B7DB-B95BF56450A4}" type="sibTrans" cxnId="{332ECBEC-9329-476A-B873-55A7A92A0FA4}">
      <dgm:prSet/>
      <dgm:spPr/>
      <dgm:t>
        <a:bodyPr/>
        <a:lstStyle/>
        <a:p>
          <a:endParaRPr lang="en-US"/>
        </a:p>
      </dgm:t>
    </dgm:pt>
    <dgm:pt modelId="{C70E0B4C-CC89-1143-A4EE-611BF8CFABFF}" type="pres">
      <dgm:prSet presAssocID="{1EB7AEB1-F7E4-47AD-8C49-E61776F66AA2}" presName="Name0" presStyleCnt="0">
        <dgm:presLayoutVars>
          <dgm:dir/>
          <dgm:animLvl val="lvl"/>
          <dgm:resizeHandles val="exact"/>
        </dgm:presLayoutVars>
      </dgm:prSet>
      <dgm:spPr/>
    </dgm:pt>
    <dgm:pt modelId="{0973DC44-5AF3-874A-B21E-3E1A017C9220}" type="pres">
      <dgm:prSet presAssocID="{4F03CB43-F467-4A28-A758-1A6538656701}" presName="linNode" presStyleCnt="0"/>
      <dgm:spPr/>
    </dgm:pt>
    <dgm:pt modelId="{C94799A9-8BCD-B64E-AD71-80D7A3D3432F}" type="pres">
      <dgm:prSet presAssocID="{4F03CB43-F467-4A28-A758-1A6538656701}" presName="parentText" presStyleLbl="node1" presStyleIdx="0" presStyleCnt="3">
        <dgm:presLayoutVars>
          <dgm:chMax val="1"/>
          <dgm:bulletEnabled val="1"/>
        </dgm:presLayoutVars>
      </dgm:prSet>
      <dgm:spPr/>
    </dgm:pt>
    <dgm:pt modelId="{02D5FEC5-8DC2-6743-BBE7-CF1A1E31E38B}" type="pres">
      <dgm:prSet presAssocID="{4F03CB43-F467-4A28-A758-1A6538656701}" presName="descendantText" presStyleLbl="alignAccFollowNode1" presStyleIdx="0" presStyleCnt="3">
        <dgm:presLayoutVars>
          <dgm:bulletEnabled val="1"/>
        </dgm:presLayoutVars>
      </dgm:prSet>
      <dgm:spPr/>
    </dgm:pt>
    <dgm:pt modelId="{77D4A18A-DED7-B240-957F-67DF54CCE79A}" type="pres">
      <dgm:prSet presAssocID="{60115189-B77B-4713-A2B2-1C9CF459AF41}" presName="sp" presStyleCnt="0"/>
      <dgm:spPr/>
    </dgm:pt>
    <dgm:pt modelId="{FD536ACD-8051-0145-A1D4-F7F3567BC489}" type="pres">
      <dgm:prSet presAssocID="{6A4DF931-0329-49B0-A6D9-5C775D2495B0}" presName="linNode" presStyleCnt="0"/>
      <dgm:spPr/>
    </dgm:pt>
    <dgm:pt modelId="{36FE96D4-DF23-BF44-830F-E41CFEC149AC}" type="pres">
      <dgm:prSet presAssocID="{6A4DF931-0329-49B0-A6D9-5C775D2495B0}" presName="parentText" presStyleLbl="node1" presStyleIdx="1" presStyleCnt="3">
        <dgm:presLayoutVars>
          <dgm:chMax val="1"/>
          <dgm:bulletEnabled val="1"/>
        </dgm:presLayoutVars>
      </dgm:prSet>
      <dgm:spPr/>
    </dgm:pt>
    <dgm:pt modelId="{BEA0170E-135E-2F4B-BE0D-08B092B45903}" type="pres">
      <dgm:prSet presAssocID="{6A4DF931-0329-49B0-A6D9-5C775D2495B0}" presName="descendantText" presStyleLbl="alignAccFollowNode1" presStyleIdx="1" presStyleCnt="3">
        <dgm:presLayoutVars>
          <dgm:bulletEnabled val="1"/>
        </dgm:presLayoutVars>
      </dgm:prSet>
      <dgm:spPr/>
    </dgm:pt>
    <dgm:pt modelId="{C145467B-9FF1-3940-8DDE-8C17AB13EB3C}" type="pres">
      <dgm:prSet presAssocID="{03B1CF52-89ED-4473-AD67-8A41DD3D12AD}" presName="sp" presStyleCnt="0"/>
      <dgm:spPr/>
    </dgm:pt>
    <dgm:pt modelId="{A3DC09A7-0FF9-3C43-8964-0422955F800A}" type="pres">
      <dgm:prSet presAssocID="{E00DE3CA-E4EF-4E18-84E5-67F83D9D60C3}" presName="linNode" presStyleCnt="0"/>
      <dgm:spPr/>
    </dgm:pt>
    <dgm:pt modelId="{647D0FC7-A209-AD48-AA02-7A89F7628CA3}" type="pres">
      <dgm:prSet presAssocID="{E00DE3CA-E4EF-4E18-84E5-67F83D9D60C3}" presName="parentText" presStyleLbl="node1" presStyleIdx="2" presStyleCnt="3">
        <dgm:presLayoutVars>
          <dgm:chMax val="1"/>
          <dgm:bulletEnabled val="1"/>
        </dgm:presLayoutVars>
      </dgm:prSet>
      <dgm:spPr/>
    </dgm:pt>
    <dgm:pt modelId="{18C8F394-5AED-1C4D-A2EB-E28D9D169987}" type="pres">
      <dgm:prSet presAssocID="{E00DE3CA-E4EF-4E18-84E5-67F83D9D60C3}" presName="descendantText" presStyleLbl="alignAccFollowNode1" presStyleIdx="2" presStyleCnt="3">
        <dgm:presLayoutVars>
          <dgm:bulletEnabled val="1"/>
        </dgm:presLayoutVars>
      </dgm:prSet>
      <dgm:spPr/>
    </dgm:pt>
  </dgm:ptLst>
  <dgm:cxnLst>
    <dgm:cxn modelId="{D4B7D701-2292-B041-9E22-E161D7EC8B91}" type="presOf" srcId="{DBD587BC-F65B-421E-8D04-78C7FA013DC8}" destId="{02D5FEC5-8DC2-6743-BBE7-CF1A1E31E38B}" srcOrd="0" destOrd="0" presId="urn:microsoft.com/office/officeart/2005/8/layout/vList5"/>
    <dgm:cxn modelId="{6A994C09-612F-F44E-B8B4-E1AF7D5CEE73}" type="presOf" srcId="{C0F98608-6440-4C45-8F25-49E49C002138}" destId="{18C8F394-5AED-1C4D-A2EB-E28D9D169987}" srcOrd="0" destOrd="1" presId="urn:microsoft.com/office/officeart/2005/8/layout/vList5"/>
    <dgm:cxn modelId="{CC1F0613-333E-474C-91F5-6A0C4DF6298B}" srcId="{4F03CB43-F467-4A28-A758-1A6538656701}" destId="{237A8337-50D0-418A-8863-FBC354D0588B}" srcOrd="2" destOrd="0" parTransId="{94C76247-6AF9-4F00-9F2F-445A320FA770}" sibTransId="{BD326B52-AFF3-4381-AAD6-E29D95D80311}"/>
    <dgm:cxn modelId="{F0294A20-C79C-4A49-AA80-A40369DBE105}" type="presOf" srcId="{1EB7AEB1-F7E4-47AD-8C49-E61776F66AA2}" destId="{C70E0B4C-CC89-1143-A4EE-611BF8CFABFF}" srcOrd="0" destOrd="0" presId="urn:microsoft.com/office/officeart/2005/8/layout/vList5"/>
    <dgm:cxn modelId="{20680822-8255-5E46-AD69-9A59359EB54A}" type="presOf" srcId="{4F03CB43-F467-4A28-A758-1A6538656701}" destId="{C94799A9-8BCD-B64E-AD71-80D7A3D3432F}" srcOrd="0" destOrd="0" presId="urn:microsoft.com/office/officeart/2005/8/layout/vList5"/>
    <dgm:cxn modelId="{70F6C225-0A3D-4DE7-8274-437C3CBE3F8C}" srcId="{4F03CB43-F467-4A28-A758-1A6538656701}" destId="{DBD587BC-F65B-421E-8D04-78C7FA013DC8}" srcOrd="0" destOrd="0" parTransId="{8E60E89C-CBB6-4EEB-81F3-8FBC85DC5F45}" sibTransId="{E9F460E0-F2BD-45E1-B3F8-76609F2DF481}"/>
    <dgm:cxn modelId="{063DE549-9C67-3C46-8786-DF2623758F3B}" type="presOf" srcId="{6A4DF931-0329-49B0-A6D9-5C775D2495B0}" destId="{36FE96D4-DF23-BF44-830F-E41CFEC149AC}" srcOrd="0" destOrd="0" presId="urn:microsoft.com/office/officeart/2005/8/layout/vList5"/>
    <dgm:cxn modelId="{54F79352-223D-4285-8F96-4F4E44452E00}" srcId="{1EB7AEB1-F7E4-47AD-8C49-E61776F66AA2}" destId="{E00DE3CA-E4EF-4E18-84E5-67F83D9D60C3}" srcOrd="2" destOrd="0" parTransId="{E8148EEF-AD12-4D79-A04E-E08417E68DF3}" sibTransId="{D72230A8-1A5A-4452-A9FF-DBE7A401834E}"/>
    <dgm:cxn modelId="{E571F574-13B8-41DE-BC16-607169016C13}" srcId="{1EB7AEB1-F7E4-47AD-8C49-E61776F66AA2}" destId="{6A4DF931-0329-49B0-A6D9-5C775D2495B0}" srcOrd="1" destOrd="0" parTransId="{F97CA6FE-9C1D-4D25-8673-64B7814E8730}" sibTransId="{03B1CF52-89ED-4473-AD67-8A41DD3D12AD}"/>
    <dgm:cxn modelId="{1844A157-A3DF-4FD6-9580-62374075644A}" srcId="{6A4DF931-0329-49B0-A6D9-5C775D2495B0}" destId="{447990BB-DB85-4352-8C64-9335D516C6A1}" srcOrd="0" destOrd="0" parTransId="{252A1B00-23C0-47E3-A591-A730A6FC661F}" sibTransId="{B6420307-8DCF-4F95-B133-C8A592C1832A}"/>
    <dgm:cxn modelId="{83241A84-275A-4CBB-A5B6-83AE6723D8CA}" srcId="{E00DE3CA-E4EF-4E18-84E5-67F83D9D60C3}" destId="{D216C988-D129-4175-8C47-0F1BB723D498}" srcOrd="0" destOrd="0" parTransId="{597C412B-83F0-4900-AB54-D1AF0D205EE3}" sibTransId="{A8AD749D-EEC0-49BC-BB00-2E8430B9FC79}"/>
    <dgm:cxn modelId="{8DFB0E85-E141-1A41-944B-1D4D9AAAEEAB}" type="presOf" srcId="{486638E0-2C85-45A5-89DF-37111BED6B83}" destId="{BEA0170E-135E-2F4B-BE0D-08B092B45903}" srcOrd="0" destOrd="1" presId="urn:microsoft.com/office/officeart/2005/8/layout/vList5"/>
    <dgm:cxn modelId="{23B79189-C1E1-4051-AB3D-867A518B48A2}" srcId="{6A4DF931-0329-49B0-A6D9-5C775D2495B0}" destId="{486638E0-2C85-45A5-89DF-37111BED6B83}" srcOrd="1" destOrd="0" parTransId="{67C182B7-198C-4D40-82DD-53AD84B0B8FB}" sibTransId="{6D9CC843-7AD7-4F74-948F-CEE96F51BAA5}"/>
    <dgm:cxn modelId="{2743DF8E-F18B-324D-96BB-6AAE6E905E0B}" type="presOf" srcId="{3DDA2DBD-9BE1-428A-8917-F04AFF8D02CF}" destId="{02D5FEC5-8DC2-6743-BBE7-CF1A1E31E38B}" srcOrd="0" destOrd="1" presId="urn:microsoft.com/office/officeart/2005/8/layout/vList5"/>
    <dgm:cxn modelId="{9513CD95-E83B-5F44-BC84-4814C34ABC30}" type="presOf" srcId="{447990BB-DB85-4352-8C64-9335D516C6A1}" destId="{BEA0170E-135E-2F4B-BE0D-08B092B45903}" srcOrd="0" destOrd="0" presId="urn:microsoft.com/office/officeart/2005/8/layout/vList5"/>
    <dgm:cxn modelId="{E7C14AAA-D193-7544-AA77-4862C5ED5686}" type="presOf" srcId="{237A8337-50D0-418A-8863-FBC354D0588B}" destId="{02D5FEC5-8DC2-6743-BBE7-CF1A1E31E38B}" srcOrd="0" destOrd="2" presId="urn:microsoft.com/office/officeart/2005/8/layout/vList5"/>
    <dgm:cxn modelId="{DF9348BE-8AA0-4175-BCC7-84BA121CABD1}" srcId="{6A4DF931-0329-49B0-A6D9-5C775D2495B0}" destId="{BACF2E4D-4DE7-4016-9CE9-D6DDFD9BEE4A}" srcOrd="2" destOrd="0" parTransId="{59BC414C-45F7-4360-A332-04F366856BF1}" sibTransId="{61F99E9F-5B53-42FD-8270-D7E722DF9ABA}"/>
    <dgm:cxn modelId="{8AB382D1-B2F9-0447-8C2F-F79CF08F5570}" type="presOf" srcId="{E00DE3CA-E4EF-4E18-84E5-67F83D9D60C3}" destId="{647D0FC7-A209-AD48-AA02-7A89F7628CA3}" srcOrd="0" destOrd="0" presId="urn:microsoft.com/office/officeart/2005/8/layout/vList5"/>
    <dgm:cxn modelId="{B17BE2D5-E51A-3044-9257-2788AE442088}" type="presOf" srcId="{D216C988-D129-4175-8C47-0F1BB723D498}" destId="{18C8F394-5AED-1C4D-A2EB-E28D9D169987}" srcOrd="0" destOrd="0" presId="urn:microsoft.com/office/officeart/2005/8/layout/vList5"/>
    <dgm:cxn modelId="{5F8AC4E2-D33D-40B5-B11E-CA08924DF251}" srcId="{4F03CB43-F467-4A28-A758-1A6538656701}" destId="{3DDA2DBD-9BE1-428A-8917-F04AFF8D02CF}" srcOrd="1" destOrd="0" parTransId="{8A576729-8A1D-47E7-A67E-E38100B7D6B1}" sibTransId="{70947CF7-BCA8-40CA-A59F-DB0E0C40A60E}"/>
    <dgm:cxn modelId="{332ECBEC-9329-476A-B873-55A7A92A0FA4}" srcId="{E00DE3CA-E4EF-4E18-84E5-67F83D9D60C3}" destId="{C0F98608-6440-4C45-8F25-49E49C002138}" srcOrd="1" destOrd="0" parTransId="{D0454CBE-9267-4ECB-9F9E-B21D4DC80538}" sibTransId="{E4898B05-AF5F-45EA-B7DB-B95BF56450A4}"/>
    <dgm:cxn modelId="{5FCE1BF7-9CC9-1048-8EA7-FAC0481892F6}" type="presOf" srcId="{BACF2E4D-4DE7-4016-9CE9-D6DDFD9BEE4A}" destId="{BEA0170E-135E-2F4B-BE0D-08B092B45903}" srcOrd="0" destOrd="2" presId="urn:microsoft.com/office/officeart/2005/8/layout/vList5"/>
    <dgm:cxn modelId="{E1E47DFB-ABF0-4ED1-984B-127DF5877F00}" srcId="{1EB7AEB1-F7E4-47AD-8C49-E61776F66AA2}" destId="{4F03CB43-F467-4A28-A758-1A6538656701}" srcOrd="0" destOrd="0" parTransId="{8BA0E2CB-4EE7-4656-9D63-DCB8CFB47BC5}" sibTransId="{60115189-B77B-4713-A2B2-1C9CF459AF41}"/>
    <dgm:cxn modelId="{A8A6BB6F-729F-1E48-B98A-F742AEBD68E8}" type="presParOf" srcId="{C70E0B4C-CC89-1143-A4EE-611BF8CFABFF}" destId="{0973DC44-5AF3-874A-B21E-3E1A017C9220}" srcOrd="0" destOrd="0" presId="urn:microsoft.com/office/officeart/2005/8/layout/vList5"/>
    <dgm:cxn modelId="{637FCDAA-4279-8C46-9026-00C5D7354DF6}" type="presParOf" srcId="{0973DC44-5AF3-874A-B21E-3E1A017C9220}" destId="{C94799A9-8BCD-B64E-AD71-80D7A3D3432F}" srcOrd="0" destOrd="0" presId="urn:microsoft.com/office/officeart/2005/8/layout/vList5"/>
    <dgm:cxn modelId="{6C284F83-68BD-7C40-A1D7-7C54091839DE}" type="presParOf" srcId="{0973DC44-5AF3-874A-B21E-3E1A017C9220}" destId="{02D5FEC5-8DC2-6743-BBE7-CF1A1E31E38B}" srcOrd="1" destOrd="0" presId="urn:microsoft.com/office/officeart/2005/8/layout/vList5"/>
    <dgm:cxn modelId="{9BE3FDFF-DABC-B447-912F-C6961F404659}" type="presParOf" srcId="{C70E0B4C-CC89-1143-A4EE-611BF8CFABFF}" destId="{77D4A18A-DED7-B240-957F-67DF54CCE79A}" srcOrd="1" destOrd="0" presId="urn:microsoft.com/office/officeart/2005/8/layout/vList5"/>
    <dgm:cxn modelId="{DE4F2471-6C21-414F-A686-C60D128D20DA}" type="presParOf" srcId="{C70E0B4C-CC89-1143-A4EE-611BF8CFABFF}" destId="{FD536ACD-8051-0145-A1D4-F7F3567BC489}" srcOrd="2" destOrd="0" presId="urn:microsoft.com/office/officeart/2005/8/layout/vList5"/>
    <dgm:cxn modelId="{8D36D5DF-5EF8-8944-A7BA-05BBE63A3710}" type="presParOf" srcId="{FD536ACD-8051-0145-A1D4-F7F3567BC489}" destId="{36FE96D4-DF23-BF44-830F-E41CFEC149AC}" srcOrd="0" destOrd="0" presId="urn:microsoft.com/office/officeart/2005/8/layout/vList5"/>
    <dgm:cxn modelId="{A2A13E49-ED00-D044-B0F5-A2DDB30286BB}" type="presParOf" srcId="{FD536ACD-8051-0145-A1D4-F7F3567BC489}" destId="{BEA0170E-135E-2F4B-BE0D-08B092B45903}" srcOrd="1" destOrd="0" presId="urn:microsoft.com/office/officeart/2005/8/layout/vList5"/>
    <dgm:cxn modelId="{1DA92B24-6671-6A4E-8B2E-061B4C2958DA}" type="presParOf" srcId="{C70E0B4C-CC89-1143-A4EE-611BF8CFABFF}" destId="{C145467B-9FF1-3940-8DDE-8C17AB13EB3C}" srcOrd="3" destOrd="0" presId="urn:microsoft.com/office/officeart/2005/8/layout/vList5"/>
    <dgm:cxn modelId="{0EAE0FAE-16FF-8548-A663-4788E629DD10}" type="presParOf" srcId="{C70E0B4C-CC89-1143-A4EE-611BF8CFABFF}" destId="{A3DC09A7-0FF9-3C43-8964-0422955F800A}" srcOrd="4" destOrd="0" presId="urn:microsoft.com/office/officeart/2005/8/layout/vList5"/>
    <dgm:cxn modelId="{F2456D80-C4F9-B54D-B8DB-208A91A52B47}" type="presParOf" srcId="{A3DC09A7-0FF9-3C43-8964-0422955F800A}" destId="{647D0FC7-A209-AD48-AA02-7A89F7628CA3}" srcOrd="0" destOrd="0" presId="urn:microsoft.com/office/officeart/2005/8/layout/vList5"/>
    <dgm:cxn modelId="{0B0DD0A9-63F7-6B48-BEB4-AF86E6F08F8F}" type="presParOf" srcId="{A3DC09A7-0FF9-3C43-8964-0422955F800A}" destId="{18C8F394-5AED-1C4D-A2EB-E28D9D169987}"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1F6FDA9-DB47-484A-BF2E-095FF02B57BD}"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EB24D7D-633E-4129-9A32-33C0E830EDF2}">
      <dgm:prSet/>
      <dgm:spPr/>
      <dgm:t>
        <a:bodyPr/>
        <a:lstStyle/>
        <a:p>
          <a:pPr>
            <a:defRPr b="1"/>
          </a:pPr>
          <a:r>
            <a:rPr lang="en-GB" b="1"/>
            <a:t>Smartphone Extraction Process</a:t>
          </a:r>
          <a:endParaRPr lang="en-US"/>
        </a:p>
      </dgm:t>
    </dgm:pt>
    <dgm:pt modelId="{AE607F4F-A09D-4E1A-8F00-29C69ECDEB5B}" type="parTrans" cxnId="{9BA040D7-1FE1-43E2-9B0E-F4D7E8164C39}">
      <dgm:prSet/>
      <dgm:spPr/>
      <dgm:t>
        <a:bodyPr/>
        <a:lstStyle/>
        <a:p>
          <a:endParaRPr lang="en-US"/>
        </a:p>
      </dgm:t>
    </dgm:pt>
    <dgm:pt modelId="{1BF5E860-F888-4B1D-9DA3-4D43FE384A09}" type="sibTrans" cxnId="{9BA040D7-1FE1-43E2-9B0E-F4D7E8164C39}">
      <dgm:prSet/>
      <dgm:spPr/>
      <dgm:t>
        <a:bodyPr/>
        <a:lstStyle/>
        <a:p>
          <a:endParaRPr lang="en-US"/>
        </a:p>
      </dgm:t>
    </dgm:pt>
    <dgm:pt modelId="{E1B0494B-85E9-4105-B796-A39AC147BBA8}">
      <dgm:prSet/>
      <dgm:spPr/>
      <dgm:t>
        <a:bodyPr/>
        <a:lstStyle/>
        <a:p>
          <a:r>
            <a:rPr lang="en-GB"/>
            <a:t>Hardware write-blockers employed to prevent any modification during connection</a:t>
          </a:r>
          <a:endParaRPr lang="en-US"/>
        </a:p>
      </dgm:t>
    </dgm:pt>
    <dgm:pt modelId="{98504F70-25C8-4B24-861F-08A3A228882E}" type="parTrans" cxnId="{0E168FF3-BF74-442D-9775-EF02DA436492}">
      <dgm:prSet/>
      <dgm:spPr/>
      <dgm:t>
        <a:bodyPr/>
        <a:lstStyle/>
        <a:p>
          <a:endParaRPr lang="en-US"/>
        </a:p>
      </dgm:t>
    </dgm:pt>
    <dgm:pt modelId="{500E3368-D540-420D-9989-BF169C754D28}" type="sibTrans" cxnId="{0E168FF3-BF74-442D-9775-EF02DA436492}">
      <dgm:prSet/>
      <dgm:spPr/>
      <dgm:t>
        <a:bodyPr/>
        <a:lstStyle/>
        <a:p>
          <a:endParaRPr lang="en-US"/>
        </a:p>
      </dgm:t>
    </dgm:pt>
    <dgm:pt modelId="{6FDEA58D-9C48-4AA7-8F19-E055D96B74CE}">
      <dgm:prSet/>
      <dgm:spPr/>
      <dgm:t>
        <a:bodyPr/>
        <a:lstStyle/>
        <a:p>
          <a:r>
            <a:rPr lang="en-GB"/>
            <a:t>Cellebrite UFED utilized for full physical file system extraction including app databases and deleted items (Cellebrite, n.d.a [3])</a:t>
          </a:r>
          <a:endParaRPr lang="en-US"/>
        </a:p>
      </dgm:t>
    </dgm:pt>
    <dgm:pt modelId="{A4C8AABA-DCBC-44EF-96B5-071933055B62}" type="parTrans" cxnId="{406F8B1F-C3F4-44B8-9971-622523A2BF0E}">
      <dgm:prSet/>
      <dgm:spPr/>
      <dgm:t>
        <a:bodyPr/>
        <a:lstStyle/>
        <a:p>
          <a:endParaRPr lang="en-US"/>
        </a:p>
      </dgm:t>
    </dgm:pt>
    <dgm:pt modelId="{9CDE7D6B-04E6-4C98-A055-6417DEA62622}" type="sibTrans" cxnId="{406F8B1F-C3F4-44B8-9971-622523A2BF0E}">
      <dgm:prSet/>
      <dgm:spPr/>
      <dgm:t>
        <a:bodyPr/>
        <a:lstStyle/>
        <a:p>
          <a:endParaRPr lang="en-US"/>
        </a:p>
      </dgm:t>
    </dgm:pt>
    <dgm:pt modelId="{8A278580-F02B-481E-AD93-8FB3C4EC709F}">
      <dgm:prSet/>
      <dgm:spPr/>
      <dgm:t>
        <a:bodyPr/>
        <a:lstStyle/>
        <a:p>
          <a:r>
            <a:rPr lang="en-GB"/>
            <a:t>Immediate post-extraction hashing verified data integrity</a:t>
          </a:r>
          <a:endParaRPr lang="en-US"/>
        </a:p>
      </dgm:t>
    </dgm:pt>
    <dgm:pt modelId="{FE4DC6F7-D7FB-459C-A5B4-9B01B06F77AB}" type="parTrans" cxnId="{1CC49A87-4C09-41C0-9233-4385F96917C6}">
      <dgm:prSet/>
      <dgm:spPr/>
      <dgm:t>
        <a:bodyPr/>
        <a:lstStyle/>
        <a:p>
          <a:endParaRPr lang="en-US"/>
        </a:p>
      </dgm:t>
    </dgm:pt>
    <dgm:pt modelId="{0F502A46-3C56-4FEB-9A28-78708E6A45FB}" type="sibTrans" cxnId="{1CC49A87-4C09-41C0-9233-4385F96917C6}">
      <dgm:prSet/>
      <dgm:spPr/>
      <dgm:t>
        <a:bodyPr/>
        <a:lstStyle/>
        <a:p>
          <a:endParaRPr lang="en-US"/>
        </a:p>
      </dgm:t>
    </dgm:pt>
    <dgm:pt modelId="{08757DA8-FFD5-4ACC-9907-344835A60017}">
      <dgm:prSet/>
      <dgm:spPr/>
      <dgm:t>
        <a:bodyPr/>
        <a:lstStyle/>
        <a:p>
          <a:pPr>
            <a:defRPr b="1"/>
          </a:pPr>
          <a:r>
            <a:rPr lang="en-GB" b="1" dirty="0"/>
            <a:t> Imaging</a:t>
          </a:r>
          <a:endParaRPr lang="en-US" dirty="0"/>
        </a:p>
      </dgm:t>
    </dgm:pt>
    <dgm:pt modelId="{8221141A-C323-454C-9F8D-4D7083937458}" type="parTrans" cxnId="{1A7F56D3-D611-4EFD-8908-19D8463A784E}">
      <dgm:prSet/>
      <dgm:spPr/>
      <dgm:t>
        <a:bodyPr/>
        <a:lstStyle/>
        <a:p>
          <a:endParaRPr lang="en-US"/>
        </a:p>
      </dgm:t>
    </dgm:pt>
    <dgm:pt modelId="{E3DB1DAE-C2EC-4D3C-BB33-3811F3EC287F}" type="sibTrans" cxnId="{1A7F56D3-D611-4EFD-8908-19D8463A784E}">
      <dgm:prSet/>
      <dgm:spPr/>
      <dgm:t>
        <a:bodyPr/>
        <a:lstStyle/>
        <a:p>
          <a:endParaRPr lang="en-US"/>
        </a:p>
      </dgm:t>
    </dgm:pt>
    <dgm:pt modelId="{8390FEB1-8A51-4475-928D-19325FE0AFBE}">
      <dgm:prSet/>
      <dgm:spPr/>
      <dgm:t>
        <a:bodyPr/>
        <a:lstStyle/>
        <a:p>
          <a:r>
            <a:rPr lang="en-GB"/>
            <a:t>FTK Imager created verified E01 forensic image of entire drive</a:t>
          </a:r>
          <a:endParaRPr lang="en-US"/>
        </a:p>
      </dgm:t>
    </dgm:pt>
    <dgm:pt modelId="{ADF1A2BC-C94E-4714-A18C-093C7B0BB82D}" type="parTrans" cxnId="{85199327-1A37-49B6-B36F-3D37DFABE80F}">
      <dgm:prSet/>
      <dgm:spPr/>
      <dgm:t>
        <a:bodyPr/>
        <a:lstStyle/>
        <a:p>
          <a:endParaRPr lang="en-US"/>
        </a:p>
      </dgm:t>
    </dgm:pt>
    <dgm:pt modelId="{34437B9F-65A2-482A-95DD-50BFEBD12E54}" type="sibTrans" cxnId="{85199327-1A37-49B6-B36F-3D37DFABE80F}">
      <dgm:prSet/>
      <dgm:spPr/>
      <dgm:t>
        <a:bodyPr/>
        <a:lstStyle/>
        <a:p>
          <a:endParaRPr lang="en-US"/>
        </a:p>
      </dgm:t>
    </dgm:pt>
    <dgm:pt modelId="{23E57436-327C-4178-89E6-1300ABA9FDBC}">
      <dgm:prSet/>
      <dgm:spPr/>
      <dgm:t>
        <a:bodyPr/>
        <a:lstStyle/>
        <a:p>
          <a:r>
            <a:rPr lang="en-GB"/>
            <a:t>Cryptographic hashes confirmed identical to source media with no discrepancies</a:t>
          </a:r>
          <a:endParaRPr lang="en-US"/>
        </a:p>
      </dgm:t>
    </dgm:pt>
    <dgm:pt modelId="{E5ADC577-9656-416F-BC9D-E0BC5B00E658}" type="parTrans" cxnId="{599CB855-DFE8-4306-8B6B-539FC0D690D8}">
      <dgm:prSet/>
      <dgm:spPr/>
      <dgm:t>
        <a:bodyPr/>
        <a:lstStyle/>
        <a:p>
          <a:endParaRPr lang="en-US"/>
        </a:p>
      </dgm:t>
    </dgm:pt>
    <dgm:pt modelId="{CE0E9BE9-A7EE-4D0D-BBF1-3E514A214B7A}" type="sibTrans" cxnId="{599CB855-DFE8-4306-8B6B-539FC0D690D8}">
      <dgm:prSet/>
      <dgm:spPr/>
      <dgm:t>
        <a:bodyPr/>
        <a:lstStyle/>
        <a:p>
          <a:endParaRPr lang="en-US"/>
        </a:p>
      </dgm:t>
    </dgm:pt>
    <dgm:pt modelId="{75AEC343-238F-4A2C-B04C-28AEE8D7A6C0}">
      <dgm:prSet/>
      <dgm:spPr/>
      <dgm:t>
        <a:bodyPr/>
        <a:lstStyle/>
        <a:p>
          <a:pPr>
            <a:defRPr b="1"/>
          </a:pPr>
          <a:r>
            <a:rPr lang="en-GB" b="1"/>
            <a:t>Overall Handling Standards</a:t>
          </a:r>
          <a:endParaRPr lang="en-US"/>
        </a:p>
      </dgm:t>
    </dgm:pt>
    <dgm:pt modelId="{FD8CBB86-8717-4879-868B-7C231619CA24}" type="parTrans" cxnId="{CDAEC8D7-39D7-425B-92AB-229BE39957C8}">
      <dgm:prSet/>
      <dgm:spPr/>
      <dgm:t>
        <a:bodyPr/>
        <a:lstStyle/>
        <a:p>
          <a:endParaRPr lang="en-US"/>
        </a:p>
      </dgm:t>
    </dgm:pt>
    <dgm:pt modelId="{1B672A77-E0B7-471F-AD5A-77F68D0922AE}" type="sibTrans" cxnId="{CDAEC8D7-39D7-425B-92AB-229BE39957C8}">
      <dgm:prSet/>
      <dgm:spPr/>
      <dgm:t>
        <a:bodyPr/>
        <a:lstStyle/>
        <a:p>
          <a:endParaRPr lang="en-US"/>
        </a:p>
      </dgm:t>
    </dgm:pt>
    <dgm:pt modelId="{1CEEA853-5154-43BF-A9C1-13D40BAF7C15}">
      <dgm:prSet/>
      <dgm:spPr/>
      <dgm:t>
        <a:bodyPr/>
        <a:lstStyle/>
        <a:p>
          <a:r>
            <a:rPr lang="en-GB"/>
            <a:t>Strict adherence to NIST guidelines for digital evidence preservation (NIST, 2022 [13])</a:t>
          </a:r>
          <a:endParaRPr lang="en-US"/>
        </a:p>
      </dgm:t>
    </dgm:pt>
    <dgm:pt modelId="{15414AA4-E623-4C75-8A32-91F77E950B56}" type="parTrans" cxnId="{CFD79583-4322-4765-AC6B-B5955DC4C2DD}">
      <dgm:prSet/>
      <dgm:spPr/>
      <dgm:t>
        <a:bodyPr/>
        <a:lstStyle/>
        <a:p>
          <a:endParaRPr lang="en-US"/>
        </a:p>
      </dgm:t>
    </dgm:pt>
    <dgm:pt modelId="{D1410BEB-44F8-4648-899E-325EACCE2BC5}" type="sibTrans" cxnId="{CFD79583-4322-4765-AC6B-B5955DC4C2DD}">
      <dgm:prSet/>
      <dgm:spPr/>
      <dgm:t>
        <a:bodyPr/>
        <a:lstStyle/>
        <a:p>
          <a:endParaRPr lang="en-US"/>
        </a:p>
      </dgm:t>
    </dgm:pt>
    <dgm:pt modelId="{7DCD59D1-C9F9-4E19-9B9E-B7CE12E7939D}">
      <dgm:prSet/>
      <dgm:spPr/>
      <dgm:t>
        <a:bodyPr/>
        <a:lstStyle/>
        <a:p>
          <a:r>
            <a:rPr lang="en-GB"/>
            <a:t>All acquisitions performed in controlled lab environment with access logging</a:t>
          </a:r>
          <a:endParaRPr lang="en-US"/>
        </a:p>
      </dgm:t>
    </dgm:pt>
    <dgm:pt modelId="{9B722FBF-8937-40B1-8A40-60E33D42D15F}" type="parTrans" cxnId="{39D9AB2D-EF74-4933-BB5E-476B7D35CB1A}">
      <dgm:prSet/>
      <dgm:spPr/>
      <dgm:t>
        <a:bodyPr/>
        <a:lstStyle/>
        <a:p>
          <a:endParaRPr lang="en-US"/>
        </a:p>
      </dgm:t>
    </dgm:pt>
    <dgm:pt modelId="{F6E9D448-3A9B-4350-9EC4-D8435C5A2980}" type="sibTrans" cxnId="{39D9AB2D-EF74-4933-BB5E-476B7D35CB1A}">
      <dgm:prSet/>
      <dgm:spPr/>
      <dgm:t>
        <a:bodyPr/>
        <a:lstStyle/>
        <a:p>
          <a:endParaRPr lang="en-US"/>
        </a:p>
      </dgm:t>
    </dgm:pt>
    <dgm:pt modelId="{AA7D950B-5713-4689-94CC-6F19CDF4DD27}" type="pres">
      <dgm:prSet presAssocID="{01F6FDA9-DB47-484A-BF2E-095FF02B57BD}" presName="root" presStyleCnt="0">
        <dgm:presLayoutVars>
          <dgm:dir/>
          <dgm:resizeHandles val="exact"/>
        </dgm:presLayoutVars>
      </dgm:prSet>
      <dgm:spPr/>
    </dgm:pt>
    <dgm:pt modelId="{B8B14E6A-5C6F-41E3-A1B7-C69D399B0EAB}" type="pres">
      <dgm:prSet presAssocID="{8EB24D7D-633E-4129-9A32-33C0E830EDF2}" presName="compNode" presStyleCnt="0"/>
      <dgm:spPr/>
    </dgm:pt>
    <dgm:pt modelId="{CB84A5D6-27C0-42E2-9ADA-158F5E3199B0}" type="pres">
      <dgm:prSet presAssocID="{8EB24D7D-633E-4129-9A32-33C0E830EDF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tabase"/>
        </a:ext>
      </dgm:extLst>
    </dgm:pt>
    <dgm:pt modelId="{0D0CF20A-497F-487B-9092-184558B26F6A}" type="pres">
      <dgm:prSet presAssocID="{8EB24D7D-633E-4129-9A32-33C0E830EDF2}" presName="iconSpace" presStyleCnt="0"/>
      <dgm:spPr/>
    </dgm:pt>
    <dgm:pt modelId="{3218EF76-097B-441F-A166-E44C1813932D}" type="pres">
      <dgm:prSet presAssocID="{8EB24D7D-633E-4129-9A32-33C0E830EDF2}" presName="parTx" presStyleLbl="revTx" presStyleIdx="0" presStyleCnt="6">
        <dgm:presLayoutVars>
          <dgm:chMax val="0"/>
          <dgm:chPref val="0"/>
        </dgm:presLayoutVars>
      </dgm:prSet>
      <dgm:spPr/>
    </dgm:pt>
    <dgm:pt modelId="{CAC368EF-3A7A-49F8-AB6F-F7A717F713E7}" type="pres">
      <dgm:prSet presAssocID="{8EB24D7D-633E-4129-9A32-33C0E830EDF2}" presName="txSpace" presStyleCnt="0"/>
      <dgm:spPr/>
    </dgm:pt>
    <dgm:pt modelId="{0ABA33B0-B2C1-467C-92A9-5AFF44939B3D}" type="pres">
      <dgm:prSet presAssocID="{8EB24D7D-633E-4129-9A32-33C0E830EDF2}" presName="desTx" presStyleLbl="revTx" presStyleIdx="1" presStyleCnt="6">
        <dgm:presLayoutVars/>
      </dgm:prSet>
      <dgm:spPr/>
    </dgm:pt>
    <dgm:pt modelId="{36DCB7DE-9822-49C2-B798-663468943801}" type="pres">
      <dgm:prSet presAssocID="{1BF5E860-F888-4B1D-9DA3-4D43FE384A09}" presName="sibTrans" presStyleCnt="0"/>
      <dgm:spPr/>
    </dgm:pt>
    <dgm:pt modelId="{1CE03CA3-B258-49EB-9366-DD8098E4F43A}" type="pres">
      <dgm:prSet presAssocID="{08757DA8-FFD5-4ACC-9907-344835A60017}" presName="compNode" presStyleCnt="0"/>
      <dgm:spPr/>
    </dgm:pt>
    <dgm:pt modelId="{27A4397E-6679-42C2-A40F-9841DBE448FD}" type="pres">
      <dgm:prSet presAssocID="{08757DA8-FFD5-4ACC-9907-344835A6001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119C5E22-5637-4B4B-9E6A-DE088A8177D3}" type="pres">
      <dgm:prSet presAssocID="{08757DA8-FFD5-4ACC-9907-344835A60017}" presName="iconSpace" presStyleCnt="0"/>
      <dgm:spPr/>
    </dgm:pt>
    <dgm:pt modelId="{BCFB9BCE-50E2-4CD1-A35A-472C1E211389}" type="pres">
      <dgm:prSet presAssocID="{08757DA8-FFD5-4ACC-9907-344835A60017}" presName="parTx" presStyleLbl="revTx" presStyleIdx="2" presStyleCnt="6">
        <dgm:presLayoutVars>
          <dgm:chMax val="0"/>
          <dgm:chPref val="0"/>
        </dgm:presLayoutVars>
      </dgm:prSet>
      <dgm:spPr/>
    </dgm:pt>
    <dgm:pt modelId="{B0C3B492-957A-4DBE-84D3-9665024E2737}" type="pres">
      <dgm:prSet presAssocID="{08757DA8-FFD5-4ACC-9907-344835A60017}" presName="txSpace" presStyleCnt="0"/>
      <dgm:spPr/>
    </dgm:pt>
    <dgm:pt modelId="{39E53520-011A-46FE-8339-07ED05E82172}" type="pres">
      <dgm:prSet presAssocID="{08757DA8-FFD5-4ACC-9907-344835A60017}" presName="desTx" presStyleLbl="revTx" presStyleIdx="3" presStyleCnt="6">
        <dgm:presLayoutVars/>
      </dgm:prSet>
      <dgm:spPr/>
    </dgm:pt>
    <dgm:pt modelId="{9D2FE6CA-CF35-496B-8478-5444040D169F}" type="pres">
      <dgm:prSet presAssocID="{E3DB1DAE-C2EC-4D3C-BB33-3811F3EC287F}" presName="sibTrans" presStyleCnt="0"/>
      <dgm:spPr/>
    </dgm:pt>
    <dgm:pt modelId="{B7535FE3-B12D-4F7C-9184-862EDF7C3627}" type="pres">
      <dgm:prSet presAssocID="{75AEC343-238F-4A2C-B04C-28AEE8D7A6C0}" presName="compNode" presStyleCnt="0"/>
      <dgm:spPr/>
    </dgm:pt>
    <dgm:pt modelId="{379F888D-9BB6-484E-9ECF-DA49DDE942AE}" type="pres">
      <dgm:prSet presAssocID="{75AEC343-238F-4A2C-B04C-28AEE8D7A6C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actory"/>
        </a:ext>
      </dgm:extLst>
    </dgm:pt>
    <dgm:pt modelId="{8F8D7C84-6C6E-4C41-90FF-9BC3CD9312C9}" type="pres">
      <dgm:prSet presAssocID="{75AEC343-238F-4A2C-B04C-28AEE8D7A6C0}" presName="iconSpace" presStyleCnt="0"/>
      <dgm:spPr/>
    </dgm:pt>
    <dgm:pt modelId="{9D9AC35D-CA1F-429D-83F8-B182EF48875A}" type="pres">
      <dgm:prSet presAssocID="{75AEC343-238F-4A2C-B04C-28AEE8D7A6C0}" presName="parTx" presStyleLbl="revTx" presStyleIdx="4" presStyleCnt="6">
        <dgm:presLayoutVars>
          <dgm:chMax val="0"/>
          <dgm:chPref val="0"/>
        </dgm:presLayoutVars>
      </dgm:prSet>
      <dgm:spPr/>
    </dgm:pt>
    <dgm:pt modelId="{90A62AFB-694C-448D-A13E-7754E7265723}" type="pres">
      <dgm:prSet presAssocID="{75AEC343-238F-4A2C-B04C-28AEE8D7A6C0}" presName="txSpace" presStyleCnt="0"/>
      <dgm:spPr/>
    </dgm:pt>
    <dgm:pt modelId="{168C4F6E-C676-45C8-A340-715931F740D6}" type="pres">
      <dgm:prSet presAssocID="{75AEC343-238F-4A2C-B04C-28AEE8D7A6C0}" presName="desTx" presStyleLbl="revTx" presStyleIdx="5" presStyleCnt="6">
        <dgm:presLayoutVars/>
      </dgm:prSet>
      <dgm:spPr/>
    </dgm:pt>
  </dgm:ptLst>
  <dgm:cxnLst>
    <dgm:cxn modelId="{CB88B11B-CBF0-4C44-A649-87E2D303DA84}" type="presOf" srcId="{6FDEA58D-9C48-4AA7-8F19-E055D96B74CE}" destId="{0ABA33B0-B2C1-467C-92A9-5AFF44939B3D}" srcOrd="0" destOrd="1" presId="urn:microsoft.com/office/officeart/2018/5/layout/CenteredIconLabelDescriptionList"/>
    <dgm:cxn modelId="{406F8B1F-C3F4-44B8-9971-622523A2BF0E}" srcId="{8EB24D7D-633E-4129-9A32-33C0E830EDF2}" destId="{6FDEA58D-9C48-4AA7-8F19-E055D96B74CE}" srcOrd="1" destOrd="0" parTransId="{A4C8AABA-DCBC-44EF-96B5-071933055B62}" sibTransId="{9CDE7D6B-04E6-4C98-A055-6417DEA62622}"/>
    <dgm:cxn modelId="{72E81226-80F1-474C-B7DE-8610A74C5738}" type="presOf" srcId="{8A278580-F02B-481E-AD93-8FB3C4EC709F}" destId="{0ABA33B0-B2C1-467C-92A9-5AFF44939B3D}" srcOrd="0" destOrd="2" presId="urn:microsoft.com/office/officeart/2018/5/layout/CenteredIconLabelDescriptionList"/>
    <dgm:cxn modelId="{85199327-1A37-49B6-B36F-3D37DFABE80F}" srcId="{08757DA8-FFD5-4ACC-9907-344835A60017}" destId="{8390FEB1-8A51-4475-928D-19325FE0AFBE}" srcOrd="0" destOrd="0" parTransId="{ADF1A2BC-C94E-4714-A18C-093C7B0BB82D}" sibTransId="{34437B9F-65A2-482A-95DD-50BFEBD12E54}"/>
    <dgm:cxn modelId="{39D9AB2D-EF74-4933-BB5E-476B7D35CB1A}" srcId="{75AEC343-238F-4A2C-B04C-28AEE8D7A6C0}" destId="{7DCD59D1-C9F9-4E19-9B9E-B7CE12E7939D}" srcOrd="1" destOrd="0" parTransId="{9B722FBF-8937-40B1-8A40-60E33D42D15F}" sibTransId="{F6E9D448-3A9B-4350-9EC4-D8435C5A2980}"/>
    <dgm:cxn modelId="{1B06845C-61F5-48FC-A71C-E7D691EA590B}" type="presOf" srcId="{01F6FDA9-DB47-484A-BF2E-095FF02B57BD}" destId="{AA7D950B-5713-4689-94CC-6F19CDF4DD27}" srcOrd="0" destOrd="0" presId="urn:microsoft.com/office/officeart/2018/5/layout/CenteredIconLabelDescriptionList"/>
    <dgm:cxn modelId="{599CB855-DFE8-4306-8B6B-539FC0D690D8}" srcId="{08757DA8-FFD5-4ACC-9907-344835A60017}" destId="{23E57436-327C-4178-89E6-1300ABA9FDBC}" srcOrd="1" destOrd="0" parTransId="{E5ADC577-9656-416F-BC9D-E0BC5B00E658}" sibTransId="{CE0E9BE9-A7EE-4D0D-BBF1-3E514A214B7A}"/>
    <dgm:cxn modelId="{0F511880-5CFA-4BF9-A410-DFBFBBBDE17C}" type="presOf" srcId="{7DCD59D1-C9F9-4E19-9B9E-B7CE12E7939D}" destId="{168C4F6E-C676-45C8-A340-715931F740D6}" srcOrd="0" destOrd="1" presId="urn:microsoft.com/office/officeart/2018/5/layout/CenteredIconLabelDescriptionList"/>
    <dgm:cxn modelId="{CFD79583-4322-4765-AC6B-B5955DC4C2DD}" srcId="{75AEC343-238F-4A2C-B04C-28AEE8D7A6C0}" destId="{1CEEA853-5154-43BF-A9C1-13D40BAF7C15}" srcOrd="0" destOrd="0" parTransId="{15414AA4-E623-4C75-8A32-91F77E950B56}" sibTransId="{D1410BEB-44F8-4648-899E-325EACCE2BC5}"/>
    <dgm:cxn modelId="{1CC49A87-4C09-41C0-9233-4385F96917C6}" srcId="{8EB24D7D-633E-4129-9A32-33C0E830EDF2}" destId="{8A278580-F02B-481E-AD93-8FB3C4EC709F}" srcOrd="2" destOrd="0" parTransId="{FE4DC6F7-D7FB-459C-A5B4-9B01B06F77AB}" sibTransId="{0F502A46-3C56-4FEB-9A28-78708E6A45FB}"/>
    <dgm:cxn modelId="{5DF1F49D-1509-495C-BE14-C6F003DBCA8C}" type="presOf" srcId="{23E57436-327C-4178-89E6-1300ABA9FDBC}" destId="{39E53520-011A-46FE-8339-07ED05E82172}" srcOrd="0" destOrd="1" presId="urn:microsoft.com/office/officeart/2018/5/layout/CenteredIconLabelDescriptionList"/>
    <dgm:cxn modelId="{2AAF14B3-7681-44DC-8F05-35638AE1A227}" type="presOf" srcId="{1CEEA853-5154-43BF-A9C1-13D40BAF7C15}" destId="{168C4F6E-C676-45C8-A340-715931F740D6}" srcOrd="0" destOrd="0" presId="urn:microsoft.com/office/officeart/2018/5/layout/CenteredIconLabelDescriptionList"/>
    <dgm:cxn modelId="{A05953C0-E81E-4A0D-8FFA-381C72D75BE6}" type="presOf" srcId="{E1B0494B-85E9-4105-B796-A39AC147BBA8}" destId="{0ABA33B0-B2C1-467C-92A9-5AFF44939B3D}" srcOrd="0" destOrd="0" presId="urn:microsoft.com/office/officeart/2018/5/layout/CenteredIconLabelDescriptionList"/>
    <dgm:cxn modelId="{1A7F56D3-D611-4EFD-8908-19D8463A784E}" srcId="{01F6FDA9-DB47-484A-BF2E-095FF02B57BD}" destId="{08757DA8-FFD5-4ACC-9907-344835A60017}" srcOrd="1" destOrd="0" parTransId="{8221141A-C323-454C-9F8D-4D7083937458}" sibTransId="{E3DB1DAE-C2EC-4D3C-BB33-3811F3EC287F}"/>
    <dgm:cxn modelId="{331D0ED6-144C-4025-979E-444DD9CC8685}" type="presOf" srcId="{75AEC343-238F-4A2C-B04C-28AEE8D7A6C0}" destId="{9D9AC35D-CA1F-429D-83F8-B182EF48875A}" srcOrd="0" destOrd="0" presId="urn:microsoft.com/office/officeart/2018/5/layout/CenteredIconLabelDescriptionList"/>
    <dgm:cxn modelId="{9BA040D7-1FE1-43E2-9B0E-F4D7E8164C39}" srcId="{01F6FDA9-DB47-484A-BF2E-095FF02B57BD}" destId="{8EB24D7D-633E-4129-9A32-33C0E830EDF2}" srcOrd="0" destOrd="0" parTransId="{AE607F4F-A09D-4E1A-8F00-29C69ECDEB5B}" sibTransId="{1BF5E860-F888-4B1D-9DA3-4D43FE384A09}"/>
    <dgm:cxn modelId="{CDAEC8D7-39D7-425B-92AB-229BE39957C8}" srcId="{01F6FDA9-DB47-484A-BF2E-095FF02B57BD}" destId="{75AEC343-238F-4A2C-B04C-28AEE8D7A6C0}" srcOrd="2" destOrd="0" parTransId="{FD8CBB86-8717-4879-868B-7C231619CA24}" sibTransId="{1B672A77-E0B7-471F-AD5A-77F68D0922AE}"/>
    <dgm:cxn modelId="{1BC31DDB-FC57-4539-8E5F-58B073F27F0B}" type="presOf" srcId="{8390FEB1-8A51-4475-928D-19325FE0AFBE}" destId="{39E53520-011A-46FE-8339-07ED05E82172}" srcOrd="0" destOrd="0" presId="urn:microsoft.com/office/officeart/2018/5/layout/CenteredIconLabelDescriptionList"/>
    <dgm:cxn modelId="{FF467BED-A1C0-46EE-9AF0-A2BED439F299}" type="presOf" srcId="{08757DA8-FFD5-4ACC-9907-344835A60017}" destId="{BCFB9BCE-50E2-4CD1-A35A-472C1E211389}" srcOrd="0" destOrd="0" presId="urn:microsoft.com/office/officeart/2018/5/layout/CenteredIconLabelDescriptionList"/>
    <dgm:cxn modelId="{0E168FF3-BF74-442D-9775-EF02DA436492}" srcId="{8EB24D7D-633E-4129-9A32-33C0E830EDF2}" destId="{E1B0494B-85E9-4105-B796-A39AC147BBA8}" srcOrd="0" destOrd="0" parTransId="{98504F70-25C8-4B24-861F-08A3A228882E}" sibTransId="{500E3368-D540-420D-9989-BF169C754D28}"/>
    <dgm:cxn modelId="{3E793FFF-17ED-4B17-B24E-3D2459AA5DB2}" type="presOf" srcId="{8EB24D7D-633E-4129-9A32-33C0E830EDF2}" destId="{3218EF76-097B-441F-A166-E44C1813932D}" srcOrd="0" destOrd="0" presId="urn:microsoft.com/office/officeart/2018/5/layout/CenteredIconLabelDescriptionList"/>
    <dgm:cxn modelId="{09AAF7E5-EF63-4976-91DB-EA11D6CC28AC}" type="presParOf" srcId="{AA7D950B-5713-4689-94CC-6F19CDF4DD27}" destId="{B8B14E6A-5C6F-41E3-A1B7-C69D399B0EAB}" srcOrd="0" destOrd="0" presId="urn:microsoft.com/office/officeart/2018/5/layout/CenteredIconLabelDescriptionList"/>
    <dgm:cxn modelId="{C5ECBA14-7D73-4FD5-ABE3-CA89831C74DC}" type="presParOf" srcId="{B8B14E6A-5C6F-41E3-A1B7-C69D399B0EAB}" destId="{CB84A5D6-27C0-42E2-9ADA-158F5E3199B0}" srcOrd="0" destOrd="0" presId="urn:microsoft.com/office/officeart/2018/5/layout/CenteredIconLabelDescriptionList"/>
    <dgm:cxn modelId="{C6CA10E8-DF1E-42AA-AFCA-B171B313C404}" type="presParOf" srcId="{B8B14E6A-5C6F-41E3-A1B7-C69D399B0EAB}" destId="{0D0CF20A-497F-487B-9092-184558B26F6A}" srcOrd="1" destOrd="0" presId="urn:microsoft.com/office/officeart/2018/5/layout/CenteredIconLabelDescriptionList"/>
    <dgm:cxn modelId="{451F91A4-6055-4673-A7E5-6407AE5A8B5F}" type="presParOf" srcId="{B8B14E6A-5C6F-41E3-A1B7-C69D399B0EAB}" destId="{3218EF76-097B-441F-A166-E44C1813932D}" srcOrd="2" destOrd="0" presId="urn:microsoft.com/office/officeart/2018/5/layout/CenteredIconLabelDescriptionList"/>
    <dgm:cxn modelId="{12B5A506-E125-43E3-A81F-6CF5298118E9}" type="presParOf" srcId="{B8B14E6A-5C6F-41E3-A1B7-C69D399B0EAB}" destId="{CAC368EF-3A7A-49F8-AB6F-F7A717F713E7}" srcOrd="3" destOrd="0" presId="urn:microsoft.com/office/officeart/2018/5/layout/CenteredIconLabelDescriptionList"/>
    <dgm:cxn modelId="{91F06BB1-3818-4E40-B6E2-4EA1344B5CA4}" type="presParOf" srcId="{B8B14E6A-5C6F-41E3-A1B7-C69D399B0EAB}" destId="{0ABA33B0-B2C1-467C-92A9-5AFF44939B3D}" srcOrd="4" destOrd="0" presId="urn:microsoft.com/office/officeart/2018/5/layout/CenteredIconLabelDescriptionList"/>
    <dgm:cxn modelId="{78B8603E-9752-49BB-8972-0D9BA4DAF23F}" type="presParOf" srcId="{AA7D950B-5713-4689-94CC-6F19CDF4DD27}" destId="{36DCB7DE-9822-49C2-B798-663468943801}" srcOrd="1" destOrd="0" presId="urn:microsoft.com/office/officeart/2018/5/layout/CenteredIconLabelDescriptionList"/>
    <dgm:cxn modelId="{7122E999-A263-4D40-98E9-B0CA714AF6DD}" type="presParOf" srcId="{AA7D950B-5713-4689-94CC-6F19CDF4DD27}" destId="{1CE03CA3-B258-49EB-9366-DD8098E4F43A}" srcOrd="2" destOrd="0" presId="urn:microsoft.com/office/officeart/2018/5/layout/CenteredIconLabelDescriptionList"/>
    <dgm:cxn modelId="{443BA4A3-72BD-4F54-A146-B75FF69E4AAA}" type="presParOf" srcId="{1CE03CA3-B258-49EB-9366-DD8098E4F43A}" destId="{27A4397E-6679-42C2-A40F-9841DBE448FD}" srcOrd="0" destOrd="0" presId="urn:microsoft.com/office/officeart/2018/5/layout/CenteredIconLabelDescriptionList"/>
    <dgm:cxn modelId="{166E6BF5-8F0C-4733-B518-E1FF499CB2E1}" type="presParOf" srcId="{1CE03CA3-B258-49EB-9366-DD8098E4F43A}" destId="{119C5E22-5637-4B4B-9E6A-DE088A8177D3}" srcOrd="1" destOrd="0" presId="urn:microsoft.com/office/officeart/2018/5/layout/CenteredIconLabelDescriptionList"/>
    <dgm:cxn modelId="{220C5BE2-0650-497F-857B-4ACBA4E29436}" type="presParOf" srcId="{1CE03CA3-B258-49EB-9366-DD8098E4F43A}" destId="{BCFB9BCE-50E2-4CD1-A35A-472C1E211389}" srcOrd="2" destOrd="0" presId="urn:microsoft.com/office/officeart/2018/5/layout/CenteredIconLabelDescriptionList"/>
    <dgm:cxn modelId="{254151B5-E319-4EB1-824F-7A5903D82CBD}" type="presParOf" srcId="{1CE03CA3-B258-49EB-9366-DD8098E4F43A}" destId="{B0C3B492-957A-4DBE-84D3-9665024E2737}" srcOrd="3" destOrd="0" presId="urn:microsoft.com/office/officeart/2018/5/layout/CenteredIconLabelDescriptionList"/>
    <dgm:cxn modelId="{C0B79A67-F666-4C93-B0F1-489CE5910269}" type="presParOf" srcId="{1CE03CA3-B258-49EB-9366-DD8098E4F43A}" destId="{39E53520-011A-46FE-8339-07ED05E82172}" srcOrd="4" destOrd="0" presId="urn:microsoft.com/office/officeart/2018/5/layout/CenteredIconLabelDescriptionList"/>
    <dgm:cxn modelId="{84FF89FB-0CAE-4862-8E28-81DD431F9588}" type="presParOf" srcId="{AA7D950B-5713-4689-94CC-6F19CDF4DD27}" destId="{9D2FE6CA-CF35-496B-8478-5444040D169F}" srcOrd="3" destOrd="0" presId="urn:microsoft.com/office/officeart/2018/5/layout/CenteredIconLabelDescriptionList"/>
    <dgm:cxn modelId="{B218E402-2043-429B-8DD0-64F04A165FF6}" type="presParOf" srcId="{AA7D950B-5713-4689-94CC-6F19CDF4DD27}" destId="{B7535FE3-B12D-4F7C-9184-862EDF7C3627}" srcOrd="4" destOrd="0" presId="urn:microsoft.com/office/officeart/2018/5/layout/CenteredIconLabelDescriptionList"/>
    <dgm:cxn modelId="{C342A506-4814-4944-A8DB-17336E9CCC56}" type="presParOf" srcId="{B7535FE3-B12D-4F7C-9184-862EDF7C3627}" destId="{379F888D-9BB6-484E-9ECF-DA49DDE942AE}" srcOrd="0" destOrd="0" presId="urn:microsoft.com/office/officeart/2018/5/layout/CenteredIconLabelDescriptionList"/>
    <dgm:cxn modelId="{0D75CEDA-55BD-4A64-8F9E-D24715FA90B7}" type="presParOf" srcId="{B7535FE3-B12D-4F7C-9184-862EDF7C3627}" destId="{8F8D7C84-6C6E-4C41-90FF-9BC3CD9312C9}" srcOrd="1" destOrd="0" presId="urn:microsoft.com/office/officeart/2018/5/layout/CenteredIconLabelDescriptionList"/>
    <dgm:cxn modelId="{2C2D7A3D-342A-48CF-8382-13DC92F57586}" type="presParOf" srcId="{B7535FE3-B12D-4F7C-9184-862EDF7C3627}" destId="{9D9AC35D-CA1F-429D-83F8-B182EF48875A}" srcOrd="2" destOrd="0" presId="urn:microsoft.com/office/officeart/2018/5/layout/CenteredIconLabelDescriptionList"/>
    <dgm:cxn modelId="{A68A35FA-BAFA-4DDB-B32F-D406E1BD6617}" type="presParOf" srcId="{B7535FE3-B12D-4F7C-9184-862EDF7C3627}" destId="{90A62AFB-694C-448D-A13E-7754E7265723}" srcOrd="3" destOrd="0" presId="urn:microsoft.com/office/officeart/2018/5/layout/CenteredIconLabelDescriptionList"/>
    <dgm:cxn modelId="{147C6FCF-ED09-41A5-8010-66C6FE96D9A0}" type="presParOf" srcId="{B7535FE3-B12D-4F7C-9184-862EDF7C3627}" destId="{168C4F6E-C676-45C8-A340-715931F740D6}"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DAD83B4-BBA2-46FF-96A4-F3CD59163A82}" type="doc">
      <dgm:prSet loTypeId="urn:microsoft.com/office/officeart/2018/2/layout/IconCircleList" loCatId="icon" qsTypeId="urn:microsoft.com/office/officeart/2005/8/quickstyle/simple1" qsCatId="simple" csTypeId="urn:microsoft.com/office/officeart/2018/5/colors/Iconchunking_neutralicon_accent2_2" csCatId="accent2" phldr="1"/>
      <dgm:spPr/>
      <dgm:t>
        <a:bodyPr/>
        <a:lstStyle/>
        <a:p>
          <a:endParaRPr lang="en-US"/>
        </a:p>
      </dgm:t>
    </dgm:pt>
    <dgm:pt modelId="{3040E3C0-17D4-4A96-819A-FC87D1D776E8}">
      <dgm:prSet/>
      <dgm:spPr/>
      <dgm:t>
        <a:bodyPr/>
        <a:lstStyle/>
        <a:p>
          <a:pPr>
            <a:lnSpc>
              <a:spcPct val="100000"/>
            </a:lnSpc>
          </a:pPr>
          <a:r>
            <a:rPr lang="en-GB" b="1"/>
            <a:t>Early Negotiations</a:t>
          </a:r>
          <a:endParaRPr lang="en-US"/>
        </a:p>
      </dgm:t>
    </dgm:pt>
    <dgm:pt modelId="{D2309B77-EBFD-477D-BD88-20AA50B9379D}" type="parTrans" cxnId="{FB53E44C-5CDE-4D57-9963-7FA81EAD109A}">
      <dgm:prSet/>
      <dgm:spPr/>
      <dgm:t>
        <a:bodyPr/>
        <a:lstStyle/>
        <a:p>
          <a:endParaRPr lang="en-US"/>
        </a:p>
      </dgm:t>
    </dgm:pt>
    <dgm:pt modelId="{A204FAFA-6798-433E-A5FF-8364DC276F95}" type="sibTrans" cxnId="{FB53E44C-5CDE-4D57-9963-7FA81EAD109A}">
      <dgm:prSet/>
      <dgm:spPr/>
      <dgm:t>
        <a:bodyPr/>
        <a:lstStyle/>
        <a:p>
          <a:pPr>
            <a:lnSpc>
              <a:spcPct val="100000"/>
            </a:lnSpc>
          </a:pPr>
          <a:endParaRPr lang="en-US"/>
        </a:p>
      </dgm:t>
    </dgm:pt>
    <dgm:pt modelId="{5C1110F7-93B5-4466-A15F-23A72B108A6D}">
      <dgm:prSet/>
      <dgm:spPr/>
      <dgm:t>
        <a:bodyPr/>
        <a:lstStyle/>
        <a:p>
          <a:pPr>
            <a:lnSpc>
              <a:spcPct val="100000"/>
            </a:lnSpc>
          </a:pPr>
          <a:r>
            <a:rPr lang="en-GB"/>
            <a:t>05 October 2025: Emma emailed Joe initial patent sample with metadata linking to Quantum Tech internal server</a:t>
          </a:r>
          <a:endParaRPr lang="en-US"/>
        </a:p>
      </dgm:t>
    </dgm:pt>
    <dgm:pt modelId="{5CE58571-7742-43FC-92B0-D7DFF86545AA}" type="parTrans" cxnId="{B2F9C734-C7AD-4F84-855F-2ECEDF441F59}">
      <dgm:prSet/>
      <dgm:spPr/>
      <dgm:t>
        <a:bodyPr/>
        <a:lstStyle/>
        <a:p>
          <a:endParaRPr lang="en-US"/>
        </a:p>
      </dgm:t>
    </dgm:pt>
    <dgm:pt modelId="{7C55EBA3-43EC-4D2B-8A88-3F6E7A5D8915}" type="sibTrans" cxnId="{B2F9C734-C7AD-4F84-855F-2ECEDF441F59}">
      <dgm:prSet/>
      <dgm:spPr/>
      <dgm:t>
        <a:bodyPr/>
        <a:lstStyle/>
        <a:p>
          <a:pPr>
            <a:lnSpc>
              <a:spcPct val="100000"/>
            </a:lnSpc>
          </a:pPr>
          <a:endParaRPr lang="en-US"/>
        </a:p>
      </dgm:t>
    </dgm:pt>
    <dgm:pt modelId="{F86835BD-A4A7-46D1-8426-F7F13DD07E77}">
      <dgm:prSet/>
      <dgm:spPr/>
      <dgm:t>
        <a:bodyPr/>
        <a:lstStyle/>
        <a:p>
          <a:pPr>
            <a:lnSpc>
              <a:spcPct val="100000"/>
            </a:lnSpc>
          </a:pPr>
          <a:r>
            <a:rPr lang="en-GB"/>
            <a:t>15 October 2025: WhatsApp price discussions began with $500k offer and Norman’s expressed interest</a:t>
          </a:r>
          <a:endParaRPr lang="en-US"/>
        </a:p>
      </dgm:t>
    </dgm:pt>
    <dgm:pt modelId="{03C9CF54-6DAD-4BAE-82B4-1B53B2681AF9}" type="parTrans" cxnId="{FE733B1B-58B5-487D-9A49-B3656CB86197}">
      <dgm:prSet/>
      <dgm:spPr/>
      <dgm:t>
        <a:bodyPr/>
        <a:lstStyle/>
        <a:p>
          <a:endParaRPr lang="en-US"/>
        </a:p>
      </dgm:t>
    </dgm:pt>
    <dgm:pt modelId="{45DD9F32-F714-48C4-AAD0-6DF3D9B45F90}" type="sibTrans" cxnId="{FE733B1B-58B5-487D-9A49-B3656CB86197}">
      <dgm:prSet/>
      <dgm:spPr/>
      <dgm:t>
        <a:bodyPr/>
        <a:lstStyle/>
        <a:p>
          <a:pPr>
            <a:lnSpc>
              <a:spcPct val="100000"/>
            </a:lnSpc>
          </a:pPr>
          <a:endParaRPr lang="en-US"/>
        </a:p>
      </dgm:t>
    </dgm:pt>
    <dgm:pt modelId="{B568A34A-E319-4965-8586-663C6EBA138D}">
      <dgm:prSet/>
      <dgm:spPr/>
      <dgm:t>
        <a:bodyPr/>
        <a:lstStyle/>
        <a:p>
          <a:pPr>
            <a:lnSpc>
              <a:spcPct val="100000"/>
            </a:lnSpc>
          </a:pPr>
          <a:r>
            <a:rPr lang="en-GB" b="1"/>
            <a:t>Confirmation and Planning</a:t>
          </a:r>
          <a:endParaRPr lang="en-US"/>
        </a:p>
      </dgm:t>
    </dgm:pt>
    <dgm:pt modelId="{3F4F91B8-91E3-43B5-9B56-B3E5E3874F12}" type="parTrans" cxnId="{6E535023-F209-4CBD-AAF5-059D38F1A568}">
      <dgm:prSet/>
      <dgm:spPr/>
      <dgm:t>
        <a:bodyPr/>
        <a:lstStyle/>
        <a:p>
          <a:endParaRPr lang="en-US"/>
        </a:p>
      </dgm:t>
    </dgm:pt>
    <dgm:pt modelId="{BDB477EB-B52A-4831-88E3-795F439698A0}" type="sibTrans" cxnId="{6E535023-F209-4CBD-AAF5-059D38F1A568}">
      <dgm:prSet/>
      <dgm:spPr/>
      <dgm:t>
        <a:bodyPr/>
        <a:lstStyle/>
        <a:p>
          <a:pPr>
            <a:lnSpc>
              <a:spcPct val="100000"/>
            </a:lnSpc>
          </a:pPr>
          <a:endParaRPr lang="en-US"/>
        </a:p>
      </dgm:t>
    </dgm:pt>
    <dgm:pt modelId="{E318BEA8-6534-4AE7-898F-26EA9ACB7615}">
      <dgm:prSet/>
      <dgm:spPr/>
      <dgm:t>
        <a:bodyPr/>
        <a:lstStyle/>
        <a:p>
          <a:pPr>
            <a:lnSpc>
              <a:spcPct val="100000"/>
            </a:lnSpc>
          </a:pPr>
          <a:r>
            <a:rPr lang="en-GB"/>
            <a:t>20 October 2025: 10-minute voice call between Emma and Joe aligned with negotiation messages</a:t>
          </a:r>
          <a:endParaRPr lang="en-US"/>
        </a:p>
      </dgm:t>
    </dgm:pt>
    <dgm:pt modelId="{C64DEA09-B69B-49E3-A1AD-7F807C0D438F}" type="parTrans" cxnId="{DDF1CBA0-02C3-4491-8B01-315F46369058}">
      <dgm:prSet/>
      <dgm:spPr/>
      <dgm:t>
        <a:bodyPr/>
        <a:lstStyle/>
        <a:p>
          <a:endParaRPr lang="en-US"/>
        </a:p>
      </dgm:t>
    </dgm:pt>
    <dgm:pt modelId="{1232AD2B-9FF1-4CF4-9993-DFF7D7F16063}" type="sibTrans" cxnId="{DDF1CBA0-02C3-4491-8B01-315F46369058}">
      <dgm:prSet/>
      <dgm:spPr/>
      <dgm:t>
        <a:bodyPr/>
        <a:lstStyle/>
        <a:p>
          <a:pPr>
            <a:lnSpc>
              <a:spcPct val="100000"/>
            </a:lnSpc>
          </a:pPr>
          <a:endParaRPr lang="en-US"/>
        </a:p>
      </dgm:t>
    </dgm:pt>
    <dgm:pt modelId="{3DB69B28-9669-43D3-A9F1-443142810437}">
      <dgm:prSet/>
      <dgm:spPr/>
      <dgm:t>
        <a:bodyPr/>
        <a:lstStyle/>
        <a:p>
          <a:pPr>
            <a:lnSpc>
              <a:spcPct val="100000"/>
            </a:lnSpc>
          </a:pPr>
          <a:r>
            <a:rPr lang="en-GB"/>
            <a:t>25 October 2025: Joe instructed Norman via Instagram DM on USB transfer method</a:t>
          </a:r>
          <a:endParaRPr lang="en-US"/>
        </a:p>
      </dgm:t>
    </dgm:pt>
    <dgm:pt modelId="{990BA422-DC22-41F9-8535-3D9CC02BB60A}" type="parTrans" cxnId="{C76B3999-0623-4338-9C9A-A6E2E46E5727}">
      <dgm:prSet/>
      <dgm:spPr/>
      <dgm:t>
        <a:bodyPr/>
        <a:lstStyle/>
        <a:p>
          <a:endParaRPr lang="en-US"/>
        </a:p>
      </dgm:t>
    </dgm:pt>
    <dgm:pt modelId="{BE08E952-DEBB-4B98-8A6A-9FF6839A6427}" type="sibTrans" cxnId="{C76B3999-0623-4338-9C9A-A6E2E46E5727}">
      <dgm:prSet/>
      <dgm:spPr/>
      <dgm:t>
        <a:bodyPr/>
        <a:lstStyle/>
        <a:p>
          <a:pPr>
            <a:lnSpc>
              <a:spcPct val="100000"/>
            </a:lnSpc>
          </a:pPr>
          <a:endParaRPr lang="en-US"/>
        </a:p>
      </dgm:t>
    </dgm:pt>
    <dgm:pt modelId="{7FA6C60D-D4AF-4CEE-8490-FCA214FAABC3}">
      <dgm:prSet/>
      <dgm:spPr/>
      <dgm:t>
        <a:bodyPr/>
        <a:lstStyle/>
        <a:p>
          <a:pPr>
            <a:lnSpc>
              <a:spcPct val="100000"/>
            </a:lnSpc>
          </a:pPr>
          <a:r>
            <a:rPr lang="en-GB" b="1"/>
            <a:t>File Preparation</a:t>
          </a:r>
          <a:endParaRPr lang="en-US"/>
        </a:p>
      </dgm:t>
    </dgm:pt>
    <dgm:pt modelId="{B98A268E-44F4-4B51-88E2-643DFC85976B}" type="parTrans" cxnId="{533FA80C-A345-4A2A-9948-5C516BC0452A}">
      <dgm:prSet/>
      <dgm:spPr/>
      <dgm:t>
        <a:bodyPr/>
        <a:lstStyle/>
        <a:p>
          <a:endParaRPr lang="en-US"/>
        </a:p>
      </dgm:t>
    </dgm:pt>
    <dgm:pt modelId="{A5D257F6-8E1A-419B-BA1A-A5A14BB7B9D9}" type="sibTrans" cxnId="{533FA80C-A345-4A2A-9948-5C516BC0452A}">
      <dgm:prSet/>
      <dgm:spPr/>
      <dgm:t>
        <a:bodyPr/>
        <a:lstStyle/>
        <a:p>
          <a:pPr>
            <a:lnSpc>
              <a:spcPct val="100000"/>
            </a:lnSpc>
          </a:pPr>
          <a:endParaRPr lang="en-US"/>
        </a:p>
      </dgm:t>
    </dgm:pt>
    <dgm:pt modelId="{29986303-D077-4E5B-82D5-5EC42067F875}">
      <dgm:prSet/>
      <dgm:spPr/>
      <dgm:t>
        <a:bodyPr/>
        <a:lstStyle/>
        <a:p>
          <a:pPr>
            <a:lnSpc>
              <a:spcPct val="100000"/>
            </a:lnSpc>
          </a:pPr>
          <a:r>
            <a:rPr lang="en-GB"/>
            <a:t>01 November 2025: QT-AI-2025.pdf copied to USB with metadata showing Emma as author and matching modification time</a:t>
          </a:r>
          <a:endParaRPr lang="en-US"/>
        </a:p>
      </dgm:t>
    </dgm:pt>
    <dgm:pt modelId="{23E92050-63A4-4977-BB62-561B9802D57D}" type="parTrans" cxnId="{276BEC53-FFB1-4111-9234-E4CC17B5F972}">
      <dgm:prSet/>
      <dgm:spPr/>
      <dgm:t>
        <a:bodyPr/>
        <a:lstStyle/>
        <a:p>
          <a:endParaRPr lang="en-US"/>
        </a:p>
      </dgm:t>
    </dgm:pt>
    <dgm:pt modelId="{C50C1F1D-5515-441D-AF02-EECFD7713229}" type="sibTrans" cxnId="{276BEC53-FFB1-4111-9234-E4CC17B5F972}">
      <dgm:prSet/>
      <dgm:spPr/>
      <dgm:t>
        <a:bodyPr/>
        <a:lstStyle/>
        <a:p>
          <a:endParaRPr lang="en-US"/>
        </a:p>
      </dgm:t>
    </dgm:pt>
    <dgm:pt modelId="{E3008580-5DE0-41B9-9C60-184290064EBD}" type="pres">
      <dgm:prSet presAssocID="{3DAD83B4-BBA2-46FF-96A4-F3CD59163A82}" presName="root" presStyleCnt="0">
        <dgm:presLayoutVars>
          <dgm:dir/>
          <dgm:resizeHandles val="exact"/>
        </dgm:presLayoutVars>
      </dgm:prSet>
      <dgm:spPr/>
    </dgm:pt>
    <dgm:pt modelId="{3E66E44C-A65A-4075-9A5D-4558FBEB6BDC}" type="pres">
      <dgm:prSet presAssocID="{3DAD83B4-BBA2-46FF-96A4-F3CD59163A82}" presName="container" presStyleCnt="0">
        <dgm:presLayoutVars>
          <dgm:dir/>
          <dgm:resizeHandles val="exact"/>
        </dgm:presLayoutVars>
      </dgm:prSet>
      <dgm:spPr/>
    </dgm:pt>
    <dgm:pt modelId="{EDEA4B8B-CE4B-4164-9051-EE55F0A7673C}" type="pres">
      <dgm:prSet presAssocID="{3040E3C0-17D4-4A96-819A-FC87D1D776E8}" presName="compNode" presStyleCnt="0"/>
      <dgm:spPr/>
    </dgm:pt>
    <dgm:pt modelId="{CF334A66-B8D5-4AD4-80D5-9F6B04123B67}" type="pres">
      <dgm:prSet presAssocID="{3040E3C0-17D4-4A96-819A-FC87D1D776E8}" presName="iconBgRect" presStyleLbl="bgShp" presStyleIdx="0" presStyleCnt="8"/>
      <dgm:spPr/>
    </dgm:pt>
    <dgm:pt modelId="{1B9DEAB3-F5CD-4B56-9F11-595099AC283A}" type="pres">
      <dgm:prSet presAssocID="{3040E3C0-17D4-4A96-819A-FC87D1D776E8}"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ECDD9FC9-A397-4AEA-9D1A-8DDB1B762312}" type="pres">
      <dgm:prSet presAssocID="{3040E3C0-17D4-4A96-819A-FC87D1D776E8}" presName="spaceRect" presStyleCnt="0"/>
      <dgm:spPr/>
    </dgm:pt>
    <dgm:pt modelId="{D63D9E3F-F810-4235-AB73-59FDDFF97644}" type="pres">
      <dgm:prSet presAssocID="{3040E3C0-17D4-4A96-819A-FC87D1D776E8}" presName="textRect" presStyleLbl="revTx" presStyleIdx="0" presStyleCnt="8">
        <dgm:presLayoutVars>
          <dgm:chMax val="1"/>
          <dgm:chPref val="1"/>
        </dgm:presLayoutVars>
      </dgm:prSet>
      <dgm:spPr/>
    </dgm:pt>
    <dgm:pt modelId="{12B8BB58-EABD-4384-9D1A-DA42E4640E11}" type="pres">
      <dgm:prSet presAssocID="{A204FAFA-6798-433E-A5FF-8364DC276F95}" presName="sibTrans" presStyleLbl="sibTrans2D1" presStyleIdx="0" presStyleCnt="0"/>
      <dgm:spPr/>
    </dgm:pt>
    <dgm:pt modelId="{02F3E467-089E-40B7-BEB2-3D0FAF4013F0}" type="pres">
      <dgm:prSet presAssocID="{5C1110F7-93B5-4466-A15F-23A72B108A6D}" presName="compNode" presStyleCnt="0"/>
      <dgm:spPr/>
    </dgm:pt>
    <dgm:pt modelId="{7B12D961-D49C-430A-9641-F1005C3A3550}" type="pres">
      <dgm:prSet presAssocID="{5C1110F7-93B5-4466-A15F-23A72B108A6D}" presName="iconBgRect" presStyleLbl="bgShp" presStyleIdx="1" presStyleCnt="8"/>
      <dgm:spPr/>
    </dgm:pt>
    <dgm:pt modelId="{25FC8F58-76F3-4A9A-90BD-23E01370CE2C}" type="pres">
      <dgm:prSet presAssocID="{5C1110F7-93B5-4466-A15F-23A72B108A6D}"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a:ext>
      </dgm:extLst>
    </dgm:pt>
    <dgm:pt modelId="{F72FE121-2CA1-4ABA-BFAD-F2B0CC418752}" type="pres">
      <dgm:prSet presAssocID="{5C1110F7-93B5-4466-A15F-23A72B108A6D}" presName="spaceRect" presStyleCnt="0"/>
      <dgm:spPr/>
    </dgm:pt>
    <dgm:pt modelId="{1EC77CE2-937C-4983-A4C2-B8BCEEE06809}" type="pres">
      <dgm:prSet presAssocID="{5C1110F7-93B5-4466-A15F-23A72B108A6D}" presName="textRect" presStyleLbl="revTx" presStyleIdx="1" presStyleCnt="8">
        <dgm:presLayoutVars>
          <dgm:chMax val="1"/>
          <dgm:chPref val="1"/>
        </dgm:presLayoutVars>
      </dgm:prSet>
      <dgm:spPr/>
    </dgm:pt>
    <dgm:pt modelId="{F0C51D9D-4F12-454F-A253-E6EA7B150CC5}" type="pres">
      <dgm:prSet presAssocID="{7C55EBA3-43EC-4D2B-8A88-3F6E7A5D8915}" presName="sibTrans" presStyleLbl="sibTrans2D1" presStyleIdx="0" presStyleCnt="0"/>
      <dgm:spPr/>
    </dgm:pt>
    <dgm:pt modelId="{80F6C7AA-86B3-4EA0-9CC7-D8CDDD4729AD}" type="pres">
      <dgm:prSet presAssocID="{F86835BD-A4A7-46D1-8426-F7F13DD07E77}" presName="compNode" presStyleCnt="0"/>
      <dgm:spPr/>
    </dgm:pt>
    <dgm:pt modelId="{D2DFEAA7-2D7A-4EA0-A512-2C926402F677}" type="pres">
      <dgm:prSet presAssocID="{F86835BD-A4A7-46D1-8426-F7F13DD07E77}" presName="iconBgRect" presStyleLbl="bgShp" presStyleIdx="2" presStyleCnt="8"/>
      <dgm:spPr/>
    </dgm:pt>
    <dgm:pt modelId="{6D6627C4-1F26-4EDC-806F-876CE524EBDA}" type="pres">
      <dgm:prSet presAssocID="{F86835BD-A4A7-46D1-8426-F7F13DD07E77}"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llar"/>
        </a:ext>
      </dgm:extLst>
    </dgm:pt>
    <dgm:pt modelId="{9A5E9DDC-0E11-4559-BC79-CD278824995D}" type="pres">
      <dgm:prSet presAssocID="{F86835BD-A4A7-46D1-8426-F7F13DD07E77}" presName="spaceRect" presStyleCnt="0"/>
      <dgm:spPr/>
    </dgm:pt>
    <dgm:pt modelId="{4223A5EF-F3B0-417F-90FF-1AF8F9EA1AE2}" type="pres">
      <dgm:prSet presAssocID="{F86835BD-A4A7-46D1-8426-F7F13DD07E77}" presName="textRect" presStyleLbl="revTx" presStyleIdx="2" presStyleCnt="8">
        <dgm:presLayoutVars>
          <dgm:chMax val="1"/>
          <dgm:chPref val="1"/>
        </dgm:presLayoutVars>
      </dgm:prSet>
      <dgm:spPr/>
    </dgm:pt>
    <dgm:pt modelId="{2428E308-F666-4D13-8755-7EAAD463CDE8}" type="pres">
      <dgm:prSet presAssocID="{45DD9F32-F714-48C4-AAD0-6DF3D9B45F90}" presName="sibTrans" presStyleLbl="sibTrans2D1" presStyleIdx="0" presStyleCnt="0"/>
      <dgm:spPr/>
    </dgm:pt>
    <dgm:pt modelId="{CB230A88-E442-44FE-9BD1-7965FC84BA79}" type="pres">
      <dgm:prSet presAssocID="{B568A34A-E319-4965-8586-663C6EBA138D}" presName="compNode" presStyleCnt="0"/>
      <dgm:spPr/>
    </dgm:pt>
    <dgm:pt modelId="{B6DD5A92-266C-4427-AE4C-B5EB7B1598C4}" type="pres">
      <dgm:prSet presAssocID="{B568A34A-E319-4965-8586-663C6EBA138D}" presName="iconBgRect" presStyleLbl="bgShp" presStyleIdx="3" presStyleCnt="8"/>
      <dgm:spPr/>
    </dgm:pt>
    <dgm:pt modelId="{EC9F2526-46DB-4B16-B9BA-884328877844}" type="pres">
      <dgm:prSet presAssocID="{B568A34A-E319-4965-8586-663C6EBA138D}"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CF8D277D-E2E6-4FB2-951D-68E8792D2393}" type="pres">
      <dgm:prSet presAssocID="{B568A34A-E319-4965-8586-663C6EBA138D}" presName="spaceRect" presStyleCnt="0"/>
      <dgm:spPr/>
    </dgm:pt>
    <dgm:pt modelId="{F4BDE00B-4CE0-44A3-A0B1-06C196F92386}" type="pres">
      <dgm:prSet presAssocID="{B568A34A-E319-4965-8586-663C6EBA138D}" presName="textRect" presStyleLbl="revTx" presStyleIdx="3" presStyleCnt="8">
        <dgm:presLayoutVars>
          <dgm:chMax val="1"/>
          <dgm:chPref val="1"/>
        </dgm:presLayoutVars>
      </dgm:prSet>
      <dgm:spPr/>
    </dgm:pt>
    <dgm:pt modelId="{B6644D5D-307D-49AF-B1FB-DDE876BCF92B}" type="pres">
      <dgm:prSet presAssocID="{BDB477EB-B52A-4831-88E3-795F439698A0}" presName="sibTrans" presStyleLbl="sibTrans2D1" presStyleIdx="0" presStyleCnt="0"/>
      <dgm:spPr/>
    </dgm:pt>
    <dgm:pt modelId="{B9C0E11B-34D9-454F-B9DE-C2C9A19D1B46}" type="pres">
      <dgm:prSet presAssocID="{E318BEA8-6534-4AE7-898F-26EA9ACB7615}" presName="compNode" presStyleCnt="0"/>
      <dgm:spPr/>
    </dgm:pt>
    <dgm:pt modelId="{10E598FF-577A-4216-9CD0-0FF98371822E}" type="pres">
      <dgm:prSet presAssocID="{E318BEA8-6534-4AE7-898F-26EA9ACB7615}" presName="iconBgRect" presStyleLbl="bgShp" presStyleIdx="4" presStyleCnt="8"/>
      <dgm:spPr/>
    </dgm:pt>
    <dgm:pt modelId="{400DBE27-B637-4E3C-B3E3-EABB3B872A7B}" type="pres">
      <dgm:prSet presAssocID="{E318BEA8-6534-4AE7-898F-26EA9ACB7615}"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peaker Phone"/>
        </a:ext>
      </dgm:extLst>
    </dgm:pt>
    <dgm:pt modelId="{255B1A2B-F20A-4901-932E-4402A4BB8C6B}" type="pres">
      <dgm:prSet presAssocID="{E318BEA8-6534-4AE7-898F-26EA9ACB7615}" presName="spaceRect" presStyleCnt="0"/>
      <dgm:spPr/>
    </dgm:pt>
    <dgm:pt modelId="{D6800552-F491-4559-B9C8-2A37F68A8C5A}" type="pres">
      <dgm:prSet presAssocID="{E318BEA8-6534-4AE7-898F-26EA9ACB7615}" presName="textRect" presStyleLbl="revTx" presStyleIdx="4" presStyleCnt="8">
        <dgm:presLayoutVars>
          <dgm:chMax val="1"/>
          <dgm:chPref val="1"/>
        </dgm:presLayoutVars>
      </dgm:prSet>
      <dgm:spPr/>
    </dgm:pt>
    <dgm:pt modelId="{1D7FF15D-49C2-4A4A-A50A-2F36F00887C4}" type="pres">
      <dgm:prSet presAssocID="{1232AD2B-9FF1-4CF4-9993-DFF7D7F16063}" presName="sibTrans" presStyleLbl="sibTrans2D1" presStyleIdx="0" presStyleCnt="0"/>
      <dgm:spPr/>
    </dgm:pt>
    <dgm:pt modelId="{E11036F0-1C89-4CCE-874C-FCAB067CFB86}" type="pres">
      <dgm:prSet presAssocID="{3DB69B28-9669-43D3-A9F1-443142810437}" presName="compNode" presStyleCnt="0"/>
      <dgm:spPr/>
    </dgm:pt>
    <dgm:pt modelId="{38D23B15-7BE7-4107-B5F0-FF700D0CB8AB}" type="pres">
      <dgm:prSet presAssocID="{3DB69B28-9669-43D3-A9F1-443142810437}" presName="iconBgRect" presStyleLbl="bgShp" presStyleIdx="5" presStyleCnt="8"/>
      <dgm:spPr/>
    </dgm:pt>
    <dgm:pt modelId="{B6D44236-DE6F-4AE7-A7D6-D664EA0D4CA8}" type="pres">
      <dgm:prSet presAssocID="{3DB69B28-9669-43D3-A9F1-443142810437}"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Usb Stick"/>
        </a:ext>
      </dgm:extLst>
    </dgm:pt>
    <dgm:pt modelId="{500E5447-C28E-4071-811D-7E1D58342BD3}" type="pres">
      <dgm:prSet presAssocID="{3DB69B28-9669-43D3-A9F1-443142810437}" presName="spaceRect" presStyleCnt="0"/>
      <dgm:spPr/>
    </dgm:pt>
    <dgm:pt modelId="{F4B51A76-5CBA-4355-92BE-1891939A0F6C}" type="pres">
      <dgm:prSet presAssocID="{3DB69B28-9669-43D3-A9F1-443142810437}" presName="textRect" presStyleLbl="revTx" presStyleIdx="5" presStyleCnt="8">
        <dgm:presLayoutVars>
          <dgm:chMax val="1"/>
          <dgm:chPref val="1"/>
        </dgm:presLayoutVars>
      </dgm:prSet>
      <dgm:spPr/>
    </dgm:pt>
    <dgm:pt modelId="{47E0A1A7-0C3D-4C11-BD91-45217149EAD5}" type="pres">
      <dgm:prSet presAssocID="{BE08E952-DEBB-4B98-8A6A-9FF6839A6427}" presName="sibTrans" presStyleLbl="sibTrans2D1" presStyleIdx="0" presStyleCnt="0"/>
      <dgm:spPr/>
    </dgm:pt>
    <dgm:pt modelId="{718AD470-ACE7-4BFE-BF96-24F3C721FB45}" type="pres">
      <dgm:prSet presAssocID="{7FA6C60D-D4AF-4CEE-8490-FCA214FAABC3}" presName="compNode" presStyleCnt="0"/>
      <dgm:spPr/>
    </dgm:pt>
    <dgm:pt modelId="{5DB3228D-3666-4E48-9B33-059A2F0F9284}" type="pres">
      <dgm:prSet presAssocID="{7FA6C60D-D4AF-4CEE-8490-FCA214FAABC3}" presName="iconBgRect" presStyleLbl="bgShp" presStyleIdx="6" presStyleCnt="8"/>
      <dgm:spPr/>
    </dgm:pt>
    <dgm:pt modelId="{021E38FA-4444-4898-A467-A27F70F2B00A}" type="pres">
      <dgm:prSet presAssocID="{7FA6C60D-D4AF-4CEE-8490-FCA214FAABC3}"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Open Folder"/>
        </a:ext>
      </dgm:extLst>
    </dgm:pt>
    <dgm:pt modelId="{2E4FA0F1-ADB7-4E18-BEEB-35C8D05453E1}" type="pres">
      <dgm:prSet presAssocID="{7FA6C60D-D4AF-4CEE-8490-FCA214FAABC3}" presName="spaceRect" presStyleCnt="0"/>
      <dgm:spPr/>
    </dgm:pt>
    <dgm:pt modelId="{B930CA4A-8EBC-493E-9FD4-335C7C91AF7A}" type="pres">
      <dgm:prSet presAssocID="{7FA6C60D-D4AF-4CEE-8490-FCA214FAABC3}" presName="textRect" presStyleLbl="revTx" presStyleIdx="6" presStyleCnt="8">
        <dgm:presLayoutVars>
          <dgm:chMax val="1"/>
          <dgm:chPref val="1"/>
        </dgm:presLayoutVars>
      </dgm:prSet>
      <dgm:spPr/>
    </dgm:pt>
    <dgm:pt modelId="{CF1D9FC9-5300-4496-B287-D6EFC17E4447}" type="pres">
      <dgm:prSet presAssocID="{A5D257F6-8E1A-419B-BA1A-A5A14BB7B9D9}" presName="sibTrans" presStyleLbl="sibTrans2D1" presStyleIdx="0" presStyleCnt="0"/>
      <dgm:spPr/>
    </dgm:pt>
    <dgm:pt modelId="{A1A20EEE-76A0-42B6-BCB7-13804440E0FE}" type="pres">
      <dgm:prSet presAssocID="{29986303-D077-4E5B-82D5-5EC42067F875}" presName="compNode" presStyleCnt="0"/>
      <dgm:spPr/>
    </dgm:pt>
    <dgm:pt modelId="{6DC85324-0EAF-4800-AF51-99574078B15A}" type="pres">
      <dgm:prSet presAssocID="{29986303-D077-4E5B-82D5-5EC42067F875}" presName="iconBgRect" presStyleLbl="bgShp" presStyleIdx="7" presStyleCnt="8"/>
      <dgm:spPr/>
    </dgm:pt>
    <dgm:pt modelId="{0F10D9CD-5E29-49B9-A944-8B83126FA090}" type="pres">
      <dgm:prSet presAssocID="{29986303-D077-4E5B-82D5-5EC42067F875}"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Disk"/>
        </a:ext>
      </dgm:extLst>
    </dgm:pt>
    <dgm:pt modelId="{54ADB64A-6610-4704-AB5E-8536A146FC08}" type="pres">
      <dgm:prSet presAssocID="{29986303-D077-4E5B-82D5-5EC42067F875}" presName="spaceRect" presStyleCnt="0"/>
      <dgm:spPr/>
    </dgm:pt>
    <dgm:pt modelId="{100C3CB6-9E41-4CDD-AAFB-C829E14E78AD}" type="pres">
      <dgm:prSet presAssocID="{29986303-D077-4E5B-82D5-5EC42067F875}" presName="textRect" presStyleLbl="revTx" presStyleIdx="7" presStyleCnt="8">
        <dgm:presLayoutVars>
          <dgm:chMax val="1"/>
          <dgm:chPref val="1"/>
        </dgm:presLayoutVars>
      </dgm:prSet>
      <dgm:spPr/>
    </dgm:pt>
  </dgm:ptLst>
  <dgm:cxnLst>
    <dgm:cxn modelId="{533FA80C-A345-4A2A-9948-5C516BC0452A}" srcId="{3DAD83B4-BBA2-46FF-96A4-F3CD59163A82}" destId="{7FA6C60D-D4AF-4CEE-8490-FCA214FAABC3}" srcOrd="6" destOrd="0" parTransId="{B98A268E-44F4-4B51-88E2-643DFC85976B}" sibTransId="{A5D257F6-8E1A-419B-BA1A-A5A14BB7B9D9}"/>
    <dgm:cxn modelId="{96389D0D-E5A6-4678-8458-1014E531BACD}" type="presOf" srcId="{BE08E952-DEBB-4B98-8A6A-9FF6839A6427}" destId="{47E0A1A7-0C3D-4C11-BD91-45217149EAD5}" srcOrd="0" destOrd="0" presId="urn:microsoft.com/office/officeart/2018/2/layout/IconCircleList"/>
    <dgm:cxn modelId="{FE733B1B-58B5-487D-9A49-B3656CB86197}" srcId="{3DAD83B4-BBA2-46FF-96A4-F3CD59163A82}" destId="{F86835BD-A4A7-46D1-8426-F7F13DD07E77}" srcOrd="2" destOrd="0" parTransId="{03C9CF54-6DAD-4BAE-82B4-1B53B2681AF9}" sibTransId="{45DD9F32-F714-48C4-AAD0-6DF3D9B45F90}"/>
    <dgm:cxn modelId="{6E535023-F209-4CBD-AAF5-059D38F1A568}" srcId="{3DAD83B4-BBA2-46FF-96A4-F3CD59163A82}" destId="{B568A34A-E319-4965-8586-663C6EBA138D}" srcOrd="3" destOrd="0" parTransId="{3F4F91B8-91E3-43B5-9B56-B3E5E3874F12}" sibTransId="{BDB477EB-B52A-4831-88E3-795F439698A0}"/>
    <dgm:cxn modelId="{B2F9C734-C7AD-4F84-855F-2ECEDF441F59}" srcId="{3DAD83B4-BBA2-46FF-96A4-F3CD59163A82}" destId="{5C1110F7-93B5-4466-A15F-23A72B108A6D}" srcOrd="1" destOrd="0" parTransId="{5CE58571-7742-43FC-92B0-D7DFF86545AA}" sibTransId="{7C55EBA3-43EC-4D2B-8A88-3F6E7A5D8915}"/>
    <dgm:cxn modelId="{8366FA43-DFEA-4CC6-967C-29A2ECFD608E}" type="presOf" srcId="{45DD9F32-F714-48C4-AAD0-6DF3D9B45F90}" destId="{2428E308-F666-4D13-8755-7EAAD463CDE8}" srcOrd="0" destOrd="0" presId="urn:microsoft.com/office/officeart/2018/2/layout/IconCircleList"/>
    <dgm:cxn modelId="{FB53E44C-5CDE-4D57-9963-7FA81EAD109A}" srcId="{3DAD83B4-BBA2-46FF-96A4-F3CD59163A82}" destId="{3040E3C0-17D4-4A96-819A-FC87D1D776E8}" srcOrd="0" destOrd="0" parTransId="{D2309B77-EBFD-477D-BD88-20AA50B9379D}" sibTransId="{A204FAFA-6798-433E-A5FF-8364DC276F95}"/>
    <dgm:cxn modelId="{276BEC53-FFB1-4111-9234-E4CC17B5F972}" srcId="{3DAD83B4-BBA2-46FF-96A4-F3CD59163A82}" destId="{29986303-D077-4E5B-82D5-5EC42067F875}" srcOrd="7" destOrd="0" parTransId="{23E92050-63A4-4977-BB62-561B9802D57D}" sibTransId="{C50C1F1D-5515-441D-AF02-EECFD7713229}"/>
    <dgm:cxn modelId="{4F4E3376-CF0D-4ABC-AB37-44DD8BD8BBEE}" type="presOf" srcId="{7C55EBA3-43EC-4D2B-8A88-3F6E7A5D8915}" destId="{F0C51D9D-4F12-454F-A253-E6EA7B150CC5}" srcOrd="0" destOrd="0" presId="urn:microsoft.com/office/officeart/2018/2/layout/IconCircleList"/>
    <dgm:cxn modelId="{EA4B317A-3BA5-4E5F-BC58-7503F3F166A4}" type="presOf" srcId="{3DB69B28-9669-43D3-A9F1-443142810437}" destId="{F4B51A76-5CBA-4355-92BE-1891939A0F6C}" srcOrd="0" destOrd="0" presId="urn:microsoft.com/office/officeart/2018/2/layout/IconCircleList"/>
    <dgm:cxn modelId="{6FC12D7C-BD2F-4A2D-9FE1-37FE7378B14A}" type="presOf" srcId="{3040E3C0-17D4-4A96-819A-FC87D1D776E8}" destId="{D63D9E3F-F810-4235-AB73-59FDDFF97644}" srcOrd="0" destOrd="0" presId="urn:microsoft.com/office/officeart/2018/2/layout/IconCircleList"/>
    <dgm:cxn modelId="{A281A47D-D919-4993-8213-0F053E0D395D}" type="presOf" srcId="{B568A34A-E319-4965-8586-663C6EBA138D}" destId="{F4BDE00B-4CE0-44A3-A0B1-06C196F92386}" srcOrd="0" destOrd="0" presId="urn:microsoft.com/office/officeart/2018/2/layout/IconCircleList"/>
    <dgm:cxn modelId="{C76B3999-0623-4338-9C9A-A6E2E46E5727}" srcId="{3DAD83B4-BBA2-46FF-96A4-F3CD59163A82}" destId="{3DB69B28-9669-43D3-A9F1-443142810437}" srcOrd="5" destOrd="0" parTransId="{990BA422-DC22-41F9-8535-3D9CC02BB60A}" sibTransId="{BE08E952-DEBB-4B98-8A6A-9FF6839A6427}"/>
    <dgm:cxn modelId="{2528D39E-9732-4AEE-8A0C-955446CE8FB4}" type="presOf" srcId="{7FA6C60D-D4AF-4CEE-8490-FCA214FAABC3}" destId="{B930CA4A-8EBC-493E-9FD4-335C7C91AF7A}" srcOrd="0" destOrd="0" presId="urn:microsoft.com/office/officeart/2018/2/layout/IconCircleList"/>
    <dgm:cxn modelId="{DDF1CBA0-02C3-4491-8B01-315F46369058}" srcId="{3DAD83B4-BBA2-46FF-96A4-F3CD59163A82}" destId="{E318BEA8-6534-4AE7-898F-26EA9ACB7615}" srcOrd="4" destOrd="0" parTransId="{C64DEA09-B69B-49E3-A1AD-7F807C0D438F}" sibTransId="{1232AD2B-9FF1-4CF4-9993-DFF7D7F16063}"/>
    <dgm:cxn modelId="{730736A4-8CF5-44A3-BED7-5A658923136F}" type="presOf" srcId="{3DAD83B4-BBA2-46FF-96A4-F3CD59163A82}" destId="{E3008580-5DE0-41B9-9C60-184290064EBD}" srcOrd="0" destOrd="0" presId="urn:microsoft.com/office/officeart/2018/2/layout/IconCircleList"/>
    <dgm:cxn modelId="{78382FA5-83D8-4F2C-9E5B-A3D4CA8AE513}" type="presOf" srcId="{5C1110F7-93B5-4466-A15F-23A72B108A6D}" destId="{1EC77CE2-937C-4983-A4C2-B8BCEEE06809}" srcOrd="0" destOrd="0" presId="urn:microsoft.com/office/officeart/2018/2/layout/IconCircleList"/>
    <dgm:cxn modelId="{9765ECAE-744F-4C7E-992E-C437428B9BAC}" type="presOf" srcId="{BDB477EB-B52A-4831-88E3-795F439698A0}" destId="{B6644D5D-307D-49AF-B1FB-DDE876BCF92B}" srcOrd="0" destOrd="0" presId="urn:microsoft.com/office/officeart/2018/2/layout/IconCircleList"/>
    <dgm:cxn modelId="{18ABDCBF-BED7-4284-8889-7735FB8E2FFD}" type="presOf" srcId="{F86835BD-A4A7-46D1-8426-F7F13DD07E77}" destId="{4223A5EF-F3B0-417F-90FF-1AF8F9EA1AE2}" srcOrd="0" destOrd="0" presId="urn:microsoft.com/office/officeart/2018/2/layout/IconCircleList"/>
    <dgm:cxn modelId="{233B5AC8-2A16-4156-BDB3-05EE6B9FFB37}" type="presOf" srcId="{A204FAFA-6798-433E-A5FF-8364DC276F95}" destId="{12B8BB58-EABD-4384-9D1A-DA42E4640E11}" srcOrd="0" destOrd="0" presId="urn:microsoft.com/office/officeart/2018/2/layout/IconCircleList"/>
    <dgm:cxn modelId="{E0107BD2-69C6-415A-89F0-F7667DFD8797}" type="presOf" srcId="{1232AD2B-9FF1-4CF4-9993-DFF7D7F16063}" destId="{1D7FF15D-49C2-4A4A-A50A-2F36F00887C4}" srcOrd="0" destOrd="0" presId="urn:microsoft.com/office/officeart/2018/2/layout/IconCircleList"/>
    <dgm:cxn modelId="{934D2FD6-00B1-48D1-B3A8-F35C653ECA0E}" type="presOf" srcId="{E318BEA8-6534-4AE7-898F-26EA9ACB7615}" destId="{D6800552-F491-4559-B9C8-2A37F68A8C5A}" srcOrd="0" destOrd="0" presId="urn:microsoft.com/office/officeart/2018/2/layout/IconCircleList"/>
    <dgm:cxn modelId="{442C18E9-DF84-45FD-A83B-297D5ECDDB75}" type="presOf" srcId="{A5D257F6-8E1A-419B-BA1A-A5A14BB7B9D9}" destId="{CF1D9FC9-5300-4496-B287-D6EFC17E4447}" srcOrd="0" destOrd="0" presId="urn:microsoft.com/office/officeart/2018/2/layout/IconCircleList"/>
    <dgm:cxn modelId="{87DC92F5-B5B2-4EBB-9787-CA136E6E1BCB}" type="presOf" srcId="{29986303-D077-4E5B-82D5-5EC42067F875}" destId="{100C3CB6-9E41-4CDD-AAFB-C829E14E78AD}" srcOrd="0" destOrd="0" presId="urn:microsoft.com/office/officeart/2018/2/layout/IconCircleList"/>
    <dgm:cxn modelId="{2DA84A96-BE90-4DCF-9F7F-EA74CFD9B655}" type="presParOf" srcId="{E3008580-5DE0-41B9-9C60-184290064EBD}" destId="{3E66E44C-A65A-4075-9A5D-4558FBEB6BDC}" srcOrd="0" destOrd="0" presId="urn:microsoft.com/office/officeart/2018/2/layout/IconCircleList"/>
    <dgm:cxn modelId="{16796FC5-20AD-42C1-941F-F737462F17E3}" type="presParOf" srcId="{3E66E44C-A65A-4075-9A5D-4558FBEB6BDC}" destId="{EDEA4B8B-CE4B-4164-9051-EE55F0A7673C}" srcOrd="0" destOrd="0" presId="urn:microsoft.com/office/officeart/2018/2/layout/IconCircleList"/>
    <dgm:cxn modelId="{E928C44D-8B89-4E8E-9A3A-1FDC696AA259}" type="presParOf" srcId="{EDEA4B8B-CE4B-4164-9051-EE55F0A7673C}" destId="{CF334A66-B8D5-4AD4-80D5-9F6B04123B67}" srcOrd="0" destOrd="0" presId="urn:microsoft.com/office/officeart/2018/2/layout/IconCircleList"/>
    <dgm:cxn modelId="{5436B452-DFA8-4E65-9041-410845D16AF6}" type="presParOf" srcId="{EDEA4B8B-CE4B-4164-9051-EE55F0A7673C}" destId="{1B9DEAB3-F5CD-4B56-9F11-595099AC283A}" srcOrd="1" destOrd="0" presId="urn:microsoft.com/office/officeart/2018/2/layout/IconCircleList"/>
    <dgm:cxn modelId="{212CEA41-8511-45E8-A3EE-744F2496776D}" type="presParOf" srcId="{EDEA4B8B-CE4B-4164-9051-EE55F0A7673C}" destId="{ECDD9FC9-A397-4AEA-9D1A-8DDB1B762312}" srcOrd="2" destOrd="0" presId="urn:microsoft.com/office/officeart/2018/2/layout/IconCircleList"/>
    <dgm:cxn modelId="{096D8D8C-FDB5-498B-89D6-AB569940F8C2}" type="presParOf" srcId="{EDEA4B8B-CE4B-4164-9051-EE55F0A7673C}" destId="{D63D9E3F-F810-4235-AB73-59FDDFF97644}" srcOrd="3" destOrd="0" presId="urn:microsoft.com/office/officeart/2018/2/layout/IconCircleList"/>
    <dgm:cxn modelId="{26EEC67A-56D3-4CE6-826F-EADE3B9C3979}" type="presParOf" srcId="{3E66E44C-A65A-4075-9A5D-4558FBEB6BDC}" destId="{12B8BB58-EABD-4384-9D1A-DA42E4640E11}" srcOrd="1" destOrd="0" presId="urn:microsoft.com/office/officeart/2018/2/layout/IconCircleList"/>
    <dgm:cxn modelId="{F5BCC5FD-20C3-4E96-9D51-BB90B081F520}" type="presParOf" srcId="{3E66E44C-A65A-4075-9A5D-4558FBEB6BDC}" destId="{02F3E467-089E-40B7-BEB2-3D0FAF4013F0}" srcOrd="2" destOrd="0" presId="urn:microsoft.com/office/officeart/2018/2/layout/IconCircleList"/>
    <dgm:cxn modelId="{2BCAB6B1-0B31-4CAF-9F6C-B874A9536779}" type="presParOf" srcId="{02F3E467-089E-40B7-BEB2-3D0FAF4013F0}" destId="{7B12D961-D49C-430A-9641-F1005C3A3550}" srcOrd="0" destOrd="0" presId="urn:microsoft.com/office/officeart/2018/2/layout/IconCircleList"/>
    <dgm:cxn modelId="{7DB7823E-F7B5-48B1-AEB9-193AFC0C4FE5}" type="presParOf" srcId="{02F3E467-089E-40B7-BEB2-3D0FAF4013F0}" destId="{25FC8F58-76F3-4A9A-90BD-23E01370CE2C}" srcOrd="1" destOrd="0" presId="urn:microsoft.com/office/officeart/2018/2/layout/IconCircleList"/>
    <dgm:cxn modelId="{BE8D760B-7529-40F7-BE7D-FDF60889B2F3}" type="presParOf" srcId="{02F3E467-089E-40B7-BEB2-3D0FAF4013F0}" destId="{F72FE121-2CA1-4ABA-BFAD-F2B0CC418752}" srcOrd="2" destOrd="0" presId="urn:microsoft.com/office/officeart/2018/2/layout/IconCircleList"/>
    <dgm:cxn modelId="{187FDD8C-1042-43BB-9001-E45DAD45FF6F}" type="presParOf" srcId="{02F3E467-089E-40B7-BEB2-3D0FAF4013F0}" destId="{1EC77CE2-937C-4983-A4C2-B8BCEEE06809}" srcOrd="3" destOrd="0" presId="urn:microsoft.com/office/officeart/2018/2/layout/IconCircleList"/>
    <dgm:cxn modelId="{9917B062-ED5E-4AD6-91EF-593552B7E58D}" type="presParOf" srcId="{3E66E44C-A65A-4075-9A5D-4558FBEB6BDC}" destId="{F0C51D9D-4F12-454F-A253-E6EA7B150CC5}" srcOrd="3" destOrd="0" presId="urn:microsoft.com/office/officeart/2018/2/layout/IconCircleList"/>
    <dgm:cxn modelId="{F3D00817-3403-4908-817E-7A410D4FD5EF}" type="presParOf" srcId="{3E66E44C-A65A-4075-9A5D-4558FBEB6BDC}" destId="{80F6C7AA-86B3-4EA0-9CC7-D8CDDD4729AD}" srcOrd="4" destOrd="0" presId="urn:microsoft.com/office/officeart/2018/2/layout/IconCircleList"/>
    <dgm:cxn modelId="{54D40F6F-E1D2-45A1-A4BF-84FD924CA752}" type="presParOf" srcId="{80F6C7AA-86B3-4EA0-9CC7-D8CDDD4729AD}" destId="{D2DFEAA7-2D7A-4EA0-A512-2C926402F677}" srcOrd="0" destOrd="0" presId="urn:microsoft.com/office/officeart/2018/2/layout/IconCircleList"/>
    <dgm:cxn modelId="{E63A8210-0A38-4EB7-B8D8-F1F84BA659E5}" type="presParOf" srcId="{80F6C7AA-86B3-4EA0-9CC7-D8CDDD4729AD}" destId="{6D6627C4-1F26-4EDC-806F-876CE524EBDA}" srcOrd="1" destOrd="0" presId="urn:microsoft.com/office/officeart/2018/2/layout/IconCircleList"/>
    <dgm:cxn modelId="{B64FBB99-3EB1-41C9-97E9-DCE3CDF34A9F}" type="presParOf" srcId="{80F6C7AA-86B3-4EA0-9CC7-D8CDDD4729AD}" destId="{9A5E9DDC-0E11-4559-BC79-CD278824995D}" srcOrd="2" destOrd="0" presId="urn:microsoft.com/office/officeart/2018/2/layout/IconCircleList"/>
    <dgm:cxn modelId="{A0BBC12E-6604-4189-B7E1-CD149B46ECA2}" type="presParOf" srcId="{80F6C7AA-86B3-4EA0-9CC7-D8CDDD4729AD}" destId="{4223A5EF-F3B0-417F-90FF-1AF8F9EA1AE2}" srcOrd="3" destOrd="0" presId="urn:microsoft.com/office/officeart/2018/2/layout/IconCircleList"/>
    <dgm:cxn modelId="{D4097872-76CE-4E08-8850-CDDEE7D9BE73}" type="presParOf" srcId="{3E66E44C-A65A-4075-9A5D-4558FBEB6BDC}" destId="{2428E308-F666-4D13-8755-7EAAD463CDE8}" srcOrd="5" destOrd="0" presId="urn:microsoft.com/office/officeart/2018/2/layout/IconCircleList"/>
    <dgm:cxn modelId="{F23ED20A-6A73-4762-8489-4D5D7AFE3499}" type="presParOf" srcId="{3E66E44C-A65A-4075-9A5D-4558FBEB6BDC}" destId="{CB230A88-E442-44FE-9BD1-7965FC84BA79}" srcOrd="6" destOrd="0" presId="urn:microsoft.com/office/officeart/2018/2/layout/IconCircleList"/>
    <dgm:cxn modelId="{1065AAD2-7C08-44CA-81F2-02E005A88370}" type="presParOf" srcId="{CB230A88-E442-44FE-9BD1-7965FC84BA79}" destId="{B6DD5A92-266C-4427-AE4C-B5EB7B1598C4}" srcOrd="0" destOrd="0" presId="urn:microsoft.com/office/officeart/2018/2/layout/IconCircleList"/>
    <dgm:cxn modelId="{0A68D3EE-FCBB-438E-9296-BF62490AA5D0}" type="presParOf" srcId="{CB230A88-E442-44FE-9BD1-7965FC84BA79}" destId="{EC9F2526-46DB-4B16-B9BA-884328877844}" srcOrd="1" destOrd="0" presId="urn:microsoft.com/office/officeart/2018/2/layout/IconCircleList"/>
    <dgm:cxn modelId="{0F267B47-C37C-4A7C-966D-7A94C64DA631}" type="presParOf" srcId="{CB230A88-E442-44FE-9BD1-7965FC84BA79}" destId="{CF8D277D-E2E6-4FB2-951D-68E8792D2393}" srcOrd="2" destOrd="0" presId="urn:microsoft.com/office/officeart/2018/2/layout/IconCircleList"/>
    <dgm:cxn modelId="{98F0F93D-0102-442A-A9E1-7E3FBCB568CA}" type="presParOf" srcId="{CB230A88-E442-44FE-9BD1-7965FC84BA79}" destId="{F4BDE00B-4CE0-44A3-A0B1-06C196F92386}" srcOrd="3" destOrd="0" presId="urn:microsoft.com/office/officeart/2018/2/layout/IconCircleList"/>
    <dgm:cxn modelId="{339A0D14-2FA4-47EE-8A82-33298EC46C62}" type="presParOf" srcId="{3E66E44C-A65A-4075-9A5D-4558FBEB6BDC}" destId="{B6644D5D-307D-49AF-B1FB-DDE876BCF92B}" srcOrd="7" destOrd="0" presId="urn:microsoft.com/office/officeart/2018/2/layout/IconCircleList"/>
    <dgm:cxn modelId="{E45CD23A-7C46-46D9-A586-034E35C171E7}" type="presParOf" srcId="{3E66E44C-A65A-4075-9A5D-4558FBEB6BDC}" destId="{B9C0E11B-34D9-454F-B9DE-C2C9A19D1B46}" srcOrd="8" destOrd="0" presId="urn:microsoft.com/office/officeart/2018/2/layout/IconCircleList"/>
    <dgm:cxn modelId="{651C1CF3-2AA0-40E1-A77E-961FD862FC8E}" type="presParOf" srcId="{B9C0E11B-34D9-454F-B9DE-C2C9A19D1B46}" destId="{10E598FF-577A-4216-9CD0-0FF98371822E}" srcOrd="0" destOrd="0" presId="urn:microsoft.com/office/officeart/2018/2/layout/IconCircleList"/>
    <dgm:cxn modelId="{7E161F34-D256-422C-A7BE-523166703DC8}" type="presParOf" srcId="{B9C0E11B-34D9-454F-B9DE-C2C9A19D1B46}" destId="{400DBE27-B637-4E3C-B3E3-EABB3B872A7B}" srcOrd="1" destOrd="0" presId="urn:microsoft.com/office/officeart/2018/2/layout/IconCircleList"/>
    <dgm:cxn modelId="{43359D9C-052D-4D46-8BC1-8492AE919581}" type="presParOf" srcId="{B9C0E11B-34D9-454F-B9DE-C2C9A19D1B46}" destId="{255B1A2B-F20A-4901-932E-4402A4BB8C6B}" srcOrd="2" destOrd="0" presId="urn:microsoft.com/office/officeart/2018/2/layout/IconCircleList"/>
    <dgm:cxn modelId="{2BCA2694-4ED5-43F0-B802-2B375A5A55F0}" type="presParOf" srcId="{B9C0E11B-34D9-454F-B9DE-C2C9A19D1B46}" destId="{D6800552-F491-4559-B9C8-2A37F68A8C5A}" srcOrd="3" destOrd="0" presId="urn:microsoft.com/office/officeart/2018/2/layout/IconCircleList"/>
    <dgm:cxn modelId="{51DBBBAD-571C-4088-8614-94B43B1731F1}" type="presParOf" srcId="{3E66E44C-A65A-4075-9A5D-4558FBEB6BDC}" destId="{1D7FF15D-49C2-4A4A-A50A-2F36F00887C4}" srcOrd="9" destOrd="0" presId="urn:microsoft.com/office/officeart/2018/2/layout/IconCircleList"/>
    <dgm:cxn modelId="{904ECE10-0EBF-4AB3-A5FC-5201CDA5760A}" type="presParOf" srcId="{3E66E44C-A65A-4075-9A5D-4558FBEB6BDC}" destId="{E11036F0-1C89-4CCE-874C-FCAB067CFB86}" srcOrd="10" destOrd="0" presId="urn:microsoft.com/office/officeart/2018/2/layout/IconCircleList"/>
    <dgm:cxn modelId="{0FAE2BDC-392B-4059-88DA-AB2719E981B5}" type="presParOf" srcId="{E11036F0-1C89-4CCE-874C-FCAB067CFB86}" destId="{38D23B15-7BE7-4107-B5F0-FF700D0CB8AB}" srcOrd="0" destOrd="0" presId="urn:microsoft.com/office/officeart/2018/2/layout/IconCircleList"/>
    <dgm:cxn modelId="{7CA75707-B783-47C3-BAA0-54F45AAEE3DA}" type="presParOf" srcId="{E11036F0-1C89-4CCE-874C-FCAB067CFB86}" destId="{B6D44236-DE6F-4AE7-A7D6-D664EA0D4CA8}" srcOrd="1" destOrd="0" presId="urn:microsoft.com/office/officeart/2018/2/layout/IconCircleList"/>
    <dgm:cxn modelId="{56CA2A39-C8F4-4F87-8BD4-38EFC941F2E8}" type="presParOf" srcId="{E11036F0-1C89-4CCE-874C-FCAB067CFB86}" destId="{500E5447-C28E-4071-811D-7E1D58342BD3}" srcOrd="2" destOrd="0" presId="urn:microsoft.com/office/officeart/2018/2/layout/IconCircleList"/>
    <dgm:cxn modelId="{ACF10DD9-CA1F-434D-AC8C-22C6824A42EA}" type="presParOf" srcId="{E11036F0-1C89-4CCE-874C-FCAB067CFB86}" destId="{F4B51A76-5CBA-4355-92BE-1891939A0F6C}" srcOrd="3" destOrd="0" presId="urn:microsoft.com/office/officeart/2018/2/layout/IconCircleList"/>
    <dgm:cxn modelId="{7F24F45F-6EF6-4368-A00C-5D9F4C75E510}" type="presParOf" srcId="{3E66E44C-A65A-4075-9A5D-4558FBEB6BDC}" destId="{47E0A1A7-0C3D-4C11-BD91-45217149EAD5}" srcOrd="11" destOrd="0" presId="urn:microsoft.com/office/officeart/2018/2/layout/IconCircleList"/>
    <dgm:cxn modelId="{45E9D178-D6E8-4546-BFE7-0AA02009DE66}" type="presParOf" srcId="{3E66E44C-A65A-4075-9A5D-4558FBEB6BDC}" destId="{718AD470-ACE7-4BFE-BF96-24F3C721FB45}" srcOrd="12" destOrd="0" presId="urn:microsoft.com/office/officeart/2018/2/layout/IconCircleList"/>
    <dgm:cxn modelId="{DB26CA2F-B32A-4DB2-BFAD-754E2DD23EFB}" type="presParOf" srcId="{718AD470-ACE7-4BFE-BF96-24F3C721FB45}" destId="{5DB3228D-3666-4E48-9B33-059A2F0F9284}" srcOrd="0" destOrd="0" presId="urn:microsoft.com/office/officeart/2018/2/layout/IconCircleList"/>
    <dgm:cxn modelId="{60F73D56-0EA9-40C7-AF46-3B9FCAC7B742}" type="presParOf" srcId="{718AD470-ACE7-4BFE-BF96-24F3C721FB45}" destId="{021E38FA-4444-4898-A467-A27F70F2B00A}" srcOrd="1" destOrd="0" presId="urn:microsoft.com/office/officeart/2018/2/layout/IconCircleList"/>
    <dgm:cxn modelId="{6F374560-C732-4026-B787-84864B09F33D}" type="presParOf" srcId="{718AD470-ACE7-4BFE-BF96-24F3C721FB45}" destId="{2E4FA0F1-ADB7-4E18-BEEB-35C8D05453E1}" srcOrd="2" destOrd="0" presId="urn:microsoft.com/office/officeart/2018/2/layout/IconCircleList"/>
    <dgm:cxn modelId="{6F8266F2-8242-4279-8314-D68ED6CDEF40}" type="presParOf" srcId="{718AD470-ACE7-4BFE-BF96-24F3C721FB45}" destId="{B930CA4A-8EBC-493E-9FD4-335C7C91AF7A}" srcOrd="3" destOrd="0" presId="urn:microsoft.com/office/officeart/2018/2/layout/IconCircleList"/>
    <dgm:cxn modelId="{17D7A2C9-033C-4E97-AA0E-E9BC20589A05}" type="presParOf" srcId="{3E66E44C-A65A-4075-9A5D-4558FBEB6BDC}" destId="{CF1D9FC9-5300-4496-B287-D6EFC17E4447}" srcOrd="13" destOrd="0" presId="urn:microsoft.com/office/officeart/2018/2/layout/IconCircleList"/>
    <dgm:cxn modelId="{04DAAC7B-F6CF-45D8-BD34-661873407403}" type="presParOf" srcId="{3E66E44C-A65A-4075-9A5D-4558FBEB6BDC}" destId="{A1A20EEE-76A0-42B6-BCB7-13804440E0FE}" srcOrd="14" destOrd="0" presId="urn:microsoft.com/office/officeart/2018/2/layout/IconCircleList"/>
    <dgm:cxn modelId="{0F4FF3C8-CDD6-4DCC-BE79-2EAEDE4D0D1F}" type="presParOf" srcId="{A1A20EEE-76A0-42B6-BCB7-13804440E0FE}" destId="{6DC85324-0EAF-4800-AF51-99574078B15A}" srcOrd="0" destOrd="0" presId="urn:microsoft.com/office/officeart/2018/2/layout/IconCircleList"/>
    <dgm:cxn modelId="{B2833733-6963-4D46-9D92-6880A9E00880}" type="presParOf" srcId="{A1A20EEE-76A0-42B6-BCB7-13804440E0FE}" destId="{0F10D9CD-5E29-49B9-A944-8B83126FA090}" srcOrd="1" destOrd="0" presId="urn:microsoft.com/office/officeart/2018/2/layout/IconCircleList"/>
    <dgm:cxn modelId="{D6247705-15D3-47CE-9845-EEC2884259DF}" type="presParOf" srcId="{A1A20EEE-76A0-42B6-BCB7-13804440E0FE}" destId="{54ADB64A-6610-4704-AB5E-8536A146FC08}" srcOrd="2" destOrd="0" presId="urn:microsoft.com/office/officeart/2018/2/layout/IconCircleList"/>
    <dgm:cxn modelId="{AB49E159-CB86-4970-A3F4-AB8B2B89C615}" type="presParOf" srcId="{A1A20EEE-76A0-42B6-BCB7-13804440E0FE}" destId="{100C3CB6-9E41-4CDD-AAFB-C829E14E78AD}"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27AAD71-6D71-4758-B96A-43C03C7D9BA1}" type="doc">
      <dgm:prSet loTypeId="urn:microsoft.com/office/officeart/2016/7/layout/HorizontalActionList" loCatId="List" qsTypeId="urn:microsoft.com/office/officeart/2005/8/quickstyle/simple5" qsCatId="simple" csTypeId="urn:microsoft.com/office/officeart/2005/8/colors/colorful2" csCatId="colorful"/>
      <dgm:spPr/>
      <dgm:t>
        <a:bodyPr/>
        <a:lstStyle/>
        <a:p>
          <a:endParaRPr lang="en-US"/>
        </a:p>
      </dgm:t>
    </dgm:pt>
    <dgm:pt modelId="{A2343B29-914D-4C8C-89FF-002478D6A10B}">
      <dgm:prSet/>
      <dgm:spPr/>
      <dgm:t>
        <a:bodyPr/>
        <a:lstStyle/>
        <a:p>
          <a:r>
            <a:rPr lang="en-GB" b="1"/>
            <a:t>Emma’s Role</a:t>
          </a:r>
          <a:endParaRPr lang="en-US"/>
        </a:p>
      </dgm:t>
    </dgm:pt>
    <dgm:pt modelId="{D87D6464-66F8-4EB4-B4A0-6BFA251A6225}" type="parTrans" cxnId="{8D18E925-1A9F-4FB0-AEC9-90EB72722310}">
      <dgm:prSet/>
      <dgm:spPr/>
      <dgm:t>
        <a:bodyPr/>
        <a:lstStyle/>
        <a:p>
          <a:endParaRPr lang="en-US"/>
        </a:p>
      </dgm:t>
    </dgm:pt>
    <dgm:pt modelId="{BC41FB25-97C1-4097-9AAB-D1B310458102}" type="sibTrans" cxnId="{8D18E925-1A9F-4FB0-AEC9-90EB72722310}">
      <dgm:prSet/>
      <dgm:spPr/>
      <dgm:t>
        <a:bodyPr/>
        <a:lstStyle/>
        <a:p>
          <a:endParaRPr lang="en-US"/>
        </a:p>
      </dgm:t>
    </dgm:pt>
    <dgm:pt modelId="{2540A768-EC49-4747-9E10-DE13E979347F}">
      <dgm:prSet/>
      <dgm:spPr/>
      <dgm:t>
        <a:bodyPr/>
        <a:lstStyle/>
        <a:p>
          <a:r>
            <a:rPr lang="en-GB"/>
            <a:t>Primary instigator leveraging privileged access to exfiltrate proprietary designs</a:t>
          </a:r>
          <a:endParaRPr lang="en-US"/>
        </a:p>
      </dgm:t>
    </dgm:pt>
    <dgm:pt modelId="{0C57E628-D66B-4FB0-8333-EF0B95FC7E77}" type="parTrans" cxnId="{1A396FF5-2956-46C1-8C90-4BD4DC994646}">
      <dgm:prSet/>
      <dgm:spPr/>
      <dgm:t>
        <a:bodyPr/>
        <a:lstStyle/>
        <a:p>
          <a:endParaRPr lang="en-US"/>
        </a:p>
      </dgm:t>
    </dgm:pt>
    <dgm:pt modelId="{8CF26CAA-0528-4963-B197-52C6A7D0BAA8}" type="sibTrans" cxnId="{1A396FF5-2956-46C1-8C90-4BD4DC994646}">
      <dgm:prSet/>
      <dgm:spPr/>
      <dgm:t>
        <a:bodyPr/>
        <a:lstStyle/>
        <a:p>
          <a:endParaRPr lang="en-US"/>
        </a:p>
      </dgm:t>
    </dgm:pt>
    <dgm:pt modelId="{BF21922D-ECD4-4049-8D53-58804A7D6136}">
      <dgm:prSet/>
      <dgm:spPr/>
      <dgm:t>
        <a:bodyPr/>
        <a:lstStyle/>
        <a:p>
          <a:r>
            <a:rPr lang="en-GB"/>
            <a:t>Metadata and communications prove deliberate profit-driven actions with $500k demanded</a:t>
          </a:r>
          <a:endParaRPr lang="en-US"/>
        </a:p>
      </dgm:t>
    </dgm:pt>
    <dgm:pt modelId="{35D22DDE-9CC7-4C53-8D3D-1F4B6AE4CB06}" type="parTrans" cxnId="{CD605C38-4C05-49F6-AAA2-B5A8DBC7BD29}">
      <dgm:prSet/>
      <dgm:spPr/>
      <dgm:t>
        <a:bodyPr/>
        <a:lstStyle/>
        <a:p>
          <a:endParaRPr lang="en-US"/>
        </a:p>
      </dgm:t>
    </dgm:pt>
    <dgm:pt modelId="{3C7ACF9E-9AF0-4169-A6A9-9DEF2437FCE9}" type="sibTrans" cxnId="{CD605C38-4C05-49F6-AAA2-B5A8DBC7BD29}">
      <dgm:prSet/>
      <dgm:spPr/>
      <dgm:t>
        <a:bodyPr/>
        <a:lstStyle/>
        <a:p>
          <a:endParaRPr lang="en-US"/>
        </a:p>
      </dgm:t>
    </dgm:pt>
    <dgm:pt modelId="{EB99A295-55EA-4CB2-B8F9-97CF5A00AE99}">
      <dgm:prSet/>
      <dgm:spPr/>
      <dgm:t>
        <a:bodyPr/>
        <a:lstStyle/>
        <a:p>
          <a:r>
            <a:rPr lang="en-GB"/>
            <a:t>Deleted evidence destruction instruction indicates awareness of criminal liability</a:t>
          </a:r>
          <a:endParaRPr lang="en-US"/>
        </a:p>
      </dgm:t>
    </dgm:pt>
    <dgm:pt modelId="{D54A0DBD-A124-41FF-AE42-9837B9FA4E00}" type="parTrans" cxnId="{CA22C834-878E-42E8-A03E-77194DBB652D}">
      <dgm:prSet/>
      <dgm:spPr/>
      <dgm:t>
        <a:bodyPr/>
        <a:lstStyle/>
        <a:p>
          <a:endParaRPr lang="en-US"/>
        </a:p>
      </dgm:t>
    </dgm:pt>
    <dgm:pt modelId="{221C794F-246C-4A35-9816-60435BB8FB18}" type="sibTrans" cxnId="{CA22C834-878E-42E8-A03E-77194DBB652D}">
      <dgm:prSet/>
      <dgm:spPr/>
      <dgm:t>
        <a:bodyPr/>
        <a:lstStyle/>
        <a:p>
          <a:endParaRPr lang="en-US"/>
        </a:p>
      </dgm:t>
    </dgm:pt>
    <dgm:pt modelId="{A4939FF6-17AD-4B46-BEE2-E4218CEA732A}">
      <dgm:prSet/>
      <dgm:spPr/>
      <dgm:t>
        <a:bodyPr/>
        <a:lstStyle/>
        <a:p>
          <a:r>
            <a:rPr lang="en-GB" b="1"/>
            <a:t>Joe’s Role</a:t>
          </a:r>
          <a:endParaRPr lang="en-US"/>
        </a:p>
      </dgm:t>
    </dgm:pt>
    <dgm:pt modelId="{A42D0C5C-267C-4188-9FA0-2D8DDE6A1067}" type="parTrans" cxnId="{D81BE993-4DE6-45B8-8192-A62AD6B5D290}">
      <dgm:prSet/>
      <dgm:spPr/>
      <dgm:t>
        <a:bodyPr/>
        <a:lstStyle/>
        <a:p>
          <a:endParaRPr lang="en-US"/>
        </a:p>
      </dgm:t>
    </dgm:pt>
    <dgm:pt modelId="{833E28E9-09EF-42E4-BB57-A207F94E65A4}" type="sibTrans" cxnId="{D81BE993-4DE6-45B8-8192-A62AD6B5D290}">
      <dgm:prSet/>
      <dgm:spPr/>
      <dgm:t>
        <a:bodyPr/>
        <a:lstStyle/>
        <a:p>
          <a:endParaRPr lang="en-US"/>
        </a:p>
      </dgm:t>
    </dgm:pt>
    <dgm:pt modelId="{42BBE74A-4202-49EF-B9AB-02D7331E14BB}">
      <dgm:prSet/>
      <dgm:spPr/>
      <dgm:t>
        <a:bodyPr/>
        <a:lstStyle/>
        <a:p>
          <a:r>
            <a:rPr lang="en-GB"/>
            <a:t>Central intermediary facilitating negotiations, logistics, and coordination between parties</a:t>
          </a:r>
          <a:endParaRPr lang="en-US"/>
        </a:p>
      </dgm:t>
    </dgm:pt>
    <dgm:pt modelId="{22504FA9-7F76-4C18-B9F1-9051E05E5BF4}" type="parTrans" cxnId="{DB0B0A4D-1E10-4190-8D57-6AEB13E16879}">
      <dgm:prSet/>
      <dgm:spPr/>
      <dgm:t>
        <a:bodyPr/>
        <a:lstStyle/>
        <a:p>
          <a:endParaRPr lang="en-US"/>
        </a:p>
      </dgm:t>
    </dgm:pt>
    <dgm:pt modelId="{72F59C35-5BB4-4F42-9C3B-57F9D4D4243E}" type="sibTrans" cxnId="{DB0B0A4D-1E10-4190-8D57-6AEB13E16879}">
      <dgm:prSet/>
      <dgm:spPr/>
      <dgm:t>
        <a:bodyPr/>
        <a:lstStyle/>
        <a:p>
          <a:endParaRPr lang="en-US"/>
        </a:p>
      </dgm:t>
    </dgm:pt>
    <dgm:pt modelId="{F9689DF1-BDFC-4DD0-8738-FBFB2F323CF6}">
      <dgm:prSet/>
      <dgm:spPr/>
      <dgm:t>
        <a:bodyPr/>
        <a:lstStyle/>
        <a:p>
          <a:r>
            <a:rPr lang="en-GB"/>
            <a:t>Positioned for commission through brokerage in classic corporate espionage pattern (CurrentWare, 2025 [4])</a:t>
          </a:r>
          <a:endParaRPr lang="en-US"/>
        </a:p>
      </dgm:t>
    </dgm:pt>
    <dgm:pt modelId="{010B9D19-BF17-4E1E-A7AF-CA4BE23377B2}" type="parTrans" cxnId="{F050B791-B96A-43D8-9821-1FFABB428DB9}">
      <dgm:prSet/>
      <dgm:spPr/>
      <dgm:t>
        <a:bodyPr/>
        <a:lstStyle/>
        <a:p>
          <a:endParaRPr lang="en-US"/>
        </a:p>
      </dgm:t>
    </dgm:pt>
    <dgm:pt modelId="{3AC04E69-1D13-4A84-B684-EEEA976EA870}" type="sibTrans" cxnId="{F050B791-B96A-43D8-9821-1FFABB428DB9}">
      <dgm:prSet/>
      <dgm:spPr/>
      <dgm:t>
        <a:bodyPr/>
        <a:lstStyle/>
        <a:p>
          <a:endParaRPr lang="en-US"/>
        </a:p>
      </dgm:t>
    </dgm:pt>
    <dgm:pt modelId="{7305D3F8-F1F6-45BC-B90F-4E248504C0A0}">
      <dgm:prSet/>
      <dgm:spPr/>
      <dgm:t>
        <a:bodyPr/>
        <a:lstStyle/>
        <a:p>
          <a:r>
            <a:rPr lang="en-GB" b="1"/>
            <a:t>Norman’s Role</a:t>
          </a:r>
          <a:endParaRPr lang="en-US"/>
        </a:p>
      </dgm:t>
    </dgm:pt>
    <dgm:pt modelId="{56A0384A-8DE6-49A3-AF8D-16EE62879C3F}" type="parTrans" cxnId="{D268ED08-89D0-4A77-99B6-C3606636CE26}">
      <dgm:prSet/>
      <dgm:spPr/>
      <dgm:t>
        <a:bodyPr/>
        <a:lstStyle/>
        <a:p>
          <a:endParaRPr lang="en-US"/>
        </a:p>
      </dgm:t>
    </dgm:pt>
    <dgm:pt modelId="{4F8F6C4D-DF2A-4B21-99B0-020C3CC65853}" type="sibTrans" cxnId="{D268ED08-89D0-4A77-99B6-C3606636CE26}">
      <dgm:prSet/>
      <dgm:spPr/>
      <dgm:t>
        <a:bodyPr/>
        <a:lstStyle/>
        <a:p>
          <a:endParaRPr lang="en-US"/>
        </a:p>
      </dgm:t>
    </dgm:pt>
    <dgm:pt modelId="{7837406B-4FDD-4BBD-B873-4C314CC2B376}">
      <dgm:prSet/>
      <dgm:spPr/>
      <dgm:t>
        <a:bodyPr/>
        <a:lstStyle/>
        <a:p>
          <a:r>
            <a:rPr lang="en-GB"/>
            <a:t>Intentional buyer verifying samples and authorizing payment post-receipt</a:t>
          </a:r>
          <a:endParaRPr lang="en-US"/>
        </a:p>
      </dgm:t>
    </dgm:pt>
    <dgm:pt modelId="{492A8C32-A6F9-48C5-BA6E-B970874900AC}" type="parTrans" cxnId="{521FF02C-3A06-41A0-8D68-3B6C0547D16A}">
      <dgm:prSet/>
      <dgm:spPr/>
      <dgm:t>
        <a:bodyPr/>
        <a:lstStyle/>
        <a:p>
          <a:endParaRPr lang="en-US"/>
        </a:p>
      </dgm:t>
    </dgm:pt>
    <dgm:pt modelId="{82DA5D60-35C5-48C7-BD93-239E9E24F5C9}" type="sibTrans" cxnId="{521FF02C-3A06-41A0-8D68-3B6C0547D16A}">
      <dgm:prSet/>
      <dgm:spPr/>
      <dgm:t>
        <a:bodyPr/>
        <a:lstStyle/>
        <a:p>
          <a:endParaRPr lang="en-US"/>
        </a:p>
      </dgm:t>
    </dgm:pt>
    <dgm:pt modelId="{C3AC1807-24F6-43F2-8283-83353D751C21}">
      <dgm:prSet/>
      <dgm:spPr/>
      <dgm:t>
        <a:bodyPr/>
        <a:lstStyle/>
        <a:p>
          <a:r>
            <a:rPr lang="en-GB"/>
            <a:t>Actions demonstrate calculated acquisition of competitive advantage through stolen IP</a:t>
          </a:r>
          <a:endParaRPr lang="en-US"/>
        </a:p>
      </dgm:t>
    </dgm:pt>
    <dgm:pt modelId="{C123091E-C8C2-4D61-A08C-45563936814D}" type="parTrans" cxnId="{16EC6404-8AE8-4F7B-A016-CEC9A682FB5A}">
      <dgm:prSet/>
      <dgm:spPr/>
      <dgm:t>
        <a:bodyPr/>
        <a:lstStyle/>
        <a:p>
          <a:endParaRPr lang="en-US"/>
        </a:p>
      </dgm:t>
    </dgm:pt>
    <dgm:pt modelId="{5B0CC19E-9601-4D2A-8FE4-532B3E46FBC2}" type="sibTrans" cxnId="{16EC6404-8AE8-4F7B-A016-CEC9A682FB5A}">
      <dgm:prSet/>
      <dgm:spPr/>
      <dgm:t>
        <a:bodyPr/>
        <a:lstStyle/>
        <a:p>
          <a:endParaRPr lang="en-US"/>
        </a:p>
      </dgm:t>
    </dgm:pt>
    <dgm:pt modelId="{9CAFA6CD-8BF3-4C86-87B1-8A059A1D40CB}">
      <dgm:prSet/>
      <dgm:spPr/>
      <dgm:t>
        <a:bodyPr/>
        <a:lstStyle/>
        <a:p>
          <a:r>
            <a:rPr lang="en-GB" b="1"/>
            <a:t>Conspiracy Evidence</a:t>
          </a:r>
          <a:endParaRPr lang="en-US"/>
        </a:p>
      </dgm:t>
    </dgm:pt>
    <dgm:pt modelId="{6851365B-349A-42A8-8206-9E97B94EE989}" type="parTrans" cxnId="{2ECBBFA5-8FD4-4CC2-BA8F-F3CC5F6F3477}">
      <dgm:prSet/>
      <dgm:spPr/>
      <dgm:t>
        <a:bodyPr/>
        <a:lstStyle/>
        <a:p>
          <a:endParaRPr lang="en-US"/>
        </a:p>
      </dgm:t>
    </dgm:pt>
    <dgm:pt modelId="{4E09A377-E9C2-4661-8260-D00908B77C67}" type="sibTrans" cxnId="{2ECBBFA5-8FD4-4CC2-BA8F-F3CC5F6F3477}">
      <dgm:prSet/>
      <dgm:spPr/>
      <dgm:t>
        <a:bodyPr/>
        <a:lstStyle/>
        <a:p>
          <a:endParaRPr lang="en-US"/>
        </a:p>
      </dgm:t>
    </dgm:pt>
    <dgm:pt modelId="{F0222ED8-C694-4FCE-881A-12A05084F3A3}">
      <dgm:prSet/>
      <dgm:spPr/>
      <dgm:t>
        <a:bodyPr/>
        <a:lstStyle/>
        <a:p>
          <a:r>
            <a:rPr lang="en-GB"/>
            <a:t>Triangulated communications establish joint enterprise with clear hierarchy</a:t>
          </a:r>
          <a:endParaRPr lang="en-US"/>
        </a:p>
      </dgm:t>
    </dgm:pt>
    <dgm:pt modelId="{9489C1B3-BCCB-4156-8788-8A9AE603836C}" type="parTrans" cxnId="{9D467F9E-051E-4115-8226-6326CDE7DE9B}">
      <dgm:prSet/>
      <dgm:spPr/>
      <dgm:t>
        <a:bodyPr/>
        <a:lstStyle/>
        <a:p>
          <a:endParaRPr lang="en-US"/>
        </a:p>
      </dgm:t>
    </dgm:pt>
    <dgm:pt modelId="{990335B7-02CD-4667-8FD7-B28F78E460A9}" type="sibTrans" cxnId="{9D467F9E-051E-4115-8226-6326CDE7DE9B}">
      <dgm:prSet/>
      <dgm:spPr/>
      <dgm:t>
        <a:bodyPr/>
        <a:lstStyle/>
        <a:p>
          <a:endParaRPr lang="en-US"/>
        </a:p>
      </dgm:t>
    </dgm:pt>
    <dgm:pt modelId="{8AC608FD-3235-F943-A68E-22DC1546C11E}" type="pres">
      <dgm:prSet presAssocID="{327AAD71-6D71-4758-B96A-43C03C7D9BA1}" presName="Name0" presStyleCnt="0">
        <dgm:presLayoutVars>
          <dgm:dir/>
          <dgm:animLvl val="lvl"/>
          <dgm:resizeHandles val="exact"/>
        </dgm:presLayoutVars>
      </dgm:prSet>
      <dgm:spPr/>
    </dgm:pt>
    <dgm:pt modelId="{C686338C-CAA0-414C-A428-1C02BEB28FED}" type="pres">
      <dgm:prSet presAssocID="{A2343B29-914D-4C8C-89FF-002478D6A10B}" presName="composite" presStyleCnt="0"/>
      <dgm:spPr/>
    </dgm:pt>
    <dgm:pt modelId="{8C9E52D8-8937-634E-B650-9D5898187469}" type="pres">
      <dgm:prSet presAssocID="{A2343B29-914D-4C8C-89FF-002478D6A10B}" presName="parTx" presStyleLbl="alignNode1" presStyleIdx="0" presStyleCnt="4">
        <dgm:presLayoutVars>
          <dgm:chMax val="0"/>
          <dgm:chPref val="0"/>
        </dgm:presLayoutVars>
      </dgm:prSet>
      <dgm:spPr/>
    </dgm:pt>
    <dgm:pt modelId="{9EBA1D4C-F6A3-2C44-ADC6-6B532BFEFC84}" type="pres">
      <dgm:prSet presAssocID="{A2343B29-914D-4C8C-89FF-002478D6A10B}" presName="desTx" presStyleLbl="alignAccFollowNode1" presStyleIdx="0" presStyleCnt="4">
        <dgm:presLayoutVars/>
      </dgm:prSet>
      <dgm:spPr/>
    </dgm:pt>
    <dgm:pt modelId="{B0AB0F30-72FB-564C-9AAD-5660A23E937E}" type="pres">
      <dgm:prSet presAssocID="{BC41FB25-97C1-4097-9AAB-D1B310458102}" presName="space" presStyleCnt="0"/>
      <dgm:spPr/>
    </dgm:pt>
    <dgm:pt modelId="{99B12518-32F8-DA41-8FAD-947E07F11D2B}" type="pres">
      <dgm:prSet presAssocID="{A4939FF6-17AD-4B46-BEE2-E4218CEA732A}" presName="composite" presStyleCnt="0"/>
      <dgm:spPr/>
    </dgm:pt>
    <dgm:pt modelId="{575E6369-233C-BF45-8341-AD42B1ADBFED}" type="pres">
      <dgm:prSet presAssocID="{A4939FF6-17AD-4B46-BEE2-E4218CEA732A}" presName="parTx" presStyleLbl="alignNode1" presStyleIdx="1" presStyleCnt="4">
        <dgm:presLayoutVars>
          <dgm:chMax val="0"/>
          <dgm:chPref val="0"/>
        </dgm:presLayoutVars>
      </dgm:prSet>
      <dgm:spPr/>
    </dgm:pt>
    <dgm:pt modelId="{9E58F5C6-48F5-B742-8CFF-C57DFA4C5D3A}" type="pres">
      <dgm:prSet presAssocID="{A4939FF6-17AD-4B46-BEE2-E4218CEA732A}" presName="desTx" presStyleLbl="alignAccFollowNode1" presStyleIdx="1" presStyleCnt="4">
        <dgm:presLayoutVars/>
      </dgm:prSet>
      <dgm:spPr/>
    </dgm:pt>
    <dgm:pt modelId="{C6C96CDE-CD56-3246-9BCF-BD0E56C1257C}" type="pres">
      <dgm:prSet presAssocID="{833E28E9-09EF-42E4-BB57-A207F94E65A4}" presName="space" presStyleCnt="0"/>
      <dgm:spPr/>
    </dgm:pt>
    <dgm:pt modelId="{1DC70241-6611-544D-B88B-B8B2AC421596}" type="pres">
      <dgm:prSet presAssocID="{7305D3F8-F1F6-45BC-B90F-4E248504C0A0}" presName="composite" presStyleCnt="0"/>
      <dgm:spPr/>
    </dgm:pt>
    <dgm:pt modelId="{99E6DD26-6B8E-3743-9D6C-91415073B555}" type="pres">
      <dgm:prSet presAssocID="{7305D3F8-F1F6-45BC-B90F-4E248504C0A0}" presName="parTx" presStyleLbl="alignNode1" presStyleIdx="2" presStyleCnt="4">
        <dgm:presLayoutVars>
          <dgm:chMax val="0"/>
          <dgm:chPref val="0"/>
        </dgm:presLayoutVars>
      </dgm:prSet>
      <dgm:spPr/>
    </dgm:pt>
    <dgm:pt modelId="{6278B68F-08A6-624E-9227-DF47915E24C5}" type="pres">
      <dgm:prSet presAssocID="{7305D3F8-F1F6-45BC-B90F-4E248504C0A0}" presName="desTx" presStyleLbl="alignAccFollowNode1" presStyleIdx="2" presStyleCnt="4">
        <dgm:presLayoutVars/>
      </dgm:prSet>
      <dgm:spPr/>
    </dgm:pt>
    <dgm:pt modelId="{5D347866-8612-8540-A85B-0DAF1A65B9C7}" type="pres">
      <dgm:prSet presAssocID="{4F8F6C4D-DF2A-4B21-99B0-020C3CC65853}" presName="space" presStyleCnt="0"/>
      <dgm:spPr/>
    </dgm:pt>
    <dgm:pt modelId="{695EB475-26C7-8D44-8FE5-4DC59A1600E4}" type="pres">
      <dgm:prSet presAssocID="{9CAFA6CD-8BF3-4C86-87B1-8A059A1D40CB}" presName="composite" presStyleCnt="0"/>
      <dgm:spPr/>
    </dgm:pt>
    <dgm:pt modelId="{3577C234-9D3B-4249-8B99-86F25CFC3321}" type="pres">
      <dgm:prSet presAssocID="{9CAFA6CD-8BF3-4C86-87B1-8A059A1D40CB}" presName="parTx" presStyleLbl="alignNode1" presStyleIdx="3" presStyleCnt="4">
        <dgm:presLayoutVars>
          <dgm:chMax val="0"/>
          <dgm:chPref val="0"/>
        </dgm:presLayoutVars>
      </dgm:prSet>
      <dgm:spPr/>
    </dgm:pt>
    <dgm:pt modelId="{F586AA47-8432-874A-BD2E-92E49470793F}" type="pres">
      <dgm:prSet presAssocID="{9CAFA6CD-8BF3-4C86-87B1-8A059A1D40CB}" presName="desTx" presStyleLbl="alignAccFollowNode1" presStyleIdx="3" presStyleCnt="4">
        <dgm:presLayoutVars/>
      </dgm:prSet>
      <dgm:spPr/>
    </dgm:pt>
  </dgm:ptLst>
  <dgm:cxnLst>
    <dgm:cxn modelId="{16EC6404-8AE8-4F7B-A016-CEC9A682FB5A}" srcId="{7305D3F8-F1F6-45BC-B90F-4E248504C0A0}" destId="{C3AC1807-24F6-43F2-8283-83353D751C21}" srcOrd="1" destOrd="0" parTransId="{C123091E-C8C2-4D61-A08C-45563936814D}" sibTransId="{5B0CC19E-9601-4D2A-8FE4-532B3E46FBC2}"/>
    <dgm:cxn modelId="{CFB39307-4105-D24C-8A6B-45D9E6707572}" type="presOf" srcId="{9CAFA6CD-8BF3-4C86-87B1-8A059A1D40CB}" destId="{3577C234-9D3B-4249-8B99-86F25CFC3321}" srcOrd="0" destOrd="0" presId="urn:microsoft.com/office/officeart/2016/7/layout/HorizontalActionList"/>
    <dgm:cxn modelId="{D268ED08-89D0-4A77-99B6-C3606636CE26}" srcId="{327AAD71-6D71-4758-B96A-43C03C7D9BA1}" destId="{7305D3F8-F1F6-45BC-B90F-4E248504C0A0}" srcOrd="2" destOrd="0" parTransId="{56A0384A-8DE6-49A3-AF8D-16EE62879C3F}" sibTransId="{4F8F6C4D-DF2A-4B21-99B0-020C3CC65853}"/>
    <dgm:cxn modelId="{17DF4D16-0057-9240-96BC-3D168F7AC137}" type="presOf" srcId="{327AAD71-6D71-4758-B96A-43C03C7D9BA1}" destId="{8AC608FD-3235-F943-A68E-22DC1546C11E}" srcOrd="0" destOrd="0" presId="urn:microsoft.com/office/officeart/2016/7/layout/HorizontalActionList"/>
    <dgm:cxn modelId="{BFD0FE16-718B-A849-A140-1A1BCF4FF189}" type="presOf" srcId="{7837406B-4FDD-4BBD-B873-4C314CC2B376}" destId="{6278B68F-08A6-624E-9227-DF47915E24C5}" srcOrd="0" destOrd="0" presId="urn:microsoft.com/office/officeart/2016/7/layout/HorizontalActionList"/>
    <dgm:cxn modelId="{C1DC9025-5872-AD4C-9153-72ED03BDC323}" type="presOf" srcId="{A4939FF6-17AD-4B46-BEE2-E4218CEA732A}" destId="{575E6369-233C-BF45-8341-AD42B1ADBFED}" srcOrd="0" destOrd="0" presId="urn:microsoft.com/office/officeart/2016/7/layout/HorizontalActionList"/>
    <dgm:cxn modelId="{8D18E925-1A9F-4FB0-AEC9-90EB72722310}" srcId="{327AAD71-6D71-4758-B96A-43C03C7D9BA1}" destId="{A2343B29-914D-4C8C-89FF-002478D6A10B}" srcOrd="0" destOrd="0" parTransId="{D87D6464-66F8-4EB4-B4A0-6BFA251A6225}" sibTransId="{BC41FB25-97C1-4097-9AAB-D1B310458102}"/>
    <dgm:cxn modelId="{F10C672C-2191-0146-BAD5-401C8C2D5F01}" type="presOf" srcId="{C3AC1807-24F6-43F2-8283-83353D751C21}" destId="{6278B68F-08A6-624E-9227-DF47915E24C5}" srcOrd="0" destOrd="1" presId="urn:microsoft.com/office/officeart/2016/7/layout/HorizontalActionList"/>
    <dgm:cxn modelId="{521FF02C-3A06-41A0-8D68-3B6C0547D16A}" srcId="{7305D3F8-F1F6-45BC-B90F-4E248504C0A0}" destId="{7837406B-4FDD-4BBD-B873-4C314CC2B376}" srcOrd="0" destOrd="0" parTransId="{492A8C32-A6F9-48C5-BA6E-B970874900AC}" sibTransId="{82DA5D60-35C5-48C7-BD93-239E9E24F5C9}"/>
    <dgm:cxn modelId="{CA22C834-878E-42E8-A03E-77194DBB652D}" srcId="{A2343B29-914D-4C8C-89FF-002478D6A10B}" destId="{EB99A295-55EA-4CB2-B8F9-97CF5A00AE99}" srcOrd="2" destOrd="0" parTransId="{D54A0DBD-A124-41FF-AE42-9837B9FA4E00}" sibTransId="{221C794F-246C-4A35-9816-60435BB8FB18}"/>
    <dgm:cxn modelId="{CD605C38-4C05-49F6-AAA2-B5A8DBC7BD29}" srcId="{A2343B29-914D-4C8C-89FF-002478D6A10B}" destId="{BF21922D-ECD4-4049-8D53-58804A7D6136}" srcOrd="1" destOrd="0" parTransId="{35D22DDE-9CC7-4C53-8D3D-1F4B6AE4CB06}" sibTransId="{3C7ACF9E-9AF0-4169-A6A9-9DEF2437FCE9}"/>
    <dgm:cxn modelId="{0D44546A-195E-4449-AA35-B4209426520B}" type="presOf" srcId="{F0222ED8-C694-4FCE-881A-12A05084F3A3}" destId="{F586AA47-8432-874A-BD2E-92E49470793F}" srcOrd="0" destOrd="0" presId="urn:microsoft.com/office/officeart/2016/7/layout/HorizontalActionList"/>
    <dgm:cxn modelId="{DB0B0A4D-1E10-4190-8D57-6AEB13E16879}" srcId="{A4939FF6-17AD-4B46-BEE2-E4218CEA732A}" destId="{42BBE74A-4202-49EF-B9AB-02D7331E14BB}" srcOrd="0" destOrd="0" parTransId="{22504FA9-7F76-4C18-B9F1-9051E05E5BF4}" sibTransId="{72F59C35-5BB4-4F42-9C3B-57F9D4D4243E}"/>
    <dgm:cxn modelId="{51D4FA6E-3962-724D-8691-887ECDDFBE97}" type="presOf" srcId="{A2343B29-914D-4C8C-89FF-002478D6A10B}" destId="{8C9E52D8-8937-634E-B650-9D5898187469}" srcOrd="0" destOrd="0" presId="urn:microsoft.com/office/officeart/2016/7/layout/HorizontalActionList"/>
    <dgm:cxn modelId="{7FCBAB51-E3CB-474F-A24E-18DD7D310A86}" type="presOf" srcId="{2540A768-EC49-4747-9E10-DE13E979347F}" destId="{9EBA1D4C-F6A3-2C44-ADC6-6B532BFEFC84}" srcOrd="0" destOrd="0" presId="urn:microsoft.com/office/officeart/2016/7/layout/HorizontalActionList"/>
    <dgm:cxn modelId="{49F1995A-6F7D-1D40-B079-70427333B84B}" type="presOf" srcId="{42BBE74A-4202-49EF-B9AB-02D7331E14BB}" destId="{9E58F5C6-48F5-B742-8CFF-C57DFA4C5D3A}" srcOrd="0" destOrd="0" presId="urn:microsoft.com/office/officeart/2016/7/layout/HorizontalActionList"/>
    <dgm:cxn modelId="{F050B791-B96A-43D8-9821-1FFABB428DB9}" srcId="{A4939FF6-17AD-4B46-BEE2-E4218CEA732A}" destId="{F9689DF1-BDFC-4DD0-8738-FBFB2F323CF6}" srcOrd="1" destOrd="0" parTransId="{010B9D19-BF17-4E1E-A7AF-CA4BE23377B2}" sibTransId="{3AC04E69-1D13-4A84-B684-EEEA976EA870}"/>
    <dgm:cxn modelId="{D81BE993-4DE6-45B8-8192-A62AD6B5D290}" srcId="{327AAD71-6D71-4758-B96A-43C03C7D9BA1}" destId="{A4939FF6-17AD-4B46-BEE2-E4218CEA732A}" srcOrd="1" destOrd="0" parTransId="{A42D0C5C-267C-4188-9FA0-2D8DDE6A1067}" sibTransId="{833E28E9-09EF-42E4-BB57-A207F94E65A4}"/>
    <dgm:cxn modelId="{9D467F9E-051E-4115-8226-6326CDE7DE9B}" srcId="{9CAFA6CD-8BF3-4C86-87B1-8A059A1D40CB}" destId="{F0222ED8-C694-4FCE-881A-12A05084F3A3}" srcOrd="0" destOrd="0" parTransId="{9489C1B3-BCCB-4156-8788-8A9AE603836C}" sibTransId="{990335B7-02CD-4667-8FD7-B28F78E460A9}"/>
    <dgm:cxn modelId="{2ECBBFA5-8FD4-4CC2-BA8F-F3CC5F6F3477}" srcId="{327AAD71-6D71-4758-B96A-43C03C7D9BA1}" destId="{9CAFA6CD-8BF3-4C86-87B1-8A059A1D40CB}" srcOrd="3" destOrd="0" parTransId="{6851365B-349A-42A8-8206-9E97B94EE989}" sibTransId="{4E09A377-E9C2-4661-8260-D00908B77C67}"/>
    <dgm:cxn modelId="{84EEC7BC-032E-7341-A356-D0E58C900A85}" type="presOf" srcId="{7305D3F8-F1F6-45BC-B90F-4E248504C0A0}" destId="{99E6DD26-6B8E-3743-9D6C-91415073B555}" srcOrd="0" destOrd="0" presId="urn:microsoft.com/office/officeart/2016/7/layout/HorizontalActionList"/>
    <dgm:cxn modelId="{8065E1C3-4129-F64C-AF19-02998A4F05BF}" type="presOf" srcId="{BF21922D-ECD4-4049-8D53-58804A7D6136}" destId="{9EBA1D4C-F6A3-2C44-ADC6-6B532BFEFC84}" srcOrd="0" destOrd="1" presId="urn:microsoft.com/office/officeart/2016/7/layout/HorizontalActionList"/>
    <dgm:cxn modelId="{38BDB3E3-3A11-8748-888E-3578AF09D928}" type="presOf" srcId="{F9689DF1-BDFC-4DD0-8738-FBFB2F323CF6}" destId="{9E58F5C6-48F5-B742-8CFF-C57DFA4C5D3A}" srcOrd="0" destOrd="1" presId="urn:microsoft.com/office/officeart/2016/7/layout/HorizontalActionList"/>
    <dgm:cxn modelId="{1A396FF5-2956-46C1-8C90-4BD4DC994646}" srcId="{A2343B29-914D-4C8C-89FF-002478D6A10B}" destId="{2540A768-EC49-4747-9E10-DE13E979347F}" srcOrd="0" destOrd="0" parTransId="{0C57E628-D66B-4FB0-8333-EF0B95FC7E77}" sibTransId="{8CF26CAA-0528-4963-B197-52C6A7D0BAA8}"/>
    <dgm:cxn modelId="{23534DF9-FFC5-E847-84A4-2EC3A787CD9D}" type="presOf" srcId="{EB99A295-55EA-4CB2-B8F9-97CF5A00AE99}" destId="{9EBA1D4C-F6A3-2C44-ADC6-6B532BFEFC84}" srcOrd="0" destOrd="2" presId="urn:microsoft.com/office/officeart/2016/7/layout/HorizontalActionList"/>
    <dgm:cxn modelId="{A6C9DC91-5258-AF44-B9F0-7D0C22775D7B}" type="presParOf" srcId="{8AC608FD-3235-F943-A68E-22DC1546C11E}" destId="{C686338C-CAA0-414C-A428-1C02BEB28FED}" srcOrd="0" destOrd="0" presId="urn:microsoft.com/office/officeart/2016/7/layout/HorizontalActionList"/>
    <dgm:cxn modelId="{916E6A17-3872-1B49-A6F9-A0C64715B306}" type="presParOf" srcId="{C686338C-CAA0-414C-A428-1C02BEB28FED}" destId="{8C9E52D8-8937-634E-B650-9D5898187469}" srcOrd="0" destOrd="0" presId="urn:microsoft.com/office/officeart/2016/7/layout/HorizontalActionList"/>
    <dgm:cxn modelId="{365A828B-65A2-DD42-8559-A72986D7CD12}" type="presParOf" srcId="{C686338C-CAA0-414C-A428-1C02BEB28FED}" destId="{9EBA1D4C-F6A3-2C44-ADC6-6B532BFEFC84}" srcOrd="1" destOrd="0" presId="urn:microsoft.com/office/officeart/2016/7/layout/HorizontalActionList"/>
    <dgm:cxn modelId="{15997971-CB52-0B4E-BA38-7960E823F1B4}" type="presParOf" srcId="{8AC608FD-3235-F943-A68E-22DC1546C11E}" destId="{B0AB0F30-72FB-564C-9AAD-5660A23E937E}" srcOrd="1" destOrd="0" presId="urn:microsoft.com/office/officeart/2016/7/layout/HorizontalActionList"/>
    <dgm:cxn modelId="{96BA3408-C647-AF47-BD05-2C75D9A01253}" type="presParOf" srcId="{8AC608FD-3235-F943-A68E-22DC1546C11E}" destId="{99B12518-32F8-DA41-8FAD-947E07F11D2B}" srcOrd="2" destOrd="0" presId="urn:microsoft.com/office/officeart/2016/7/layout/HorizontalActionList"/>
    <dgm:cxn modelId="{A2717C07-43B5-C84C-A142-F6933EE648A4}" type="presParOf" srcId="{99B12518-32F8-DA41-8FAD-947E07F11D2B}" destId="{575E6369-233C-BF45-8341-AD42B1ADBFED}" srcOrd="0" destOrd="0" presId="urn:microsoft.com/office/officeart/2016/7/layout/HorizontalActionList"/>
    <dgm:cxn modelId="{FB545D91-D631-5C42-8A41-0C8880CB8D64}" type="presParOf" srcId="{99B12518-32F8-DA41-8FAD-947E07F11D2B}" destId="{9E58F5C6-48F5-B742-8CFF-C57DFA4C5D3A}" srcOrd="1" destOrd="0" presId="urn:microsoft.com/office/officeart/2016/7/layout/HorizontalActionList"/>
    <dgm:cxn modelId="{94ADECFA-F30C-C145-9213-2C322C218717}" type="presParOf" srcId="{8AC608FD-3235-F943-A68E-22DC1546C11E}" destId="{C6C96CDE-CD56-3246-9BCF-BD0E56C1257C}" srcOrd="3" destOrd="0" presId="urn:microsoft.com/office/officeart/2016/7/layout/HorizontalActionList"/>
    <dgm:cxn modelId="{797F9244-2810-B044-86FE-256646489C1E}" type="presParOf" srcId="{8AC608FD-3235-F943-A68E-22DC1546C11E}" destId="{1DC70241-6611-544D-B88B-B8B2AC421596}" srcOrd="4" destOrd="0" presId="urn:microsoft.com/office/officeart/2016/7/layout/HorizontalActionList"/>
    <dgm:cxn modelId="{AE4B4B77-B0FF-3B47-9BB8-3B5A089886CE}" type="presParOf" srcId="{1DC70241-6611-544D-B88B-B8B2AC421596}" destId="{99E6DD26-6B8E-3743-9D6C-91415073B555}" srcOrd="0" destOrd="0" presId="urn:microsoft.com/office/officeart/2016/7/layout/HorizontalActionList"/>
    <dgm:cxn modelId="{FC27757B-FF65-E44E-9D56-EE03210EACEB}" type="presParOf" srcId="{1DC70241-6611-544D-B88B-B8B2AC421596}" destId="{6278B68F-08A6-624E-9227-DF47915E24C5}" srcOrd="1" destOrd="0" presId="urn:microsoft.com/office/officeart/2016/7/layout/HorizontalActionList"/>
    <dgm:cxn modelId="{0425B903-79A2-CB48-A47A-5E0B7E0B7574}" type="presParOf" srcId="{8AC608FD-3235-F943-A68E-22DC1546C11E}" destId="{5D347866-8612-8540-A85B-0DAF1A65B9C7}" srcOrd="5" destOrd="0" presId="urn:microsoft.com/office/officeart/2016/7/layout/HorizontalActionList"/>
    <dgm:cxn modelId="{25118B29-E92C-5443-B9AD-BCD02C18D970}" type="presParOf" srcId="{8AC608FD-3235-F943-A68E-22DC1546C11E}" destId="{695EB475-26C7-8D44-8FE5-4DC59A1600E4}" srcOrd="6" destOrd="0" presId="urn:microsoft.com/office/officeart/2016/7/layout/HorizontalActionList"/>
    <dgm:cxn modelId="{584CA094-1B75-A544-BAC5-221770555EB8}" type="presParOf" srcId="{695EB475-26C7-8D44-8FE5-4DC59A1600E4}" destId="{3577C234-9D3B-4249-8B99-86F25CFC3321}" srcOrd="0" destOrd="0" presId="urn:microsoft.com/office/officeart/2016/7/layout/HorizontalActionList"/>
    <dgm:cxn modelId="{7462AEBC-18A7-9047-B870-448C49FB4900}" type="presParOf" srcId="{695EB475-26C7-8D44-8FE5-4DC59A1600E4}" destId="{F586AA47-8432-874A-BD2E-92E49470793F}" srcOrd="1" destOrd="0" presId="urn:microsoft.com/office/officeart/2016/7/layout/Horizontal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00E3FE4-0879-48C0-969A-F5DA97038D4F}"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D5D54C6-5B19-4C43-A4B6-7F91E507B80A}">
      <dgm:prSet/>
      <dgm:spPr/>
      <dgm:t>
        <a:bodyPr/>
        <a:lstStyle/>
        <a:p>
          <a:r>
            <a:rPr lang="en-GB"/>
            <a:t>Belkasoft (n.d.) </a:t>
          </a:r>
          <a:r>
            <a:rPr lang="en-GB" i="1"/>
            <a:t>WhatsApp forensics on computers</a:t>
          </a:r>
          <a:r>
            <a:rPr lang="en-GB"/>
            <a:t>. Available at: </a:t>
          </a:r>
          <a:r>
            <a:rPr lang="en-GB">
              <a:hlinkClick xmlns:r="http://schemas.openxmlformats.org/officeDocument/2006/relationships" r:id="rId1"/>
            </a:rPr>
            <a:t>https://belkasoft.com/whatsapp_forensics_on_computers</a:t>
          </a:r>
          <a:r>
            <a:rPr lang="en-GB"/>
            <a:t> (Accessed: 16 November 2025).</a:t>
          </a:r>
          <a:endParaRPr lang="en-US"/>
        </a:p>
      </dgm:t>
    </dgm:pt>
    <dgm:pt modelId="{83FCFB4E-D881-424D-B7E7-DA2CDD841EEF}" type="parTrans" cxnId="{BB2CB505-E126-4D1A-A9BB-51CDDF0A0B84}">
      <dgm:prSet/>
      <dgm:spPr/>
      <dgm:t>
        <a:bodyPr/>
        <a:lstStyle/>
        <a:p>
          <a:endParaRPr lang="en-US"/>
        </a:p>
      </dgm:t>
    </dgm:pt>
    <dgm:pt modelId="{0A21D76F-3A4E-4F63-A09D-2681E274C9C5}" type="sibTrans" cxnId="{BB2CB505-E126-4D1A-A9BB-51CDDF0A0B84}">
      <dgm:prSet/>
      <dgm:spPr/>
      <dgm:t>
        <a:bodyPr/>
        <a:lstStyle/>
        <a:p>
          <a:endParaRPr lang="en-US"/>
        </a:p>
      </dgm:t>
    </dgm:pt>
    <dgm:pt modelId="{9F148501-5D37-40D8-BA29-CCA0B7B9120D}">
      <dgm:prSet/>
      <dgm:spPr/>
      <dgm:t>
        <a:bodyPr/>
        <a:lstStyle/>
        <a:p>
          <a:r>
            <a:rPr lang="en-GB"/>
            <a:t>Cellebrite (n.d.a) </a:t>
          </a:r>
          <a:r>
            <a:rPr lang="en-GB" i="1"/>
            <a:t>How to prepare an Android device for acquisition in Cellebrite UFED</a:t>
          </a:r>
          <a:r>
            <a:rPr lang="en-GB"/>
            <a:t>. Available at: </a:t>
          </a:r>
          <a:r>
            <a:rPr lang="en-GB">
              <a:hlinkClick xmlns:r="http://schemas.openxmlformats.org/officeDocument/2006/relationships" r:id="rId2"/>
            </a:rPr>
            <a:t>https://cellebrite.com/en/how-to-prepare-an-android-device-for-acquisition/</a:t>
          </a:r>
          <a:r>
            <a:rPr lang="en-GB"/>
            <a:t> (Accessed: 16 November 2025).</a:t>
          </a:r>
          <a:endParaRPr lang="en-US"/>
        </a:p>
      </dgm:t>
    </dgm:pt>
    <dgm:pt modelId="{7EBC65F4-274A-4BFB-AA4A-3C774EEB9300}" type="parTrans" cxnId="{84C639C5-6C8C-490B-88C0-C6286B55A1F1}">
      <dgm:prSet/>
      <dgm:spPr/>
      <dgm:t>
        <a:bodyPr/>
        <a:lstStyle/>
        <a:p>
          <a:endParaRPr lang="en-US"/>
        </a:p>
      </dgm:t>
    </dgm:pt>
    <dgm:pt modelId="{A4479F86-B911-48D3-B503-3521579DFF9D}" type="sibTrans" cxnId="{84C639C5-6C8C-490B-88C0-C6286B55A1F1}">
      <dgm:prSet/>
      <dgm:spPr/>
      <dgm:t>
        <a:bodyPr/>
        <a:lstStyle/>
        <a:p>
          <a:endParaRPr lang="en-US"/>
        </a:p>
      </dgm:t>
    </dgm:pt>
    <dgm:pt modelId="{2A37563C-1F2D-42BE-8B3C-061FB88B7D05}">
      <dgm:prSet/>
      <dgm:spPr/>
      <dgm:t>
        <a:bodyPr/>
        <a:lstStyle/>
        <a:p>
          <a:r>
            <a:rPr lang="en-GB"/>
            <a:t>CurrentWare (2025) </a:t>
          </a:r>
          <a:r>
            <a:rPr lang="en-GB" i="1"/>
            <a:t>What is corporate espionage? 5+ shocking cases</a:t>
          </a:r>
          <a:r>
            <a:rPr lang="en-GB"/>
            <a:t>. Available at: </a:t>
          </a:r>
          <a:r>
            <a:rPr lang="en-GB">
              <a:hlinkClick xmlns:r="http://schemas.openxmlformats.org/officeDocument/2006/relationships" r:id="rId3"/>
            </a:rPr>
            <a:t>https://www.currentware.com/blog/corporate-espionage-cases/</a:t>
          </a:r>
          <a:r>
            <a:rPr lang="en-GB"/>
            <a:t> (Accessed: 16 November 2025).</a:t>
          </a:r>
          <a:endParaRPr lang="en-US"/>
        </a:p>
      </dgm:t>
    </dgm:pt>
    <dgm:pt modelId="{0DF1E6F4-63DF-4A77-9369-380A147CBD81}" type="parTrans" cxnId="{4BBA494C-87A8-4DBA-862D-E6D1FDEBCF67}">
      <dgm:prSet/>
      <dgm:spPr/>
      <dgm:t>
        <a:bodyPr/>
        <a:lstStyle/>
        <a:p>
          <a:endParaRPr lang="en-US"/>
        </a:p>
      </dgm:t>
    </dgm:pt>
    <dgm:pt modelId="{5F8D6D89-187F-4EB6-BD61-EB7227F704AD}" type="sibTrans" cxnId="{4BBA494C-87A8-4DBA-862D-E6D1FDEBCF67}">
      <dgm:prSet/>
      <dgm:spPr/>
      <dgm:t>
        <a:bodyPr/>
        <a:lstStyle/>
        <a:p>
          <a:endParaRPr lang="en-US"/>
        </a:p>
      </dgm:t>
    </dgm:pt>
    <dgm:pt modelId="{90C4401F-E807-4F8E-ABE2-5C6CBC16AD2A}">
      <dgm:prSet/>
      <dgm:spPr/>
      <dgm:t>
        <a:bodyPr/>
        <a:lstStyle/>
        <a:p>
          <a:r>
            <a:rPr lang="en-GB"/>
            <a:t>Exterro (n.d.) </a:t>
          </a:r>
          <a:r>
            <a:rPr lang="en-GB" i="1"/>
            <a:t>How to run FTK Imager from a flash drive</a:t>
          </a:r>
          <a:r>
            <a:rPr lang="en-GB"/>
            <a:t>. Available at: </a:t>
          </a:r>
          <a:r>
            <a:rPr lang="en-GB">
              <a:hlinkClick xmlns:r="http://schemas.openxmlformats.org/officeDocument/2006/relationships" r:id="rId4"/>
            </a:rPr>
            <a:t>https://www.exterro.com/ftk-product-downloads/how-to-run-ftk-imager-from-a-flash-drive-imager-lite</a:t>
          </a:r>
          <a:r>
            <a:rPr lang="en-GB"/>
            <a:t> (Accessed: 16 November 2025).</a:t>
          </a:r>
          <a:endParaRPr lang="en-US"/>
        </a:p>
      </dgm:t>
    </dgm:pt>
    <dgm:pt modelId="{D458E5F9-C393-4A3B-B747-75AACEFE8C08}" type="parTrans" cxnId="{15F6001D-C417-47F4-8D35-85F4CAC94E12}">
      <dgm:prSet/>
      <dgm:spPr/>
      <dgm:t>
        <a:bodyPr/>
        <a:lstStyle/>
        <a:p>
          <a:endParaRPr lang="en-US"/>
        </a:p>
      </dgm:t>
    </dgm:pt>
    <dgm:pt modelId="{E3572DCA-70BE-4356-B3D0-1F2E867E74F0}" type="sibTrans" cxnId="{15F6001D-C417-47F4-8D35-85F4CAC94E12}">
      <dgm:prSet/>
      <dgm:spPr/>
      <dgm:t>
        <a:bodyPr/>
        <a:lstStyle/>
        <a:p>
          <a:endParaRPr lang="en-US"/>
        </a:p>
      </dgm:t>
    </dgm:pt>
    <dgm:pt modelId="{197E03B5-CB82-4807-AEA7-BC3520A51BB4}">
      <dgm:prSet/>
      <dgm:spPr/>
      <dgm:t>
        <a:bodyPr/>
        <a:lstStyle/>
        <a:p>
          <a:r>
            <a:rPr lang="en-GB"/>
            <a:t>Group-IB (n.d.) </a:t>
          </a:r>
          <a:r>
            <a:rPr lang="en-GB" i="1"/>
            <a:t>All about WhatsApp forensics analysis</a:t>
          </a:r>
          <a:r>
            <a:rPr lang="en-GB"/>
            <a:t>. Available at: </a:t>
          </a:r>
          <a:r>
            <a:rPr lang="en-GB">
              <a:hlinkClick xmlns:r="http://schemas.openxmlformats.org/officeDocument/2006/relationships" r:id="rId5"/>
            </a:rPr>
            <a:t>https://www.group-ib.com/blog/whatsapp-forensic-artifacts/</a:t>
          </a:r>
          <a:r>
            <a:rPr lang="en-GB"/>
            <a:t> (Accessed: 16 November 2025).</a:t>
          </a:r>
          <a:endParaRPr lang="en-US"/>
        </a:p>
      </dgm:t>
    </dgm:pt>
    <dgm:pt modelId="{1B14DD00-6277-4A0F-9795-F34659117736}" type="parTrans" cxnId="{1909982E-140A-4EA5-9030-BFBDC9502524}">
      <dgm:prSet/>
      <dgm:spPr/>
      <dgm:t>
        <a:bodyPr/>
        <a:lstStyle/>
        <a:p>
          <a:endParaRPr lang="en-US"/>
        </a:p>
      </dgm:t>
    </dgm:pt>
    <dgm:pt modelId="{2C7C9BA0-D020-43CF-85EF-C5A918F30F3C}" type="sibTrans" cxnId="{1909982E-140A-4EA5-9030-BFBDC9502524}">
      <dgm:prSet/>
      <dgm:spPr/>
      <dgm:t>
        <a:bodyPr/>
        <a:lstStyle/>
        <a:p>
          <a:endParaRPr lang="en-US"/>
        </a:p>
      </dgm:t>
    </dgm:pt>
    <dgm:pt modelId="{C1403DE3-FD3D-4230-B1CF-2067C16BF914}">
      <dgm:prSet/>
      <dgm:spPr/>
      <dgm:t>
        <a:bodyPr/>
        <a:lstStyle/>
        <a:p>
          <a:r>
            <a:rPr lang="en-GB"/>
            <a:t>NIST (2022) </a:t>
          </a:r>
          <a:r>
            <a:rPr lang="en-GB" i="1"/>
            <a:t>Digital evidence preservation: considerations for evidence handlers</a:t>
          </a:r>
          <a:r>
            <a:rPr lang="en-GB"/>
            <a:t>. Available at: </a:t>
          </a:r>
          <a:r>
            <a:rPr lang="en-GB">
              <a:hlinkClick xmlns:r="http://schemas.openxmlformats.org/officeDocument/2006/relationships" r:id="rId6"/>
            </a:rPr>
            <a:t>https://www.nist.gov/itl/ssd/software-quality-group/computer-forensics-tool-testing-program-cftt/digital-evidence</a:t>
          </a:r>
          <a:r>
            <a:rPr lang="en-GB"/>
            <a:t> (Accessed: 16 November 2025).</a:t>
          </a:r>
          <a:endParaRPr lang="en-US"/>
        </a:p>
      </dgm:t>
    </dgm:pt>
    <dgm:pt modelId="{0EDDD49C-9927-4788-9DD9-3C4402CE751D}" type="parTrans" cxnId="{DE67F9AB-6F36-4611-A5E1-CD699B9D0A9A}">
      <dgm:prSet/>
      <dgm:spPr/>
      <dgm:t>
        <a:bodyPr/>
        <a:lstStyle/>
        <a:p>
          <a:endParaRPr lang="en-US"/>
        </a:p>
      </dgm:t>
    </dgm:pt>
    <dgm:pt modelId="{51D6B474-3120-4B0C-B10D-BF079776B7BE}" type="sibTrans" cxnId="{DE67F9AB-6F36-4611-A5E1-CD699B9D0A9A}">
      <dgm:prSet/>
      <dgm:spPr/>
      <dgm:t>
        <a:bodyPr/>
        <a:lstStyle/>
        <a:p>
          <a:endParaRPr lang="en-US"/>
        </a:p>
      </dgm:t>
    </dgm:pt>
    <dgm:pt modelId="{0801FAD8-BA83-438E-A5EB-308912F03FEA}">
      <dgm:prSet/>
      <dgm:spPr/>
      <dgm:t>
        <a:bodyPr/>
        <a:lstStyle/>
        <a:p>
          <a:r>
            <a:rPr lang="en-GB"/>
            <a:t>Outpost24 (n.d.) </a:t>
          </a:r>
          <a:r>
            <a:rPr lang="en-GB" i="1"/>
            <a:t>How to analyze metadata and hide it from hackers</a:t>
          </a:r>
          <a:r>
            <a:rPr lang="en-GB"/>
            <a:t>. Available at: </a:t>
          </a:r>
          <a:r>
            <a:rPr lang="en-GB">
              <a:hlinkClick xmlns:r="http://schemas.openxmlformats.org/officeDocument/2006/relationships" r:id="rId7"/>
            </a:rPr>
            <a:t>https://outpost24.com/blog/metadata-hackers-best-friend/</a:t>
          </a:r>
          <a:r>
            <a:rPr lang="en-GB"/>
            <a:t> (Accessed: 16 November 2025).</a:t>
          </a:r>
          <a:endParaRPr lang="en-US"/>
        </a:p>
      </dgm:t>
    </dgm:pt>
    <dgm:pt modelId="{0EB92E36-A693-4946-AE78-F26143079091}" type="parTrans" cxnId="{E0B9C4EE-61FF-42CE-897B-C37095768A11}">
      <dgm:prSet/>
      <dgm:spPr/>
      <dgm:t>
        <a:bodyPr/>
        <a:lstStyle/>
        <a:p>
          <a:endParaRPr lang="en-US"/>
        </a:p>
      </dgm:t>
    </dgm:pt>
    <dgm:pt modelId="{33E19628-CCAD-43F7-B368-062628DECDB1}" type="sibTrans" cxnId="{E0B9C4EE-61FF-42CE-897B-C37095768A11}">
      <dgm:prSet/>
      <dgm:spPr/>
      <dgm:t>
        <a:bodyPr/>
        <a:lstStyle/>
        <a:p>
          <a:endParaRPr lang="en-US"/>
        </a:p>
      </dgm:t>
    </dgm:pt>
    <dgm:pt modelId="{F5085BD4-9BF8-40AE-AD2A-EF5BAA59902A}">
      <dgm:prSet/>
      <dgm:spPr/>
      <dgm:t>
        <a:bodyPr/>
        <a:lstStyle/>
        <a:p>
          <a:r>
            <a:rPr lang="en-GB"/>
            <a:t>SWGDE (2025) </a:t>
          </a:r>
          <a:r>
            <a:rPr lang="en-GB" i="1"/>
            <a:t>Best practices for digital evidence acquisition</a:t>
          </a:r>
          <a:r>
            <a:rPr lang="en-GB"/>
            <a:t>. Available at: </a:t>
          </a:r>
          <a:r>
            <a:rPr lang="en-GB">
              <a:hlinkClick xmlns:r="http://schemas.openxmlformats.org/officeDocument/2006/relationships" r:id="rId8"/>
            </a:rPr>
            <a:t>https://www.nist.gov/standard/3351</a:t>
          </a:r>
          <a:r>
            <a:rPr lang="en-GB"/>
            <a:t> (Accessed: 16 November 2025).</a:t>
          </a:r>
          <a:endParaRPr lang="en-US"/>
        </a:p>
      </dgm:t>
    </dgm:pt>
    <dgm:pt modelId="{95FAE4E5-4427-47DF-AB02-687760BED22A}" type="parTrans" cxnId="{B80799EE-8FAB-40E9-9E5C-12853512232E}">
      <dgm:prSet/>
      <dgm:spPr/>
      <dgm:t>
        <a:bodyPr/>
        <a:lstStyle/>
        <a:p>
          <a:endParaRPr lang="en-US"/>
        </a:p>
      </dgm:t>
    </dgm:pt>
    <dgm:pt modelId="{72757E45-79D9-4202-8598-A9DA014BF739}" type="sibTrans" cxnId="{B80799EE-8FAB-40E9-9E5C-12853512232E}">
      <dgm:prSet/>
      <dgm:spPr/>
      <dgm:t>
        <a:bodyPr/>
        <a:lstStyle/>
        <a:p>
          <a:endParaRPr lang="en-US"/>
        </a:p>
      </dgm:t>
    </dgm:pt>
    <dgm:pt modelId="{9345DCDC-1CCD-4BF0-BBED-FF151A8C18AB}">
      <dgm:prSet/>
      <dgm:spPr/>
      <dgm:t>
        <a:bodyPr/>
        <a:lstStyle/>
        <a:p>
          <a:r>
            <a:rPr lang="en-GB"/>
            <a:t>UpGuard (2025) </a:t>
          </a:r>
          <a:r>
            <a:rPr lang="en-GB" i="1"/>
            <a:t>What is corporate espionage?</a:t>
          </a:r>
          <a:r>
            <a:rPr lang="en-GB"/>
            <a:t>. Available at: </a:t>
          </a:r>
          <a:r>
            <a:rPr lang="en-GB">
              <a:hlinkClick xmlns:r="http://schemas.openxmlformats.org/officeDocument/2006/relationships" r:id="rId9"/>
            </a:rPr>
            <a:t>https://www.upguard.com/blog/corporate-espionage</a:t>
          </a:r>
          <a:r>
            <a:rPr lang="en-GB"/>
            <a:t> (Accessed: 16 November 2025).</a:t>
          </a:r>
          <a:endParaRPr lang="en-US"/>
        </a:p>
      </dgm:t>
    </dgm:pt>
    <dgm:pt modelId="{F36A6D6F-C14D-45E7-8B8A-4104F83A8C20}" type="parTrans" cxnId="{F9ACE405-E338-40C8-B2A9-3E3580B58C5A}">
      <dgm:prSet/>
      <dgm:spPr/>
      <dgm:t>
        <a:bodyPr/>
        <a:lstStyle/>
        <a:p>
          <a:endParaRPr lang="en-US"/>
        </a:p>
      </dgm:t>
    </dgm:pt>
    <dgm:pt modelId="{E5617398-F561-4C26-9F93-0946DAF7B120}" type="sibTrans" cxnId="{F9ACE405-E338-40C8-B2A9-3E3580B58C5A}">
      <dgm:prSet/>
      <dgm:spPr/>
      <dgm:t>
        <a:bodyPr/>
        <a:lstStyle/>
        <a:p>
          <a:endParaRPr lang="en-US"/>
        </a:p>
      </dgm:t>
    </dgm:pt>
    <dgm:pt modelId="{ED6C2D78-EAE8-3D41-BE69-461CC4727011}" type="pres">
      <dgm:prSet presAssocID="{C00E3FE4-0879-48C0-969A-F5DA97038D4F}" presName="vert0" presStyleCnt="0">
        <dgm:presLayoutVars>
          <dgm:dir/>
          <dgm:animOne val="branch"/>
          <dgm:animLvl val="lvl"/>
        </dgm:presLayoutVars>
      </dgm:prSet>
      <dgm:spPr/>
    </dgm:pt>
    <dgm:pt modelId="{2E894C9C-130A-2F4E-9D91-91114EA7B73F}" type="pres">
      <dgm:prSet presAssocID="{0D5D54C6-5B19-4C43-A4B6-7F91E507B80A}" presName="thickLine" presStyleLbl="alignNode1" presStyleIdx="0" presStyleCnt="9"/>
      <dgm:spPr/>
    </dgm:pt>
    <dgm:pt modelId="{7309A569-A294-8A4D-8F14-33780A3C66CC}" type="pres">
      <dgm:prSet presAssocID="{0D5D54C6-5B19-4C43-A4B6-7F91E507B80A}" presName="horz1" presStyleCnt="0"/>
      <dgm:spPr/>
    </dgm:pt>
    <dgm:pt modelId="{2D87A0C5-6CA9-8D4A-9A8E-49994BBEAF22}" type="pres">
      <dgm:prSet presAssocID="{0D5D54C6-5B19-4C43-A4B6-7F91E507B80A}" presName="tx1" presStyleLbl="revTx" presStyleIdx="0" presStyleCnt="9"/>
      <dgm:spPr/>
    </dgm:pt>
    <dgm:pt modelId="{7A83FBE1-FD30-2F4E-802C-188780CAE32D}" type="pres">
      <dgm:prSet presAssocID="{0D5D54C6-5B19-4C43-A4B6-7F91E507B80A}" presName="vert1" presStyleCnt="0"/>
      <dgm:spPr/>
    </dgm:pt>
    <dgm:pt modelId="{87498D6B-A2A3-FB4A-BB74-24399E97E36B}" type="pres">
      <dgm:prSet presAssocID="{9F148501-5D37-40D8-BA29-CCA0B7B9120D}" presName="thickLine" presStyleLbl="alignNode1" presStyleIdx="1" presStyleCnt="9"/>
      <dgm:spPr/>
    </dgm:pt>
    <dgm:pt modelId="{8E1475C7-5D53-0846-97FF-D24F7142C8BB}" type="pres">
      <dgm:prSet presAssocID="{9F148501-5D37-40D8-BA29-CCA0B7B9120D}" presName="horz1" presStyleCnt="0"/>
      <dgm:spPr/>
    </dgm:pt>
    <dgm:pt modelId="{E54B446A-04A5-9B4A-819A-52D9CA0C7A12}" type="pres">
      <dgm:prSet presAssocID="{9F148501-5D37-40D8-BA29-CCA0B7B9120D}" presName="tx1" presStyleLbl="revTx" presStyleIdx="1" presStyleCnt="9"/>
      <dgm:spPr/>
    </dgm:pt>
    <dgm:pt modelId="{A26D2884-123E-1248-A8E5-9A0320AF0012}" type="pres">
      <dgm:prSet presAssocID="{9F148501-5D37-40D8-BA29-CCA0B7B9120D}" presName="vert1" presStyleCnt="0"/>
      <dgm:spPr/>
    </dgm:pt>
    <dgm:pt modelId="{891E25BF-C464-BE4D-9346-49E72BD050DA}" type="pres">
      <dgm:prSet presAssocID="{2A37563C-1F2D-42BE-8B3C-061FB88B7D05}" presName="thickLine" presStyleLbl="alignNode1" presStyleIdx="2" presStyleCnt="9"/>
      <dgm:spPr/>
    </dgm:pt>
    <dgm:pt modelId="{19F749EF-C5D6-3741-82A4-01E7E131AF9A}" type="pres">
      <dgm:prSet presAssocID="{2A37563C-1F2D-42BE-8B3C-061FB88B7D05}" presName="horz1" presStyleCnt="0"/>
      <dgm:spPr/>
    </dgm:pt>
    <dgm:pt modelId="{3EA48A95-3DB4-E343-8536-FCDB3550321F}" type="pres">
      <dgm:prSet presAssocID="{2A37563C-1F2D-42BE-8B3C-061FB88B7D05}" presName="tx1" presStyleLbl="revTx" presStyleIdx="2" presStyleCnt="9"/>
      <dgm:spPr/>
    </dgm:pt>
    <dgm:pt modelId="{42242C07-A51B-2546-9935-9A370DB96B84}" type="pres">
      <dgm:prSet presAssocID="{2A37563C-1F2D-42BE-8B3C-061FB88B7D05}" presName="vert1" presStyleCnt="0"/>
      <dgm:spPr/>
    </dgm:pt>
    <dgm:pt modelId="{FDE6D487-9FDF-A14A-942B-9A58339C13FA}" type="pres">
      <dgm:prSet presAssocID="{90C4401F-E807-4F8E-ABE2-5C6CBC16AD2A}" presName="thickLine" presStyleLbl="alignNode1" presStyleIdx="3" presStyleCnt="9"/>
      <dgm:spPr/>
    </dgm:pt>
    <dgm:pt modelId="{2938226D-A520-0B4E-9DFE-7F2DB36FF800}" type="pres">
      <dgm:prSet presAssocID="{90C4401F-E807-4F8E-ABE2-5C6CBC16AD2A}" presName="horz1" presStyleCnt="0"/>
      <dgm:spPr/>
    </dgm:pt>
    <dgm:pt modelId="{FAF4D081-95AD-964B-820A-D5327F05927B}" type="pres">
      <dgm:prSet presAssocID="{90C4401F-E807-4F8E-ABE2-5C6CBC16AD2A}" presName="tx1" presStyleLbl="revTx" presStyleIdx="3" presStyleCnt="9"/>
      <dgm:spPr/>
    </dgm:pt>
    <dgm:pt modelId="{EEF5ECA7-925D-3F4F-98C0-F06E2DFEDDF6}" type="pres">
      <dgm:prSet presAssocID="{90C4401F-E807-4F8E-ABE2-5C6CBC16AD2A}" presName="vert1" presStyleCnt="0"/>
      <dgm:spPr/>
    </dgm:pt>
    <dgm:pt modelId="{27F7DEF9-4E85-8648-A429-EFCDFC56E0C1}" type="pres">
      <dgm:prSet presAssocID="{197E03B5-CB82-4807-AEA7-BC3520A51BB4}" presName="thickLine" presStyleLbl="alignNode1" presStyleIdx="4" presStyleCnt="9"/>
      <dgm:spPr/>
    </dgm:pt>
    <dgm:pt modelId="{68BA9CCB-2EAF-AE49-B56B-9C37DE60ACA4}" type="pres">
      <dgm:prSet presAssocID="{197E03B5-CB82-4807-AEA7-BC3520A51BB4}" presName="horz1" presStyleCnt="0"/>
      <dgm:spPr/>
    </dgm:pt>
    <dgm:pt modelId="{FA9D8DBA-360C-154A-95F2-80297C551AA2}" type="pres">
      <dgm:prSet presAssocID="{197E03B5-CB82-4807-AEA7-BC3520A51BB4}" presName="tx1" presStyleLbl="revTx" presStyleIdx="4" presStyleCnt="9"/>
      <dgm:spPr/>
    </dgm:pt>
    <dgm:pt modelId="{AFAB2073-6D41-8C4A-BBCF-530C8FC1830D}" type="pres">
      <dgm:prSet presAssocID="{197E03B5-CB82-4807-AEA7-BC3520A51BB4}" presName="vert1" presStyleCnt="0"/>
      <dgm:spPr/>
    </dgm:pt>
    <dgm:pt modelId="{49F2F651-C085-A841-9870-8E8B59F71F1E}" type="pres">
      <dgm:prSet presAssocID="{C1403DE3-FD3D-4230-B1CF-2067C16BF914}" presName="thickLine" presStyleLbl="alignNode1" presStyleIdx="5" presStyleCnt="9"/>
      <dgm:spPr/>
    </dgm:pt>
    <dgm:pt modelId="{9E445ABF-3B80-B647-9CF7-EF2CC66C3C2C}" type="pres">
      <dgm:prSet presAssocID="{C1403DE3-FD3D-4230-B1CF-2067C16BF914}" presName="horz1" presStyleCnt="0"/>
      <dgm:spPr/>
    </dgm:pt>
    <dgm:pt modelId="{80ADB544-225D-2444-A574-1EA46A203DCE}" type="pres">
      <dgm:prSet presAssocID="{C1403DE3-FD3D-4230-B1CF-2067C16BF914}" presName="tx1" presStyleLbl="revTx" presStyleIdx="5" presStyleCnt="9"/>
      <dgm:spPr/>
    </dgm:pt>
    <dgm:pt modelId="{9BEFFDB3-A670-FC46-912F-66850C37A328}" type="pres">
      <dgm:prSet presAssocID="{C1403DE3-FD3D-4230-B1CF-2067C16BF914}" presName="vert1" presStyleCnt="0"/>
      <dgm:spPr/>
    </dgm:pt>
    <dgm:pt modelId="{2F07D18C-0532-BC48-AF3A-30E1B59CB1BE}" type="pres">
      <dgm:prSet presAssocID="{0801FAD8-BA83-438E-A5EB-308912F03FEA}" presName="thickLine" presStyleLbl="alignNode1" presStyleIdx="6" presStyleCnt="9"/>
      <dgm:spPr/>
    </dgm:pt>
    <dgm:pt modelId="{38EFC4FE-AE21-0A4C-8B13-C4E764374E9B}" type="pres">
      <dgm:prSet presAssocID="{0801FAD8-BA83-438E-A5EB-308912F03FEA}" presName="horz1" presStyleCnt="0"/>
      <dgm:spPr/>
    </dgm:pt>
    <dgm:pt modelId="{5D501FEF-8ECF-0F45-8AD6-DDBACBAB448F}" type="pres">
      <dgm:prSet presAssocID="{0801FAD8-BA83-438E-A5EB-308912F03FEA}" presName="tx1" presStyleLbl="revTx" presStyleIdx="6" presStyleCnt="9"/>
      <dgm:spPr/>
    </dgm:pt>
    <dgm:pt modelId="{5BD430BB-180A-7D45-91C8-66A9946DCFE6}" type="pres">
      <dgm:prSet presAssocID="{0801FAD8-BA83-438E-A5EB-308912F03FEA}" presName="vert1" presStyleCnt="0"/>
      <dgm:spPr/>
    </dgm:pt>
    <dgm:pt modelId="{95462F31-2E85-A64C-A202-A4B971123A40}" type="pres">
      <dgm:prSet presAssocID="{F5085BD4-9BF8-40AE-AD2A-EF5BAA59902A}" presName="thickLine" presStyleLbl="alignNode1" presStyleIdx="7" presStyleCnt="9"/>
      <dgm:spPr/>
    </dgm:pt>
    <dgm:pt modelId="{1CCFD228-CA77-A940-A106-369B8A19FCEC}" type="pres">
      <dgm:prSet presAssocID="{F5085BD4-9BF8-40AE-AD2A-EF5BAA59902A}" presName="horz1" presStyleCnt="0"/>
      <dgm:spPr/>
    </dgm:pt>
    <dgm:pt modelId="{45C2AF2B-6521-FF4C-B9C7-0C44DFB997D9}" type="pres">
      <dgm:prSet presAssocID="{F5085BD4-9BF8-40AE-AD2A-EF5BAA59902A}" presName="tx1" presStyleLbl="revTx" presStyleIdx="7" presStyleCnt="9"/>
      <dgm:spPr/>
    </dgm:pt>
    <dgm:pt modelId="{9E3F7677-5C0F-E146-9C05-33F1444D4AC9}" type="pres">
      <dgm:prSet presAssocID="{F5085BD4-9BF8-40AE-AD2A-EF5BAA59902A}" presName="vert1" presStyleCnt="0"/>
      <dgm:spPr/>
    </dgm:pt>
    <dgm:pt modelId="{0991256A-208A-9E4E-AB90-DA47B03186B4}" type="pres">
      <dgm:prSet presAssocID="{9345DCDC-1CCD-4BF0-BBED-FF151A8C18AB}" presName="thickLine" presStyleLbl="alignNode1" presStyleIdx="8" presStyleCnt="9"/>
      <dgm:spPr/>
    </dgm:pt>
    <dgm:pt modelId="{C005552B-556E-FD48-A5B6-5A74506451EF}" type="pres">
      <dgm:prSet presAssocID="{9345DCDC-1CCD-4BF0-BBED-FF151A8C18AB}" presName="horz1" presStyleCnt="0"/>
      <dgm:spPr/>
    </dgm:pt>
    <dgm:pt modelId="{5CD22746-CC41-304E-B41F-A6ACF8FACF62}" type="pres">
      <dgm:prSet presAssocID="{9345DCDC-1CCD-4BF0-BBED-FF151A8C18AB}" presName="tx1" presStyleLbl="revTx" presStyleIdx="8" presStyleCnt="9"/>
      <dgm:spPr/>
    </dgm:pt>
    <dgm:pt modelId="{E32B5228-52AF-E249-814D-60240DAD9E19}" type="pres">
      <dgm:prSet presAssocID="{9345DCDC-1CCD-4BF0-BBED-FF151A8C18AB}" presName="vert1" presStyleCnt="0"/>
      <dgm:spPr/>
    </dgm:pt>
  </dgm:ptLst>
  <dgm:cxnLst>
    <dgm:cxn modelId="{BB2CB505-E126-4D1A-A9BB-51CDDF0A0B84}" srcId="{C00E3FE4-0879-48C0-969A-F5DA97038D4F}" destId="{0D5D54C6-5B19-4C43-A4B6-7F91E507B80A}" srcOrd="0" destOrd="0" parTransId="{83FCFB4E-D881-424D-B7E7-DA2CDD841EEF}" sibTransId="{0A21D76F-3A4E-4F63-A09D-2681E274C9C5}"/>
    <dgm:cxn modelId="{F9ACE405-E338-40C8-B2A9-3E3580B58C5A}" srcId="{C00E3FE4-0879-48C0-969A-F5DA97038D4F}" destId="{9345DCDC-1CCD-4BF0-BBED-FF151A8C18AB}" srcOrd="8" destOrd="0" parTransId="{F36A6D6F-C14D-45E7-8B8A-4104F83A8C20}" sibTransId="{E5617398-F561-4C26-9F93-0946DAF7B120}"/>
    <dgm:cxn modelId="{5F2E2315-3E84-AC4B-8802-6B1E29E216CF}" type="presOf" srcId="{9F148501-5D37-40D8-BA29-CCA0B7B9120D}" destId="{E54B446A-04A5-9B4A-819A-52D9CA0C7A12}" srcOrd="0" destOrd="0" presId="urn:microsoft.com/office/officeart/2008/layout/LinedList"/>
    <dgm:cxn modelId="{15B39D18-C388-1747-A69D-FC283C5672B9}" type="presOf" srcId="{90C4401F-E807-4F8E-ABE2-5C6CBC16AD2A}" destId="{FAF4D081-95AD-964B-820A-D5327F05927B}" srcOrd="0" destOrd="0" presId="urn:microsoft.com/office/officeart/2008/layout/LinedList"/>
    <dgm:cxn modelId="{15F6001D-C417-47F4-8D35-85F4CAC94E12}" srcId="{C00E3FE4-0879-48C0-969A-F5DA97038D4F}" destId="{90C4401F-E807-4F8E-ABE2-5C6CBC16AD2A}" srcOrd="3" destOrd="0" parTransId="{D458E5F9-C393-4A3B-B747-75AACEFE8C08}" sibTransId="{E3572DCA-70BE-4356-B3D0-1F2E867E74F0}"/>
    <dgm:cxn modelId="{1909982E-140A-4EA5-9030-BFBDC9502524}" srcId="{C00E3FE4-0879-48C0-969A-F5DA97038D4F}" destId="{197E03B5-CB82-4807-AEA7-BC3520A51BB4}" srcOrd="4" destOrd="0" parTransId="{1B14DD00-6277-4A0F-9795-F34659117736}" sibTransId="{2C7C9BA0-D020-43CF-85EF-C5A918F30F3C}"/>
    <dgm:cxn modelId="{3FC87D3B-22AC-8C4D-B24F-4280ED4D0724}" type="presOf" srcId="{0D5D54C6-5B19-4C43-A4B6-7F91E507B80A}" destId="{2D87A0C5-6CA9-8D4A-9A8E-49994BBEAF22}" srcOrd="0" destOrd="0" presId="urn:microsoft.com/office/officeart/2008/layout/LinedList"/>
    <dgm:cxn modelId="{5B792E3F-A730-BF47-93E3-09EC986A71F1}" type="presOf" srcId="{C1403DE3-FD3D-4230-B1CF-2067C16BF914}" destId="{80ADB544-225D-2444-A574-1EA46A203DCE}" srcOrd="0" destOrd="0" presId="urn:microsoft.com/office/officeart/2008/layout/LinedList"/>
    <dgm:cxn modelId="{4BBA494C-87A8-4DBA-862D-E6D1FDEBCF67}" srcId="{C00E3FE4-0879-48C0-969A-F5DA97038D4F}" destId="{2A37563C-1F2D-42BE-8B3C-061FB88B7D05}" srcOrd="2" destOrd="0" parTransId="{0DF1E6F4-63DF-4A77-9369-380A147CBD81}" sibTransId="{5F8D6D89-187F-4EB6-BD61-EB7227F704AD}"/>
    <dgm:cxn modelId="{8FA82C6D-3BE0-6C46-A45D-92980E32F36E}" type="presOf" srcId="{F5085BD4-9BF8-40AE-AD2A-EF5BAA59902A}" destId="{45C2AF2B-6521-FF4C-B9C7-0C44DFB997D9}" srcOrd="0" destOrd="0" presId="urn:microsoft.com/office/officeart/2008/layout/LinedList"/>
    <dgm:cxn modelId="{73F62D8F-0480-6A47-8A4A-F549293B666B}" type="presOf" srcId="{9345DCDC-1CCD-4BF0-BBED-FF151A8C18AB}" destId="{5CD22746-CC41-304E-B41F-A6ACF8FACF62}" srcOrd="0" destOrd="0" presId="urn:microsoft.com/office/officeart/2008/layout/LinedList"/>
    <dgm:cxn modelId="{A7FA4D93-743C-3042-9055-86F16B513D02}" type="presOf" srcId="{197E03B5-CB82-4807-AEA7-BC3520A51BB4}" destId="{FA9D8DBA-360C-154A-95F2-80297C551AA2}" srcOrd="0" destOrd="0" presId="urn:microsoft.com/office/officeart/2008/layout/LinedList"/>
    <dgm:cxn modelId="{DE67F9AB-6F36-4611-A5E1-CD699B9D0A9A}" srcId="{C00E3FE4-0879-48C0-969A-F5DA97038D4F}" destId="{C1403DE3-FD3D-4230-B1CF-2067C16BF914}" srcOrd="5" destOrd="0" parTransId="{0EDDD49C-9927-4788-9DD9-3C4402CE751D}" sibTransId="{51D6B474-3120-4B0C-B10D-BF079776B7BE}"/>
    <dgm:cxn modelId="{A6CE79BA-BF37-AF45-90E0-D9EFDAA9A87D}" type="presOf" srcId="{2A37563C-1F2D-42BE-8B3C-061FB88B7D05}" destId="{3EA48A95-3DB4-E343-8536-FCDB3550321F}" srcOrd="0" destOrd="0" presId="urn:microsoft.com/office/officeart/2008/layout/LinedList"/>
    <dgm:cxn modelId="{84C639C5-6C8C-490B-88C0-C6286B55A1F1}" srcId="{C00E3FE4-0879-48C0-969A-F5DA97038D4F}" destId="{9F148501-5D37-40D8-BA29-CCA0B7B9120D}" srcOrd="1" destOrd="0" parTransId="{7EBC65F4-274A-4BFB-AA4A-3C774EEB9300}" sibTransId="{A4479F86-B911-48D3-B503-3521579DFF9D}"/>
    <dgm:cxn modelId="{8664E2D3-C5BF-6D48-B1D8-099BE4933E55}" type="presOf" srcId="{C00E3FE4-0879-48C0-969A-F5DA97038D4F}" destId="{ED6C2D78-EAE8-3D41-BE69-461CC4727011}" srcOrd="0" destOrd="0" presId="urn:microsoft.com/office/officeart/2008/layout/LinedList"/>
    <dgm:cxn modelId="{3220D4DB-49CB-EC47-BA67-2CC8734910E4}" type="presOf" srcId="{0801FAD8-BA83-438E-A5EB-308912F03FEA}" destId="{5D501FEF-8ECF-0F45-8AD6-DDBACBAB448F}" srcOrd="0" destOrd="0" presId="urn:microsoft.com/office/officeart/2008/layout/LinedList"/>
    <dgm:cxn modelId="{B80799EE-8FAB-40E9-9E5C-12853512232E}" srcId="{C00E3FE4-0879-48C0-969A-F5DA97038D4F}" destId="{F5085BD4-9BF8-40AE-AD2A-EF5BAA59902A}" srcOrd="7" destOrd="0" parTransId="{95FAE4E5-4427-47DF-AB02-687760BED22A}" sibTransId="{72757E45-79D9-4202-8598-A9DA014BF739}"/>
    <dgm:cxn modelId="{E0B9C4EE-61FF-42CE-897B-C37095768A11}" srcId="{C00E3FE4-0879-48C0-969A-F5DA97038D4F}" destId="{0801FAD8-BA83-438E-A5EB-308912F03FEA}" srcOrd="6" destOrd="0" parTransId="{0EB92E36-A693-4946-AE78-F26143079091}" sibTransId="{33E19628-CCAD-43F7-B368-062628DECDB1}"/>
    <dgm:cxn modelId="{8B7650E2-F2E6-C64C-AA07-D7C4F9BDE959}" type="presParOf" srcId="{ED6C2D78-EAE8-3D41-BE69-461CC4727011}" destId="{2E894C9C-130A-2F4E-9D91-91114EA7B73F}" srcOrd="0" destOrd="0" presId="urn:microsoft.com/office/officeart/2008/layout/LinedList"/>
    <dgm:cxn modelId="{6C647F34-1B66-5043-809E-838BBF8C1455}" type="presParOf" srcId="{ED6C2D78-EAE8-3D41-BE69-461CC4727011}" destId="{7309A569-A294-8A4D-8F14-33780A3C66CC}" srcOrd="1" destOrd="0" presId="urn:microsoft.com/office/officeart/2008/layout/LinedList"/>
    <dgm:cxn modelId="{FE9D9574-6C26-2D4E-B461-1C3878D8FFE3}" type="presParOf" srcId="{7309A569-A294-8A4D-8F14-33780A3C66CC}" destId="{2D87A0C5-6CA9-8D4A-9A8E-49994BBEAF22}" srcOrd="0" destOrd="0" presId="urn:microsoft.com/office/officeart/2008/layout/LinedList"/>
    <dgm:cxn modelId="{729DBCC9-CACC-0947-BF1D-E6D0C6DE7C55}" type="presParOf" srcId="{7309A569-A294-8A4D-8F14-33780A3C66CC}" destId="{7A83FBE1-FD30-2F4E-802C-188780CAE32D}" srcOrd="1" destOrd="0" presId="urn:microsoft.com/office/officeart/2008/layout/LinedList"/>
    <dgm:cxn modelId="{5BDC7AF7-264A-094F-A2B8-FC6AF4B0071D}" type="presParOf" srcId="{ED6C2D78-EAE8-3D41-BE69-461CC4727011}" destId="{87498D6B-A2A3-FB4A-BB74-24399E97E36B}" srcOrd="2" destOrd="0" presId="urn:microsoft.com/office/officeart/2008/layout/LinedList"/>
    <dgm:cxn modelId="{BADE0960-B2CF-CE4B-8D11-026F01F76187}" type="presParOf" srcId="{ED6C2D78-EAE8-3D41-BE69-461CC4727011}" destId="{8E1475C7-5D53-0846-97FF-D24F7142C8BB}" srcOrd="3" destOrd="0" presId="urn:microsoft.com/office/officeart/2008/layout/LinedList"/>
    <dgm:cxn modelId="{20D4FA93-CB7A-CA49-97FF-93D95C12B176}" type="presParOf" srcId="{8E1475C7-5D53-0846-97FF-D24F7142C8BB}" destId="{E54B446A-04A5-9B4A-819A-52D9CA0C7A12}" srcOrd="0" destOrd="0" presId="urn:microsoft.com/office/officeart/2008/layout/LinedList"/>
    <dgm:cxn modelId="{9866FA88-920E-3E47-9677-D5679526AAAA}" type="presParOf" srcId="{8E1475C7-5D53-0846-97FF-D24F7142C8BB}" destId="{A26D2884-123E-1248-A8E5-9A0320AF0012}" srcOrd="1" destOrd="0" presId="urn:microsoft.com/office/officeart/2008/layout/LinedList"/>
    <dgm:cxn modelId="{B3EBF888-4A7A-4E46-AD41-D0427A6414DB}" type="presParOf" srcId="{ED6C2D78-EAE8-3D41-BE69-461CC4727011}" destId="{891E25BF-C464-BE4D-9346-49E72BD050DA}" srcOrd="4" destOrd="0" presId="urn:microsoft.com/office/officeart/2008/layout/LinedList"/>
    <dgm:cxn modelId="{92FE246D-032B-7B4B-8AF6-700DF3535D66}" type="presParOf" srcId="{ED6C2D78-EAE8-3D41-BE69-461CC4727011}" destId="{19F749EF-C5D6-3741-82A4-01E7E131AF9A}" srcOrd="5" destOrd="0" presId="urn:microsoft.com/office/officeart/2008/layout/LinedList"/>
    <dgm:cxn modelId="{CD2A5322-5F07-6941-B31E-52E0F5D0486C}" type="presParOf" srcId="{19F749EF-C5D6-3741-82A4-01E7E131AF9A}" destId="{3EA48A95-3DB4-E343-8536-FCDB3550321F}" srcOrd="0" destOrd="0" presId="urn:microsoft.com/office/officeart/2008/layout/LinedList"/>
    <dgm:cxn modelId="{D3290E5E-6659-4546-80D1-41F295371FC7}" type="presParOf" srcId="{19F749EF-C5D6-3741-82A4-01E7E131AF9A}" destId="{42242C07-A51B-2546-9935-9A370DB96B84}" srcOrd="1" destOrd="0" presId="urn:microsoft.com/office/officeart/2008/layout/LinedList"/>
    <dgm:cxn modelId="{BA320EB8-8D2C-1F49-B20A-82D17A0F8BD5}" type="presParOf" srcId="{ED6C2D78-EAE8-3D41-BE69-461CC4727011}" destId="{FDE6D487-9FDF-A14A-942B-9A58339C13FA}" srcOrd="6" destOrd="0" presId="urn:microsoft.com/office/officeart/2008/layout/LinedList"/>
    <dgm:cxn modelId="{F23E6359-AA11-BE4D-858E-A90E8F0658AB}" type="presParOf" srcId="{ED6C2D78-EAE8-3D41-BE69-461CC4727011}" destId="{2938226D-A520-0B4E-9DFE-7F2DB36FF800}" srcOrd="7" destOrd="0" presId="urn:microsoft.com/office/officeart/2008/layout/LinedList"/>
    <dgm:cxn modelId="{EB3E5A19-FF76-4C4D-9B03-56C9D2F05AA4}" type="presParOf" srcId="{2938226D-A520-0B4E-9DFE-7F2DB36FF800}" destId="{FAF4D081-95AD-964B-820A-D5327F05927B}" srcOrd="0" destOrd="0" presId="urn:microsoft.com/office/officeart/2008/layout/LinedList"/>
    <dgm:cxn modelId="{7CA0EC4B-96BD-7442-B2E2-D2FBBFE599CF}" type="presParOf" srcId="{2938226D-A520-0B4E-9DFE-7F2DB36FF800}" destId="{EEF5ECA7-925D-3F4F-98C0-F06E2DFEDDF6}" srcOrd="1" destOrd="0" presId="urn:microsoft.com/office/officeart/2008/layout/LinedList"/>
    <dgm:cxn modelId="{BBD2F012-51F7-FB4B-BDBA-D3255DFAAA20}" type="presParOf" srcId="{ED6C2D78-EAE8-3D41-BE69-461CC4727011}" destId="{27F7DEF9-4E85-8648-A429-EFCDFC56E0C1}" srcOrd="8" destOrd="0" presId="urn:microsoft.com/office/officeart/2008/layout/LinedList"/>
    <dgm:cxn modelId="{1D61620F-BEC6-F045-983A-2BB4DAA71021}" type="presParOf" srcId="{ED6C2D78-EAE8-3D41-BE69-461CC4727011}" destId="{68BA9CCB-2EAF-AE49-B56B-9C37DE60ACA4}" srcOrd="9" destOrd="0" presId="urn:microsoft.com/office/officeart/2008/layout/LinedList"/>
    <dgm:cxn modelId="{6CA38098-4BF3-4C4A-9680-40888711D760}" type="presParOf" srcId="{68BA9CCB-2EAF-AE49-B56B-9C37DE60ACA4}" destId="{FA9D8DBA-360C-154A-95F2-80297C551AA2}" srcOrd="0" destOrd="0" presId="urn:microsoft.com/office/officeart/2008/layout/LinedList"/>
    <dgm:cxn modelId="{E244CDA6-C42F-3343-86E8-A20FCF5E6D5B}" type="presParOf" srcId="{68BA9CCB-2EAF-AE49-B56B-9C37DE60ACA4}" destId="{AFAB2073-6D41-8C4A-BBCF-530C8FC1830D}" srcOrd="1" destOrd="0" presId="urn:microsoft.com/office/officeart/2008/layout/LinedList"/>
    <dgm:cxn modelId="{DF9F0BB1-5AD2-234D-8797-022476DB6246}" type="presParOf" srcId="{ED6C2D78-EAE8-3D41-BE69-461CC4727011}" destId="{49F2F651-C085-A841-9870-8E8B59F71F1E}" srcOrd="10" destOrd="0" presId="urn:microsoft.com/office/officeart/2008/layout/LinedList"/>
    <dgm:cxn modelId="{B20D1573-60D1-F44D-BA5D-290C36CC2C49}" type="presParOf" srcId="{ED6C2D78-EAE8-3D41-BE69-461CC4727011}" destId="{9E445ABF-3B80-B647-9CF7-EF2CC66C3C2C}" srcOrd="11" destOrd="0" presId="urn:microsoft.com/office/officeart/2008/layout/LinedList"/>
    <dgm:cxn modelId="{1FABD5BA-3852-A64F-A1AA-DA013ADB31BC}" type="presParOf" srcId="{9E445ABF-3B80-B647-9CF7-EF2CC66C3C2C}" destId="{80ADB544-225D-2444-A574-1EA46A203DCE}" srcOrd="0" destOrd="0" presId="urn:microsoft.com/office/officeart/2008/layout/LinedList"/>
    <dgm:cxn modelId="{301BF503-CDBD-D34B-BE06-6D6A5FE153BC}" type="presParOf" srcId="{9E445ABF-3B80-B647-9CF7-EF2CC66C3C2C}" destId="{9BEFFDB3-A670-FC46-912F-66850C37A328}" srcOrd="1" destOrd="0" presId="urn:microsoft.com/office/officeart/2008/layout/LinedList"/>
    <dgm:cxn modelId="{7E8345FC-7B9F-544C-8F28-73CD99A395B9}" type="presParOf" srcId="{ED6C2D78-EAE8-3D41-BE69-461CC4727011}" destId="{2F07D18C-0532-BC48-AF3A-30E1B59CB1BE}" srcOrd="12" destOrd="0" presId="urn:microsoft.com/office/officeart/2008/layout/LinedList"/>
    <dgm:cxn modelId="{D3A9CF8E-C235-734E-A14C-CBC827BFD75F}" type="presParOf" srcId="{ED6C2D78-EAE8-3D41-BE69-461CC4727011}" destId="{38EFC4FE-AE21-0A4C-8B13-C4E764374E9B}" srcOrd="13" destOrd="0" presId="urn:microsoft.com/office/officeart/2008/layout/LinedList"/>
    <dgm:cxn modelId="{C628936C-2A88-824D-8EF1-C6297FFEFE6D}" type="presParOf" srcId="{38EFC4FE-AE21-0A4C-8B13-C4E764374E9B}" destId="{5D501FEF-8ECF-0F45-8AD6-DDBACBAB448F}" srcOrd="0" destOrd="0" presId="urn:microsoft.com/office/officeart/2008/layout/LinedList"/>
    <dgm:cxn modelId="{13356CE3-9AE9-CE41-A853-3F1560300905}" type="presParOf" srcId="{38EFC4FE-AE21-0A4C-8B13-C4E764374E9B}" destId="{5BD430BB-180A-7D45-91C8-66A9946DCFE6}" srcOrd="1" destOrd="0" presId="urn:microsoft.com/office/officeart/2008/layout/LinedList"/>
    <dgm:cxn modelId="{3287699F-8C88-8545-91DA-F982AFAD7380}" type="presParOf" srcId="{ED6C2D78-EAE8-3D41-BE69-461CC4727011}" destId="{95462F31-2E85-A64C-A202-A4B971123A40}" srcOrd="14" destOrd="0" presId="urn:microsoft.com/office/officeart/2008/layout/LinedList"/>
    <dgm:cxn modelId="{AB0F0752-FE51-7446-AA2B-78A7B6EDE36E}" type="presParOf" srcId="{ED6C2D78-EAE8-3D41-BE69-461CC4727011}" destId="{1CCFD228-CA77-A940-A106-369B8A19FCEC}" srcOrd="15" destOrd="0" presId="urn:microsoft.com/office/officeart/2008/layout/LinedList"/>
    <dgm:cxn modelId="{EE307ED3-779E-3C48-A556-79AD49D6202D}" type="presParOf" srcId="{1CCFD228-CA77-A940-A106-369B8A19FCEC}" destId="{45C2AF2B-6521-FF4C-B9C7-0C44DFB997D9}" srcOrd="0" destOrd="0" presId="urn:microsoft.com/office/officeart/2008/layout/LinedList"/>
    <dgm:cxn modelId="{4A66F256-CAC7-4E41-877A-00D99657FAD1}" type="presParOf" srcId="{1CCFD228-CA77-A940-A106-369B8A19FCEC}" destId="{9E3F7677-5C0F-E146-9C05-33F1444D4AC9}" srcOrd="1" destOrd="0" presId="urn:microsoft.com/office/officeart/2008/layout/LinedList"/>
    <dgm:cxn modelId="{34B8E881-C692-3C4A-9873-9D03B8F5BB2B}" type="presParOf" srcId="{ED6C2D78-EAE8-3D41-BE69-461CC4727011}" destId="{0991256A-208A-9E4E-AB90-DA47B03186B4}" srcOrd="16" destOrd="0" presId="urn:microsoft.com/office/officeart/2008/layout/LinedList"/>
    <dgm:cxn modelId="{501B6C78-0258-D442-B308-5982DD2A9A8E}" type="presParOf" srcId="{ED6C2D78-EAE8-3D41-BE69-461CC4727011}" destId="{C005552B-556E-FD48-A5B6-5A74506451EF}" srcOrd="17" destOrd="0" presId="urn:microsoft.com/office/officeart/2008/layout/LinedList"/>
    <dgm:cxn modelId="{F3A7D2AE-4AEF-D34D-877B-623783DCA094}" type="presParOf" srcId="{C005552B-556E-FD48-A5B6-5A74506451EF}" destId="{5CD22746-CC41-304E-B41F-A6ACF8FACF62}" srcOrd="0" destOrd="0" presId="urn:microsoft.com/office/officeart/2008/layout/LinedList"/>
    <dgm:cxn modelId="{863DB290-A751-344C-AA54-6B8DCE3E2B8E}" type="presParOf" srcId="{C005552B-556E-FD48-A5B6-5A74506451EF}" destId="{E32B5228-52AF-E249-814D-60240DAD9E19}"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82C6F8-75EB-B741-99F7-E266BF731A4F}">
      <dsp:nvSpPr>
        <dsp:cNvPr id="0" name=""/>
        <dsp:cNvSpPr/>
      </dsp:nvSpPr>
      <dsp:spPr>
        <a:xfrm>
          <a:off x="0" y="21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6A9B11-056B-9B49-8B49-2B3D77CFBE09}">
      <dsp:nvSpPr>
        <dsp:cNvPr id="0" name=""/>
        <dsp:cNvSpPr/>
      </dsp:nvSpPr>
      <dsp:spPr>
        <a:xfrm>
          <a:off x="0" y="212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Incident Overview</a:t>
          </a:r>
          <a:endParaRPr lang="en-US" sz="1500" kern="1200"/>
        </a:p>
      </dsp:txBody>
      <dsp:txXfrm>
        <a:off x="0" y="2124"/>
        <a:ext cx="10515600" cy="395189"/>
      </dsp:txXfrm>
    </dsp:sp>
    <dsp:sp modelId="{D2F4336B-FCA8-A041-9F0A-29A3853D5B75}">
      <dsp:nvSpPr>
        <dsp:cNvPr id="0" name=""/>
        <dsp:cNvSpPr/>
      </dsp:nvSpPr>
      <dsp:spPr>
        <a:xfrm>
          <a:off x="0" y="39731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B0CF5D-0204-8042-BF61-EFAD51B6849E}">
      <dsp:nvSpPr>
        <dsp:cNvPr id="0" name=""/>
        <dsp:cNvSpPr/>
      </dsp:nvSpPr>
      <dsp:spPr>
        <a:xfrm>
          <a:off x="0" y="39731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Quantum Tech detected unauthorized access to patent database for QT-AI-2025 AI chip design</a:t>
          </a:r>
          <a:endParaRPr lang="en-US" sz="1500" kern="1200"/>
        </a:p>
      </dsp:txBody>
      <dsp:txXfrm>
        <a:off x="0" y="397314"/>
        <a:ext cx="10515600" cy="395189"/>
      </dsp:txXfrm>
    </dsp:sp>
    <dsp:sp modelId="{C65089AF-C670-CD40-81F7-7017EB76F166}">
      <dsp:nvSpPr>
        <dsp:cNvPr id="0" name=""/>
        <dsp:cNvSpPr/>
      </dsp:nvSpPr>
      <dsp:spPr>
        <a:xfrm>
          <a:off x="0" y="79250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81BF8D-174B-7942-84D6-4CC32EE7B879}">
      <dsp:nvSpPr>
        <dsp:cNvPr id="0" name=""/>
        <dsp:cNvSpPr/>
      </dsp:nvSpPr>
      <dsp:spPr>
        <a:xfrm>
          <a:off x="0" y="79250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Suspicion fell on recently hired senior engineer Emma for duplicating and planning transfer to rival NexGen Circuits</a:t>
          </a:r>
          <a:endParaRPr lang="en-US" sz="1500" kern="1200"/>
        </a:p>
      </dsp:txBody>
      <dsp:txXfrm>
        <a:off x="0" y="792504"/>
        <a:ext cx="10515600" cy="395189"/>
      </dsp:txXfrm>
    </dsp:sp>
    <dsp:sp modelId="{9C669F6E-4AAD-3D49-A8EF-7C97B4F1F70C}">
      <dsp:nvSpPr>
        <dsp:cNvPr id="0" name=""/>
        <dsp:cNvSpPr/>
      </dsp:nvSpPr>
      <dsp:spPr>
        <a:xfrm>
          <a:off x="0" y="118769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2EFA8A-3F47-7749-A39A-92AA3C6B370A}">
      <dsp:nvSpPr>
        <dsp:cNvPr id="0" name=""/>
        <dsp:cNvSpPr/>
      </dsp:nvSpPr>
      <dsp:spPr>
        <a:xfrm>
          <a:off x="0" y="118769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Intermediary Joe facilitated contact with recipient Norman, R&amp;D Director at NexGen</a:t>
          </a:r>
          <a:endParaRPr lang="en-US" sz="1500" kern="1200"/>
        </a:p>
      </dsp:txBody>
      <dsp:txXfrm>
        <a:off x="0" y="1187694"/>
        <a:ext cx="10515600" cy="395189"/>
      </dsp:txXfrm>
    </dsp:sp>
    <dsp:sp modelId="{A2AE537C-0D95-B54D-812A-4B2CC7ABB4A5}">
      <dsp:nvSpPr>
        <dsp:cNvPr id="0" name=""/>
        <dsp:cNvSpPr/>
      </dsp:nvSpPr>
      <dsp:spPr>
        <a:xfrm>
          <a:off x="0" y="158288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E6AABA-46A6-1942-9C4D-104DD8FA136B}">
      <dsp:nvSpPr>
        <dsp:cNvPr id="0" name=""/>
        <dsp:cNvSpPr/>
      </dsp:nvSpPr>
      <dsp:spPr>
        <a:xfrm>
          <a:off x="0" y="158288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Investigation Goals</a:t>
          </a:r>
          <a:endParaRPr lang="en-US" sz="1500" kern="1200"/>
        </a:p>
      </dsp:txBody>
      <dsp:txXfrm>
        <a:off x="0" y="1582884"/>
        <a:ext cx="10515600" cy="395189"/>
      </dsp:txXfrm>
    </dsp:sp>
    <dsp:sp modelId="{2070052B-BEFC-C949-9C63-AEA1FD97D682}">
      <dsp:nvSpPr>
        <dsp:cNvPr id="0" name=""/>
        <dsp:cNvSpPr/>
      </dsp:nvSpPr>
      <dsp:spPr>
        <a:xfrm>
          <a:off x="0" y="197807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BA3C29-7CEE-7D42-A379-53974EBDAEA6}">
      <dsp:nvSpPr>
        <dsp:cNvPr id="0" name=""/>
        <dsp:cNvSpPr/>
      </dsp:nvSpPr>
      <dsp:spPr>
        <a:xfrm>
          <a:off x="0" y="1978074"/>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Acquire and preserve digital evidence following strict forensic protocols including chain-of-custody and hashing (NIST, 2022 [13])</a:t>
          </a:r>
          <a:endParaRPr lang="en-US" sz="1500" kern="1200"/>
        </a:p>
      </dsp:txBody>
      <dsp:txXfrm>
        <a:off x="0" y="1978074"/>
        <a:ext cx="10515600" cy="395189"/>
      </dsp:txXfrm>
    </dsp:sp>
    <dsp:sp modelId="{811B1CAD-F2E1-884F-90B6-ECB49CB2A643}">
      <dsp:nvSpPr>
        <dsp:cNvPr id="0" name=""/>
        <dsp:cNvSpPr/>
      </dsp:nvSpPr>
      <dsp:spPr>
        <a:xfrm>
          <a:off x="0" y="237326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581DCB-95A1-4641-B1D0-146D0C32F13A}">
      <dsp:nvSpPr>
        <dsp:cNvPr id="0" name=""/>
        <dsp:cNvSpPr/>
      </dsp:nvSpPr>
      <dsp:spPr>
        <a:xfrm>
          <a:off x="0" y="237326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Reconstruct communication timelines and file transfer events across multiple devices</a:t>
          </a:r>
          <a:endParaRPr lang="en-US" sz="1500" kern="1200"/>
        </a:p>
      </dsp:txBody>
      <dsp:txXfrm>
        <a:off x="0" y="2373263"/>
        <a:ext cx="10515600" cy="395189"/>
      </dsp:txXfrm>
    </dsp:sp>
    <dsp:sp modelId="{0CE373CA-DC85-5345-A66E-A3AD8B5464B1}">
      <dsp:nvSpPr>
        <dsp:cNvPr id="0" name=""/>
        <dsp:cNvSpPr/>
      </dsp:nvSpPr>
      <dsp:spPr>
        <a:xfrm>
          <a:off x="0" y="276845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BD54CB-B33A-8846-B10F-08987647DB54}">
      <dsp:nvSpPr>
        <dsp:cNvPr id="0" name=""/>
        <dsp:cNvSpPr/>
      </dsp:nvSpPr>
      <dsp:spPr>
        <a:xfrm>
          <a:off x="0" y="276845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Establish motives, intentions, and roles of suspects in the conspiracy</a:t>
          </a:r>
          <a:endParaRPr lang="en-US" sz="1500" kern="1200"/>
        </a:p>
      </dsp:txBody>
      <dsp:txXfrm>
        <a:off x="0" y="2768453"/>
        <a:ext cx="10515600" cy="395189"/>
      </dsp:txXfrm>
    </dsp:sp>
    <dsp:sp modelId="{C2F53664-049C-3949-BEE9-DB4608E5799F}">
      <dsp:nvSpPr>
        <dsp:cNvPr id="0" name=""/>
        <dsp:cNvSpPr/>
      </dsp:nvSpPr>
      <dsp:spPr>
        <a:xfrm>
          <a:off x="0" y="316364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2DB038-FD36-644B-9730-308A59D01312}">
      <dsp:nvSpPr>
        <dsp:cNvPr id="0" name=""/>
        <dsp:cNvSpPr/>
      </dsp:nvSpPr>
      <dsp:spPr>
        <a:xfrm>
          <a:off x="0" y="316364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Produce court-admissible report compliant with trade secrets protection laws</a:t>
          </a:r>
          <a:endParaRPr lang="en-US" sz="1500" kern="1200"/>
        </a:p>
      </dsp:txBody>
      <dsp:txXfrm>
        <a:off x="0" y="3163643"/>
        <a:ext cx="10515600" cy="395189"/>
      </dsp:txXfrm>
    </dsp:sp>
    <dsp:sp modelId="{2ADBE736-5968-2B41-8434-955F23268134}">
      <dsp:nvSpPr>
        <dsp:cNvPr id="0" name=""/>
        <dsp:cNvSpPr/>
      </dsp:nvSpPr>
      <dsp:spPr>
        <a:xfrm>
          <a:off x="0" y="355883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9D7266-7661-1A48-86C4-6D8165ADCBBC}">
      <dsp:nvSpPr>
        <dsp:cNvPr id="0" name=""/>
        <dsp:cNvSpPr/>
      </dsp:nvSpPr>
      <dsp:spPr>
        <a:xfrm>
          <a:off x="0" y="355883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Significance</a:t>
          </a:r>
          <a:endParaRPr lang="en-US" sz="1500" kern="1200"/>
        </a:p>
      </dsp:txBody>
      <dsp:txXfrm>
        <a:off x="0" y="3558833"/>
        <a:ext cx="10515600" cy="395189"/>
      </dsp:txXfrm>
    </dsp:sp>
    <dsp:sp modelId="{DAFEC4E0-57F3-E04B-90BF-8A3ECDFA9A5A}">
      <dsp:nvSpPr>
        <dsp:cNvPr id="0" name=""/>
        <dsp:cNvSpPr/>
      </dsp:nvSpPr>
      <dsp:spPr>
        <a:xfrm>
          <a:off x="0" y="395402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4BED7C-7D2E-0C45-909F-3E901868EF41}">
      <dsp:nvSpPr>
        <dsp:cNvPr id="0" name=""/>
        <dsp:cNvSpPr/>
      </dsp:nvSpPr>
      <dsp:spPr>
        <a:xfrm>
          <a:off x="0" y="3954023"/>
          <a:ext cx="10515600" cy="395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Corporate espionage threatens intellectual property in high-tech industries (UpGuard, 2025 [17])</a:t>
          </a:r>
          <a:endParaRPr lang="en-US" sz="1500" kern="1200"/>
        </a:p>
      </dsp:txBody>
      <dsp:txXfrm>
        <a:off x="0" y="3954023"/>
        <a:ext cx="10515600" cy="3951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D5FEC5-8DC2-6743-BBE7-CF1A1E31E38B}">
      <dsp:nvSpPr>
        <dsp:cNvPr id="0" name=""/>
        <dsp:cNvSpPr/>
      </dsp:nvSpPr>
      <dsp:spPr>
        <a:xfrm rot="5400000">
          <a:off x="5795712" y="-2283758"/>
          <a:ext cx="1132879" cy="5987908"/>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GB" sz="1300" kern="1200"/>
            <a:t>All devices placed in Faraday bags to prevent remote wiping or tampering (Group-IB, n.d. [9])</a:t>
          </a:r>
          <a:endParaRPr lang="en-US" sz="1300" kern="1200"/>
        </a:p>
        <a:p>
          <a:pPr marL="114300" lvl="1" indent="-114300" algn="l" defTabSz="577850">
            <a:lnSpc>
              <a:spcPct val="90000"/>
            </a:lnSpc>
            <a:spcBef>
              <a:spcPct val="0"/>
            </a:spcBef>
            <a:spcAft>
              <a:spcPct val="15000"/>
            </a:spcAft>
            <a:buChar char="•"/>
          </a:pPr>
          <a:r>
            <a:rPr lang="en-GB" sz="1300" kern="1200"/>
            <a:t>Powered down where possible and transported under documented chain-of-custody</a:t>
          </a:r>
          <a:endParaRPr lang="en-US" sz="1300" kern="1200"/>
        </a:p>
        <a:p>
          <a:pPr marL="114300" lvl="1" indent="-114300" algn="l" defTabSz="577850">
            <a:lnSpc>
              <a:spcPct val="90000"/>
            </a:lnSpc>
            <a:spcBef>
              <a:spcPct val="0"/>
            </a:spcBef>
            <a:spcAft>
              <a:spcPct val="15000"/>
            </a:spcAft>
            <a:buChar char="•"/>
          </a:pPr>
          <a:r>
            <a:rPr lang="en-GB" sz="1300" kern="1200"/>
            <a:t>Environmental controls maintained during storage in secure forensic laboratory</a:t>
          </a:r>
          <a:endParaRPr lang="en-US" sz="1300" kern="1200"/>
        </a:p>
      </dsp:txBody>
      <dsp:txXfrm rot="-5400000">
        <a:off x="3368198" y="199059"/>
        <a:ext cx="5932605" cy="1022273"/>
      </dsp:txXfrm>
    </dsp:sp>
    <dsp:sp modelId="{C94799A9-8BCD-B64E-AD71-80D7A3D3432F}">
      <dsp:nvSpPr>
        <dsp:cNvPr id="0" name=""/>
        <dsp:cNvSpPr/>
      </dsp:nvSpPr>
      <dsp:spPr>
        <a:xfrm>
          <a:off x="0" y="2145"/>
          <a:ext cx="3368198" cy="141609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GB" sz="3200" b="1" kern="1200"/>
            <a:t>Immediate Seizure Protocols</a:t>
          </a:r>
          <a:endParaRPr lang="en-US" sz="3200" kern="1200"/>
        </a:p>
      </dsp:txBody>
      <dsp:txXfrm>
        <a:off x="69128" y="71273"/>
        <a:ext cx="3229942" cy="1277843"/>
      </dsp:txXfrm>
    </dsp:sp>
    <dsp:sp modelId="{BEA0170E-135E-2F4B-BE0D-08B092B45903}">
      <dsp:nvSpPr>
        <dsp:cNvPr id="0" name=""/>
        <dsp:cNvSpPr/>
      </dsp:nvSpPr>
      <dsp:spPr>
        <a:xfrm rot="5400000">
          <a:off x="5795712" y="-796854"/>
          <a:ext cx="1132879" cy="5987908"/>
        </a:xfrm>
        <a:prstGeom prst="round2Same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GB" sz="1300" kern="1200"/>
            <a:t>MD5 and SHA-256 hashes computed on-site and post-imaging for all devices and media</a:t>
          </a:r>
          <a:endParaRPr lang="en-US" sz="1300" kern="1200"/>
        </a:p>
        <a:p>
          <a:pPr marL="114300" lvl="1" indent="-114300" algn="l" defTabSz="577850">
            <a:lnSpc>
              <a:spcPct val="90000"/>
            </a:lnSpc>
            <a:spcBef>
              <a:spcPct val="0"/>
            </a:spcBef>
            <a:spcAft>
              <a:spcPct val="15000"/>
            </a:spcAft>
            <a:buChar char="•"/>
          </a:pPr>
          <a:r>
            <a:rPr lang="en-GB" sz="1300" kern="1200"/>
            <a:t>All hashes matched originals confirming no alterations occurred during handling</a:t>
          </a:r>
          <a:endParaRPr lang="en-US" sz="1300" kern="1200"/>
        </a:p>
        <a:p>
          <a:pPr marL="114300" lvl="1" indent="-114300" algn="l" defTabSz="577850">
            <a:lnSpc>
              <a:spcPct val="90000"/>
            </a:lnSpc>
            <a:spcBef>
              <a:spcPct val="0"/>
            </a:spcBef>
            <a:spcAft>
              <a:spcPct val="15000"/>
            </a:spcAft>
            <a:buChar char="•"/>
          </a:pPr>
          <a:r>
            <a:rPr lang="en-GB" sz="1300" kern="1200"/>
            <a:t>Ensures mathematical proof of evidence integrity throughout investigation</a:t>
          </a:r>
          <a:endParaRPr lang="en-US" sz="1300" kern="1200"/>
        </a:p>
      </dsp:txBody>
      <dsp:txXfrm rot="-5400000">
        <a:off x="3368198" y="1685963"/>
        <a:ext cx="5932605" cy="1022273"/>
      </dsp:txXfrm>
    </dsp:sp>
    <dsp:sp modelId="{36FE96D4-DF23-BF44-830F-E41CFEC149AC}">
      <dsp:nvSpPr>
        <dsp:cNvPr id="0" name=""/>
        <dsp:cNvSpPr/>
      </dsp:nvSpPr>
      <dsp:spPr>
        <a:xfrm>
          <a:off x="0" y="1489050"/>
          <a:ext cx="3368198" cy="141609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GB" sz="3200" b="1" kern="1200"/>
            <a:t>Hash Verification</a:t>
          </a:r>
          <a:endParaRPr lang="en-US" sz="3200" kern="1200"/>
        </a:p>
      </dsp:txBody>
      <dsp:txXfrm>
        <a:off x="69128" y="1558178"/>
        <a:ext cx="3229942" cy="1277843"/>
      </dsp:txXfrm>
    </dsp:sp>
    <dsp:sp modelId="{18C8F394-5AED-1C4D-A2EB-E28D9D169987}">
      <dsp:nvSpPr>
        <dsp:cNvPr id="0" name=""/>
        <dsp:cNvSpPr/>
      </dsp:nvSpPr>
      <dsp:spPr>
        <a:xfrm rot="5400000">
          <a:off x="5795712" y="690050"/>
          <a:ext cx="1132879" cy="5987908"/>
        </a:xfrm>
        <a:prstGeom prst="round2Same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GB" sz="1300" kern="1200"/>
            <a:t>Detailed logs recording every handler, timestamp, and condition of evidence (SWGDE, 2025 [16])</a:t>
          </a:r>
          <a:endParaRPr lang="en-US" sz="1300" kern="1200"/>
        </a:p>
        <a:p>
          <a:pPr marL="114300" lvl="1" indent="-114300" algn="l" defTabSz="577850">
            <a:lnSpc>
              <a:spcPct val="90000"/>
            </a:lnSpc>
            <a:spcBef>
              <a:spcPct val="0"/>
            </a:spcBef>
            <a:spcAft>
              <a:spcPct val="15000"/>
            </a:spcAft>
            <a:buChar char="•"/>
          </a:pPr>
          <a:r>
            <a:rPr lang="en-GB" sz="1300" kern="1200"/>
            <a:t>Tamper-evident containers used for long-term storage</a:t>
          </a:r>
          <a:endParaRPr lang="en-US" sz="1300" kern="1200"/>
        </a:p>
      </dsp:txBody>
      <dsp:txXfrm rot="-5400000">
        <a:off x="3368198" y="3172868"/>
        <a:ext cx="5932605" cy="1022273"/>
      </dsp:txXfrm>
    </dsp:sp>
    <dsp:sp modelId="{647D0FC7-A209-AD48-AA02-7A89F7628CA3}">
      <dsp:nvSpPr>
        <dsp:cNvPr id="0" name=""/>
        <dsp:cNvSpPr/>
      </dsp:nvSpPr>
      <dsp:spPr>
        <a:xfrm>
          <a:off x="0" y="2975954"/>
          <a:ext cx="3368198" cy="1416099"/>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GB" sz="3200" b="1" kern="1200"/>
            <a:t>Chain-of-Custody Documentation</a:t>
          </a:r>
          <a:endParaRPr lang="en-US" sz="3200" kern="1200"/>
        </a:p>
      </dsp:txBody>
      <dsp:txXfrm>
        <a:off x="69128" y="3045082"/>
        <a:ext cx="3229942" cy="12778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84A5D6-27C0-42E2-9ADA-158F5E3199B0}">
      <dsp:nvSpPr>
        <dsp:cNvPr id="0" name=""/>
        <dsp:cNvSpPr/>
      </dsp:nvSpPr>
      <dsp:spPr>
        <a:xfrm>
          <a:off x="1065737" y="132253"/>
          <a:ext cx="1140268" cy="11402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18EF76-097B-441F-A166-E44C1813932D}">
      <dsp:nvSpPr>
        <dsp:cNvPr id="0" name=""/>
        <dsp:cNvSpPr/>
      </dsp:nvSpPr>
      <dsp:spPr>
        <a:xfrm>
          <a:off x="6916" y="1441438"/>
          <a:ext cx="3257909" cy="4886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b="1"/>
          </a:pPr>
          <a:r>
            <a:rPr lang="en-GB" sz="1900" b="1" kern="1200"/>
            <a:t>Smartphone Extraction Process</a:t>
          </a:r>
          <a:endParaRPr lang="en-US" sz="1900" kern="1200"/>
        </a:p>
      </dsp:txBody>
      <dsp:txXfrm>
        <a:off x="6916" y="1441438"/>
        <a:ext cx="3257909" cy="488686"/>
      </dsp:txXfrm>
    </dsp:sp>
    <dsp:sp modelId="{0ABA33B0-B2C1-467C-92A9-5AFF44939B3D}">
      <dsp:nvSpPr>
        <dsp:cNvPr id="0" name=""/>
        <dsp:cNvSpPr/>
      </dsp:nvSpPr>
      <dsp:spPr>
        <a:xfrm>
          <a:off x="6916" y="2008690"/>
          <a:ext cx="3257909" cy="2051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Hardware write-blockers employed to prevent any modification during connection</a:t>
          </a:r>
          <a:endParaRPr lang="en-US" sz="1500" kern="1200"/>
        </a:p>
        <a:p>
          <a:pPr marL="0" lvl="0" indent="0" algn="ctr" defTabSz="666750">
            <a:lnSpc>
              <a:spcPct val="90000"/>
            </a:lnSpc>
            <a:spcBef>
              <a:spcPct val="0"/>
            </a:spcBef>
            <a:spcAft>
              <a:spcPct val="35000"/>
            </a:spcAft>
            <a:buNone/>
          </a:pPr>
          <a:r>
            <a:rPr lang="en-GB" sz="1500" kern="1200"/>
            <a:t>Cellebrite UFED utilized for full physical file system extraction including app databases and deleted items (Cellebrite, n.d.a [3])</a:t>
          </a:r>
          <a:endParaRPr lang="en-US" sz="1500" kern="1200"/>
        </a:p>
        <a:p>
          <a:pPr marL="0" lvl="0" indent="0" algn="ctr" defTabSz="666750">
            <a:lnSpc>
              <a:spcPct val="90000"/>
            </a:lnSpc>
            <a:spcBef>
              <a:spcPct val="0"/>
            </a:spcBef>
            <a:spcAft>
              <a:spcPct val="35000"/>
            </a:spcAft>
            <a:buNone/>
          </a:pPr>
          <a:r>
            <a:rPr lang="en-GB" sz="1500" kern="1200"/>
            <a:t>Immediate post-extraction hashing verified data integrity</a:t>
          </a:r>
          <a:endParaRPr lang="en-US" sz="1500" kern="1200"/>
        </a:p>
      </dsp:txBody>
      <dsp:txXfrm>
        <a:off x="6916" y="2008690"/>
        <a:ext cx="3257909" cy="2051860"/>
      </dsp:txXfrm>
    </dsp:sp>
    <dsp:sp modelId="{27A4397E-6679-42C2-A40F-9841DBE448FD}">
      <dsp:nvSpPr>
        <dsp:cNvPr id="0" name=""/>
        <dsp:cNvSpPr/>
      </dsp:nvSpPr>
      <dsp:spPr>
        <a:xfrm>
          <a:off x="4893780" y="132253"/>
          <a:ext cx="1140268" cy="11402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FB9BCE-50E2-4CD1-A35A-472C1E211389}">
      <dsp:nvSpPr>
        <dsp:cNvPr id="0" name=""/>
        <dsp:cNvSpPr/>
      </dsp:nvSpPr>
      <dsp:spPr>
        <a:xfrm>
          <a:off x="3834959" y="1441438"/>
          <a:ext cx="3257909" cy="4886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b="1"/>
          </a:pPr>
          <a:r>
            <a:rPr lang="en-GB" sz="1900" b="1" kern="1200" dirty="0"/>
            <a:t> Imaging</a:t>
          </a:r>
          <a:endParaRPr lang="en-US" sz="1900" kern="1200" dirty="0"/>
        </a:p>
      </dsp:txBody>
      <dsp:txXfrm>
        <a:off x="3834959" y="1441438"/>
        <a:ext cx="3257909" cy="488686"/>
      </dsp:txXfrm>
    </dsp:sp>
    <dsp:sp modelId="{39E53520-011A-46FE-8339-07ED05E82172}">
      <dsp:nvSpPr>
        <dsp:cNvPr id="0" name=""/>
        <dsp:cNvSpPr/>
      </dsp:nvSpPr>
      <dsp:spPr>
        <a:xfrm>
          <a:off x="3834959" y="2008690"/>
          <a:ext cx="3257909" cy="2051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FTK Imager created verified E01 forensic image of entire drive</a:t>
          </a:r>
          <a:endParaRPr lang="en-US" sz="1500" kern="1200"/>
        </a:p>
        <a:p>
          <a:pPr marL="0" lvl="0" indent="0" algn="ctr" defTabSz="666750">
            <a:lnSpc>
              <a:spcPct val="90000"/>
            </a:lnSpc>
            <a:spcBef>
              <a:spcPct val="0"/>
            </a:spcBef>
            <a:spcAft>
              <a:spcPct val="35000"/>
            </a:spcAft>
            <a:buNone/>
          </a:pPr>
          <a:r>
            <a:rPr lang="en-GB" sz="1500" kern="1200"/>
            <a:t>Cryptographic hashes confirmed identical to source media with no discrepancies</a:t>
          </a:r>
          <a:endParaRPr lang="en-US" sz="1500" kern="1200"/>
        </a:p>
      </dsp:txBody>
      <dsp:txXfrm>
        <a:off x="3834959" y="2008690"/>
        <a:ext cx="3257909" cy="2051860"/>
      </dsp:txXfrm>
    </dsp:sp>
    <dsp:sp modelId="{379F888D-9BB6-484E-9ECF-DA49DDE942AE}">
      <dsp:nvSpPr>
        <dsp:cNvPr id="0" name=""/>
        <dsp:cNvSpPr/>
      </dsp:nvSpPr>
      <dsp:spPr>
        <a:xfrm>
          <a:off x="8721823" y="132253"/>
          <a:ext cx="1140268" cy="11402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9AC35D-CA1F-429D-83F8-B182EF48875A}">
      <dsp:nvSpPr>
        <dsp:cNvPr id="0" name=""/>
        <dsp:cNvSpPr/>
      </dsp:nvSpPr>
      <dsp:spPr>
        <a:xfrm>
          <a:off x="7663003" y="1441438"/>
          <a:ext cx="3257909" cy="4886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b="1"/>
          </a:pPr>
          <a:r>
            <a:rPr lang="en-GB" sz="1900" b="1" kern="1200"/>
            <a:t>Overall Handling Standards</a:t>
          </a:r>
          <a:endParaRPr lang="en-US" sz="1900" kern="1200"/>
        </a:p>
      </dsp:txBody>
      <dsp:txXfrm>
        <a:off x="7663003" y="1441438"/>
        <a:ext cx="3257909" cy="488686"/>
      </dsp:txXfrm>
    </dsp:sp>
    <dsp:sp modelId="{168C4F6E-C676-45C8-A340-715931F740D6}">
      <dsp:nvSpPr>
        <dsp:cNvPr id="0" name=""/>
        <dsp:cNvSpPr/>
      </dsp:nvSpPr>
      <dsp:spPr>
        <a:xfrm>
          <a:off x="7663003" y="2008690"/>
          <a:ext cx="3257909" cy="2051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Strict adherence to NIST guidelines for digital evidence preservation (NIST, 2022 [13])</a:t>
          </a:r>
          <a:endParaRPr lang="en-US" sz="1500" kern="1200"/>
        </a:p>
        <a:p>
          <a:pPr marL="0" lvl="0" indent="0" algn="ctr" defTabSz="666750">
            <a:lnSpc>
              <a:spcPct val="90000"/>
            </a:lnSpc>
            <a:spcBef>
              <a:spcPct val="0"/>
            </a:spcBef>
            <a:spcAft>
              <a:spcPct val="35000"/>
            </a:spcAft>
            <a:buNone/>
          </a:pPr>
          <a:r>
            <a:rPr lang="en-GB" sz="1500" kern="1200"/>
            <a:t>All acquisitions performed in controlled lab environment with access logging</a:t>
          </a:r>
          <a:endParaRPr lang="en-US" sz="1500" kern="1200"/>
        </a:p>
      </dsp:txBody>
      <dsp:txXfrm>
        <a:off x="7663003" y="2008690"/>
        <a:ext cx="3257909" cy="20518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334A66-B8D5-4AD4-80D5-9F6B04123B67}">
      <dsp:nvSpPr>
        <dsp:cNvPr id="0" name=""/>
        <dsp:cNvSpPr/>
      </dsp:nvSpPr>
      <dsp:spPr>
        <a:xfrm>
          <a:off x="82613" y="90072"/>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9DEAB3-F5CD-4B56-9F11-595099AC283A}">
      <dsp:nvSpPr>
        <dsp:cNvPr id="0" name=""/>
        <dsp:cNvSpPr/>
      </dsp:nvSpPr>
      <dsp:spPr>
        <a:xfrm>
          <a:off x="271034" y="278494"/>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3D9E3F-F810-4235-AB73-59FDDFF97644}">
      <dsp:nvSpPr>
        <dsp:cNvPr id="0" name=""/>
        <dsp:cNvSpPr/>
      </dsp:nvSpPr>
      <dsp:spPr>
        <a:xfrm>
          <a:off x="1172126" y="9007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Early Negotiations</a:t>
          </a:r>
          <a:endParaRPr lang="en-US" sz="1100" kern="1200"/>
        </a:p>
      </dsp:txBody>
      <dsp:txXfrm>
        <a:off x="1172126" y="90072"/>
        <a:ext cx="2114937" cy="897246"/>
      </dsp:txXfrm>
    </dsp:sp>
    <dsp:sp modelId="{7B12D961-D49C-430A-9641-F1005C3A3550}">
      <dsp:nvSpPr>
        <dsp:cNvPr id="0" name=""/>
        <dsp:cNvSpPr/>
      </dsp:nvSpPr>
      <dsp:spPr>
        <a:xfrm>
          <a:off x="3655575" y="90072"/>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FC8F58-76F3-4A9A-90BD-23E01370CE2C}">
      <dsp:nvSpPr>
        <dsp:cNvPr id="0" name=""/>
        <dsp:cNvSpPr/>
      </dsp:nvSpPr>
      <dsp:spPr>
        <a:xfrm>
          <a:off x="3843996" y="278494"/>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C77CE2-937C-4983-A4C2-B8BCEEE06809}">
      <dsp:nvSpPr>
        <dsp:cNvPr id="0" name=""/>
        <dsp:cNvSpPr/>
      </dsp:nvSpPr>
      <dsp:spPr>
        <a:xfrm>
          <a:off x="4745088" y="9007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05 October 2025: Emma emailed Joe initial patent sample with metadata linking to Quantum Tech internal server</a:t>
          </a:r>
          <a:endParaRPr lang="en-US" sz="1100" kern="1200"/>
        </a:p>
      </dsp:txBody>
      <dsp:txXfrm>
        <a:off x="4745088" y="90072"/>
        <a:ext cx="2114937" cy="897246"/>
      </dsp:txXfrm>
    </dsp:sp>
    <dsp:sp modelId="{D2DFEAA7-2D7A-4EA0-A512-2C926402F677}">
      <dsp:nvSpPr>
        <dsp:cNvPr id="0" name=""/>
        <dsp:cNvSpPr/>
      </dsp:nvSpPr>
      <dsp:spPr>
        <a:xfrm>
          <a:off x="7228536" y="90072"/>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6627C4-1F26-4EDC-806F-876CE524EBDA}">
      <dsp:nvSpPr>
        <dsp:cNvPr id="0" name=""/>
        <dsp:cNvSpPr/>
      </dsp:nvSpPr>
      <dsp:spPr>
        <a:xfrm>
          <a:off x="7416958" y="278494"/>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23A5EF-F3B0-417F-90FF-1AF8F9EA1AE2}">
      <dsp:nvSpPr>
        <dsp:cNvPr id="0" name=""/>
        <dsp:cNvSpPr/>
      </dsp:nvSpPr>
      <dsp:spPr>
        <a:xfrm>
          <a:off x="8318049" y="9007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15 October 2025: WhatsApp price discussions began with $500k offer and Norman’s expressed interest</a:t>
          </a:r>
          <a:endParaRPr lang="en-US" sz="1100" kern="1200"/>
        </a:p>
      </dsp:txBody>
      <dsp:txXfrm>
        <a:off x="8318049" y="90072"/>
        <a:ext cx="2114937" cy="897246"/>
      </dsp:txXfrm>
    </dsp:sp>
    <dsp:sp modelId="{B6DD5A92-266C-4427-AE4C-B5EB7B1598C4}">
      <dsp:nvSpPr>
        <dsp:cNvPr id="0" name=""/>
        <dsp:cNvSpPr/>
      </dsp:nvSpPr>
      <dsp:spPr>
        <a:xfrm>
          <a:off x="82613" y="1727045"/>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9F2526-46DB-4B16-B9BA-884328877844}">
      <dsp:nvSpPr>
        <dsp:cNvPr id="0" name=""/>
        <dsp:cNvSpPr/>
      </dsp:nvSpPr>
      <dsp:spPr>
        <a:xfrm>
          <a:off x="271034" y="1915467"/>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BDE00B-4CE0-44A3-A0B1-06C196F92386}">
      <dsp:nvSpPr>
        <dsp:cNvPr id="0" name=""/>
        <dsp:cNvSpPr/>
      </dsp:nvSpPr>
      <dsp:spPr>
        <a:xfrm>
          <a:off x="1172126" y="172704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Confirmation and Planning</a:t>
          </a:r>
          <a:endParaRPr lang="en-US" sz="1100" kern="1200"/>
        </a:p>
      </dsp:txBody>
      <dsp:txXfrm>
        <a:off x="1172126" y="1727045"/>
        <a:ext cx="2114937" cy="897246"/>
      </dsp:txXfrm>
    </dsp:sp>
    <dsp:sp modelId="{10E598FF-577A-4216-9CD0-0FF98371822E}">
      <dsp:nvSpPr>
        <dsp:cNvPr id="0" name=""/>
        <dsp:cNvSpPr/>
      </dsp:nvSpPr>
      <dsp:spPr>
        <a:xfrm>
          <a:off x="3655575" y="1727045"/>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0DBE27-B637-4E3C-B3E3-EABB3B872A7B}">
      <dsp:nvSpPr>
        <dsp:cNvPr id="0" name=""/>
        <dsp:cNvSpPr/>
      </dsp:nvSpPr>
      <dsp:spPr>
        <a:xfrm>
          <a:off x="3843996" y="1915467"/>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800552-F491-4559-B9C8-2A37F68A8C5A}">
      <dsp:nvSpPr>
        <dsp:cNvPr id="0" name=""/>
        <dsp:cNvSpPr/>
      </dsp:nvSpPr>
      <dsp:spPr>
        <a:xfrm>
          <a:off x="4745088" y="172704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20 October 2025: 10-minute voice call between Emma and Joe aligned with negotiation messages</a:t>
          </a:r>
          <a:endParaRPr lang="en-US" sz="1100" kern="1200"/>
        </a:p>
      </dsp:txBody>
      <dsp:txXfrm>
        <a:off x="4745088" y="1727045"/>
        <a:ext cx="2114937" cy="897246"/>
      </dsp:txXfrm>
    </dsp:sp>
    <dsp:sp modelId="{38D23B15-7BE7-4107-B5F0-FF700D0CB8AB}">
      <dsp:nvSpPr>
        <dsp:cNvPr id="0" name=""/>
        <dsp:cNvSpPr/>
      </dsp:nvSpPr>
      <dsp:spPr>
        <a:xfrm>
          <a:off x="7228536" y="1727045"/>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D44236-DE6F-4AE7-A7D6-D664EA0D4CA8}">
      <dsp:nvSpPr>
        <dsp:cNvPr id="0" name=""/>
        <dsp:cNvSpPr/>
      </dsp:nvSpPr>
      <dsp:spPr>
        <a:xfrm>
          <a:off x="7416958" y="1915467"/>
          <a:ext cx="520402" cy="5204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B51A76-5CBA-4355-92BE-1891939A0F6C}">
      <dsp:nvSpPr>
        <dsp:cNvPr id="0" name=""/>
        <dsp:cNvSpPr/>
      </dsp:nvSpPr>
      <dsp:spPr>
        <a:xfrm>
          <a:off x="8318049" y="172704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25 October 2025: Joe instructed Norman via Instagram DM on USB transfer method</a:t>
          </a:r>
          <a:endParaRPr lang="en-US" sz="1100" kern="1200"/>
        </a:p>
      </dsp:txBody>
      <dsp:txXfrm>
        <a:off x="8318049" y="1727045"/>
        <a:ext cx="2114937" cy="897246"/>
      </dsp:txXfrm>
    </dsp:sp>
    <dsp:sp modelId="{5DB3228D-3666-4E48-9B33-059A2F0F9284}">
      <dsp:nvSpPr>
        <dsp:cNvPr id="0" name=""/>
        <dsp:cNvSpPr/>
      </dsp:nvSpPr>
      <dsp:spPr>
        <a:xfrm>
          <a:off x="82613" y="3364019"/>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1E38FA-4444-4898-A467-A27F70F2B00A}">
      <dsp:nvSpPr>
        <dsp:cNvPr id="0" name=""/>
        <dsp:cNvSpPr/>
      </dsp:nvSpPr>
      <dsp:spPr>
        <a:xfrm>
          <a:off x="271034" y="3552441"/>
          <a:ext cx="520402" cy="52040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30CA4A-8EBC-493E-9FD4-335C7C91AF7A}">
      <dsp:nvSpPr>
        <dsp:cNvPr id="0" name=""/>
        <dsp:cNvSpPr/>
      </dsp:nvSpPr>
      <dsp:spPr>
        <a:xfrm>
          <a:off x="1172126" y="336401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File Preparation</a:t>
          </a:r>
          <a:endParaRPr lang="en-US" sz="1100" kern="1200"/>
        </a:p>
      </dsp:txBody>
      <dsp:txXfrm>
        <a:off x="1172126" y="3364019"/>
        <a:ext cx="2114937" cy="897246"/>
      </dsp:txXfrm>
    </dsp:sp>
    <dsp:sp modelId="{6DC85324-0EAF-4800-AF51-99574078B15A}">
      <dsp:nvSpPr>
        <dsp:cNvPr id="0" name=""/>
        <dsp:cNvSpPr/>
      </dsp:nvSpPr>
      <dsp:spPr>
        <a:xfrm>
          <a:off x="3655575" y="3364019"/>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10D9CD-5E29-49B9-A944-8B83126FA090}">
      <dsp:nvSpPr>
        <dsp:cNvPr id="0" name=""/>
        <dsp:cNvSpPr/>
      </dsp:nvSpPr>
      <dsp:spPr>
        <a:xfrm>
          <a:off x="3843996" y="3552441"/>
          <a:ext cx="520402" cy="520402"/>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0C3CB6-9E41-4CDD-AAFB-C829E14E78AD}">
      <dsp:nvSpPr>
        <dsp:cNvPr id="0" name=""/>
        <dsp:cNvSpPr/>
      </dsp:nvSpPr>
      <dsp:spPr>
        <a:xfrm>
          <a:off x="4745088" y="336401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01 November 2025: QT-AI-2025.pdf copied to USB with metadata showing Emma as author and matching modification time</a:t>
          </a:r>
          <a:endParaRPr lang="en-US" sz="1100" kern="1200"/>
        </a:p>
      </dsp:txBody>
      <dsp:txXfrm>
        <a:off x="4745088" y="3364019"/>
        <a:ext cx="2114937" cy="89724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9E52D8-8937-634E-B650-9D5898187469}">
      <dsp:nvSpPr>
        <dsp:cNvPr id="0" name=""/>
        <dsp:cNvSpPr/>
      </dsp:nvSpPr>
      <dsp:spPr>
        <a:xfrm>
          <a:off x="7438" y="90843"/>
          <a:ext cx="2544259" cy="763277"/>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201053" tIns="201053" rIns="201053" bIns="201053" numCol="1" spcCol="1270" anchor="ctr" anchorCtr="0">
          <a:noAutofit/>
        </a:bodyPr>
        <a:lstStyle/>
        <a:p>
          <a:pPr marL="0" lvl="0" indent="0" algn="ctr" defTabSz="889000">
            <a:lnSpc>
              <a:spcPct val="90000"/>
            </a:lnSpc>
            <a:spcBef>
              <a:spcPct val="0"/>
            </a:spcBef>
            <a:spcAft>
              <a:spcPct val="35000"/>
            </a:spcAft>
            <a:buNone/>
          </a:pPr>
          <a:r>
            <a:rPr lang="en-GB" sz="2000" b="1" kern="1200"/>
            <a:t>Emma’s Role</a:t>
          </a:r>
          <a:endParaRPr lang="en-US" sz="2000" kern="1200"/>
        </a:p>
      </dsp:txBody>
      <dsp:txXfrm>
        <a:off x="7438" y="90843"/>
        <a:ext cx="2544259" cy="763277"/>
      </dsp:txXfrm>
    </dsp:sp>
    <dsp:sp modelId="{9EBA1D4C-F6A3-2C44-ADC6-6B532BFEFC84}">
      <dsp:nvSpPr>
        <dsp:cNvPr id="0" name=""/>
        <dsp:cNvSpPr/>
      </dsp:nvSpPr>
      <dsp:spPr>
        <a:xfrm>
          <a:off x="7438" y="854120"/>
          <a:ext cx="2544259" cy="3406373"/>
        </a:xfrm>
        <a:prstGeom prst="rect">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51316" tIns="251316" rIns="251316" bIns="251316" numCol="1" spcCol="1270" anchor="t" anchorCtr="0">
          <a:noAutofit/>
        </a:bodyPr>
        <a:lstStyle/>
        <a:p>
          <a:pPr marL="0" lvl="0" indent="0" algn="l" defTabSz="666750">
            <a:lnSpc>
              <a:spcPct val="90000"/>
            </a:lnSpc>
            <a:spcBef>
              <a:spcPct val="0"/>
            </a:spcBef>
            <a:spcAft>
              <a:spcPct val="35000"/>
            </a:spcAft>
            <a:buNone/>
          </a:pPr>
          <a:r>
            <a:rPr lang="en-GB" sz="1500" kern="1200"/>
            <a:t>Primary instigator leveraging privileged access to exfiltrate proprietary designs</a:t>
          </a:r>
          <a:endParaRPr lang="en-US" sz="1500" kern="1200"/>
        </a:p>
        <a:p>
          <a:pPr marL="0" lvl="0" indent="0" algn="l" defTabSz="666750">
            <a:lnSpc>
              <a:spcPct val="90000"/>
            </a:lnSpc>
            <a:spcBef>
              <a:spcPct val="0"/>
            </a:spcBef>
            <a:spcAft>
              <a:spcPct val="35000"/>
            </a:spcAft>
            <a:buNone/>
          </a:pPr>
          <a:r>
            <a:rPr lang="en-GB" sz="1500" kern="1200"/>
            <a:t>Metadata and communications prove deliberate profit-driven actions with $500k demanded</a:t>
          </a:r>
          <a:endParaRPr lang="en-US" sz="1500" kern="1200"/>
        </a:p>
        <a:p>
          <a:pPr marL="0" lvl="0" indent="0" algn="l" defTabSz="666750">
            <a:lnSpc>
              <a:spcPct val="90000"/>
            </a:lnSpc>
            <a:spcBef>
              <a:spcPct val="0"/>
            </a:spcBef>
            <a:spcAft>
              <a:spcPct val="35000"/>
            </a:spcAft>
            <a:buNone/>
          </a:pPr>
          <a:r>
            <a:rPr lang="en-GB" sz="1500" kern="1200"/>
            <a:t>Deleted evidence destruction instruction indicates awareness of criminal liability</a:t>
          </a:r>
          <a:endParaRPr lang="en-US" sz="1500" kern="1200"/>
        </a:p>
      </dsp:txBody>
      <dsp:txXfrm>
        <a:off x="7438" y="854120"/>
        <a:ext cx="2544259" cy="3406373"/>
      </dsp:txXfrm>
    </dsp:sp>
    <dsp:sp modelId="{575E6369-233C-BF45-8341-AD42B1ADBFED}">
      <dsp:nvSpPr>
        <dsp:cNvPr id="0" name=""/>
        <dsp:cNvSpPr/>
      </dsp:nvSpPr>
      <dsp:spPr>
        <a:xfrm>
          <a:off x="2659592" y="90843"/>
          <a:ext cx="2544259" cy="763277"/>
        </a:xfrm>
        <a:prstGeom prst="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w="6350" cap="flat" cmpd="sng" algn="ctr">
          <a:solidFill>
            <a:schemeClr val="accent2">
              <a:hueOff val="-485121"/>
              <a:satOff val="-27976"/>
              <a:lumOff val="2876"/>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201053" tIns="201053" rIns="201053" bIns="201053" numCol="1" spcCol="1270" anchor="ctr" anchorCtr="0">
          <a:noAutofit/>
        </a:bodyPr>
        <a:lstStyle/>
        <a:p>
          <a:pPr marL="0" lvl="0" indent="0" algn="ctr" defTabSz="889000">
            <a:lnSpc>
              <a:spcPct val="90000"/>
            </a:lnSpc>
            <a:spcBef>
              <a:spcPct val="0"/>
            </a:spcBef>
            <a:spcAft>
              <a:spcPct val="35000"/>
            </a:spcAft>
            <a:buNone/>
          </a:pPr>
          <a:r>
            <a:rPr lang="en-GB" sz="2000" b="1" kern="1200"/>
            <a:t>Joe’s Role</a:t>
          </a:r>
          <a:endParaRPr lang="en-US" sz="2000" kern="1200"/>
        </a:p>
      </dsp:txBody>
      <dsp:txXfrm>
        <a:off x="2659592" y="90843"/>
        <a:ext cx="2544259" cy="763277"/>
      </dsp:txXfrm>
    </dsp:sp>
    <dsp:sp modelId="{9E58F5C6-48F5-B742-8CFF-C57DFA4C5D3A}">
      <dsp:nvSpPr>
        <dsp:cNvPr id="0" name=""/>
        <dsp:cNvSpPr/>
      </dsp:nvSpPr>
      <dsp:spPr>
        <a:xfrm>
          <a:off x="2659592" y="854120"/>
          <a:ext cx="2544259" cy="3406373"/>
        </a:xfrm>
        <a:prstGeom prst="rect">
          <a:avLst/>
        </a:prstGeom>
        <a:solidFill>
          <a:schemeClr val="accent2">
            <a:tint val="40000"/>
            <a:alpha val="90000"/>
            <a:hueOff val="-283075"/>
            <a:satOff val="-25115"/>
            <a:lumOff val="-256"/>
            <a:alphaOff val="0"/>
          </a:schemeClr>
        </a:solidFill>
        <a:ln w="6350" cap="flat" cmpd="sng" algn="ctr">
          <a:solidFill>
            <a:schemeClr val="accent2">
              <a:tint val="40000"/>
              <a:alpha val="90000"/>
              <a:hueOff val="-283075"/>
              <a:satOff val="-25115"/>
              <a:lumOff val="-256"/>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51316" tIns="251316" rIns="251316" bIns="251316" numCol="1" spcCol="1270" anchor="t" anchorCtr="0">
          <a:noAutofit/>
        </a:bodyPr>
        <a:lstStyle/>
        <a:p>
          <a:pPr marL="0" lvl="0" indent="0" algn="l" defTabSz="666750">
            <a:lnSpc>
              <a:spcPct val="90000"/>
            </a:lnSpc>
            <a:spcBef>
              <a:spcPct val="0"/>
            </a:spcBef>
            <a:spcAft>
              <a:spcPct val="35000"/>
            </a:spcAft>
            <a:buNone/>
          </a:pPr>
          <a:r>
            <a:rPr lang="en-GB" sz="1500" kern="1200"/>
            <a:t>Central intermediary facilitating negotiations, logistics, and coordination between parties</a:t>
          </a:r>
          <a:endParaRPr lang="en-US" sz="1500" kern="1200"/>
        </a:p>
        <a:p>
          <a:pPr marL="0" lvl="0" indent="0" algn="l" defTabSz="666750">
            <a:lnSpc>
              <a:spcPct val="90000"/>
            </a:lnSpc>
            <a:spcBef>
              <a:spcPct val="0"/>
            </a:spcBef>
            <a:spcAft>
              <a:spcPct val="35000"/>
            </a:spcAft>
            <a:buNone/>
          </a:pPr>
          <a:r>
            <a:rPr lang="en-GB" sz="1500" kern="1200"/>
            <a:t>Positioned for commission through brokerage in classic corporate espionage pattern (CurrentWare, 2025 [4])</a:t>
          </a:r>
          <a:endParaRPr lang="en-US" sz="1500" kern="1200"/>
        </a:p>
      </dsp:txBody>
      <dsp:txXfrm>
        <a:off x="2659592" y="854120"/>
        <a:ext cx="2544259" cy="3406373"/>
      </dsp:txXfrm>
    </dsp:sp>
    <dsp:sp modelId="{99E6DD26-6B8E-3743-9D6C-91415073B555}">
      <dsp:nvSpPr>
        <dsp:cNvPr id="0" name=""/>
        <dsp:cNvSpPr/>
      </dsp:nvSpPr>
      <dsp:spPr>
        <a:xfrm>
          <a:off x="5311747" y="90843"/>
          <a:ext cx="2544259" cy="763277"/>
        </a:xfrm>
        <a:prstGeom prst="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w="6350" cap="flat" cmpd="sng" algn="ctr">
          <a:solidFill>
            <a:schemeClr val="accent2">
              <a:hueOff val="-970242"/>
              <a:satOff val="-55952"/>
              <a:lumOff val="5752"/>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201053" tIns="201053" rIns="201053" bIns="201053" numCol="1" spcCol="1270" anchor="ctr" anchorCtr="0">
          <a:noAutofit/>
        </a:bodyPr>
        <a:lstStyle/>
        <a:p>
          <a:pPr marL="0" lvl="0" indent="0" algn="ctr" defTabSz="889000">
            <a:lnSpc>
              <a:spcPct val="90000"/>
            </a:lnSpc>
            <a:spcBef>
              <a:spcPct val="0"/>
            </a:spcBef>
            <a:spcAft>
              <a:spcPct val="35000"/>
            </a:spcAft>
            <a:buNone/>
          </a:pPr>
          <a:r>
            <a:rPr lang="en-GB" sz="2000" b="1" kern="1200"/>
            <a:t>Norman’s Role</a:t>
          </a:r>
          <a:endParaRPr lang="en-US" sz="2000" kern="1200"/>
        </a:p>
      </dsp:txBody>
      <dsp:txXfrm>
        <a:off x="5311747" y="90843"/>
        <a:ext cx="2544259" cy="763277"/>
      </dsp:txXfrm>
    </dsp:sp>
    <dsp:sp modelId="{6278B68F-08A6-624E-9227-DF47915E24C5}">
      <dsp:nvSpPr>
        <dsp:cNvPr id="0" name=""/>
        <dsp:cNvSpPr/>
      </dsp:nvSpPr>
      <dsp:spPr>
        <a:xfrm>
          <a:off x="5311747" y="854120"/>
          <a:ext cx="2544259" cy="3406373"/>
        </a:xfrm>
        <a:prstGeom prst="rect">
          <a:avLst/>
        </a:prstGeom>
        <a:solidFill>
          <a:schemeClr val="accent2">
            <a:tint val="40000"/>
            <a:alpha val="90000"/>
            <a:hueOff val="-566151"/>
            <a:satOff val="-50231"/>
            <a:lumOff val="-513"/>
            <a:alphaOff val="0"/>
          </a:schemeClr>
        </a:solidFill>
        <a:ln w="6350" cap="flat" cmpd="sng" algn="ctr">
          <a:solidFill>
            <a:schemeClr val="accent2">
              <a:tint val="40000"/>
              <a:alpha val="90000"/>
              <a:hueOff val="-566151"/>
              <a:satOff val="-50231"/>
              <a:lumOff val="-513"/>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51316" tIns="251316" rIns="251316" bIns="251316" numCol="1" spcCol="1270" anchor="t" anchorCtr="0">
          <a:noAutofit/>
        </a:bodyPr>
        <a:lstStyle/>
        <a:p>
          <a:pPr marL="0" lvl="0" indent="0" algn="l" defTabSz="666750">
            <a:lnSpc>
              <a:spcPct val="90000"/>
            </a:lnSpc>
            <a:spcBef>
              <a:spcPct val="0"/>
            </a:spcBef>
            <a:spcAft>
              <a:spcPct val="35000"/>
            </a:spcAft>
            <a:buNone/>
          </a:pPr>
          <a:r>
            <a:rPr lang="en-GB" sz="1500" kern="1200"/>
            <a:t>Intentional buyer verifying samples and authorizing payment post-receipt</a:t>
          </a:r>
          <a:endParaRPr lang="en-US" sz="1500" kern="1200"/>
        </a:p>
        <a:p>
          <a:pPr marL="0" lvl="0" indent="0" algn="l" defTabSz="666750">
            <a:lnSpc>
              <a:spcPct val="90000"/>
            </a:lnSpc>
            <a:spcBef>
              <a:spcPct val="0"/>
            </a:spcBef>
            <a:spcAft>
              <a:spcPct val="35000"/>
            </a:spcAft>
            <a:buNone/>
          </a:pPr>
          <a:r>
            <a:rPr lang="en-GB" sz="1500" kern="1200"/>
            <a:t>Actions demonstrate calculated acquisition of competitive advantage through stolen IP</a:t>
          </a:r>
          <a:endParaRPr lang="en-US" sz="1500" kern="1200"/>
        </a:p>
      </dsp:txBody>
      <dsp:txXfrm>
        <a:off x="5311747" y="854120"/>
        <a:ext cx="2544259" cy="3406373"/>
      </dsp:txXfrm>
    </dsp:sp>
    <dsp:sp modelId="{3577C234-9D3B-4249-8B99-86F25CFC3321}">
      <dsp:nvSpPr>
        <dsp:cNvPr id="0" name=""/>
        <dsp:cNvSpPr/>
      </dsp:nvSpPr>
      <dsp:spPr>
        <a:xfrm>
          <a:off x="7963901" y="90843"/>
          <a:ext cx="2544259" cy="763277"/>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201053" tIns="201053" rIns="201053" bIns="201053" numCol="1" spcCol="1270" anchor="ctr" anchorCtr="0">
          <a:noAutofit/>
        </a:bodyPr>
        <a:lstStyle/>
        <a:p>
          <a:pPr marL="0" lvl="0" indent="0" algn="ctr" defTabSz="889000">
            <a:lnSpc>
              <a:spcPct val="90000"/>
            </a:lnSpc>
            <a:spcBef>
              <a:spcPct val="0"/>
            </a:spcBef>
            <a:spcAft>
              <a:spcPct val="35000"/>
            </a:spcAft>
            <a:buNone/>
          </a:pPr>
          <a:r>
            <a:rPr lang="en-GB" sz="2000" b="1" kern="1200"/>
            <a:t>Conspiracy Evidence</a:t>
          </a:r>
          <a:endParaRPr lang="en-US" sz="2000" kern="1200"/>
        </a:p>
      </dsp:txBody>
      <dsp:txXfrm>
        <a:off x="7963901" y="90843"/>
        <a:ext cx="2544259" cy="763277"/>
      </dsp:txXfrm>
    </dsp:sp>
    <dsp:sp modelId="{F586AA47-8432-874A-BD2E-92E49470793F}">
      <dsp:nvSpPr>
        <dsp:cNvPr id="0" name=""/>
        <dsp:cNvSpPr/>
      </dsp:nvSpPr>
      <dsp:spPr>
        <a:xfrm>
          <a:off x="7963901" y="854120"/>
          <a:ext cx="2544259" cy="3406373"/>
        </a:xfrm>
        <a:prstGeom prst="rect">
          <a:avLst/>
        </a:prstGeom>
        <a:solidFill>
          <a:schemeClr val="accent2">
            <a:tint val="40000"/>
            <a:alpha val="90000"/>
            <a:hueOff val="-849226"/>
            <a:satOff val="-75346"/>
            <a:lumOff val="-769"/>
            <a:alphaOff val="0"/>
          </a:schemeClr>
        </a:solidFill>
        <a:ln w="6350" cap="flat" cmpd="sng" algn="ctr">
          <a:solidFill>
            <a:schemeClr val="accent2">
              <a:tint val="40000"/>
              <a:alpha val="90000"/>
              <a:hueOff val="-849226"/>
              <a:satOff val="-75346"/>
              <a:lumOff val="-769"/>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51316" tIns="251316" rIns="251316" bIns="251316" numCol="1" spcCol="1270" anchor="t" anchorCtr="0">
          <a:noAutofit/>
        </a:bodyPr>
        <a:lstStyle/>
        <a:p>
          <a:pPr marL="0" lvl="0" indent="0" algn="l" defTabSz="666750">
            <a:lnSpc>
              <a:spcPct val="90000"/>
            </a:lnSpc>
            <a:spcBef>
              <a:spcPct val="0"/>
            </a:spcBef>
            <a:spcAft>
              <a:spcPct val="35000"/>
            </a:spcAft>
            <a:buNone/>
          </a:pPr>
          <a:r>
            <a:rPr lang="en-GB" sz="1500" kern="1200"/>
            <a:t>Triangulated communications establish joint enterprise with clear hierarchy</a:t>
          </a:r>
          <a:endParaRPr lang="en-US" sz="1500" kern="1200"/>
        </a:p>
      </dsp:txBody>
      <dsp:txXfrm>
        <a:off x="7963901" y="854120"/>
        <a:ext cx="2544259" cy="340637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894C9C-130A-2F4E-9D91-91114EA7B73F}">
      <dsp:nvSpPr>
        <dsp:cNvPr id="0" name=""/>
        <dsp:cNvSpPr/>
      </dsp:nvSpPr>
      <dsp:spPr>
        <a:xfrm>
          <a:off x="0" y="5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87A0C5-6CA9-8D4A-9A8E-49994BBEAF22}">
      <dsp:nvSpPr>
        <dsp:cNvPr id="0" name=""/>
        <dsp:cNvSpPr/>
      </dsp:nvSpPr>
      <dsp:spPr>
        <a:xfrm>
          <a:off x="0" y="531"/>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Belkasoft (n.d.) </a:t>
          </a:r>
          <a:r>
            <a:rPr lang="en-GB" sz="1300" i="1" kern="1200"/>
            <a:t>WhatsApp forensics on computers</a:t>
          </a:r>
          <a:r>
            <a:rPr lang="en-GB" sz="1300" kern="1200"/>
            <a:t>. Available at: </a:t>
          </a:r>
          <a:r>
            <a:rPr lang="en-GB" sz="1300" kern="1200">
              <a:hlinkClick xmlns:r="http://schemas.openxmlformats.org/officeDocument/2006/relationships" r:id="rId1"/>
            </a:rPr>
            <a:t>https://belkasoft.com/whatsapp_forensics_on_computers</a:t>
          </a:r>
          <a:r>
            <a:rPr lang="en-GB" sz="1300" kern="1200"/>
            <a:t> (Accessed: 16 November 2025).</a:t>
          </a:r>
          <a:endParaRPr lang="en-US" sz="1300" kern="1200"/>
        </a:p>
      </dsp:txBody>
      <dsp:txXfrm>
        <a:off x="0" y="531"/>
        <a:ext cx="10515600" cy="483363"/>
      </dsp:txXfrm>
    </dsp:sp>
    <dsp:sp modelId="{87498D6B-A2A3-FB4A-BB74-24399E97E36B}">
      <dsp:nvSpPr>
        <dsp:cNvPr id="0" name=""/>
        <dsp:cNvSpPr/>
      </dsp:nvSpPr>
      <dsp:spPr>
        <a:xfrm>
          <a:off x="0" y="48389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4B446A-04A5-9B4A-819A-52D9CA0C7A12}">
      <dsp:nvSpPr>
        <dsp:cNvPr id="0" name=""/>
        <dsp:cNvSpPr/>
      </dsp:nvSpPr>
      <dsp:spPr>
        <a:xfrm>
          <a:off x="0" y="483895"/>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Cellebrite (n.d.a) </a:t>
          </a:r>
          <a:r>
            <a:rPr lang="en-GB" sz="1300" i="1" kern="1200"/>
            <a:t>How to prepare an Android device for acquisition in Cellebrite UFED</a:t>
          </a:r>
          <a:r>
            <a:rPr lang="en-GB" sz="1300" kern="1200"/>
            <a:t>. Available at: </a:t>
          </a:r>
          <a:r>
            <a:rPr lang="en-GB" sz="1300" kern="1200">
              <a:hlinkClick xmlns:r="http://schemas.openxmlformats.org/officeDocument/2006/relationships" r:id="rId2"/>
            </a:rPr>
            <a:t>https://cellebrite.com/en/how-to-prepare-an-android-device-for-acquisition/</a:t>
          </a:r>
          <a:r>
            <a:rPr lang="en-GB" sz="1300" kern="1200"/>
            <a:t> (Accessed: 16 November 2025).</a:t>
          </a:r>
          <a:endParaRPr lang="en-US" sz="1300" kern="1200"/>
        </a:p>
      </dsp:txBody>
      <dsp:txXfrm>
        <a:off x="0" y="483895"/>
        <a:ext cx="10515600" cy="483363"/>
      </dsp:txXfrm>
    </dsp:sp>
    <dsp:sp modelId="{891E25BF-C464-BE4D-9346-49E72BD050DA}">
      <dsp:nvSpPr>
        <dsp:cNvPr id="0" name=""/>
        <dsp:cNvSpPr/>
      </dsp:nvSpPr>
      <dsp:spPr>
        <a:xfrm>
          <a:off x="0" y="96725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A48A95-3DB4-E343-8536-FCDB3550321F}">
      <dsp:nvSpPr>
        <dsp:cNvPr id="0" name=""/>
        <dsp:cNvSpPr/>
      </dsp:nvSpPr>
      <dsp:spPr>
        <a:xfrm>
          <a:off x="0" y="967259"/>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CurrentWare (2025) </a:t>
          </a:r>
          <a:r>
            <a:rPr lang="en-GB" sz="1300" i="1" kern="1200"/>
            <a:t>What is corporate espionage? 5+ shocking cases</a:t>
          </a:r>
          <a:r>
            <a:rPr lang="en-GB" sz="1300" kern="1200"/>
            <a:t>. Available at: </a:t>
          </a:r>
          <a:r>
            <a:rPr lang="en-GB" sz="1300" kern="1200">
              <a:hlinkClick xmlns:r="http://schemas.openxmlformats.org/officeDocument/2006/relationships" r:id="rId3"/>
            </a:rPr>
            <a:t>https://www.currentware.com/blog/corporate-espionage-cases/</a:t>
          </a:r>
          <a:r>
            <a:rPr lang="en-GB" sz="1300" kern="1200"/>
            <a:t> (Accessed: 16 November 2025).</a:t>
          </a:r>
          <a:endParaRPr lang="en-US" sz="1300" kern="1200"/>
        </a:p>
      </dsp:txBody>
      <dsp:txXfrm>
        <a:off x="0" y="967259"/>
        <a:ext cx="10515600" cy="483363"/>
      </dsp:txXfrm>
    </dsp:sp>
    <dsp:sp modelId="{FDE6D487-9FDF-A14A-942B-9A58339C13FA}">
      <dsp:nvSpPr>
        <dsp:cNvPr id="0" name=""/>
        <dsp:cNvSpPr/>
      </dsp:nvSpPr>
      <dsp:spPr>
        <a:xfrm>
          <a:off x="0" y="145062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F4D081-95AD-964B-820A-D5327F05927B}">
      <dsp:nvSpPr>
        <dsp:cNvPr id="0" name=""/>
        <dsp:cNvSpPr/>
      </dsp:nvSpPr>
      <dsp:spPr>
        <a:xfrm>
          <a:off x="0" y="1450623"/>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Exterro (n.d.) </a:t>
          </a:r>
          <a:r>
            <a:rPr lang="en-GB" sz="1300" i="1" kern="1200"/>
            <a:t>How to run FTK Imager from a flash drive</a:t>
          </a:r>
          <a:r>
            <a:rPr lang="en-GB" sz="1300" kern="1200"/>
            <a:t>. Available at: </a:t>
          </a:r>
          <a:r>
            <a:rPr lang="en-GB" sz="1300" kern="1200">
              <a:hlinkClick xmlns:r="http://schemas.openxmlformats.org/officeDocument/2006/relationships" r:id="rId4"/>
            </a:rPr>
            <a:t>https://www.exterro.com/ftk-product-downloads/how-to-run-ftk-imager-from-a-flash-drive-imager-lite</a:t>
          </a:r>
          <a:r>
            <a:rPr lang="en-GB" sz="1300" kern="1200"/>
            <a:t> (Accessed: 16 November 2025).</a:t>
          </a:r>
          <a:endParaRPr lang="en-US" sz="1300" kern="1200"/>
        </a:p>
      </dsp:txBody>
      <dsp:txXfrm>
        <a:off x="0" y="1450623"/>
        <a:ext cx="10515600" cy="483363"/>
      </dsp:txXfrm>
    </dsp:sp>
    <dsp:sp modelId="{27F7DEF9-4E85-8648-A429-EFCDFC56E0C1}">
      <dsp:nvSpPr>
        <dsp:cNvPr id="0" name=""/>
        <dsp:cNvSpPr/>
      </dsp:nvSpPr>
      <dsp:spPr>
        <a:xfrm>
          <a:off x="0" y="193398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9D8DBA-360C-154A-95F2-80297C551AA2}">
      <dsp:nvSpPr>
        <dsp:cNvPr id="0" name=""/>
        <dsp:cNvSpPr/>
      </dsp:nvSpPr>
      <dsp:spPr>
        <a:xfrm>
          <a:off x="0" y="1933987"/>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Group-IB (n.d.) </a:t>
          </a:r>
          <a:r>
            <a:rPr lang="en-GB" sz="1300" i="1" kern="1200"/>
            <a:t>All about WhatsApp forensics analysis</a:t>
          </a:r>
          <a:r>
            <a:rPr lang="en-GB" sz="1300" kern="1200"/>
            <a:t>. Available at: </a:t>
          </a:r>
          <a:r>
            <a:rPr lang="en-GB" sz="1300" kern="1200">
              <a:hlinkClick xmlns:r="http://schemas.openxmlformats.org/officeDocument/2006/relationships" r:id="rId5"/>
            </a:rPr>
            <a:t>https://www.group-ib.com/blog/whatsapp-forensic-artifacts/</a:t>
          </a:r>
          <a:r>
            <a:rPr lang="en-GB" sz="1300" kern="1200"/>
            <a:t> (Accessed: 16 November 2025).</a:t>
          </a:r>
          <a:endParaRPr lang="en-US" sz="1300" kern="1200"/>
        </a:p>
      </dsp:txBody>
      <dsp:txXfrm>
        <a:off x="0" y="1933987"/>
        <a:ext cx="10515600" cy="483363"/>
      </dsp:txXfrm>
    </dsp:sp>
    <dsp:sp modelId="{49F2F651-C085-A841-9870-8E8B59F71F1E}">
      <dsp:nvSpPr>
        <dsp:cNvPr id="0" name=""/>
        <dsp:cNvSpPr/>
      </dsp:nvSpPr>
      <dsp:spPr>
        <a:xfrm>
          <a:off x="0" y="241735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ADB544-225D-2444-A574-1EA46A203DCE}">
      <dsp:nvSpPr>
        <dsp:cNvPr id="0" name=""/>
        <dsp:cNvSpPr/>
      </dsp:nvSpPr>
      <dsp:spPr>
        <a:xfrm>
          <a:off x="0" y="2417350"/>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NIST (2022) </a:t>
          </a:r>
          <a:r>
            <a:rPr lang="en-GB" sz="1300" i="1" kern="1200"/>
            <a:t>Digital evidence preservation: considerations for evidence handlers</a:t>
          </a:r>
          <a:r>
            <a:rPr lang="en-GB" sz="1300" kern="1200"/>
            <a:t>. Available at: </a:t>
          </a:r>
          <a:r>
            <a:rPr lang="en-GB" sz="1300" kern="1200">
              <a:hlinkClick xmlns:r="http://schemas.openxmlformats.org/officeDocument/2006/relationships" r:id="rId6"/>
            </a:rPr>
            <a:t>https://www.nist.gov/itl/ssd/software-quality-group/computer-forensics-tool-testing-program-cftt/digital-evidence</a:t>
          </a:r>
          <a:r>
            <a:rPr lang="en-GB" sz="1300" kern="1200"/>
            <a:t> (Accessed: 16 November 2025).</a:t>
          </a:r>
          <a:endParaRPr lang="en-US" sz="1300" kern="1200"/>
        </a:p>
      </dsp:txBody>
      <dsp:txXfrm>
        <a:off x="0" y="2417350"/>
        <a:ext cx="10515600" cy="483363"/>
      </dsp:txXfrm>
    </dsp:sp>
    <dsp:sp modelId="{2F07D18C-0532-BC48-AF3A-30E1B59CB1BE}">
      <dsp:nvSpPr>
        <dsp:cNvPr id="0" name=""/>
        <dsp:cNvSpPr/>
      </dsp:nvSpPr>
      <dsp:spPr>
        <a:xfrm>
          <a:off x="0" y="290071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501FEF-8ECF-0F45-8AD6-DDBACBAB448F}">
      <dsp:nvSpPr>
        <dsp:cNvPr id="0" name=""/>
        <dsp:cNvSpPr/>
      </dsp:nvSpPr>
      <dsp:spPr>
        <a:xfrm>
          <a:off x="0" y="2900714"/>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Outpost24 (n.d.) </a:t>
          </a:r>
          <a:r>
            <a:rPr lang="en-GB" sz="1300" i="1" kern="1200"/>
            <a:t>How to analyze metadata and hide it from hackers</a:t>
          </a:r>
          <a:r>
            <a:rPr lang="en-GB" sz="1300" kern="1200"/>
            <a:t>. Available at: </a:t>
          </a:r>
          <a:r>
            <a:rPr lang="en-GB" sz="1300" kern="1200">
              <a:hlinkClick xmlns:r="http://schemas.openxmlformats.org/officeDocument/2006/relationships" r:id="rId7"/>
            </a:rPr>
            <a:t>https://outpost24.com/blog/metadata-hackers-best-friend/</a:t>
          </a:r>
          <a:r>
            <a:rPr lang="en-GB" sz="1300" kern="1200"/>
            <a:t> (Accessed: 16 November 2025).</a:t>
          </a:r>
          <a:endParaRPr lang="en-US" sz="1300" kern="1200"/>
        </a:p>
      </dsp:txBody>
      <dsp:txXfrm>
        <a:off x="0" y="2900714"/>
        <a:ext cx="10515600" cy="483363"/>
      </dsp:txXfrm>
    </dsp:sp>
    <dsp:sp modelId="{95462F31-2E85-A64C-A202-A4B971123A40}">
      <dsp:nvSpPr>
        <dsp:cNvPr id="0" name=""/>
        <dsp:cNvSpPr/>
      </dsp:nvSpPr>
      <dsp:spPr>
        <a:xfrm>
          <a:off x="0" y="338407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C2AF2B-6521-FF4C-B9C7-0C44DFB997D9}">
      <dsp:nvSpPr>
        <dsp:cNvPr id="0" name=""/>
        <dsp:cNvSpPr/>
      </dsp:nvSpPr>
      <dsp:spPr>
        <a:xfrm>
          <a:off x="0" y="3384078"/>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SWGDE (2025) </a:t>
          </a:r>
          <a:r>
            <a:rPr lang="en-GB" sz="1300" i="1" kern="1200"/>
            <a:t>Best practices for digital evidence acquisition</a:t>
          </a:r>
          <a:r>
            <a:rPr lang="en-GB" sz="1300" kern="1200"/>
            <a:t>. Available at: </a:t>
          </a:r>
          <a:r>
            <a:rPr lang="en-GB" sz="1300" kern="1200">
              <a:hlinkClick xmlns:r="http://schemas.openxmlformats.org/officeDocument/2006/relationships" r:id="rId8"/>
            </a:rPr>
            <a:t>https://www.nist.gov/standard/3351</a:t>
          </a:r>
          <a:r>
            <a:rPr lang="en-GB" sz="1300" kern="1200"/>
            <a:t> (Accessed: 16 November 2025).</a:t>
          </a:r>
          <a:endParaRPr lang="en-US" sz="1300" kern="1200"/>
        </a:p>
      </dsp:txBody>
      <dsp:txXfrm>
        <a:off x="0" y="3384078"/>
        <a:ext cx="10515600" cy="483363"/>
      </dsp:txXfrm>
    </dsp:sp>
    <dsp:sp modelId="{0991256A-208A-9E4E-AB90-DA47B03186B4}">
      <dsp:nvSpPr>
        <dsp:cNvPr id="0" name=""/>
        <dsp:cNvSpPr/>
      </dsp:nvSpPr>
      <dsp:spPr>
        <a:xfrm>
          <a:off x="0" y="386744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D22746-CC41-304E-B41F-A6ACF8FACF62}">
      <dsp:nvSpPr>
        <dsp:cNvPr id="0" name=""/>
        <dsp:cNvSpPr/>
      </dsp:nvSpPr>
      <dsp:spPr>
        <a:xfrm>
          <a:off x="0" y="3867442"/>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UpGuard (2025) </a:t>
          </a:r>
          <a:r>
            <a:rPr lang="en-GB" sz="1300" i="1" kern="1200"/>
            <a:t>What is corporate espionage?</a:t>
          </a:r>
          <a:r>
            <a:rPr lang="en-GB" sz="1300" kern="1200"/>
            <a:t>. Available at: </a:t>
          </a:r>
          <a:r>
            <a:rPr lang="en-GB" sz="1300" kern="1200">
              <a:hlinkClick xmlns:r="http://schemas.openxmlformats.org/officeDocument/2006/relationships" r:id="rId9"/>
            </a:rPr>
            <a:t>https://www.upguard.com/blog/corporate-espionage</a:t>
          </a:r>
          <a:r>
            <a:rPr lang="en-GB" sz="1300" kern="1200"/>
            <a:t> (Accessed: 16 November 2025).</a:t>
          </a:r>
          <a:endParaRPr lang="en-US" sz="1300" kern="1200"/>
        </a:p>
      </dsp:txBody>
      <dsp:txXfrm>
        <a:off x="0" y="3867442"/>
        <a:ext cx="10515600" cy="48336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D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20B62F-CF1C-1642-9CA2-FBDC694BCF57}" type="datetimeFigureOut">
              <a:rPr lang="en-DE" smtClean="0"/>
              <a:t>12/18/2025</a:t>
            </a:fld>
            <a:endParaRPr lang="en-D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D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D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D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42F795-0223-1D48-B486-8717D62B257F}" type="slidenum">
              <a:rPr lang="en-DE" smtClean="0"/>
              <a:t>‹#›</a:t>
            </a:fld>
            <a:endParaRPr lang="en-DE"/>
          </a:p>
        </p:txBody>
      </p:sp>
    </p:spTree>
    <p:extLst>
      <p:ext uri="{BB962C8B-B14F-4D97-AF65-F5344CB8AC3E}">
        <p14:creationId xmlns:p14="http://schemas.microsoft.com/office/powerpoint/2010/main" val="32672311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"Good afternoon everyone, today I'm presenting the findings from a digital forensic investigation into a serious case of corporate espionage at Quantum Tech, a leading designer of advanced AI chips. The focus of this investigation was the suspected theft and attempted sale of the confidential patent QT-AI-2025 to rival company NexGen Circuits, involving senior engineer Emma, an intermediary named Joe, and NexGen's R&amp;D Director Norman. This presentation will walk through the background, evidence collection, analysis, key findings, and conclusions in a structured manner."</a:t>
            </a:r>
          </a:p>
          <a:p>
            <a:endParaRPr lang="en-DE" dirty="0"/>
          </a:p>
        </p:txBody>
      </p:sp>
      <p:sp>
        <p:nvSpPr>
          <p:cNvPr id="4" name="Slide Number Placeholder 3"/>
          <p:cNvSpPr>
            <a:spLocks noGrp="1"/>
          </p:cNvSpPr>
          <p:nvPr>
            <p:ph type="sldNum" sz="quarter" idx="5"/>
          </p:nvPr>
        </p:nvSpPr>
        <p:spPr/>
        <p:txBody>
          <a:bodyPr/>
          <a:lstStyle/>
          <a:p>
            <a:fld id="{B442F795-0223-1D48-B486-8717D62B257F}" type="slidenum">
              <a:rPr lang="en-DE" smtClean="0"/>
              <a:t>1</a:t>
            </a:fld>
            <a:endParaRPr lang="en-DE"/>
          </a:p>
        </p:txBody>
      </p:sp>
    </p:spTree>
    <p:extLst>
      <p:ext uri="{BB962C8B-B14F-4D97-AF65-F5344CB8AC3E}">
        <p14:creationId xmlns:p14="http://schemas.microsoft.com/office/powerpoint/2010/main" val="8437017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"Quantum Tech discovered unauthorized access to their patent database, specifically the highly valuable QT-AI-2025 AI chip design, and quickly identified new senior engineer Emma as the primary suspect who appeared to have duplicated the files with intent to transfer them to competitor NexGen Circuits via intermediary Joe and recipient Norman. Our forensic objectives were to securely acquire and preserve all digital evidence following strict best practices such as chain-of-custody and hashing as outlined by NIST, reconstruct the full timeline of communications and file transfers, clearly establish the motives and roles of each suspect, and produce a robust, legally admissible report that supports potential criminal or civil proceedings under trade secrets laws."</a:t>
            </a:r>
          </a:p>
          <a:p>
            <a:endParaRPr lang="en-DE" dirty="0"/>
          </a:p>
        </p:txBody>
      </p:sp>
      <p:sp>
        <p:nvSpPr>
          <p:cNvPr id="4" name="Slide Number Placeholder 3"/>
          <p:cNvSpPr>
            <a:spLocks noGrp="1"/>
          </p:cNvSpPr>
          <p:nvPr>
            <p:ph type="sldNum" sz="quarter" idx="5"/>
          </p:nvPr>
        </p:nvSpPr>
        <p:spPr/>
        <p:txBody>
          <a:bodyPr/>
          <a:lstStyle/>
          <a:p>
            <a:fld id="{B442F795-0223-1D48-B486-8717D62B257F}" type="slidenum">
              <a:rPr lang="en-DE" smtClean="0"/>
              <a:t>2</a:t>
            </a:fld>
            <a:endParaRPr lang="en-DE"/>
          </a:p>
        </p:txBody>
      </p:sp>
    </p:spTree>
    <p:extLst>
      <p:ext uri="{BB962C8B-B14F-4D97-AF65-F5344CB8AC3E}">
        <p14:creationId xmlns:p14="http://schemas.microsoft.com/office/powerpoint/2010/main" val="23778937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"During the investigation, we seized and forensically imaged four key items of evidence: Emma's Samsung Galaxy S23 smartphone taken from her desk at Quantum Tech, which contained critical WhatsApp and Gmail data; her 128GB SanDisk USB drive seized at the same time, holding the actual patent files and related documents; Joe's Google Pixel 7 obtained via search warrant from his residence, revealing intermediary communications; and Norman's OnePlus 11 from his office at NexGen, providing buyer-side confirmation messages and attachments."</a:t>
            </a:r>
          </a:p>
          <a:p>
            <a:endParaRPr lang="en-DE" dirty="0"/>
          </a:p>
        </p:txBody>
      </p:sp>
      <p:sp>
        <p:nvSpPr>
          <p:cNvPr id="4" name="Slide Number Placeholder 3"/>
          <p:cNvSpPr>
            <a:spLocks noGrp="1"/>
          </p:cNvSpPr>
          <p:nvPr>
            <p:ph type="sldNum" sz="quarter" idx="5"/>
          </p:nvPr>
        </p:nvSpPr>
        <p:spPr/>
        <p:txBody>
          <a:bodyPr/>
          <a:lstStyle/>
          <a:p>
            <a:fld id="{B442F795-0223-1D48-B486-8717D62B257F}" type="slidenum">
              <a:rPr lang="en-DE" smtClean="0"/>
              <a:t>3</a:t>
            </a:fld>
            <a:endParaRPr lang="en-DE"/>
          </a:p>
        </p:txBody>
      </p:sp>
    </p:spTree>
    <p:extLst>
      <p:ext uri="{BB962C8B-B14F-4D97-AF65-F5344CB8AC3E}">
        <p14:creationId xmlns:p14="http://schemas.microsoft.com/office/powerpoint/2010/main" val="13332057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"To ensure the evidence remained admissible in court, we immediately placed all devices in Faraday bags upon seizure to block any remote tampering or wiping, maintained detailed chain-of-custody logs recording every person who handled the evidence, the timestamps, and conditions, and computed both MD5 and SHA-256 hashes on-site and after imaging, with all hashes matching perfectly to mathematically prove no alterations occurred throughout the process, in full compliance with SWGDE best practices."</a:t>
            </a:r>
          </a:p>
          <a:p>
            <a:endParaRPr lang="en-DE" dirty="0"/>
          </a:p>
        </p:txBody>
      </p:sp>
      <p:sp>
        <p:nvSpPr>
          <p:cNvPr id="4" name="Slide Number Placeholder 3"/>
          <p:cNvSpPr>
            <a:spLocks noGrp="1"/>
          </p:cNvSpPr>
          <p:nvPr>
            <p:ph type="sldNum" sz="quarter" idx="5"/>
          </p:nvPr>
        </p:nvSpPr>
        <p:spPr/>
        <p:txBody>
          <a:bodyPr/>
          <a:lstStyle/>
          <a:p>
            <a:fld id="{B442F795-0223-1D48-B486-8717D62B257F}" type="slidenum">
              <a:rPr lang="en-DE" smtClean="0"/>
              <a:t>4</a:t>
            </a:fld>
            <a:endParaRPr lang="en-DE"/>
          </a:p>
        </p:txBody>
      </p:sp>
    </p:spTree>
    <p:extLst>
      <p:ext uri="{BB962C8B-B14F-4D97-AF65-F5344CB8AC3E}">
        <p14:creationId xmlns:p14="http://schemas.microsoft.com/office/powerpoint/2010/main" val="22748557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"For the smartphones, we used hardware write-blockers to prevent any changes during connection and performed full physical extractions with Cellebrite UFED, capturing entire file systems including deleted data and app databases, followed by immediate hash verification; the USB drive was imaged into a verified E01 format using FTK Imager, again with cryptographic hashes confirming identical integrity to the original, and all acquisitions were conducted in a secure lab environment adhering to NIST guidelines for digital evidence handling."</a:t>
            </a:r>
          </a:p>
          <a:p>
            <a:endParaRPr lang="en-DE" dirty="0"/>
          </a:p>
        </p:txBody>
      </p:sp>
      <p:sp>
        <p:nvSpPr>
          <p:cNvPr id="4" name="Slide Number Placeholder 3"/>
          <p:cNvSpPr>
            <a:spLocks noGrp="1"/>
          </p:cNvSpPr>
          <p:nvPr>
            <p:ph type="sldNum" sz="quarter" idx="5"/>
          </p:nvPr>
        </p:nvSpPr>
        <p:spPr/>
        <p:txBody>
          <a:bodyPr/>
          <a:lstStyle/>
          <a:p>
            <a:fld id="{B442F795-0223-1D48-B486-8717D62B257F}" type="slidenum">
              <a:rPr lang="en-DE" smtClean="0"/>
              <a:t>5</a:t>
            </a:fld>
            <a:endParaRPr lang="en-DE"/>
          </a:p>
        </p:txBody>
      </p:sp>
    </p:spTree>
    <p:extLst>
      <p:ext uri="{BB962C8B-B14F-4D97-AF65-F5344CB8AC3E}">
        <p14:creationId xmlns:p14="http://schemas.microsoft.com/office/powerpoint/2010/main" val="25442480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"Our primary tools were Cellebrite Physical Analyzer, which excellently parsed encrypted app databases like WhatsApp and Instagram, recovered deleted records through hex viewing, and built interactive timelines, complemented by Autopsy from the Sleuth Kit for ingesting images, generating detailed event timelines, extracting metadata with </a:t>
            </a:r>
            <a:r>
              <a:rPr lang="en-GB" dirty="0" err="1">
                <a:effectLst/>
              </a:rPr>
              <a:t>ExifTool</a:t>
            </a:r>
            <a:r>
              <a:rPr lang="en-GB" dirty="0">
                <a:effectLst/>
              </a:rPr>
              <a:t>, and performing file carving to recover hidden or deleted files; we then correlated events across all devices by aligning timestamps and tagging activities related to negotiation, exfiltration, and confirmation."</a:t>
            </a:r>
          </a:p>
          <a:p>
            <a:endParaRPr lang="en-DE" dirty="0"/>
          </a:p>
        </p:txBody>
      </p:sp>
      <p:sp>
        <p:nvSpPr>
          <p:cNvPr id="4" name="Slide Number Placeholder 3"/>
          <p:cNvSpPr>
            <a:spLocks noGrp="1"/>
          </p:cNvSpPr>
          <p:nvPr>
            <p:ph type="sldNum" sz="quarter" idx="5"/>
          </p:nvPr>
        </p:nvSpPr>
        <p:spPr/>
        <p:txBody>
          <a:bodyPr/>
          <a:lstStyle/>
          <a:p>
            <a:fld id="{B442F795-0223-1D48-B486-8717D62B257F}" type="slidenum">
              <a:rPr lang="en-DE" smtClean="0"/>
              <a:t>6</a:t>
            </a:fld>
            <a:endParaRPr lang="en-DE"/>
          </a:p>
        </p:txBody>
      </p:sp>
    </p:spTree>
    <p:extLst>
      <p:ext uri="{BB962C8B-B14F-4D97-AF65-F5344CB8AC3E}">
        <p14:creationId xmlns:p14="http://schemas.microsoft.com/office/powerpoint/2010/main" val="20221915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"The reconstructed timeline begins on October 5th when Emma emailed Joe an initial patent sample with metadata traceable to Quantum Tech's internal server; by October 15th, WhatsApp negotiations started with a $500,000 price discussion and Joe's mention of Norman's interest; a key 10-minute call on October 20th confirmed verbal agreements; on October 25th, Joe instructed Norman via Instagram DM to expect files via USB; and on November 1st, metadata shows Emma finalizing and copying the full QT-AI-2025 PDF to her USB drive."</a:t>
            </a:r>
          </a:p>
          <a:p>
            <a:endParaRPr lang="en-DE" dirty="0"/>
          </a:p>
        </p:txBody>
      </p:sp>
      <p:sp>
        <p:nvSpPr>
          <p:cNvPr id="4" name="Slide Number Placeholder 3"/>
          <p:cNvSpPr>
            <a:spLocks noGrp="1"/>
          </p:cNvSpPr>
          <p:nvPr>
            <p:ph type="sldNum" sz="quarter" idx="5"/>
          </p:nvPr>
        </p:nvSpPr>
        <p:spPr/>
        <p:txBody>
          <a:bodyPr/>
          <a:lstStyle/>
          <a:p>
            <a:fld id="{B442F795-0223-1D48-B486-8717D62B257F}" type="slidenum">
              <a:rPr lang="en-DE" smtClean="0"/>
              <a:t>7</a:t>
            </a:fld>
            <a:endParaRPr lang="en-DE"/>
          </a:p>
        </p:txBody>
      </p:sp>
    </p:spTree>
    <p:extLst>
      <p:ext uri="{BB962C8B-B14F-4D97-AF65-F5344CB8AC3E}">
        <p14:creationId xmlns:p14="http://schemas.microsoft.com/office/powerpoint/2010/main" val="38297544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"Moving to the final stages, on November 5th Norman emailed Joe confirming receipt of the sample and agreeing to full payment after verification; crucially, we recovered a deleted WhatsApp message from Emma dated November 6th instructing to destroy evidence if caught, clearly showing consciousness of guilt; this tightly structured sequence from initial contact through preparation, transfer planning, and receipt confirmation, corroborated across multiple devices, demonstrates a premeditated conspiracy rather than isolated incidents."</a:t>
            </a:r>
          </a:p>
          <a:p>
            <a:endParaRPr lang="en-DE" dirty="0"/>
          </a:p>
        </p:txBody>
      </p:sp>
      <p:sp>
        <p:nvSpPr>
          <p:cNvPr id="4" name="Slide Number Placeholder 3"/>
          <p:cNvSpPr>
            <a:spLocks noGrp="1"/>
          </p:cNvSpPr>
          <p:nvPr>
            <p:ph type="sldNum" sz="quarter" idx="5"/>
          </p:nvPr>
        </p:nvSpPr>
        <p:spPr/>
        <p:txBody>
          <a:bodyPr/>
          <a:lstStyle/>
          <a:p>
            <a:fld id="{B442F795-0223-1D48-B486-8717D62B257F}" type="slidenum">
              <a:rPr lang="en-DE" smtClean="0"/>
              <a:t>8</a:t>
            </a:fld>
            <a:endParaRPr lang="en-DE"/>
          </a:p>
        </p:txBody>
      </p:sp>
    </p:spTree>
    <p:extLst>
      <p:ext uri="{BB962C8B-B14F-4D97-AF65-F5344CB8AC3E}">
        <p14:creationId xmlns:p14="http://schemas.microsoft.com/office/powerpoint/2010/main" val="1197518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DE"/>
              <a:t>Here is the extraction overview</a:t>
            </a:r>
          </a:p>
        </p:txBody>
      </p:sp>
      <p:sp>
        <p:nvSpPr>
          <p:cNvPr id="4" name="Slide Number Placeholder 3"/>
          <p:cNvSpPr>
            <a:spLocks noGrp="1"/>
          </p:cNvSpPr>
          <p:nvPr>
            <p:ph type="sldNum" sz="quarter" idx="5"/>
          </p:nvPr>
        </p:nvSpPr>
        <p:spPr/>
        <p:txBody>
          <a:bodyPr/>
          <a:lstStyle/>
          <a:p>
            <a:fld id="{B442F795-0223-1D48-B486-8717D62B257F}" type="slidenum">
              <a:rPr lang="en-DE" smtClean="0"/>
              <a:t>9</a:t>
            </a:fld>
            <a:endParaRPr lang="en-DE"/>
          </a:p>
        </p:txBody>
      </p:sp>
    </p:spTree>
    <p:extLst>
      <p:ext uri="{BB962C8B-B14F-4D97-AF65-F5344CB8AC3E}">
        <p14:creationId xmlns:p14="http://schemas.microsoft.com/office/powerpoint/2010/main" val="39221033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1" dirty="0"/>
              <a:t>Evidences:</a:t>
            </a:r>
            <a:endParaRPr lang="en-IN" sz="1800" b="1" dirty="0"/>
          </a:p>
        </p:txBody>
      </p:sp>
      <p:sp>
        <p:nvSpPr>
          <p:cNvPr id="4" name="Slide Number Placeholder 3"/>
          <p:cNvSpPr>
            <a:spLocks noGrp="1"/>
          </p:cNvSpPr>
          <p:nvPr>
            <p:ph type="sldNum" sz="quarter" idx="5"/>
          </p:nvPr>
        </p:nvSpPr>
        <p:spPr/>
        <p:txBody>
          <a:bodyPr/>
          <a:lstStyle/>
          <a:p>
            <a:fld id="{B442F795-0223-1D48-B486-8717D62B257F}" type="slidenum">
              <a:rPr lang="en-DE" smtClean="0"/>
              <a:t>10</a:t>
            </a:fld>
            <a:endParaRPr lang="en-DE"/>
          </a:p>
        </p:txBody>
      </p:sp>
    </p:spTree>
    <p:extLst>
      <p:ext uri="{BB962C8B-B14F-4D97-AF65-F5344CB8AC3E}">
        <p14:creationId xmlns:p14="http://schemas.microsoft.com/office/powerpoint/2010/main" val="38749839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"Communication analysis revealed over 45 explicit WhatsApp messages between Emma and Joe covering price, offshore payments, and logistics, 12 Instagram DMs where Joe relayed instructions to Norman who confirmed terms, and matching email chains with attached samples whose hashes aligned with the USB file; the USB contained the full patent PDF with metadata naming Emma as author and timestamps matching internal access, plus a recovered notes document outlining the deal, while hex-level recovery of deleted messages provided undeniable proof of intent to conceal the crime."</a:t>
            </a:r>
          </a:p>
          <a:p>
            <a:endParaRPr lang="en-DE" dirty="0"/>
          </a:p>
        </p:txBody>
      </p:sp>
      <p:sp>
        <p:nvSpPr>
          <p:cNvPr id="4" name="Slide Number Placeholder 3"/>
          <p:cNvSpPr>
            <a:spLocks noGrp="1"/>
          </p:cNvSpPr>
          <p:nvPr>
            <p:ph type="sldNum" sz="quarter" idx="5"/>
          </p:nvPr>
        </p:nvSpPr>
        <p:spPr/>
        <p:txBody>
          <a:bodyPr/>
          <a:lstStyle/>
          <a:p>
            <a:fld id="{B442F795-0223-1D48-B486-8717D62B257F}" type="slidenum">
              <a:rPr lang="en-DE" smtClean="0"/>
              <a:t>11</a:t>
            </a:fld>
            <a:endParaRPr lang="en-DE"/>
          </a:p>
        </p:txBody>
      </p:sp>
    </p:spTree>
    <p:extLst>
      <p:ext uri="{BB962C8B-B14F-4D97-AF65-F5344CB8AC3E}">
        <p14:creationId xmlns:p14="http://schemas.microsoft.com/office/powerpoint/2010/main" val="12640066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"Emma emerges as the primary instigator who abused her privileged access to steal the design for substantial financial gain; Joe acted as the central broker coordinating negotiations, logistics, and payments in exchange for likely commission; Norman was the calculated buyer who actively verified samples and authorized payment to gain competitive advantage for NexGen; the triangulated communications, metadata linking Emma directly to the files, and the recovered evidence-destruction message collectively establish a clear hierarchy, premeditation, and shared criminal intent among all three suspects."</a:t>
            </a:r>
          </a:p>
          <a:p>
            <a:endParaRPr lang="en-DE" dirty="0"/>
          </a:p>
        </p:txBody>
      </p:sp>
      <p:sp>
        <p:nvSpPr>
          <p:cNvPr id="4" name="Slide Number Placeholder 3"/>
          <p:cNvSpPr>
            <a:spLocks noGrp="1"/>
          </p:cNvSpPr>
          <p:nvPr>
            <p:ph type="sldNum" sz="quarter" idx="5"/>
          </p:nvPr>
        </p:nvSpPr>
        <p:spPr/>
        <p:txBody>
          <a:bodyPr/>
          <a:lstStyle/>
          <a:p>
            <a:fld id="{B442F795-0223-1D48-B486-8717D62B257F}" type="slidenum">
              <a:rPr lang="en-DE" smtClean="0"/>
              <a:t>12</a:t>
            </a:fld>
            <a:endParaRPr lang="en-DE"/>
          </a:p>
        </p:txBody>
      </p:sp>
    </p:spTree>
    <p:extLst>
      <p:ext uri="{BB962C8B-B14F-4D97-AF65-F5344CB8AC3E}">
        <p14:creationId xmlns:p14="http://schemas.microsoft.com/office/powerpoint/2010/main" val="7089017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"In conclusion, the forensic evidence overwhelmingly proves a coordinated corporate espionage operation where Emma exfiltrated the QT-AI-2025 patent, negotiated its sale through Joe, and attempted transfer to Norman at NexGen Circuits; the timeline, recovered deletions, metadata, and cross-device correlations demonstrate premeditation, organization, and consciousness of guilt, with all processes following validated tools and standards to ensure full courtroom admissibility, providing strong grounds for criminal prosecution and civil recovery for Quantum Tech."</a:t>
            </a:r>
          </a:p>
          <a:p>
            <a:endParaRPr lang="en-DE" dirty="0"/>
          </a:p>
        </p:txBody>
      </p:sp>
      <p:sp>
        <p:nvSpPr>
          <p:cNvPr id="4" name="Slide Number Placeholder 3"/>
          <p:cNvSpPr>
            <a:spLocks noGrp="1"/>
          </p:cNvSpPr>
          <p:nvPr>
            <p:ph type="sldNum" sz="quarter" idx="5"/>
          </p:nvPr>
        </p:nvSpPr>
        <p:spPr/>
        <p:txBody>
          <a:bodyPr/>
          <a:lstStyle/>
          <a:p>
            <a:fld id="{B442F795-0223-1D48-B486-8717D62B257F}" type="slidenum">
              <a:rPr lang="en-DE" smtClean="0"/>
              <a:t>13</a:t>
            </a:fld>
            <a:endParaRPr lang="en-DE"/>
          </a:p>
        </p:txBody>
      </p:sp>
    </p:spTree>
    <p:extLst>
      <p:ext uri="{BB962C8B-B14F-4D97-AF65-F5344CB8AC3E}">
        <p14:creationId xmlns:p14="http://schemas.microsoft.com/office/powerpoint/2010/main" val="22647037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"Finally, all findings are supported by established forensic literature and guidelines; key references include NIST's digital evidence preservation standards, SWGDE best practices, Cellebrite documentation on mobile acquisitions, and industry resources on metadata analysis and corporate espionage patterns – full citations are listed here in Harvard style for your reference. Thank you for your attention – I'm happy to take any questions."</a:t>
            </a:r>
          </a:p>
          <a:p>
            <a:endParaRPr lang="en-DE" dirty="0"/>
          </a:p>
        </p:txBody>
      </p:sp>
      <p:sp>
        <p:nvSpPr>
          <p:cNvPr id="4" name="Slide Number Placeholder 3"/>
          <p:cNvSpPr>
            <a:spLocks noGrp="1"/>
          </p:cNvSpPr>
          <p:nvPr>
            <p:ph type="sldNum" sz="quarter" idx="5"/>
          </p:nvPr>
        </p:nvSpPr>
        <p:spPr/>
        <p:txBody>
          <a:bodyPr/>
          <a:lstStyle/>
          <a:p>
            <a:fld id="{B442F795-0223-1D48-B486-8717D62B257F}" type="slidenum">
              <a:rPr lang="en-DE" smtClean="0"/>
              <a:t>14</a:t>
            </a:fld>
            <a:endParaRPr lang="en-DE"/>
          </a:p>
        </p:txBody>
      </p:sp>
    </p:spTree>
    <p:extLst>
      <p:ext uri="{BB962C8B-B14F-4D97-AF65-F5344CB8AC3E}">
        <p14:creationId xmlns:p14="http://schemas.microsoft.com/office/powerpoint/2010/main" val="15171592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12/18/2025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5205474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12/18/2025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0388888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E351CED-465B-40B5-ADCE-957C918F227B}" type="datetimeFigureOut">
              <a:rPr lang="en-US" smtClean="0"/>
              <a:t>12/18/2025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6079086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E351CED-465B-40B5-ADCE-957C918F227B}" type="datetimeFigureOut">
              <a:rPr lang="en-US" smtClean="0"/>
              <a:t>12/18/2025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607847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E351CED-465B-40B5-ADCE-957C918F227B}" type="datetimeFigureOut">
              <a:rPr lang="en-US" smtClean="0"/>
              <a:t>12/18/2025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5696260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E351CED-465B-40B5-ADCE-957C918F227B}" type="datetimeFigureOut">
              <a:rPr lang="en-US" smtClean="0"/>
              <a:t>12/18/2025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7939674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351CED-465B-40B5-ADCE-957C918F227B}" type="datetimeFigureOut">
              <a:rPr lang="en-US" smtClean="0"/>
              <a:t>12/18/2025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0533970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E351CED-465B-40B5-ADCE-957C918F227B}" type="datetimeFigureOut">
              <a:rPr lang="en-US" smtClean="0"/>
              <a:t>12/18/2025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0884067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E351CED-465B-40B5-ADCE-957C918F227B}" type="datetimeFigureOut">
              <a:rPr lang="en-US" smtClean="0"/>
              <a:t>12/18/2025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037724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12/18/2025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9108596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12/18/2025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812217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351CED-465B-40B5-ADCE-957C918F227B}" type="datetimeFigureOut">
              <a:rPr lang="en-US" smtClean="0"/>
              <a:t>12/18/2025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A33CB2A-1702-4C1D-9CC4-8D472D39F19E}" type="slidenum">
              <a:rPr lang="en-US" smtClean="0"/>
              <a:t>‹#›</a:t>
            </a:fld>
            <a:endParaRPr lang="en-US"/>
          </a:p>
        </p:txBody>
      </p:sp>
    </p:spTree>
    <p:extLst>
      <p:ext uri="{BB962C8B-B14F-4D97-AF65-F5344CB8AC3E}">
        <p14:creationId xmlns:p14="http://schemas.microsoft.com/office/powerpoint/2010/main" val="206266062"/>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7.png"/><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8.jpeg"/><Relationship Id="rId7" Type="http://schemas.openxmlformats.org/officeDocument/2006/relationships/diagramColors" Target="../diagrams/colors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9.jpeg"/><Relationship Id="rId7" Type="http://schemas.openxmlformats.org/officeDocument/2006/relationships/diagramColors" Target="../diagrams/colors6.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7B305-11F8-CAD2-B583-550A151598CC}"/>
              </a:ext>
            </a:extLst>
          </p:cNvPr>
          <p:cNvSpPr>
            <a:spLocks noGrp="1"/>
          </p:cNvSpPr>
          <p:nvPr>
            <p:ph type="ctrTitle"/>
          </p:nvPr>
        </p:nvSpPr>
        <p:spPr>
          <a:xfrm>
            <a:off x="1066800" y="4048691"/>
            <a:ext cx="5029200" cy="1962150"/>
          </a:xfrm>
        </p:spPr>
        <p:txBody>
          <a:bodyPr vert="horz" lIns="91440" tIns="45720" rIns="91440" bIns="45720" rtlCol="0" anchor="ctr">
            <a:normAutofit/>
          </a:bodyPr>
          <a:lstStyle/>
          <a:p>
            <a:pPr>
              <a:lnSpc>
                <a:spcPct val="90000"/>
              </a:lnSpc>
            </a:pPr>
            <a:r>
              <a:rPr lang="en-US" sz="2600">
                <a:effectLst/>
              </a:rPr>
              <a:t>Digital Forensic Investigation: Corporate Espionage at Quantum Tech</a:t>
            </a:r>
            <a:br>
              <a:rPr lang="en-US" sz="2600">
                <a:effectLst/>
              </a:rPr>
            </a:br>
            <a:endParaRPr lang="en-US" sz="2600"/>
          </a:p>
        </p:txBody>
      </p:sp>
      <p:sp>
        <p:nvSpPr>
          <p:cNvPr id="5" name="Rectangle 2">
            <a:extLst>
              <a:ext uri="{FF2B5EF4-FFF2-40B4-BE49-F238E27FC236}">
                <a16:creationId xmlns:a16="http://schemas.microsoft.com/office/drawing/2014/main" id="{FFB86DB3-BDA4-6A70-BE0E-AE7E3DD1218D}"/>
              </a:ext>
            </a:extLst>
          </p:cNvPr>
          <p:cNvSpPr>
            <a:spLocks noGrp="1" noChangeArrowheads="1"/>
          </p:cNvSpPr>
          <p:nvPr>
            <p:ph type="subTitle" idx="1"/>
          </p:nvPr>
        </p:nvSpPr>
        <p:spPr bwMode="auto">
          <a:xfrm>
            <a:off x="7239000" y="1143000"/>
            <a:ext cx="3924300" cy="45720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R="0" lvl="0" indent="-228600" fontAlgn="base">
              <a:spcBef>
                <a:spcPct val="0"/>
              </a:spcBef>
              <a:spcAft>
                <a:spcPts val="600"/>
              </a:spcAft>
              <a:buClrTx/>
              <a:buSzTx/>
              <a:tabLst/>
            </a:pPr>
            <a:r>
              <a:rPr kumimoji="0" lang="en-US" altLang="en-DE" b="0" i="0" u="none" strike="noStrike" cap="none" normalizeH="0" baseline="0" dirty="0">
                <a:ln>
                  <a:noFill/>
                </a:ln>
                <a:effectLst/>
              </a:rPr>
              <a:t>Presenter: </a:t>
            </a:r>
            <a:r>
              <a:rPr lang="en-US" altLang="en-DE" dirty="0"/>
              <a:t>Khushi Patel</a:t>
            </a:r>
          </a:p>
          <a:p>
            <a:pPr marR="0" lvl="0" indent="-228600" fontAlgn="base">
              <a:spcBef>
                <a:spcPct val="0"/>
              </a:spcBef>
              <a:spcAft>
                <a:spcPts val="600"/>
              </a:spcAft>
              <a:buClrTx/>
              <a:buSzTx/>
              <a:tabLst/>
            </a:pPr>
            <a:r>
              <a:rPr lang="en-US" altLang="en-DE" dirty="0"/>
              <a:t>I’D: 2436057</a:t>
            </a:r>
            <a:br>
              <a:rPr lang="en-US" altLang="en-DE" dirty="0"/>
            </a:br>
            <a:r>
              <a:rPr kumimoji="0" lang="en-US" altLang="en-DE" b="0" i="0" u="none" strike="noStrike" cap="none" normalizeH="0" baseline="0" dirty="0">
                <a:ln>
                  <a:noFill/>
                </a:ln>
                <a:effectLst/>
              </a:rPr>
              <a:t>Date: December 2025 </a:t>
            </a:r>
          </a:p>
          <a:p>
            <a:pPr marR="0" lvl="0" indent="-228600" fontAlgn="base">
              <a:spcBef>
                <a:spcPct val="0"/>
              </a:spcBef>
              <a:spcAft>
                <a:spcPts val="600"/>
              </a:spcAft>
              <a:buClrTx/>
              <a:buSzTx/>
              <a:tabLst/>
            </a:pPr>
            <a:r>
              <a:rPr kumimoji="0" lang="en-US" altLang="en-DE" b="0" i="0" u="none" strike="noStrike" cap="none" normalizeH="0" baseline="0" dirty="0">
                <a:ln>
                  <a:noFill/>
                </a:ln>
                <a:effectLst/>
              </a:rPr>
              <a:t>Case Focus: Unauthorized access and exfiltration of proprietary AI chip patent QT-AI-2025 </a:t>
            </a:r>
          </a:p>
          <a:p>
            <a:pPr marR="0" lvl="0" indent="-228600" fontAlgn="base">
              <a:spcBef>
                <a:spcPct val="0"/>
              </a:spcBef>
              <a:spcAft>
                <a:spcPts val="600"/>
              </a:spcAft>
              <a:buClrTx/>
              <a:buSzTx/>
              <a:tabLst/>
            </a:pPr>
            <a:r>
              <a:rPr kumimoji="0" lang="en-US" altLang="en-DE" b="0" i="0" u="none" strike="noStrike" cap="none" normalizeH="0" baseline="0" dirty="0">
                <a:ln>
                  <a:noFill/>
                </a:ln>
                <a:effectLst/>
              </a:rPr>
              <a:t>Suspects: Emma (Quantum Tech engineer), Joe (intermediary), Norman (NexGen Circuits R&amp;D Director)</a:t>
            </a:r>
          </a:p>
        </p:txBody>
      </p:sp>
      <p:pic>
        <p:nvPicPr>
          <p:cNvPr id="3" name="Picture 2">
            <a:extLst>
              <a:ext uri="{FF2B5EF4-FFF2-40B4-BE49-F238E27FC236}">
                <a16:creationId xmlns:a16="http://schemas.microsoft.com/office/drawing/2014/main" id="{FB984801-533A-458E-B7BE-A16BB335F28C}"/>
              </a:ext>
            </a:extLst>
          </p:cNvPr>
          <p:cNvPicPr>
            <a:picLocks noChangeAspect="1"/>
          </p:cNvPicPr>
          <p:nvPr/>
        </p:nvPicPr>
        <p:blipFill>
          <a:blip r:embed="rId3"/>
          <a:srcRect r="-3" b="9321"/>
          <a:stretch>
            <a:fillRect/>
          </a:stretch>
        </p:blipFill>
        <p:spPr>
          <a:xfrm>
            <a:off x="-2380" y="-17766"/>
            <a:ext cx="6394567" cy="3479045"/>
          </a:xfrm>
          <a:custGeom>
            <a:avLst/>
            <a:gdLst/>
            <a:ahLst/>
            <a:cxnLst/>
            <a:rect l="l" t="t" r="r" b="b"/>
            <a:pathLst>
              <a:path w="6394567" h="3479045">
                <a:moveTo>
                  <a:pt x="0" y="0"/>
                </a:moveTo>
                <a:lnTo>
                  <a:pt x="6394567" y="0"/>
                </a:lnTo>
                <a:lnTo>
                  <a:pt x="2477593" y="3073542"/>
                </a:lnTo>
                <a:lnTo>
                  <a:pt x="2435111" y="3105189"/>
                </a:lnTo>
                <a:cubicBezTo>
                  <a:pt x="2103481" y="3339382"/>
                  <a:pt x="1723470" y="3461518"/>
                  <a:pt x="1342352" y="3477290"/>
                </a:cubicBezTo>
                <a:cubicBezTo>
                  <a:pt x="1302651" y="3478932"/>
                  <a:pt x="1262940" y="3479421"/>
                  <a:pt x="1223270" y="3478762"/>
                </a:cubicBezTo>
                <a:cubicBezTo>
                  <a:pt x="786893" y="3471515"/>
                  <a:pt x="355525" y="3325396"/>
                  <a:pt x="277" y="3048974"/>
                </a:cubicBezTo>
                <a:lnTo>
                  <a:pt x="0" y="3048730"/>
                </a:lnTo>
                <a:close/>
              </a:path>
            </a:pathLst>
          </a:custGeom>
        </p:spPr>
      </p:pic>
    </p:spTree>
    <p:extLst>
      <p:ext uri="{BB962C8B-B14F-4D97-AF65-F5344CB8AC3E}">
        <p14:creationId xmlns:p14="http://schemas.microsoft.com/office/powerpoint/2010/main" val="31993627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FC71F-8EBD-94C6-65B1-00E044E58F71}"/>
              </a:ext>
            </a:extLst>
          </p:cNvPr>
          <p:cNvSpPr>
            <a:spLocks noGrp="1"/>
          </p:cNvSpPr>
          <p:nvPr>
            <p:ph type="title"/>
          </p:nvPr>
        </p:nvSpPr>
        <p:spPr/>
        <p:txBody>
          <a:bodyPr>
            <a:normAutofit/>
          </a:bodyPr>
          <a:lstStyle/>
          <a:p>
            <a:r>
              <a:rPr lang="en-GB"/>
              <a:t>Case Background and Objectives</a:t>
            </a:r>
            <a:br>
              <a:rPr lang="en-GB"/>
            </a:br>
            <a:endParaRPr lang="en-DE" dirty="0"/>
          </a:p>
        </p:txBody>
      </p:sp>
      <p:graphicFrame>
        <p:nvGraphicFramePr>
          <p:cNvPr id="5" name="Content Placeholder 2">
            <a:extLst>
              <a:ext uri="{FF2B5EF4-FFF2-40B4-BE49-F238E27FC236}">
                <a16:creationId xmlns:a16="http://schemas.microsoft.com/office/drawing/2014/main" id="{EFD23AD9-20C8-6D6E-78C2-53ECC68E8DE8}"/>
              </a:ext>
            </a:extLst>
          </p:cNvPr>
          <p:cNvGraphicFramePr>
            <a:graphicFrameLocks noGrp="1"/>
          </p:cNvGraphicFramePr>
          <p:nvPr>
            <p:ph idx="1"/>
            <p:extLst>
              <p:ext uri="{D42A27DB-BD31-4B8C-83A1-F6EECF244321}">
                <p14:modId xmlns:p14="http://schemas.microsoft.com/office/powerpoint/2010/main" val="368568130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32553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5860E2-06A7-9247-A19D-C58CD90AA20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Evidence Inventory - Seized Devices</a:t>
            </a:r>
            <a:br>
              <a:rPr lang="en-GB" sz="4000">
                <a:solidFill>
                  <a:srgbClr val="FFFFFF"/>
                </a:solidFill>
              </a:rPr>
            </a:br>
            <a:endParaRPr lang="en-DE" sz="4000">
              <a:solidFill>
                <a:srgbClr val="FFFFFF"/>
              </a:solidFill>
            </a:endParaRPr>
          </a:p>
        </p:txBody>
      </p:sp>
      <p:sp>
        <p:nvSpPr>
          <p:cNvPr id="3" name="Content Placeholder 2">
            <a:extLst>
              <a:ext uri="{FF2B5EF4-FFF2-40B4-BE49-F238E27FC236}">
                <a16:creationId xmlns:a16="http://schemas.microsoft.com/office/drawing/2014/main" id="{F4C9FCAC-534B-D2E2-9E3E-11AD05EF1B93}"/>
              </a:ext>
            </a:extLst>
          </p:cNvPr>
          <p:cNvSpPr>
            <a:spLocks noGrp="1"/>
          </p:cNvSpPr>
          <p:nvPr>
            <p:ph idx="1"/>
          </p:nvPr>
        </p:nvSpPr>
        <p:spPr>
          <a:xfrm>
            <a:off x="4810259" y="649480"/>
            <a:ext cx="6555347" cy="5546047"/>
          </a:xfrm>
        </p:spPr>
        <p:txBody>
          <a:bodyPr anchor="ctr">
            <a:normAutofit/>
          </a:bodyPr>
          <a:lstStyle/>
          <a:p>
            <a:r>
              <a:rPr lang="en-GB" sz="1700" b="1" dirty="0"/>
              <a:t>Emma’s Huawei</a:t>
            </a:r>
            <a:endParaRPr lang="en-GB" sz="1700" dirty="0"/>
          </a:p>
          <a:p>
            <a:r>
              <a:rPr lang="en-GB" sz="1700" dirty="0"/>
              <a:t>Seized from desk at Quantum Tech on 10 November 2025, 14:00</a:t>
            </a:r>
          </a:p>
          <a:p>
            <a:r>
              <a:rPr lang="en-GB" sz="1700" dirty="0"/>
              <a:t>Full physical extraction using </a:t>
            </a:r>
            <a:r>
              <a:rPr lang="en-GB" sz="1700" dirty="0" err="1"/>
              <a:t>Cellebrite</a:t>
            </a:r>
            <a:r>
              <a:rPr lang="en-GB" sz="1700" dirty="0"/>
              <a:t> UFED; PIN provided voluntarily</a:t>
            </a:r>
          </a:p>
          <a:p>
            <a:r>
              <a:rPr lang="en-GB" sz="1700" dirty="0"/>
              <a:t>Key contents included WhatsApp databases, Gmail, call logs, and contacts</a:t>
            </a:r>
          </a:p>
          <a:p>
            <a:r>
              <a:rPr lang="en-GB" sz="1700" b="1" dirty="0"/>
              <a:t>Emma’s ULAF</a:t>
            </a:r>
          </a:p>
          <a:p>
            <a:r>
              <a:rPr lang="en-GB" sz="1700" dirty="0"/>
              <a:t>Seized concurrently with phone; imaged using FTK Imager creating E01 format</a:t>
            </a:r>
          </a:p>
          <a:p>
            <a:r>
              <a:rPr lang="en-GB" sz="1700" dirty="0"/>
              <a:t>Hash verification confirmed integrity; contained patent files and negotiation documents (</a:t>
            </a:r>
            <a:r>
              <a:rPr lang="en-GB" sz="1700" dirty="0" err="1"/>
              <a:t>Exterro</a:t>
            </a:r>
            <a:r>
              <a:rPr lang="en-GB" sz="1700" dirty="0"/>
              <a:t>, n.d. [5])</a:t>
            </a:r>
          </a:p>
          <a:p>
            <a:r>
              <a:rPr lang="en-GB" sz="1700" b="1" dirty="0"/>
              <a:t>Joe’s Nokia C2</a:t>
            </a:r>
          </a:p>
          <a:p>
            <a:r>
              <a:rPr lang="en-GB" sz="1700" dirty="0"/>
              <a:t>Seized from residence under warrant on 12 November 2025</a:t>
            </a:r>
          </a:p>
          <a:p>
            <a:r>
              <a:rPr lang="en-GB" sz="1700" dirty="0"/>
              <a:t>Court-ordered access enabled extraction of WhatsApp and Instagram data</a:t>
            </a:r>
          </a:p>
          <a:p>
            <a:r>
              <a:rPr lang="en-GB" sz="1700" b="1" dirty="0"/>
              <a:t>Norman’s Samsung GSM-SM </a:t>
            </a:r>
            <a:r>
              <a:rPr lang="en-GB" sz="1700" dirty="0"/>
              <a:t>Seized from NexGen office; credentials provided for imaging</a:t>
            </a:r>
          </a:p>
          <a:p>
            <a:endParaRPr lang="en-DE" sz="1700" dirty="0"/>
          </a:p>
        </p:txBody>
      </p:sp>
    </p:spTree>
    <p:extLst>
      <p:ext uri="{BB962C8B-B14F-4D97-AF65-F5344CB8AC3E}">
        <p14:creationId xmlns:p14="http://schemas.microsoft.com/office/powerpoint/2010/main" val="8767262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C3CADA-F09F-593E-6D88-82213CD733A4}"/>
              </a:ext>
            </a:extLst>
          </p:cNvPr>
          <p:cNvSpPr>
            <a:spLocks noGrp="1"/>
          </p:cNvSpPr>
          <p:nvPr>
            <p:ph type="title"/>
          </p:nvPr>
        </p:nvSpPr>
        <p:spPr>
          <a:xfrm>
            <a:off x="1188069" y="381935"/>
            <a:ext cx="9356106" cy="1200329"/>
          </a:xfrm>
        </p:spPr>
        <p:txBody>
          <a:bodyPr anchor="t">
            <a:normAutofit/>
          </a:bodyPr>
          <a:lstStyle/>
          <a:p>
            <a:r>
              <a:rPr lang="en-GB" sz="3800"/>
              <a:t>Preservation and Integrity Measures</a:t>
            </a:r>
            <a:br>
              <a:rPr lang="en-GB" sz="3800"/>
            </a:br>
            <a:endParaRPr lang="en-DE" sz="3800"/>
          </a:p>
        </p:txBody>
      </p:sp>
      <p:grpSp>
        <p:nvGrpSpPr>
          <p:cNvPr id="21" name="Group 20">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2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2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2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26" name="Straight Connector 2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F284635A-1546-9FFC-3574-4DF119FE733F}"/>
              </a:ext>
            </a:extLst>
          </p:cNvPr>
          <p:cNvGraphicFramePr>
            <a:graphicFrameLocks noGrp="1"/>
          </p:cNvGraphicFramePr>
          <p:nvPr>
            <p:ph idx="1"/>
            <p:extLst>
              <p:ext uri="{D42A27DB-BD31-4B8C-83A1-F6EECF244321}">
                <p14:modId xmlns:p14="http://schemas.microsoft.com/office/powerpoint/2010/main" val="1213785983"/>
              </p:ext>
            </p:extLst>
          </p:nvPr>
        </p:nvGraphicFramePr>
        <p:xfrm>
          <a:off x="1188062" y="1825625"/>
          <a:ext cx="9356107" cy="4394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942846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03C8B47-3A5C-7427-9EC7-9CEB366756AA}"/>
              </a:ext>
            </a:extLst>
          </p:cNvPr>
          <p:cNvSpPr>
            <a:spLocks noGrp="1"/>
          </p:cNvSpPr>
          <p:nvPr>
            <p:ph type="title"/>
          </p:nvPr>
        </p:nvSpPr>
        <p:spPr>
          <a:xfrm>
            <a:off x="1371597" y="348865"/>
            <a:ext cx="10044023" cy="877729"/>
          </a:xfrm>
        </p:spPr>
        <p:txBody>
          <a:bodyPr anchor="ctr">
            <a:normAutofit/>
          </a:bodyPr>
          <a:lstStyle/>
          <a:p>
            <a:r>
              <a:rPr lang="en-GB" sz="2800">
                <a:solidFill>
                  <a:srgbClr val="FFFFFF"/>
                </a:solidFill>
              </a:rPr>
              <a:t>Acquisition Methodology</a:t>
            </a:r>
            <a:br>
              <a:rPr lang="en-GB" sz="2800">
                <a:solidFill>
                  <a:srgbClr val="FFFFFF"/>
                </a:solidFill>
              </a:rPr>
            </a:br>
            <a:endParaRPr lang="en-DE" sz="2800">
              <a:solidFill>
                <a:srgbClr val="FFFFFF"/>
              </a:solidFill>
            </a:endParaRPr>
          </a:p>
        </p:txBody>
      </p:sp>
      <p:graphicFrame>
        <p:nvGraphicFramePr>
          <p:cNvPr id="36" name="Content Placeholder 2">
            <a:extLst>
              <a:ext uri="{FF2B5EF4-FFF2-40B4-BE49-F238E27FC236}">
                <a16:creationId xmlns:a16="http://schemas.microsoft.com/office/drawing/2014/main" id="{BD3A4D0B-48F6-6AC6-2BAD-9FD26BDB615C}"/>
              </a:ext>
            </a:extLst>
          </p:cNvPr>
          <p:cNvGraphicFramePr>
            <a:graphicFrameLocks noGrp="1"/>
          </p:cNvGraphicFramePr>
          <p:nvPr>
            <p:ph idx="1"/>
            <p:extLst>
              <p:ext uri="{D42A27DB-BD31-4B8C-83A1-F6EECF244321}">
                <p14:modId xmlns:p14="http://schemas.microsoft.com/office/powerpoint/2010/main" val="408170436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469901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56AD21CA-472C-4EA1-A897-F639017AF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B29A5F49-8CEE-44D2-A717-96965326A5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3" name="Color">
              <a:extLst>
                <a:ext uri="{FF2B5EF4-FFF2-40B4-BE49-F238E27FC236}">
                  <a16:creationId xmlns:a16="http://schemas.microsoft.com/office/drawing/2014/main" id="{A4758941-095E-4760-9F3E-0E9F079AA2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9BA7B350-F1EB-47CD-8531-349F4BD68B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BF27BF4-37A8-8B40-1538-FDC666C57978}"/>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Analysis Tools and Techniques</a:t>
            </a:r>
            <a:br>
              <a:rPr lang="en-GB" sz="4800">
                <a:solidFill>
                  <a:schemeClr val="bg1"/>
                </a:solidFill>
              </a:rPr>
            </a:br>
            <a:endParaRPr lang="en-DE" sz="4800">
              <a:solidFill>
                <a:schemeClr val="bg1"/>
              </a:solidFill>
            </a:endParaRPr>
          </a:p>
        </p:txBody>
      </p:sp>
      <p:sp>
        <p:nvSpPr>
          <p:cNvPr id="25" name="Rectangle 24">
            <a:extLst>
              <a:ext uri="{FF2B5EF4-FFF2-40B4-BE49-F238E27FC236}">
                <a16:creationId xmlns:a16="http://schemas.microsoft.com/office/drawing/2014/main" id="{C05FE506-AB9A-470B-89C8-008269966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5300" y="252484"/>
            <a:ext cx="6244113" cy="624411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57278C6-003B-B3C1-79A2-EEB90DC82E90}"/>
              </a:ext>
            </a:extLst>
          </p:cNvPr>
          <p:cNvSpPr>
            <a:spLocks noGrp="1"/>
          </p:cNvSpPr>
          <p:nvPr>
            <p:ph idx="1"/>
          </p:nvPr>
        </p:nvSpPr>
        <p:spPr>
          <a:xfrm>
            <a:off x="5001584" y="540048"/>
            <a:ext cx="5652097" cy="5641293"/>
          </a:xfrm>
        </p:spPr>
        <p:txBody>
          <a:bodyPr anchor="ctr">
            <a:normAutofit/>
          </a:bodyPr>
          <a:lstStyle/>
          <a:p>
            <a:r>
              <a:rPr lang="en-GB" sz="1700" b="1" dirty="0">
                <a:solidFill>
                  <a:schemeClr val="tx2"/>
                </a:solidFill>
              </a:rPr>
              <a:t>Primary Analysis Tools</a:t>
            </a:r>
            <a:endParaRPr lang="en-GB" sz="1700" dirty="0">
              <a:solidFill>
                <a:schemeClr val="tx2"/>
              </a:solidFill>
            </a:endParaRPr>
          </a:p>
          <a:p>
            <a:pPr lvl="1"/>
            <a:r>
              <a:rPr lang="en-GB" sz="1300" dirty="0">
                <a:solidFill>
                  <a:schemeClr val="tx2"/>
                </a:solidFill>
              </a:rPr>
              <a:t>Cellebrite Physical Analyzer for parsing WhatsApp, Instagram, and email databases</a:t>
            </a:r>
          </a:p>
          <a:p>
            <a:pPr lvl="1"/>
            <a:r>
              <a:rPr lang="en-GB" sz="1300" dirty="0">
                <a:solidFill>
                  <a:schemeClr val="tx2"/>
                </a:solidFill>
              </a:rPr>
              <a:t>Advanced features including timeline creation, deleted record recovery, and hex viewing applied</a:t>
            </a:r>
          </a:p>
          <a:p>
            <a:pPr lvl="1"/>
            <a:r>
              <a:rPr lang="en-GB" sz="1300" dirty="0">
                <a:solidFill>
                  <a:schemeClr val="tx2"/>
                </a:solidFill>
              </a:rPr>
              <a:t>Database viewer enabled reconstruction of hidden or deleted messages</a:t>
            </a:r>
          </a:p>
          <a:p>
            <a:r>
              <a:rPr lang="en-GB" sz="1700" b="1" dirty="0">
                <a:solidFill>
                  <a:schemeClr val="tx2"/>
                </a:solidFill>
              </a:rPr>
              <a:t>Autopsy (Sleuth Kit) Utilization</a:t>
            </a:r>
            <a:endParaRPr lang="en-GB" sz="1700" dirty="0">
              <a:solidFill>
                <a:schemeClr val="tx2"/>
              </a:solidFill>
            </a:endParaRPr>
          </a:p>
          <a:p>
            <a:pPr lvl="1"/>
            <a:r>
              <a:rPr lang="en-GB" sz="1300" dirty="0">
                <a:solidFill>
                  <a:schemeClr val="tx2"/>
                </a:solidFill>
              </a:rPr>
              <a:t>Ingested forensic images to generate comprehensive event timelines</a:t>
            </a:r>
          </a:p>
          <a:p>
            <a:pPr lvl="1"/>
            <a:r>
              <a:rPr lang="en-GB" sz="1300" dirty="0">
                <a:solidFill>
                  <a:schemeClr val="tx2"/>
                </a:solidFill>
              </a:rPr>
              <a:t>Metadata extraction using built-in </a:t>
            </a:r>
            <a:r>
              <a:rPr lang="en-GB" sz="1300" dirty="0" err="1">
                <a:solidFill>
                  <a:schemeClr val="tx2"/>
                </a:solidFill>
              </a:rPr>
              <a:t>ExifTool</a:t>
            </a:r>
            <a:r>
              <a:rPr lang="en-GB" sz="1300" dirty="0">
                <a:solidFill>
                  <a:schemeClr val="tx2"/>
                </a:solidFill>
              </a:rPr>
              <a:t> for file authorship and timestamps</a:t>
            </a:r>
          </a:p>
          <a:p>
            <a:pPr lvl="1"/>
            <a:r>
              <a:rPr lang="en-GB" sz="1300" dirty="0">
                <a:solidFill>
                  <a:schemeClr val="tx2"/>
                </a:solidFill>
              </a:rPr>
              <a:t>File carving recovered deleted documents and fragments</a:t>
            </a:r>
          </a:p>
          <a:p>
            <a:r>
              <a:rPr lang="en-GB" sz="1700" b="1" dirty="0">
                <a:solidFill>
                  <a:schemeClr val="tx2"/>
                </a:solidFill>
              </a:rPr>
              <a:t>Correlation Methods</a:t>
            </a:r>
            <a:endParaRPr lang="en-GB" sz="1700" dirty="0">
              <a:solidFill>
                <a:schemeClr val="tx2"/>
              </a:solidFill>
            </a:endParaRPr>
          </a:p>
          <a:p>
            <a:pPr lvl="1"/>
            <a:r>
              <a:rPr lang="en-GB" sz="1300" dirty="0">
                <a:solidFill>
                  <a:schemeClr val="tx2"/>
                </a:solidFill>
              </a:rPr>
              <a:t>Cross-device timeline alignment matching communication events with file modifications</a:t>
            </a:r>
          </a:p>
          <a:p>
            <a:pPr lvl="1"/>
            <a:r>
              <a:rPr lang="en-GB" sz="1300" dirty="0">
                <a:solidFill>
                  <a:schemeClr val="tx2"/>
                </a:solidFill>
              </a:rPr>
              <a:t>Tagged events for negotiation, exfiltration, and confirmation phases</a:t>
            </a:r>
          </a:p>
          <a:p>
            <a:endParaRPr lang="en-DE" sz="1700" dirty="0">
              <a:solidFill>
                <a:schemeClr val="tx2"/>
              </a:solidFill>
            </a:endParaRPr>
          </a:p>
        </p:txBody>
      </p:sp>
    </p:spTree>
    <p:extLst>
      <p:ext uri="{BB962C8B-B14F-4D97-AF65-F5344CB8AC3E}">
        <p14:creationId xmlns:p14="http://schemas.microsoft.com/office/powerpoint/2010/main" val="24146820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7CA87B-BD0B-E15D-09BA-62CC6BF758ED}"/>
              </a:ext>
            </a:extLst>
          </p:cNvPr>
          <p:cNvSpPr>
            <a:spLocks noGrp="1"/>
          </p:cNvSpPr>
          <p:nvPr>
            <p:ph type="title"/>
          </p:nvPr>
        </p:nvSpPr>
        <p:spPr>
          <a:xfrm>
            <a:off x="838200" y="556995"/>
            <a:ext cx="10515600" cy="1133693"/>
          </a:xfrm>
        </p:spPr>
        <p:txBody>
          <a:bodyPr>
            <a:normAutofit/>
          </a:bodyPr>
          <a:lstStyle/>
          <a:p>
            <a:r>
              <a:rPr lang="en-GB" sz="3600"/>
              <a:t>Key Findings - Reconstructed Timeline (Part 1)</a:t>
            </a:r>
            <a:br>
              <a:rPr lang="en-GB" sz="3600"/>
            </a:br>
            <a:endParaRPr lang="en-DE" sz="3600"/>
          </a:p>
        </p:txBody>
      </p:sp>
      <p:graphicFrame>
        <p:nvGraphicFramePr>
          <p:cNvPr id="5" name="Content Placeholder 2">
            <a:extLst>
              <a:ext uri="{FF2B5EF4-FFF2-40B4-BE49-F238E27FC236}">
                <a16:creationId xmlns:a16="http://schemas.microsoft.com/office/drawing/2014/main" id="{E51BF3A3-93BF-664A-B462-013D43455FEC}"/>
              </a:ext>
            </a:extLst>
          </p:cNvPr>
          <p:cNvGraphicFramePr>
            <a:graphicFrameLocks noGrp="1"/>
          </p:cNvGraphicFramePr>
          <p:nvPr>
            <p:ph idx="1"/>
            <p:extLst>
              <p:ext uri="{D42A27DB-BD31-4B8C-83A1-F6EECF244321}">
                <p14:modId xmlns:p14="http://schemas.microsoft.com/office/powerpoint/2010/main" val="159510608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39171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2769F6-ECE0-F0AE-C7BE-3280F1BABC9B}"/>
              </a:ext>
            </a:extLst>
          </p:cNvPr>
          <p:cNvSpPr>
            <a:spLocks noGrp="1"/>
          </p:cNvSpPr>
          <p:nvPr>
            <p:ph type="title"/>
          </p:nvPr>
        </p:nvSpPr>
        <p:spPr>
          <a:xfrm>
            <a:off x="1371599" y="294538"/>
            <a:ext cx="9895951" cy="1033669"/>
          </a:xfrm>
        </p:spPr>
        <p:txBody>
          <a:bodyPr>
            <a:normAutofit/>
          </a:bodyPr>
          <a:lstStyle/>
          <a:p>
            <a:r>
              <a:rPr lang="en-GB" sz="3400">
                <a:solidFill>
                  <a:srgbClr val="FFFFFF"/>
                </a:solidFill>
              </a:rPr>
              <a:t>Key Findings - Reconstructed Timeline (Part 2)</a:t>
            </a:r>
            <a:br>
              <a:rPr lang="en-GB" sz="3400">
                <a:solidFill>
                  <a:srgbClr val="FFFFFF"/>
                </a:solidFill>
              </a:rPr>
            </a:br>
            <a:endParaRPr lang="en-DE" sz="3400">
              <a:solidFill>
                <a:srgbClr val="FFFFFF"/>
              </a:solidFill>
            </a:endParaRPr>
          </a:p>
        </p:txBody>
      </p:sp>
      <p:sp>
        <p:nvSpPr>
          <p:cNvPr id="3" name="Content Placeholder 2">
            <a:extLst>
              <a:ext uri="{FF2B5EF4-FFF2-40B4-BE49-F238E27FC236}">
                <a16:creationId xmlns:a16="http://schemas.microsoft.com/office/drawing/2014/main" id="{E24B26AE-E023-A662-19F3-DF2013293A71}"/>
              </a:ext>
            </a:extLst>
          </p:cNvPr>
          <p:cNvSpPr>
            <a:spLocks noGrp="1"/>
          </p:cNvSpPr>
          <p:nvPr>
            <p:ph idx="1"/>
          </p:nvPr>
        </p:nvSpPr>
        <p:spPr>
          <a:xfrm>
            <a:off x="1371599" y="2318197"/>
            <a:ext cx="9724031" cy="3683358"/>
          </a:xfrm>
        </p:spPr>
        <p:txBody>
          <a:bodyPr anchor="ctr">
            <a:normAutofit/>
          </a:bodyPr>
          <a:lstStyle/>
          <a:p>
            <a:r>
              <a:rPr lang="en-GB" sz="1900" b="1"/>
              <a:t>Final Stages</a:t>
            </a:r>
            <a:endParaRPr lang="en-GB" sz="1900"/>
          </a:p>
          <a:p>
            <a:r>
              <a:rPr lang="en-GB" sz="1900"/>
              <a:t>05 November 2025: Norman emailed Joe confirming receipt of sample and payment terms</a:t>
            </a:r>
          </a:p>
          <a:p>
            <a:r>
              <a:rPr lang="en-GB" sz="1900"/>
              <a:t>06 November 2025: Recovered deleted WhatsApp message from Emma: “Destroy evidence if caught”</a:t>
            </a:r>
          </a:p>
          <a:p>
            <a:r>
              <a:rPr lang="en-GB" sz="1900" b="1"/>
              <a:t>Timeline Significance</a:t>
            </a:r>
            <a:endParaRPr lang="en-GB" sz="1900"/>
          </a:p>
          <a:p>
            <a:r>
              <a:rPr lang="en-GB" sz="1900"/>
              <a:t>Events demonstrate structured conspiracy from initial contact through exfiltration and receipt confirmation</a:t>
            </a:r>
          </a:p>
          <a:p>
            <a:r>
              <a:rPr lang="en-GB" sz="1900"/>
              <a:t>Cross-device correlations eliminate coincidence and establish coordinated criminal activity</a:t>
            </a:r>
          </a:p>
          <a:p>
            <a:r>
              <a:rPr lang="en-GB" sz="1900"/>
              <a:t>Autopsy and Cellebrite timelines provided visual and detailed chronological reconstruction</a:t>
            </a:r>
          </a:p>
          <a:p>
            <a:endParaRPr lang="en-DE" sz="1900"/>
          </a:p>
        </p:txBody>
      </p:sp>
    </p:spTree>
    <p:extLst>
      <p:ext uri="{BB962C8B-B14F-4D97-AF65-F5344CB8AC3E}">
        <p14:creationId xmlns:p14="http://schemas.microsoft.com/office/powerpoint/2010/main" val="36696316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descr="A screenshot of a computer&#10;&#10;AI-generated content may be incorrect.">
            <a:extLst>
              <a:ext uri="{FF2B5EF4-FFF2-40B4-BE49-F238E27FC236}">
                <a16:creationId xmlns:a16="http://schemas.microsoft.com/office/drawing/2014/main" id="{EDDB353A-5C93-899D-8622-E88F089629AD}"/>
              </a:ext>
            </a:extLst>
          </p:cNvPr>
          <p:cNvPicPr>
            <a:picLocks noChangeAspect="1"/>
          </p:cNvPicPr>
          <p:nvPr/>
        </p:nvPicPr>
        <p:blipFill>
          <a:blip r:embed="rId3" cstate="print">
            <a:extLst>
              <a:ext uri="{28A0092B-C50C-407E-A947-70E740481C1C}">
                <a14:useLocalDpi xmlns:a14="http://schemas.microsoft.com/office/drawing/2010/main" val="0"/>
              </a:ext>
            </a:extLst>
          </a:blip>
          <a:srcRect b="19"/>
          <a:stretch>
            <a:fillRect/>
          </a:stretch>
        </p:blipFill>
        <p:spPr>
          <a:xfrm>
            <a:off x="20" y="1282"/>
            <a:ext cx="12191980" cy="6856718"/>
          </a:xfrm>
          <a:prstGeom prst="rect">
            <a:avLst/>
          </a:prstGeom>
        </p:spPr>
      </p:pic>
    </p:spTree>
    <p:extLst>
      <p:ext uri="{BB962C8B-B14F-4D97-AF65-F5344CB8AC3E}">
        <p14:creationId xmlns:p14="http://schemas.microsoft.com/office/powerpoint/2010/main" val="9959135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81749F0-4BE9-4A11-A97F-46A9B5212E09}"/>
              </a:ext>
            </a:extLst>
          </p:cNvPr>
          <p:cNvPicPr>
            <a:picLocks noChangeAspect="1"/>
          </p:cNvPicPr>
          <p:nvPr/>
        </p:nvPicPr>
        <p:blipFill>
          <a:blip r:embed="rId3"/>
          <a:stretch>
            <a:fillRect/>
          </a:stretch>
        </p:blipFill>
        <p:spPr>
          <a:xfrm>
            <a:off x="5062024" y="0"/>
            <a:ext cx="3278188" cy="6858000"/>
          </a:xfrm>
          <a:prstGeom prst="rect">
            <a:avLst/>
          </a:prstGeom>
        </p:spPr>
      </p:pic>
      <p:pic>
        <p:nvPicPr>
          <p:cNvPr id="5" name="Picture 4">
            <a:extLst>
              <a:ext uri="{FF2B5EF4-FFF2-40B4-BE49-F238E27FC236}">
                <a16:creationId xmlns:a16="http://schemas.microsoft.com/office/drawing/2014/main" id="{1C0D77DB-3B21-45A0-98A2-7BC39D5373CE}"/>
              </a:ext>
            </a:extLst>
          </p:cNvPr>
          <p:cNvPicPr>
            <a:picLocks noChangeAspect="1"/>
          </p:cNvPicPr>
          <p:nvPr/>
        </p:nvPicPr>
        <p:blipFill>
          <a:blip r:embed="rId4"/>
          <a:stretch>
            <a:fillRect/>
          </a:stretch>
        </p:blipFill>
        <p:spPr>
          <a:xfrm>
            <a:off x="1707449" y="0"/>
            <a:ext cx="3198813" cy="6858000"/>
          </a:xfrm>
          <a:prstGeom prst="rect">
            <a:avLst/>
          </a:prstGeom>
        </p:spPr>
      </p:pic>
      <p:pic>
        <p:nvPicPr>
          <p:cNvPr id="7" name="Picture 6">
            <a:extLst>
              <a:ext uri="{FF2B5EF4-FFF2-40B4-BE49-F238E27FC236}">
                <a16:creationId xmlns:a16="http://schemas.microsoft.com/office/drawing/2014/main" id="{32535EEA-731C-41E8-A3F0-304E36490EAD}"/>
              </a:ext>
            </a:extLst>
          </p:cNvPr>
          <p:cNvPicPr>
            <a:picLocks noChangeAspect="1"/>
          </p:cNvPicPr>
          <p:nvPr/>
        </p:nvPicPr>
        <p:blipFill>
          <a:blip r:embed="rId5"/>
          <a:stretch>
            <a:fillRect/>
          </a:stretch>
        </p:blipFill>
        <p:spPr>
          <a:xfrm>
            <a:off x="8651736" y="0"/>
            <a:ext cx="3049669" cy="6858000"/>
          </a:xfrm>
          <a:prstGeom prst="rect">
            <a:avLst/>
          </a:prstGeom>
        </p:spPr>
      </p:pic>
    </p:spTree>
    <p:extLst>
      <p:ext uri="{BB962C8B-B14F-4D97-AF65-F5344CB8AC3E}">
        <p14:creationId xmlns:p14="http://schemas.microsoft.com/office/powerpoint/2010/main" val="15790527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98A8C1-1B19-A5B8-7C40-C78F065F265D}"/>
              </a:ext>
            </a:extLst>
          </p:cNvPr>
          <p:cNvSpPr>
            <a:spLocks noGrp="1"/>
          </p:cNvSpPr>
          <p:nvPr>
            <p:ph type="title"/>
          </p:nvPr>
        </p:nvSpPr>
        <p:spPr>
          <a:xfrm>
            <a:off x="466722" y="586855"/>
            <a:ext cx="3201366" cy="3387497"/>
          </a:xfrm>
        </p:spPr>
        <p:txBody>
          <a:bodyPr anchor="b">
            <a:normAutofit/>
          </a:bodyPr>
          <a:lstStyle/>
          <a:p>
            <a:pPr algn="r"/>
            <a:r>
              <a:rPr lang="en-GB" sz="3700">
                <a:solidFill>
                  <a:srgbClr val="FFFFFF"/>
                </a:solidFill>
              </a:rPr>
              <a:t>Key Findings - Communication and File Analysis</a:t>
            </a:r>
            <a:br>
              <a:rPr lang="en-GB" sz="3700">
                <a:solidFill>
                  <a:srgbClr val="FFFFFF"/>
                </a:solidFill>
              </a:rPr>
            </a:br>
            <a:endParaRPr lang="en-DE" sz="3700">
              <a:solidFill>
                <a:srgbClr val="FFFFFF"/>
              </a:solidFill>
            </a:endParaRPr>
          </a:p>
        </p:txBody>
      </p:sp>
      <p:sp>
        <p:nvSpPr>
          <p:cNvPr id="3" name="Content Placeholder 2">
            <a:extLst>
              <a:ext uri="{FF2B5EF4-FFF2-40B4-BE49-F238E27FC236}">
                <a16:creationId xmlns:a16="http://schemas.microsoft.com/office/drawing/2014/main" id="{CF97B62E-4DE2-CD99-FBA0-78D63DFA6AF4}"/>
              </a:ext>
            </a:extLst>
          </p:cNvPr>
          <p:cNvSpPr>
            <a:spLocks noGrp="1"/>
          </p:cNvSpPr>
          <p:nvPr>
            <p:ph idx="1"/>
          </p:nvPr>
        </p:nvSpPr>
        <p:spPr>
          <a:xfrm>
            <a:off x="4810259" y="649480"/>
            <a:ext cx="6555347" cy="5546047"/>
          </a:xfrm>
        </p:spPr>
        <p:txBody>
          <a:bodyPr anchor="ctr">
            <a:normAutofit/>
          </a:bodyPr>
          <a:lstStyle/>
          <a:p>
            <a:r>
              <a:rPr lang="en-GB" sz="1900" b="1"/>
              <a:t>Communication Patterns</a:t>
            </a:r>
            <a:endParaRPr lang="en-GB" sz="1900"/>
          </a:p>
          <a:p>
            <a:pPr lvl="1"/>
            <a:r>
              <a:rPr lang="en-GB" sz="1900"/>
              <a:t>Over 45 WhatsApp messages between Emma and Joe discussing price, logistics, and offshore payment</a:t>
            </a:r>
          </a:p>
          <a:p>
            <a:pPr lvl="1"/>
            <a:r>
              <a:rPr lang="en-GB" sz="1900"/>
              <a:t>12 Instagram DMs between Joe and Norman confirming deal terms and transfer instructions</a:t>
            </a:r>
          </a:p>
          <a:p>
            <a:pPr lvl="1"/>
            <a:r>
              <a:rPr lang="en-GB" sz="1900"/>
              <a:t>Email chains corroborated sample sharing and receipt verification with matching file hashes</a:t>
            </a:r>
          </a:p>
          <a:p>
            <a:r>
              <a:rPr lang="en-GB" sz="1900" b="1"/>
              <a:t>File and Metadata Evidence</a:t>
            </a:r>
            <a:endParaRPr lang="en-GB" sz="1900"/>
          </a:p>
          <a:p>
            <a:pPr lvl="1"/>
            <a:r>
              <a:rPr lang="en-GB" sz="1900"/>
              <a:t>QT-AI-2025.pdf on USB matched internal Quantum Tech version with Emma listed as author (Outpost24, n.d. [14])</a:t>
            </a:r>
          </a:p>
          <a:p>
            <a:pPr lvl="1"/>
            <a:r>
              <a:rPr lang="en-GB" sz="1900"/>
              <a:t>Recovered Notes.docx outlined deal structure and contacts linking all suspects</a:t>
            </a:r>
          </a:p>
          <a:p>
            <a:pPr lvl="1"/>
            <a:r>
              <a:rPr lang="en-GB" sz="1900"/>
              <a:t>Deleted message recovery via hex analysis proved consciousness of guilt (Group-IB, n.d. [9])</a:t>
            </a:r>
          </a:p>
          <a:p>
            <a:r>
              <a:rPr lang="en-GB" sz="1900" b="1"/>
              <a:t>Call Log Correlations</a:t>
            </a:r>
            <a:endParaRPr lang="en-GB" sz="1900"/>
          </a:p>
          <a:p>
            <a:pPr lvl="1"/>
            <a:r>
              <a:rPr lang="en-GB" sz="1900"/>
              <a:t>Multiple calls timed immediately before or after key messages confirming verbal coordination</a:t>
            </a:r>
          </a:p>
          <a:p>
            <a:endParaRPr lang="en-DE" sz="1900"/>
          </a:p>
        </p:txBody>
      </p:sp>
    </p:spTree>
    <p:extLst>
      <p:ext uri="{BB962C8B-B14F-4D97-AF65-F5344CB8AC3E}">
        <p14:creationId xmlns:p14="http://schemas.microsoft.com/office/powerpoint/2010/main" val="7580108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8953A91-9E20-B7B3-5FAF-A3354E11E924}"/>
              </a:ext>
            </a:extLst>
          </p:cNvPr>
          <p:cNvPicPr>
            <a:picLocks noChangeAspect="1"/>
          </p:cNvPicPr>
          <p:nvPr/>
        </p:nvPicPr>
        <p:blipFill>
          <a:blip r:embed="rId3">
            <a:duotone>
              <a:schemeClr val="bg2">
                <a:shade val="45000"/>
                <a:satMod val="135000"/>
              </a:schemeClr>
              <a:prstClr val="white"/>
            </a:duotone>
          </a:blip>
          <a:srcRect t="8607" b="7124"/>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ED569F-825A-36EE-39D8-4C57132DC7B8}"/>
              </a:ext>
            </a:extLst>
          </p:cNvPr>
          <p:cNvSpPr>
            <a:spLocks noGrp="1"/>
          </p:cNvSpPr>
          <p:nvPr>
            <p:ph type="title"/>
          </p:nvPr>
        </p:nvSpPr>
        <p:spPr>
          <a:xfrm>
            <a:off x="838200" y="365125"/>
            <a:ext cx="10515600" cy="1325563"/>
          </a:xfrm>
        </p:spPr>
        <p:txBody>
          <a:bodyPr>
            <a:normAutofit/>
          </a:bodyPr>
          <a:lstStyle/>
          <a:p>
            <a:r>
              <a:rPr lang="en-GB" dirty="0"/>
              <a:t>Suspect Roles and Motives</a:t>
            </a:r>
            <a:br>
              <a:rPr lang="en-GB" dirty="0"/>
            </a:br>
            <a:endParaRPr lang="en-DE" dirty="0"/>
          </a:p>
        </p:txBody>
      </p:sp>
      <p:graphicFrame>
        <p:nvGraphicFramePr>
          <p:cNvPr id="5" name="Content Placeholder 2">
            <a:extLst>
              <a:ext uri="{FF2B5EF4-FFF2-40B4-BE49-F238E27FC236}">
                <a16:creationId xmlns:a16="http://schemas.microsoft.com/office/drawing/2014/main" id="{7C9DABC7-5CC8-ED77-6410-4C56A9BD8BAB}"/>
              </a:ext>
            </a:extLst>
          </p:cNvPr>
          <p:cNvGraphicFramePr>
            <a:graphicFrameLocks noGrp="1"/>
          </p:cNvGraphicFramePr>
          <p:nvPr>
            <p:ph idx="1"/>
            <p:extLst>
              <p:ext uri="{D42A27DB-BD31-4B8C-83A1-F6EECF244321}">
                <p14:modId xmlns:p14="http://schemas.microsoft.com/office/powerpoint/2010/main" val="72078532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141391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FAF648-DD9C-E4E9-33C7-9FBC118AC322}"/>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Conclusions</a:t>
            </a:r>
            <a:br>
              <a:rPr lang="en-GB" sz="5600">
                <a:solidFill>
                  <a:srgbClr val="FFFFFF"/>
                </a:solidFill>
              </a:rPr>
            </a:br>
            <a:endParaRPr lang="en-DE" sz="56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96B61346-181D-CE8D-F6A9-31AAAC51343E}"/>
              </a:ext>
            </a:extLst>
          </p:cNvPr>
          <p:cNvSpPr>
            <a:spLocks noGrp="1"/>
          </p:cNvSpPr>
          <p:nvPr>
            <p:ph idx="1"/>
          </p:nvPr>
        </p:nvSpPr>
        <p:spPr>
          <a:xfrm>
            <a:off x="6297233" y="518400"/>
            <a:ext cx="4771607" cy="5837949"/>
          </a:xfrm>
        </p:spPr>
        <p:txBody>
          <a:bodyPr anchor="ctr">
            <a:normAutofit/>
          </a:bodyPr>
          <a:lstStyle/>
          <a:p>
            <a:r>
              <a:rPr lang="en-GB" sz="1600" b="1">
                <a:solidFill>
                  <a:schemeClr val="tx1">
                    <a:alpha val="80000"/>
                  </a:schemeClr>
                </a:solidFill>
              </a:rPr>
              <a:t>Overall Findings</a:t>
            </a:r>
            <a:endParaRPr lang="en-GB" sz="1600">
              <a:solidFill>
                <a:schemeClr val="tx1">
                  <a:alpha val="80000"/>
                </a:schemeClr>
              </a:solidFill>
            </a:endParaRPr>
          </a:p>
          <a:p>
            <a:pPr lvl="1"/>
            <a:r>
              <a:rPr lang="en-GB" sz="1600">
                <a:solidFill>
                  <a:schemeClr val="tx1">
                    <a:alpha val="80000"/>
                  </a:schemeClr>
                </a:solidFill>
              </a:rPr>
              <a:t>Forensic evidence conclusively proves coordinated theft and attempted sale of QT-AI-2025 patent</a:t>
            </a:r>
          </a:p>
          <a:p>
            <a:pPr lvl="1"/>
            <a:r>
              <a:rPr lang="en-GB" sz="1600">
                <a:solidFill>
                  <a:schemeClr val="tx1">
                    <a:alpha val="80000"/>
                  </a:schemeClr>
                </a:solidFill>
              </a:rPr>
              <a:t>Timeline reconstruction, recovered deletions, and metadata establish premeditation and conspiracy</a:t>
            </a:r>
          </a:p>
          <a:p>
            <a:pPr lvl="1"/>
            <a:r>
              <a:rPr lang="en-GB" sz="1600">
                <a:solidFill>
                  <a:schemeClr val="tx1">
                    <a:alpha val="80000"/>
                  </a:schemeClr>
                </a:solidFill>
              </a:rPr>
              <a:t>All three suspects demonstrate specific roles in structured corporate espionage operation</a:t>
            </a:r>
          </a:p>
          <a:p>
            <a:r>
              <a:rPr lang="en-GB" sz="1600" b="1">
                <a:solidFill>
                  <a:schemeClr val="tx1">
                    <a:alpha val="80000"/>
                  </a:schemeClr>
                </a:solidFill>
              </a:rPr>
              <a:t>Evidentiary Strength</a:t>
            </a:r>
            <a:endParaRPr lang="en-GB" sz="1600">
              <a:solidFill>
                <a:schemeClr val="tx1">
                  <a:alpha val="80000"/>
                </a:schemeClr>
              </a:solidFill>
            </a:endParaRPr>
          </a:p>
          <a:p>
            <a:pPr lvl="1"/>
            <a:r>
              <a:rPr lang="en-GB" sz="1600">
                <a:solidFill>
                  <a:schemeClr val="tx1">
                    <a:alpha val="80000"/>
                  </a:schemeClr>
                </a:solidFill>
              </a:rPr>
              <a:t>Hash-verified images, chain-of-custody, and validated tools ensure courtroom admissibility (NIST, 2022 [13])</a:t>
            </a:r>
          </a:p>
          <a:p>
            <a:pPr lvl="1"/>
            <a:r>
              <a:rPr lang="en-GB" sz="1600">
                <a:solidFill>
                  <a:schemeClr val="tx1">
                    <a:alpha val="80000"/>
                  </a:schemeClr>
                </a:solidFill>
              </a:rPr>
              <a:t>Cross-device correlations provide overwhelming proof beyond reasonable doubt</a:t>
            </a:r>
          </a:p>
          <a:p>
            <a:pPr lvl="1"/>
            <a:r>
              <a:rPr lang="en-GB" sz="1600">
                <a:solidFill>
                  <a:schemeClr val="tx1">
                    <a:alpha val="80000"/>
                  </a:schemeClr>
                </a:solidFill>
              </a:rPr>
              <a:t>Deleted message recovery critically demonstrates consciousness of guilt</a:t>
            </a:r>
          </a:p>
          <a:p>
            <a:r>
              <a:rPr lang="en-GB" sz="1600" b="1">
                <a:solidFill>
                  <a:schemeClr val="tx1">
                    <a:alpha val="80000"/>
                  </a:schemeClr>
                </a:solidFill>
              </a:rPr>
              <a:t>Case Impact</a:t>
            </a:r>
            <a:endParaRPr lang="en-GB" sz="1600">
              <a:solidFill>
                <a:schemeClr val="tx1">
                  <a:alpha val="80000"/>
                </a:schemeClr>
              </a:solidFill>
            </a:endParaRPr>
          </a:p>
          <a:p>
            <a:pPr lvl="1"/>
            <a:r>
              <a:rPr lang="en-GB" sz="1600">
                <a:solidFill>
                  <a:schemeClr val="tx1">
                    <a:alpha val="80000"/>
                  </a:schemeClr>
                </a:solidFill>
              </a:rPr>
              <a:t>Supports criminal prosecution for trade secret theft and civil remedies for Quantum Tech</a:t>
            </a:r>
          </a:p>
          <a:p>
            <a:endParaRPr lang="en-DE" sz="16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41447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01D37C7-D1F0-7CAD-F540-103B489B03A9}"/>
              </a:ext>
            </a:extLst>
          </p:cNvPr>
          <p:cNvPicPr>
            <a:picLocks noChangeAspect="1"/>
          </p:cNvPicPr>
          <p:nvPr/>
        </p:nvPicPr>
        <p:blipFill>
          <a:blip r:embed="rId3">
            <a:duotone>
              <a:schemeClr val="bg2">
                <a:shade val="45000"/>
                <a:satMod val="135000"/>
              </a:schemeClr>
              <a:prstClr val="white"/>
            </a:duotone>
          </a:blip>
          <a:srcRect t="6010" b="6781"/>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4F8339-2520-41B8-CDFD-EBF444D7EAA7}"/>
              </a:ext>
            </a:extLst>
          </p:cNvPr>
          <p:cNvSpPr>
            <a:spLocks noGrp="1"/>
          </p:cNvSpPr>
          <p:nvPr>
            <p:ph type="title"/>
          </p:nvPr>
        </p:nvSpPr>
        <p:spPr>
          <a:xfrm>
            <a:off x="838200" y="365125"/>
            <a:ext cx="10515600" cy="1325563"/>
          </a:xfrm>
        </p:spPr>
        <p:txBody>
          <a:bodyPr>
            <a:normAutofit/>
          </a:bodyPr>
          <a:lstStyle/>
          <a:p>
            <a:r>
              <a:rPr lang="en-DE" dirty="0"/>
              <a:t>References</a:t>
            </a:r>
          </a:p>
        </p:txBody>
      </p:sp>
      <p:graphicFrame>
        <p:nvGraphicFramePr>
          <p:cNvPr id="5" name="Content Placeholder 2">
            <a:extLst>
              <a:ext uri="{FF2B5EF4-FFF2-40B4-BE49-F238E27FC236}">
                <a16:creationId xmlns:a16="http://schemas.microsoft.com/office/drawing/2014/main" id="{B8E6308B-AA04-6D3C-C7F9-30B84F01025A}"/>
              </a:ext>
            </a:extLst>
          </p:cNvPr>
          <p:cNvGraphicFramePr>
            <a:graphicFrameLocks noGrp="1"/>
          </p:cNvGraphicFramePr>
          <p:nvPr>
            <p:ph idx="1"/>
            <p:extLst>
              <p:ext uri="{D42A27DB-BD31-4B8C-83A1-F6EECF244321}">
                <p14:modId xmlns:p14="http://schemas.microsoft.com/office/powerpoint/2010/main" val="227664569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76733360"/>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76</TotalTime>
  <Words>2493</Words>
  <Application>Microsoft Office PowerPoint</Application>
  <PresentationFormat>Widescreen</PresentationFormat>
  <Paragraphs>154</Paragraphs>
  <Slides>14</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Arial</vt:lpstr>
      <vt:lpstr>Calibri</vt:lpstr>
      <vt:lpstr>Calibri Light</vt:lpstr>
      <vt:lpstr>Office 2013 - 2022 Theme</vt:lpstr>
      <vt:lpstr>Digital Forensic Investigation: Corporate Espionage at Quantum Tech </vt:lpstr>
      <vt:lpstr>Case Background and Objectives </vt:lpstr>
      <vt:lpstr>Evidence Inventory - Seized Devices </vt:lpstr>
      <vt:lpstr>Preservation and Integrity Measures </vt:lpstr>
      <vt:lpstr>Acquisition Methodology </vt:lpstr>
      <vt:lpstr>Analysis Tools and Techniques </vt:lpstr>
      <vt:lpstr>Key Findings - Reconstructed Timeline (Part 1) </vt:lpstr>
      <vt:lpstr>Key Findings - Reconstructed Timeline (Part 2) </vt:lpstr>
      <vt:lpstr>PowerPoint Presentation</vt:lpstr>
      <vt:lpstr>PowerPoint Presentation</vt:lpstr>
      <vt:lpstr>Key Findings - Communication and File Analysis </vt:lpstr>
      <vt:lpstr>Suspect Roles and Motives </vt:lpstr>
      <vt:lpstr>Conclusions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Forensic Investigation: Corporate Espionage at Quantum Tech </dc:title>
  <dc:creator>Khushi Patel</dc:creator>
  <cp:lastModifiedBy>Khushi Patel</cp:lastModifiedBy>
  <cp:revision>7</cp:revision>
  <dcterms:created xsi:type="dcterms:W3CDTF">2025-12-13T07:51:39Z</dcterms:created>
  <dcterms:modified xsi:type="dcterms:W3CDTF">2025-12-18T10:45:10Z</dcterms:modified>
</cp:coreProperties>
</file>