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9144000" cy="5143500" type="screen16x9"/>
  <p:notesSz cx="6858000" cy="9144000"/>
  <p:embeddedFontLst>
    <p:embeddedFont>
      <p:font typeface="Corbel" panose="020B0503020204020204" pitchFamily="34" charset="0"/>
      <p:regular r:id="rId26"/>
      <p:bold r:id="rId27"/>
      <p:italic r:id="rId28"/>
      <p:boldItalic r:id="rId2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3" roundtripDataSignature="AMtx7mhUk3xUa9e22Mw6x1OFNpxTMniBp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4" y="7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33" Type="http://customschemas.google.com/relationships/presentationmetadata" Target="meta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3.fntdata"/><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2.fntdata"/><Relationship Id="rId35" Type="http://schemas.openxmlformats.org/officeDocument/2006/relationships/viewProps" Target="view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3" name="Google Shape;103;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0" name="Google Shape;110;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Clr>
                <a:schemeClr val="dk1"/>
              </a:buClr>
              <a:buSzPts val="1100"/>
              <a:buFont typeface="Arial"/>
              <a:buNone/>
            </a:pPr>
            <a:r>
              <a:rPr lang="en-GB" sz="1200">
                <a:solidFill>
                  <a:schemeClr val="dk1"/>
                </a:solidFill>
              </a:rPr>
              <a:t>The blood pressure may be reduced significantly by educating a person about the early changes in lifestyle, including salt intake, weight regulation, and alcohol restrictions. The encouragement of patients to check readings at home, have frequent check-ups, and learn about personal triggers will enable them to be in charge and achieve better long-term results. In case of women menstrual cycle have a significant impact on developing high blood pressure (Mishra et al., 2025).</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8" name="Google Shape;118;p2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Clr>
                <a:schemeClr val="dk1"/>
              </a:buClr>
              <a:buSzPts val="1100"/>
              <a:buFont typeface="Arial"/>
              <a:buNone/>
            </a:pPr>
            <a:r>
              <a:rPr lang="en-GB" sz="1100">
                <a:solidFill>
                  <a:schemeClr val="dk1"/>
                </a:solidFill>
              </a:rPr>
              <a:t>Hypertension symptoms are normally non-existent; hence screening is crucial. The diagnosis includes high clinic blood pressure, which is proven by ambulatory or home monitoring. The issues of elevated blood pressure among the population are directly linked to smoking cigarettes, diabetes mellitus, and lipid metabolism-related disorders (Poznyak et al., 2022).</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6" name="Google Shape;126;p2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Clr>
                <a:schemeClr val="dk1"/>
              </a:buClr>
              <a:buSzPts val="1100"/>
              <a:buFont typeface="Arial"/>
              <a:buNone/>
            </a:pPr>
            <a:r>
              <a:rPr lang="en-GB" sz="1100">
                <a:solidFill>
                  <a:schemeClr val="dk1"/>
                </a:solidFill>
              </a:rPr>
              <a:t>The risk factors include lifestyle behaviours and genetic factors, and age. Hypertension is a disease that is underestimated since most individuals do not visit hospitals and pay late.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4" name="Google Shape;134;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There is a high prevalence of hypertension in the area and abroad. Hypertension is the most prevalent risk factor that causes the mortality of cardiovascular disease (CVD) and affects over 1.3billion people across the globe, leading to approximately half of all strokes and ischaemic heart disease (Tapela et al., 2021).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398e2530c19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0" name="Google Shape;140;g398e2530c19_0_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Many fail to be diagnosed and treated, which puts them at risk of heart disease and stroke. Public screening and awareness are significant in the early diagnosis. Unidentified hypertension exposes the health system and individuals to risks. More frequent community screening in pharmacies, workplaces and GP clinics can help to detect cases at a very early stage. The population requires public health campaigns on the change of behaviour and awareness. Detection can be made early, therefore preventing heart attacks, stroke and expensive hospitalisation due to complications that are preventable.</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398e2530c1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6" name="Google Shape;146;g398e2530c19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Hypertension has effects on individual, family and healthcare system health. The complexity of the conditions, such as stroke, increases the cost. The overall economic potential of hypertension (direct and indirect expenses) was US$514,232 (Sorato et al., 2022). Some of the social implications include a lack of independence, burden to the carers and loss of work productivity in general.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The long-term conditions, such as hypertension, impose a financial burden not only on the health care systems but also on the family. When individuals get complications like a stroke, they usually take a long leave or need lifelong care services. Through enhanced early coaching, lifestyle management, and periodic follow-up, we assist the patients to live independently, lessen the dependency on social care, and enhance the well-being of the community.</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0" name="Google Shape;160;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Clr>
                <a:schemeClr val="dk1"/>
              </a:buClr>
              <a:buSzPts val="1100"/>
              <a:buFont typeface="Arial"/>
              <a:buNone/>
            </a:pPr>
            <a:r>
              <a:rPr lang="en-GB" sz="1200">
                <a:solidFill>
                  <a:schemeClr val="dk1"/>
                </a:solidFill>
              </a:rPr>
              <a:t>Home monitoring and proper measurement of blood pressure should be put in place in either an ambulatory setting. It is essential to measure cardiac function parameters and blood pressure to monitor the cardiovascular situation during its early stages, diagnose, and intervene in the conditions of cardiovascular diseases in time, which will be able to effectively reduce the risk of cardiovascular-related mortality and improve the quality of life (Li et al., 2023).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g3a189620342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8" name="Google Shape;168;g3a189620342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Clr>
                <a:schemeClr val="dk1"/>
              </a:buClr>
              <a:buSzPts val="1100"/>
              <a:buFont typeface="Arial"/>
              <a:buNone/>
            </a:pPr>
            <a:r>
              <a:rPr lang="en-GB" sz="1200">
                <a:solidFill>
                  <a:schemeClr val="dk1"/>
                </a:solidFill>
              </a:rPr>
              <a:t>Primary analysis involves tests and lifestyle analysis that are applied to detect cardiovascular risk and strategise on the application of treatment to the patients. There has to be accurate monitoring of blood pressure. Differences in stress or improper use of cuffs may confuse the clinicians, hence checking high readings out of the clinic is crucial. The evaluation also investigates food, drug history, and comorbidities, which assists in forming a more concise image. This helps to implement personalised intervention and avoid unnecessary treatment in case of the momentary effects that blood pressure presents.</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6" name="Google Shape;176;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Clr>
                <a:schemeClr val="dk1"/>
              </a:buClr>
              <a:buSzPts val="1100"/>
              <a:buFont typeface="Arial"/>
              <a:buNone/>
            </a:pPr>
            <a:r>
              <a:rPr lang="en-GB" sz="1200">
                <a:solidFill>
                  <a:schemeClr val="dk1"/>
                </a:solidFill>
              </a:rPr>
              <a:t>The management will guide its practice based on the guidelines included in the NICE and use the House of Care Model to involve the patients in the decision-making process. There is a need to add that a clinical pathway to identify and treat high BP is suitable to follow, whether the patient referral is specific to the high BP management (hypertension) (Schultz et al., 2022). The plan focuses on the individualised care planning, lifestyle modification and working together of the professionals with the patient.</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6" name="Google Shape;186;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Clr>
                <a:schemeClr val="dk1"/>
              </a:buClr>
              <a:buSzPts val="1100"/>
              <a:buFont typeface="Arial"/>
              <a:buNone/>
            </a:pPr>
            <a:r>
              <a:rPr lang="en-GB" sz="1200">
                <a:solidFill>
                  <a:schemeClr val="dk1"/>
                </a:solidFill>
              </a:rPr>
              <a:t>The most effective drug class to be used in the treatment is selected based on age and ethnic backgrounds. Initial triple-combination therapy taking into account parenteral prostacyclin is said to be applicable with a higher survival prevalence in hypertension and particularly regarding the youngest high-risk patients (Boucly et al., 2021). Other drugs are used together in case one of them fails. Lifestyle change is a requirement in the course of treatment.</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2" name="Google Shape;192;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Clr>
                <a:schemeClr val="dk1"/>
              </a:buClr>
              <a:buSzPts val="1100"/>
              <a:buFont typeface="Arial"/>
              <a:buNone/>
            </a:pPr>
            <a:r>
              <a:rPr lang="en-GB" sz="1200">
                <a:solidFill>
                  <a:schemeClr val="dk1"/>
                </a:solidFill>
              </a:rPr>
              <a:t>The significant risk factors of atherosclerosis and cardiovascular disease (CVD) formation should be mentioned as diabetes mellitus (DM) and hypertension (HTN) (Yen et al., 2022). There are other long-term conditions that are likely to co-exist with hypertension.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g3a189620342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0" name="Google Shape;200;g3a189620342_0_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Clr>
                <a:schemeClr val="dk1"/>
              </a:buClr>
              <a:buSzPts val="1100"/>
              <a:buFont typeface="Arial"/>
              <a:buNone/>
            </a:pPr>
            <a:r>
              <a:rPr lang="en-GB" sz="1200">
                <a:solidFill>
                  <a:schemeClr val="dk1"/>
                </a:solidFill>
              </a:rPr>
              <a:t>High blood pressure is a major risk factor for many cardiovascular disease outcomes and the major cause of death across the globe, with an estimated number of deaths of 10.4 million due to high systolic blood pressure in 2017 (Aune et al., 2021). Early identification can be used to avoid complications such as kidney failure or stroke and improve the general quality of life.</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8" name="Google Shape;208;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Clr>
                <a:schemeClr val="dk1"/>
              </a:buClr>
              <a:buSzPts val="1100"/>
              <a:buFont typeface="Arial"/>
              <a:buNone/>
            </a:pPr>
            <a:r>
              <a:rPr lang="en-GB" sz="1200">
                <a:solidFill>
                  <a:schemeClr val="dk1"/>
                </a:solidFill>
              </a:rPr>
              <a:t>Prevention has a focus on lifestyle change and preventive disease strategies that focus on the population. Foods that are worth mentioning as Indo-Mediterranean are the pulses, porridge, spices, and millets; fruits such as guava and blackberry, and vegetables, which may also reduce BPs (Singh et al., 2022).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g36ff9edccad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4" name="Google Shape;214;g36ff9edccad_0_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Clr>
                <a:schemeClr val="dk1"/>
              </a:buClr>
              <a:buSzPts val="1100"/>
              <a:buFont typeface="Arial"/>
              <a:buNone/>
            </a:pPr>
            <a:r>
              <a:rPr lang="en-GB" sz="1200">
                <a:solidFill>
                  <a:schemeClr val="dk1"/>
                </a:solidFill>
              </a:rPr>
              <a:t>Follow-ups and screening would assist in identifying individuals at an early stage and prevent them from developing complications. Early screening is most effective to treat risk factors and pathologies in their initial stages, when it is possible to determine them (Makhmirzaeva et al., 2025).</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0" name="Google Shape;220;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Clr>
                <a:schemeClr val="dk1"/>
              </a:buClr>
              <a:buSzPts val="1100"/>
              <a:buFont typeface="Arial"/>
              <a:buNone/>
            </a:pPr>
            <a:r>
              <a:rPr lang="en-GB" sz="1200">
                <a:solidFill>
                  <a:schemeClr val="dk1"/>
                </a:solidFill>
              </a:rPr>
              <a:t>The personal decision and care for an individual increase compliance with the treatment plans. Patient-centred care aims at attaining a functional life through the ethical principle of respecting an individual and justice, attempting to make the health system more responsive to the needs of the health services (Khatri et al., 2023).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g3a189620342_0_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8" name="Google Shape;228;g3a189620342_0_2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Clr>
                <a:schemeClr val="dk1"/>
              </a:buClr>
              <a:buSzPts val="1100"/>
              <a:buFont typeface="Arial"/>
              <a:buNone/>
            </a:pPr>
            <a:r>
              <a:rPr lang="en-GB" sz="1200">
                <a:solidFill>
                  <a:schemeClr val="dk1"/>
                </a:solidFill>
              </a:rPr>
              <a:t>Co-productive care creates a partnership in which patients are assured of addressing their condition.</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36" name="Google Shape;236;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Clr>
                <a:schemeClr val="dk1"/>
              </a:buClr>
              <a:buSzPts val="1100"/>
              <a:buFont typeface="Arial"/>
              <a:buNone/>
            </a:pPr>
            <a:r>
              <a:rPr lang="en-GB" sz="1200">
                <a:solidFill>
                  <a:schemeClr val="dk1"/>
                </a:solidFill>
              </a:rPr>
              <a:t>The application of all the aspects of personalised care helps the patients manage their hypertension. Compliance failure can lead to uncontrolled blood pressure, complications and increased healthcare costs due to hospitalisation and additional treatment (Ruswati, 2024). Thus, through the education of the patients and the coordinated care, the empowerment will lead to improved care, which is long-term and decreases hospital admissions. The lifestyle changes related to blood pressure reduction may also be supplemented by mindfulness meditation and deep breathing (Elendu et al., 2024).</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
        <p:cNvGrpSpPr/>
        <p:nvPr/>
      </p:nvGrpSpPr>
      <p:grpSpPr>
        <a:xfrm>
          <a:off x="0" y="0"/>
          <a:ext cx="0" cy="0"/>
          <a:chOff x="0" y="0"/>
          <a:chExt cx="0" cy="0"/>
        </a:xfrm>
      </p:grpSpPr>
      <p:sp>
        <p:nvSpPr>
          <p:cNvPr id="241" name="Google Shape;241;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42" name="Google Shape;242;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g39fdd21238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48" name="Google Shape;248;g39fdd212381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
        <p:cNvGrpSpPr/>
        <p:nvPr/>
      </p:nvGrpSpPr>
      <p:grpSpPr>
        <a:xfrm>
          <a:off x="0" y="0"/>
          <a:ext cx="0" cy="0"/>
          <a:chOff x="0" y="0"/>
          <a:chExt cx="0" cy="0"/>
        </a:xfrm>
      </p:grpSpPr>
      <p:sp>
        <p:nvSpPr>
          <p:cNvPr id="253" name="Google Shape;253;g39fdd212381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54" name="Google Shape;254;g39fdd212381_0_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60" name="Google Shape;260;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14"/>
        <p:cNvGrpSpPr/>
        <p:nvPr/>
      </p:nvGrpSpPr>
      <p:grpSpPr>
        <a:xfrm>
          <a:off x="0" y="0"/>
          <a:ext cx="0" cy="0"/>
          <a:chOff x="0" y="0"/>
          <a:chExt cx="0" cy="0"/>
        </a:xfrm>
      </p:grpSpPr>
      <p:sp>
        <p:nvSpPr>
          <p:cNvPr id="15" name="Google Shape;15;p30"/>
          <p:cNvSpPr/>
          <p:nvPr/>
        </p:nvSpPr>
        <p:spPr>
          <a:xfrm>
            <a:off x="2382" y="4800600"/>
            <a:ext cx="9141619" cy="34290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16;p30"/>
          <p:cNvSpPr/>
          <p:nvPr/>
        </p:nvSpPr>
        <p:spPr>
          <a:xfrm>
            <a:off x="12" y="4750737"/>
            <a:ext cx="9141619" cy="48006"/>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 name="Google Shape;17;p30"/>
          <p:cNvSpPr txBox="1">
            <a:spLocks noGrp="1"/>
          </p:cNvSpPr>
          <p:nvPr>
            <p:ph type="ctrTitle"/>
          </p:nvPr>
        </p:nvSpPr>
        <p:spPr>
          <a:xfrm>
            <a:off x="822960" y="569214"/>
            <a:ext cx="7543800" cy="267462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262626"/>
              </a:buClr>
              <a:buSzPts val="6000"/>
              <a:buFont typeface="Arial"/>
              <a:buNone/>
              <a:defRPr sz="6000">
                <a:solidFill>
                  <a:srgbClr val="262626"/>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 name="Google Shape;18;p30"/>
          <p:cNvSpPr txBox="1">
            <a:spLocks noGrp="1"/>
          </p:cNvSpPr>
          <p:nvPr>
            <p:ph type="subTitle" idx="1"/>
          </p:nvPr>
        </p:nvSpPr>
        <p:spPr>
          <a:xfrm>
            <a:off x="825038" y="3341715"/>
            <a:ext cx="7543800" cy="857250"/>
          </a:xfrm>
          <a:prstGeom prst="rect">
            <a:avLst/>
          </a:prstGeom>
          <a:noFill/>
          <a:ln>
            <a:noFill/>
          </a:ln>
        </p:spPr>
        <p:txBody>
          <a:bodyPr spcFirstLastPara="1" wrap="square" lIns="91425" tIns="45700" rIns="91425" bIns="45700" anchor="t" anchorCtr="0">
            <a:normAutofit/>
          </a:bodyPr>
          <a:lstStyle>
            <a:lvl1pPr lvl="0" algn="l">
              <a:lnSpc>
                <a:spcPct val="90000"/>
              </a:lnSpc>
              <a:spcBef>
                <a:spcPts val="900"/>
              </a:spcBef>
              <a:spcAft>
                <a:spcPts val="0"/>
              </a:spcAft>
              <a:buSzPts val="1800"/>
              <a:buNone/>
              <a:defRPr sz="1800" cap="none">
                <a:solidFill>
                  <a:schemeClr val="dk2"/>
                </a:solidFill>
                <a:latin typeface="Arial"/>
                <a:ea typeface="Arial"/>
                <a:cs typeface="Arial"/>
                <a:sym typeface="Arial"/>
              </a:defRPr>
            </a:lvl1pPr>
            <a:lvl2pPr lvl="1" algn="ctr">
              <a:lnSpc>
                <a:spcPct val="90000"/>
              </a:lnSpc>
              <a:spcBef>
                <a:spcPts val="150"/>
              </a:spcBef>
              <a:spcAft>
                <a:spcPts val="0"/>
              </a:spcAft>
              <a:buSzPts val="1800"/>
              <a:buNone/>
              <a:defRPr sz="1800"/>
            </a:lvl2pPr>
            <a:lvl3pPr lvl="2" algn="ctr">
              <a:lnSpc>
                <a:spcPct val="90000"/>
              </a:lnSpc>
              <a:spcBef>
                <a:spcPts val="300"/>
              </a:spcBef>
              <a:spcAft>
                <a:spcPts val="0"/>
              </a:spcAft>
              <a:buSzPts val="1800"/>
              <a:buNone/>
              <a:defRPr sz="1800"/>
            </a:lvl3pPr>
            <a:lvl4pPr lvl="3" algn="ctr">
              <a:lnSpc>
                <a:spcPct val="90000"/>
              </a:lnSpc>
              <a:spcBef>
                <a:spcPts val="300"/>
              </a:spcBef>
              <a:spcAft>
                <a:spcPts val="0"/>
              </a:spcAft>
              <a:buSzPts val="1500"/>
              <a:buNone/>
              <a:defRPr sz="1500"/>
            </a:lvl4pPr>
            <a:lvl5pPr lvl="4" algn="ctr">
              <a:lnSpc>
                <a:spcPct val="90000"/>
              </a:lnSpc>
              <a:spcBef>
                <a:spcPts val="300"/>
              </a:spcBef>
              <a:spcAft>
                <a:spcPts val="0"/>
              </a:spcAft>
              <a:buSzPts val="1500"/>
              <a:buNone/>
              <a:defRPr sz="1500"/>
            </a:lvl5pPr>
            <a:lvl6pPr lvl="5" algn="ctr">
              <a:lnSpc>
                <a:spcPct val="90000"/>
              </a:lnSpc>
              <a:spcBef>
                <a:spcPts val="300"/>
              </a:spcBef>
              <a:spcAft>
                <a:spcPts val="0"/>
              </a:spcAft>
              <a:buSzPts val="1500"/>
              <a:buNone/>
              <a:defRPr sz="1500"/>
            </a:lvl6pPr>
            <a:lvl7pPr lvl="6" algn="ctr">
              <a:lnSpc>
                <a:spcPct val="90000"/>
              </a:lnSpc>
              <a:spcBef>
                <a:spcPts val="300"/>
              </a:spcBef>
              <a:spcAft>
                <a:spcPts val="0"/>
              </a:spcAft>
              <a:buSzPts val="1500"/>
              <a:buNone/>
              <a:defRPr sz="1500"/>
            </a:lvl7pPr>
            <a:lvl8pPr lvl="7" algn="ctr">
              <a:lnSpc>
                <a:spcPct val="90000"/>
              </a:lnSpc>
              <a:spcBef>
                <a:spcPts val="300"/>
              </a:spcBef>
              <a:spcAft>
                <a:spcPts val="0"/>
              </a:spcAft>
              <a:buSzPts val="1500"/>
              <a:buNone/>
              <a:defRPr sz="1500"/>
            </a:lvl8pPr>
            <a:lvl9pPr lvl="8" algn="ctr">
              <a:lnSpc>
                <a:spcPct val="90000"/>
              </a:lnSpc>
              <a:spcBef>
                <a:spcPts val="300"/>
              </a:spcBef>
              <a:spcAft>
                <a:spcPts val="300"/>
              </a:spcAft>
              <a:buSzPts val="1500"/>
              <a:buNone/>
              <a:defRPr sz="1500"/>
            </a:lvl9pPr>
          </a:lstStyle>
          <a:p>
            <a:endParaRPr/>
          </a:p>
        </p:txBody>
      </p:sp>
      <p:sp>
        <p:nvSpPr>
          <p:cNvPr id="19" name="Google Shape;19;p30"/>
          <p:cNvSpPr txBox="1">
            <a:spLocks noGrp="1"/>
          </p:cNvSpPr>
          <p:nvPr>
            <p:ph type="dt" idx="10"/>
          </p:nvPr>
        </p:nvSpPr>
        <p:spPr>
          <a:xfrm>
            <a:off x="822961" y="4844839"/>
            <a:ext cx="1854203" cy="27384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 name="Google Shape;20;p30"/>
          <p:cNvSpPr txBox="1">
            <a:spLocks noGrp="1"/>
          </p:cNvSpPr>
          <p:nvPr>
            <p:ph type="ftr" idx="11"/>
          </p:nvPr>
        </p:nvSpPr>
        <p:spPr>
          <a:xfrm>
            <a:off x="2764639" y="4844839"/>
            <a:ext cx="3617103" cy="273844"/>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 name="Google Shape;21;p30"/>
          <p:cNvSpPr txBox="1">
            <a:spLocks noGrp="1"/>
          </p:cNvSpPr>
          <p:nvPr>
            <p:ph type="sldNum" idx="12"/>
          </p:nvPr>
        </p:nvSpPr>
        <p:spPr>
          <a:xfrm>
            <a:off x="7425344" y="4844839"/>
            <a:ext cx="984019" cy="27384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1pPr>
            <a:lvl2pPr marL="0" marR="0" lvl="1"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2pPr>
            <a:lvl3pPr marL="0" marR="0" lvl="2"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3pPr>
            <a:lvl4pPr marL="0" marR="0" lvl="3"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4pPr>
            <a:lvl5pPr marL="0" marR="0" lvl="4"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5pPr>
            <a:lvl6pPr marL="0" marR="0" lvl="5"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6pPr>
            <a:lvl7pPr marL="0" marR="0" lvl="6"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7pPr>
            <a:lvl8pPr marL="0" marR="0" lvl="7"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8pPr>
            <a:lvl9pPr marL="0" marR="0" lvl="8"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cxnSp>
        <p:nvCxnSpPr>
          <p:cNvPr id="22" name="Google Shape;22;p30"/>
          <p:cNvCxnSpPr/>
          <p:nvPr/>
        </p:nvCxnSpPr>
        <p:spPr>
          <a:xfrm>
            <a:off x="905744" y="3257550"/>
            <a:ext cx="7406640" cy="0"/>
          </a:xfrm>
          <a:prstGeom prst="straightConnector1">
            <a:avLst/>
          </a:prstGeom>
          <a:noFill/>
          <a:ln w="9525" cap="flat" cmpd="sng">
            <a:solidFill>
              <a:srgbClr val="7F7F7F"/>
            </a:solidFill>
            <a:prstDash val="solid"/>
            <a:round/>
            <a:headEnd type="none" w="sm" len="sm"/>
            <a:tailEnd type="none" w="sm" len="sm"/>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3"/>
        <p:cNvGrpSpPr/>
        <p:nvPr/>
      </p:nvGrpSpPr>
      <p:grpSpPr>
        <a:xfrm>
          <a:off x="0" y="0"/>
          <a:ext cx="0" cy="0"/>
          <a:chOff x="0" y="0"/>
          <a:chExt cx="0" cy="0"/>
        </a:xfrm>
      </p:grpSpPr>
      <p:sp>
        <p:nvSpPr>
          <p:cNvPr id="24" name="Google Shape;24;p3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90000"/>
              </a:lnSpc>
              <a:spcBef>
                <a:spcPts val="0"/>
              </a:spcBef>
              <a:spcAft>
                <a:spcPts val="0"/>
              </a:spcAft>
              <a:buClr>
                <a:schemeClr val="accent1"/>
              </a:buClr>
              <a:buSzPts val="2800"/>
              <a:buFont typeface="Corbel"/>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5" name="Google Shape;25;p3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90000"/>
              </a:lnSpc>
              <a:spcBef>
                <a:spcPts val="0"/>
              </a:spcBef>
              <a:spcAft>
                <a:spcPts val="0"/>
              </a:spcAft>
              <a:buSzPts val="1800"/>
              <a:buChar char="●"/>
              <a:defRPr/>
            </a:lvl1pPr>
            <a:lvl2pPr marL="914400" lvl="1" indent="-317500" algn="l">
              <a:lnSpc>
                <a:spcPct val="90000"/>
              </a:lnSpc>
              <a:spcBef>
                <a:spcPts val="0"/>
              </a:spcBef>
              <a:spcAft>
                <a:spcPts val="0"/>
              </a:spcAft>
              <a:buSzPts val="1400"/>
              <a:buChar char="○"/>
              <a:defRPr/>
            </a:lvl2pPr>
            <a:lvl3pPr marL="1371600" lvl="2" indent="-317500" algn="l">
              <a:lnSpc>
                <a:spcPct val="90000"/>
              </a:lnSpc>
              <a:spcBef>
                <a:spcPts val="0"/>
              </a:spcBef>
              <a:spcAft>
                <a:spcPts val="0"/>
              </a:spcAft>
              <a:buSzPts val="1400"/>
              <a:buChar char="■"/>
              <a:defRPr/>
            </a:lvl3pPr>
            <a:lvl4pPr marL="1828800" lvl="3" indent="-317500" algn="l">
              <a:lnSpc>
                <a:spcPct val="90000"/>
              </a:lnSpc>
              <a:spcBef>
                <a:spcPts val="0"/>
              </a:spcBef>
              <a:spcAft>
                <a:spcPts val="0"/>
              </a:spcAft>
              <a:buSzPts val="1400"/>
              <a:buChar char="●"/>
              <a:defRPr/>
            </a:lvl4pPr>
            <a:lvl5pPr marL="2286000" lvl="4" indent="-317500" algn="l">
              <a:lnSpc>
                <a:spcPct val="90000"/>
              </a:lnSpc>
              <a:spcBef>
                <a:spcPts val="0"/>
              </a:spcBef>
              <a:spcAft>
                <a:spcPts val="0"/>
              </a:spcAft>
              <a:buSzPts val="1400"/>
              <a:buChar char="○"/>
              <a:defRPr/>
            </a:lvl5pPr>
            <a:lvl6pPr marL="2743200" lvl="5" indent="-317500" algn="l">
              <a:lnSpc>
                <a:spcPct val="90000"/>
              </a:lnSpc>
              <a:spcBef>
                <a:spcPts val="0"/>
              </a:spcBef>
              <a:spcAft>
                <a:spcPts val="0"/>
              </a:spcAft>
              <a:buSzPts val="1400"/>
              <a:buChar char="■"/>
              <a:defRPr/>
            </a:lvl6pPr>
            <a:lvl7pPr marL="3200400" lvl="6" indent="-317500" algn="l">
              <a:lnSpc>
                <a:spcPct val="90000"/>
              </a:lnSpc>
              <a:spcBef>
                <a:spcPts val="0"/>
              </a:spcBef>
              <a:spcAft>
                <a:spcPts val="0"/>
              </a:spcAft>
              <a:buSzPts val="1400"/>
              <a:buChar char="●"/>
              <a:defRPr/>
            </a:lvl7pPr>
            <a:lvl8pPr marL="3657600" lvl="7" indent="-317500" algn="l">
              <a:lnSpc>
                <a:spcPct val="90000"/>
              </a:lnSpc>
              <a:spcBef>
                <a:spcPts val="0"/>
              </a:spcBef>
              <a:spcAft>
                <a:spcPts val="0"/>
              </a:spcAft>
              <a:buSzPts val="1400"/>
              <a:buChar char="○"/>
              <a:defRPr/>
            </a:lvl8pPr>
            <a:lvl9pPr marL="4114800" lvl="8" indent="-317500" algn="l">
              <a:lnSpc>
                <a:spcPct val="90000"/>
              </a:lnSpc>
              <a:spcBef>
                <a:spcPts val="0"/>
              </a:spcBef>
              <a:spcAft>
                <a:spcPts val="0"/>
              </a:spcAft>
              <a:buSzPts val="1400"/>
              <a:buChar char="■"/>
              <a:defRPr/>
            </a:lvl9pPr>
          </a:lstStyle>
          <a:p>
            <a:endParaRPr/>
          </a:p>
        </p:txBody>
      </p:sp>
      <p:sp>
        <p:nvSpPr>
          <p:cNvPr id="26" name="Google Shape;26;p3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chemeClr val="accent1"/>
              </a:buClr>
              <a:buSzPts val="900"/>
              <a:buFont typeface="Corbel"/>
              <a:buNone/>
              <a:defRPr sz="900" b="0" i="0" u="none" strike="noStrike" cap="none">
                <a:solidFill>
                  <a:schemeClr val="accent1"/>
                </a:solidFill>
                <a:latin typeface="Corbel"/>
                <a:ea typeface="Corbel"/>
                <a:cs typeface="Corbel"/>
                <a:sym typeface="Corbel"/>
              </a:defRPr>
            </a:lvl1pPr>
            <a:lvl2pPr marL="0" marR="0" lvl="1" indent="0" algn="r">
              <a:lnSpc>
                <a:spcPct val="100000"/>
              </a:lnSpc>
              <a:spcBef>
                <a:spcPts val="0"/>
              </a:spcBef>
              <a:spcAft>
                <a:spcPts val="0"/>
              </a:spcAft>
              <a:buClr>
                <a:schemeClr val="accent1"/>
              </a:buClr>
              <a:buSzPts val="900"/>
              <a:buFont typeface="Corbel"/>
              <a:buNone/>
              <a:defRPr sz="900" b="0" i="0" u="none" strike="noStrike" cap="none">
                <a:solidFill>
                  <a:schemeClr val="accent1"/>
                </a:solidFill>
                <a:latin typeface="Corbel"/>
                <a:ea typeface="Corbel"/>
                <a:cs typeface="Corbel"/>
                <a:sym typeface="Corbel"/>
              </a:defRPr>
            </a:lvl2pPr>
            <a:lvl3pPr marL="0" marR="0" lvl="2" indent="0" algn="r">
              <a:lnSpc>
                <a:spcPct val="100000"/>
              </a:lnSpc>
              <a:spcBef>
                <a:spcPts val="0"/>
              </a:spcBef>
              <a:spcAft>
                <a:spcPts val="0"/>
              </a:spcAft>
              <a:buClr>
                <a:schemeClr val="accent1"/>
              </a:buClr>
              <a:buSzPts val="900"/>
              <a:buFont typeface="Corbel"/>
              <a:buNone/>
              <a:defRPr sz="900" b="0" i="0" u="none" strike="noStrike" cap="none">
                <a:solidFill>
                  <a:schemeClr val="accent1"/>
                </a:solidFill>
                <a:latin typeface="Corbel"/>
                <a:ea typeface="Corbel"/>
                <a:cs typeface="Corbel"/>
                <a:sym typeface="Corbel"/>
              </a:defRPr>
            </a:lvl3pPr>
            <a:lvl4pPr marL="0" marR="0" lvl="3" indent="0" algn="r">
              <a:lnSpc>
                <a:spcPct val="100000"/>
              </a:lnSpc>
              <a:spcBef>
                <a:spcPts val="0"/>
              </a:spcBef>
              <a:spcAft>
                <a:spcPts val="0"/>
              </a:spcAft>
              <a:buClr>
                <a:schemeClr val="accent1"/>
              </a:buClr>
              <a:buSzPts val="900"/>
              <a:buFont typeface="Corbel"/>
              <a:buNone/>
              <a:defRPr sz="900" b="0" i="0" u="none" strike="noStrike" cap="none">
                <a:solidFill>
                  <a:schemeClr val="accent1"/>
                </a:solidFill>
                <a:latin typeface="Corbel"/>
                <a:ea typeface="Corbel"/>
                <a:cs typeface="Corbel"/>
                <a:sym typeface="Corbel"/>
              </a:defRPr>
            </a:lvl4pPr>
            <a:lvl5pPr marL="0" marR="0" lvl="4" indent="0" algn="r">
              <a:lnSpc>
                <a:spcPct val="100000"/>
              </a:lnSpc>
              <a:spcBef>
                <a:spcPts val="0"/>
              </a:spcBef>
              <a:spcAft>
                <a:spcPts val="0"/>
              </a:spcAft>
              <a:buClr>
                <a:schemeClr val="accent1"/>
              </a:buClr>
              <a:buSzPts val="900"/>
              <a:buFont typeface="Corbel"/>
              <a:buNone/>
              <a:defRPr sz="900" b="0" i="0" u="none" strike="noStrike" cap="none">
                <a:solidFill>
                  <a:schemeClr val="accent1"/>
                </a:solidFill>
                <a:latin typeface="Corbel"/>
                <a:ea typeface="Corbel"/>
                <a:cs typeface="Corbel"/>
                <a:sym typeface="Corbel"/>
              </a:defRPr>
            </a:lvl5pPr>
            <a:lvl6pPr marL="0" marR="0" lvl="5" indent="0" algn="r">
              <a:lnSpc>
                <a:spcPct val="100000"/>
              </a:lnSpc>
              <a:spcBef>
                <a:spcPts val="0"/>
              </a:spcBef>
              <a:spcAft>
                <a:spcPts val="0"/>
              </a:spcAft>
              <a:buClr>
                <a:schemeClr val="accent1"/>
              </a:buClr>
              <a:buSzPts val="900"/>
              <a:buFont typeface="Corbel"/>
              <a:buNone/>
              <a:defRPr sz="900" b="0" i="0" u="none" strike="noStrike" cap="none">
                <a:solidFill>
                  <a:schemeClr val="accent1"/>
                </a:solidFill>
                <a:latin typeface="Corbel"/>
                <a:ea typeface="Corbel"/>
                <a:cs typeface="Corbel"/>
                <a:sym typeface="Corbel"/>
              </a:defRPr>
            </a:lvl6pPr>
            <a:lvl7pPr marL="0" marR="0" lvl="6" indent="0" algn="r">
              <a:lnSpc>
                <a:spcPct val="100000"/>
              </a:lnSpc>
              <a:spcBef>
                <a:spcPts val="0"/>
              </a:spcBef>
              <a:spcAft>
                <a:spcPts val="0"/>
              </a:spcAft>
              <a:buClr>
                <a:schemeClr val="accent1"/>
              </a:buClr>
              <a:buSzPts val="900"/>
              <a:buFont typeface="Corbel"/>
              <a:buNone/>
              <a:defRPr sz="900" b="0" i="0" u="none" strike="noStrike" cap="none">
                <a:solidFill>
                  <a:schemeClr val="accent1"/>
                </a:solidFill>
                <a:latin typeface="Corbel"/>
                <a:ea typeface="Corbel"/>
                <a:cs typeface="Corbel"/>
                <a:sym typeface="Corbel"/>
              </a:defRPr>
            </a:lvl7pPr>
            <a:lvl8pPr marL="0" marR="0" lvl="7" indent="0" algn="r">
              <a:lnSpc>
                <a:spcPct val="100000"/>
              </a:lnSpc>
              <a:spcBef>
                <a:spcPts val="0"/>
              </a:spcBef>
              <a:spcAft>
                <a:spcPts val="0"/>
              </a:spcAft>
              <a:buClr>
                <a:schemeClr val="accent1"/>
              </a:buClr>
              <a:buSzPts val="900"/>
              <a:buFont typeface="Corbel"/>
              <a:buNone/>
              <a:defRPr sz="900" b="0" i="0" u="none" strike="noStrike" cap="none">
                <a:solidFill>
                  <a:schemeClr val="accent1"/>
                </a:solidFill>
                <a:latin typeface="Corbel"/>
                <a:ea typeface="Corbel"/>
                <a:cs typeface="Corbel"/>
                <a:sym typeface="Corbel"/>
              </a:defRPr>
            </a:lvl8pPr>
            <a:lvl9pPr marL="0" marR="0" lvl="8" indent="0" algn="r">
              <a:lnSpc>
                <a:spcPct val="100000"/>
              </a:lnSpc>
              <a:spcBef>
                <a:spcPts val="0"/>
              </a:spcBef>
              <a:spcAft>
                <a:spcPts val="0"/>
              </a:spcAft>
              <a:buClr>
                <a:schemeClr val="accent1"/>
              </a:buClr>
              <a:buSzPts val="900"/>
              <a:buFont typeface="Corbel"/>
              <a:buNone/>
              <a:defRPr sz="900" b="0" i="0" u="none" strike="noStrike" cap="none">
                <a:solidFill>
                  <a:schemeClr val="accent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7"/>
        <p:cNvGrpSpPr/>
        <p:nvPr/>
      </p:nvGrpSpPr>
      <p:grpSpPr>
        <a:xfrm>
          <a:off x="0" y="0"/>
          <a:ext cx="0" cy="0"/>
          <a:chOff x="0" y="0"/>
          <a:chExt cx="0" cy="0"/>
        </a:xfrm>
      </p:grpSpPr>
      <p:sp>
        <p:nvSpPr>
          <p:cNvPr id="28" name="Google Shape;28;p32"/>
          <p:cNvSpPr txBox="1">
            <a:spLocks noGrp="1"/>
          </p:cNvSpPr>
          <p:nvPr>
            <p:ph type="title"/>
          </p:nvPr>
        </p:nvSpPr>
        <p:spPr>
          <a:xfrm>
            <a:off x="822960" y="214953"/>
            <a:ext cx="7543800" cy="1088068"/>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3600"/>
              <a:buFont typeface="Aria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32"/>
          <p:cNvSpPr txBox="1">
            <a:spLocks noGrp="1"/>
          </p:cNvSpPr>
          <p:nvPr>
            <p:ph type="body" idx="1"/>
          </p:nvPr>
        </p:nvSpPr>
        <p:spPr>
          <a:xfrm>
            <a:off x="822960" y="1384301"/>
            <a:ext cx="7543800" cy="301752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900"/>
              </a:spcBef>
              <a:spcAft>
                <a:spcPts val="0"/>
              </a:spcAft>
              <a:buSzPts val="1800"/>
              <a:buChar char=" "/>
              <a:defRPr/>
            </a:lvl1pPr>
            <a:lvl2pPr marL="914400" lvl="1" indent="-342900" algn="l">
              <a:lnSpc>
                <a:spcPct val="90000"/>
              </a:lnSpc>
              <a:spcBef>
                <a:spcPts val="150"/>
              </a:spcBef>
              <a:spcAft>
                <a:spcPts val="0"/>
              </a:spcAft>
              <a:buSzPts val="1800"/>
              <a:buChar char="◦"/>
              <a:defRPr/>
            </a:lvl2pPr>
            <a:lvl3pPr marL="1371600" lvl="2" indent="-342900" algn="l">
              <a:lnSpc>
                <a:spcPct val="90000"/>
              </a:lnSpc>
              <a:spcBef>
                <a:spcPts val="300"/>
              </a:spcBef>
              <a:spcAft>
                <a:spcPts val="0"/>
              </a:spcAft>
              <a:buSzPts val="1800"/>
              <a:buChar char="◦"/>
              <a:defRPr/>
            </a:lvl3pPr>
            <a:lvl4pPr marL="1828800" lvl="3" indent="-342900" algn="l">
              <a:lnSpc>
                <a:spcPct val="90000"/>
              </a:lnSpc>
              <a:spcBef>
                <a:spcPts val="300"/>
              </a:spcBef>
              <a:spcAft>
                <a:spcPts val="0"/>
              </a:spcAft>
              <a:buSzPts val="1800"/>
              <a:buChar char="◦"/>
              <a:defRPr/>
            </a:lvl4pPr>
            <a:lvl5pPr marL="2286000" lvl="4" indent="-342900" algn="l">
              <a:lnSpc>
                <a:spcPct val="90000"/>
              </a:lnSpc>
              <a:spcBef>
                <a:spcPts val="300"/>
              </a:spcBef>
              <a:spcAft>
                <a:spcPts val="0"/>
              </a:spcAft>
              <a:buSzPts val="1800"/>
              <a:buChar char="◦"/>
              <a:defRPr/>
            </a:lvl5pPr>
            <a:lvl6pPr marL="2743200" lvl="5" indent="-342900" algn="l">
              <a:lnSpc>
                <a:spcPct val="90000"/>
              </a:lnSpc>
              <a:spcBef>
                <a:spcPts val="300"/>
              </a:spcBef>
              <a:spcAft>
                <a:spcPts val="0"/>
              </a:spcAft>
              <a:buSzPts val="1800"/>
              <a:buChar char="◦"/>
              <a:defRPr/>
            </a:lvl6pPr>
            <a:lvl7pPr marL="3200400" lvl="6" indent="-342900" algn="l">
              <a:lnSpc>
                <a:spcPct val="90000"/>
              </a:lnSpc>
              <a:spcBef>
                <a:spcPts val="300"/>
              </a:spcBef>
              <a:spcAft>
                <a:spcPts val="0"/>
              </a:spcAft>
              <a:buSzPts val="1800"/>
              <a:buChar char="◦"/>
              <a:defRPr/>
            </a:lvl7pPr>
            <a:lvl8pPr marL="3657600" lvl="7" indent="-342900" algn="l">
              <a:lnSpc>
                <a:spcPct val="90000"/>
              </a:lnSpc>
              <a:spcBef>
                <a:spcPts val="300"/>
              </a:spcBef>
              <a:spcAft>
                <a:spcPts val="0"/>
              </a:spcAft>
              <a:buSzPts val="1800"/>
              <a:buChar char="◦"/>
              <a:defRPr/>
            </a:lvl8pPr>
            <a:lvl9pPr marL="4114800" lvl="8" indent="-342900" algn="l">
              <a:lnSpc>
                <a:spcPct val="90000"/>
              </a:lnSpc>
              <a:spcBef>
                <a:spcPts val="300"/>
              </a:spcBef>
              <a:spcAft>
                <a:spcPts val="300"/>
              </a:spcAft>
              <a:buSzPts val="1800"/>
              <a:buChar char="◦"/>
              <a:defRPr/>
            </a:lvl9pPr>
          </a:lstStyle>
          <a:p>
            <a:endParaRPr/>
          </a:p>
        </p:txBody>
      </p:sp>
      <p:sp>
        <p:nvSpPr>
          <p:cNvPr id="30" name="Google Shape;30;p32"/>
          <p:cNvSpPr txBox="1">
            <a:spLocks noGrp="1"/>
          </p:cNvSpPr>
          <p:nvPr>
            <p:ph type="dt" idx="10"/>
          </p:nvPr>
        </p:nvSpPr>
        <p:spPr>
          <a:xfrm>
            <a:off x="822961" y="4844839"/>
            <a:ext cx="1854203" cy="27384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32"/>
          <p:cNvSpPr txBox="1">
            <a:spLocks noGrp="1"/>
          </p:cNvSpPr>
          <p:nvPr>
            <p:ph type="ftr" idx="11"/>
          </p:nvPr>
        </p:nvSpPr>
        <p:spPr>
          <a:xfrm>
            <a:off x="2764639" y="4844839"/>
            <a:ext cx="3617103" cy="273844"/>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32"/>
          <p:cNvSpPr txBox="1">
            <a:spLocks noGrp="1"/>
          </p:cNvSpPr>
          <p:nvPr>
            <p:ph type="sldNum" idx="12"/>
          </p:nvPr>
        </p:nvSpPr>
        <p:spPr>
          <a:xfrm>
            <a:off x="7425344" y="4844839"/>
            <a:ext cx="984019" cy="27384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1pPr>
            <a:lvl2pPr marL="0" marR="0" lvl="1"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2pPr>
            <a:lvl3pPr marL="0" marR="0" lvl="2"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3pPr>
            <a:lvl4pPr marL="0" marR="0" lvl="3"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4pPr>
            <a:lvl5pPr marL="0" marR="0" lvl="4"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5pPr>
            <a:lvl6pPr marL="0" marR="0" lvl="5"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6pPr>
            <a:lvl7pPr marL="0" marR="0" lvl="6"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7pPr>
            <a:lvl8pPr marL="0" marR="0" lvl="7"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8pPr>
            <a:lvl9pPr marL="0" marR="0" lvl="8"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bg>
      <p:bgPr>
        <a:solidFill>
          <a:schemeClr val="lt1"/>
        </a:solidFill>
        <a:effectLst/>
      </p:bgPr>
    </p:bg>
    <p:spTree>
      <p:nvGrpSpPr>
        <p:cNvPr id="1" name="Shape 33"/>
        <p:cNvGrpSpPr/>
        <p:nvPr/>
      </p:nvGrpSpPr>
      <p:grpSpPr>
        <a:xfrm>
          <a:off x="0" y="0"/>
          <a:ext cx="0" cy="0"/>
          <a:chOff x="0" y="0"/>
          <a:chExt cx="0" cy="0"/>
        </a:xfrm>
      </p:grpSpPr>
      <p:sp>
        <p:nvSpPr>
          <p:cNvPr id="34" name="Google Shape;34;p33"/>
          <p:cNvSpPr/>
          <p:nvPr/>
        </p:nvSpPr>
        <p:spPr>
          <a:xfrm>
            <a:off x="2382" y="4800600"/>
            <a:ext cx="9141619" cy="34290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 name="Google Shape;35;p33"/>
          <p:cNvSpPr/>
          <p:nvPr/>
        </p:nvSpPr>
        <p:spPr>
          <a:xfrm>
            <a:off x="12" y="4750737"/>
            <a:ext cx="9141619" cy="48006"/>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 name="Google Shape;36;p33"/>
          <p:cNvSpPr txBox="1">
            <a:spLocks noGrp="1"/>
          </p:cNvSpPr>
          <p:nvPr>
            <p:ph type="title"/>
          </p:nvPr>
        </p:nvSpPr>
        <p:spPr>
          <a:xfrm>
            <a:off x="822960" y="569214"/>
            <a:ext cx="7543800" cy="267462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262626"/>
              </a:buClr>
              <a:buSzPts val="6000"/>
              <a:buFont typeface="Arial"/>
              <a:buNone/>
              <a:defRPr sz="6000" b="0">
                <a:solidFill>
                  <a:srgbClr val="262626"/>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 name="Google Shape;37;p33"/>
          <p:cNvSpPr txBox="1">
            <a:spLocks noGrp="1"/>
          </p:cNvSpPr>
          <p:nvPr>
            <p:ph type="body" idx="1"/>
          </p:nvPr>
        </p:nvSpPr>
        <p:spPr>
          <a:xfrm>
            <a:off x="822960" y="3339846"/>
            <a:ext cx="7543800" cy="85725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900"/>
              </a:spcBef>
              <a:spcAft>
                <a:spcPts val="0"/>
              </a:spcAft>
              <a:buSzPts val="1800"/>
              <a:buNone/>
              <a:defRPr sz="1800" cap="none">
                <a:solidFill>
                  <a:schemeClr val="dk2"/>
                </a:solidFill>
                <a:latin typeface="Arial"/>
                <a:ea typeface="Arial"/>
                <a:cs typeface="Arial"/>
                <a:sym typeface="Arial"/>
              </a:defRPr>
            </a:lvl1pPr>
            <a:lvl2pPr marL="914400" lvl="1" indent="-228600" algn="l">
              <a:lnSpc>
                <a:spcPct val="90000"/>
              </a:lnSpc>
              <a:spcBef>
                <a:spcPts val="150"/>
              </a:spcBef>
              <a:spcAft>
                <a:spcPts val="0"/>
              </a:spcAft>
              <a:buSzPts val="1350"/>
              <a:buNone/>
              <a:defRPr sz="1350">
                <a:solidFill>
                  <a:srgbClr val="888888"/>
                </a:solidFill>
              </a:defRPr>
            </a:lvl2pPr>
            <a:lvl3pPr marL="1371600" lvl="2" indent="-228600" algn="l">
              <a:lnSpc>
                <a:spcPct val="90000"/>
              </a:lnSpc>
              <a:spcBef>
                <a:spcPts val="300"/>
              </a:spcBef>
              <a:spcAft>
                <a:spcPts val="0"/>
              </a:spcAft>
              <a:buSzPts val="1200"/>
              <a:buNone/>
              <a:defRPr sz="1200">
                <a:solidFill>
                  <a:srgbClr val="888888"/>
                </a:solidFill>
              </a:defRPr>
            </a:lvl3pPr>
            <a:lvl4pPr marL="1828800" lvl="3" indent="-228600" algn="l">
              <a:lnSpc>
                <a:spcPct val="90000"/>
              </a:lnSpc>
              <a:spcBef>
                <a:spcPts val="300"/>
              </a:spcBef>
              <a:spcAft>
                <a:spcPts val="0"/>
              </a:spcAft>
              <a:buSzPts val="1050"/>
              <a:buNone/>
              <a:defRPr sz="1050">
                <a:solidFill>
                  <a:srgbClr val="888888"/>
                </a:solidFill>
              </a:defRPr>
            </a:lvl4pPr>
            <a:lvl5pPr marL="2286000" lvl="4" indent="-228600" algn="l">
              <a:lnSpc>
                <a:spcPct val="90000"/>
              </a:lnSpc>
              <a:spcBef>
                <a:spcPts val="300"/>
              </a:spcBef>
              <a:spcAft>
                <a:spcPts val="0"/>
              </a:spcAft>
              <a:buSzPts val="1050"/>
              <a:buNone/>
              <a:defRPr sz="1050">
                <a:solidFill>
                  <a:srgbClr val="888888"/>
                </a:solidFill>
              </a:defRPr>
            </a:lvl5pPr>
            <a:lvl6pPr marL="2743200" lvl="5" indent="-228600" algn="l">
              <a:lnSpc>
                <a:spcPct val="90000"/>
              </a:lnSpc>
              <a:spcBef>
                <a:spcPts val="300"/>
              </a:spcBef>
              <a:spcAft>
                <a:spcPts val="0"/>
              </a:spcAft>
              <a:buSzPts val="1050"/>
              <a:buNone/>
              <a:defRPr sz="1050">
                <a:solidFill>
                  <a:srgbClr val="888888"/>
                </a:solidFill>
              </a:defRPr>
            </a:lvl6pPr>
            <a:lvl7pPr marL="3200400" lvl="6" indent="-228600" algn="l">
              <a:lnSpc>
                <a:spcPct val="90000"/>
              </a:lnSpc>
              <a:spcBef>
                <a:spcPts val="300"/>
              </a:spcBef>
              <a:spcAft>
                <a:spcPts val="0"/>
              </a:spcAft>
              <a:buSzPts val="1050"/>
              <a:buNone/>
              <a:defRPr sz="1050">
                <a:solidFill>
                  <a:srgbClr val="888888"/>
                </a:solidFill>
              </a:defRPr>
            </a:lvl7pPr>
            <a:lvl8pPr marL="3657600" lvl="7" indent="-228600" algn="l">
              <a:lnSpc>
                <a:spcPct val="90000"/>
              </a:lnSpc>
              <a:spcBef>
                <a:spcPts val="300"/>
              </a:spcBef>
              <a:spcAft>
                <a:spcPts val="0"/>
              </a:spcAft>
              <a:buSzPts val="1050"/>
              <a:buNone/>
              <a:defRPr sz="1050">
                <a:solidFill>
                  <a:srgbClr val="888888"/>
                </a:solidFill>
              </a:defRPr>
            </a:lvl8pPr>
            <a:lvl9pPr marL="4114800" lvl="8" indent="-228600" algn="l">
              <a:lnSpc>
                <a:spcPct val="90000"/>
              </a:lnSpc>
              <a:spcBef>
                <a:spcPts val="300"/>
              </a:spcBef>
              <a:spcAft>
                <a:spcPts val="300"/>
              </a:spcAft>
              <a:buSzPts val="1050"/>
              <a:buNone/>
              <a:defRPr sz="1050">
                <a:solidFill>
                  <a:srgbClr val="888888"/>
                </a:solidFill>
              </a:defRPr>
            </a:lvl9pPr>
          </a:lstStyle>
          <a:p>
            <a:endParaRPr/>
          </a:p>
        </p:txBody>
      </p:sp>
      <p:sp>
        <p:nvSpPr>
          <p:cNvPr id="38" name="Google Shape;38;p33"/>
          <p:cNvSpPr txBox="1">
            <a:spLocks noGrp="1"/>
          </p:cNvSpPr>
          <p:nvPr>
            <p:ph type="dt" idx="10"/>
          </p:nvPr>
        </p:nvSpPr>
        <p:spPr>
          <a:xfrm>
            <a:off x="822961" y="4844839"/>
            <a:ext cx="1854203" cy="27384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33"/>
          <p:cNvSpPr txBox="1">
            <a:spLocks noGrp="1"/>
          </p:cNvSpPr>
          <p:nvPr>
            <p:ph type="ftr" idx="11"/>
          </p:nvPr>
        </p:nvSpPr>
        <p:spPr>
          <a:xfrm>
            <a:off x="2764639" y="4844839"/>
            <a:ext cx="3617103" cy="273844"/>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 name="Google Shape;40;p33"/>
          <p:cNvSpPr txBox="1">
            <a:spLocks noGrp="1"/>
          </p:cNvSpPr>
          <p:nvPr>
            <p:ph type="sldNum" idx="12"/>
          </p:nvPr>
        </p:nvSpPr>
        <p:spPr>
          <a:xfrm>
            <a:off x="7425344" y="4844839"/>
            <a:ext cx="984019" cy="27384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1pPr>
            <a:lvl2pPr marL="0" marR="0" lvl="1"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2pPr>
            <a:lvl3pPr marL="0" marR="0" lvl="2"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3pPr>
            <a:lvl4pPr marL="0" marR="0" lvl="3"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4pPr>
            <a:lvl5pPr marL="0" marR="0" lvl="4"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5pPr>
            <a:lvl6pPr marL="0" marR="0" lvl="5"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6pPr>
            <a:lvl7pPr marL="0" marR="0" lvl="6"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7pPr>
            <a:lvl8pPr marL="0" marR="0" lvl="7"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8pPr>
            <a:lvl9pPr marL="0" marR="0" lvl="8"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cxnSp>
        <p:nvCxnSpPr>
          <p:cNvPr id="41" name="Google Shape;41;p33"/>
          <p:cNvCxnSpPr/>
          <p:nvPr/>
        </p:nvCxnSpPr>
        <p:spPr>
          <a:xfrm>
            <a:off x="905744" y="3257550"/>
            <a:ext cx="7406640" cy="0"/>
          </a:xfrm>
          <a:prstGeom prst="straightConnector1">
            <a:avLst/>
          </a:prstGeom>
          <a:noFill/>
          <a:ln w="9525" cap="flat" cmpd="sng">
            <a:solidFill>
              <a:srgbClr val="7F7F7F"/>
            </a:solidFill>
            <a:prstDash val="solid"/>
            <a:round/>
            <a:headEnd type="none" w="sm" len="sm"/>
            <a:tailEnd type="none" w="sm" len="sm"/>
          </a:ln>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2"/>
        <p:cNvGrpSpPr/>
        <p:nvPr/>
      </p:nvGrpSpPr>
      <p:grpSpPr>
        <a:xfrm>
          <a:off x="0" y="0"/>
          <a:ext cx="0" cy="0"/>
          <a:chOff x="0" y="0"/>
          <a:chExt cx="0" cy="0"/>
        </a:xfrm>
      </p:grpSpPr>
      <p:sp>
        <p:nvSpPr>
          <p:cNvPr id="43" name="Google Shape;43;p34"/>
          <p:cNvSpPr txBox="1">
            <a:spLocks noGrp="1"/>
          </p:cNvSpPr>
          <p:nvPr>
            <p:ph type="title"/>
          </p:nvPr>
        </p:nvSpPr>
        <p:spPr>
          <a:xfrm>
            <a:off x="822960" y="214953"/>
            <a:ext cx="7543800" cy="1088068"/>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 name="Google Shape;44;p34"/>
          <p:cNvSpPr txBox="1">
            <a:spLocks noGrp="1"/>
          </p:cNvSpPr>
          <p:nvPr>
            <p:ph type="body" idx="1"/>
          </p:nvPr>
        </p:nvSpPr>
        <p:spPr>
          <a:xfrm>
            <a:off x="822959" y="1384301"/>
            <a:ext cx="3703320" cy="301752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900"/>
              </a:spcBef>
              <a:spcAft>
                <a:spcPts val="0"/>
              </a:spcAft>
              <a:buSzPts val="1800"/>
              <a:buChar char=" "/>
              <a:defRPr/>
            </a:lvl1pPr>
            <a:lvl2pPr marL="914400" lvl="1" indent="-342900" algn="l">
              <a:lnSpc>
                <a:spcPct val="90000"/>
              </a:lnSpc>
              <a:spcBef>
                <a:spcPts val="150"/>
              </a:spcBef>
              <a:spcAft>
                <a:spcPts val="0"/>
              </a:spcAft>
              <a:buSzPts val="1800"/>
              <a:buChar char="◦"/>
              <a:defRPr/>
            </a:lvl2pPr>
            <a:lvl3pPr marL="1371600" lvl="2" indent="-342900" algn="l">
              <a:lnSpc>
                <a:spcPct val="90000"/>
              </a:lnSpc>
              <a:spcBef>
                <a:spcPts val="300"/>
              </a:spcBef>
              <a:spcAft>
                <a:spcPts val="0"/>
              </a:spcAft>
              <a:buSzPts val="1800"/>
              <a:buChar char="◦"/>
              <a:defRPr/>
            </a:lvl3pPr>
            <a:lvl4pPr marL="1828800" lvl="3" indent="-342900" algn="l">
              <a:lnSpc>
                <a:spcPct val="90000"/>
              </a:lnSpc>
              <a:spcBef>
                <a:spcPts val="300"/>
              </a:spcBef>
              <a:spcAft>
                <a:spcPts val="0"/>
              </a:spcAft>
              <a:buSzPts val="1800"/>
              <a:buChar char="◦"/>
              <a:defRPr/>
            </a:lvl4pPr>
            <a:lvl5pPr marL="2286000" lvl="4" indent="-342900" algn="l">
              <a:lnSpc>
                <a:spcPct val="90000"/>
              </a:lnSpc>
              <a:spcBef>
                <a:spcPts val="300"/>
              </a:spcBef>
              <a:spcAft>
                <a:spcPts val="0"/>
              </a:spcAft>
              <a:buSzPts val="1800"/>
              <a:buChar char="◦"/>
              <a:defRPr/>
            </a:lvl5pPr>
            <a:lvl6pPr marL="2743200" lvl="5" indent="-342900" algn="l">
              <a:lnSpc>
                <a:spcPct val="90000"/>
              </a:lnSpc>
              <a:spcBef>
                <a:spcPts val="300"/>
              </a:spcBef>
              <a:spcAft>
                <a:spcPts val="0"/>
              </a:spcAft>
              <a:buSzPts val="1800"/>
              <a:buChar char="◦"/>
              <a:defRPr/>
            </a:lvl6pPr>
            <a:lvl7pPr marL="3200400" lvl="6" indent="-342900" algn="l">
              <a:lnSpc>
                <a:spcPct val="90000"/>
              </a:lnSpc>
              <a:spcBef>
                <a:spcPts val="300"/>
              </a:spcBef>
              <a:spcAft>
                <a:spcPts val="0"/>
              </a:spcAft>
              <a:buSzPts val="1800"/>
              <a:buChar char="◦"/>
              <a:defRPr/>
            </a:lvl7pPr>
            <a:lvl8pPr marL="3657600" lvl="7" indent="-342900" algn="l">
              <a:lnSpc>
                <a:spcPct val="90000"/>
              </a:lnSpc>
              <a:spcBef>
                <a:spcPts val="300"/>
              </a:spcBef>
              <a:spcAft>
                <a:spcPts val="0"/>
              </a:spcAft>
              <a:buSzPts val="1800"/>
              <a:buChar char="◦"/>
              <a:defRPr/>
            </a:lvl8pPr>
            <a:lvl9pPr marL="4114800" lvl="8" indent="-342900" algn="l">
              <a:lnSpc>
                <a:spcPct val="90000"/>
              </a:lnSpc>
              <a:spcBef>
                <a:spcPts val="300"/>
              </a:spcBef>
              <a:spcAft>
                <a:spcPts val="300"/>
              </a:spcAft>
              <a:buSzPts val="1800"/>
              <a:buChar char="◦"/>
              <a:defRPr/>
            </a:lvl9pPr>
          </a:lstStyle>
          <a:p>
            <a:endParaRPr/>
          </a:p>
        </p:txBody>
      </p:sp>
      <p:sp>
        <p:nvSpPr>
          <p:cNvPr id="45" name="Google Shape;45;p34"/>
          <p:cNvSpPr txBox="1">
            <a:spLocks noGrp="1"/>
          </p:cNvSpPr>
          <p:nvPr>
            <p:ph type="body" idx="2"/>
          </p:nvPr>
        </p:nvSpPr>
        <p:spPr>
          <a:xfrm>
            <a:off x="4663440" y="1384301"/>
            <a:ext cx="3703320" cy="301752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900"/>
              </a:spcBef>
              <a:spcAft>
                <a:spcPts val="0"/>
              </a:spcAft>
              <a:buSzPts val="1800"/>
              <a:buChar char=" "/>
              <a:defRPr/>
            </a:lvl1pPr>
            <a:lvl2pPr marL="914400" lvl="1" indent="-342900" algn="l">
              <a:lnSpc>
                <a:spcPct val="90000"/>
              </a:lnSpc>
              <a:spcBef>
                <a:spcPts val="150"/>
              </a:spcBef>
              <a:spcAft>
                <a:spcPts val="0"/>
              </a:spcAft>
              <a:buSzPts val="1800"/>
              <a:buChar char="◦"/>
              <a:defRPr/>
            </a:lvl2pPr>
            <a:lvl3pPr marL="1371600" lvl="2" indent="-342900" algn="l">
              <a:lnSpc>
                <a:spcPct val="90000"/>
              </a:lnSpc>
              <a:spcBef>
                <a:spcPts val="300"/>
              </a:spcBef>
              <a:spcAft>
                <a:spcPts val="0"/>
              </a:spcAft>
              <a:buSzPts val="1800"/>
              <a:buChar char="◦"/>
              <a:defRPr/>
            </a:lvl3pPr>
            <a:lvl4pPr marL="1828800" lvl="3" indent="-342900" algn="l">
              <a:lnSpc>
                <a:spcPct val="90000"/>
              </a:lnSpc>
              <a:spcBef>
                <a:spcPts val="300"/>
              </a:spcBef>
              <a:spcAft>
                <a:spcPts val="0"/>
              </a:spcAft>
              <a:buSzPts val="1800"/>
              <a:buChar char="◦"/>
              <a:defRPr/>
            </a:lvl4pPr>
            <a:lvl5pPr marL="2286000" lvl="4" indent="-342900" algn="l">
              <a:lnSpc>
                <a:spcPct val="90000"/>
              </a:lnSpc>
              <a:spcBef>
                <a:spcPts val="300"/>
              </a:spcBef>
              <a:spcAft>
                <a:spcPts val="0"/>
              </a:spcAft>
              <a:buSzPts val="1800"/>
              <a:buChar char="◦"/>
              <a:defRPr/>
            </a:lvl5pPr>
            <a:lvl6pPr marL="2743200" lvl="5" indent="-342900" algn="l">
              <a:lnSpc>
                <a:spcPct val="90000"/>
              </a:lnSpc>
              <a:spcBef>
                <a:spcPts val="300"/>
              </a:spcBef>
              <a:spcAft>
                <a:spcPts val="0"/>
              </a:spcAft>
              <a:buSzPts val="1800"/>
              <a:buChar char="◦"/>
              <a:defRPr/>
            </a:lvl6pPr>
            <a:lvl7pPr marL="3200400" lvl="6" indent="-342900" algn="l">
              <a:lnSpc>
                <a:spcPct val="90000"/>
              </a:lnSpc>
              <a:spcBef>
                <a:spcPts val="300"/>
              </a:spcBef>
              <a:spcAft>
                <a:spcPts val="0"/>
              </a:spcAft>
              <a:buSzPts val="1800"/>
              <a:buChar char="◦"/>
              <a:defRPr/>
            </a:lvl7pPr>
            <a:lvl8pPr marL="3657600" lvl="7" indent="-342900" algn="l">
              <a:lnSpc>
                <a:spcPct val="90000"/>
              </a:lnSpc>
              <a:spcBef>
                <a:spcPts val="300"/>
              </a:spcBef>
              <a:spcAft>
                <a:spcPts val="0"/>
              </a:spcAft>
              <a:buSzPts val="1800"/>
              <a:buChar char="◦"/>
              <a:defRPr/>
            </a:lvl8pPr>
            <a:lvl9pPr marL="4114800" lvl="8" indent="-342900" algn="l">
              <a:lnSpc>
                <a:spcPct val="90000"/>
              </a:lnSpc>
              <a:spcBef>
                <a:spcPts val="300"/>
              </a:spcBef>
              <a:spcAft>
                <a:spcPts val="300"/>
              </a:spcAft>
              <a:buSzPts val="1800"/>
              <a:buChar char="◦"/>
              <a:defRPr/>
            </a:lvl9pPr>
          </a:lstStyle>
          <a:p>
            <a:endParaRPr/>
          </a:p>
        </p:txBody>
      </p:sp>
      <p:sp>
        <p:nvSpPr>
          <p:cNvPr id="46" name="Google Shape;46;p34"/>
          <p:cNvSpPr txBox="1">
            <a:spLocks noGrp="1"/>
          </p:cNvSpPr>
          <p:nvPr>
            <p:ph type="dt" idx="10"/>
          </p:nvPr>
        </p:nvSpPr>
        <p:spPr>
          <a:xfrm>
            <a:off x="822961" y="4844839"/>
            <a:ext cx="1854203" cy="27384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34"/>
          <p:cNvSpPr txBox="1">
            <a:spLocks noGrp="1"/>
          </p:cNvSpPr>
          <p:nvPr>
            <p:ph type="ftr" idx="11"/>
          </p:nvPr>
        </p:nvSpPr>
        <p:spPr>
          <a:xfrm>
            <a:off x="2764639" y="4844839"/>
            <a:ext cx="3617103" cy="273844"/>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34"/>
          <p:cNvSpPr txBox="1">
            <a:spLocks noGrp="1"/>
          </p:cNvSpPr>
          <p:nvPr>
            <p:ph type="sldNum" idx="12"/>
          </p:nvPr>
        </p:nvSpPr>
        <p:spPr>
          <a:xfrm>
            <a:off x="7425344" y="4844839"/>
            <a:ext cx="984019" cy="27384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1pPr>
            <a:lvl2pPr marL="0" marR="0" lvl="1"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2pPr>
            <a:lvl3pPr marL="0" marR="0" lvl="2"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3pPr>
            <a:lvl4pPr marL="0" marR="0" lvl="3"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4pPr>
            <a:lvl5pPr marL="0" marR="0" lvl="4"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5pPr>
            <a:lvl6pPr marL="0" marR="0" lvl="5"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6pPr>
            <a:lvl7pPr marL="0" marR="0" lvl="6"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7pPr>
            <a:lvl8pPr marL="0" marR="0" lvl="7"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8pPr>
            <a:lvl9pPr marL="0" marR="0" lvl="8"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9"/>
        <p:cNvGrpSpPr/>
        <p:nvPr/>
      </p:nvGrpSpPr>
      <p:grpSpPr>
        <a:xfrm>
          <a:off x="0" y="0"/>
          <a:ext cx="0" cy="0"/>
          <a:chOff x="0" y="0"/>
          <a:chExt cx="0" cy="0"/>
        </a:xfrm>
      </p:grpSpPr>
      <p:sp>
        <p:nvSpPr>
          <p:cNvPr id="50" name="Google Shape;50;p35"/>
          <p:cNvSpPr txBox="1">
            <a:spLocks noGrp="1"/>
          </p:cNvSpPr>
          <p:nvPr>
            <p:ph type="title"/>
          </p:nvPr>
        </p:nvSpPr>
        <p:spPr>
          <a:xfrm>
            <a:off x="822960" y="214953"/>
            <a:ext cx="7543800" cy="1088068"/>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35"/>
          <p:cNvSpPr txBox="1">
            <a:spLocks noGrp="1"/>
          </p:cNvSpPr>
          <p:nvPr>
            <p:ph type="body" idx="1"/>
          </p:nvPr>
        </p:nvSpPr>
        <p:spPr>
          <a:xfrm>
            <a:off x="822960" y="1384539"/>
            <a:ext cx="3703320" cy="552212"/>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900"/>
              </a:spcBef>
              <a:spcAft>
                <a:spcPts val="0"/>
              </a:spcAft>
              <a:buSzPts val="1500"/>
              <a:buNone/>
              <a:defRPr sz="1500" b="0" cap="none">
                <a:solidFill>
                  <a:schemeClr val="dk2"/>
                </a:solidFill>
              </a:defRPr>
            </a:lvl1pPr>
            <a:lvl2pPr marL="914400" lvl="1" indent="-228600" algn="l">
              <a:lnSpc>
                <a:spcPct val="90000"/>
              </a:lnSpc>
              <a:spcBef>
                <a:spcPts val="150"/>
              </a:spcBef>
              <a:spcAft>
                <a:spcPts val="0"/>
              </a:spcAft>
              <a:buSzPts val="1500"/>
              <a:buNone/>
              <a:defRPr sz="1500" b="1"/>
            </a:lvl2pPr>
            <a:lvl3pPr marL="1371600" lvl="2" indent="-228600" algn="l">
              <a:lnSpc>
                <a:spcPct val="90000"/>
              </a:lnSpc>
              <a:spcBef>
                <a:spcPts val="300"/>
              </a:spcBef>
              <a:spcAft>
                <a:spcPts val="0"/>
              </a:spcAft>
              <a:buSzPts val="1350"/>
              <a:buNone/>
              <a:defRPr sz="1350" b="1"/>
            </a:lvl3pPr>
            <a:lvl4pPr marL="1828800" lvl="3" indent="-228600" algn="l">
              <a:lnSpc>
                <a:spcPct val="90000"/>
              </a:lnSpc>
              <a:spcBef>
                <a:spcPts val="300"/>
              </a:spcBef>
              <a:spcAft>
                <a:spcPts val="0"/>
              </a:spcAft>
              <a:buSzPts val="1200"/>
              <a:buNone/>
              <a:defRPr sz="1200" b="1"/>
            </a:lvl4pPr>
            <a:lvl5pPr marL="2286000" lvl="4" indent="-228600" algn="l">
              <a:lnSpc>
                <a:spcPct val="90000"/>
              </a:lnSpc>
              <a:spcBef>
                <a:spcPts val="300"/>
              </a:spcBef>
              <a:spcAft>
                <a:spcPts val="0"/>
              </a:spcAft>
              <a:buSzPts val="1200"/>
              <a:buNone/>
              <a:defRPr sz="1200" b="1"/>
            </a:lvl5pPr>
            <a:lvl6pPr marL="2743200" lvl="5" indent="-228600" algn="l">
              <a:lnSpc>
                <a:spcPct val="90000"/>
              </a:lnSpc>
              <a:spcBef>
                <a:spcPts val="300"/>
              </a:spcBef>
              <a:spcAft>
                <a:spcPts val="0"/>
              </a:spcAft>
              <a:buSzPts val="1200"/>
              <a:buNone/>
              <a:defRPr sz="1200" b="1"/>
            </a:lvl6pPr>
            <a:lvl7pPr marL="3200400" lvl="6" indent="-228600" algn="l">
              <a:lnSpc>
                <a:spcPct val="90000"/>
              </a:lnSpc>
              <a:spcBef>
                <a:spcPts val="300"/>
              </a:spcBef>
              <a:spcAft>
                <a:spcPts val="0"/>
              </a:spcAft>
              <a:buSzPts val="1200"/>
              <a:buNone/>
              <a:defRPr sz="1200" b="1"/>
            </a:lvl7pPr>
            <a:lvl8pPr marL="3657600" lvl="7" indent="-228600" algn="l">
              <a:lnSpc>
                <a:spcPct val="90000"/>
              </a:lnSpc>
              <a:spcBef>
                <a:spcPts val="300"/>
              </a:spcBef>
              <a:spcAft>
                <a:spcPts val="0"/>
              </a:spcAft>
              <a:buSzPts val="1200"/>
              <a:buNone/>
              <a:defRPr sz="1200" b="1"/>
            </a:lvl8pPr>
            <a:lvl9pPr marL="4114800" lvl="8" indent="-228600" algn="l">
              <a:lnSpc>
                <a:spcPct val="90000"/>
              </a:lnSpc>
              <a:spcBef>
                <a:spcPts val="300"/>
              </a:spcBef>
              <a:spcAft>
                <a:spcPts val="300"/>
              </a:spcAft>
              <a:buSzPts val="1200"/>
              <a:buNone/>
              <a:defRPr sz="1200" b="1"/>
            </a:lvl9pPr>
          </a:lstStyle>
          <a:p>
            <a:endParaRPr/>
          </a:p>
        </p:txBody>
      </p:sp>
      <p:sp>
        <p:nvSpPr>
          <p:cNvPr id="52" name="Google Shape;52;p35"/>
          <p:cNvSpPr txBox="1">
            <a:spLocks noGrp="1"/>
          </p:cNvSpPr>
          <p:nvPr>
            <p:ph type="body" idx="2"/>
          </p:nvPr>
        </p:nvSpPr>
        <p:spPr>
          <a:xfrm>
            <a:off x="822960" y="1936751"/>
            <a:ext cx="3703320" cy="253365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900"/>
              </a:spcBef>
              <a:spcAft>
                <a:spcPts val="0"/>
              </a:spcAft>
              <a:buSzPts val="1800"/>
              <a:buChar char=" "/>
              <a:defRPr/>
            </a:lvl1pPr>
            <a:lvl2pPr marL="914400" lvl="1" indent="-342900" algn="l">
              <a:lnSpc>
                <a:spcPct val="90000"/>
              </a:lnSpc>
              <a:spcBef>
                <a:spcPts val="150"/>
              </a:spcBef>
              <a:spcAft>
                <a:spcPts val="0"/>
              </a:spcAft>
              <a:buSzPts val="1800"/>
              <a:buChar char="◦"/>
              <a:defRPr/>
            </a:lvl2pPr>
            <a:lvl3pPr marL="1371600" lvl="2" indent="-342900" algn="l">
              <a:lnSpc>
                <a:spcPct val="90000"/>
              </a:lnSpc>
              <a:spcBef>
                <a:spcPts val="300"/>
              </a:spcBef>
              <a:spcAft>
                <a:spcPts val="0"/>
              </a:spcAft>
              <a:buSzPts val="1800"/>
              <a:buChar char="◦"/>
              <a:defRPr/>
            </a:lvl3pPr>
            <a:lvl4pPr marL="1828800" lvl="3" indent="-342900" algn="l">
              <a:lnSpc>
                <a:spcPct val="90000"/>
              </a:lnSpc>
              <a:spcBef>
                <a:spcPts val="300"/>
              </a:spcBef>
              <a:spcAft>
                <a:spcPts val="0"/>
              </a:spcAft>
              <a:buSzPts val="1800"/>
              <a:buChar char="◦"/>
              <a:defRPr/>
            </a:lvl4pPr>
            <a:lvl5pPr marL="2286000" lvl="4" indent="-342900" algn="l">
              <a:lnSpc>
                <a:spcPct val="90000"/>
              </a:lnSpc>
              <a:spcBef>
                <a:spcPts val="300"/>
              </a:spcBef>
              <a:spcAft>
                <a:spcPts val="0"/>
              </a:spcAft>
              <a:buSzPts val="1800"/>
              <a:buChar char="◦"/>
              <a:defRPr/>
            </a:lvl5pPr>
            <a:lvl6pPr marL="2743200" lvl="5" indent="-342900" algn="l">
              <a:lnSpc>
                <a:spcPct val="90000"/>
              </a:lnSpc>
              <a:spcBef>
                <a:spcPts val="300"/>
              </a:spcBef>
              <a:spcAft>
                <a:spcPts val="0"/>
              </a:spcAft>
              <a:buSzPts val="1800"/>
              <a:buChar char="◦"/>
              <a:defRPr/>
            </a:lvl6pPr>
            <a:lvl7pPr marL="3200400" lvl="6" indent="-342900" algn="l">
              <a:lnSpc>
                <a:spcPct val="90000"/>
              </a:lnSpc>
              <a:spcBef>
                <a:spcPts val="300"/>
              </a:spcBef>
              <a:spcAft>
                <a:spcPts val="0"/>
              </a:spcAft>
              <a:buSzPts val="1800"/>
              <a:buChar char="◦"/>
              <a:defRPr/>
            </a:lvl7pPr>
            <a:lvl8pPr marL="3657600" lvl="7" indent="-342900" algn="l">
              <a:lnSpc>
                <a:spcPct val="90000"/>
              </a:lnSpc>
              <a:spcBef>
                <a:spcPts val="300"/>
              </a:spcBef>
              <a:spcAft>
                <a:spcPts val="0"/>
              </a:spcAft>
              <a:buSzPts val="1800"/>
              <a:buChar char="◦"/>
              <a:defRPr/>
            </a:lvl8pPr>
            <a:lvl9pPr marL="4114800" lvl="8" indent="-342900" algn="l">
              <a:lnSpc>
                <a:spcPct val="90000"/>
              </a:lnSpc>
              <a:spcBef>
                <a:spcPts val="300"/>
              </a:spcBef>
              <a:spcAft>
                <a:spcPts val="300"/>
              </a:spcAft>
              <a:buSzPts val="1800"/>
              <a:buChar char="◦"/>
              <a:defRPr/>
            </a:lvl9pPr>
          </a:lstStyle>
          <a:p>
            <a:endParaRPr/>
          </a:p>
        </p:txBody>
      </p:sp>
      <p:sp>
        <p:nvSpPr>
          <p:cNvPr id="53" name="Google Shape;53;p35"/>
          <p:cNvSpPr txBox="1">
            <a:spLocks noGrp="1"/>
          </p:cNvSpPr>
          <p:nvPr>
            <p:ph type="body" idx="3"/>
          </p:nvPr>
        </p:nvSpPr>
        <p:spPr>
          <a:xfrm>
            <a:off x="4663440" y="1384539"/>
            <a:ext cx="3703320" cy="552212"/>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900"/>
              </a:spcBef>
              <a:spcAft>
                <a:spcPts val="0"/>
              </a:spcAft>
              <a:buSzPts val="1500"/>
              <a:buNone/>
              <a:defRPr sz="1500" b="0" cap="none">
                <a:solidFill>
                  <a:schemeClr val="dk2"/>
                </a:solidFill>
              </a:defRPr>
            </a:lvl1pPr>
            <a:lvl2pPr marL="914400" lvl="1" indent="-228600" algn="l">
              <a:lnSpc>
                <a:spcPct val="90000"/>
              </a:lnSpc>
              <a:spcBef>
                <a:spcPts val="150"/>
              </a:spcBef>
              <a:spcAft>
                <a:spcPts val="0"/>
              </a:spcAft>
              <a:buSzPts val="1500"/>
              <a:buNone/>
              <a:defRPr sz="1500" b="1"/>
            </a:lvl2pPr>
            <a:lvl3pPr marL="1371600" lvl="2" indent="-228600" algn="l">
              <a:lnSpc>
                <a:spcPct val="90000"/>
              </a:lnSpc>
              <a:spcBef>
                <a:spcPts val="300"/>
              </a:spcBef>
              <a:spcAft>
                <a:spcPts val="0"/>
              </a:spcAft>
              <a:buSzPts val="1350"/>
              <a:buNone/>
              <a:defRPr sz="1350" b="1"/>
            </a:lvl3pPr>
            <a:lvl4pPr marL="1828800" lvl="3" indent="-228600" algn="l">
              <a:lnSpc>
                <a:spcPct val="90000"/>
              </a:lnSpc>
              <a:spcBef>
                <a:spcPts val="300"/>
              </a:spcBef>
              <a:spcAft>
                <a:spcPts val="0"/>
              </a:spcAft>
              <a:buSzPts val="1200"/>
              <a:buNone/>
              <a:defRPr sz="1200" b="1"/>
            </a:lvl4pPr>
            <a:lvl5pPr marL="2286000" lvl="4" indent="-228600" algn="l">
              <a:lnSpc>
                <a:spcPct val="90000"/>
              </a:lnSpc>
              <a:spcBef>
                <a:spcPts val="300"/>
              </a:spcBef>
              <a:spcAft>
                <a:spcPts val="0"/>
              </a:spcAft>
              <a:buSzPts val="1200"/>
              <a:buNone/>
              <a:defRPr sz="1200" b="1"/>
            </a:lvl5pPr>
            <a:lvl6pPr marL="2743200" lvl="5" indent="-228600" algn="l">
              <a:lnSpc>
                <a:spcPct val="90000"/>
              </a:lnSpc>
              <a:spcBef>
                <a:spcPts val="300"/>
              </a:spcBef>
              <a:spcAft>
                <a:spcPts val="0"/>
              </a:spcAft>
              <a:buSzPts val="1200"/>
              <a:buNone/>
              <a:defRPr sz="1200" b="1"/>
            </a:lvl6pPr>
            <a:lvl7pPr marL="3200400" lvl="6" indent="-228600" algn="l">
              <a:lnSpc>
                <a:spcPct val="90000"/>
              </a:lnSpc>
              <a:spcBef>
                <a:spcPts val="300"/>
              </a:spcBef>
              <a:spcAft>
                <a:spcPts val="0"/>
              </a:spcAft>
              <a:buSzPts val="1200"/>
              <a:buNone/>
              <a:defRPr sz="1200" b="1"/>
            </a:lvl7pPr>
            <a:lvl8pPr marL="3657600" lvl="7" indent="-228600" algn="l">
              <a:lnSpc>
                <a:spcPct val="90000"/>
              </a:lnSpc>
              <a:spcBef>
                <a:spcPts val="300"/>
              </a:spcBef>
              <a:spcAft>
                <a:spcPts val="0"/>
              </a:spcAft>
              <a:buSzPts val="1200"/>
              <a:buNone/>
              <a:defRPr sz="1200" b="1"/>
            </a:lvl8pPr>
            <a:lvl9pPr marL="4114800" lvl="8" indent="-228600" algn="l">
              <a:lnSpc>
                <a:spcPct val="90000"/>
              </a:lnSpc>
              <a:spcBef>
                <a:spcPts val="300"/>
              </a:spcBef>
              <a:spcAft>
                <a:spcPts val="300"/>
              </a:spcAft>
              <a:buSzPts val="1200"/>
              <a:buNone/>
              <a:defRPr sz="1200" b="1"/>
            </a:lvl9pPr>
          </a:lstStyle>
          <a:p>
            <a:endParaRPr/>
          </a:p>
        </p:txBody>
      </p:sp>
      <p:sp>
        <p:nvSpPr>
          <p:cNvPr id="54" name="Google Shape;54;p35"/>
          <p:cNvSpPr txBox="1">
            <a:spLocks noGrp="1"/>
          </p:cNvSpPr>
          <p:nvPr>
            <p:ph type="body" idx="4"/>
          </p:nvPr>
        </p:nvSpPr>
        <p:spPr>
          <a:xfrm>
            <a:off x="4663440" y="1936751"/>
            <a:ext cx="3703320" cy="253365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900"/>
              </a:spcBef>
              <a:spcAft>
                <a:spcPts val="0"/>
              </a:spcAft>
              <a:buSzPts val="1800"/>
              <a:buChar char=" "/>
              <a:defRPr/>
            </a:lvl1pPr>
            <a:lvl2pPr marL="914400" lvl="1" indent="-342900" algn="l">
              <a:lnSpc>
                <a:spcPct val="90000"/>
              </a:lnSpc>
              <a:spcBef>
                <a:spcPts val="150"/>
              </a:spcBef>
              <a:spcAft>
                <a:spcPts val="0"/>
              </a:spcAft>
              <a:buSzPts val="1800"/>
              <a:buChar char="◦"/>
              <a:defRPr/>
            </a:lvl2pPr>
            <a:lvl3pPr marL="1371600" lvl="2" indent="-342900" algn="l">
              <a:lnSpc>
                <a:spcPct val="90000"/>
              </a:lnSpc>
              <a:spcBef>
                <a:spcPts val="300"/>
              </a:spcBef>
              <a:spcAft>
                <a:spcPts val="0"/>
              </a:spcAft>
              <a:buSzPts val="1800"/>
              <a:buChar char="◦"/>
              <a:defRPr/>
            </a:lvl3pPr>
            <a:lvl4pPr marL="1828800" lvl="3" indent="-342900" algn="l">
              <a:lnSpc>
                <a:spcPct val="90000"/>
              </a:lnSpc>
              <a:spcBef>
                <a:spcPts val="300"/>
              </a:spcBef>
              <a:spcAft>
                <a:spcPts val="0"/>
              </a:spcAft>
              <a:buSzPts val="1800"/>
              <a:buChar char="◦"/>
              <a:defRPr/>
            </a:lvl4pPr>
            <a:lvl5pPr marL="2286000" lvl="4" indent="-342900" algn="l">
              <a:lnSpc>
                <a:spcPct val="90000"/>
              </a:lnSpc>
              <a:spcBef>
                <a:spcPts val="300"/>
              </a:spcBef>
              <a:spcAft>
                <a:spcPts val="0"/>
              </a:spcAft>
              <a:buSzPts val="1800"/>
              <a:buChar char="◦"/>
              <a:defRPr/>
            </a:lvl5pPr>
            <a:lvl6pPr marL="2743200" lvl="5" indent="-342900" algn="l">
              <a:lnSpc>
                <a:spcPct val="90000"/>
              </a:lnSpc>
              <a:spcBef>
                <a:spcPts val="300"/>
              </a:spcBef>
              <a:spcAft>
                <a:spcPts val="0"/>
              </a:spcAft>
              <a:buSzPts val="1800"/>
              <a:buChar char="◦"/>
              <a:defRPr/>
            </a:lvl6pPr>
            <a:lvl7pPr marL="3200400" lvl="6" indent="-342900" algn="l">
              <a:lnSpc>
                <a:spcPct val="90000"/>
              </a:lnSpc>
              <a:spcBef>
                <a:spcPts val="300"/>
              </a:spcBef>
              <a:spcAft>
                <a:spcPts val="0"/>
              </a:spcAft>
              <a:buSzPts val="1800"/>
              <a:buChar char="◦"/>
              <a:defRPr/>
            </a:lvl7pPr>
            <a:lvl8pPr marL="3657600" lvl="7" indent="-342900" algn="l">
              <a:lnSpc>
                <a:spcPct val="90000"/>
              </a:lnSpc>
              <a:spcBef>
                <a:spcPts val="300"/>
              </a:spcBef>
              <a:spcAft>
                <a:spcPts val="0"/>
              </a:spcAft>
              <a:buSzPts val="1800"/>
              <a:buChar char="◦"/>
              <a:defRPr/>
            </a:lvl8pPr>
            <a:lvl9pPr marL="4114800" lvl="8" indent="-342900" algn="l">
              <a:lnSpc>
                <a:spcPct val="90000"/>
              </a:lnSpc>
              <a:spcBef>
                <a:spcPts val="300"/>
              </a:spcBef>
              <a:spcAft>
                <a:spcPts val="300"/>
              </a:spcAft>
              <a:buSzPts val="1800"/>
              <a:buChar char="◦"/>
              <a:defRPr/>
            </a:lvl9pPr>
          </a:lstStyle>
          <a:p>
            <a:endParaRPr/>
          </a:p>
        </p:txBody>
      </p:sp>
      <p:sp>
        <p:nvSpPr>
          <p:cNvPr id="55" name="Google Shape;55;p35"/>
          <p:cNvSpPr txBox="1">
            <a:spLocks noGrp="1"/>
          </p:cNvSpPr>
          <p:nvPr>
            <p:ph type="dt" idx="10"/>
          </p:nvPr>
        </p:nvSpPr>
        <p:spPr>
          <a:xfrm>
            <a:off x="822961" y="4844839"/>
            <a:ext cx="1854203" cy="27384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35"/>
          <p:cNvSpPr txBox="1">
            <a:spLocks noGrp="1"/>
          </p:cNvSpPr>
          <p:nvPr>
            <p:ph type="ftr" idx="11"/>
          </p:nvPr>
        </p:nvSpPr>
        <p:spPr>
          <a:xfrm>
            <a:off x="2764639" y="4844839"/>
            <a:ext cx="3617103" cy="273844"/>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35"/>
          <p:cNvSpPr txBox="1">
            <a:spLocks noGrp="1"/>
          </p:cNvSpPr>
          <p:nvPr>
            <p:ph type="sldNum" idx="12"/>
          </p:nvPr>
        </p:nvSpPr>
        <p:spPr>
          <a:xfrm>
            <a:off x="7425344" y="4844839"/>
            <a:ext cx="984019" cy="27384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1pPr>
            <a:lvl2pPr marL="0" marR="0" lvl="1"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2pPr>
            <a:lvl3pPr marL="0" marR="0" lvl="2"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3pPr>
            <a:lvl4pPr marL="0" marR="0" lvl="3"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4pPr>
            <a:lvl5pPr marL="0" marR="0" lvl="4"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5pPr>
            <a:lvl6pPr marL="0" marR="0" lvl="5"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6pPr>
            <a:lvl7pPr marL="0" marR="0" lvl="6"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7pPr>
            <a:lvl8pPr marL="0" marR="0" lvl="7"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8pPr>
            <a:lvl9pPr marL="0" marR="0" lvl="8"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8"/>
        <p:cNvGrpSpPr/>
        <p:nvPr/>
      </p:nvGrpSpPr>
      <p:grpSpPr>
        <a:xfrm>
          <a:off x="0" y="0"/>
          <a:ext cx="0" cy="0"/>
          <a:chOff x="0" y="0"/>
          <a:chExt cx="0" cy="0"/>
        </a:xfrm>
      </p:grpSpPr>
      <p:sp>
        <p:nvSpPr>
          <p:cNvPr id="59" name="Google Shape;59;p36"/>
          <p:cNvSpPr txBox="1">
            <a:spLocks noGrp="1"/>
          </p:cNvSpPr>
          <p:nvPr>
            <p:ph type="title"/>
          </p:nvPr>
        </p:nvSpPr>
        <p:spPr>
          <a:xfrm>
            <a:off x="822960" y="214953"/>
            <a:ext cx="7543800" cy="1088068"/>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36"/>
          <p:cNvSpPr txBox="1">
            <a:spLocks noGrp="1"/>
          </p:cNvSpPr>
          <p:nvPr>
            <p:ph type="dt" idx="10"/>
          </p:nvPr>
        </p:nvSpPr>
        <p:spPr>
          <a:xfrm>
            <a:off x="822961" y="4844839"/>
            <a:ext cx="1854203" cy="27384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1" name="Google Shape;61;p36"/>
          <p:cNvSpPr txBox="1">
            <a:spLocks noGrp="1"/>
          </p:cNvSpPr>
          <p:nvPr>
            <p:ph type="ftr" idx="11"/>
          </p:nvPr>
        </p:nvSpPr>
        <p:spPr>
          <a:xfrm>
            <a:off x="2764639" y="4844839"/>
            <a:ext cx="3617103" cy="273844"/>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 name="Google Shape;62;p36"/>
          <p:cNvSpPr txBox="1">
            <a:spLocks noGrp="1"/>
          </p:cNvSpPr>
          <p:nvPr>
            <p:ph type="sldNum" idx="12"/>
          </p:nvPr>
        </p:nvSpPr>
        <p:spPr>
          <a:xfrm>
            <a:off x="7425344" y="4844839"/>
            <a:ext cx="984019" cy="27384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1pPr>
            <a:lvl2pPr marL="0" marR="0" lvl="1"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2pPr>
            <a:lvl3pPr marL="0" marR="0" lvl="2"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3pPr>
            <a:lvl4pPr marL="0" marR="0" lvl="3"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4pPr>
            <a:lvl5pPr marL="0" marR="0" lvl="4"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5pPr>
            <a:lvl6pPr marL="0" marR="0" lvl="5"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6pPr>
            <a:lvl7pPr marL="0" marR="0" lvl="6"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7pPr>
            <a:lvl8pPr marL="0" marR="0" lvl="7"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8pPr>
            <a:lvl9pPr marL="0" marR="0" lvl="8"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matchingName="Blank" type="blank">
  <p:cSld name="BLANK">
    <p:spTree>
      <p:nvGrpSpPr>
        <p:cNvPr id="1" name="Shape 63"/>
        <p:cNvGrpSpPr/>
        <p:nvPr/>
      </p:nvGrpSpPr>
      <p:grpSpPr>
        <a:xfrm>
          <a:off x="0" y="0"/>
          <a:ext cx="0" cy="0"/>
          <a:chOff x="0" y="0"/>
          <a:chExt cx="0" cy="0"/>
        </a:xfrm>
      </p:grpSpPr>
      <p:sp>
        <p:nvSpPr>
          <p:cNvPr id="64" name="Google Shape;64;p37"/>
          <p:cNvSpPr/>
          <p:nvPr/>
        </p:nvSpPr>
        <p:spPr>
          <a:xfrm>
            <a:off x="2382" y="4800600"/>
            <a:ext cx="9141619" cy="34290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 name="Google Shape;65;p37"/>
          <p:cNvSpPr/>
          <p:nvPr/>
        </p:nvSpPr>
        <p:spPr>
          <a:xfrm>
            <a:off x="12" y="4750737"/>
            <a:ext cx="9141619" cy="48006"/>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 name="Google Shape;66;p37"/>
          <p:cNvSpPr txBox="1">
            <a:spLocks noGrp="1"/>
          </p:cNvSpPr>
          <p:nvPr>
            <p:ph type="dt" idx="10"/>
          </p:nvPr>
        </p:nvSpPr>
        <p:spPr>
          <a:xfrm>
            <a:off x="822961" y="4844839"/>
            <a:ext cx="1854203" cy="27384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37"/>
          <p:cNvSpPr txBox="1">
            <a:spLocks noGrp="1"/>
          </p:cNvSpPr>
          <p:nvPr>
            <p:ph type="ftr" idx="11"/>
          </p:nvPr>
        </p:nvSpPr>
        <p:spPr>
          <a:xfrm>
            <a:off x="2764639" y="4844839"/>
            <a:ext cx="3617103" cy="273844"/>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 name="Google Shape;68;p37"/>
          <p:cNvSpPr txBox="1">
            <a:spLocks noGrp="1"/>
          </p:cNvSpPr>
          <p:nvPr>
            <p:ph type="sldNum" idx="12"/>
          </p:nvPr>
        </p:nvSpPr>
        <p:spPr>
          <a:xfrm>
            <a:off x="7425344" y="4844839"/>
            <a:ext cx="984019" cy="27384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1pPr>
            <a:lvl2pPr marL="0" marR="0" lvl="1"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2pPr>
            <a:lvl3pPr marL="0" marR="0" lvl="2"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3pPr>
            <a:lvl4pPr marL="0" marR="0" lvl="3"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4pPr>
            <a:lvl5pPr marL="0" marR="0" lvl="4"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5pPr>
            <a:lvl6pPr marL="0" marR="0" lvl="5"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6pPr>
            <a:lvl7pPr marL="0" marR="0" lvl="6"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7pPr>
            <a:lvl8pPr marL="0" marR="0" lvl="7"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8pPr>
            <a:lvl9pPr marL="0" marR="0" lvl="8"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Content with Caption" type="objTx">
  <p:cSld name="OBJECT_WITH_CAPTION_TEXT">
    <p:spTree>
      <p:nvGrpSpPr>
        <p:cNvPr id="1" name="Shape 69"/>
        <p:cNvGrpSpPr/>
        <p:nvPr/>
      </p:nvGrpSpPr>
      <p:grpSpPr>
        <a:xfrm>
          <a:off x="0" y="0"/>
          <a:ext cx="0" cy="0"/>
          <a:chOff x="0" y="0"/>
          <a:chExt cx="0" cy="0"/>
        </a:xfrm>
      </p:grpSpPr>
      <p:sp>
        <p:nvSpPr>
          <p:cNvPr id="70" name="Google Shape;70;p38"/>
          <p:cNvSpPr/>
          <p:nvPr/>
        </p:nvSpPr>
        <p:spPr>
          <a:xfrm>
            <a:off x="13" y="0"/>
            <a:ext cx="3038093" cy="514350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 name="Google Shape;71;p38"/>
          <p:cNvSpPr/>
          <p:nvPr/>
        </p:nvSpPr>
        <p:spPr>
          <a:xfrm>
            <a:off x="3030053" y="0"/>
            <a:ext cx="48006" cy="51435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 name="Google Shape;72;p38"/>
          <p:cNvSpPr txBox="1">
            <a:spLocks noGrp="1"/>
          </p:cNvSpPr>
          <p:nvPr>
            <p:ph type="title"/>
          </p:nvPr>
        </p:nvSpPr>
        <p:spPr>
          <a:xfrm>
            <a:off x="342900" y="445769"/>
            <a:ext cx="2400300" cy="171450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FFFFFF"/>
              </a:buClr>
              <a:buSzPts val="2700"/>
              <a:buFont typeface="Arial"/>
              <a:buNone/>
              <a:defRPr sz="2700" b="0">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38"/>
          <p:cNvSpPr txBox="1">
            <a:spLocks noGrp="1"/>
          </p:cNvSpPr>
          <p:nvPr>
            <p:ph type="body" idx="1"/>
          </p:nvPr>
        </p:nvSpPr>
        <p:spPr>
          <a:xfrm>
            <a:off x="3600450" y="548640"/>
            <a:ext cx="4869180" cy="394335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900"/>
              </a:spcBef>
              <a:spcAft>
                <a:spcPts val="0"/>
              </a:spcAft>
              <a:buSzPts val="1800"/>
              <a:buChar char=" "/>
              <a:defRPr/>
            </a:lvl1pPr>
            <a:lvl2pPr marL="914400" lvl="1" indent="-342900" algn="l">
              <a:lnSpc>
                <a:spcPct val="90000"/>
              </a:lnSpc>
              <a:spcBef>
                <a:spcPts val="150"/>
              </a:spcBef>
              <a:spcAft>
                <a:spcPts val="0"/>
              </a:spcAft>
              <a:buSzPts val="1800"/>
              <a:buChar char="◦"/>
              <a:defRPr/>
            </a:lvl2pPr>
            <a:lvl3pPr marL="1371600" lvl="2" indent="-342900" algn="l">
              <a:lnSpc>
                <a:spcPct val="90000"/>
              </a:lnSpc>
              <a:spcBef>
                <a:spcPts val="300"/>
              </a:spcBef>
              <a:spcAft>
                <a:spcPts val="0"/>
              </a:spcAft>
              <a:buSzPts val="1800"/>
              <a:buChar char="◦"/>
              <a:defRPr/>
            </a:lvl3pPr>
            <a:lvl4pPr marL="1828800" lvl="3" indent="-342900" algn="l">
              <a:lnSpc>
                <a:spcPct val="90000"/>
              </a:lnSpc>
              <a:spcBef>
                <a:spcPts val="300"/>
              </a:spcBef>
              <a:spcAft>
                <a:spcPts val="0"/>
              </a:spcAft>
              <a:buSzPts val="1800"/>
              <a:buChar char="◦"/>
              <a:defRPr/>
            </a:lvl4pPr>
            <a:lvl5pPr marL="2286000" lvl="4" indent="-342900" algn="l">
              <a:lnSpc>
                <a:spcPct val="90000"/>
              </a:lnSpc>
              <a:spcBef>
                <a:spcPts val="300"/>
              </a:spcBef>
              <a:spcAft>
                <a:spcPts val="0"/>
              </a:spcAft>
              <a:buSzPts val="1800"/>
              <a:buChar char="◦"/>
              <a:defRPr/>
            </a:lvl5pPr>
            <a:lvl6pPr marL="2743200" lvl="5" indent="-342900" algn="l">
              <a:lnSpc>
                <a:spcPct val="90000"/>
              </a:lnSpc>
              <a:spcBef>
                <a:spcPts val="300"/>
              </a:spcBef>
              <a:spcAft>
                <a:spcPts val="0"/>
              </a:spcAft>
              <a:buSzPts val="1800"/>
              <a:buChar char="◦"/>
              <a:defRPr/>
            </a:lvl6pPr>
            <a:lvl7pPr marL="3200400" lvl="6" indent="-342900" algn="l">
              <a:lnSpc>
                <a:spcPct val="90000"/>
              </a:lnSpc>
              <a:spcBef>
                <a:spcPts val="300"/>
              </a:spcBef>
              <a:spcAft>
                <a:spcPts val="0"/>
              </a:spcAft>
              <a:buSzPts val="1800"/>
              <a:buChar char="◦"/>
              <a:defRPr/>
            </a:lvl7pPr>
            <a:lvl8pPr marL="3657600" lvl="7" indent="-342900" algn="l">
              <a:lnSpc>
                <a:spcPct val="90000"/>
              </a:lnSpc>
              <a:spcBef>
                <a:spcPts val="300"/>
              </a:spcBef>
              <a:spcAft>
                <a:spcPts val="0"/>
              </a:spcAft>
              <a:buSzPts val="1800"/>
              <a:buChar char="◦"/>
              <a:defRPr/>
            </a:lvl8pPr>
            <a:lvl9pPr marL="4114800" lvl="8" indent="-342900" algn="l">
              <a:lnSpc>
                <a:spcPct val="90000"/>
              </a:lnSpc>
              <a:spcBef>
                <a:spcPts val="300"/>
              </a:spcBef>
              <a:spcAft>
                <a:spcPts val="300"/>
              </a:spcAft>
              <a:buSzPts val="1800"/>
              <a:buChar char="◦"/>
              <a:defRPr/>
            </a:lvl9pPr>
          </a:lstStyle>
          <a:p>
            <a:endParaRPr/>
          </a:p>
        </p:txBody>
      </p:sp>
      <p:sp>
        <p:nvSpPr>
          <p:cNvPr id="74" name="Google Shape;74;p38"/>
          <p:cNvSpPr txBox="1">
            <a:spLocks noGrp="1"/>
          </p:cNvSpPr>
          <p:nvPr>
            <p:ph type="body" idx="2"/>
          </p:nvPr>
        </p:nvSpPr>
        <p:spPr>
          <a:xfrm>
            <a:off x="342900" y="2194560"/>
            <a:ext cx="2400300" cy="2534343"/>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900"/>
              </a:spcBef>
              <a:spcAft>
                <a:spcPts val="0"/>
              </a:spcAft>
              <a:buSzPts val="1125"/>
              <a:buNone/>
              <a:defRPr sz="1125">
                <a:solidFill>
                  <a:srgbClr val="FFFFFF"/>
                </a:solidFill>
              </a:defRPr>
            </a:lvl1pPr>
            <a:lvl2pPr marL="914400" lvl="1" indent="-228600" algn="l">
              <a:lnSpc>
                <a:spcPct val="90000"/>
              </a:lnSpc>
              <a:spcBef>
                <a:spcPts val="150"/>
              </a:spcBef>
              <a:spcAft>
                <a:spcPts val="0"/>
              </a:spcAft>
              <a:buSzPts val="900"/>
              <a:buNone/>
              <a:defRPr sz="900"/>
            </a:lvl2pPr>
            <a:lvl3pPr marL="1371600" lvl="2" indent="-228600" algn="l">
              <a:lnSpc>
                <a:spcPct val="90000"/>
              </a:lnSpc>
              <a:spcBef>
                <a:spcPts val="300"/>
              </a:spcBef>
              <a:spcAft>
                <a:spcPts val="0"/>
              </a:spcAft>
              <a:buSzPts val="750"/>
              <a:buNone/>
              <a:defRPr sz="750"/>
            </a:lvl3pPr>
            <a:lvl4pPr marL="1828800" lvl="3" indent="-228600" algn="l">
              <a:lnSpc>
                <a:spcPct val="90000"/>
              </a:lnSpc>
              <a:spcBef>
                <a:spcPts val="300"/>
              </a:spcBef>
              <a:spcAft>
                <a:spcPts val="0"/>
              </a:spcAft>
              <a:buSzPts val="675"/>
              <a:buNone/>
              <a:defRPr sz="675"/>
            </a:lvl4pPr>
            <a:lvl5pPr marL="2286000" lvl="4" indent="-228600" algn="l">
              <a:lnSpc>
                <a:spcPct val="90000"/>
              </a:lnSpc>
              <a:spcBef>
                <a:spcPts val="300"/>
              </a:spcBef>
              <a:spcAft>
                <a:spcPts val="0"/>
              </a:spcAft>
              <a:buSzPts val="675"/>
              <a:buNone/>
              <a:defRPr sz="675"/>
            </a:lvl5pPr>
            <a:lvl6pPr marL="2743200" lvl="5" indent="-228600" algn="l">
              <a:lnSpc>
                <a:spcPct val="90000"/>
              </a:lnSpc>
              <a:spcBef>
                <a:spcPts val="300"/>
              </a:spcBef>
              <a:spcAft>
                <a:spcPts val="0"/>
              </a:spcAft>
              <a:buSzPts val="675"/>
              <a:buNone/>
              <a:defRPr sz="675"/>
            </a:lvl6pPr>
            <a:lvl7pPr marL="3200400" lvl="6" indent="-228600" algn="l">
              <a:lnSpc>
                <a:spcPct val="90000"/>
              </a:lnSpc>
              <a:spcBef>
                <a:spcPts val="300"/>
              </a:spcBef>
              <a:spcAft>
                <a:spcPts val="0"/>
              </a:spcAft>
              <a:buSzPts val="675"/>
              <a:buNone/>
              <a:defRPr sz="675"/>
            </a:lvl7pPr>
            <a:lvl8pPr marL="3657600" lvl="7" indent="-228600" algn="l">
              <a:lnSpc>
                <a:spcPct val="90000"/>
              </a:lnSpc>
              <a:spcBef>
                <a:spcPts val="300"/>
              </a:spcBef>
              <a:spcAft>
                <a:spcPts val="0"/>
              </a:spcAft>
              <a:buSzPts val="675"/>
              <a:buNone/>
              <a:defRPr sz="675"/>
            </a:lvl8pPr>
            <a:lvl9pPr marL="4114800" lvl="8" indent="-228600" algn="l">
              <a:lnSpc>
                <a:spcPct val="90000"/>
              </a:lnSpc>
              <a:spcBef>
                <a:spcPts val="300"/>
              </a:spcBef>
              <a:spcAft>
                <a:spcPts val="300"/>
              </a:spcAft>
              <a:buSzPts val="675"/>
              <a:buNone/>
              <a:defRPr sz="675"/>
            </a:lvl9pPr>
          </a:lstStyle>
          <a:p>
            <a:endParaRPr/>
          </a:p>
        </p:txBody>
      </p:sp>
      <p:sp>
        <p:nvSpPr>
          <p:cNvPr id="75" name="Google Shape;75;p38"/>
          <p:cNvSpPr txBox="1">
            <a:spLocks noGrp="1"/>
          </p:cNvSpPr>
          <p:nvPr>
            <p:ph type="dt" idx="10"/>
          </p:nvPr>
        </p:nvSpPr>
        <p:spPr>
          <a:xfrm>
            <a:off x="349134" y="4844839"/>
            <a:ext cx="1963883" cy="27384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38"/>
          <p:cNvSpPr txBox="1">
            <a:spLocks noGrp="1"/>
          </p:cNvSpPr>
          <p:nvPr>
            <p:ph type="ftr" idx="11"/>
          </p:nvPr>
        </p:nvSpPr>
        <p:spPr>
          <a:xfrm>
            <a:off x="3600450" y="4844839"/>
            <a:ext cx="3486150" cy="27384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 name="Google Shape;77;p38"/>
          <p:cNvSpPr txBox="1">
            <a:spLocks noGrp="1"/>
          </p:cNvSpPr>
          <p:nvPr>
            <p:ph type="sldNum" idx="12"/>
          </p:nvPr>
        </p:nvSpPr>
        <p:spPr>
          <a:xfrm>
            <a:off x="7425344" y="4844839"/>
            <a:ext cx="984019" cy="27384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chemeClr val="dk2"/>
              </a:buClr>
              <a:buSzPts val="788"/>
              <a:buFont typeface="Arial"/>
              <a:buNone/>
              <a:defRPr sz="788"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chemeClr val="dk2"/>
              </a:buClr>
              <a:buSzPts val="788"/>
              <a:buFont typeface="Arial"/>
              <a:buNone/>
              <a:defRPr sz="788"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chemeClr val="dk2"/>
              </a:buClr>
              <a:buSzPts val="788"/>
              <a:buFont typeface="Arial"/>
              <a:buNone/>
              <a:defRPr sz="788"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chemeClr val="dk2"/>
              </a:buClr>
              <a:buSzPts val="788"/>
              <a:buFont typeface="Arial"/>
              <a:buNone/>
              <a:defRPr sz="788"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chemeClr val="dk2"/>
              </a:buClr>
              <a:buSzPts val="788"/>
              <a:buFont typeface="Arial"/>
              <a:buNone/>
              <a:defRPr sz="788"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chemeClr val="dk2"/>
              </a:buClr>
              <a:buSzPts val="788"/>
              <a:buFont typeface="Arial"/>
              <a:buNone/>
              <a:defRPr sz="788"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chemeClr val="dk2"/>
              </a:buClr>
              <a:buSzPts val="788"/>
              <a:buFont typeface="Arial"/>
              <a:buNone/>
              <a:defRPr sz="788"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chemeClr val="dk2"/>
              </a:buClr>
              <a:buSzPts val="788"/>
              <a:buFont typeface="Arial"/>
              <a:buNone/>
              <a:defRPr sz="788"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chemeClr val="dk2"/>
              </a:buClr>
              <a:buSzPts val="788"/>
              <a:buFont typeface="Arial"/>
              <a:buNone/>
              <a:defRPr sz="788"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_WITH_CAPTION_TEXT">
    <p:spTree>
      <p:nvGrpSpPr>
        <p:cNvPr id="1" name="Shape 78"/>
        <p:cNvGrpSpPr/>
        <p:nvPr/>
      </p:nvGrpSpPr>
      <p:grpSpPr>
        <a:xfrm>
          <a:off x="0" y="0"/>
          <a:ext cx="0" cy="0"/>
          <a:chOff x="0" y="0"/>
          <a:chExt cx="0" cy="0"/>
        </a:xfrm>
      </p:grpSpPr>
      <p:sp>
        <p:nvSpPr>
          <p:cNvPr id="79" name="Google Shape;79;p39"/>
          <p:cNvSpPr/>
          <p:nvPr/>
        </p:nvSpPr>
        <p:spPr>
          <a:xfrm>
            <a:off x="0" y="3714750"/>
            <a:ext cx="9141619" cy="142875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 name="Google Shape;80;p39"/>
          <p:cNvSpPr/>
          <p:nvPr/>
        </p:nvSpPr>
        <p:spPr>
          <a:xfrm>
            <a:off x="12" y="3686307"/>
            <a:ext cx="9141619" cy="48006"/>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 name="Google Shape;81;p39"/>
          <p:cNvSpPr txBox="1">
            <a:spLocks noGrp="1"/>
          </p:cNvSpPr>
          <p:nvPr>
            <p:ph type="title"/>
          </p:nvPr>
        </p:nvSpPr>
        <p:spPr>
          <a:xfrm>
            <a:off x="822960" y="3806190"/>
            <a:ext cx="7584948" cy="617220"/>
          </a:xfrm>
          <a:prstGeom prst="rect">
            <a:avLst/>
          </a:prstGeom>
          <a:noFill/>
          <a:ln>
            <a:noFill/>
          </a:ln>
        </p:spPr>
        <p:txBody>
          <a:bodyPr spcFirstLastPara="1" wrap="square" lIns="91425" tIns="0" rIns="91425" bIns="0" anchor="b" anchorCtr="0">
            <a:noAutofit/>
          </a:bodyPr>
          <a:lstStyle>
            <a:lvl1pPr lvl="0" algn="l">
              <a:lnSpc>
                <a:spcPct val="85000"/>
              </a:lnSpc>
              <a:spcBef>
                <a:spcPts val="0"/>
              </a:spcBef>
              <a:spcAft>
                <a:spcPts val="0"/>
              </a:spcAft>
              <a:buClr>
                <a:srgbClr val="FFFFFF"/>
              </a:buClr>
              <a:buSzPts val="2700"/>
              <a:buFont typeface="Arial"/>
              <a:buNone/>
              <a:defRPr sz="2700" b="0">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39"/>
          <p:cNvSpPr>
            <a:spLocks noGrp="1"/>
          </p:cNvSpPr>
          <p:nvPr>
            <p:ph type="pic" idx="2"/>
          </p:nvPr>
        </p:nvSpPr>
        <p:spPr>
          <a:xfrm>
            <a:off x="12" y="0"/>
            <a:ext cx="9143989" cy="3686307"/>
          </a:xfrm>
          <a:prstGeom prst="rect">
            <a:avLst/>
          </a:prstGeom>
          <a:noFill/>
          <a:ln>
            <a:noFill/>
          </a:ln>
        </p:spPr>
      </p:sp>
      <p:sp>
        <p:nvSpPr>
          <p:cNvPr id="83" name="Google Shape;83;p39"/>
          <p:cNvSpPr txBox="1">
            <a:spLocks noGrp="1"/>
          </p:cNvSpPr>
          <p:nvPr>
            <p:ph type="body" idx="1"/>
          </p:nvPr>
        </p:nvSpPr>
        <p:spPr>
          <a:xfrm>
            <a:off x="822960" y="4430267"/>
            <a:ext cx="7584948" cy="445770"/>
          </a:xfrm>
          <a:prstGeom prst="rect">
            <a:avLst/>
          </a:prstGeom>
          <a:noFill/>
          <a:ln>
            <a:noFill/>
          </a:ln>
        </p:spPr>
        <p:txBody>
          <a:bodyPr spcFirstLastPara="1" wrap="square" lIns="91425" tIns="0" rIns="91425" bIns="0" anchor="t" anchorCtr="0">
            <a:normAutofit/>
          </a:bodyPr>
          <a:lstStyle>
            <a:lvl1pPr marL="457200" lvl="0" indent="-228600" algn="l">
              <a:lnSpc>
                <a:spcPct val="90000"/>
              </a:lnSpc>
              <a:spcBef>
                <a:spcPts val="0"/>
              </a:spcBef>
              <a:spcAft>
                <a:spcPts val="0"/>
              </a:spcAft>
              <a:buSzPts val="1125"/>
              <a:buNone/>
              <a:defRPr sz="1125">
                <a:solidFill>
                  <a:srgbClr val="FFFFFF"/>
                </a:solidFill>
              </a:defRPr>
            </a:lvl1pPr>
            <a:lvl2pPr marL="914400" lvl="1" indent="-228600" algn="l">
              <a:lnSpc>
                <a:spcPct val="90000"/>
              </a:lnSpc>
              <a:spcBef>
                <a:spcPts val="450"/>
              </a:spcBef>
              <a:spcAft>
                <a:spcPts val="0"/>
              </a:spcAft>
              <a:buSzPts val="900"/>
              <a:buNone/>
              <a:defRPr sz="900"/>
            </a:lvl2pPr>
            <a:lvl3pPr marL="1371600" lvl="2" indent="-228600" algn="l">
              <a:lnSpc>
                <a:spcPct val="90000"/>
              </a:lnSpc>
              <a:spcBef>
                <a:spcPts val="300"/>
              </a:spcBef>
              <a:spcAft>
                <a:spcPts val="0"/>
              </a:spcAft>
              <a:buSzPts val="750"/>
              <a:buNone/>
              <a:defRPr sz="750"/>
            </a:lvl3pPr>
            <a:lvl4pPr marL="1828800" lvl="3" indent="-228600" algn="l">
              <a:lnSpc>
                <a:spcPct val="90000"/>
              </a:lnSpc>
              <a:spcBef>
                <a:spcPts val="300"/>
              </a:spcBef>
              <a:spcAft>
                <a:spcPts val="0"/>
              </a:spcAft>
              <a:buSzPts val="675"/>
              <a:buNone/>
              <a:defRPr sz="675"/>
            </a:lvl4pPr>
            <a:lvl5pPr marL="2286000" lvl="4" indent="-228600" algn="l">
              <a:lnSpc>
                <a:spcPct val="90000"/>
              </a:lnSpc>
              <a:spcBef>
                <a:spcPts val="300"/>
              </a:spcBef>
              <a:spcAft>
                <a:spcPts val="0"/>
              </a:spcAft>
              <a:buSzPts val="675"/>
              <a:buNone/>
              <a:defRPr sz="675"/>
            </a:lvl5pPr>
            <a:lvl6pPr marL="2743200" lvl="5" indent="-228600" algn="l">
              <a:lnSpc>
                <a:spcPct val="90000"/>
              </a:lnSpc>
              <a:spcBef>
                <a:spcPts val="300"/>
              </a:spcBef>
              <a:spcAft>
                <a:spcPts val="0"/>
              </a:spcAft>
              <a:buSzPts val="675"/>
              <a:buNone/>
              <a:defRPr sz="675"/>
            </a:lvl6pPr>
            <a:lvl7pPr marL="3200400" lvl="6" indent="-228600" algn="l">
              <a:lnSpc>
                <a:spcPct val="90000"/>
              </a:lnSpc>
              <a:spcBef>
                <a:spcPts val="300"/>
              </a:spcBef>
              <a:spcAft>
                <a:spcPts val="0"/>
              </a:spcAft>
              <a:buSzPts val="675"/>
              <a:buNone/>
              <a:defRPr sz="675"/>
            </a:lvl7pPr>
            <a:lvl8pPr marL="3657600" lvl="7" indent="-228600" algn="l">
              <a:lnSpc>
                <a:spcPct val="90000"/>
              </a:lnSpc>
              <a:spcBef>
                <a:spcPts val="300"/>
              </a:spcBef>
              <a:spcAft>
                <a:spcPts val="0"/>
              </a:spcAft>
              <a:buSzPts val="675"/>
              <a:buNone/>
              <a:defRPr sz="675"/>
            </a:lvl8pPr>
            <a:lvl9pPr marL="4114800" lvl="8" indent="-228600" algn="l">
              <a:lnSpc>
                <a:spcPct val="90000"/>
              </a:lnSpc>
              <a:spcBef>
                <a:spcPts val="300"/>
              </a:spcBef>
              <a:spcAft>
                <a:spcPts val="300"/>
              </a:spcAft>
              <a:buSzPts val="675"/>
              <a:buNone/>
              <a:defRPr sz="675"/>
            </a:lvl9pPr>
          </a:lstStyle>
          <a:p>
            <a:endParaRPr/>
          </a:p>
        </p:txBody>
      </p:sp>
      <p:sp>
        <p:nvSpPr>
          <p:cNvPr id="84" name="Google Shape;84;p39"/>
          <p:cNvSpPr txBox="1">
            <a:spLocks noGrp="1"/>
          </p:cNvSpPr>
          <p:nvPr>
            <p:ph type="dt" idx="10"/>
          </p:nvPr>
        </p:nvSpPr>
        <p:spPr>
          <a:xfrm>
            <a:off x="822961" y="4844839"/>
            <a:ext cx="1854203" cy="27384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5" name="Google Shape;85;p39"/>
          <p:cNvSpPr txBox="1">
            <a:spLocks noGrp="1"/>
          </p:cNvSpPr>
          <p:nvPr>
            <p:ph type="ftr" idx="11"/>
          </p:nvPr>
        </p:nvSpPr>
        <p:spPr>
          <a:xfrm>
            <a:off x="2764639" y="4844839"/>
            <a:ext cx="3617103" cy="273844"/>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6" name="Google Shape;86;p39"/>
          <p:cNvSpPr txBox="1">
            <a:spLocks noGrp="1"/>
          </p:cNvSpPr>
          <p:nvPr>
            <p:ph type="sldNum" idx="12"/>
          </p:nvPr>
        </p:nvSpPr>
        <p:spPr>
          <a:xfrm>
            <a:off x="7425344" y="4844839"/>
            <a:ext cx="984019" cy="27384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1pPr>
            <a:lvl2pPr marL="0" marR="0" lvl="1"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2pPr>
            <a:lvl3pPr marL="0" marR="0" lvl="2"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3pPr>
            <a:lvl4pPr marL="0" marR="0" lvl="3"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4pPr>
            <a:lvl5pPr marL="0" marR="0" lvl="4"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5pPr>
            <a:lvl6pPr marL="0" marR="0" lvl="5"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6pPr>
            <a:lvl7pPr marL="0" marR="0" lvl="6"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7pPr>
            <a:lvl8pPr marL="0" marR="0" lvl="7"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8pPr>
            <a:lvl9pPr marL="0" marR="0" lvl="8"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7"/>
        <p:cNvGrpSpPr/>
        <p:nvPr/>
      </p:nvGrpSpPr>
      <p:grpSpPr>
        <a:xfrm>
          <a:off x="0" y="0"/>
          <a:ext cx="0" cy="0"/>
          <a:chOff x="0" y="0"/>
          <a:chExt cx="0" cy="0"/>
        </a:xfrm>
      </p:grpSpPr>
      <p:sp>
        <p:nvSpPr>
          <p:cNvPr id="88" name="Google Shape;88;p40"/>
          <p:cNvSpPr txBox="1">
            <a:spLocks noGrp="1"/>
          </p:cNvSpPr>
          <p:nvPr>
            <p:ph type="title"/>
          </p:nvPr>
        </p:nvSpPr>
        <p:spPr>
          <a:xfrm>
            <a:off x="822960" y="214953"/>
            <a:ext cx="7543800" cy="1088068"/>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9" name="Google Shape;89;p40"/>
          <p:cNvSpPr txBox="1">
            <a:spLocks noGrp="1"/>
          </p:cNvSpPr>
          <p:nvPr>
            <p:ph type="body" idx="1"/>
          </p:nvPr>
        </p:nvSpPr>
        <p:spPr>
          <a:xfrm rot="5400000">
            <a:off x="3086100" y="-878839"/>
            <a:ext cx="3017520" cy="7543800"/>
          </a:xfrm>
          <a:prstGeom prst="rect">
            <a:avLst/>
          </a:prstGeom>
          <a:noFill/>
          <a:ln>
            <a:noFill/>
          </a:ln>
        </p:spPr>
        <p:txBody>
          <a:bodyPr spcFirstLastPara="1" wrap="square" lIns="45700" tIns="0" rIns="45700" bIns="0" anchor="t" anchorCtr="0">
            <a:normAutofit/>
          </a:bodyPr>
          <a:lstStyle>
            <a:lvl1pPr marL="457200" lvl="0" indent="-342900" algn="l">
              <a:lnSpc>
                <a:spcPct val="90000"/>
              </a:lnSpc>
              <a:spcBef>
                <a:spcPts val="900"/>
              </a:spcBef>
              <a:spcAft>
                <a:spcPts val="0"/>
              </a:spcAft>
              <a:buSzPts val="1800"/>
              <a:buChar char=" "/>
              <a:defRPr/>
            </a:lvl1pPr>
            <a:lvl2pPr marL="914400" lvl="1" indent="-342900" algn="l">
              <a:lnSpc>
                <a:spcPct val="90000"/>
              </a:lnSpc>
              <a:spcBef>
                <a:spcPts val="150"/>
              </a:spcBef>
              <a:spcAft>
                <a:spcPts val="0"/>
              </a:spcAft>
              <a:buSzPts val="1800"/>
              <a:buChar char="◦"/>
              <a:defRPr/>
            </a:lvl2pPr>
            <a:lvl3pPr marL="1371600" lvl="2" indent="-342900" algn="l">
              <a:lnSpc>
                <a:spcPct val="90000"/>
              </a:lnSpc>
              <a:spcBef>
                <a:spcPts val="300"/>
              </a:spcBef>
              <a:spcAft>
                <a:spcPts val="0"/>
              </a:spcAft>
              <a:buSzPts val="1800"/>
              <a:buChar char="◦"/>
              <a:defRPr/>
            </a:lvl3pPr>
            <a:lvl4pPr marL="1828800" lvl="3" indent="-342900" algn="l">
              <a:lnSpc>
                <a:spcPct val="90000"/>
              </a:lnSpc>
              <a:spcBef>
                <a:spcPts val="300"/>
              </a:spcBef>
              <a:spcAft>
                <a:spcPts val="0"/>
              </a:spcAft>
              <a:buSzPts val="1800"/>
              <a:buChar char="◦"/>
              <a:defRPr/>
            </a:lvl4pPr>
            <a:lvl5pPr marL="2286000" lvl="4" indent="-342900" algn="l">
              <a:lnSpc>
                <a:spcPct val="90000"/>
              </a:lnSpc>
              <a:spcBef>
                <a:spcPts val="300"/>
              </a:spcBef>
              <a:spcAft>
                <a:spcPts val="0"/>
              </a:spcAft>
              <a:buSzPts val="1800"/>
              <a:buChar char="◦"/>
              <a:defRPr/>
            </a:lvl5pPr>
            <a:lvl6pPr marL="2743200" lvl="5" indent="-342900" algn="l">
              <a:lnSpc>
                <a:spcPct val="90000"/>
              </a:lnSpc>
              <a:spcBef>
                <a:spcPts val="300"/>
              </a:spcBef>
              <a:spcAft>
                <a:spcPts val="0"/>
              </a:spcAft>
              <a:buSzPts val="1800"/>
              <a:buChar char="◦"/>
              <a:defRPr/>
            </a:lvl6pPr>
            <a:lvl7pPr marL="3200400" lvl="6" indent="-342900" algn="l">
              <a:lnSpc>
                <a:spcPct val="90000"/>
              </a:lnSpc>
              <a:spcBef>
                <a:spcPts val="300"/>
              </a:spcBef>
              <a:spcAft>
                <a:spcPts val="0"/>
              </a:spcAft>
              <a:buSzPts val="1800"/>
              <a:buChar char="◦"/>
              <a:defRPr/>
            </a:lvl7pPr>
            <a:lvl8pPr marL="3657600" lvl="7" indent="-342900" algn="l">
              <a:lnSpc>
                <a:spcPct val="90000"/>
              </a:lnSpc>
              <a:spcBef>
                <a:spcPts val="300"/>
              </a:spcBef>
              <a:spcAft>
                <a:spcPts val="0"/>
              </a:spcAft>
              <a:buSzPts val="1800"/>
              <a:buChar char="◦"/>
              <a:defRPr/>
            </a:lvl8pPr>
            <a:lvl9pPr marL="4114800" lvl="8" indent="-342900" algn="l">
              <a:lnSpc>
                <a:spcPct val="90000"/>
              </a:lnSpc>
              <a:spcBef>
                <a:spcPts val="300"/>
              </a:spcBef>
              <a:spcAft>
                <a:spcPts val="300"/>
              </a:spcAft>
              <a:buSzPts val="1800"/>
              <a:buChar char="◦"/>
              <a:defRPr/>
            </a:lvl9pPr>
          </a:lstStyle>
          <a:p>
            <a:endParaRPr/>
          </a:p>
        </p:txBody>
      </p:sp>
      <p:sp>
        <p:nvSpPr>
          <p:cNvPr id="90" name="Google Shape;90;p40"/>
          <p:cNvSpPr txBox="1">
            <a:spLocks noGrp="1"/>
          </p:cNvSpPr>
          <p:nvPr>
            <p:ph type="dt" idx="10"/>
          </p:nvPr>
        </p:nvSpPr>
        <p:spPr>
          <a:xfrm>
            <a:off x="822961" y="4844839"/>
            <a:ext cx="1854203" cy="27384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1" name="Google Shape;91;p40"/>
          <p:cNvSpPr txBox="1">
            <a:spLocks noGrp="1"/>
          </p:cNvSpPr>
          <p:nvPr>
            <p:ph type="ftr" idx="11"/>
          </p:nvPr>
        </p:nvSpPr>
        <p:spPr>
          <a:xfrm>
            <a:off x="2764639" y="4844839"/>
            <a:ext cx="3617103" cy="273844"/>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 name="Google Shape;92;p40"/>
          <p:cNvSpPr txBox="1">
            <a:spLocks noGrp="1"/>
          </p:cNvSpPr>
          <p:nvPr>
            <p:ph type="sldNum" idx="12"/>
          </p:nvPr>
        </p:nvSpPr>
        <p:spPr>
          <a:xfrm>
            <a:off x="7425344" y="4844839"/>
            <a:ext cx="984019" cy="27384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1pPr>
            <a:lvl2pPr marL="0" marR="0" lvl="1"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2pPr>
            <a:lvl3pPr marL="0" marR="0" lvl="2"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3pPr>
            <a:lvl4pPr marL="0" marR="0" lvl="3"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4pPr>
            <a:lvl5pPr marL="0" marR="0" lvl="4"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5pPr>
            <a:lvl6pPr marL="0" marR="0" lvl="5"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6pPr>
            <a:lvl7pPr marL="0" marR="0" lvl="6"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7pPr>
            <a:lvl8pPr marL="0" marR="0" lvl="7"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8pPr>
            <a:lvl9pPr marL="0" marR="0" lvl="8"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Vertical Title and Text" type="vertTitleAndTx">
  <p:cSld name="VERTICAL_TITLE_AND_VERTICAL_TEXT">
    <p:spTree>
      <p:nvGrpSpPr>
        <p:cNvPr id="1" name="Shape 93"/>
        <p:cNvGrpSpPr/>
        <p:nvPr/>
      </p:nvGrpSpPr>
      <p:grpSpPr>
        <a:xfrm>
          <a:off x="0" y="0"/>
          <a:ext cx="0" cy="0"/>
          <a:chOff x="0" y="0"/>
          <a:chExt cx="0" cy="0"/>
        </a:xfrm>
      </p:grpSpPr>
      <p:sp>
        <p:nvSpPr>
          <p:cNvPr id="94" name="Google Shape;94;p41"/>
          <p:cNvSpPr/>
          <p:nvPr/>
        </p:nvSpPr>
        <p:spPr>
          <a:xfrm>
            <a:off x="2382" y="4800600"/>
            <a:ext cx="9141619" cy="34290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 name="Google Shape;95;p41"/>
          <p:cNvSpPr/>
          <p:nvPr/>
        </p:nvSpPr>
        <p:spPr>
          <a:xfrm>
            <a:off x="12" y="4750737"/>
            <a:ext cx="9141619" cy="48006"/>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 name="Google Shape;96;p41"/>
          <p:cNvSpPr txBox="1">
            <a:spLocks noGrp="1"/>
          </p:cNvSpPr>
          <p:nvPr>
            <p:ph type="title"/>
          </p:nvPr>
        </p:nvSpPr>
        <p:spPr>
          <a:xfrm rot="5400000">
            <a:off x="5370480" y="1484280"/>
            <a:ext cx="4318066" cy="1971675"/>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7" name="Google Shape;97;p41"/>
          <p:cNvSpPr txBox="1">
            <a:spLocks noGrp="1"/>
          </p:cNvSpPr>
          <p:nvPr>
            <p:ph type="body" idx="1"/>
          </p:nvPr>
        </p:nvSpPr>
        <p:spPr>
          <a:xfrm rot="5400000">
            <a:off x="1369979" y="-430246"/>
            <a:ext cx="4318067" cy="5800725"/>
          </a:xfrm>
          <a:prstGeom prst="rect">
            <a:avLst/>
          </a:prstGeom>
          <a:noFill/>
          <a:ln>
            <a:noFill/>
          </a:ln>
        </p:spPr>
        <p:txBody>
          <a:bodyPr spcFirstLastPara="1" wrap="square" lIns="45700" tIns="0" rIns="45700" bIns="0" anchor="t" anchorCtr="0">
            <a:normAutofit/>
          </a:bodyPr>
          <a:lstStyle>
            <a:lvl1pPr marL="457200" lvl="0" indent="-342900" algn="l">
              <a:lnSpc>
                <a:spcPct val="90000"/>
              </a:lnSpc>
              <a:spcBef>
                <a:spcPts val="900"/>
              </a:spcBef>
              <a:spcAft>
                <a:spcPts val="0"/>
              </a:spcAft>
              <a:buSzPts val="1800"/>
              <a:buChar char=" "/>
              <a:defRPr/>
            </a:lvl1pPr>
            <a:lvl2pPr marL="914400" lvl="1" indent="-342900" algn="l">
              <a:lnSpc>
                <a:spcPct val="90000"/>
              </a:lnSpc>
              <a:spcBef>
                <a:spcPts val="150"/>
              </a:spcBef>
              <a:spcAft>
                <a:spcPts val="0"/>
              </a:spcAft>
              <a:buSzPts val="1800"/>
              <a:buChar char="◦"/>
              <a:defRPr/>
            </a:lvl2pPr>
            <a:lvl3pPr marL="1371600" lvl="2" indent="-342900" algn="l">
              <a:lnSpc>
                <a:spcPct val="90000"/>
              </a:lnSpc>
              <a:spcBef>
                <a:spcPts val="300"/>
              </a:spcBef>
              <a:spcAft>
                <a:spcPts val="0"/>
              </a:spcAft>
              <a:buSzPts val="1800"/>
              <a:buChar char="◦"/>
              <a:defRPr/>
            </a:lvl3pPr>
            <a:lvl4pPr marL="1828800" lvl="3" indent="-342900" algn="l">
              <a:lnSpc>
                <a:spcPct val="90000"/>
              </a:lnSpc>
              <a:spcBef>
                <a:spcPts val="300"/>
              </a:spcBef>
              <a:spcAft>
                <a:spcPts val="0"/>
              </a:spcAft>
              <a:buSzPts val="1800"/>
              <a:buChar char="◦"/>
              <a:defRPr/>
            </a:lvl4pPr>
            <a:lvl5pPr marL="2286000" lvl="4" indent="-342900" algn="l">
              <a:lnSpc>
                <a:spcPct val="90000"/>
              </a:lnSpc>
              <a:spcBef>
                <a:spcPts val="300"/>
              </a:spcBef>
              <a:spcAft>
                <a:spcPts val="0"/>
              </a:spcAft>
              <a:buSzPts val="1800"/>
              <a:buChar char="◦"/>
              <a:defRPr/>
            </a:lvl5pPr>
            <a:lvl6pPr marL="2743200" lvl="5" indent="-342900" algn="l">
              <a:lnSpc>
                <a:spcPct val="90000"/>
              </a:lnSpc>
              <a:spcBef>
                <a:spcPts val="300"/>
              </a:spcBef>
              <a:spcAft>
                <a:spcPts val="0"/>
              </a:spcAft>
              <a:buSzPts val="1800"/>
              <a:buChar char="◦"/>
              <a:defRPr/>
            </a:lvl6pPr>
            <a:lvl7pPr marL="3200400" lvl="6" indent="-342900" algn="l">
              <a:lnSpc>
                <a:spcPct val="90000"/>
              </a:lnSpc>
              <a:spcBef>
                <a:spcPts val="300"/>
              </a:spcBef>
              <a:spcAft>
                <a:spcPts val="0"/>
              </a:spcAft>
              <a:buSzPts val="1800"/>
              <a:buChar char="◦"/>
              <a:defRPr/>
            </a:lvl7pPr>
            <a:lvl8pPr marL="3657600" lvl="7" indent="-342900" algn="l">
              <a:lnSpc>
                <a:spcPct val="90000"/>
              </a:lnSpc>
              <a:spcBef>
                <a:spcPts val="300"/>
              </a:spcBef>
              <a:spcAft>
                <a:spcPts val="0"/>
              </a:spcAft>
              <a:buSzPts val="1800"/>
              <a:buChar char="◦"/>
              <a:defRPr/>
            </a:lvl8pPr>
            <a:lvl9pPr marL="4114800" lvl="8" indent="-342900" algn="l">
              <a:lnSpc>
                <a:spcPct val="90000"/>
              </a:lnSpc>
              <a:spcBef>
                <a:spcPts val="300"/>
              </a:spcBef>
              <a:spcAft>
                <a:spcPts val="300"/>
              </a:spcAft>
              <a:buSzPts val="1800"/>
              <a:buChar char="◦"/>
              <a:defRPr/>
            </a:lvl9pPr>
          </a:lstStyle>
          <a:p>
            <a:endParaRPr/>
          </a:p>
        </p:txBody>
      </p:sp>
      <p:sp>
        <p:nvSpPr>
          <p:cNvPr id="98" name="Google Shape;98;p41"/>
          <p:cNvSpPr txBox="1">
            <a:spLocks noGrp="1"/>
          </p:cNvSpPr>
          <p:nvPr>
            <p:ph type="dt" idx="10"/>
          </p:nvPr>
        </p:nvSpPr>
        <p:spPr>
          <a:xfrm>
            <a:off x="822961" y="4844839"/>
            <a:ext cx="1854203" cy="27384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9" name="Google Shape;99;p41"/>
          <p:cNvSpPr txBox="1">
            <a:spLocks noGrp="1"/>
          </p:cNvSpPr>
          <p:nvPr>
            <p:ph type="ftr" idx="11"/>
          </p:nvPr>
        </p:nvSpPr>
        <p:spPr>
          <a:xfrm>
            <a:off x="2764639" y="4844839"/>
            <a:ext cx="3617103" cy="273844"/>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0" name="Google Shape;100;p41"/>
          <p:cNvSpPr txBox="1">
            <a:spLocks noGrp="1"/>
          </p:cNvSpPr>
          <p:nvPr>
            <p:ph type="sldNum" idx="12"/>
          </p:nvPr>
        </p:nvSpPr>
        <p:spPr>
          <a:xfrm>
            <a:off x="7425344" y="4844839"/>
            <a:ext cx="984019" cy="27384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1pPr>
            <a:lvl2pPr marL="0" marR="0" lvl="1"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2pPr>
            <a:lvl3pPr marL="0" marR="0" lvl="2"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3pPr>
            <a:lvl4pPr marL="0" marR="0" lvl="3"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4pPr>
            <a:lvl5pPr marL="0" marR="0" lvl="4"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5pPr>
            <a:lvl6pPr marL="0" marR="0" lvl="5"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6pPr>
            <a:lvl7pPr marL="0" marR="0" lvl="6"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7pPr>
            <a:lvl8pPr marL="0" marR="0" lvl="7"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8pPr>
            <a:lvl9pPr marL="0" marR="0" lvl="8" indent="0" algn="r">
              <a:lnSpc>
                <a:spcPct val="100000"/>
              </a:lnSpc>
              <a:spcBef>
                <a:spcPts val="0"/>
              </a:spcBef>
              <a:spcAft>
                <a:spcPts val="0"/>
              </a:spcAft>
              <a:buClr>
                <a:srgbClr val="FFFFFF"/>
              </a:buClr>
              <a:buSzPts val="700"/>
              <a:buFont typeface="Arial"/>
              <a:buNone/>
              <a:defRPr sz="788" b="0" i="0" u="none" strike="noStrike" cap="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29"/>
          <p:cNvSpPr/>
          <p:nvPr/>
        </p:nvSpPr>
        <p:spPr>
          <a:xfrm>
            <a:off x="1" y="4800600"/>
            <a:ext cx="9144000" cy="34290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 name="Google Shape;7;p29"/>
          <p:cNvSpPr/>
          <p:nvPr/>
        </p:nvSpPr>
        <p:spPr>
          <a:xfrm>
            <a:off x="0" y="4750737"/>
            <a:ext cx="9144001" cy="49499"/>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 name="Google Shape;8;p29"/>
          <p:cNvSpPr txBox="1">
            <a:spLocks noGrp="1"/>
          </p:cNvSpPr>
          <p:nvPr>
            <p:ph type="title"/>
          </p:nvPr>
        </p:nvSpPr>
        <p:spPr>
          <a:xfrm>
            <a:off x="822960" y="214953"/>
            <a:ext cx="7543800" cy="1088068"/>
          </a:xfrm>
          <a:prstGeom prst="rect">
            <a:avLst/>
          </a:prstGeom>
          <a:noFill/>
          <a:ln>
            <a:noFill/>
          </a:ln>
        </p:spPr>
        <p:txBody>
          <a:bodyPr spcFirstLastPara="1" wrap="square" lIns="91425" tIns="45700" rIns="91425" bIns="45700" anchor="b" anchorCtr="0">
            <a:normAutofit/>
          </a:bodyPr>
          <a:lstStyle>
            <a:lvl1pPr marR="0" lvl="0" algn="l" rtl="0">
              <a:lnSpc>
                <a:spcPct val="85000"/>
              </a:lnSpc>
              <a:spcBef>
                <a:spcPts val="0"/>
              </a:spcBef>
              <a:spcAft>
                <a:spcPts val="0"/>
              </a:spcAft>
              <a:buClr>
                <a:srgbClr val="3F3F3F"/>
              </a:buClr>
              <a:buSzPts val="3600"/>
              <a:buFont typeface="Arial"/>
              <a:buNone/>
              <a:defRPr sz="3600" b="0" i="0" u="none" strike="noStrike" cap="none">
                <a:solidFill>
                  <a:srgbClr val="3F3F3F"/>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9" name="Google Shape;9;p29"/>
          <p:cNvSpPr txBox="1">
            <a:spLocks noGrp="1"/>
          </p:cNvSpPr>
          <p:nvPr>
            <p:ph type="body" idx="1"/>
          </p:nvPr>
        </p:nvSpPr>
        <p:spPr>
          <a:xfrm>
            <a:off x="822960" y="1384301"/>
            <a:ext cx="7543800" cy="3017520"/>
          </a:xfrm>
          <a:prstGeom prst="rect">
            <a:avLst/>
          </a:prstGeom>
          <a:noFill/>
          <a:ln>
            <a:noFill/>
          </a:ln>
        </p:spPr>
        <p:txBody>
          <a:bodyPr spcFirstLastPara="1" wrap="square" lIns="0" tIns="45700" rIns="0" bIns="45700" anchor="t" anchorCtr="0">
            <a:normAutofit/>
          </a:bodyPr>
          <a:lstStyle>
            <a:lvl1pPr marL="457200" marR="0" lvl="0" indent="-323850" algn="l" rtl="0">
              <a:lnSpc>
                <a:spcPct val="90000"/>
              </a:lnSpc>
              <a:spcBef>
                <a:spcPts val="900"/>
              </a:spcBef>
              <a:spcAft>
                <a:spcPts val="0"/>
              </a:spcAft>
              <a:buClr>
                <a:schemeClr val="accent1"/>
              </a:buClr>
              <a:buSzPts val="1500"/>
              <a:buFont typeface="Calibri"/>
              <a:buChar char=" "/>
              <a:defRPr sz="1500" b="0" i="0" u="none" strike="noStrike" cap="none">
                <a:solidFill>
                  <a:srgbClr val="3F3F3F"/>
                </a:solidFill>
                <a:latin typeface="Arial"/>
                <a:ea typeface="Arial"/>
                <a:cs typeface="Arial"/>
                <a:sym typeface="Arial"/>
              </a:defRPr>
            </a:lvl1pPr>
            <a:lvl2pPr marL="914400" marR="0" lvl="1" indent="-314325" algn="l" rtl="0">
              <a:lnSpc>
                <a:spcPct val="90000"/>
              </a:lnSpc>
              <a:spcBef>
                <a:spcPts val="150"/>
              </a:spcBef>
              <a:spcAft>
                <a:spcPts val="0"/>
              </a:spcAft>
              <a:buClr>
                <a:schemeClr val="accent1"/>
              </a:buClr>
              <a:buSzPts val="1350"/>
              <a:buFont typeface="Calibri"/>
              <a:buChar char="◦"/>
              <a:defRPr sz="1350" b="0" i="0" u="none" strike="noStrike" cap="none">
                <a:solidFill>
                  <a:srgbClr val="3F3F3F"/>
                </a:solidFill>
                <a:latin typeface="Arial"/>
                <a:ea typeface="Arial"/>
                <a:cs typeface="Arial"/>
                <a:sym typeface="Arial"/>
              </a:defRPr>
            </a:lvl2pPr>
            <a:lvl3pPr marL="1371600" marR="0" lvl="2" indent="-295275" algn="l" rtl="0">
              <a:lnSpc>
                <a:spcPct val="90000"/>
              </a:lnSpc>
              <a:spcBef>
                <a:spcPts val="300"/>
              </a:spcBef>
              <a:spcAft>
                <a:spcPts val="0"/>
              </a:spcAft>
              <a:buClr>
                <a:schemeClr val="accent1"/>
              </a:buClr>
              <a:buSzPts val="1050"/>
              <a:buFont typeface="Calibri"/>
              <a:buChar char="◦"/>
              <a:defRPr sz="1050" b="0" i="0" u="none" strike="noStrike" cap="none">
                <a:solidFill>
                  <a:srgbClr val="3F3F3F"/>
                </a:solidFill>
                <a:latin typeface="Arial"/>
                <a:ea typeface="Arial"/>
                <a:cs typeface="Arial"/>
                <a:sym typeface="Arial"/>
              </a:defRPr>
            </a:lvl3pPr>
            <a:lvl4pPr marL="1828800" marR="0" lvl="3" indent="-295275" algn="l" rtl="0">
              <a:lnSpc>
                <a:spcPct val="90000"/>
              </a:lnSpc>
              <a:spcBef>
                <a:spcPts val="300"/>
              </a:spcBef>
              <a:spcAft>
                <a:spcPts val="0"/>
              </a:spcAft>
              <a:buClr>
                <a:schemeClr val="accent1"/>
              </a:buClr>
              <a:buSzPts val="1050"/>
              <a:buFont typeface="Calibri"/>
              <a:buChar char="◦"/>
              <a:defRPr sz="1050" b="0" i="0" u="none" strike="noStrike" cap="none">
                <a:solidFill>
                  <a:srgbClr val="3F3F3F"/>
                </a:solidFill>
                <a:latin typeface="Arial"/>
                <a:ea typeface="Arial"/>
                <a:cs typeface="Arial"/>
                <a:sym typeface="Arial"/>
              </a:defRPr>
            </a:lvl4pPr>
            <a:lvl5pPr marL="2286000" marR="0" lvl="4" indent="-295275" algn="l" rtl="0">
              <a:lnSpc>
                <a:spcPct val="90000"/>
              </a:lnSpc>
              <a:spcBef>
                <a:spcPts val="300"/>
              </a:spcBef>
              <a:spcAft>
                <a:spcPts val="0"/>
              </a:spcAft>
              <a:buClr>
                <a:schemeClr val="accent1"/>
              </a:buClr>
              <a:buSzPts val="1050"/>
              <a:buFont typeface="Calibri"/>
              <a:buChar char="◦"/>
              <a:defRPr sz="1050" b="0" i="0" u="none" strike="noStrike" cap="none">
                <a:solidFill>
                  <a:srgbClr val="3F3F3F"/>
                </a:solidFill>
                <a:latin typeface="Arial"/>
                <a:ea typeface="Arial"/>
                <a:cs typeface="Arial"/>
                <a:sym typeface="Arial"/>
              </a:defRPr>
            </a:lvl5pPr>
            <a:lvl6pPr marL="2743200" marR="0" lvl="5" indent="-295275" algn="l" rtl="0">
              <a:lnSpc>
                <a:spcPct val="90000"/>
              </a:lnSpc>
              <a:spcBef>
                <a:spcPts val="300"/>
              </a:spcBef>
              <a:spcAft>
                <a:spcPts val="0"/>
              </a:spcAft>
              <a:buClr>
                <a:schemeClr val="accent1"/>
              </a:buClr>
              <a:buSzPts val="1050"/>
              <a:buFont typeface="Calibri"/>
              <a:buChar char="◦"/>
              <a:defRPr sz="1050" b="0" i="0" u="none" strike="noStrike" cap="none">
                <a:solidFill>
                  <a:srgbClr val="3F3F3F"/>
                </a:solidFill>
                <a:latin typeface="Arial"/>
                <a:ea typeface="Arial"/>
                <a:cs typeface="Arial"/>
                <a:sym typeface="Arial"/>
              </a:defRPr>
            </a:lvl6pPr>
            <a:lvl7pPr marL="3200400" marR="0" lvl="6" indent="-295275" algn="l" rtl="0">
              <a:lnSpc>
                <a:spcPct val="90000"/>
              </a:lnSpc>
              <a:spcBef>
                <a:spcPts val="300"/>
              </a:spcBef>
              <a:spcAft>
                <a:spcPts val="0"/>
              </a:spcAft>
              <a:buClr>
                <a:schemeClr val="accent1"/>
              </a:buClr>
              <a:buSzPts val="1050"/>
              <a:buFont typeface="Calibri"/>
              <a:buChar char="◦"/>
              <a:defRPr sz="1050" b="0" i="0" u="none" strike="noStrike" cap="none">
                <a:solidFill>
                  <a:srgbClr val="3F3F3F"/>
                </a:solidFill>
                <a:latin typeface="Arial"/>
                <a:ea typeface="Arial"/>
                <a:cs typeface="Arial"/>
                <a:sym typeface="Arial"/>
              </a:defRPr>
            </a:lvl7pPr>
            <a:lvl8pPr marL="3657600" marR="0" lvl="7" indent="-295275" algn="l" rtl="0">
              <a:lnSpc>
                <a:spcPct val="90000"/>
              </a:lnSpc>
              <a:spcBef>
                <a:spcPts val="300"/>
              </a:spcBef>
              <a:spcAft>
                <a:spcPts val="0"/>
              </a:spcAft>
              <a:buClr>
                <a:schemeClr val="accent1"/>
              </a:buClr>
              <a:buSzPts val="1050"/>
              <a:buFont typeface="Calibri"/>
              <a:buChar char="◦"/>
              <a:defRPr sz="1050" b="0" i="0" u="none" strike="noStrike" cap="none">
                <a:solidFill>
                  <a:srgbClr val="3F3F3F"/>
                </a:solidFill>
                <a:latin typeface="Arial"/>
                <a:ea typeface="Arial"/>
                <a:cs typeface="Arial"/>
                <a:sym typeface="Arial"/>
              </a:defRPr>
            </a:lvl8pPr>
            <a:lvl9pPr marL="4114800" marR="0" lvl="8" indent="-295275" algn="l" rtl="0">
              <a:lnSpc>
                <a:spcPct val="90000"/>
              </a:lnSpc>
              <a:spcBef>
                <a:spcPts val="300"/>
              </a:spcBef>
              <a:spcAft>
                <a:spcPts val="300"/>
              </a:spcAft>
              <a:buClr>
                <a:schemeClr val="accent1"/>
              </a:buClr>
              <a:buSzPts val="1050"/>
              <a:buFont typeface="Calibri"/>
              <a:buChar char="◦"/>
              <a:defRPr sz="1050" b="0" i="0" u="none" strike="noStrike" cap="none">
                <a:solidFill>
                  <a:srgbClr val="3F3F3F"/>
                </a:solidFill>
                <a:latin typeface="Arial"/>
                <a:ea typeface="Arial"/>
                <a:cs typeface="Arial"/>
                <a:sym typeface="Arial"/>
              </a:defRPr>
            </a:lvl9pPr>
          </a:lstStyle>
          <a:p>
            <a:endParaRPr/>
          </a:p>
        </p:txBody>
      </p:sp>
      <p:sp>
        <p:nvSpPr>
          <p:cNvPr id="10" name="Google Shape;10;p29"/>
          <p:cNvSpPr txBox="1">
            <a:spLocks noGrp="1"/>
          </p:cNvSpPr>
          <p:nvPr>
            <p:ph type="dt" idx="10"/>
          </p:nvPr>
        </p:nvSpPr>
        <p:spPr>
          <a:xfrm>
            <a:off x="822961" y="4844839"/>
            <a:ext cx="1854203" cy="273844"/>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675" b="0" i="0" u="none" strike="noStrike" cap="none">
                <a:solidFill>
                  <a:srgbClr val="FFFFFF"/>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1" name="Google Shape;11;p29"/>
          <p:cNvSpPr txBox="1">
            <a:spLocks noGrp="1"/>
          </p:cNvSpPr>
          <p:nvPr>
            <p:ph type="ftr" idx="11"/>
          </p:nvPr>
        </p:nvSpPr>
        <p:spPr>
          <a:xfrm>
            <a:off x="2764639" y="4844839"/>
            <a:ext cx="3617103" cy="273844"/>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675" b="0" i="0" u="none" strike="noStrike" cap="none">
                <a:solidFill>
                  <a:srgbClr val="FFFFFF"/>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2" name="Google Shape;12;p29"/>
          <p:cNvSpPr txBox="1">
            <a:spLocks noGrp="1"/>
          </p:cNvSpPr>
          <p:nvPr>
            <p:ph type="sldNum" idx="12"/>
          </p:nvPr>
        </p:nvSpPr>
        <p:spPr>
          <a:xfrm>
            <a:off x="7425344" y="4844839"/>
            <a:ext cx="984019" cy="273844"/>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FFFFFF"/>
              </a:buClr>
              <a:buSzPts val="788"/>
              <a:buFont typeface="Arial"/>
              <a:buNone/>
              <a:defRPr sz="788" b="0" i="0" u="none" strike="noStrike" cap="none">
                <a:solidFill>
                  <a:srgbClr val="FFFFFF"/>
                </a:solidFill>
                <a:latin typeface="Arial"/>
                <a:ea typeface="Arial"/>
                <a:cs typeface="Arial"/>
                <a:sym typeface="Arial"/>
              </a:defRPr>
            </a:lvl1pPr>
            <a:lvl2pPr marL="0" marR="0" lvl="1" indent="0" algn="r" rtl="0">
              <a:lnSpc>
                <a:spcPct val="100000"/>
              </a:lnSpc>
              <a:spcBef>
                <a:spcPts val="0"/>
              </a:spcBef>
              <a:spcAft>
                <a:spcPts val="0"/>
              </a:spcAft>
              <a:buClr>
                <a:srgbClr val="FFFFFF"/>
              </a:buClr>
              <a:buSzPts val="788"/>
              <a:buFont typeface="Arial"/>
              <a:buNone/>
              <a:defRPr sz="788" b="0" i="0" u="none" strike="noStrike" cap="none">
                <a:solidFill>
                  <a:srgbClr val="FFFFFF"/>
                </a:solidFill>
                <a:latin typeface="Arial"/>
                <a:ea typeface="Arial"/>
                <a:cs typeface="Arial"/>
                <a:sym typeface="Arial"/>
              </a:defRPr>
            </a:lvl2pPr>
            <a:lvl3pPr marL="0" marR="0" lvl="2" indent="0" algn="r" rtl="0">
              <a:lnSpc>
                <a:spcPct val="100000"/>
              </a:lnSpc>
              <a:spcBef>
                <a:spcPts val="0"/>
              </a:spcBef>
              <a:spcAft>
                <a:spcPts val="0"/>
              </a:spcAft>
              <a:buClr>
                <a:srgbClr val="FFFFFF"/>
              </a:buClr>
              <a:buSzPts val="788"/>
              <a:buFont typeface="Arial"/>
              <a:buNone/>
              <a:defRPr sz="788" b="0" i="0" u="none" strike="noStrike" cap="none">
                <a:solidFill>
                  <a:srgbClr val="FFFFFF"/>
                </a:solidFill>
                <a:latin typeface="Arial"/>
                <a:ea typeface="Arial"/>
                <a:cs typeface="Arial"/>
                <a:sym typeface="Arial"/>
              </a:defRPr>
            </a:lvl3pPr>
            <a:lvl4pPr marL="0" marR="0" lvl="3" indent="0" algn="r" rtl="0">
              <a:lnSpc>
                <a:spcPct val="100000"/>
              </a:lnSpc>
              <a:spcBef>
                <a:spcPts val="0"/>
              </a:spcBef>
              <a:spcAft>
                <a:spcPts val="0"/>
              </a:spcAft>
              <a:buClr>
                <a:srgbClr val="FFFFFF"/>
              </a:buClr>
              <a:buSzPts val="788"/>
              <a:buFont typeface="Arial"/>
              <a:buNone/>
              <a:defRPr sz="788" b="0" i="0" u="none" strike="noStrike" cap="none">
                <a:solidFill>
                  <a:srgbClr val="FFFFFF"/>
                </a:solidFill>
                <a:latin typeface="Arial"/>
                <a:ea typeface="Arial"/>
                <a:cs typeface="Arial"/>
                <a:sym typeface="Arial"/>
              </a:defRPr>
            </a:lvl4pPr>
            <a:lvl5pPr marL="0" marR="0" lvl="4" indent="0" algn="r" rtl="0">
              <a:lnSpc>
                <a:spcPct val="100000"/>
              </a:lnSpc>
              <a:spcBef>
                <a:spcPts val="0"/>
              </a:spcBef>
              <a:spcAft>
                <a:spcPts val="0"/>
              </a:spcAft>
              <a:buClr>
                <a:srgbClr val="FFFFFF"/>
              </a:buClr>
              <a:buSzPts val="788"/>
              <a:buFont typeface="Arial"/>
              <a:buNone/>
              <a:defRPr sz="788" b="0" i="0" u="none" strike="noStrike" cap="none">
                <a:solidFill>
                  <a:srgbClr val="FFFFFF"/>
                </a:solidFill>
                <a:latin typeface="Arial"/>
                <a:ea typeface="Arial"/>
                <a:cs typeface="Arial"/>
                <a:sym typeface="Arial"/>
              </a:defRPr>
            </a:lvl5pPr>
            <a:lvl6pPr marL="0" marR="0" lvl="5" indent="0" algn="r" rtl="0">
              <a:lnSpc>
                <a:spcPct val="100000"/>
              </a:lnSpc>
              <a:spcBef>
                <a:spcPts val="0"/>
              </a:spcBef>
              <a:spcAft>
                <a:spcPts val="0"/>
              </a:spcAft>
              <a:buClr>
                <a:srgbClr val="FFFFFF"/>
              </a:buClr>
              <a:buSzPts val="788"/>
              <a:buFont typeface="Arial"/>
              <a:buNone/>
              <a:defRPr sz="788" b="0" i="0" u="none" strike="noStrike" cap="none">
                <a:solidFill>
                  <a:srgbClr val="FFFFFF"/>
                </a:solidFill>
                <a:latin typeface="Arial"/>
                <a:ea typeface="Arial"/>
                <a:cs typeface="Arial"/>
                <a:sym typeface="Arial"/>
              </a:defRPr>
            </a:lvl6pPr>
            <a:lvl7pPr marL="0" marR="0" lvl="6" indent="0" algn="r" rtl="0">
              <a:lnSpc>
                <a:spcPct val="100000"/>
              </a:lnSpc>
              <a:spcBef>
                <a:spcPts val="0"/>
              </a:spcBef>
              <a:spcAft>
                <a:spcPts val="0"/>
              </a:spcAft>
              <a:buClr>
                <a:srgbClr val="FFFFFF"/>
              </a:buClr>
              <a:buSzPts val="788"/>
              <a:buFont typeface="Arial"/>
              <a:buNone/>
              <a:defRPr sz="788" b="0" i="0" u="none" strike="noStrike" cap="none">
                <a:solidFill>
                  <a:srgbClr val="FFFFFF"/>
                </a:solidFill>
                <a:latin typeface="Arial"/>
                <a:ea typeface="Arial"/>
                <a:cs typeface="Arial"/>
                <a:sym typeface="Arial"/>
              </a:defRPr>
            </a:lvl7pPr>
            <a:lvl8pPr marL="0" marR="0" lvl="7" indent="0" algn="r" rtl="0">
              <a:lnSpc>
                <a:spcPct val="100000"/>
              </a:lnSpc>
              <a:spcBef>
                <a:spcPts val="0"/>
              </a:spcBef>
              <a:spcAft>
                <a:spcPts val="0"/>
              </a:spcAft>
              <a:buClr>
                <a:srgbClr val="FFFFFF"/>
              </a:buClr>
              <a:buSzPts val="788"/>
              <a:buFont typeface="Arial"/>
              <a:buNone/>
              <a:defRPr sz="788" b="0" i="0" u="none" strike="noStrike" cap="none">
                <a:solidFill>
                  <a:srgbClr val="FFFFFF"/>
                </a:solidFill>
                <a:latin typeface="Arial"/>
                <a:ea typeface="Arial"/>
                <a:cs typeface="Arial"/>
                <a:sym typeface="Arial"/>
              </a:defRPr>
            </a:lvl8pPr>
            <a:lvl9pPr marL="0" marR="0" lvl="8" indent="0" algn="r" rtl="0">
              <a:lnSpc>
                <a:spcPct val="100000"/>
              </a:lnSpc>
              <a:spcBef>
                <a:spcPts val="0"/>
              </a:spcBef>
              <a:spcAft>
                <a:spcPts val="0"/>
              </a:spcAft>
              <a:buClr>
                <a:srgbClr val="FFFFFF"/>
              </a:buClr>
              <a:buSzPts val="788"/>
              <a:buFont typeface="Arial"/>
              <a:buNone/>
              <a:defRPr sz="788" b="0" i="0" u="none" strike="noStrike" cap="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cxnSp>
        <p:nvCxnSpPr>
          <p:cNvPr id="13" name="Google Shape;13;p29"/>
          <p:cNvCxnSpPr/>
          <p:nvPr/>
        </p:nvCxnSpPr>
        <p:spPr>
          <a:xfrm>
            <a:off x="895149" y="1303384"/>
            <a:ext cx="7475220" cy="0"/>
          </a:xfrm>
          <a:prstGeom prst="straightConnector1">
            <a:avLst/>
          </a:prstGeom>
          <a:noFill/>
          <a:ln w="9525" cap="flat" cmpd="sng">
            <a:solidFill>
              <a:srgbClr val="7F7F7F"/>
            </a:solidFill>
            <a:prstDash val="solid"/>
            <a:round/>
            <a:headEnd type="none" w="sm" len="sm"/>
            <a:tailEnd type="none" w="sm" len="sm"/>
          </a:ln>
        </p:spPr>
      </p:cxn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regencyhealthcare.in/wp-content/uploads/2018/06/1-1200x800.png"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wilmingtonhealth.com/blog/maintaining-heart-health-understanding-hypertension-risk/"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regencyhealthcare.in/wp-content/uploads/2018/06/1-1200x800.png"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cdn-prod.medicalnewstoday.com/content/images/articles/319/319319/blood-pressure-heart-attack.jpg"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mayoclinic.org/content/dam/media/en/images/2023/02/10/blood-pressure-measurement.jpg"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mayoclinic.org/content/dam/media/en/images/2023/02/10/blood-pressure-measurement.jpg"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bhf.org.uk/-/media/images/for-professionals/healthcare-professionals/innovation-in-care/person-centred-care-and-the-house-of-care/person-centred-care_diagram-of-the-house-of-care-framework_770x510.jpg?rev=a09d77ef866a4a6395eaa226df5a9bc8&amp;la=en&amp;h=510&amp;w=770&amp;hash=DB08625640EFB57CF1E7B4DD2993F314" TargetMode="External"/><Relationship Id="rId5" Type="http://schemas.openxmlformats.org/officeDocument/2006/relationships/image" Target="../media/image7.png"/><Relationship Id="rId4" Type="http://schemas.openxmlformats.org/officeDocument/2006/relationships/hyperlink" Target="https://www.tmh.org/sites/default/files/2024-09/Hypertension%20Banner.png"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upload.wikimedia.org/wikipedia/commons/8/87/Main_complications_of_persistent_high_blood_pressure.svg"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pn.bmj.com/content/practneurol/25/2/143/F1.large.jpg"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lh5.googleusercontent.com/jX1nu7AaoTy5w0Pl5R-DbUUVfcgX9myJTod4SNjwiRK9dXZ1a4tfQEFCFGXFfJhSfarV9hzqXUIGeqcidZjgrjsHuMWKkKiWHLFuIni_54URcp_MDouxesjSOC4MEpAfGcmo9TzfOqGJRoF5w1ftyg"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8.xml.rels><?xml version="1.0" encoding="UTF-8" standalone="yes"?>
<Relationships xmlns="http://schemas.openxmlformats.org/package/2006/relationships"><Relationship Id="rId3" Type="http://schemas.openxmlformats.org/officeDocument/2006/relationships/hyperlink" Target="https://lh5.googleusercontent.com/jX1nu7AaoTy5w0Pl5R-DbUUVfcgX9myJTod4SNjwiRK9dXZ1a4tfQEFCFGXFfJhSfarV9hzqXUIGeqcidZjgrjsHuMWKkKiWHLFuIni_54URcp_MDouxesjSOC4MEpAfGcmo9TzfOqGJRoF5w1ftyg"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dx.doi.org/10.1097/MD.0000000000038560" TargetMode="External"/><Relationship Id="rId3" Type="http://schemas.openxmlformats.org/officeDocument/2006/relationships/hyperlink" Target="https://doi.org/10.1155/2021/9376134" TargetMode="External"/><Relationship Id="rId7" Type="http://schemas.openxmlformats.org/officeDocument/2006/relationships/hyperlink" Target="https://doi.org/10.1007/s11906-023-01248-2" TargetMode="External"/><Relationship Id="rId12" Type="http://schemas.openxmlformats.org/officeDocument/2006/relationships/hyperlink" Target="https://assets.cureus.com/uploads/original_article/pdf/268299/20240824-1030522-41xj2c.pdf"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jamanetwork.com/journals/jama/fullarticle/10.1001/jama.2022.19590?utm_campaign=articlePDF%26utm_medium=articlePDFlink%26utm_source=articlePDF%26utm_content=jama.2022.19590" TargetMode="External"/><Relationship Id="rId11" Type="http://schemas.openxmlformats.org/officeDocument/2006/relationships/hyperlink" Target="https://doi.org/10.1186/s12875-023-02194-3" TargetMode="External"/><Relationship Id="rId5" Type="http://schemas.openxmlformats.org/officeDocument/2006/relationships/hyperlink" Target="http://dx.doi.org/10.1164/rccm.202009-3698OC" TargetMode="External"/><Relationship Id="rId10" Type="http://schemas.openxmlformats.org/officeDocument/2006/relationships/hyperlink" Target="https://ijic.org/articles/10.5334/ijic.ICIC20469" TargetMode="External"/><Relationship Id="rId4" Type="http://schemas.openxmlformats.org/officeDocument/2006/relationships/hyperlink" Target="https://www.bloodpressureuk.org/news/media-centre/blood-pressure-facts-and-figures/" TargetMode="External"/><Relationship Id="rId9" Type="http://schemas.openxmlformats.org/officeDocument/2006/relationships/hyperlink" Target="https://www.england.nhs.uk/personalisedcare/comprehensive-model-of-personalised-care/"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nature.com/articles/s41371-025-01070-0.pdf" TargetMode="External"/><Relationship Id="rId3" Type="http://schemas.openxmlformats.org/officeDocument/2006/relationships/hyperlink" Target="https://doi.org/10.1038/s41467-023-40763-3" TargetMode="External"/><Relationship Id="rId7" Type="http://schemas.openxmlformats.org/officeDocument/2006/relationships/hyperlink" Target="https://doi.org/10.3389/fcvm.2023.1205475" TargetMode="External"/><Relationship Id="rId12" Type="http://schemas.openxmlformats.org/officeDocument/2006/relationships/hyperlink" Target="https://ueaeprints.uea.ac.uk/id/eprint/82329/1/2021RussellRClinPsyD.pdf"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doi.org/10.1111/joim.13692" TargetMode="External"/><Relationship Id="rId11" Type="http://schemas.openxmlformats.org/officeDocument/2006/relationships/hyperlink" Target="https://www.news-medical.net/news/20230508/42-million-people-in-England-have-undiagnosed-hypertension-report-shows.aspx" TargetMode="External"/><Relationship Id="rId5" Type="http://schemas.openxmlformats.org/officeDocument/2006/relationships/hyperlink" Target="https://www.revhipertension.com/rlh_1_2025/8_the_importance_early_screening.pdf" TargetMode="External"/><Relationship Id="rId10" Type="http://schemas.openxmlformats.org/officeDocument/2006/relationships/hyperlink" Target="https://doi.org/10.3389/fcvm.2022.959285" TargetMode="External"/><Relationship Id="rId4" Type="http://schemas.openxmlformats.org/officeDocument/2006/relationships/hyperlink" Target="https://www.science.org/doi/pdf/10.1126/sciadv.adh0615" TargetMode="External"/><Relationship Id="rId9" Type="http://schemas.openxmlformats.org/officeDocument/2006/relationships/hyperlink" Target="https://www.nice.org.uk/guidance/ng136/chapter/recommendations"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doi.org/10.1186/s12875-023-02117-2" TargetMode="External"/><Relationship Id="rId3" Type="http://schemas.openxmlformats.org/officeDocument/2006/relationships/hyperlink" Target="https://journals.iarn.or.id/index.php/ners/article/view/286" TargetMode="External"/><Relationship Id="rId7" Type="http://schemas.openxmlformats.org/officeDocument/2006/relationships/hyperlink" Target="https://bmjopen.bmj.com/content/bmjopen/12/4/e056627.full.pdf" TargetMode="External"/><Relationship Id="rId12" Type="http://schemas.openxmlformats.org/officeDocument/2006/relationships/hyperlink" Target="https://pmc.ncbi.nlm.nih.gov/articles/PMC8162166/pdf/41569_2021_Article_559.pdf"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doi.org/10.3390/nu15010046" TargetMode="External"/><Relationship Id="rId11" Type="http://schemas.openxmlformats.org/officeDocument/2006/relationships/hyperlink" Target="https://doi.org/10.1186/s12967-021-03217-2" TargetMode="External"/><Relationship Id="rId5" Type="http://schemas.openxmlformats.org/officeDocument/2006/relationships/hyperlink" Target="https://www.nature.com/articles/s41569-022-00690-0.pdf" TargetMode="External"/><Relationship Id="rId10" Type="http://schemas.openxmlformats.org/officeDocument/2006/relationships/hyperlink" Target="https://www.who.int/news/item/25-08-2021-more-than-700-million-people-with-untreated-hypertension" TargetMode="External"/><Relationship Id="rId4" Type="http://schemas.openxmlformats.org/officeDocument/2006/relationships/hyperlink" Target="https://doi.org/10.3390/ijerph19052819" TargetMode="External"/><Relationship Id="rId9" Type="http://schemas.openxmlformats.org/officeDocument/2006/relationships/hyperlink" Target="https://openheart.bmj.com/content/openhrt/8/1/e001461.full.pdf"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1"/>
          <p:cNvSpPr txBox="1">
            <a:spLocks noGrp="1"/>
          </p:cNvSpPr>
          <p:nvPr>
            <p:ph type="ctrTitle"/>
          </p:nvPr>
        </p:nvSpPr>
        <p:spPr>
          <a:xfrm>
            <a:off x="311708" y="2059255"/>
            <a:ext cx="8520600" cy="1622580"/>
          </a:xfrm>
          <a:prstGeom prst="rect">
            <a:avLst/>
          </a:prstGeom>
          <a:noFill/>
          <a:ln>
            <a:noFill/>
          </a:ln>
        </p:spPr>
        <p:txBody>
          <a:bodyPr spcFirstLastPara="1" wrap="square" lIns="91425" tIns="91425" rIns="91425" bIns="91425" anchor="b" anchorCtr="0">
            <a:noAutofit/>
          </a:bodyPr>
          <a:lstStyle/>
          <a:p>
            <a:pPr marL="0" lvl="0" indent="0" algn="ctr" rtl="0">
              <a:lnSpc>
                <a:spcPct val="115000"/>
              </a:lnSpc>
              <a:spcBef>
                <a:spcPts val="0"/>
              </a:spcBef>
              <a:spcAft>
                <a:spcPts val="0"/>
              </a:spcAft>
              <a:buClr>
                <a:srgbClr val="FFFFFF"/>
              </a:buClr>
              <a:buSzPts val="990"/>
              <a:buFont typeface="Corbel"/>
              <a:buNone/>
            </a:pPr>
            <a:endParaRPr sz="1400" dirty="0">
              <a:latin typeface="Arial"/>
              <a:ea typeface="Arial"/>
              <a:cs typeface="Arial"/>
              <a:sym typeface="Arial"/>
            </a:endParaRPr>
          </a:p>
          <a:p>
            <a:pPr marL="0" lvl="0" indent="0" algn="ctr" rtl="0">
              <a:lnSpc>
                <a:spcPct val="115000"/>
              </a:lnSpc>
              <a:spcBef>
                <a:spcPts val="0"/>
              </a:spcBef>
              <a:spcAft>
                <a:spcPts val="0"/>
              </a:spcAft>
              <a:buClr>
                <a:srgbClr val="FFFFFF"/>
              </a:buClr>
              <a:buSzPts val="990"/>
              <a:buFont typeface="Corbel"/>
              <a:buNone/>
            </a:pPr>
            <a:endParaRPr sz="1400" dirty="0">
              <a:latin typeface="Arial"/>
              <a:ea typeface="Arial"/>
              <a:cs typeface="Arial"/>
              <a:sym typeface="Arial"/>
            </a:endParaRPr>
          </a:p>
          <a:p>
            <a:pPr marL="0" lvl="0" indent="0" algn="ctr" rtl="0">
              <a:lnSpc>
                <a:spcPct val="115000"/>
              </a:lnSpc>
              <a:spcBef>
                <a:spcPts val="0"/>
              </a:spcBef>
              <a:spcAft>
                <a:spcPts val="0"/>
              </a:spcAft>
              <a:buClr>
                <a:schemeClr val="dk1"/>
              </a:buClr>
              <a:buSzPts val="990"/>
              <a:buFont typeface="Arial"/>
              <a:buNone/>
            </a:pPr>
            <a:br>
              <a:rPr lang="en-GB" sz="1400" dirty="0">
                <a:latin typeface="Arial"/>
                <a:ea typeface="Arial"/>
                <a:cs typeface="Arial"/>
                <a:sym typeface="Arial"/>
              </a:rPr>
            </a:br>
            <a:br>
              <a:rPr lang="en-GB" sz="1400" dirty="0">
                <a:latin typeface="Arial"/>
                <a:ea typeface="Arial"/>
                <a:cs typeface="Arial"/>
                <a:sym typeface="Arial"/>
              </a:rPr>
            </a:br>
            <a:endParaRPr sz="1400" dirty="0">
              <a:latin typeface="Arial"/>
              <a:ea typeface="Arial"/>
              <a:cs typeface="Arial"/>
              <a:sym typeface="Arial"/>
            </a:endParaRPr>
          </a:p>
          <a:p>
            <a:pPr marL="0" lvl="0" indent="0" algn="ctr" rtl="0">
              <a:lnSpc>
                <a:spcPct val="115000"/>
              </a:lnSpc>
              <a:spcBef>
                <a:spcPts val="0"/>
              </a:spcBef>
              <a:spcAft>
                <a:spcPts val="0"/>
              </a:spcAft>
              <a:buClr>
                <a:schemeClr val="dk1"/>
              </a:buClr>
              <a:buSzPts val="990"/>
              <a:buFont typeface="Arial"/>
              <a:buNone/>
            </a:pPr>
            <a:endParaRPr sz="1400" dirty="0">
              <a:latin typeface="Arial"/>
              <a:ea typeface="Arial"/>
              <a:cs typeface="Arial"/>
              <a:sym typeface="Arial"/>
            </a:endParaRPr>
          </a:p>
          <a:p>
            <a:pPr marL="0" lvl="0" indent="0" algn="ctr" rtl="0">
              <a:lnSpc>
                <a:spcPct val="115000"/>
              </a:lnSpc>
              <a:spcBef>
                <a:spcPts val="0"/>
              </a:spcBef>
              <a:spcAft>
                <a:spcPts val="0"/>
              </a:spcAft>
              <a:buClr>
                <a:schemeClr val="dk1"/>
              </a:buClr>
              <a:buSzPts val="990"/>
              <a:buFont typeface="Arial"/>
              <a:buNone/>
            </a:pPr>
            <a:endParaRPr sz="1400" dirty="0">
              <a:latin typeface="Arial"/>
              <a:ea typeface="Arial"/>
              <a:cs typeface="Arial"/>
              <a:sym typeface="Arial"/>
            </a:endParaRPr>
          </a:p>
          <a:p>
            <a:pPr marL="0" lvl="0" indent="0" algn="ctr" rtl="0">
              <a:lnSpc>
                <a:spcPct val="115000"/>
              </a:lnSpc>
              <a:spcBef>
                <a:spcPts val="0"/>
              </a:spcBef>
              <a:spcAft>
                <a:spcPts val="0"/>
              </a:spcAft>
              <a:buClr>
                <a:schemeClr val="dk1"/>
              </a:buClr>
              <a:buSzPts val="990"/>
              <a:buFont typeface="Arial"/>
              <a:buNone/>
            </a:pPr>
            <a:endParaRPr sz="1400" dirty="0">
              <a:latin typeface="Arial"/>
              <a:ea typeface="Arial"/>
              <a:cs typeface="Arial"/>
              <a:sym typeface="Arial"/>
            </a:endParaRPr>
          </a:p>
          <a:p>
            <a:pPr marL="0" lvl="0" indent="0" algn="ctr" rtl="0">
              <a:lnSpc>
                <a:spcPct val="115000"/>
              </a:lnSpc>
              <a:spcBef>
                <a:spcPts val="0"/>
              </a:spcBef>
              <a:spcAft>
                <a:spcPts val="0"/>
              </a:spcAft>
              <a:buClr>
                <a:schemeClr val="dk1"/>
              </a:buClr>
              <a:buSzPts val="990"/>
              <a:buFont typeface="Arial"/>
              <a:buNone/>
            </a:pPr>
            <a:endParaRPr sz="1400" dirty="0">
              <a:latin typeface="Arial"/>
              <a:ea typeface="Arial"/>
              <a:cs typeface="Arial"/>
              <a:sym typeface="Arial"/>
            </a:endParaRPr>
          </a:p>
          <a:p>
            <a:pPr marL="0" lvl="0" indent="0" algn="ctr" rtl="0">
              <a:lnSpc>
                <a:spcPct val="115000"/>
              </a:lnSpc>
              <a:spcBef>
                <a:spcPts val="0"/>
              </a:spcBef>
              <a:spcAft>
                <a:spcPts val="0"/>
              </a:spcAft>
              <a:buClr>
                <a:schemeClr val="dk1"/>
              </a:buClr>
              <a:buSzPts val="990"/>
              <a:buFont typeface="Arial"/>
              <a:buNone/>
            </a:pPr>
            <a:endParaRPr sz="1400" dirty="0">
              <a:latin typeface="Arial"/>
              <a:ea typeface="Arial"/>
              <a:cs typeface="Arial"/>
              <a:sym typeface="Arial"/>
            </a:endParaRPr>
          </a:p>
          <a:p>
            <a:pPr marL="0" lvl="0" indent="0" algn="ctr" rtl="0">
              <a:lnSpc>
                <a:spcPct val="115000"/>
              </a:lnSpc>
              <a:spcBef>
                <a:spcPts val="0"/>
              </a:spcBef>
              <a:spcAft>
                <a:spcPts val="0"/>
              </a:spcAft>
              <a:buClr>
                <a:schemeClr val="dk1"/>
              </a:buClr>
              <a:buSzPts val="990"/>
              <a:buFont typeface="Arial"/>
              <a:buNone/>
            </a:pPr>
            <a:endParaRPr sz="1400" dirty="0">
              <a:latin typeface="Arial"/>
              <a:ea typeface="Arial"/>
              <a:cs typeface="Arial"/>
              <a:sym typeface="Arial"/>
            </a:endParaRPr>
          </a:p>
          <a:p>
            <a:pPr marL="0" lvl="0" indent="0" algn="ctr" rtl="0">
              <a:lnSpc>
                <a:spcPct val="115000"/>
              </a:lnSpc>
              <a:spcBef>
                <a:spcPts val="0"/>
              </a:spcBef>
              <a:spcAft>
                <a:spcPts val="0"/>
              </a:spcAft>
              <a:buClr>
                <a:schemeClr val="dk1"/>
              </a:buClr>
              <a:buSzPts val="990"/>
              <a:buFont typeface="Arial"/>
              <a:buNone/>
            </a:pPr>
            <a:endParaRPr sz="1400" dirty="0">
              <a:latin typeface="Arial"/>
              <a:ea typeface="Arial"/>
              <a:cs typeface="Arial"/>
              <a:sym typeface="Arial"/>
            </a:endParaRPr>
          </a:p>
          <a:p>
            <a:pPr marL="0" lvl="0" indent="0" algn="ctr" rtl="0">
              <a:lnSpc>
                <a:spcPct val="115000"/>
              </a:lnSpc>
              <a:spcBef>
                <a:spcPts val="0"/>
              </a:spcBef>
              <a:spcAft>
                <a:spcPts val="0"/>
              </a:spcAft>
              <a:buClr>
                <a:schemeClr val="dk1"/>
              </a:buClr>
              <a:buSzPts val="990"/>
              <a:buFont typeface="Arial"/>
              <a:buNone/>
            </a:pPr>
            <a:endParaRPr sz="1400" dirty="0">
              <a:latin typeface="Arial"/>
              <a:ea typeface="Arial"/>
              <a:cs typeface="Arial"/>
              <a:sym typeface="Arial"/>
            </a:endParaRPr>
          </a:p>
          <a:p>
            <a:pPr marL="0" lvl="0" indent="0" algn="ctr" rtl="0">
              <a:lnSpc>
                <a:spcPct val="115000"/>
              </a:lnSpc>
              <a:spcBef>
                <a:spcPts val="0"/>
              </a:spcBef>
              <a:spcAft>
                <a:spcPts val="0"/>
              </a:spcAft>
              <a:buClr>
                <a:schemeClr val="dk1"/>
              </a:buClr>
              <a:buSzPts val="990"/>
              <a:buFont typeface="Arial"/>
              <a:buNone/>
            </a:pPr>
            <a:r>
              <a:rPr lang="en-GB" sz="1400" dirty="0">
                <a:latin typeface="Arial"/>
                <a:ea typeface="Arial"/>
                <a:cs typeface="Arial"/>
                <a:sym typeface="Arial"/>
              </a:rPr>
              <a:t>MSC PUBLIC HEALTH AND SOCIAL CARE IN PRACTICE</a:t>
            </a:r>
            <a:endParaRPr sz="1400" dirty="0">
              <a:latin typeface="Arial"/>
              <a:ea typeface="Arial"/>
              <a:cs typeface="Arial"/>
              <a:sym typeface="Arial"/>
            </a:endParaRPr>
          </a:p>
          <a:p>
            <a:pPr marL="0" lvl="0" indent="0" algn="ctr" rtl="0">
              <a:lnSpc>
                <a:spcPct val="115000"/>
              </a:lnSpc>
              <a:spcBef>
                <a:spcPts val="0"/>
              </a:spcBef>
              <a:spcAft>
                <a:spcPts val="0"/>
              </a:spcAft>
              <a:buClr>
                <a:schemeClr val="dk1"/>
              </a:buClr>
              <a:buSzPts val="990"/>
              <a:buFont typeface="Arial"/>
              <a:buNone/>
            </a:pPr>
            <a:r>
              <a:rPr lang="en-GB" sz="1400" dirty="0">
                <a:latin typeface="Arial"/>
                <a:ea typeface="Arial"/>
                <a:cs typeface="Arial"/>
                <a:sym typeface="Arial"/>
              </a:rPr>
              <a:t>MODULE CODE AND TITLE: LCHS7003 COMMUNITY CARE AND MANAGEMENT OF LONGER-TERM CONDITIONS</a:t>
            </a:r>
            <a:endParaRPr sz="1400" dirty="0">
              <a:latin typeface="Arial"/>
              <a:ea typeface="Arial"/>
              <a:cs typeface="Arial"/>
              <a:sym typeface="Arial"/>
            </a:endParaRPr>
          </a:p>
          <a:p>
            <a:pPr marL="0" lvl="0" indent="0" algn="ctr" rtl="0">
              <a:lnSpc>
                <a:spcPct val="115000"/>
              </a:lnSpc>
              <a:spcBef>
                <a:spcPts val="0"/>
              </a:spcBef>
              <a:spcAft>
                <a:spcPts val="0"/>
              </a:spcAft>
              <a:buClr>
                <a:schemeClr val="dk1"/>
              </a:buClr>
              <a:buSzPts val="990"/>
              <a:buFont typeface="Arial"/>
              <a:buNone/>
            </a:pPr>
            <a:r>
              <a:rPr lang="en-GB" sz="1400" dirty="0">
                <a:latin typeface="Arial"/>
                <a:ea typeface="Arial"/>
                <a:cs typeface="Arial"/>
                <a:sym typeface="Arial"/>
              </a:rPr>
              <a:t>COMPONENT 2</a:t>
            </a:r>
            <a:endParaRPr sz="5000" dirty="0">
              <a:latin typeface="Arial"/>
              <a:ea typeface="Arial"/>
              <a:cs typeface="Arial"/>
              <a:sym typeface="Arial"/>
            </a:endParaRPr>
          </a:p>
        </p:txBody>
      </p:sp>
      <p:sp>
        <p:nvSpPr>
          <p:cNvPr id="106" name="Google Shape;106;p1"/>
          <p:cNvSpPr txBox="1">
            <a:spLocks noGrp="1"/>
          </p:cNvSpPr>
          <p:nvPr>
            <p:ph type="subTitle" idx="1"/>
          </p:nvPr>
        </p:nvSpPr>
        <p:spPr>
          <a:xfrm>
            <a:off x="311692" y="3411467"/>
            <a:ext cx="8520600" cy="792600"/>
          </a:xfrm>
          <a:prstGeom prst="rect">
            <a:avLst/>
          </a:prstGeom>
          <a:noFill/>
          <a:ln>
            <a:noFill/>
          </a:ln>
        </p:spPr>
        <p:txBody>
          <a:bodyPr spcFirstLastPara="1" wrap="square" lIns="91425" tIns="91425" rIns="91425" bIns="91425" anchor="t" anchorCtr="0">
            <a:noAutofit/>
          </a:bodyPr>
          <a:lstStyle/>
          <a:p>
            <a:pPr marL="0" lvl="0" indent="0" algn="ctr" rtl="0">
              <a:lnSpc>
                <a:spcPct val="95000"/>
              </a:lnSpc>
              <a:spcBef>
                <a:spcPts val="0"/>
              </a:spcBef>
              <a:spcAft>
                <a:spcPts val="0"/>
              </a:spcAft>
              <a:buClr>
                <a:schemeClr val="dk1"/>
              </a:buClr>
              <a:buSzPts val="523"/>
              <a:buFont typeface="Arial"/>
              <a:buNone/>
            </a:pPr>
            <a:endParaRPr sz="1200" b="1" dirty="0">
              <a:solidFill>
                <a:schemeClr val="lt1"/>
              </a:solidFill>
              <a:highlight>
                <a:srgbClr val="6AA84F"/>
              </a:highlight>
            </a:endParaRPr>
          </a:p>
          <a:p>
            <a:pPr marL="0" lvl="0" indent="0" algn="ctr" rtl="0">
              <a:lnSpc>
                <a:spcPct val="95000"/>
              </a:lnSpc>
              <a:spcBef>
                <a:spcPts val="0"/>
              </a:spcBef>
              <a:spcAft>
                <a:spcPts val="0"/>
              </a:spcAft>
              <a:buClr>
                <a:schemeClr val="dk1"/>
              </a:buClr>
              <a:buSzPts val="523"/>
              <a:buFont typeface="Arial"/>
              <a:buNone/>
            </a:pPr>
            <a:r>
              <a:rPr lang="en-GB" sz="1200" b="1" dirty="0">
                <a:solidFill>
                  <a:schemeClr val="lt1"/>
                </a:solidFill>
                <a:highlight>
                  <a:srgbClr val="6AA84F"/>
                </a:highlight>
              </a:rPr>
              <a:t>ASSIGNMENT TITLE</a:t>
            </a:r>
            <a:r>
              <a:rPr lang="en-IN" sz="1200" b="1" dirty="0">
                <a:solidFill>
                  <a:schemeClr val="lt1"/>
                </a:solidFill>
                <a:highlight>
                  <a:srgbClr val="6AA84F"/>
                </a:highlight>
              </a:rPr>
              <a:t>: Individual Presentation on </a:t>
            </a:r>
            <a:r>
              <a:rPr lang="en-IN" sz="1200" b="1">
                <a:solidFill>
                  <a:schemeClr val="lt1"/>
                </a:solidFill>
                <a:highlight>
                  <a:srgbClr val="6AA84F"/>
                </a:highlight>
              </a:rPr>
              <a:t>High Blood Pressure </a:t>
            </a:r>
            <a:endParaRPr sz="1200" b="1" dirty="0">
              <a:solidFill>
                <a:schemeClr val="lt1"/>
              </a:solidFill>
              <a:highlight>
                <a:srgbClr val="6AA84F"/>
              </a:highlight>
            </a:endParaRPr>
          </a:p>
          <a:p>
            <a:pPr marL="0" lvl="0" indent="0" algn="ctr" rtl="0">
              <a:lnSpc>
                <a:spcPct val="95000"/>
              </a:lnSpc>
              <a:spcBef>
                <a:spcPts val="0"/>
              </a:spcBef>
              <a:spcAft>
                <a:spcPts val="0"/>
              </a:spcAft>
              <a:buClr>
                <a:schemeClr val="dk1"/>
              </a:buClr>
              <a:buSzPts val="523"/>
              <a:buFont typeface="Arial"/>
              <a:buNone/>
            </a:pPr>
            <a:r>
              <a:rPr lang="en-GB" sz="1200" b="1" dirty="0">
                <a:solidFill>
                  <a:schemeClr val="lt1"/>
                </a:solidFill>
                <a:highlight>
                  <a:srgbClr val="6AA84F"/>
                </a:highlight>
              </a:rPr>
              <a:t>STUDENT NAME: </a:t>
            </a:r>
            <a:r>
              <a:rPr lang="en-IN" sz="1200" b="1" dirty="0">
                <a:solidFill>
                  <a:schemeClr val="lt1"/>
                </a:solidFill>
                <a:highlight>
                  <a:srgbClr val="6AA84F"/>
                </a:highlight>
              </a:rPr>
              <a:t>Vidhi Prajapati </a:t>
            </a:r>
            <a:endParaRPr sz="1200" b="1" dirty="0">
              <a:solidFill>
                <a:schemeClr val="lt1"/>
              </a:solidFill>
              <a:highlight>
                <a:srgbClr val="6AA84F"/>
              </a:highlight>
            </a:endParaRPr>
          </a:p>
          <a:p>
            <a:pPr marL="0" lvl="0" indent="0" algn="ctr" rtl="0">
              <a:lnSpc>
                <a:spcPct val="95000"/>
              </a:lnSpc>
              <a:spcBef>
                <a:spcPts val="0"/>
              </a:spcBef>
              <a:spcAft>
                <a:spcPts val="0"/>
              </a:spcAft>
              <a:buClr>
                <a:schemeClr val="dk1"/>
              </a:buClr>
              <a:buSzPts val="523"/>
              <a:buFont typeface="Arial"/>
              <a:buNone/>
            </a:pPr>
            <a:r>
              <a:rPr lang="en-GB" sz="1200" b="1" dirty="0">
                <a:solidFill>
                  <a:schemeClr val="lt1"/>
                </a:solidFill>
                <a:highlight>
                  <a:srgbClr val="6AA84F"/>
                </a:highlight>
              </a:rPr>
              <a:t>STUDENT NUMBER: </a:t>
            </a:r>
            <a:r>
              <a:rPr lang="en-IN" sz="1200" b="1" dirty="0">
                <a:solidFill>
                  <a:schemeClr val="lt1"/>
                </a:solidFill>
                <a:highlight>
                  <a:srgbClr val="6AA84F"/>
                </a:highlight>
              </a:rPr>
              <a:t>2506527</a:t>
            </a:r>
            <a:endParaRPr sz="1200" b="1" dirty="0">
              <a:solidFill>
                <a:schemeClr val="lt1"/>
              </a:solidFill>
              <a:highlight>
                <a:srgbClr val="6AA84F"/>
              </a:highlight>
            </a:endParaRPr>
          </a:p>
          <a:p>
            <a:pPr marL="0" lvl="0" indent="0" algn="ctr" rtl="0">
              <a:lnSpc>
                <a:spcPct val="95000"/>
              </a:lnSpc>
              <a:spcBef>
                <a:spcPts val="0"/>
              </a:spcBef>
              <a:spcAft>
                <a:spcPts val="0"/>
              </a:spcAft>
              <a:buClr>
                <a:schemeClr val="dk1"/>
              </a:buClr>
              <a:buSzPts val="523"/>
              <a:buFont typeface="Arial"/>
              <a:buNone/>
            </a:pPr>
            <a:r>
              <a:rPr lang="en-GB" sz="1200" b="1" dirty="0">
                <a:solidFill>
                  <a:schemeClr val="lt1"/>
                </a:solidFill>
                <a:highlight>
                  <a:srgbClr val="6AA84F"/>
                </a:highlight>
              </a:rPr>
              <a:t>LECTURER’S NAME: </a:t>
            </a:r>
            <a:r>
              <a:rPr lang="en-IN" sz="1200" b="1" dirty="0">
                <a:solidFill>
                  <a:schemeClr val="lt1"/>
                </a:solidFill>
                <a:highlight>
                  <a:srgbClr val="6AA84F"/>
                </a:highlight>
              </a:rPr>
              <a:t>Dr </a:t>
            </a:r>
            <a:r>
              <a:rPr lang="en-IN" sz="1200" b="1" dirty="0" err="1">
                <a:solidFill>
                  <a:schemeClr val="lt1"/>
                </a:solidFill>
                <a:highlight>
                  <a:srgbClr val="6AA84F"/>
                </a:highlight>
              </a:rPr>
              <a:t>Aishat</a:t>
            </a:r>
            <a:r>
              <a:rPr lang="en-IN" sz="1200" b="1" dirty="0">
                <a:solidFill>
                  <a:schemeClr val="lt1"/>
                </a:solidFill>
                <a:highlight>
                  <a:srgbClr val="6AA84F"/>
                </a:highlight>
              </a:rPr>
              <a:t> </a:t>
            </a:r>
            <a:r>
              <a:rPr lang="en-IN" sz="1200" b="1" dirty="0" err="1">
                <a:solidFill>
                  <a:schemeClr val="lt1"/>
                </a:solidFill>
                <a:highlight>
                  <a:srgbClr val="6AA84F"/>
                </a:highlight>
              </a:rPr>
              <a:t>Bakre</a:t>
            </a:r>
            <a:endParaRPr sz="3400" dirty="0">
              <a:solidFill>
                <a:schemeClr val="lt1"/>
              </a:solidFill>
              <a:highlight>
                <a:srgbClr val="6AA84F"/>
              </a:highlight>
            </a:endParaRPr>
          </a:p>
          <a:p>
            <a:pPr marL="0" lvl="0" indent="0" algn="ctr" rtl="0">
              <a:lnSpc>
                <a:spcPct val="80000"/>
              </a:lnSpc>
              <a:spcBef>
                <a:spcPts val="0"/>
              </a:spcBef>
              <a:spcAft>
                <a:spcPts val="0"/>
              </a:spcAft>
              <a:buSzPts val="523"/>
              <a:buNone/>
            </a:pPr>
            <a:endParaRPr sz="2200" dirty="0">
              <a:solidFill>
                <a:schemeClr val="lt1"/>
              </a:solidFill>
              <a:highlight>
                <a:srgbClr val="00FF00"/>
              </a:highlight>
            </a:endParaRPr>
          </a:p>
        </p:txBody>
      </p:sp>
      <p:pic>
        <p:nvPicPr>
          <p:cNvPr id="107" name="Google Shape;107;p1"/>
          <p:cNvPicPr preferRelativeResize="0"/>
          <p:nvPr/>
        </p:nvPicPr>
        <p:blipFill rotWithShape="1">
          <a:blip r:embed="rId3">
            <a:alphaModFix/>
          </a:blip>
          <a:srcRect/>
          <a:stretch/>
        </p:blipFill>
        <p:spPr>
          <a:xfrm>
            <a:off x="3322026" y="399125"/>
            <a:ext cx="2229525" cy="20801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15000"/>
              </a:lnSpc>
              <a:spcBef>
                <a:spcPts val="0"/>
              </a:spcBef>
              <a:spcAft>
                <a:spcPts val="0"/>
              </a:spcAft>
              <a:buClr>
                <a:schemeClr val="dk1"/>
              </a:buClr>
              <a:buSzPct val="48888"/>
              <a:buFont typeface="Arial"/>
              <a:buNone/>
            </a:pPr>
            <a:r>
              <a:rPr lang="en-GB" sz="2500" b="1"/>
              <a:t>Introduction</a:t>
            </a:r>
            <a:endParaRPr sz="2500"/>
          </a:p>
        </p:txBody>
      </p:sp>
      <p:sp>
        <p:nvSpPr>
          <p:cNvPr id="113" name="Google Shape;113;p2"/>
          <p:cNvSpPr txBox="1">
            <a:spLocks noGrp="1"/>
          </p:cNvSpPr>
          <p:nvPr>
            <p:ph type="body" idx="1"/>
          </p:nvPr>
        </p:nvSpPr>
        <p:spPr>
          <a:xfrm>
            <a:off x="311700" y="1152475"/>
            <a:ext cx="5327700" cy="3416400"/>
          </a:xfrm>
          <a:prstGeom prst="rect">
            <a:avLst/>
          </a:prstGeom>
          <a:noFill/>
          <a:ln>
            <a:noFill/>
          </a:ln>
        </p:spPr>
        <p:txBody>
          <a:bodyPr spcFirstLastPara="1" wrap="square" lIns="91425" tIns="91425" rIns="91425" bIns="91425" anchor="t" anchorCtr="0">
            <a:noAutofit/>
          </a:bodyPr>
          <a:lstStyle/>
          <a:p>
            <a:pPr marL="0" lvl="0" indent="0" algn="just" rtl="0">
              <a:lnSpc>
                <a:spcPct val="90000"/>
              </a:lnSpc>
              <a:spcBef>
                <a:spcPts val="0"/>
              </a:spcBef>
              <a:spcAft>
                <a:spcPts val="0"/>
              </a:spcAft>
              <a:buClr>
                <a:schemeClr val="dk1"/>
              </a:buClr>
              <a:buSzPts val="1100"/>
              <a:buFont typeface="Arial"/>
              <a:buNone/>
            </a:pPr>
            <a:endParaRPr sz="2600" b="1">
              <a:solidFill>
                <a:schemeClr val="dk1"/>
              </a:solidFill>
            </a:endParaRPr>
          </a:p>
          <a:p>
            <a:pPr marL="457200" lvl="0" indent="-355600" algn="just" rtl="0">
              <a:lnSpc>
                <a:spcPct val="90000"/>
              </a:lnSpc>
              <a:spcBef>
                <a:spcPts val="0"/>
              </a:spcBef>
              <a:spcAft>
                <a:spcPts val="0"/>
              </a:spcAft>
              <a:buClr>
                <a:schemeClr val="dk1"/>
              </a:buClr>
              <a:buSzPts val="2000"/>
              <a:buChar char="●"/>
            </a:pPr>
            <a:r>
              <a:rPr lang="en-GB" sz="2400">
                <a:solidFill>
                  <a:schemeClr val="dk1"/>
                </a:solidFill>
              </a:rPr>
              <a:t>Hypertension is a persistent elevation of blood pressure and is reportedly present when the clinic data read 140/90 mmHg.</a:t>
            </a:r>
            <a:endParaRPr sz="2400">
              <a:solidFill>
                <a:schemeClr val="dk1"/>
              </a:solidFill>
            </a:endParaRPr>
          </a:p>
          <a:p>
            <a:pPr marL="457200" lvl="0" indent="-355600" algn="just" rtl="0">
              <a:lnSpc>
                <a:spcPct val="90000"/>
              </a:lnSpc>
              <a:spcBef>
                <a:spcPts val="0"/>
              </a:spcBef>
              <a:spcAft>
                <a:spcPts val="0"/>
              </a:spcAft>
              <a:buClr>
                <a:schemeClr val="dk1"/>
              </a:buClr>
              <a:buSzPts val="2000"/>
              <a:buChar char="●"/>
            </a:pPr>
            <a:r>
              <a:rPr lang="en-GB" sz="2400">
                <a:solidFill>
                  <a:schemeClr val="dk1"/>
                </a:solidFill>
              </a:rPr>
              <a:t>Any systolic blood pressure of 130 mmHg and/or any diastolic blood pressure over 80 mmHg is termed as hypertension (Kidwai et al., 2024).</a:t>
            </a:r>
            <a:endParaRPr sz="2400">
              <a:solidFill>
                <a:schemeClr val="dk1"/>
              </a:solidFill>
            </a:endParaRPr>
          </a:p>
          <a:p>
            <a:pPr marL="0" lvl="0" indent="0" algn="just" rtl="0">
              <a:lnSpc>
                <a:spcPct val="90000"/>
              </a:lnSpc>
              <a:spcBef>
                <a:spcPts val="0"/>
              </a:spcBef>
              <a:spcAft>
                <a:spcPts val="0"/>
              </a:spcAft>
              <a:buSzPts val="1800"/>
              <a:buNone/>
            </a:pPr>
            <a:endParaRPr sz="2400">
              <a:solidFill>
                <a:schemeClr val="dk1"/>
              </a:solidFill>
            </a:endParaRPr>
          </a:p>
          <a:p>
            <a:pPr marL="0" lvl="0" indent="0" algn="just" rtl="0">
              <a:lnSpc>
                <a:spcPct val="90000"/>
              </a:lnSpc>
              <a:spcBef>
                <a:spcPts val="0"/>
              </a:spcBef>
              <a:spcAft>
                <a:spcPts val="0"/>
              </a:spcAft>
              <a:buSzPts val="1800"/>
              <a:buNone/>
            </a:pPr>
            <a:endParaRPr sz="2400">
              <a:solidFill>
                <a:schemeClr val="dk1"/>
              </a:solidFill>
            </a:endParaRPr>
          </a:p>
          <a:p>
            <a:pPr marL="0" lvl="0" indent="0" algn="just" rtl="0">
              <a:lnSpc>
                <a:spcPct val="90000"/>
              </a:lnSpc>
              <a:spcBef>
                <a:spcPts val="0"/>
              </a:spcBef>
              <a:spcAft>
                <a:spcPts val="0"/>
              </a:spcAft>
              <a:buClr>
                <a:schemeClr val="dk1"/>
              </a:buClr>
              <a:buSzPts val="1100"/>
              <a:buFont typeface="Arial"/>
              <a:buNone/>
            </a:pPr>
            <a:endParaRPr sz="2400">
              <a:solidFill>
                <a:schemeClr val="dk1"/>
              </a:solidFill>
            </a:endParaRPr>
          </a:p>
          <a:p>
            <a:pPr marL="0" lvl="0" indent="0" algn="l" rtl="0">
              <a:lnSpc>
                <a:spcPct val="90000"/>
              </a:lnSpc>
              <a:spcBef>
                <a:spcPts val="0"/>
              </a:spcBef>
              <a:spcAft>
                <a:spcPts val="1200"/>
              </a:spcAft>
              <a:buSzPts val="1800"/>
              <a:buNone/>
            </a:pPr>
            <a:endParaRPr sz="3400"/>
          </a:p>
        </p:txBody>
      </p:sp>
      <p:pic>
        <p:nvPicPr>
          <p:cNvPr id="114" name="Google Shape;114;p2"/>
          <p:cNvPicPr preferRelativeResize="0"/>
          <p:nvPr/>
        </p:nvPicPr>
        <p:blipFill rotWithShape="1">
          <a:blip r:embed="rId3">
            <a:alphaModFix/>
          </a:blip>
          <a:srcRect/>
          <a:stretch/>
        </p:blipFill>
        <p:spPr>
          <a:xfrm>
            <a:off x="5817025" y="1682800"/>
            <a:ext cx="3057950" cy="2133200"/>
          </a:xfrm>
          <a:prstGeom prst="rect">
            <a:avLst/>
          </a:prstGeom>
          <a:noFill/>
          <a:ln>
            <a:noFill/>
          </a:ln>
        </p:spPr>
      </p:pic>
      <p:sp>
        <p:nvSpPr>
          <p:cNvPr id="115" name="Google Shape;115;p2"/>
          <p:cNvSpPr txBox="1"/>
          <p:nvPr/>
        </p:nvSpPr>
        <p:spPr>
          <a:xfrm>
            <a:off x="5841075" y="3916450"/>
            <a:ext cx="3033900" cy="2523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chemeClr val="hlink"/>
              </a:buClr>
              <a:buSzPts val="600"/>
              <a:buFont typeface="Corbel"/>
              <a:buNone/>
            </a:pPr>
            <a:r>
              <a:rPr lang="en-GB" sz="600" b="0" i="0" u="sng" strike="noStrike" cap="none">
                <a:solidFill>
                  <a:schemeClr val="hlink"/>
                </a:solidFill>
                <a:latin typeface="Corbel"/>
                <a:ea typeface="Corbel"/>
                <a:cs typeface="Corbel"/>
                <a:sym typeface="Corbel"/>
                <a:hlinkClick r:id="rId4"/>
              </a:rPr>
              <a:t>https://regencyhealthcare.in/wp-content/uploads/2018/06/1-1200x800.png</a:t>
            </a:r>
            <a:r>
              <a:rPr lang="en-GB" sz="600" b="0" i="0" u="none" strike="noStrike" cap="none">
                <a:solidFill>
                  <a:schemeClr val="dk1"/>
                </a:solidFill>
                <a:latin typeface="Corbel"/>
                <a:ea typeface="Corbel"/>
                <a:cs typeface="Corbel"/>
                <a:sym typeface="Corbel"/>
              </a:rPr>
              <a:t> </a:t>
            </a:r>
            <a:endParaRPr sz="600" b="0" i="0" u="none" strike="noStrike" cap="none">
              <a:solidFill>
                <a:schemeClr val="dk1"/>
              </a:solidFill>
              <a:latin typeface="Corbel"/>
              <a:ea typeface="Corbel"/>
              <a:cs typeface="Corbel"/>
              <a:sym typeface="Corbe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27"/>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15000"/>
              </a:lnSpc>
              <a:spcBef>
                <a:spcPts val="0"/>
              </a:spcBef>
              <a:spcAft>
                <a:spcPts val="0"/>
              </a:spcAft>
              <a:buClr>
                <a:schemeClr val="dk1"/>
              </a:buClr>
              <a:buSzPct val="48888"/>
              <a:buNone/>
            </a:pPr>
            <a:r>
              <a:rPr lang="en-GB" sz="2400" b="1"/>
              <a:t>Signs and Symptoms</a:t>
            </a:r>
            <a:endParaRPr sz="2500"/>
          </a:p>
        </p:txBody>
      </p:sp>
      <p:sp>
        <p:nvSpPr>
          <p:cNvPr id="121" name="Google Shape;121;p27"/>
          <p:cNvSpPr txBox="1">
            <a:spLocks noGrp="1"/>
          </p:cNvSpPr>
          <p:nvPr>
            <p:ph type="body" idx="1"/>
          </p:nvPr>
        </p:nvSpPr>
        <p:spPr>
          <a:xfrm>
            <a:off x="311700" y="1152475"/>
            <a:ext cx="8431084" cy="34164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SzPts val="1800"/>
              <a:buNone/>
            </a:pPr>
            <a:endParaRPr/>
          </a:p>
          <a:p>
            <a:pPr marL="914400" lvl="1" indent="-457200" algn="l" rtl="0">
              <a:lnSpc>
                <a:spcPct val="90000"/>
              </a:lnSpc>
              <a:spcBef>
                <a:spcPts val="1200"/>
              </a:spcBef>
              <a:spcAft>
                <a:spcPts val="0"/>
              </a:spcAft>
              <a:buSzPts val="1400"/>
              <a:buChar char="○"/>
            </a:pPr>
            <a:r>
              <a:rPr lang="en-GB" sz="2650">
                <a:solidFill>
                  <a:schemeClr val="dk1"/>
                </a:solidFill>
              </a:rPr>
              <a:t>Headaches </a:t>
            </a:r>
            <a:endParaRPr/>
          </a:p>
          <a:p>
            <a:pPr marL="914400" lvl="1" indent="-457200" algn="l" rtl="0">
              <a:lnSpc>
                <a:spcPct val="90000"/>
              </a:lnSpc>
              <a:spcBef>
                <a:spcPts val="1200"/>
              </a:spcBef>
              <a:spcAft>
                <a:spcPts val="0"/>
              </a:spcAft>
              <a:buSzPts val="1400"/>
              <a:buChar char="○"/>
            </a:pPr>
            <a:r>
              <a:rPr lang="en-GB" sz="2650">
                <a:solidFill>
                  <a:schemeClr val="dk1"/>
                </a:solidFill>
              </a:rPr>
              <a:t>Dizziness </a:t>
            </a:r>
            <a:endParaRPr/>
          </a:p>
          <a:p>
            <a:pPr marL="914400" lvl="1" indent="-457200" algn="l" rtl="0">
              <a:lnSpc>
                <a:spcPct val="90000"/>
              </a:lnSpc>
              <a:spcBef>
                <a:spcPts val="1200"/>
              </a:spcBef>
              <a:spcAft>
                <a:spcPts val="0"/>
              </a:spcAft>
              <a:buSzPts val="1400"/>
              <a:buChar char="○"/>
            </a:pPr>
            <a:r>
              <a:rPr lang="en-GB" sz="2650">
                <a:solidFill>
                  <a:schemeClr val="dk1"/>
                </a:solidFill>
              </a:rPr>
              <a:t>Blurred vision </a:t>
            </a:r>
            <a:endParaRPr/>
          </a:p>
          <a:p>
            <a:pPr marL="914400" lvl="1" indent="-457200" algn="l" rtl="0">
              <a:lnSpc>
                <a:spcPct val="90000"/>
              </a:lnSpc>
              <a:spcBef>
                <a:spcPts val="1200"/>
              </a:spcBef>
              <a:spcAft>
                <a:spcPts val="0"/>
              </a:spcAft>
              <a:buSzPts val="1400"/>
              <a:buChar char="○"/>
            </a:pPr>
            <a:r>
              <a:rPr lang="en-GB" sz="2650">
                <a:solidFill>
                  <a:schemeClr val="dk1"/>
                </a:solidFill>
              </a:rPr>
              <a:t>Chest discomfort and others</a:t>
            </a:r>
            <a:endParaRPr/>
          </a:p>
          <a:p>
            <a:pPr marL="914400" lvl="1" indent="-457200" algn="l" rtl="0">
              <a:lnSpc>
                <a:spcPct val="90000"/>
              </a:lnSpc>
              <a:spcBef>
                <a:spcPts val="1200"/>
              </a:spcBef>
              <a:spcAft>
                <a:spcPts val="0"/>
              </a:spcAft>
              <a:buSzPts val="1400"/>
              <a:buChar char="○"/>
            </a:pPr>
            <a:r>
              <a:rPr lang="en-GB" sz="2650">
                <a:solidFill>
                  <a:schemeClr val="dk1"/>
                </a:solidFill>
              </a:rPr>
              <a:t>Nosebleeds </a:t>
            </a:r>
            <a:endParaRPr/>
          </a:p>
          <a:p>
            <a:pPr marL="914400" lvl="1" indent="-457200" algn="l" rtl="0">
              <a:lnSpc>
                <a:spcPct val="90000"/>
              </a:lnSpc>
              <a:spcBef>
                <a:spcPts val="1200"/>
              </a:spcBef>
              <a:spcAft>
                <a:spcPts val="0"/>
              </a:spcAft>
              <a:buSzPts val="1400"/>
              <a:buChar char="○"/>
            </a:pPr>
            <a:r>
              <a:rPr lang="en-GB" sz="2650">
                <a:solidFill>
                  <a:schemeClr val="dk1"/>
                </a:solidFill>
              </a:rPr>
              <a:t>Shortness of breath.</a:t>
            </a:r>
            <a:endParaRPr/>
          </a:p>
          <a:p>
            <a:pPr marL="0" lvl="0" indent="0" algn="l" rtl="0">
              <a:lnSpc>
                <a:spcPct val="90000"/>
              </a:lnSpc>
              <a:spcBef>
                <a:spcPts val="1200"/>
              </a:spcBef>
              <a:spcAft>
                <a:spcPts val="1200"/>
              </a:spcAft>
              <a:buSzPts val="1800"/>
              <a:buNone/>
            </a:pPr>
            <a:endParaRPr sz="2800"/>
          </a:p>
        </p:txBody>
      </p:sp>
      <p:pic>
        <p:nvPicPr>
          <p:cNvPr id="122" name="Google Shape;122;p27"/>
          <p:cNvPicPr preferRelativeResize="0"/>
          <p:nvPr/>
        </p:nvPicPr>
        <p:blipFill rotWithShape="1">
          <a:blip r:embed="rId3">
            <a:alphaModFix/>
          </a:blip>
          <a:srcRect/>
          <a:stretch/>
        </p:blipFill>
        <p:spPr>
          <a:xfrm>
            <a:off x="5346440" y="1017725"/>
            <a:ext cx="3078465" cy="2808539"/>
          </a:xfrm>
          <a:prstGeom prst="rect">
            <a:avLst/>
          </a:prstGeom>
          <a:noFill/>
          <a:ln>
            <a:noFill/>
          </a:ln>
        </p:spPr>
      </p:pic>
      <p:sp>
        <p:nvSpPr>
          <p:cNvPr id="123" name="Google Shape;123;p27"/>
          <p:cNvSpPr txBox="1"/>
          <p:nvPr/>
        </p:nvSpPr>
        <p:spPr>
          <a:xfrm>
            <a:off x="5430096" y="3991025"/>
            <a:ext cx="2911151" cy="338554"/>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800"/>
              <a:buFont typeface="Arial"/>
              <a:buNone/>
            </a:pPr>
            <a:r>
              <a:rPr lang="en-GB" sz="800" b="0" i="0" u="sng" strike="noStrike" cap="none">
                <a:solidFill>
                  <a:srgbClr val="000000"/>
                </a:solidFill>
                <a:latin typeface="Arial"/>
                <a:ea typeface="Arial"/>
                <a:cs typeface="Arial"/>
                <a:sym typeface="Arial"/>
                <a:hlinkClick r:id="rId4">
                  <a:extLst>
                    <a:ext uri="{A12FA001-AC4F-418D-AE19-62706E023703}">
                      <ahyp:hlinkClr xmlns:ahyp="http://schemas.microsoft.com/office/drawing/2018/hyperlinkcolor" val="tx"/>
                    </a:ext>
                  </a:extLst>
                </a:hlinkClick>
              </a:rPr>
              <a:t>https://www.wilmingtonhealth.com/blog/maintaining-heart-health-understanding-hypertension-risk/</a:t>
            </a:r>
            <a:r>
              <a:rPr lang="en-GB" sz="800" b="0" i="0" u="none" strike="noStrike" cap="none">
                <a:solidFill>
                  <a:srgbClr val="000000"/>
                </a:solidFill>
                <a:latin typeface="Arial"/>
                <a:ea typeface="Arial"/>
                <a:cs typeface="Arial"/>
                <a:sym typeface="Arial"/>
              </a:rPr>
              <a:t> </a:t>
            </a:r>
            <a:endParaRPr sz="1800" b="0" i="0" u="none" strike="noStrike" cap="none">
              <a:solidFill>
                <a:schemeClr val="dk1"/>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28"/>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Clr>
                <a:schemeClr val="dk1"/>
              </a:buClr>
              <a:buSzPts val="1369"/>
              <a:buNone/>
            </a:pPr>
            <a:r>
              <a:rPr lang="en-GB" sz="2800" b="1"/>
              <a:t>Aetiology (Risk factors)</a:t>
            </a:r>
            <a:endParaRPr sz="2800"/>
          </a:p>
        </p:txBody>
      </p:sp>
      <p:sp>
        <p:nvSpPr>
          <p:cNvPr id="129" name="Google Shape;129;p28"/>
          <p:cNvSpPr txBox="1">
            <a:spLocks noGrp="1"/>
          </p:cNvSpPr>
          <p:nvPr>
            <p:ph type="body" idx="1"/>
          </p:nvPr>
        </p:nvSpPr>
        <p:spPr>
          <a:xfrm>
            <a:off x="311700" y="1152475"/>
            <a:ext cx="5327700" cy="3416400"/>
          </a:xfrm>
          <a:prstGeom prst="rect">
            <a:avLst/>
          </a:prstGeom>
          <a:noFill/>
          <a:ln>
            <a:noFill/>
          </a:ln>
        </p:spPr>
        <p:txBody>
          <a:bodyPr spcFirstLastPara="1" wrap="square" lIns="91425" tIns="91425" rIns="91425" bIns="91425" anchor="t" anchorCtr="0">
            <a:noAutofit/>
          </a:bodyPr>
          <a:lstStyle/>
          <a:p>
            <a:pPr marL="457200" lvl="0" indent="-393700" algn="l" rtl="0">
              <a:lnSpc>
                <a:spcPct val="100000"/>
              </a:lnSpc>
              <a:spcBef>
                <a:spcPts val="0"/>
              </a:spcBef>
              <a:spcAft>
                <a:spcPts val="0"/>
              </a:spcAft>
              <a:buSzPts val="800"/>
              <a:buChar char="●"/>
            </a:pPr>
            <a:r>
              <a:rPr lang="en-GB" sz="1800" b="1">
                <a:solidFill>
                  <a:schemeClr val="dk1"/>
                </a:solidFill>
              </a:rPr>
              <a:t>Aetiology (Modifiable) </a:t>
            </a:r>
            <a:endParaRPr sz="650"/>
          </a:p>
          <a:p>
            <a:pPr marL="914400" lvl="1" indent="-393700" algn="l" rtl="0">
              <a:lnSpc>
                <a:spcPct val="100000"/>
              </a:lnSpc>
              <a:spcBef>
                <a:spcPts val="0"/>
              </a:spcBef>
              <a:spcAft>
                <a:spcPts val="0"/>
              </a:spcAft>
              <a:buSzPts val="400"/>
              <a:buChar char="○"/>
            </a:pPr>
            <a:r>
              <a:rPr lang="en-GB" sz="1650">
                <a:solidFill>
                  <a:schemeClr val="dk1"/>
                </a:solidFill>
              </a:rPr>
              <a:t>Smoking: Nicotine causes blood vessels to constrict</a:t>
            </a:r>
            <a:endParaRPr sz="1650">
              <a:solidFill>
                <a:schemeClr val="dk1"/>
              </a:solidFill>
            </a:endParaRPr>
          </a:p>
          <a:p>
            <a:pPr marL="914400" lvl="1" indent="-393700" algn="l" rtl="0">
              <a:lnSpc>
                <a:spcPct val="100000"/>
              </a:lnSpc>
              <a:spcBef>
                <a:spcPts val="0"/>
              </a:spcBef>
              <a:spcAft>
                <a:spcPts val="0"/>
              </a:spcAft>
              <a:buSzPts val="400"/>
              <a:buChar char="○"/>
            </a:pPr>
            <a:r>
              <a:rPr lang="en-GB" sz="1650">
                <a:solidFill>
                  <a:schemeClr val="dk1"/>
                </a:solidFill>
              </a:rPr>
              <a:t>Alcohol: It increases the release of stress hormone. </a:t>
            </a:r>
            <a:endParaRPr sz="1650">
              <a:solidFill>
                <a:schemeClr val="dk1"/>
              </a:solidFill>
            </a:endParaRPr>
          </a:p>
          <a:p>
            <a:pPr marL="914400" lvl="1" indent="-393700" algn="l" rtl="0">
              <a:lnSpc>
                <a:spcPct val="100000"/>
              </a:lnSpc>
              <a:spcBef>
                <a:spcPts val="0"/>
              </a:spcBef>
              <a:spcAft>
                <a:spcPts val="0"/>
              </a:spcAft>
              <a:buSzPts val="400"/>
              <a:buChar char="○"/>
            </a:pPr>
            <a:r>
              <a:rPr lang="en-GB" sz="1650">
                <a:solidFill>
                  <a:schemeClr val="dk1"/>
                </a:solidFill>
              </a:rPr>
              <a:t>Obesity: Extra fat increase cardiac workload. </a:t>
            </a:r>
            <a:endParaRPr sz="1650">
              <a:solidFill>
                <a:schemeClr val="dk1"/>
              </a:solidFill>
            </a:endParaRPr>
          </a:p>
          <a:p>
            <a:pPr marL="914400" lvl="1" indent="-393700" algn="l" rtl="0">
              <a:lnSpc>
                <a:spcPct val="100000"/>
              </a:lnSpc>
              <a:spcBef>
                <a:spcPts val="0"/>
              </a:spcBef>
              <a:spcAft>
                <a:spcPts val="0"/>
              </a:spcAft>
              <a:buSzPts val="400"/>
              <a:buChar char="○"/>
            </a:pPr>
            <a:r>
              <a:rPr lang="en-GB" sz="1650">
                <a:solidFill>
                  <a:schemeClr val="dk1"/>
                </a:solidFill>
              </a:rPr>
              <a:t>Inactivity and others: Lack of movement leads to poor heart efficiency. </a:t>
            </a:r>
            <a:endParaRPr sz="1800">
              <a:solidFill>
                <a:schemeClr val="dk1"/>
              </a:solidFill>
            </a:endParaRPr>
          </a:p>
          <a:p>
            <a:pPr marL="457200" lvl="0" indent="-393700" algn="l" rtl="0">
              <a:lnSpc>
                <a:spcPct val="100000"/>
              </a:lnSpc>
              <a:spcBef>
                <a:spcPts val="0"/>
              </a:spcBef>
              <a:spcAft>
                <a:spcPts val="0"/>
              </a:spcAft>
              <a:buSzPts val="800"/>
              <a:buChar char="●"/>
            </a:pPr>
            <a:r>
              <a:rPr lang="en-GB" sz="1800" b="1">
                <a:solidFill>
                  <a:schemeClr val="dk1"/>
                </a:solidFill>
              </a:rPr>
              <a:t>Aetiology (Non-modifiable) </a:t>
            </a:r>
            <a:endParaRPr sz="650"/>
          </a:p>
          <a:p>
            <a:pPr marL="914400" lvl="1" indent="-393700" algn="l" rtl="0">
              <a:lnSpc>
                <a:spcPct val="100000"/>
              </a:lnSpc>
              <a:spcBef>
                <a:spcPts val="0"/>
              </a:spcBef>
              <a:spcAft>
                <a:spcPts val="0"/>
              </a:spcAft>
              <a:buSzPts val="400"/>
              <a:buChar char="○"/>
            </a:pPr>
            <a:r>
              <a:rPr lang="en-GB" sz="1650">
                <a:solidFill>
                  <a:schemeClr val="dk1"/>
                </a:solidFill>
              </a:rPr>
              <a:t>Age: Arteries become stiffer with age. </a:t>
            </a:r>
            <a:endParaRPr sz="1650">
              <a:solidFill>
                <a:schemeClr val="dk1"/>
              </a:solidFill>
            </a:endParaRPr>
          </a:p>
          <a:p>
            <a:pPr marL="914400" lvl="1" indent="-393700" algn="l" rtl="0">
              <a:lnSpc>
                <a:spcPct val="100000"/>
              </a:lnSpc>
              <a:spcBef>
                <a:spcPts val="0"/>
              </a:spcBef>
              <a:spcAft>
                <a:spcPts val="0"/>
              </a:spcAft>
              <a:buSzPts val="400"/>
              <a:buChar char="○"/>
            </a:pPr>
            <a:r>
              <a:rPr lang="en-GB" sz="1650">
                <a:solidFill>
                  <a:schemeClr val="dk1"/>
                </a:solidFill>
              </a:rPr>
              <a:t>Genetics: Inherited genes influence salt activity. </a:t>
            </a:r>
            <a:endParaRPr sz="1650">
              <a:solidFill>
                <a:schemeClr val="dk1"/>
              </a:solidFill>
            </a:endParaRPr>
          </a:p>
          <a:p>
            <a:pPr marL="914400" lvl="1" indent="-393700" algn="l" rtl="0">
              <a:lnSpc>
                <a:spcPct val="100000"/>
              </a:lnSpc>
              <a:spcBef>
                <a:spcPts val="0"/>
              </a:spcBef>
              <a:spcAft>
                <a:spcPts val="0"/>
              </a:spcAft>
              <a:buSzPts val="400"/>
              <a:buChar char="○"/>
            </a:pPr>
            <a:r>
              <a:rPr lang="en-GB" sz="1650">
                <a:solidFill>
                  <a:schemeClr val="dk1"/>
                </a:solidFill>
              </a:rPr>
              <a:t>Ethnicity and family history: Men have a high risk of high blood pressure. </a:t>
            </a:r>
            <a:endParaRPr sz="1650">
              <a:solidFill>
                <a:schemeClr val="dk1"/>
              </a:solidFill>
            </a:endParaRPr>
          </a:p>
        </p:txBody>
      </p:sp>
      <p:pic>
        <p:nvPicPr>
          <p:cNvPr id="130" name="Google Shape;130;p28"/>
          <p:cNvPicPr preferRelativeResize="0"/>
          <p:nvPr/>
        </p:nvPicPr>
        <p:blipFill rotWithShape="1">
          <a:blip r:embed="rId3">
            <a:alphaModFix/>
          </a:blip>
          <a:srcRect/>
          <a:stretch/>
        </p:blipFill>
        <p:spPr>
          <a:xfrm>
            <a:off x="5817025" y="1682800"/>
            <a:ext cx="3057950" cy="2133200"/>
          </a:xfrm>
          <a:prstGeom prst="rect">
            <a:avLst/>
          </a:prstGeom>
          <a:noFill/>
          <a:ln>
            <a:noFill/>
          </a:ln>
        </p:spPr>
      </p:pic>
      <p:sp>
        <p:nvSpPr>
          <p:cNvPr id="131" name="Google Shape;131;p28"/>
          <p:cNvSpPr txBox="1"/>
          <p:nvPr/>
        </p:nvSpPr>
        <p:spPr>
          <a:xfrm>
            <a:off x="5841075" y="3916450"/>
            <a:ext cx="3033900" cy="2523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chemeClr val="hlink"/>
              </a:buClr>
              <a:buSzPts val="600"/>
              <a:buFont typeface="Corbel"/>
              <a:buNone/>
            </a:pPr>
            <a:r>
              <a:rPr lang="en-GB" sz="600" b="0" i="0" u="sng" strike="noStrike" cap="none">
                <a:solidFill>
                  <a:schemeClr val="hlink"/>
                </a:solidFill>
                <a:latin typeface="Corbel"/>
                <a:ea typeface="Corbel"/>
                <a:cs typeface="Corbel"/>
                <a:sym typeface="Corbel"/>
                <a:hlinkClick r:id="rId4"/>
              </a:rPr>
              <a:t>https://regencyhealthcare.in/wp-content/uploads/2018/06/1-1200x800.png</a:t>
            </a:r>
            <a:r>
              <a:rPr lang="en-GB" sz="600" b="0" i="0" u="none" strike="noStrike" cap="none">
                <a:solidFill>
                  <a:schemeClr val="dk1"/>
                </a:solidFill>
                <a:latin typeface="Corbel"/>
                <a:ea typeface="Corbel"/>
                <a:cs typeface="Corbel"/>
                <a:sym typeface="Corbel"/>
              </a:rPr>
              <a:t> </a:t>
            </a:r>
            <a:endParaRPr sz="600" b="0" i="0" u="none" strike="noStrike" cap="none">
              <a:solidFill>
                <a:schemeClr val="dk1"/>
              </a:solidFill>
              <a:latin typeface="Corbel"/>
              <a:ea typeface="Corbel"/>
              <a:cs typeface="Corbel"/>
              <a:sym typeface="Corbe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Clr>
                <a:schemeClr val="dk1"/>
              </a:buClr>
              <a:buSzPts val="1100"/>
              <a:buFont typeface="Arial"/>
              <a:buNone/>
            </a:pPr>
            <a:r>
              <a:rPr lang="en-GB" sz="2500" b="1"/>
              <a:t>Prevalence of High Blood Pressure in the UK and worldwide </a:t>
            </a:r>
            <a:endParaRPr sz="2500"/>
          </a:p>
        </p:txBody>
      </p:sp>
      <p:sp>
        <p:nvSpPr>
          <p:cNvPr id="137" name="Google Shape;137;p3"/>
          <p:cNvSpPr txBox="1">
            <a:spLocks noGrp="1"/>
          </p:cNvSpPr>
          <p:nvPr>
            <p:ph type="body" idx="1"/>
          </p:nvPr>
        </p:nvSpPr>
        <p:spPr>
          <a:xfrm>
            <a:off x="311700" y="1087158"/>
            <a:ext cx="8520600" cy="34164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800"/>
              <a:buNone/>
            </a:pPr>
            <a:endParaRPr sz="2300">
              <a:solidFill>
                <a:schemeClr val="dk1"/>
              </a:solidFill>
            </a:endParaRPr>
          </a:p>
          <a:p>
            <a:pPr marL="457200" lvl="0" indent="-374650" algn="just" rtl="0">
              <a:lnSpc>
                <a:spcPct val="150000"/>
              </a:lnSpc>
              <a:spcBef>
                <a:spcPts val="0"/>
              </a:spcBef>
              <a:spcAft>
                <a:spcPts val="0"/>
              </a:spcAft>
              <a:buClr>
                <a:schemeClr val="dk1"/>
              </a:buClr>
              <a:buSzPts val="2300"/>
              <a:buFont typeface="Arial"/>
              <a:buChar char="●"/>
            </a:pPr>
            <a:r>
              <a:rPr lang="en-GB" sz="2300">
                <a:solidFill>
                  <a:schemeClr val="dk1"/>
                </a:solidFill>
                <a:latin typeface="Arial"/>
                <a:ea typeface="Arial"/>
                <a:cs typeface="Arial"/>
                <a:sym typeface="Arial"/>
              </a:rPr>
              <a:t>In the UK, hypertension occurs in adults (bloodpressureuk.org, 2025).</a:t>
            </a:r>
            <a:endParaRPr sz="2300">
              <a:solidFill>
                <a:schemeClr val="dk1"/>
              </a:solidFill>
              <a:latin typeface="Arial"/>
              <a:ea typeface="Arial"/>
              <a:cs typeface="Arial"/>
              <a:sym typeface="Arial"/>
            </a:endParaRPr>
          </a:p>
          <a:p>
            <a:pPr marL="457200" lvl="0" indent="-374650" algn="just" rtl="0">
              <a:lnSpc>
                <a:spcPct val="150000"/>
              </a:lnSpc>
              <a:spcBef>
                <a:spcPts val="0"/>
              </a:spcBef>
              <a:spcAft>
                <a:spcPts val="0"/>
              </a:spcAft>
              <a:buClr>
                <a:schemeClr val="dk1"/>
              </a:buClr>
              <a:buSzPts val="2300"/>
              <a:buFont typeface="Arial"/>
              <a:buChar char="●"/>
            </a:pPr>
            <a:r>
              <a:rPr lang="en-GB" sz="2300">
                <a:solidFill>
                  <a:schemeClr val="dk1"/>
                </a:solidFill>
                <a:latin typeface="Arial"/>
                <a:ea typeface="Arial"/>
                <a:cs typeface="Arial"/>
                <a:sym typeface="Arial"/>
              </a:rPr>
              <a:t>In the UK, hypertension is an invisible killer since out of the global population of 4 million individuals, four million people are yet to be diagnosed with this condition (Ramsey, 2023).</a:t>
            </a:r>
            <a:endParaRPr sz="2300">
              <a:solidFill>
                <a:schemeClr val="dk1"/>
              </a:solidFill>
              <a:latin typeface="Arial"/>
              <a:ea typeface="Arial"/>
              <a:cs typeface="Arial"/>
              <a:sym typeface="Arial"/>
            </a:endParaRPr>
          </a:p>
          <a:p>
            <a:pPr marL="0" lvl="0" indent="0" algn="just" rtl="0">
              <a:lnSpc>
                <a:spcPct val="150000"/>
              </a:lnSpc>
              <a:spcBef>
                <a:spcPts val="0"/>
              </a:spcBef>
              <a:spcAft>
                <a:spcPts val="0"/>
              </a:spcAft>
              <a:buClr>
                <a:schemeClr val="dk1"/>
              </a:buClr>
              <a:buSzPts val="1100"/>
              <a:buFont typeface="Arial"/>
              <a:buNone/>
            </a:pPr>
            <a:endParaRPr sz="2300">
              <a:solidFill>
                <a:schemeClr val="dk1"/>
              </a:solidFill>
              <a:latin typeface="Arial"/>
              <a:ea typeface="Arial"/>
              <a:cs typeface="Arial"/>
              <a:sym typeface="Arial"/>
            </a:endParaRPr>
          </a:p>
          <a:p>
            <a:pPr marL="0" lvl="0" indent="0" algn="l" rtl="0">
              <a:lnSpc>
                <a:spcPct val="90000"/>
              </a:lnSpc>
              <a:spcBef>
                <a:spcPts val="0"/>
              </a:spcBef>
              <a:spcAft>
                <a:spcPts val="1200"/>
              </a:spcAft>
              <a:buSzPts val="1800"/>
              <a:buNone/>
            </a:pPr>
            <a:endParaRPr sz="2900" b="1">
              <a:solidFill>
                <a:schemeClr val="dk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g398e2530c19_0_17"/>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Clr>
                <a:schemeClr val="dk1"/>
              </a:buClr>
              <a:buSzPts val="1100"/>
              <a:buFont typeface="Arial"/>
              <a:buNone/>
            </a:pPr>
            <a:r>
              <a:rPr lang="en-GB" sz="2500" b="1"/>
              <a:t>Prevalence of High Blood Pressure worldwide </a:t>
            </a:r>
            <a:endParaRPr sz="2500" b="1"/>
          </a:p>
          <a:p>
            <a:pPr marL="0" lvl="0" indent="0" algn="ctr" rtl="0">
              <a:lnSpc>
                <a:spcPct val="115000"/>
              </a:lnSpc>
              <a:spcBef>
                <a:spcPts val="0"/>
              </a:spcBef>
              <a:spcAft>
                <a:spcPts val="0"/>
              </a:spcAft>
              <a:buClr>
                <a:schemeClr val="dk1"/>
              </a:buClr>
              <a:buSzPts val="1100"/>
              <a:buFont typeface="Arial"/>
              <a:buNone/>
            </a:pPr>
            <a:endParaRPr sz="2500" b="1"/>
          </a:p>
        </p:txBody>
      </p:sp>
      <p:sp>
        <p:nvSpPr>
          <p:cNvPr id="143" name="Google Shape;143;g398e2530c19_0_17"/>
          <p:cNvSpPr txBox="1">
            <a:spLocks noGrp="1"/>
          </p:cNvSpPr>
          <p:nvPr>
            <p:ph type="body" idx="1"/>
          </p:nvPr>
        </p:nvSpPr>
        <p:spPr>
          <a:xfrm>
            <a:off x="311700" y="1087158"/>
            <a:ext cx="8520600" cy="3416400"/>
          </a:xfrm>
          <a:prstGeom prst="rect">
            <a:avLst/>
          </a:prstGeom>
          <a:noFill/>
          <a:ln>
            <a:noFill/>
          </a:ln>
        </p:spPr>
        <p:txBody>
          <a:bodyPr spcFirstLastPara="1" wrap="square" lIns="91425" tIns="91425" rIns="91425" bIns="91425" anchor="t" anchorCtr="0">
            <a:noAutofit/>
          </a:bodyPr>
          <a:lstStyle/>
          <a:p>
            <a:pPr marL="457200" lvl="0" indent="0" algn="just" rtl="0">
              <a:lnSpc>
                <a:spcPct val="150000"/>
              </a:lnSpc>
              <a:spcBef>
                <a:spcPts val="0"/>
              </a:spcBef>
              <a:spcAft>
                <a:spcPts val="0"/>
              </a:spcAft>
              <a:buSzPts val="1800"/>
              <a:buNone/>
            </a:pPr>
            <a:endParaRPr sz="2800">
              <a:solidFill>
                <a:schemeClr val="dk1"/>
              </a:solidFill>
            </a:endParaRPr>
          </a:p>
          <a:p>
            <a:pPr marL="457200" lvl="0" indent="-406400" algn="just" rtl="0">
              <a:lnSpc>
                <a:spcPct val="150000"/>
              </a:lnSpc>
              <a:spcBef>
                <a:spcPts val="0"/>
              </a:spcBef>
              <a:spcAft>
                <a:spcPts val="0"/>
              </a:spcAft>
              <a:buClr>
                <a:schemeClr val="dk1"/>
              </a:buClr>
              <a:buSzPts val="2800"/>
              <a:buFont typeface="Arial"/>
              <a:buChar char="●"/>
            </a:pPr>
            <a:r>
              <a:rPr lang="en-GB" sz="2800">
                <a:solidFill>
                  <a:schemeClr val="dk1"/>
                </a:solidFill>
                <a:latin typeface="Arial"/>
                <a:ea typeface="Arial"/>
                <a:cs typeface="Arial"/>
                <a:sym typeface="Arial"/>
              </a:rPr>
              <a:t>The importance of the one point two eight billion adults in the world, with the majority having no idea how the disease exists (WHO, 2021).</a:t>
            </a:r>
            <a:endParaRPr sz="2800">
              <a:solidFill>
                <a:schemeClr val="dk1"/>
              </a:solidFill>
              <a:latin typeface="Arial"/>
              <a:ea typeface="Arial"/>
              <a:cs typeface="Arial"/>
              <a:sym typeface="Arial"/>
            </a:endParaRPr>
          </a:p>
          <a:p>
            <a:pPr marL="0" lvl="0" indent="0" algn="just" rtl="0">
              <a:lnSpc>
                <a:spcPct val="150000"/>
              </a:lnSpc>
              <a:spcBef>
                <a:spcPts val="0"/>
              </a:spcBef>
              <a:spcAft>
                <a:spcPts val="0"/>
              </a:spcAft>
              <a:buClr>
                <a:schemeClr val="dk1"/>
              </a:buClr>
              <a:buSzPts val="1100"/>
              <a:buFont typeface="Arial"/>
              <a:buNone/>
            </a:pPr>
            <a:endParaRPr sz="3000" b="1">
              <a:solidFill>
                <a:schemeClr val="dk1"/>
              </a:solidFill>
              <a:latin typeface="Arial"/>
              <a:ea typeface="Arial"/>
              <a:cs typeface="Arial"/>
              <a:sym typeface="Arial"/>
            </a:endParaRPr>
          </a:p>
          <a:p>
            <a:pPr marL="0" lvl="0" indent="0" algn="l" rtl="0">
              <a:lnSpc>
                <a:spcPct val="90000"/>
              </a:lnSpc>
              <a:spcBef>
                <a:spcPts val="0"/>
              </a:spcBef>
              <a:spcAft>
                <a:spcPts val="1200"/>
              </a:spcAft>
              <a:buSzPts val="1800"/>
              <a:buNone/>
            </a:pPr>
            <a:endParaRPr sz="34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g398e2530c19_0_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Clr>
                <a:schemeClr val="dk1"/>
              </a:buClr>
              <a:buSzPts val="1100"/>
              <a:buFont typeface="Arial"/>
              <a:buNone/>
            </a:pPr>
            <a:r>
              <a:rPr lang="en-GB" sz="2500" b="1"/>
              <a:t>Economics of High Blood Pressure</a:t>
            </a:r>
            <a:endParaRPr sz="2500"/>
          </a:p>
        </p:txBody>
      </p:sp>
      <p:sp>
        <p:nvSpPr>
          <p:cNvPr id="149" name="Google Shape;149;g398e2530c19_0_0"/>
          <p:cNvSpPr txBox="1">
            <a:spLocks noGrp="1"/>
          </p:cNvSpPr>
          <p:nvPr>
            <p:ph type="body" idx="1"/>
          </p:nvPr>
        </p:nvSpPr>
        <p:spPr>
          <a:xfrm>
            <a:off x="311700" y="1087158"/>
            <a:ext cx="8520600" cy="34164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sz="2300" b="1">
              <a:solidFill>
                <a:schemeClr val="dk1"/>
              </a:solidFill>
              <a:latin typeface="Arial"/>
              <a:ea typeface="Arial"/>
              <a:cs typeface="Arial"/>
              <a:sym typeface="Arial"/>
            </a:endParaRPr>
          </a:p>
          <a:p>
            <a:pPr marL="457200" lvl="0" indent="-361950" algn="just" rtl="0">
              <a:lnSpc>
                <a:spcPct val="150000"/>
              </a:lnSpc>
              <a:spcBef>
                <a:spcPts val="0"/>
              </a:spcBef>
              <a:spcAft>
                <a:spcPts val="0"/>
              </a:spcAft>
              <a:buClr>
                <a:schemeClr val="dk1"/>
              </a:buClr>
              <a:buSzPts val="2100"/>
              <a:buFont typeface="Arial"/>
              <a:buChar char="●"/>
            </a:pPr>
            <a:r>
              <a:rPr lang="en-GB" sz="2100">
                <a:solidFill>
                  <a:schemeClr val="dk1"/>
                </a:solidFill>
                <a:latin typeface="Arial"/>
                <a:ea typeface="Arial"/>
                <a:cs typeface="Arial"/>
                <a:sym typeface="Arial"/>
              </a:rPr>
              <a:t>Hypertension raises the health expenditure in terms of hospitalisation as a result of stroke and heart attack.</a:t>
            </a:r>
            <a:endParaRPr sz="2100">
              <a:solidFill>
                <a:schemeClr val="dk1"/>
              </a:solidFill>
              <a:latin typeface="Arial"/>
              <a:ea typeface="Arial"/>
              <a:cs typeface="Arial"/>
              <a:sym typeface="Arial"/>
            </a:endParaRPr>
          </a:p>
          <a:p>
            <a:pPr marL="457200" lvl="0" indent="-361950" algn="just" rtl="0">
              <a:lnSpc>
                <a:spcPct val="150000"/>
              </a:lnSpc>
              <a:spcBef>
                <a:spcPts val="0"/>
              </a:spcBef>
              <a:spcAft>
                <a:spcPts val="0"/>
              </a:spcAft>
              <a:buClr>
                <a:schemeClr val="dk1"/>
              </a:buClr>
              <a:buSzPts val="2100"/>
              <a:buFont typeface="Arial"/>
              <a:buChar char="●"/>
            </a:pPr>
            <a:r>
              <a:rPr lang="en-GB" sz="2100">
                <a:solidFill>
                  <a:schemeClr val="dk1"/>
                </a:solidFill>
                <a:latin typeface="Arial"/>
                <a:ea typeface="Arial"/>
                <a:cs typeface="Arial"/>
                <a:sym typeface="Arial"/>
              </a:rPr>
              <a:t>A clinical and economic burden, hypertension continues to increase throughout the globe (Mancia et al., 2023).</a:t>
            </a:r>
            <a:endParaRPr sz="2100">
              <a:solidFill>
                <a:schemeClr val="dk1"/>
              </a:solidFill>
              <a:latin typeface="Arial"/>
              <a:ea typeface="Arial"/>
              <a:cs typeface="Arial"/>
              <a:sym typeface="Arial"/>
            </a:endParaRPr>
          </a:p>
          <a:p>
            <a:pPr marL="0" lvl="0" indent="0" algn="just" rtl="0">
              <a:lnSpc>
                <a:spcPct val="150000"/>
              </a:lnSpc>
              <a:spcBef>
                <a:spcPts val="0"/>
              </a:spcBef>
              <a:spcAft>
                <a:spcPts val="0"/>
              </a:spcAft>
              <a:buClr>
                <a:schemeClr val="dk1"/>
              </a:buClr>
              <a:buSzPts val="1100"/>
              <a:buFont typeface="Arial"/>
              <a:buNone/>
            </a:pPr>
            <a:endParaRPr sz="2300" b="1">
              <a:solidFill>
                <a:schemeClr val="dk1"/>
              </a:solidFill>
              <a:latin typeface="Arial"/>
              <a:ea typeface="Arial"/>
              <a:cs typeface="Arial"/>
              <a:sym typeface="Arial"/>
            </a:endParaRPr>
          </a:p>
          <a:p>
            <a:pPr marL="0" lvl="0" indent="0" algn="l" rtl="0">
              <a:lnSpc>
                <a:spcPct val="90000"/>
              </a:lnSpc>
              <a:spcBef>
                <a:spcPts val="0"/>
              </a:spcBef>
              <a:spcAft>
                <a:spcPts val="1200"/>
              </a:spcAft>
              <a:buSzPts val="1800"/>
              <a:buNone/>
            </a:pPr>
            <a:endParaRPr sz="27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15000"/>
              </a:lnSpc>
              <a:spcBef>
                <a:spcPts val="0"/>
              </a:spcBef>
              <a:spcAft>
                <a:spcPts val="0"/>
              </a:spcAft>
              <a:buClr>
                <a:schemeClr val="dk1"/>
              </a:buClr>
              <a:buSzPct val="54311"/>
              <a:buFont typeface="Arial"/>
              <a:buNone/>
            </a:pPr>
            <a:r>
              <a:rPr lang="en-GB" sz="2500" b="1"/>
              <a:t>Social burden of High Blood Pressure </a:t>
            </a:r>
            <a:endParaRPr sz="2500"/>
          </a:p>
        </p:txBody>
      </p:sp>
      <p:sp>
        <p:nvSpPr>
          <p:cNvPr id="155" name="Google Shape;155;p4"/>
          <p:cNvSpPr txBox="1">
            <a:spLocks noGrp="1"/>
          </p:cNvSpPr>
          <p:nvPr>
            <p:ph type="body" idx="1"/>
          </p:nvPr>
        </p:nvSpPr>
        <p:spPr>
          <a:xfrm>
            <a:off x="311700" y="1152475"/>
            <a:ext cx="4714200" cy="3416400"/>
          </a:xfrm>
          <a:prstGeom prst="rect">
            <a:avLst/>
          </a:prstGeom>
          <a:noFill/>
          <a:ln>
            <a:noFill/>
          </a:ln>
        </p:spPr>
        <p:txBody>
          <a:bodyPr spcFirstLastPara="1" wrap="square" lIns="91425" tIns="91425" rIns="91425" bIns="91425" anchor="t" anchorCtr="0">
            <a:noAutofit/>
          </a:bodyPr>
          <a:lstStyle/>
          <a:p>
            <a:pPr marL="457200" lvl="0" indent="-330200" algn="just" rtl="0">
              <a:lnSpc>
                <a:spcPct val="150000"/>
              </a:lnSpc>
              <a:spcBef>
                <a:spcPts val="0"/>
              </a:spcBef>
              <a:spcAft>
                <a:spcPts val="0"/>
              </a:spcAft>
              <a:buClr>
                <a:schemeClr val="dk1"/>
              </a:buClr>
              <a:buSzPts val="1600"/>
              <a:buFont typeface="Arial"/>
              <a:buChar char="●"/>
            </a:pPr>
            <a:r>
              <a:rPr lang="en-GB" sz="1600">
                <a:solidFill>
                  <a:schemeClr val="dk1"/>
                </a:solidFill>
                <a:latin typeface="Arial"/>
                <a:ea typeface="Arial"/>
                <a:cs typeface="Arial"/>
                <a:sym typeface="Arial"/>
              </a:rPr>
              <a:t>It reduces the productivity level and increases the absenteeism and disability of workers.</a:t>
            </a:r>
            <a:endParaRPr sz="1600">
              <a:solidFill>
                <a:schemeClr val="dk1"/>
              </a:solidFill>
              <a:latin typeface="Arial"/>
              <a:ea typeface="Arial"/>
              <a:cs typeface="Arial"/>
              <a:sym typeface="Arial"/>
            </a:endParaRPr>
          </a:p>
          <a:p>
            <a:pPr marL="457200" lvl="0" indent="-330200" algn="just" rtl="0">
              <a:lnSpc>
                <a:spcPct val="150000"/>
              </a:lnSpc>
              <a:spcBef>
                <a:spcPts val="0"/>
              </a:spcBef>
              <a:spcAft>
                <a:spcPts val="0"/>
              </a:spcAft>
              <a:buClr>
                <a:schemeClr val="dk1"/>
              </a:buClr>
              <a:buSzPts val="1600"/>
              <a:buFont typeface="Arial"/>
              <a:buChar char="●"/>
            </a:pPr>
            <a:r>
              <a:rPr lang="en-GB" sz="1600">
                <a:solidFill>
                  <a:schemeClr val="dk1"/>
                </a:solidFill>
                <a:latin typeface="Arial"/>
                <a:ea typeface="Arial"/>
                <a:cs typeface="Arial"/>
                <a:sym typeface="Arial"/>
              </a:rPr>
              <a:t>One of the pre-eminent avoidable mortality and disease burden cardiovascular illnesses is high blood pressure (Zhou et al., 2021).</a:t>
            </a:r>
            <a:endParaRPr sz="1600">
              <a:solidFill>
                <a:schemeClr val="dk1"/>
              </a:solidFill>
              <a:latin typeface="Arial"/>
              <a:ea typeface="Arial"/>
              <a:cs typeface="Arial"/>
              <a:sym typeface="Arial"/>
            </a:endParaRPr>
          </a:p>
          <a:p>
            <a:pPr marL="457200" lvl="0" indent="-330200" algn="just" rtl="0">
              <a:lnSpc>
                <a:spcPct val="150000"/>
              </a:lnSpc>
              <a:spcBef>
                <a:spcPts val="0"/>
              </a:spcBef>
              <a:spcAft>
                <a:spcPts val="0"/>
              </a:spcAft>
              <a:buClr>
                <a:schemeClr val="dk1"/>
              </a:buClr>
              <a:buSzPts val="1600"/>
              <a:buFont typeface="Arial"/>
              <a:buChar char="●"/>
            </a:pPr>
            <a:r>
              <a:rPr lang="en-GB" sz="1600">
                <a:solidFill>
                  <a:schemeClr val="dk1"/>
                </a:solidFill>
                <a:latin typeface="Arial"/>
                <a:ea typeface="Arial"/>
                <a:cs typeface="Arial"/>
                <a:sym typeface="Arial"/>
              </a:rPr>
              <a:t>Constant attendance demands and stress of the finances, and the emotional strain it puts on the family.</a:t>
            </a:r>
            <a:endParaRPr sz="1600">
              <a:solidFill>
                <a:schemeClr val="dk1"/>
              </a:solidFill>
              <a:latin typeface="Arial"/>
              <a:ea typeface="Arial"/>
              <a:cs typeface="Arial"/>
              <a:sym typeface="Arial"/>
            </a:endParaRPr>
          </a:p>
          <a:p>
            <a:pPr marL="0" lvl="0" indent="0" algn="just" rtl="0">
              <a:lnSpc>
                <a:spcPct val="150000"/>
              </a:lnSpc>
              <a:spcBef>
                <a:spcPts val="0"/>
              </a:spcBef>
              <a:spcAft>
                <a:spcPts val="0"/>
              </a:spcAft>
              <a:buClr>
                <a:schemeClr val="dk1"/>
              </a:buClr>
              <a:buSzPts val="1100"/>
              <a:buFont typeface="Arial"/>
              <a:buNone/>
            </a:pPr>
            <a:endParaRPr sz="1600">
              <a:solidFill>
                <a:schemeClr val="dk1"/>
              </a:solidFill>
              <a:latin typeface="Arial"/>
              <a:ea typeface="Arial"/>
              <a:cs typeface="Arial"/>
              <a:sym typeface="Arial"/>
            </a:endParaRPr>
          </a:p>
          <a:p>
            <a:pPr marL="0" lvl="0" indent="0" algn="l" rtl="0">
              <a:lnSpc>
                <a:spcPct val="90000"/>
              </a:lnSpc>
              <a:spcBef>
                <a:spcPts val="0"/>
              </a:spcBef>
              <a:spcAft>
                <a:spcPts val="1200"/>
              </a:spcAft>
              <a:buSzPts val="1800"/>
              <a:buNone/>
            </a:pPr>
            <a:endParaRPr sz="2000" b="1">
              <a:solidFill>
                <a:schemeClr val="dk1"/>
              </a:solidFill>
            </a:endParaRPr>
          </a:p>
        </p:txBody>
      </p:sp>
      <p:pic>
        <p:nvPicPr>
          <p:cNvPr id="156" name="Google Shape;156;p4"/>
          <p:cNvPicPr preferRelativeResize="0"/>
          <p:nvPr/>
        </p:nvPicPr>
        <p:blipFill rotWithShape="1">
          <a:blip r:embed="rId3">
            <a:alphaModFix/>
          </a:blip>
          <a:srcRect/>
          <a:stretch/>
        </p:blipFill>
        <p:spPr>
          <a:xfrm>
            <a:off x="5178301" y="1170125"/>
            <a:ext cx="3654000" cy="2239448"/>
          </a:xfrm>
          <a:prstGeom prst="rect">
            <a:avLst/>
          </a:prstGeom>
          <a:noFill/>
          <a:ln>
            <a:noFill/>
          </a:ln>
        </p:spPr>
      </p:pic>
      <p:sp>
        <p:nvSpPr>
          <p:cNvPr id="157" name="Google Shape;157;p4"/>
          <p:cNvSpPr txBox="1"/>
          <p:nvPr/>
        </p:nvSpPr>
        <p:spPr>
          <a:xfrm>
            <a:off x="5715000" y="3697925"/>
            <a:ext cx="3033900" cy="2523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chemeClr val="hlink"/>
              </a:buClr>
              <a:buSzPts val="600"/>
              <a:buFont typeface="Corbel"/>
              <a:buNone/>
            </a:pPr>
            <a:r>
              <a:rPr lang="en-GB" sz="600" b="0" i="0" u="sng" strike="noStrike" cap="none">
                <a:solidFill>
                  <a:schemeClr val="hlink"/>
                </a:solidFill>
                <a:latin typeface="Corbel"/>
                <a:ea typeface="Corbel"/>
                <a:cs typeface="Corbel"/>
                <a:sym typeface="Corbel"/>
                <a:hlinkClick r:id="rId4"/>
              </a:rPr>
              <a:t>https://cdn-prod.medicalnewstoday.com/content/images/articles/319/319319/blood-pressure-heart-attack.jpg</a:t>
            </a:r>
            <a:r>
              <a:rPr lang="en-GB" sz="600" b="0" i="0" u="none" strike="noStrike" cap="none">
                <a:solidFill>
                  <a:schemeClr val="dk1"/>
                </a:solidFill>
                <a:latin typeface="Corbel"/>
                <a:ea typeface="Corbel"/>
                <a:cs typeface="Corbel"/>
                <a:sym typeface="Corbel"/>
              </a:rPr>
              <a:t> </a:t>
            </a:r>
            <a:endParaRPr sz="600" b="0" i="0" u="none" strike="noStrike" cap="none">
              <a:solidFill>
                <a:schemeClr val="dk1"/>
              </a:solidFill>
              <a:latin typeface="Corbel"/>
              <a:ea typeface="Corbel"/>
              <a:cs typeface="Corbel"/>
              <a:sym typeface="Corbe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Clr>
                <a:schemeClr val="dk1"/>
              </a:buClr>
              <a:buSzPts val="1100"/>
              <a:buFont typeface="Arial"/>
              <a:buNone/>
            </a:pPr>
            <a:r>
              <a:rPr lang="en-GB" sz="2500" b="1"/>
              <a:t>Diagnosis of High Blood Pressure </a:t>
            </a:r>
            <a:endParaRPr sz="2500"/>
          </a:p>
        </p:txBody>
      </p:sp>
      <p:sp>
        <p:nvSpPr>
          <p:cNvPr id="163" name="Google Shape;163;p5"/>
          <p:cNvSpPr txBox="1">
            <a:spLocks noGrp="1"/>
          </p:cNvSpPr>
          <p:nvPr>
            <p:ph type="body" idx="1"/>
          </p:nvPr>
        </p:nvSpPr>
        <p:spPr>
          <a:xfrm>
            <a:off x="311700" y="1152475"/>
            <a:ext cx="4260300" cy="3416400"/>
          </a:xfrm>
          <a:prstGeom prst="rect">
            <a:avLst/>
          </a:prstGeom>
          <a:noFill/>
          <a:ln>
            <a:noFill/>
          </a:ln>
        </p:spPr>
        <p:txBody>
          <a:bodyPr spcFirstLastPara="1" wrap="square" lIns="91425" tIns="91425" rIns="91425" bIns="91425" anchor="t" anchorCtr="0">
            <a:noAutofit/>
          </a:bodyPr>
          <a:lstStyle/>
          <a:p>
            <a:pPr marL="0" lvl="0" indent="0" algn="just" rtl="0">
              <a:lnSpc>
                <a:spcPct val="90000"/>
              </a:lnSpc>
              <a:spcBef>
                <a:spcPts val="0"/>
              </a:spcBef>
              <a:spcAft>
                <a:spcPts val="0"/>
              </a:spcAft>
              <a:buClr>
                <a:schemeClr val="dk1"/>
              </a:buClr>
              <a:buSzPts val="1100"/>
              <a:buFont typeface="Arial"/>
              <a:buNone/>
            </a:pPr>
            <a:endParaRPr sz="1900" b="1">
              <a:solidFill>
                <a:schemeClr val="dk1"/>
              </a:solidFill>
            </a:endParaRPr>
          </a:p>
          <a:p>
            <a:pPr marL="457200" lvl="0" indent="-330835" algn="just" rtl="0">
              <a:lnSpc>
                <a:spcPct val="90000"/>
              </a:lnSpc>
              <a:spcBef>
                <a:spcPts val="0"/>
              </a:spcBef>
              <a:spcAft>
                <a:spcPts val="0"/>
              </a:spcAft>
              <a:buClr>
                <a:schemeClr val="dk1"/>
              </a:buClr>
              <a:buSzPts val="1700"/>
              <a:buChar char="●"/>
            </a:pPr>
            <a:r>
              <a:rPr lang="en-GB" sz="1700">
                <a:solidFill>
                  <a:schemeClr val="dk1"/>
                </a:solidFill>
              </a:rPr>
              <a:t>The clinical blood pressure is the initial step of the diagnosis procedure, and it is correctly measured.</a:t>
            </a:r>
            <a:endParaRPr sz="1700">
              <a:solidFill>
                <a:schemeClr val="dk1"/>
              </a:solidFill>
            </a:endParaRPr>
          </a:p>
          <a:p>
            <a:pPr marL="457200" lvl="0" indent="-330835" algn="just" rtl="0">
              <a:lnSpc>
                <a:spcPct val="90000"/>
              </a:lnSpc>
              <a:spcBef>
                <a:spcPts val="0"/>
              </a:spcBef>
              <a:spcAft>
                <a:spcPts val="0"/>
              </a:spcAft>
              <a:buClr>
                <a:schemeClr val="dk1"/>
              </a:buClr>
              <a:buSzPts val="1700"/>
              <a:buChar char="●"/>
            </a:pPr>
            <a:r>
              <a:rPr lang="en-GB" sz="1700">
                <a:solidFill>
                  <a:schemeClr val="dk1"/>
                </a:solidFill>
              </a:rPr>
              <a:t>The current methods of measuring the BP have low reproducibility since the BP values are constantly fluctuating, and it is difficult to medically define hypertension (Schutte et al., 2022).</a:t>
            </a:r>
            <a:endParaRPr sz="1700">
              <a:solidFill>
                <a:schemeClr val="dk1"/>
              </a:solidFill>
            </a:endParaRPr>
          </a:p>
          <a:p>
            <a:pPr marL="457200" lvl="0" indent="-330835" algn="just" rtl="0">
              <a:lnSpc>
                <a:spcPct val="90000"/>
              </a:lnSpc>
              <a:spcBef>
                <a:spcPts val="0"/>
              </a:spcBef>
              <a:spcAft>
                <a:spcPts val="0"/>
              </a:spcAft>
              <a:buClr>
                <a:schemeClr val="dk1"/>
              </a:buClr>
              <a:buSzPts val="1700"/>
              <a:buChar char="●"/>
            </a:pPr>
            <a:r>
              <a:rPr lang="en-GB" sz="1700">
                <a:solidFill>
                  <a:schemeClr val="dk1"/>
                </a:solidFill>
              </a:rPr>
              <a:t>Where there are readings of 140/90 mmHg or above, it should be proven through ambulatory or home monitoring.</a:t>
            </a:r>
            <a:endParaRPr sz="1700">
              <a:solidFill>
                <a:schemeClr val="dk1"/>
              </a:solidFill>
            </a:endParaRPr>
          </a:p>
          <a:p>
            <a:pPr marL="0" lvl="0" indent="0" algn="just" rtl="0">
              <a:lnSpc>
                <a:spcPct val="90000"/>
              </a:lnSpc>
              <a:spcBef>
                <a:spcPts val="0"/>
              </a:spcBef>
              <a:spcAft>
                <a:spcPts val="0"/>
              </a:spcAft>
              <a:buClr>
                <a:schemeClr val="dk1"/>
              </a:buClr>
              <a:buSzPts val="1100"/>
              <a:buFont typeface="Arial"/>
              <a:buNone/>
            </a:pPr>
            <a:endParaRPr sz="1700">
              <a:solidFill>
                <a:schemeClr val="dk1"/>
              </a:solidFill>
            </a:endParaRPr>
          </a:p>
          <a:p>
            <a:pPr marL="0" lvl="0" indent="0" algn="l" rtl="0">
              <a:lnSpc>
                <a:spcPct val="90000"/>
              </a:lnSpc>
              <a:spcBef>
                <a:spcPts val="0"/>
              </a:spcBef>
              <a:spcAft>
                <a:spcPts val="1200"/>
              </a:spcAft>
              <a:buSzPts val="1800"/>
              <a:buNone/>
            </a:pPr>
            <a:endParaRPr sz="2000"/>
          </a:p>
        </p:txBody>
      </p:sp>
      <p:pic>
        <p:nvPicPr>
          <p:cNvPr id="164" name="Google Shape;164;p5"/>
          <p:cNvPicPr preferRelativeResize="0"/>
          <p:nvPr/>
        </p:nvPicPr>
        <p:blipFill rotWithShape="1">
          <a:blip r:embed="rId3">
            <a:alphaModFix/>
          </a:blip>
          <a:srcRect/>
          <a:stretch/>
        </p:blipFill>
        <p:spPr>
          <a:xfrm>
            <a:off x="4724401" y="1385525"/>
            <a:ext cx="4107900" cy="2950311"/>
          </a:xfrm>
          <a:prstGeom prst="rect">
            <a:avLst/>
          </a:prstGeom>
          <a:noFill/>
          <a:ln>
            <a:noFill/>
          </a:ln>
        </p:spPr>
      </p:pic>
      <p:sp>
        <p:nvSpPr>
          <p:cNvPr id="165" name="Google Shape;165;p5"/>
          <p:cNvSpPr txBox="1"/>
          <p:nvPr/>
        </p:nvSpPr>
        <p:spPr>
          <a:xfrm>
            <a:off x="5530100" y="4335825"/>
            <a:ext cx="3033900" cy="2523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chemeClr val="hlink"/>
              </a:buClr>
              <a:buSzPts val="600"/>
              <a:buFont typeface="Corbel"/>
              <a:buNone/>
            </a:pPr>
            <a:r>
              <a:rPr lang="en-GB" sz="600" b="0" i="0" u="sng" strike="noStrike" cap="none">
                <a:solidFill>
                  <a:schemeClr val="hlink"/>
                </a:solidFill>
                <a:latin typeface="Corbel"/>
                <a:ea typeface="Corbel"/>
                <a:cs typeface="Corbel"/>
                <a:sym typeface="Corbel"/>
                <a:hlinkClick r:id="rId4"/>
              </a:rPr>
              <a:t>https://www.mayoclinic.org/content/dam/media/en/images/2023/02/10/blood-pressure-measurement.jpg</a:t>
            </a:r>
            <a:r>
              <a:rPr lang="en-GB" sz="600" b="0" i="0" u="none" strike="noStrike" cap="none">
                <a:solidFill>
                  <a:schemeClr val="dk1"/>
                </a:solidFill>
                <a:latin typeface="Corbel"/>
                <a:ea typeface="Corbel"/>
                <a:cs typeface="Corbel"/>
                <a:sym typeface="Corbel"/>
              </a:rPr>
              <a:t> </a:t>
            </a:r>
            <a:endParaRPr sz="600" b="0" i="0" u="none" strike="noStrike" cap="none">
              <a:solidFill>
                <a:schemeClr val="dk1"/>
              </a:solidFill>
              <a:latin typeface="Corbel"/>
              <a:ea typeface="Corbel"/>
              <a:cs typeface="Corbel"/>
              <a:sym typeface="Corbe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g3a189620342_0_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Clr>
                <a:schemeClr val="dk1"/>
              </a:buClr>
              <a:buSzPts val="1100"/>
              <a:buFont typeface="Arial"/>
              <a:buNone/>
            </a:pPr>
            <a:r>
              <a:rPr lang="en-GB" sz="2500" b="1"/>
              <a:t>Initial assessment of High Blood Pressure </a:t>
            </a:r>
            <a:endParaRPr sz="2500"/>
          </a:p>
        </p:txBody>
      </p:sp>
      <p:sp>
        <p:nvSpPr>
          <p:cNvPr id="171" name="Google Shape;171;g3a189620342_0_0"/>
          <p:cNvSpPr txBox="1">
            <a:spLocks noGrp="1"/>
          </p:cNvSpPr>
          <p:nvPr>
            <p:ph type="body" idx="1"/>
          </p:nvPr>
        </p:nvSpPr>
        <p:spPr>
          <a:xfrm>
            <a:off x="311700" y="1152475"/>
            <a:ext cx="4260300" cy="3416400"/>
          </a:xfrm>
          <a:prstGeom prst="rect">
            <a:avLst/>
          </a:prstGeom>
          <a:noFill/>
          <a:ln>
            <a:noFill/>
          </a:ln>
        </p:spPr>
        <p:txBody>
          <a:bodyPr spcFirstLastPara="1" wrap="square" lIns="91425" tIns="91425" rIns="91425" bIns="91425" anchor="t" anchorCtr="0">
            <a:noAutofit/>
          </a:bodyPr>
          <a:lstStyle/>
          <a:p>
            <a:pPr marL="0" lvl="0" indent="0" algn="just" rtl="0">
              <a:lnSpc>
                <a:spcPct val="90000"/>
              </a:lnSpc>
              <a:spcBef>
                <a:spcPts val="0"/>
              </a:spcBef>
              <a:spcAft>
                <a:spcPts val="0"/>
              </a:spcAft>
              <a:buSzPts val="1800"/>
              <a:buNone/>
            </a:pPr>
            <a:endParaRPr sz="1700">
              <a:solidFill>
                <a:schemeClr val="dk1"/>
              </a:solidFill>
            </a:endParaRPr>
          </a:p>
          <a:p>
            <a:pPr marL="457200" lvl="0" indent="-330835" algn="just" rtl="0">
              <a:lnSpc>
                <a:spcPct val="90000"/>
              </a:lnSpc>
              <a:spcBef>
                <a:spcPts val="0"/>
              </a:spcBef>
              <a:spcAft>
                <a:spcPts val="0"/>
              </a:spcAft>
              <a:buClr>
                <a:schemeClr val="dk1"/>
              </a:buClr>
              <a:buSzPts val="1700"/>
              <a:buChar char="●"/>
            </a:pPr>
            <a:r>
              <a:rPr lang="en-GB" sz="1700">
                <a:solidFill>
                  <a:schemeClr val="dk1"/>
                </a:solidFill>
              </a:rPr>
              <a:t>Continuous blood pressure (BP) monitoring in the nonclinical arteries.</a:t>
            </a:r>
            <a:endParaRPr sz="1700">
              <a:solidFill>
                <a:schemeClr val="dk1"/>
              </a:solidFill>
            </a:endParaRPr>
          </a:p>
          <a:p>
            <a:pPr marL="457200" lvl="0" indent="-330835" algn="just" rtl="0">
              <a:lnSpc>
                <a:spcPct val="90000"/>
              </a:lnSpc>
              <a:spcBef>
                <a:spcPts val="0"/>
              </a:spcBef>
              <a:spcAft>
                <a:spcPts val="0"/>
              </a:spcAft>
              <a:buClr>
                <a:schemeClr val="dk1"/>
              </a:buClr>
              <a:buSzPts val="1700"/>
              <a:buChar char="●"/>
            </a:pPr>
            <a:r>
              <a:rPr lang="en-GB" sz="1700">
                <a:solidFill>
                  <a:schemeClr val="dk1"/>
                </a:solidFill>
              </a:rPr>
              <a:t>A disease linked to hypertension cannot be prevented or diagnosed without the input of environmental determinants (Li et al., 2023).</a:t>
            </a:r>
            <a:endParaRPr sz="1700">
              <a:solidFill>
                <a:schemeClr val="dk1"/>
              </a:solidFill>
            </a:endParaRPr>
          </a:p>
          <a:p>
            <a:pPr marL="457200" lvl="0" indent="-330835" algn="just" rtl="0">
              <a:lnSpc>
                <a:spcPct val="90000"/>
              </a:lnSpc>
              <a:spcBef>
                <a:spcPts val="0"/>
              </a:spcBef>
              <a:spcAft>
                <a:spcPts val="0"/>
              </a:spcAft>
              <a:buClr>
                <a:schemeClr val="dk1"/>
              </a:buClr>
              <a:buSzPts val="1700"/>
              <a:buChar char="●"/>
            </a:pPr>
            <a:r>
              <a:rPr lang="en-GB" sz="1700">
                <a:solidFill>
                  <a:schemeClr val="dk1"/>
                </a:solidFill>
              </a:rPr>
              <a:t>The initial tests include lifestyle analysis, tests and cardiovascular risk score using QRISK.</a:t>
            </a:r>
            <a:endParaRPr sz="1700">
              <a:solidFill>
                <a:schemeClr val="dk1"/>
              </a:solidFill>
            </a:endParaRPr>
          </a:p>
          <a:p>
            <a:pPr marL="457200" lvl="0" indent="-330835" algn="just" rtl="0">
              <a:lnSpc>
                <a:spcPct val="90000"/>
              </a:lnSpc>
              <a:spcBef>
                <a:spcPts val="0"/>
              </a:spcBef>
              <a:spcAft>
                <a:spcPts val="0"/>
              </a:spcAft>
              <a:buClr>
                <a:schemeClr val="dk1"/>
              </a:buClr>
              <a:buSzPts val="1700"/>
              <a:buChar char="●"/>
            </a:pPr>
            <a:r>
              <a:rPr lang="en-GB" sz="1700">
                <a:solidFill>
                  <a:schemeClr val="dk1"/>
                </a:solidFill>
              </a:rPr>
              <a:t>NICE recommends a combination of lifestyle changes and medication to manage high blood pressure (nice.org.uk, 2023).</a:t>
            </a:r>
            <a:endParaRPr sz="1700">
              <a:solidFill>
                <a:schemeClr val="dk1"/>
              </a:solidFill>
            </a:endParaRPr>
          </a:p>
          <a:p>
            <a:pPr marL="0" lvl="0" indent="0" algn="just" rtl="0">
              <a:lnSpc>
                <a:spcPct val="90000"/>
              </a:lnSpc>
              <a:spcBef>
                <a:spcPts val="0"/>
              </a:spcBef>
              <a:spcAft>
                <a:spcPts val="0"/>
              </a:spcAft>
              <a:buClr>
                <a:schemeClr val="dk1"/>
              </a:buClr>
              <a:buSzPts val="1100"/>
              <a:buFont typeface="Arial"/>
              <a:buNone/>
            </a:pPr>
            <a:endParaRPr sz="1700">
              <a:solidFill>
                <a:schemeClr val="dk1"/>
              </a:solidFill>
            </a:endParaRPr>
          </a:p>
          <a:p>
            <a:pPr marL="0" lvl="0" indent="0" algn="l" rtl="0">
              <a:lnSpc>
                <a:spcPct val="90000"/>
              </a:lnSpc>
              <a:spcBef>
                <a:spcPts val="0"/>
              </a:spcBef>
              <a:spcAft>
                <a:spcPts val="1200"/>
              </a:spcAft>
              <a:buSzPts val="1800"/>
              <a:buNone/>
            </a:pPr>
            <a:endParaRPr sz="2000"/>
          </a:p>
        </p:txBody>
      </p:sp>
      <p:pic>
        <p:nvPicPr>
          <p:cNvPr id="172" name="Google Shape;172;g3a189620342_0_0"/>
          <p:cNvPicPr preferRelativeResize="0"/>
          <p:nvPr/>
        </p:nvPicPr>
        <p:blipFill rotWithShape="1">
          <a:blip r:embed="rId3">
            <a:alphaModFix/>
          </a:blip>
          <a:srcRect/>
          <a:stretch/>
        </p:blipFill>
        <p:spPr>
          <a:xfrm>
            <a:off x="4724401" y="1385525"/>
            <a:ext cx="4107900" cy="2950311"/>
          </a:xfrm>
          <a:prstGeom prst="rect">
            <a:avLst/>
          </a:prstGeom>
          <a:noFill/>
          <a:ln>
            <a:noFill/>
          </a:ln>
        </p:spPr>
      </p:pic>
      <p:sp>
        <p:nvSpPr>
          <p:cNvPr id="173" name="Google Shape;173;g3a189620342_0_0"/>
          <p:cNvSpPr txBox="1"/>
          <p:nvPr/>
        </p:nvSpPr>
        <p:spPr>
          <a:xfrm>
            <a:off x="5530100" y="4335825"/>
            <a:ext cx="3033900" cy="2523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chemeClr val="hlink"/>
              </a:buClr>
              <a:buSzPts val="600"/>
              <a:buFont typeface="Corbel"/>
              <a:buNone/>
            </a:pPr>
            <a:r>
              <a:rPr lang="en-GB" sz="600" b="0" i="0" u="sng" strike="noStrike" cap="none">
                <a:solidFill>
                  <a:schemeClr val="hlink"/>
                </a:solidFill>
                <a:latin typeface="Corbel"/>
                <a:ea typeface="Corbel"/>
                <a:cs typeface="Corbel"/>
                <a:sym typeface="Corbel"/>
                <a:hlinkClick r:id="rId4"/>
              </a:rPr>
              <a:t>https://www.mayoclinic.org/content/dam/media/en/images/2023/02/10/blood-pressure-measurement.jpg</a:t>
            </a:r>
            <a:r>
              <a:rPr lang="en-GB" sz="600" b="0" i="0" u="none" strike="noStrike" cap="none">
                <a:solidFill>
                  <a:schemeClr val="dk1"/>
                </a:solidFill>
                <a:latin typeface="Corbel"/>
                <a:ea typeface="Corbel"/>
                <a:cs typeface="Corbel"/>
                <a:sym typeface="Corbel"/>
              </a:rPr>
              <a:t> </a:t>
            </a:r>
            <a:endParaRPr sz="600" b="0" i="0" u="none" strike="noStrike" cap="none">
              <a:solidFill>
                <a:schemeClr val="dk1"/>
              </a:solidFill>
              <a:latin typeface="Corbel"/>
              <a:ea typeface="Corbel"/>
              <a:cs typeface="Corbel"/>
              <a:sym typeface="Corbe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Google Shape;178;p6"/>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15000"/>
              </a:lnSpc>
              <a:spcBef>
                <a:spcPts val="0"/>
              </a:spcBef>
              <a:spcAft>
                <a:spcPts val="0"/>
              </a:spcAft>
              <a:buClr>
                <a:schemeClr val="dk1"/>
              </a:buClr>
              <a:buSzPct val="48888"/>
              <a:buFont typeface="Arial"/>
              <a:buNone/>
            </a:pPr>
            <a:r>
              <a:rPr lang="en-GB" sz="2500" b="1"/>
              <a:t>Management of High Blood Pressure</a:t>
            </a:r>
            <a:endParaRPr sz="2500"/>
          </a:p>
        </p:txBody>
      </p:sp>
      <p:sp>
        <p:nvSpPr>
          <p:cNvPr id="179" name="Google Shape;179;p6"/>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0" lvl="0" indent="0" algn="just" rtl="0">
              <a:lnSpc>
                <a:spcPct val="90000"/>
              </a:lnSpc>
              <a:spcBef>
                <a:spcPts val="0"/>
              </a:spcBef>
              <a:spcAft>
                <a:spcPts val="0"/>
              </a:spcAft>
              <a:buClr>
                <a:schemeClr val="dk1"/>
              </a:buClr>
              <a:buSzPts val="1100"/>
              <a:buFont typeface="Arial"/>
              <a:buNone/>
            </a:pPr>
            <a:endParaRPr sz="1400" b="1">
              <a:solidFill>
                <a:schemeClr val="dk1"/>
              </a:solidFill>
            </a:endParaRPr>
          </a:p>
          <a:p>
            <a:pPr marL="457200" lvl="0" indent="-304800" algn="just" rtl="0">
              <a:lnSpc>
                <a:spcPct val="90000"/>
              </a:lnSpc>
              <a:spcBef>
                <a:spcPts val="0"/>
              </a:spcBef>
              <a:spcAft>
                <a:spcPts val="0"/>
              </a:spcAft>
              <a:buClr>
                <a:schemeClr val="dk1"/>
              </a:buClr>
              <a:buSzPts val="1200"/>
              <a:buChar char="●"/>
            </a:pPr>
            <a:r>
              <a:rPr lang="en-GB" sz="1200">
                <a:solidFill>
                  <a:schemeClr val="dk1"/>
                </a:solidFill>
              </a:rPr>
              <a:t>According to NICE NG136, lifestyle interventions and medications are used based on the BP measurements and cardiovascular risks (nice.org.uk, 2023).</a:t>
            </a:r>
            <a:endParaRPr sz="1200">
              <a:solidFill>
                <a:schemeClr val="dk1"/>
              </a:solidFill>
            </a:endParaRPr>
          </a:p>
          <a:p>
            <a:pPr marL="457200" lvl="0" indent="-304800" algn="just" rtl="0">
              <a:lnSpc>
                <a:spcPct val="90000"/>
              </a:lnSpc>
              <a:spcBef>
                <a:spcPts val="0"/>
              </a:spcBef>
              <a:spcAft>
                <a:spcPts val="0"/>
              </a:spcAft>
              <a:buClr>
                <a:schemeClr val="dk1"/>
              </a:buClr>
              <a:buSzPts val="1200"/>
              <a:buChar char="●"/>
            </a:pPr>
            <a:r>
              <a:rPr lang="en-GB" sz="1200">
                <a:solidFill>
                  <a:schemeClr val="dk1"/>
                </a:solidFill>
              </a:rPr>
              <a:t>The House of Care in Scotland vision supports person-centred collaborative care and support planning in Primary Care to individuals with long-term conditions (Hendry, 2020).</a:t>
            </a:r>
            <a:endParaRPr sz="1200">
              <a:solidFill>
                <a:schemeClr val="dk1"/>
              </a:solidFill>
            </a:endParaRPr>
          </a:p>
          <a:p>
            <a:pPr marL="457200" lvl="0" indent="-304800" algn="just" rtl="0">
              <a:lnSpc>
                <a:spcPct val="90000"/>
              </a:lnSpc>
              <a:spcBef>
                <a:spcPts val="0"/>
              </a:spcBef>
              <a:spcAft>
                <a:spcPts val="0"/>
              </a:spcAft>
              <a:buClr>
                <a:schemeClr val="dk1"/>
              </a:buClr>
              <a:buSzPts val="1200"/>
              <a:buChar char="●"/>
            </a:pPr>
            <a:r>
              <a:rPr lang="en-GB" sz="1200">
                <a:solidFill>
                  <a:schemeClr val="dk1"/>
                </a:solidFill>
              </a:rPr>
              <a:t>The House of Care Model promotes shared decision making, self-management and individual care planning.</a:t>
            </a:r>
            <a:endParaRPr sz="1200">
              <a:solidFill>
                <a:schemeClr val="dk1"/>
              </a:solidFill>
            </a:endParaRPr>
          </a:p>
          <a:p>
            <a:pPr marL="457200" lvl="0" indent="-304800" algn="just" rtl="0">
              <a:lnSpc>
                <a:spcPct val="90000"/>
              </a:lnSpc>
              <a:spcBef>
                <a:spcPts val="0"/>
              </a:spcBef>
              <a:spcAft>
                <a:spcPts val="0"/>
              </a:spcAft>
              <a:buClr>
                <a:schemeClr val="dk1"/>
              </a:buClr>
              <a:buSzPts val="1200"/>
              <a:buChar char="●"/>
            </a:pPr>
            <a:r>
              <a:rPr lang="en-GB" sz="1200">
                <a:solidFill>
                  <a:schemeClr val="dk1"/>
                </a:solidFill>
              </a:rPr>
              <a:t>The multidisciplinary teams assist in improving the BP control by education, setting goals, and follow-ups.</a:t>
            </a:r>
            <a:endParaRPr sz="1200">
              <a:solidFill>
                <a:schemeClr val="dk1"/>
              </a:solidFill>
            </a:endParaRPr>
          </a:p>
          <a:p>
            <a:pPr marL="0" lvl="0" indent="0" algn="just" rtl="0">
              <a:lnSpc>
                <a:spcPct val="90000"/>
              </a:lnSpc>
              <a:spcBef>
                <a:spcPts val="0"/>
              </a:spcBef>
              <a:spcAft>
                <a:spcPts val="0"/>
              </a:spcAft>
              <a:buClr>
                <a:schemeClr val="dk1"/>
              </a:buClr>
              <a:buSzPts val="1100"/>
              <a:buFont typeface="Arial"/>
              <a:buNone/>
            </a:pPr>
            <a:endParaRPr sz="1200">
              <a:solidFill>
                <a:schemeClr val="dk1"/>
              </a:solidFill>
            </a:endParaRPr>
          </a:p>
          <a:p>
            <a:pPr marL="0" lvl="0" indent="0" algn="l" rtl="0">
              <a:lnSpc>
                <a:spcPct val="90000"/>
              </a:lnSpc>
              <a:spcBef>
                <a:spcPts val="0"/>
              </a:spcBef>
              <a:spcAft>
                <a:spcPts val="1200"/>
              </a:spcAft>
              <a:buSzPts val="1800"/>
              <a:buNone/>
            </a:pPr>
            <a:endParaRPr/>
          </a:p>
        </p:txBody>
      </p:sp>
      <p:pic>
        <p:nvPicPr>
          <p:cNvPr id="180" name="Google Shape;180;p6"/>
          <p:cNvPicPr preferRelativeResize="0"/>
          <p:nvPr/>
        </p:nvPicPr>
        <p:blipFill rotWithShape="1">
          <a:blip r:embed="rId3">
            <a:alphaModFix/>
          </a:blip>
          <a:srcRect/>
          <a:stretch/>
        </p:blipFill>
        <p:spPr>
          <a:xfrm>
            <a:off x="729675" y="2786275"/>
            <a:ext cx="2971800" cy="1543050"/>
          </a:xfrm>
          <a:prstGeom prst="rect">
            <a:avLst/>
          </a:prstGeom>
          <a:noFill/>
          <a:ln>
            <a:noFill/>
          </a:ln>
        </p:spPr>
      </p:pic>
      <p:sp>
        <p:nvSpPr>
          <p:cNvPr id="181" name="Google Shape;181;p6"/>
          <p:cNvSpPr txBox="1"/>
          <p:nvPr/>
        </p:nvSpPr>
        <p:spPr>
          <a:xfrm>
            <a:off x="698625" y="4511925"/>
            <a:ext cx="3033900" cy="2523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chemeClr val="hlink"/>
              </a:buClr>
              <a:buSzPts val="600"/>
              <a:buFont typeface="Corbel"/>
              <a:buNone/>
            </a:pPr>
            <a:r>
              <a:rPr lang="en-GB" sz="600" b="0" i="0" u="sng" strike="noStrike" cap="none">
                <a:solidFill>
                  <a:schemeClr val="hlink"/>
                </a:solidFill>
                <a:latin typeface="Corbel"/>
                <a:ea typeface="Corbel"/>
                <a:cs typeface="Corbel"/>
                <a:sym typeface="Corbel"/>
                <a:hlinkClick r:id="rId4"/>
              </a:rPr>
              <a:t>https://www.tmh.org/sites/default/files/2024-09/Hypertension%20Banner.png</a:t>
            </a:r>
            <a:r>
              <a:rPr lang="en-GB" sz="600" b="0" i="0" u="none" strike="noStrike" cap="none">
                <a:solidFill>
                  <a:schemeClr val="dk1"/>
                </a:solidFill>
                <a:latin typeface="Corbel"/>
                <a:ea typeface="Corbel"/>
                <a:cs typeface="Corbel"/>
                <a:sym typeface="Corbel"/>
              </a:rPr>
              <a:t> </a:t>
            </a:r>
            <a:endParaRPr sz="600" b="0" i="0" u="none" strike="noStrike" cap="none">
              <a:solidFill>
                <a:schemeClr val="dk1"/>
              </a:solidFill>
              <a:latin typeface="Corbel"/>
              <a:ea typeface="Corbel"/>
              <a:cs typeface="Corbel"/>
              <a:sym typeface="Corbel"/>
            </a:endParaRPr>
          </a:p>
        </p:txBody>
      </p:sp>
      <p:pic>
        <p:nvPicPr>
          <p:cNvPr id="182" name="Google Shape;182;p6"/>
          <p:cNvPicPr preferRelativeResize="0"/>
          <p:nvPr/>
        </p:nvPicPr>
        <p:blipFill rotWithShape="1">
          <a:blip r:embed="rId5">
            <a:alphaModFix/>
          </a:blip>
          <a:srcRect/>
          <a:stretch/>
        </p:blipFill>
        <p:spPr>
          <a:xfrm>
            <a:off x="4572000" y="2571750"/>
            <a:ext cx="3033900" cy="2009466"/>
          </a:xfrm>
          <a:prstGeom prst="rect">
            <a:avLst/>
          </a:prstGeom>
          <a:noFill/>
          <a:ln>
            <a:noFill/>
          </a:ln>
        </p:spPr>
      </p:pic>
      <p:sp>
        <p:nvSpPr>
          <p:cNvPr id="183" name="Google Shape;183;p6"/>
          <p:cNvSpPr txBox="1"/>
          <p:nvPr/>
        </p:nvSpPr>
        <p:spPr>
          <a:xfrm>
            <a:off x="4572000" y="4635875"/>
            <a:ext cx="3033900" cy="2523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chemeClr val="hlink"/>
              </a:buClr>
              <a:buSzPts val="600"/>
              <a:buFont typeface="Corbel"/>
              <a:buNone/>
            </a:pPr>
            <a:r>
              <a:rPr lang="en-GB" sz="300" b="0" i="0" u="sng" strike="noStrike" cap="none">
                <a:solidFill>
                  <a:schemeClr val="hlink"/>
                </a:solidFill>
                <a:latin typeface="Corbel"/>
                <a:ea typeface="Corbel"/>
                <a:cs typeface="Corbel"/>
                <a:sym typeface="Corbel"/>
                <a:hlinkClick r:id="rId6"/>
              </a:rPr>
              <a:t>https://www.bhf.org.uk/-/media/images/for-professionals/healthcare-professionals/innovation-in-care/person-centred-care-and-the-house-of-care/person-centred-care_diagram-of-the-house-of-care-framework_770x510.jpg?rev=a09d77ef866a4a6395eaa226df5a9bc8&amp;la=en&amp;h=510&amp;w=770&amp;hash=DB08625640EFB57CF1E7B4DD2993F314</a:t>
            </a:r>
            <a:r>
              <a:rPr lang="en-GB" sz="300" b="0" i="0" u="none" strike="noStrike" cap="none">
                <a:solidFill>
                  <a:schemeClr val="dk1"/>
                </a:solidFill>
                <a:latin typeface="Corbel"/>
                <a:ea typeface="Corbel"/>
                <a:cs typeface="Corbel"/>
                <a:sym typeface="Corbel"/>
              </a:rPr>
              <a:t> </a:t>
            </a:r>
            <a:endParaRPr sz="300" b="0" i="0" u="none" strike="noStrike" cap="none">
              <a:solidFill>
                <a:schemeClr val="dk1"/>
              </a:solidFill>
              <a:latin typeface="Corbel"/>
              <a:ea typeface="Corbel"/>
              <a:cs typeface="Corbel"/>
              <a:sym typeface="Corbe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Google Shape;188;p7"/>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15000"/>
              </a:lnSpc>
              <a:spcBef>
                <a:spcPts val="0"/>
              </a:spcBef>
              <a:spcAft>
                <a:spcPts val="0"/>
              </a:spcAft>
              <a:buClr>
                <a:schemeClr val="dk1"/>
              </a:buClr>
              <a:buSzPct val="48888"/>
              <a:buFont typeface="Arial"/>
              <a:buNone/>
            </a:pPr>
            <a:r>
              <a:rPr lang="en-GB" sz="2500" b="1"/>
              <a:t>Treatment options available for High Blood Pressure</a:t>
            </a:r>
            <a:endParaRPr sz="2500"/>
          </a:p>
        </p:txBody>
      </p:sp>
      <p:sp>
        <p:nvSpPr>
          <p:cNvPr id="189" name="Google Shape;189;p7"/>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p>
            <a:pPr marL="0" lvl="0" indent="0" algn="just" rtl="0">
              <a:lnSpc>
                <a:spcPct val="90000"/>
              </a:lnSpc>
              <a:spcBef>
                <a:spcPts val="0"/>
              </a:spcBef>
              <a:spcAft>
                <a:spcPts val="0"/>
              </a:spcAft>
              <a:buClr>
                <a:schemeClr val="dk1"/>
              </a:buClr>
              <a:buSzPts val="1100"/>
              <a:buFont typeface="Arial"/>
              <a:buNone/>
            </a:pPr>
            <a:endParaRPr sz="1900" b="1">
              <a:solidFill>
                <a:schemeClr val="dk1"/>
              </a:solidFill>
            </a:endParaRPr>
          </a:p>
          <a:p>
            <a:pPr marL="457200" lvl="0" indent="-336550" algn="just" rtl="0">
              <a:lnSpc>
                <a:spcPct val="90000"/>
              </a:lnSpc>
              <a:spcBef>
                <a:spcPts val="0"/>
              </a:spcBef>
              <a:spcAft>
                <a:spcPts val="0"/>
              </a:spcAft>
              <a:buClr>
                <a:schemeClr val="dk1"/>
              </a:buClr>
              <a:buSzPts val="1700"/>
              <a:buChar char="●"/>
            </a:pPr>
            <a:r>
              <a:rPr lang="en-GB" sz="1700">
                <a:solidFill>
                  <a:schemeClr val="dk1"/>
                </a:solidFill>
              </a:rPr>
              <a:t>Depending on the age and ethnicity, the initial agent will be ACE of ARBs, calcium channel or thiazide diuretics.</a:t>
            </a:r>
            <a:endParaRPr sz="1700">
              <a:solidFill>
                <a:schemeClr val="dk1"/>
              </a:solidFill>
            </a:endParaRPr>
          </a:p>
          <a:p>
            <a:pPr marL="457200" lvl="0" indent="-336550" algn="just" rtl="0">
              <a:lnSpc>
                <a:spcPct val="90000"/>
              </a:lnSpc>
              <a:spcBef>
                <a:spcPts val="0"/>
              </a:spcBef>
              <a:spcAft>
                <a:spcPts val="0"/>
              </a:spcAft>
              <a:buClr>
                <a:schemeClr val="dk1"/>
              </a:buClr>
              <a:buSzPts val="1700"/>
              <a:buChar char="●"/>
            </a:pPr>
            <a:r>
              <a:rPr lang="en-GB" sz="1700">
                <a:solidFill>
                  <a:schemeClr val="dk1"/>
                </a:solidFill>
              </a:rPr>
              <a:t>The given drugs are angiotensin-converting enzyme (ACE) inhibitors, which are prescribed to treat hypertension (HTN) and other chronic diseases (Cutrell et al., 2023).</a:t>
            </a:r>
            <a:endParaRPr sz="1700">
              <a:solidFill>
                <a:schemeClr val="dk1"/>
              </a:solidFill>
            </a:endParaRPr>
          </a:p>
          <a:p>
            <a:pPr marL="457200" lvl="0" indent="-336550" algn="just" rtl="0">
              <a:lnSpc>
                <a:spcPct val="90000"/>
              </a:lnSpc>
              <a:spcBef>
                <a:spcPts val="0"/>
              </a:spcBef>
              <a:spcAft>
                <a:spcPts val="0"/>
              </a:spcAft>
              <a:buClr>
                <a:schemeClr val="dk1"/>
              </a:buClr>
              <a:buSzPts val="1700"/>
              <a:buChar char="●"/>
            </a:pPr>
            <a:r>
              <a:rPr lang="en-GB" sz="1700">
                <a:solidFill>
                  <a:schemeClr val="dk1"/>
                </a:solidFill>
              </a:rPr>
              <a:t>Combination therapy is used when targets have not been attained.</a:t>
            </a:r>
            <a:endParaRPr sz="1700">
              <a:solidFill>
                <a:schemeClr val="dk1"/>
              </a:solidFill>
            </a:endParaRPr>
          </a:p>
          <a:p>
            <a:pPr marL="457200" lvl="0" indent="-336550" algn="just" rtl="0">
              <a:lnSpc>
                <a:spcPct val="90000"/>
              </a:lnSpc>
              <a:spcBef>
                <a:spcPts val="0"/>
              </a:spcBef>
              <a:spcAft>
                <a:spcPts val="0"/>
              </a:spcAft>
              <a:buClr>
                <a:schemeClr val="dk1"/>
              </a:buClr>
              <a:buSzPts val="1700"/>
              <a:buChar char="●"/>
            </a:pPr>
            <a:r>
              <a:rPr lang="en-GB" sz="1700">
                <a:solidFill>
                  <a:schemeClr val="dk1"/>
                </a:solidFill>
              </a:rPr>
              <a:t>The first form of hypertension management is a lifestyle change, which includes weight loss, a healthy eating habit with low sodium consumption and high potassium consumption, physical activities, and restraint or alcohol abuse (Carey et al., 2022).</a:t>
            </a:r>
            <a:endParaRPr sz="1700">
              <a:solidFill>
                <a:schemeClr val="dk1"/>
              </a:solidFill>
            </a:endParaRPr>
          </a:p>
          <a:p>
            <a:pPr marL="457200" lvl="0" indent="-336550" algn="just" rtl="0">
              <a:lnSpc>
                <a:spcPct val="90000"/>
              </a:lnSpc>
              <a:spcBef>
                <a:spcPts val="0"/>
              </a:spcBef>
              <a:spcAft>
                <a:spcPts val="0"/>
              </a:spcAft>
              <a:buClr>
                <a:schemeClr val="dk1"/>
              </a:buClr>
              <a:buSzPts val="1700"/>
              <a:buChar char="●"/>
            </a:pPr>
            <a:r>
              <a:rPr lang="en-GB" sz="1700">
                <a:solidFill>
                  <a:schemeClr val="dk1"/>
                </a:solidFill>
              </a:rPr>
              <a:t>The treatment also involves structured lifestyle support and regular observation.</a:t>
            </a:r>
            <a:endParaRPr sz="1700">
              <a:solidFill>
                <a:schemeClr val="dk1"/>
              </a:solidFill>
            </a:endParaRPr>
          </a:p>
          <a:p>
            <a:pPr marL="0" lvl="0" indent="0" algn="just" rtl="0">
              <a:lnSpc>
                <a:spcPct val="90000"/>
              </a:lnSpc>
              <a:spcBef>
                <a:spcPts val="0"/>
              </a:spcBef>
              <a:spcAft>
                <a:spcPts val="0"/>
              </a:spcAft>
              <a:buClr>
                <a:schemeClr val="dk1"/>
              </a:buClr>
              <a:buSzPts val="1100"/>
              <a:buFont typeface="Arial"/>
              <a:buNone/>
            </a:pPr>
            <a:endParaRPr sz="1700">
              <a:solidFill>
                <a:schemeClr val="dk1"/>
              </a:solidFill>
            </a:endParaRPr>
          </a:p>
          <a:p>
            <a:pPr marL="0" lvl="0" indent="0" algn="l" rtl="0">
              <a:lnSpc>
                <a:spcPct val="90000"/>
              </a:lnSpc>
              <a:spcBef>
                <a:spcPts val="0"/>
              </a:spcBef>
              <a:spcAft>
                <a:spcPts val="1200"/>
              </a:spcAft>
              <a:buSzPts val="1800"/>
              <a:buNone/>
            </a:pPr>
            <a:endParaRPr sz="23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Google Shape;194;p8"/>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Clr>
                <a:schemeClr val="dk1"/>
              </a:buClr>
              <a:buSzPts val="1100"/>
              <a:buFont typeface="Arial"/>
              <a:buNone/>
            </a:pPr>
            <a:r>
              <a:rPr lang="en-GB" sz="2500" b="1"/>
              <a:t>Highlighting the comorbidities that can accompany High Blood Pressure</a:t>
            </a:r>
            <a:endParaRPr sz="2500"/>
          </a:p>
        </p:txBody>
      </p:sp>
      <p:sp>
        <p:nvSpPr>
          <p:cNvPr id="195" name="Google Shape;195;p8"/>
          <p:cNvSpPr txBox="1">
            <a:spLocks noGrp="1"/>
          </p:cNvSpPr>
          <p:nvPr>
            <p:ph type="body" idx="1"/>
          </p:nvPr>
        </p:nvSpPr>
        <p:spPr>
          <a:xfrm>
            <a:off x="311700" y="1177700"/>
            <a:ext cx="4596600" cy="3416400"/>
          </a:xfrm>
          <a:prstGeom prst="rect">
            <a:avLst/>
          </a:prstGeom>
          <a:noFill/>
          <a:ln>
            <a:noFill/>
          </a:ln>
        </p:spPr>
        <p:txBody>
          <a:bodyPr spcFirstLastPara="1" wrap="square" lIns="91425" tIns="91425" rIns="91425" bIns="91425" anchor="t" anchorCtr="0">
            <a:noAutofit/>
          </a:bodyPr>
          <a:lstStyle/>
          <a:p>
            <a:pPr marL="0" lvl="0" indent="0" algn="just" rtl="0">
              <a:lnSpc>
                <a:spcPct val="90000"/>
              </a:lnSpc>
              <a:spcBef>
                <a:spcPts val="0"/>
              </a:spcBef>
              <a:spcAft>
                <a:spcPts val="0"/>
              </a:spcAft>
              <a:buClr>
                <a:schemeClr val="dk1"/>
              </a:buClr>
              <a:buSzPts val="1100"/>
              <a:buFont typeface="Arial"/>
              <a:buNone/>
            </a:pPr>
            <a:endParaRPr sz="2000" b="1">
              <a:solidFill>
                <a:schemeClr val="dk1"/>
              </a:solidFill>
            </a:endParaRPr>
          </a:p>
          <a:p>
            <a:pPr marL="457200" lvl="0" indent="-342900" algn="just" rtl="0">
              <a:lnSpc>
                <a:spcPct val="90000"/>
              </a:lnSpc>
              <a:spcBef>
                <a:spcPts val="0"/>
              </a:spcBef>
              <a:spcAft>
                <a:spcPts val="0"/>
              </a:spcAft>
              <a:buClr>
                <a:schemeClr val="dk1"/>
              </a:buClr>
              <a:buSzPts val="1800"/>
              <a:buChar char="●"/>
            </a:pPr>
            <a:r>
              <a:rPr lang="en-GB" sz="1800">
                <a:solidFill>
                  <a:schemeClr val="dk1"/>
                </a:solidFill>
              </a:rPr>
              <a:t>High blood pressure is a risk factor for stroke, heart failure and myocardial infarction.</a:t>
            </a:r>
            <a:endParaRPr sz="1800">
              <a:solidFill>
                <a:schemeClr val="dk1"/>
              </a:solidFill>
            </a:endParaRPr>
          </a:p>
          <a:p>
            <a:pPr marL="457200" lvl="0" indent="-342900" algn="just" rtl="0">
              <a:lnSpc>
                <a:spcPct val="90000"/>
              </a:lnSpc>
              <a:spcBef>
                <a:spcPts val="0"/>
              </a:spcBef>
              <a:spcAft>
                <a:spcPts val="0"/>
              </a:spcAft>
              <a:buClr>
                <a:schemeClr val="dk1"/>
              </a:buClr>
              <a:buSzPts val="1800"/>
              <a:buChar char="●"/>
            </a:pPr>
            <a:r>
              <a:rPr lang="en-GB" sz="1800">
                <a:solidFill>
                  <a:schemeClr val="dk1"/>
                </a:solidFill>
              </a:rPr>
              <a:t>Hypertension is the most common risk factor for the development of hypertensive heart disease (Masenga and Kirabo, 2023).</a:t>
            </a:r>
            <a:endParaRPr sz="1800">
              <a:solidFill>
                <a:schemeClr val="dk1"/>
              </a:solidFill>
            </a:endParaRPr>
          </a:p>
          <a:p>
            <a:pPr marL="457200" lvl="0" indent="-342900" algn="just" rtl="0">
              <a:lnSpc>
                <a:spcPct val="90000"/>
              </a:lnSpc>
              <a:spcBef>
                <a:spcPts val="0"/>
              </a:spcBef>
              <a:spcAft>
                <a:spcPts val="0"/>
              </a:spcAft>
              <a:buClr>
                <a:schemeClr val="dk1"/>
              </a:buClr>
              <a:buSzPts val="1800"/>
              <a:buChar char="●"/>
            </a:pPr>
            <a:r>
              <a:rPr lang="en-GB" sz="1800">
                <a:solidFill>
                  <a:schemeClr val="dk1"/>
                </a:solidFill>
              </a:rPr>
              <a:t>It is normally accompanied by diabetes, chronic renal illness, as well as obesity.</a:t>
            </a:r>
            <a:endParaRPr sz="1800">
              <a:solidFill>
                <a:schemeClr val="dk1"/>
              </a:solidFill>
            </a:endParaRPr>
          </a:p>
          <a:p>
            <a:pPr marL="457200" lvl="0" indent="-342900" algn="just" rtl="0">
              <a:lnSpc>
                <a:spcPct val="90000"/>
              </a:lnSpc>
              <a:spcBef>
                <a:spcPts val="0"/>
              </a:spcBef>
              <a:spcAft>
                <a:spcPts val="0"/>
              </a:spcAft>
              <a:buClr>
                <a:schemeClr val="dk1"/>
              </a:buClr>
              <a:buSzPts val="1800"/>
              <a:buChar char="●"/>
            </a:pPr>
            <a:r>
              <a:rPr lang="en-GB" sz="1800">
                <a:solidFill>
                  <a:schemeClr val="dk1"/>
                </a:solidFill>
              </a:rPr>
              <a:t>These comorbid conditions worsen the prognosis; they require the multiservice coordination of care.</a:t>
            </a:r>
            <a:endParaRPr sz="1800">
              <a:solidFill>
                <a:schemeClr val="dk1"/>
              </a:solidFill>
            </a:endParaRPr>
          </a:p>
          <a:p>
            <a:pPr marL="0" lvl="0" indent="0" algn="just" rtl="0">
              <a:lnSpc>
                <a:spcPct val="90000"/>
              </a:lnSpc>
              <a:spcBef>
                <a:spcPts val="0"/>
              </a:spcBef>
              <a:spcAft>
                <a:spcPts val="0"/>
              </a:spcAft>
              <a:buSzPts val="1800"/>
              <a:buNone/>
            </a:pPr>
            <a:endParaRPr sz="1800">
              <a:solidFill>
                <a:schemeClr val="dk1"/>
              </a:solidFill>
            </a:endParaRPr>
          </a:p>
          <a:p>
            <a:pPr marL="0" lvl="0" indent="0" algn="just" rtl="0">
              <a:lnSpc>
                <a:spcPct val="90000"/>
              </a:lnSpc>
              <a:spcBef>
                <a:spcPts val="0"/>
              </a:spcBef>
              <a:spcAft>
                <a:spcPts val="0"/>
              </a:spcAft>
              <a:buClr>
                <a:schemeClr val="dk1"/>
              </a:buClr>
              <a:buSzPts val="1100"/>
              <a:buFont typeface="Arial"/>
              <a:buNone/>
            </a:pPr>
            <a:endParaRPr sz="1800">
              <a:solidFill>
                <a:schemeClr val="dk1"/>
              </a:solidFill>
            </a:endParaRPr>
          </a:p>
          <a:p>
            <a:pPr marL="0" lvl="0" indent="0" algn="l" rtl="0">
              <a:lnSpc>
                <a:spcPct val="90000"/>
              </a:lnSpc>
              <a:spcBef>
                <a:spcPts val="0"/>
              </a:spcBef>
              <a:spcAft>
                <a:spcPts val="1200"/>
              </a:spcAft>
              <a:buSzPts val="1800"/>
              <a:buNone/>
            </a:pPr>
            <a:endParaRPr sz="2400"/>
          </a:p>
        </p:txBody>
      </p:sp>
      <p:pic>
        <p:nvPicPr>
          <p:cNvPr id="196" name="Google Shape;196;p8"/>
          <p:cNvPicPr preferRelativeResize="0"/>
          <p:nvPr/>
        </p:nvPicPr>
        <p:blipFill rotWithShape="1">
          <a:blip r:embed="rId3">
            <a:alphaModFix/>
          </a:blip>
          <a:srcRect/>
          <a:stretch/>
        </p:blipFill>
        <p:spPr>
          <a:xfrm>
            <a:off x="5060700" y="1387450"/>
            <a:ext cx="3930901" cy="3416400"/>
          </a:xfrm>
          <a:prstGeom prst="rect">
            <a:avLst/>
          </a:prstGeom>
          <a:noFill/>
          <a:ln>
            <a:noFill/>
          </a:ln>
        </p:spPr>
      </p:pic>
      <p:sp>
        <p:nvSpPr>
          <p:cNvPr id="197" name="Google Shape;197;p8"/>
          <p:cNvSpPr txBox="1"/>
          <p:nvPr/>
        </p:nvSpPr>
        <p:spPr>
          <a:xfrm>
            <a:off x="5509200" y="4720212"/>
            <a:ext cx="3033900" cy="2523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chemeClr val="hlink"/>
              </a:buClr>
              <a:buSzPts val="500"/>
              <a:buFont typeface="Corbel"/>
              <a:buNone/>
            </a:pPr>
            <a:r>
              <a:rPr lang="en-GB" sz="500" b="0" i="0" u="sng" strike="noStrike" cap="none">
                <a:solidFill>
                  <a:schemeClr val="hlink"/>
                </a:solidFill>
                <a:latin typeface="Corbel"/>
                <a:ea typeface="Corbel"/>
                <a:cs typeface="Corbel"/>
                <a:sym typeface="Corbel"/>
                <a:hlinkClick r:id="rId4"/>
              </a:rPr>
              <a:t>https://upload.wikimedia.org/wikipedia/commons/8/87/Main_complications_of_persistent_high_blood_pressure.svg</a:t>
            </a:r>
            <a:r>
              <a:rPr lang="en-GB" sz="500" b="0" i="0" u="none" strike="noStrike" cap="none">
                <a:solidFill>
                  <a:schemeClr val="dk1"/>
                </a:solidFill>
                <a:latin typeface="Corbel"/>
                <a:ea typeface="Corbel"/>
                <a:cs typeface="Corbel"/>
                <a:sym typeface="Corbel"/>
              </a:rPr>
              <a:t> </a:t>
            </a:r>
            <a:endParaRPr sz="500" b="0" i="0" u="none" strike="noStrike" cap="none">
              <a:solidFill>
                <a:schemeClr val="dk1"/>
              </a:solidFill>
              <a:latin typeface="Corbel"/>
              <a:ea typeface="Corbel"/>
              <a:cs typeface="Corbel"/>
              <a:sym typeface="Corbe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g3a189620342_0_1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Clr>
                <a:schemeClr val="dk1"/>
              </a:buClr>
              <a:buSzPts val="1100"/>
              <a:buFont typeface="Arial"/>
              <a:buNone/>
            </a:pPr>
            <a:r>
              <a:rPr lang="en-GB" sz="2500" b="1"/>
              <a:t>Contd.</a:t>
            </a:r>
            <a:endParaRPr sz="2500"/>
          </a:p>
        </p:txBody>
      </p:sp>
      <p:sp>
        <p:nvSpPr>
          <p:cNvPr id="203" name="Google Shape;203;g3a189620342_0_14"/>
          <p:cNvSpPr txBox="1">
            <a:spLocks noGrp="1"/>
          </p:cNvSpPr>
          <p:nvPr>
            <p:ph type="body" idx="1"/>
          </p:nvPr>
        </p:nvSpPr>
        <p:spPr>
          <a:xfrm>
            <a:off x="311700" y="1177700"/>
            <a:ext cx="4596600" cy="3416400"/>
          </a:xfrm>
          <a:prstGeom prst="rect">
            <a:avLst/>
          </a:prstGeom>
          <a:noFill/>
          <a:ln>
            <a:noFill/>
          </a:ln>
        </p:spPr>
        <p:txBody>
          <a:bodyPr spcFirstLastPara="1" wrap="square" lIns="91425" tIns="91425" rIns="91425" bIns="91425" anchor="t" anchorCtr="0">
            <a:noAutofit/>
          </a:bodyPr>
          <a:lstStyle/>
          <a:p>
            <a:pPr marL="0" lvl="0" indent="0" algn="just" rtl="0">
              <a:lnSpc>
                <a:spcPct val="90000"/>
              </a:lnSpc>
              <a:spcBef>
                <a:spcPts val="0"/>
              </a:spcBef>
              <a:spcAft>
                <a:spcPts val="0"/>
              </a:spcAft>
              <a:buClr>
                <a:schemeClr val="dk1"/>
              </a:buClr>
              <a:buSzPts val="1100"/>
              <a:buFont typeface="Arial"/>
              <a:buNone/>
            </a:pPr>
            <a:endParaRPr sz="2300" b="1">
              <a:solidFill>
                <a:schemeClr val="dk1"/>
              </a:solidFill>
            </a:endParaRPr>
          </a:p>
          <a:p>
            <a:pPr marL="457200" lvl="0" indent="-361950" algn="just" rtl="0">
              <a:lnSpc>
                <a:spcPct val="90000"/>
              </a:lnSpc>
              <a:spcBef>
                <a:spcPts val="0"/>
              </a:spcBef>
              <a:spcAft>
                <a:spcPts val="0"/>
              </a:spcAft>
              <a:buClr>
                <a:schemeClr val="dk1"/>
              </a:buClr>
              <a:buSzPts val="2100"/>
              <a:buChar char="●"/>
            </a:pPr>
            <a:r>
              <a:rPr lang="en-GB" sz="2100" b="1">
                <a:solidFill>
                  <a:schemeClr val="dk1"/>
                </a:solidFill>
              </a:rPr>
              <a:t>Stroke: </a:t>
            </a:r>
            <a:r>
              <a:rPr lang="en-GB" sz="2100">
                <a:solidFill>
                  <a:schemeClr val="dk1"/>
                </a:solidFill>
              </a:rPr>
              <a:t>Hypertension is leading prevalent causes of stroke. </a:t>
            </a:r>
            <a:endParaRPr sz="2100">
              <a:solidFill>
                <a:schemeClr val="dk1"/>
              </a:solidFill>
            </a:endParaRPr>
          </a:p>
          <a:p>
            <a:pPr marL="457200" lvl="0" indent="-361950" algn="just" rtl="0">
              <a:lnSpc>
                <a:spcPct val="90000"/>
              </a:lnSpc>
              <a:spcBef>
                <a:spcPts val="0"/>
              </a:spcBef>
              <a:spcAft>
                <a:spcPts val="0"/>
              </a:spcAft>
              <a:buClr>
                <a:schemeClr val="dk1"/>
              </a:buClr>
              <a:buSzPts val="2100"/>
              <a:buChar char="●"/>
            </a:pPr>
            <a:r>
              <a:rPr lang="en-GB" sz="2100" b="1">
                <a:solidFill>
                  <a:schemeClr val="dk1"/>
                </a:solidFill>
              </a:rPr>
              <a:t>Heart failure: </a:t>
            </a:r>
            <a:r>
              <a:rPr lang="en-GB" sz="2100">
                <a:solidFill>
                  <a:schemeClr val="dk1"/>
                </a:solidFill>
              </a:rPr>
              <a:t>Long-term hypertension leads to heart failure. </a:t>
            </a:r>
            <a:endParaRPr sz="2100">
              <a:solidFill>
                <a:schemeClr val="dk1"/>
              </a:solidFill>
            </a:endParaRPr>
          </a:p>
          <a:p>
            <a:pPr marL="457200" lvl="0" indent="-361950" algn="just" rtl="0">
              <a:lnSpc>
                <a:spcPct val="90000"/>
              </a:lnSpc>
              <a:spcBef>
                <a:spcPts val="0"/>
              </a:spcBef>
              <a:spcAft>
                <a:spcPts val="0"/>
              </a:spcAft>
              <a:buClr>
                <a:schemeClr val="dk1"/>
              </a:buClr>
              <a:buSzPts val="2100"/>
              <a:buChar char="●"/>
            </a:pPr>
            <a:r>
              <a:rPr lang="en-GB" sz="2100" b="1">
                <a:solidFill>
                  <a:schemeClr val="dk1"/>
                </a:solidFill>
              </a:rPr>
              <a:t>Chronic kidney diseases: </a:t>
            </a:r>
            <a:r>
              <a:rPr lang="en-GB" sz="2100">
                <a:solidFill>
                  <a:schemeClr val="dk1"/>
                </a:solidFill>
              </a:rPr>
              <a:t>Hypertension is the key causes of several Kidney issues. </a:t>
            </a:r>
            <a:endParaRPr sz="2100">
              <a:solidFill>
                <a:schemeClr val="dk1"/>
              </a:solidFill>
            </a:endParaRPr>
          </a:p>
          <a:p>
            <a:pPr marL="457200" lvl="0" indent="-361950" algn="just" rtl="0">
              <a:lnSpc>
                <a:spcPct val="90000"/>
              </a:lnSpc>
              <a:spcBef>
                <a:spcPts val="0"/>
              </a:spcBef>
              <a:spcAft>
                <a:spcPts val="0"/>
              </a:spcAft>
              <a:buClr>
                <a:schemeClr val="dk1"/>
              </a:buClr>
              <a:buSzPts val="2100"/>
              <a:buChar char="●"/>
            </a:pPr>
            <a:r>
              <a:rPr lang="en-GB" sz="2100" b="1">
                <a:solidFill>
                  <a:schemeClr val="dk1"/>
                </a:solidFill>
              </a:rPr>
              <a:t>Diabetes: </a:t>
            </a:r>
            <a:r>
              <a:rPr lang="en-GB" sz="2100">
                <a:solidFill>
                  <a:schemeClr val="dk1"/>
                </a:solidFill>
              </a:rPr>
              <a:t>Diabetes and hypertension often occur together. </a:t>
            </a:r>
            <a:endParaRPr sz="2100">
              <a:solidFill>
                <a:schemeClr val="dk1"/>
              </a:solidFill>
            </a:endParaRPr>
          </a:p>
          <a:p>
            <a:pPr marL="0" lvl="0" indent="0" algn="just" rtl="0">
              <a:lnSpc>
                <a:spcPct val="90000"/>
              </a:lnSpc>
              <a:spcBef>
                <a:spcPts val="0"/>
              </a:spcBef>
              <a:spcAft>
                <a:spcPts val="0"/>
              </a:spcAft>
              <a:buClr>
                <a:schemeClr val="dk1"/>
              </a:buClr>
              <a:buSzPts val="1100"/>
              <a:buFont typeface="Arial"/>
              <a:buNone/>
            </a:pPr>
            <a:endParaRPr sz="2100">
              <a:solidFill>
                <a:schemeClr val="dk1"/>
              </a:solidFill>
            </a:endParaRPr>
          </a:p>
          <a:p>
            <a:pPr marL="0" lvl="0" indent="0" algn="l" rtl="0">
              <a:lnSpc>
                <a:spcPct val="90000"/>
              </a:lnSpc>
              <a:spcBef>
                <a:spcPts val="0"/>
              </a:spcBef>
              <a:spcAft>
                <a:spcPts val="1200"/>
              </a:spcAft>
              <a:buSzPts val="1800"/>
              <a:buNone/>
            </a:pPr>
            <a:endParaRPr sz="2700"/>
          </a:p>
        </p:txBody>
      </p:sp>
      <p:sp>
        <p:nvSpPr>
          <p:cNvPr id="204" name="Google Shape;204;g3a189620342_0_14"/>
          <p:cNvSpPr txBox="1"/>
          <p:nvPr/>
        </p:nvSpPr>
        <p:spPr>
          <a:xfrm>
            <a:off x="5509200" y="4720212"/>
            <a:ext cx="3033900" cy="2523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chemeClr val="hlink"/>
              </a:buClr>
              <a:buSzPts val="500"/>
              <a:buFont typeface="Corbel"/>
              <a:buNone/>
            </a:pPr>
            <a:r>
              <a:rPr lang="en-GB" sz="500" b="0" i="0" u="sng" strike="noStrike" cap="none">
                <a:solidFill>
                  <a:schemeClr val="hlink"/>
                </a:solidFill>
                <a:latin typeface="Corbel"/>
                <a:ea typeface="Corbel"/>
                <a:cs typeface="Corbel"/>
                <a:sym typeface="Corbel"/>
                <a:hlinkClick r:id="rId3"/>
              </a:rPr>
              <a:t>https://pn.bmj.com/content/practneurol/25/2/143/F1.large.jpg</a:t>
            </a:r>
            <a:r>
              <a:rPr lang="en-GB" sz="500" b="0" i="0" u="none" strike="noStrike" cap="none">
                <a:solidFill>
                  <a:schemeClr val="dk1"/>
                </a:solidFill>
                <a:latin typeface="Corbel"/>
                <a:ea typeface="Corbel"/>
                <a:cs typeface="Corbel"/>
                <a:sym typeface="Corbel"/>
              </a:rPr>
              <a:t> </a:t>
            </a:r>
            <a:endParaRPr sz="500" b="0" i="0" u="none" strike="noStrike" cap="none">
              <a:solidFill>
                <a:schemeClr val="dk1"/>
              </a:solidFill>
              <a:latin typeface="Corbel"/>
              <a:ea typeface="Corbel"/>
              <a:cs typeface="Corbel"/>
              <a:sym typeface="Corbel"/>
            </a:endParaRPr>
          </a:p>
        </p:txBody>
      </p:sp>
      <p:pic>
        <p:nvPicPr>
          <p:cNvPr id="205" name="Google Shape;205;g3a189620342_0_14"/>
          <p:cNvPicPr preferRelativeResize="0"/>
          <p:nvPr/>
        </p:nvPicPr>
        <p:blipFill rotWithShape="1">
          <a:blip r:embed="rId4">
            <a:alphaModFix/>
          </a:blip>
          <a:srcRect/>
          <a:stretch/>
        </p:blipFill>
        <p:spPr>
          <a:xfrm>
            <a:off x="5273726" y="1365176"/>
            <a:ext cx="3497750" cy="320262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210" name="Google Shape;210;p9"/>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15000"/>
              </a:lnSpc>
              <a:spcBef>
                <a:spcPts val="0"/>
              </a:spcBef>
              <a:spcAft>
                <a:spcPts val="0"/>
              </a:spcAft>
              <a:buClr>
                <a:schemeClr val="dk1"/>
              </a:buClr>
              <a:buSzPct val="48888"/>
              <a:buFont typeface="Arial"/>
              <a:buNone/>
            </a:pPr>
            <a:r>
              <a:rPr lang="en-GB" sz="2500" b="1"/>
              <a:t>Prevention strategies for High Blood Pressure </a:t>
            </a:r>
            <a:endParaRPr sz="2500"/>
          </a:p>
        </p:txBody>
      </p:sp>
      <p:sp>
        <p:nvSpPr>
          <p:cNvPr id="211" name="Google Shape;211;p9"/>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p>
            <a:pPr marL="0" lvl="0" indent="0" algn="just" rtl="0">
              <a:lnSpc>
                <a:spcPct val="90000"/>
              </a:lnSpc>
              <a:spcBef>
                <a:spcPts val="0"/>
              </a:spcBef>
              <a:spcAft>
                <a:spcPts val="0"/>
              </a:spcAft>
              <a:buClr>
                <a:schemeClr val="dk1"/>
              </a:buClr>
              <a:buSzPts val="1100"/>
              <a:buFont typeface="Arial"/>
              <a:buNone/>
            </a:pPr>
            <a:endParaRPr sz="2300" b="1">
              <a:solidFill>
                <a:schemeClr val="dk1"/>
              </a:solidFill>
            </a:endParaRPr>
          </a:p>
          <a:p>
            <a:pPr marL="457200" lvl="0" indent="-361950" algn="just" rtl="0">
              <a:lnSpc>
                <a:spcPct val="90000"/>
              </a:lnSpc>
              <a:spcBef>
                <a:spcPts val="0"/>
              </a:spcBef>
              <a:spcAft>
                <a:spcPts val="0"/>
              </a:spcAft>
              <a:buClr>
                <a:schemeClr val="dk1"/>
              </a:buClr>
              <a:buSzPts val="2100"/>
              <a:buChar char="●"/>
            </a:pPr>
            <a:r>
              <a:rPr lang="en-GB" sz="2100">
                <a:solidFill>
                  <a:schemeClr val="dk1"/>
                </a:solidFill>
              </a:rPr>
              <a:t>Restrict salt and weight, exercise.</a:t>
            </a:r>
            <a:endParaRPr sz="2100">
              <a:solidFill>
                <a:schemeClr val="dk1"/>
              </a:solidFill>
            </a:endParaRPr>
          </a:p>
          <a:p>
            <a:pPr marL="457200" lvl="0" indent="-361950" algn="just" rtl="0">
              <a:lnSpc>
                <a:spcPct val="90000"/>
              </a:lnSpc>
              <a:spcBef>
                <a:spcPts val="0"/>
              </a:spcBef>
              <a:spcAft>
                <a:spcPts val="0"/>
              </a:spcAft>
              <a:buClr>
                <a:schemeClr val="dk1"/>
              </a:buClr>
              <a:buSzPts val="2100"/>
              <a:buChar char="●"/>
            </a:pPr>
            <a:r>
              <a:rPr lang="en-GB" sz="2100">
                <a:solidFill>
                  <a:schemeClr val="dk1"/>
                </a:solidFill>
              </a:rPr>
              <a:t>Hypertension management should be based on a holistic perspective of personal and population prevention, and non-pharmacological interventions are to be implemented across the lifespan (Zhou et al., 2021).</a:t>
            </a:r>
            <a:endParaRPr sz="2100">
              <a:solidFill>
                <a:schemeClr val="dk1"/>
              </a:solidFill>
            </a:endParaRPr>
          </a:p>
          <a:p>
            <a:pPr marL="457200" lvl="0" indent="-361950" algn="just" rtl="0">
              <a:lnSpc>
                <a:spcPct val="90000"/>
              </a:lnSpc>
              <a:spcBef>
                <a:spcPts val="0"/>
              </a:spcBef>
              <a:spcAft>
                <a:spcPts val="0"/>
              </a:spcAft>
              <a:buClr>
                <a:schemeClr val="dk1"/>
              </a:buClr>
              <a:buSzPts val="2100"/>
              <a:buChar char="●"/>
            </a:pPr>
            <a:r>
              <a:rPr lang="en-GB" sz="2100">
                <a:solidFill>
                  <a:schemeClr val="dk1"/>
                </a:solidFill>
              </a:rPr>
              <a:t>Limit alcohol, stop smoking, and follow either the DASH or Mediterranean-based diet.</a:t>
            </a:r>
            <a:endParaRPr sz="2100">
              <a:solidFill>
                <a:schemeClr val="dk1"/>
              </a:solidFill>
            </a:endParaRPr>
          </a:p>
          <a:p>
            <a:pPr marL="0" lvl="0" indent="0" algn="just" rtl="0">
              <a:lnSpc>
                <a:spcPct val="90000"/>
              </a:lnSpc>
              <a:spcBef>
                <a:spcPts val="0"/>
              </a:spcBef>
              <a:spcAft>
                <a:spcPts val="0"/>
              </a:spcAft>
              <a:buClr>
                <a:schemeClr val="dk1"/>
              </a:buClr>
              <a:buSzPts val="1100"/>
              <a:buFont typeface="Arial"/>
              <a:buNone/>
            </a:pPr>
            <a:endParaRPr sz="2100">
              <a:solidFill>
                <a:schemeClr val="dk1"/>
              </a:solidFill>
            </a:endParaRPr>
          </a:p>
          <a:p>
            <a:pPr marL="0" lvl="0" indent="0" algn="l" rtl="0">
              <a:lnSpc>
                <a:spcPct val="90000"/>
              </a:lnSpc>
              <a:spcBef>
                <a:spcPts val="0"/>
              </a:spcBef>
              <a:spcAft>
                <a:spcPts val="1200"/>
              </a:spcAft>
              <a:buSzPts val="1800"/>
              <a:buNone/>
            </a:pPr>
            <a:endParaRPr sz="27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sp>
        <p:nvSpPr>
          <p:cNvPr id="216" name="Google Shape;216;g36ff9edccad_0_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p>
            <a:pPr marL="0" lvl="0" indent="0" algn="ctr" rtl="0">
              <a:lnSpc>
                <a:spcPct val="115000"/>
              </a:lnSpc>
              <a:spcBef>
                <a:spcPts val="0"/>
              </a:spcBef>
              <a:spcAft>
                <a:spcPts val="0"/>
              </a:spcAft>
              <a:buClr>
                <a:schemeClr val="dk1"/>
              </a:buClr>
              <a:buSzPts val="1222"/>
              <a:buFont typeface="Arial"/>
              <a:buNone/>
            </a:pPr>
            <a:r>
              <a:rPr lang="en-GB" sz="2500" b="1"/>
              <a:t>Comprehensive model of personalised care </a:t>
            </a:r>
            <a:endParaRPr sz="2500"/>
          </a:p>
        </p:txBody>
      </p:sp>
      <p:sp>
        <p:nvSpPr>
          <p:cNvPr id="217" name="Google Shape;217;g36ff9edccad_0_3"/>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p>
            <a:pPr marL="0" lvl="0" indent="0" algn="just" rtl="0">
              <a:lnSpc>
                <a:spcPct val="90000"/>
              </a:lnSpc>
              <a:spcBef>
                <a:spcPts val="0"/>
              </a:spcBef>
              <a:spcAft>
                <a:spcPts val="0"/>
              </a:spcAft>
              <a:buClr>
                <a:schemeClr val="dk1"/>
              </a:buClr>
              <a:buSzPts val="1100"/>
              <a:buFont typeface="Arial"/>
              <a:buNone/>
            </a:pPr>
            <a:endParaRPr sz="2300" b="1">
              <a:solidFill>
                <a:schemeClr val="dk1"/>
              </a:solidFill>
            </a:endParaRPr>
          </a:p>
          <a:p>
            <a:pPr marL="457200" lvl="0" indent="-361950" algn="just" rtl="0">
              <a:lnSpc>
                <a:spcPct val="90000"/>
              </a:lnSpc>
              <a:spcBef>
                <a:spcPts val="0"/>
              </a:spcBef>
              <a:spcAft>
                <a:spcPts val="0"/>
              </a:spcAft>
              <a:buClr>
                <a:schemeClr val="dk1"/>
              </a:buClr>
              <a:buSzPts val="2100"/>
              <a:buChar char="●"/>
            </a:pPr>
            <a:r>
              <a:rPr lang="en-GB" sz="2100">
                <a:solidFill>
                  <a:schemeClr val="dk1"/>
                </a:solidFill>
              </a:rPr>
              <a:t>Regular monitoring and a public health campaign can help to ensure that timely detection and prevention are offered.</a:t>
            </a:r>
            <a:endParaRPr sz="2100">
              <a:solidFill>
                <a:schemeClr val="dk1"/>
              </a:solidFill>
            </a:endParaRPr>
          </a:p>
          <a:p>
            <a:pPr marL="457200" lvl="0" indent="-361950" algn="just" rtl="0">
              <a:lnSpc>
                <a:spcPct val="90000"/>
              </a:lnSpc>
              <a:spcBef>
                <a:spcPts val="0"/>
              </a:spcBef>
              <a:spcAft>
                <a:spcPts val="0"/>
              </a:spcAft>
              <a:buClr>
                <a:schemeClr val="dk1"/>
              </a:buClr>
              <a:buSzPts val="2100"/>
              <a:buChar char="●"/>
            </a:pPr>
            <a:r>
              <a:rPr lang="en-GB" sz="2100">
                <a:solidFill>
                  <a:schemeClr val="dk1"/>
                </a:solidFill>
              </a:rPr>
              <a:t>A comprehensive model of personalized care in hypertension management involves a multi-layered approach that includes universal, targeted, and intensive interventions tailored to individual needs.</a:t>
            </a:r>
            <a:endParaRPr sz="2100">
              <a:solidFill>
                <a:schemeClr val="dk1"/>
              </a:solidFill>
            </a:endParaRPr>
          </a:p>
          <a:p>
            <a:pPr marL="0" lvl="0" indent="0" algn="just" rtl="0">
              <a:lnSpc>
                <a:spcPct val="90000"/>
              </a:lnSpc>
              <a:spcBef>
                <a:spcPts val="0"/>
              </a:spcBef>
              <a:spcAft>
                <a:spcPts val="0"/>
              </a:spcAft>
              <a:buClr>
                <a:schemeClr val="dk1"/>
              </a:buClr>
              <a:buSzPts val="1100"/>
              <a:buFont typeface="Arial"/>
              <a:buNone/>
            </a:pPr>
            <a:endParaRPr sz="2100">
              <a:solidFill>
                <a:schemeClr val="dk1"/>
              </a:solidFill>
            </a:endParaRPr>
          </a:p>
          <a:p>
            <a:pPr marL="0" lvl="0" indent="0" algn="l" rtl="0">
              <a:lnSpc>
                <a:spcPct val="90000"/>
              </a:lnSpc>
              <a:spcBef>
                <a:spcPts val="0"/>
              </a:spcBef>
              <a:spcAft>
                <a:spcPts val="1200"/>
              </a:spcAft>
              <a:buSzPts val="1800"/>
              <a:buNone/>
            </a:pPr>
            <a:endParaRPr sz="27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1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Clr>
                <a:schemeClr val="dk1"/>
              </a:buClr>
              <a:buSzPts val="1100"/>
              <a:buFont typeface="Arial"/>
              <a:buNone/>
            </a:pPr>
            <a:r>
              <a:rPr lang="en-GB" sz="2500" b="1"/>
              <a:t>Skills required to provide co-productive care to a person suffering from High Blood Pressure </a:t>
            </a:r>
            <a:endParaRPr sz="2500"/>
          </a:p>
        </p:txBody>
      </p:sp>
      <p:sp>
        <p:nvSpPr>
          <p:cNvPr id="223" name="Google Shape;223;p10"/>
          <p:cNvSpPr txBox="1">
            <a:spLocks noGrp="1"/>
          </p:cNvSpPr>
          <p:nvPr>
            <p:ph type="body" idx="1"/>
          </p:nvPr>
        </p:nvSpPr>
        <p:spPr>
          <a:xfrm>
            <a:off x="311700" y="1471843"/>
            <a:ext cx="4344300" cy="3416400"/>
          </a:xfrm>
          <a:prstGeom prst="rect">
            <a:avLst/>
          </a:prstGeom>
          <a:noFill/>
          <a:ln>
            <a:noFill/>
          </a:ln>
        </p:spPr>
        <p:txBody>
          <a:bodyPr spcFirstLastPara="1" wrap="square" lIns="91425" tIns="91425" rIns="91425" bIns="91425" anchor="t" anchorCtr="0">
            <a:normAutofit/>
          </a:bodyPr>
          <a:lstStyle/>
          <a:p>
            <a:pPr marL="0" lvl="0" indent="0" algn="just" rtl="0">
              <a:lnSpc>
                <a:spcPct val="90000"/>
              </a:lnSpc>
              <a:spcBef>
                <a:spcPts val="0"/>
              </a:spcBef>
              <a:spcAft>
                <a:spcPts val="0"/>
              </a:spcAft>
              <a:buClr>
                <a:schemeClr val="dk1"/>
              </a:buClr>
              <a:buSzPts val="1100"/>
              <a:buFont typeface="Arial"/>
              <a:buNone/>
            </a:pPr>
            <a:endParaRPr sz="1900" b="1">
              <a:solidFill>
                <a:schemeClr val="dk1"/>
              </a:solidFill>
            </a:endParaRPr>
          </a:p>
          <a:p>
            <a:pPr marL="0" lvl="0" indent="0" algn="just" rtl="0">
              <a:lnSpc>
                <a:spcPct val="90000"/>
              </a:lnSpc>
              <a:spcBef>
                <a:spcPts val="0"/>
              </a:spcBef>
              <a:spcAft>
                <a:spcPts val="0"/>
              </a:spcAft>
              <a:buSzPts val="1800"/>
              <a:buNone/>
            </a:pPr>
            <a:endParaRPr sz="1700">
              <a:solidFill>
                <a:schemeClr val="dk1"/>
              </a:solidFill>
            </a:endParaRPr>
          </a:p>
          <a:p>
            <a:pPr marL="457200" lvl="0" indent="-330835" algn="just" rtl="0">
              <a:lnSpc>
                <a:spcPct val="90000"/>
              </a:lnSpc>
              <a:spcBef>
                <a:spcPts val="0"/>
              </a:spcBef>
              <a:spcAft>
                <a:spcPts val="0"/>
              </a:spcAft>
              <a:buClr>
                <a:schemeClr val="dk1"/>
              </a:buClr>
              <a:buSzPts val="1700"/>
              <a:buChar char="●"/>
            </a:pPr>
            <a:r>
              <a:rPr lang="en-GB" sz="1700" b="1">
                <a:solidFill>
                  <a:schemeClr val="dk1"/>
                </a:solidFill>
              </a:rPr>
              <a:t>Skills: </a:t>
            </a:r>
            <a:r>
              <a:rPr lang="en-GB" sz="1700">
                <a:solidFill>
                  <a:schemeClr val="dk1"/>
                </a:solidFill>
              </a:rPr>
              <a:t>Active listening, empathy and joint decision making.</a:t>
            </a:r>
            <a:endParaRPr sz="1700">
              <a:solidFill>
                <a:schemeClr val="dk1"/>
              </a:solidFill>
            </a:endParaRPr>
          </a:p>
          <a:p>
            <a:pPr marL="457200" lvl="0" indent="-330835" algn="just" rtl="0">
              <a:lnSpc>
                <a:spcPct val="90000"/>
              </a:lnSpc>
              <a:spcBef>
                <a:spcPts val="0"/>
              </a:spcBef>
              <a:spcAft>
                <a:spcPts val="0"/>
              </a:spcAft>
              <a:buClr>
                <a:schemeClr val="dk1"/>
              </a:buClr>
              <a:buSzPts val="1700"/>
              <a:buChar char="●"/>
            </a:pPr>
            <a:r>
              <a:rPr lang="en-GB" sz="1700">
                <a:solidFill>
                  <a:schemeClr val="dk1"/>
                </a:solidFill>
              </a:rPr>
              <a:t>People with enduring physical ill health may be vulnerable to mental health issues to a greater degree, and there may be a compounding effect, and co- and multi-morbidity concerns increasing the likelihood of developing mental health problems (Russell et al., 2021).</a:t>
            </a:r>
            <a:endParaRPr sz="1700">
              <a:solidFill>
                <a:schemeClr val="dk1"/>
              </a:solidFill>
            </a:endParaRPr>
          </a:p>
          <a:p>
            <a:pPr marL="0" lvl="0" indent="0" algn="l" rtl="0">
              <a:lnSpc>
                <a:spcPct val="90000"/>
              </a:lnSpc>
              <a:spcBef>
                <a:spcPts val="0"/>
              </a:spcBef>
              <a:spcAft>
                <a:spcPts val="1200"/>
              </a:spcAft>
              <a:buSzPts val="1800"/>
              <a:buNone/>
            </a:pPr>
            <a:endParaRPr sz="2000"/>
          </a:p>
        </p:txBody>
      </p:sp>
      <p:sp>
        <p:nvSpPr>
          <p:cNvPr id="224" name="Google Shape;224;p10"/>
          <p:cNvSpPr txBox="1"/>
          <p:nvPr/>
        </p:nvSpPr>
        <p:spPr>
          <a:xfrm>
            <a:off x="5416750" y="4445775"/>
            <a:ext cx="3033900" cy="2523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chemeClr val="hlink"/>
              </a:buClr>
              <a:buSzPts val="500"/>
              <a:buFont typeface="Corbel"/>
              <a:buNone/>
            </a:pPr>
            <a:r>
              <a:rPr lang="en-GB" sz="500" b="0" i="0" u="sng" strike="noStrike" cap="none">
                <a:solidFill>
                  <a:schemeClr val="hlink"/>
                </a:solidFill>
                <a:latin typeface="Corbel"/>
                <a:ea typeface="Corbel"/>
                <a:cs typeface="Corbel"/>
                <a:sym typeface="Corbel"/>
                <a:hlinkClick r:id="rId3"/>
              </a:rPr>
              <a:t>https://lh5.googleusercontent.com/jX1nu7AaoTy5w0Pl5R-DbUUVfcgX9myJTod4SNjwiRK9dXZ1a4tfQEFCFGXFfJhSfarV9hzqXUIGeqcidZjgrjsHuMWKkKiWHLFuIni_54URcp_MDouxesjSOC4MEpAfGcmo9TzfOqGJRoF5w1ftyg</a:t>
            </a:r>
            <a:r>
              <a:rPr lang="en-GB" sz="500" b="0" i="0" u="none" strike="noStrike" cap="none">
                <a:solidFill>
                  <a:schemeClr val="dk1"/>
                </a:solidFill>
                <a:latin typeface="Corbel"/>
                <a:ea typeface="Corbel"/>
                <a:cs typeface="Corbel"/>
                <a:sym typeface="Corbel"/>
              </a:rPr>
              <a:t> </a:t>
            </a:r>
            <a:endParaRPr sz="500" b="0" i="0" u="none" strike="noStrike" cap="none">
              <a:solidFill>
                <a:schemeClr val="dk1"/>
              </a:solidFill>
              <a:latin typeface="Corbel"/>
              <a:ea typeface="Corbel"/>
              <a:cs typeface="Corbel"/>
              <a:sym typeface="Corbel"/>
            </a:endParaRPr>
          </a:p>
        </p:txBody>
      </p:sp>
      <p:pic>
        <p:nvPicPr>
          <p:cNvPr id="225" name="Google Shape;225;p10"/>
          <p:cNvPicPr preferRelativeResize="0"/>
          <p:nvPr/>
        </p:nvPicPr>
        <p:blipFill rotWithShape="1">
          <a:blip r:embed="rId4">
            <a:alphaModFix/>
          </a:blip>
          <a:srcRect/>
          <a:stretch/>
        </p:blipFill>
        <p:spPr>
          <a:xfrm>
            <a:off x="5665451" y="2000625"/>
            <a:ext cx="2366025" cy="229275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sp>
        <p:nvSpPr>
          <p:cNvPr id="230" name="Google Shape;230;g3a189620342_0_22"/>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Clr>
                <a:schemeClr val="dk1"/>
              </a:buClr>
              <a:buSzPts val="1100"/>
              <a:buFont typeface="Arial"/>
              <a:buNone/>
            </a:pPr>
            <a:r>
              <a:rPr lang="en-GB" sz="2500" b="1"/>
              <a:t>Values and behaviours required to provide co-productive care to a person suffering from High Blood Pressure </a:t>
            </a:r>
            <a:endParaRPr sz="2500"/>
          </a:p>
        </p:txBody>
      </p:sp>
      <p:sp>
        <p:nvSpPr>
          <p:cNvPr id="231" name="Google Shape;231;g3a189620342_0_22"/>
          <p:cNvSpPr txBox="1">
            <a:spLocks noGrp="1"/>
          </p:cNvSpPr>
          <p:nvPr>
            <p:ph type="body" idx="1"/>
          </p:nvPr>
        </p:nvSpPr>
        <p:spPr>
          <a:xfrm>
            <a:off x="311700" y="1471843"/>
            <a:ext cx="4344300" cy="3416400"/>
          </a:xfrm>
          <a:prstGeom prst="rect">
            <a:avLst/>
          </a:prstGeom>
          <a:noFill/>
          <a:ln>
            <a:noFill/>
          </a:ln>
        </p:spPr>
        <p:txBody>
          <a:bodyPr spcFirstLastPara="1" wrap="square" lIns="91425" tIns="91425" rIns="91425" bIns="91425" anchor="t" anchorCtr="0">
            <a:noAutofit/>
          </a:bodyPr>
          <a:lstStyle/>
          <a:p>
            <a:pPr marL="0" lvl="0" indent="0" algn="just" rtl="0">
              <a:lnSpc>
                <a:spcPct val="90000"/>
              </a:lnSpc>
              <a:spcBef>
                <a:spcPts val="0"/>
              </a:spcBef>
              <a:spcAft>
                <a:spcPts val="0"/>
              </a:spcAft>
              <a:buClr>
                <a:schemeClr val="dk1"/>
              </a:buClr>
              <a:buSzPts val="1100"/>
              <a:buFont typeface="Arial"/>
              <a:buNone/>
            </a:pPr>
            <a:endParaRPr sz="1800" b="1">
              <a:solidFill>
                <a:schemeClr val="dk1"/>
              </a:solidFill>
            </a:endParaRPr>
          </a:p>
          <a:p>
            <a:pPr marL="0" lvl="0" indent="0" algn="just" rtl="0">
              <a:lnSpc>
                <a:spcPct val="90000"/>
              </a:lnSpc>
              <a:spcBef>
                <a:spcPts val="0"/>
              </a:spcBef>
              <a:spcAft>
                <a:spcPts val="0"/>
              </a:spcAft>
              <a:buSzPts val="1800"/>
              <a:buNone/>
            </a:pPr>
            <a:endParaRPr sz="1600">
              <a:solidFill>
                <a:schemeClr val="dk1"/>
              </a:solidFill>
            </a:endParaRPr>
          </a:p>
          <a:p>
            <a:pPr marL="457200" lvl="0" indent="-324485" algn="just" rtl="0">
              <a:lnSpc>
                <a:spcPct val="90000"/>
              </a:lnSpc>
              <a:spcBef>
                <a:spcPts val="0"/>
              </a:spcBef>
              <a:spcAft>
                <a:spcPts val="0"/>
              </a:spcAft>
              <a:buClr>
                <a:schemeClr val="dk1"/>
              </a:buClr>
              <a:buSzPts val="1600"/>
              <a:buChar char="●"/>
            </a:pPr>
            <a:r>
              <a:rPr lang="en-GB" sz="1600" b="1">
                <a:solidFill>
                  <a:schemeClr val="dk1"/>
                </a:solidFill>
              </a:rPr>
              <a:t>Values: </a:t>
            </a:r>
            <a:r>
              <a:rPr lang="en-GB" sz="1600">
                <a:solidFill>
                  <a:schemeClr val="dk1"/>
                </a:solidFill>
              </a:rPr>
              <a:t>Respect for the patient, his or her choice and empowerment in self-management.</a:t>
            </a:r>
            <a:endParaRPr sz="1600">
              <a:solidFill>
                <a:schemeClr val="dk1"/>
              </a:solidFill>
            </a:endParaRPr>
          </a:p>
          <a:p>
            <a:pPr marL="457200" lvl="0" indent="-324485" algn="just" rtl="0">
              <a:lnSpc>
                <a:spcPct val="90000"/>
              </a:lnSpc>
              <a:spcBef>
                <a:spcPts val="0"/>
              </a:spcBef>
              <a:spcAft>
                <a:spcPts val="0"/>
              </a:spcAft>
              <a:buClr>
                <a:schemeClr val="dk1"/>
              </a:buClr>
              <a:buSzPts val="1600"/>
              <a:buChar char="●"/>
            </a:pPr>
            <a:r>
              <a:rPr lang="en-GB" sz="1600">
                <a:solidFill>
                  <a:schemeClr val="dk1"/>
                </a:solidFill>
              </a:rPr>
              <a:t>Communication between the care team improves interaction and builds trust.</a:t>
            </a:r>
            <a:endParaRPr sz="1600">
              <a:solidFill>
                <a:schemeClr val="dk1"/>
              </a:solidFill>
            </a:endParaRPr>
          </a:p>
          <a:p>
            <a:pPr marL="457200" lvl="0" indent="-324485" algn="just" rtl="0">
              <a:lnSpc>
                <a:spcPct val="90000"/>
              </a:lnSpc>
              <a:spcBef>
                <a:spcPts val="0"/>
              </a:spcBef>
              <a:spcAft>
                <a:spcPts val="0"/>
              </a:spcAft>
              <a:buClr>
                <a:schemeClr val="dk1"/>
              </a:buClr>
              <a:buSzPts val="1600"/>
              <a:buChar char="●"/>
            </a:pPr>
            <a:r>
              <a:rPr lang="en-GB" sz="1600">
                <a:solidFill>
                  <a:schemeClr val="dk1"/>
                </a:solidFill>
              </a:rPr>
              <a:t>Primary care physicians are the most significant stakeholders to mention, as the ownership and involvement of these stakeholders is the most important to any successful system-level initiative (Taglione and Brown, 2023).</a:t>
            </a:r>
            <a:endParaRPr sz="1600">
              <a:solidFill>
                <a:schemeClr val="dk1"/>
              </a:solidFill>
            </a:endParaRPr>
          </a:p>
          <a:p>
            <a:pPr marL="0" lvl="0" indent="0" algn="just" rtl="0">
              <a:lnSpc>
                <a:spcPct val="90000"/>
              </a:lnSpc>
              <a:spcBef>
                <a:spcPts val="0"/>
              </a:spcBef>
              <a:spcAft>
                <a:spcPts val="0"/>
              </a:spcAft>
              <a:buClr>
                <a:schemeClr val="dk1"/>
              </a:buClr>
              <a:buSzPts val="1100"/>
              <a:buFont typeface="Arial"/>
              <a:buNone/>
            </a:pPr>
            <a:endParaRPr sz="1600">
              <a:solidFill>
                <a:schemeClr val="dk1"/>
              </a:solidFill>
            </a:endParaRPr>
          </a:p>
          <a:p>
            <a:pPr marL="0" lvl="0" indent="0" algn="l" rtl="0">
              <a:lnSpc>
                <a:spcPct val="90000"/>
              </a:lnSpc>
              <a:spcBef>
                <a:spcPts val="0"/>
              </a:spcBef>
              <a:spcAft>
                <a:spcPts val="1200"/>
              </a:spcAft>
              <a:buSzPts val="1800"/>
              <a:buNone/>
            </a:pPr>
            <a:endParaRPr sz="1900"/>
          </a:p>
        </p:txBody>
      </p:sp>
      <p:sp>
        <p:nvSpPr>
          <p:cNvPr id="232" name="Google Shape;232;g3a189620342_0_22"/>
          <p:cNvSpPr txBox="1"/>
          <p:nvPr/>
        </p:nvSpPr>
        <p:spPr>
          <a:xfrm>
            <a:off x="5416750" y="4445775"/>
            <a:ext cx="3033900" cy="2523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chemeClr val="hlink"/>
              </a:buClr>
              <a:buSzPts val="500"/>
              <a:buFont typeface="Corbel"/>
              <a:buNone/>
            </a:pPr>
            <a:r>
              <a:rPr lang="en-GB" sz="500" b="0" i="0" u="sng" strike="noStrike" cap="none">
                <a:solidFill>
                  <a:schemeClr val="hlink"/>
                </a:solidFill>
                <a:latin typeface="Corbel"/>
                <a:ea typeface="Corbel"/>
                <a:cs typeface="Corbel"/>
                <a:sym typeface="Corbel"/>
                <a:hlinkClick r:id="rId3"/>
              </a:rPr>
              <a:t>https://lh5.googleusercontent.com/jX1nu7AaoTy5w0Pl5R-DbUUVfcgX9myJTod4SNjwiRK9dXZ1a4tfQEFCFGXFfJhSfarV9hzqXUIGeqcidZjgrjsHuMWKkKiWHLFuIni_54URcp_MDouxesjSOC4MEpAfGcmo9TzfOqGJRoF5w1ftyg</a:t>
            </a:r>
            <a:r>
              <a:rPr lang="en-GB" sz="500" b="0" i="0" u="none" strike="noStrike" cap="none">
                <a:solidFill>
                  <a:schemeClr val="dk1"/>
                </a:solidFill>
                <a:latin typeface="Corbel"/>
                <a:ea typeface="Corbel"/>
                <a:cs typeface="Corbel"/>
                <a:sym typeface="Corbel"/>
              </a:rPr>
              <a:t> </a:t>
            </a:r>
            <a:endParaRPr sz="500" b="0" i="0" u="none" strike="noStrike" cap="none">
              <a:solidFill>
                <a:schemeClr val="dk1"/>
              </a:solidFill>
              <a:latin typeface="Corbel"/>
              <a:ea typeface="Corbel"/>
              <a:cs typeface="Corbel"/>
              <a:sym typeface="Corbel"/>
            </a:endParaRPr>
          </a:p>
        </p:txBody>
      </p:sp>
      <p:pic>
        <p:nvPicPr>
          <p:cNvPr id="233" name="Google Shape;233;g3a189620342_0_22"/>
          <p:cNvPicPr preferRelativeResize="0"/>
          <p:nvPr/>
        </p:nvPicPr>
        <p:blipFill rotWithShape="1">
          <a:blip r:embed="rId4">
            <a:alphaModFix/>
          </a:blip>
          <a:srcRect/>
          <a:stretch/>
        </p:blipFill>
        <p:spPr>
          <a:xfrm>
            <a:off x="5665451" y="2000625"/>
            <a:ext cx="2366025" cy="2292750"/>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38" name="Google Shape;238;p1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15000"/>
              </a:lnSpc>
              <a:spcBef>
                <a:spcPts val="0"/>
              </a:spcBef>
              <a:spcAft>
                <a:spcPts val="0"/>
              </a:spcAft>
              <a:buClr>
                <a:schemeClr val="dk1"/>
              </a:buClr>
              <a:buSzPct val="48888"/>
              <a:buFont typeface="Arial"/>
              <a:buNone/>
            </a:pPr>
            <a:r>
              <a:rPr lang="en-GB" sz="2500" b="1"/>
              <a:t>Recommendations and Conclusion </a:t>
            </a:r>
            <a:endParaRPr sz="2500"/>
          </a:p>
        </p:txBody>
      </p:sp>
      <p:sp>
        <p:nvSpPr>
          <p:cNvPr id="239" name="Google Shape;239;p1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p>
            <a:pPr marL="0" lvl="0" indent="0" algn="just" rtl="0">
              <a:lnSpc>
                <a:spcPct val="90000"/>
              </a:lnSpc>
              <a:spcBef>
                <a:spcPts val="0"/>
              </a:spcBef>
              <a:spcAft>
                <a:spcPts val="0"/>
              </a:spcAft>
              <a:buClr>
                <a:schemeClr val="dk1"/>
              </a:buClr>
              <a:buSzPts val="1100"/>
              <a:buFont typeface="Arial"/>
              <a:buNone/>
            </a:pPr>
            <a:endParaRPr sz="1900" b="1">
              <a:solidFill>
                <a:schemeClr val="dk1"/>
              </a:solidFill>
            </a:endParaRPr>
          </a:p>
          <a:p>
            <a:pPr marL="457200" lvl="0" indent="-336550" algn="just" rtl="0">
              <a:lnSpc>
                <a:spcPct val="90000"/>
              </a:lnSpc>
              <a:spcBef>
                <a:spcPts val="0"/>
              </a:spcBef>
              <a:spcAft>
                <a:spcPts val="0"/>
              </a:spcAft>
              <a:buClr>
                <a:schemeClr val="dk1"/>
              </a:buClr>
              <a:buSzPts val="1700"/>
              <a:buChar char="●"/>
            </a:pPr>
            <a:r>
              <a:rPr lang="en-GB" sz="1700">
                <a:solidFill>
                  <a:schemeClr val="dk1"/>
                </a:solidFill>
              </a:rPr>
              <a:t>The aspects of the holistic model of personalised care, shared decision-making, personalised care planning, self-management support, social prescribing, choice of care options, and joined-up care are the aspects that need to be considered by primary healthcare providers.</a:t>
            </a:r>
            <a:endParaRPr sz="1700">
              <a:solidFill>
                <a:schemeClr val="dk1"/>
              </a:solidFill>
            </a:endParaRPr>
          </a:p>
          <a:p>
            <a:pPr marL="457200" lvl="0" indent="-336550" algn="just" rtl="0">
              <a:lnSpc>
                <a:spcPct val="90000"/>
              </a:lnSpc>
              <a:spcBef>
                <a:spcPts val="0"/>
              </a:spcBef>
              <a:spcAft>
                <a:spcPts val="0"/>
              </a:spcAft>
              <a:buClr>
                <a:schemeClr val="dk1"/>
              </a:buClr>
              <a:buSzPts val="1700"/>
              <a:buChar char="●"/>
            </a:pPr>
            <a:r>
              <a:rPr lang="en-GB" sz="1700">
                <a:solidFill>
                  <a:schemeClr val="dk1"/>
                </a:solidFill>
              </a:rPr>
              <a:t>These components and programmes should be offered as an integrated package and simultaneously with key enablers that bring about the needed culture change, such as good leadership of the systems, co-production and the input of the workforce throughout the health and care system and collaborating with the voluntary and community sector (england.nhs.uk, 2025).</a:t>
            </a:r>
            <a:endParaRPr sz="1700">
              <a:solidFill>
                <a:schemeClr val="dk1"/>
              </a:solidFill>
            </a:endParaRPr>
          </a:p>
          <a:p>
            <a:pPr marL="457200" lvl="0" indent="-336550" algn="just" rtl="0">
              <a:lnSpc>
                <a:spcPct val="90000"/>
              </a:lnSpc>
              <a:spcBef>
                <a:spcPts val="0"/>
              </a:spcBef>
              <a:spcAft>
                <a:spcPts val="0"/>
              </a:spcAft>
              <a:buClr>
                <a:schemeClr val="dk1"/>
              </a:buClr>
              <a:buSzPts val="1700"/>
              <a:buChar char="●"/>
            </a:pPr>
            <a:r>
              <a:rPr lang="en-GB" sz="1700">
                <a:solidFill>
                  <a:schemeClr val="dk1"/>
                </a:solidFill>
              </a:rPr>
              <a:t>Promotes self-sufficiency and an increase in BP management.</a:t>
            </a:r>
            <a:endParaRPr sz="1700">
              <a:solidFill>
                <a:schemeClr val="dk1"/>
              </a:solidFill>
            </a:endParaRPr>
          </a:p>
          <a:p>
            <a:pPr marL="457200" lvl="0" indent="-336550" algn="just" rtl="0">
              <a:lnSpc>
                <a:spcPct val="90000"/>
              </a:lnSpc>
              <a:spcBef>
                <a:spcPts val="0"/>
              </a:spcBef>
              <a:spcAft>
                <a:spcPts val="0"/>
              </a:spcAft>
              <a:buClr>
                <a:schemeClr val="dk1"/>
              </a:buClr>
              <a:buSzPts val="1700"/>
              <a:buChar char="●"/>
            </a:pPr>
            <a:r>
              <a:rPr lang="en-GB" sz="1700">
                <a:solidFill>
                  <a:schemeClr val="dk1"/>
                </a:solidFill>
              </a:rPr>
              <a:t>Reduces the number of hospital admissions and enhances the quality of life.</a:t>
            </a:r>
            <a:endParaRPr sz="1700">
              <a:solidFill>
                <a:schemeClr val="dk1"/>
              </a:solidFill>
            </a:endParaRPr>
          </a:p>
          <a:p>
            <a:pPr marL="0" lvl="0" indent="0" algn="just" rtl="0">
              <a:lnSpc>
                <a:spcPct val="90000"/>
              </a:lnSpc>
              <a:spcBef>
                <a:spcPts val="0"/>
              </a:spcBef>
              <a:spcAft>
                <a:spcPts val="0"/>
              </a:spcAft>
              <a:buClr>
                <a:schemeClr val="dk1"/>
              </a:buClr>
              <a:buSzPts val="1100"/>
              <a:buFont typeface="Arial"/>
              <a:buNone/>
            </a:pPr>
            <a:endParaRPr sz="1700">
              <a:solidFill>
                <a:schemeClr val="dk1"/>
              </a:solidFill>
            </a:endParaRPr>
          </a:p>
          <a:p>
            <a:pPr marL="0" lvl="0" indent="0" algn="l" rtl="0">
              <a:lnSpc>
                <a:spcPct val="90000"/>
              </a:lnSpc>
              <a:spcBef>
                <a:spcPts val="0"/>
              </a:spcBef>
              <a:spcAft>
                <a:spcPts val="1200"/>
              </a:spcAft>
              <a:buSzPts val="1800"/>
              <a:buNone/>
            </a:pPr>
            <a:endParaRPr sz="23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43"/>
        <p:cNvGrpSpPr/>
        <p:nvPr/>
      </p:nvGrpSpPr>
      <p:grpSpPr>
        <a:xfrm>
          <a:off x="0" y="0"/>
          <a:ext cx="0" cy="0"/>
          <a:chOff x="0" y="0"/>
          <a:chExt cx="0" cy="0"/>
        </a:xfrm>
      </p:grpSpPr>
      <p:sp>
        <p:nvSpPr>
          <p:cNvPr id="244" name="Google Shape;244;p12"/>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p>
            <a:pPr marL="0" lvl="0" indent="0" algn="ctr" rtl="0">
              <a:lnSpc>
                <a:spcPct val="90000"/>
              </a:lnSpc>
              <a:spcBef>
                <a:spcPts val="0"/>
              </a:spcBef>
              <a:spcAft>
                <a:spcPts val="0"/>
              </a:spcAft>
              <a:buClr>
                <a:schemeClr val="accent1"/>
              </a:buClr>
              <a:buSzPts val="2800"/>
              <a:buFont typeface="Corbel"/>
              <a:buNone/>
            </a:pPr>
            <a:r>
              <a:rPr lang="en-GB" sz="2500" b="1"/>
              <a:t>References </a:t>
            </a:r>
            <a:endParaRPr sz="2500" b="1"/>
          </a:p>
        </p:txBody>
      </p:sp>
      <p:sp>
        <p:nvSpPr>
          <p:cNvPr id="245" name="Google Shape;245;p12"/>
          <p:cNvSpPr txBox="1">
            <a:spLocks noGrp="1"/>
          </p:cNvSpPr>
          <p:nvPr>
            <p:ph type="body" idx="1"/>
          </p:nvPr>
        </p:nvSpPr>
        <p:spPr>
          <a:xfrm>
            <a:off x="311700" y="999814"/>
            <a:ext cx="8520600" cy="3416400"/>
          </a:xfrm>
          <a:prstGeom prst="rect">
            <a:avLst/>
          </a:prstGeom>
          <a:noFill/>
          <a:ln>
            <a:noFill/>
          </a:ln>
        </p:spPr>
        <p:txBody>
          <a:bodyPr spcFirstLastPara="1" wrap="square" lIns="91425" tIns="91425" rIns="91425" bIns="91425" anchor="t" anchorCtr="0">
            <a:noAutofit/>
          </a:bodyPr>
          <a:lstStyle/>
          <a:p>
            <a:pPr marL="0" lvl="0" indent="0" algn="just" rtl="0">
              <a:lnSpc>
                <a:spcPct val="100000"/>
              </a:lnSpc>
              <a:spcBef>
                <a:spcPts val="0"/>
              </a:spcBef>
              <a:spcAft>
                <a:spcPts val="0"/>
              </a:spcAft>
              <a:buSzPts val="1800"/>
              <a:buNone/>
            </a:pPr>
            <a:r>
              <a:rPr lang="en-GB" sz="1000">
                <a:solidFill>
                  <a:srgbClr val="222222"/>
                </a:solidFill>
                <a:highlight>
                  <a:srgbClr val="FFFFFF"/>
                </a:highlight>
              </a:rPr>
              <a:t>Aune, D., Huang, W., Nie, J. and Wang, Y., (2021). Hypertension and the risk of all</a:t>
            </a:r>
            <a:r>
              <a:rPr lang="en-GB" sz="1000">
                <a:solidFill>
                  <a:srgbClr val="222222"/>
                </a:solidFill>
                <a:highlight>
                  <a:srgbClr val="FFFFFF"/>
                </a:highlight>
                <a:latin typeface="Times New Roman"/>
                <a:ea typeface="Times New Roman"/>
                <a:cs typeface="Times New Roman"/>
                <a:sym typeface="Times New Roman"/>
              </a:rPr>
              <a:t>‐</a:t>
            </a:r>
            <a:r>
              <a:rPr lang="en-GB" sz="1000">
                <a:solidFill>
                  <a:srgbClr val="222222"/>
                </a:solidFill>
                <a:highlight>
                  <a:srgbClr val="FFFFFF"/>
                </a:highlight>
              </a:rPr>
              <a:t>cause and cause</a:t>
            </a:r>
            <a:r>
              <a:rPr lang="en-GB" sz="1000">
                <a:solidFill>
                  <a:srgbClr val="222222"/>
                </a:solidFill>
                <a:highlight>
                  <a:srgbClr val="FFFFFF"/>
                </a:highlight>
                <a:latin typeface="Times New Roman"/>
                <a:ea typeface="Times New Roman"/>
                <a:cs typeface="Times New Roman"/>
                <a:sym typeface="Times New Roman"/>
              </a:rPr>
              <a:t>‐</a:t>
            </a:r>
            <a:r>
              <a:rPr lang="en-GB" sz="1000">
                <a:solidFill>
                  <a:srgbClr val="222222"/>
                </a:solidFill>
                <a:highlight>
                  <a:srgbClr val="FFFFFF"/>
                </a:highlight>
              </a:rPr>
              <a:t>specific mortality: an outcome</a:t>
            </a:r>
            <a:r>
              <a:rPr lang="en-GB" sz="1000">
                <a:solidFill>
                  <a:srgbClr val="222222"/>
                </a:solidFill>
                <a:highlight>
                  <a:srgbClr val="FFFFFF"/>
                </a:highlight>
                <a:latin typeface="Times New Roman"/>
                <a:ea typeface="Times New Roman"/>
                <a:cs typeface="Times New Roman"/>
                <a:sym typeface="Times New Roman"/>
              </a:rPr>
              <a:t>‐</a:t>
            </a:r>
            <a:r>
              <a:rPr lang="en-GB" sz="1000">
                <a:solidFill>
                  <a:srgbClr val="222222"/>
                </a:solidFill>
                <a:highlight>
                  <a:srgbClr val="FFFFFF"/>
                </a:highlight>
              </a:rPr>
              <a:t>wide association study of 67 causes of death in The National Health Interview Survey. </a:t>
            </a:r>
            <a:r>
              <a:rPr lang="en-GB" sz="1000" i="1">
                <a:solidFill>
                  <a:srgbClr val="222222"/>
                </a:solidFill>
                <a:highlight>
                  <a:srgbClr val="FFFFFF"/>
                </a:highlight>
              </a:rPr>
              <a:t>BioMed Research International</a:t>
            </a:r>
            <a:r>
              <a:rPr lang="en-GB" sz="1000">
                <a:solidFill>
                  <a:srgbClr val="222222"/>
                </a:solidFill>
                <a:highlight>
                  <a:srgbClr val="FFFFFF"/>
                </a:highlight>
              </a:rPr>
              <a:t>, </a:t>
            </a:r>
            <a:r>
              <a:rPr lang="en-GB" sz="1000" i="1">
                <a:solidFill>
                  <a:srgbClr val="222222"/>
                </a:solidFill>
                <a:highlight>
                  <a:srgbClr val="FFFFFF"/>
                </a:highlight>
              </a:rPr>
              <a:t>2021</a:t>
            </a:r>
            <a:r>
              <a:rPr lang="en-GB" sz="1000">
                <a:solidFill>
                  <a:srgbClr val="222222"/>
                </a:solidFill>
                <a:highlight>
                  <a:srgbClr val="FFFFFF"/>
                </a:highlight>
              </a:rPr>
              <a:t>(1), p.9376134.</a:t>
            </a:r>
            <a:r>
              <a:rPr lang="en-GB" sz="1000" u="sng">
                <a:solidFill>
                  <a:srgbClr val="1155CC"/>
                </a:solidFill>
                <a:highlight>
                  <a:srgbClr val="FFFFFF"/>
                </a:highlight>
                <a:hlinkClick r:id="rId3">
                  <a:extLst>
                    <a:ext uri="{A12FA001-AC4F-418D-AE19-62706E023703}">
                      <ahyp:hlinkClr xmlns:ahyp="http://schemas.microsoft.com/office/drawing/2018/hyperlinkcolor" val="tx"/>
                    </a:ext>
                  </a:extLst>
                </a:hlinkClick>
              </a:rPr>
              <a:t>https://doi.org/10.1155/2021/9376134</a:t>
            </a:r>
            <a:endParaRPr sz="1000" u="sng">
              <a:solidFill>
                <a:srgbClr val="1155CC"/>
              </a:solidFill>
              <a:highlight>
                <a:srgbClr val="FFFFFF"/>
              </a:highlight>
            </a:endParaRPr>
          </a:p>
          <a:p>
            <a:pPr marL="0" lvl="0" indent="0" algn="just" rtl="0">
              <a:lnSpc>
                <a:spcPct val="100000"/>
              </a:lnSpc>
              <a:spcBef>
                <a:spcPts val="0"/>
              </a:spcBef>
              <a:spcAft>
                <a:spcPts val="0"/>
              </a:spcAft>
              <a:buSzPts val="1800"/>
              <a:buNone/>
            </a:pPr>
            <a:r>
              <a:rPr lang="en-GB" sz="1000">
                <a:solidFill>
                  <a:schemeClr val="dk1"/>
                </a:solidFill>
              </a:rPr>
              <a:t>bloodpressureuk.org, (2025). </a:t>
            </a:r>
            <a:r>
              <a:rPr lang="en-GB" sz="1000" i="1">
                <a:solidFill>
                  <a:schemeClr val="dk1"/>
                </a:solidFill>
              </a:rPr>
              <a:t>Blood pressure facts and figures. </a:t>
            </a:r>
            <a:r>
              <a:rPr lang="en-GB" sz="1000">
                <a:solidFill>
                  <a:schemeClr val="dk1"/>
                </a:solidFill>
              </a:rPr>
              <a:t>Available at:</a:t>
            </a:r>
            <a:r>
              <a:rPr lang="en-GB" sz="1000">
                <a:solidFill>
                  <a:schemeClr val="dk1"/>
                </a:solidFill>
                <a:uFill>
                  <a:noFill/>
                </a:uFill>
                <a:hlinkClick r:id="rId4">
                  <a:extLst>
                    <a:ext uri="{A12FA001-AC4F-418D-AE19-62706E023703}">
                      <ahyp:hlinkClr xmlns:ahyp="http://schemas.microsoft.com/office/drawing/2018/hyperlinkcolor" val="tx"/>
                    </a:ext>
                  </a:extLst>
                </a:hlinkClick>
              </a:rPr>
              <a:t> </a:t>
            </a:r>
            <a:r>
              <a:rPr lang="en-GB" sz="1000" u="sng">
                <a:solidFill>
                  <a:srgbClr val="1155CC"/>
                </a:solidFill>
                <a:hlinkClick r:id="rId4">
                  <a:extLst>
                    <a:ext uri="{A12FA001-AC4F-418D-AE19-62706E023703}">
                      <ahyp:hlinkClr xmlns:ahyp="http://schemas.microsoft.com/office/drawing/2018/hyperlinkcolor" val="tx"/>
                    </a:ext>
                  </a:extLst>
                </a:hlinkClick>
              </a:rPr>
              <a:t>https://www.bloodpressureuk.org/news/media-centre/blood-pressure-facts-and-figures/</a:t>
            </a:r>
            <a:r>
              <a:rPr lang="en-GB" sz="1000">
                <a:solidFill>
                  <a:schemeClr val="dk1"/>
                </a:solidFill>
              </a:rPr>
              <a:t> [Accessed 3 November 2025]</a:t>
            </a:r>
            <a:endParaRPr sz="1000">
              <a:solidFill>
                <a:schemeClr val="dk1"/>
              </a:solidFill>
            </a:endParaRPr>
          </a:p>
          <a:p>
            <a:pPr marL="0" lvl="0" indent="0" algn="just" rtl="0">
              <a:lnSpc>
                <a:spcPct val="100000"/>
              </a:lnSpc>
              <a:spcBef>
                <a:spcPts val="0"/>
              </a:spcBef>
              <a:spcAft>
                <a:spcPts val="0"/>
              </a:spcAft>
              <a:buSzPts val="1800"/>
              <a:buNone/>
            </a:pPr>
            <a:r>
              <a:rPr lang="en-GB" sz="1000">
                <a:solidFill>
                  <a:srgbClr val="222222"/>
                </a:solidFill>
                <a:highlight>
                  <a:srgbClr val="FFFFFF"/>
                </a:highlight>
              </a:rPr>
              <a:t>Boucly, A., Savale, L., Jaïs, X., Bauer, F., Bergot, E., Bertoletti, L., Beurnier, A., Bourdin, A., Bouvaist, H., Bulifon, S. and Chabanne, C., (2021). Association between initial treatment strategy and long-term survival in pulmonary arterial hypertension. </a:t>
            </a:r>
            <a:r>
              <a:rPr lang="en-GB" sz="1000" i="1">
                <a:solidFill>
                  <a:srgbClr val="222222"/>
                </a:solidFill>
                <a:highlight>
                  <a:srgbClr val="FFFFFF"/>
                </a:highlight>
              </a:rPr>
              <a:t>American journal of respiratory and critical care medicine</a:t>
            </a:r>
            <a:r>
              <a:rPr lang="en-GB" sz="1000">
                <a:solidFill>
                  <a:srgbClr val="222222"/>
                </a:solidFill>
                <a:highlight>
                  <a:srgbClr val="FFFFFF"/>
                </a:highlight>
              </a:rPr>
              <a:t>, </a:t>
            </a:r>
            <a:r>
              <a:rPr lang="en-GB" sz="1000" i="1">
                <a:solidFill>
                  <a:srgbClr val="222222"/>
                </a:solidFill>
                <a:highlight>
                  <a:srgbClr val="FFFFFF"/>
                </a:highlight>
              </a:rPr>
              <a:t>204</a:t>
            </a:r>
            <a:r>
              <a:rPr lang="en-GB" sz="1000">
                <a:solidFill>
                  <a:srgbClr val="222222"/>
                </a:solidFill>
                <a:highlight>
                  <a:srgbClr val="FFFFFF"/>
                </a:highlight>
              </a:rPr>
              <a:t>(7), pp.842-854.</a:t>
            </a:r>
            <a:r>
              <a:rPr lang="en-GB" sz="1000" u="sng">
                <a:solidFill>
                  <a:srgbClr val="1155CC"/>
                </a:solidFill>
                <a:highlight>
                  <a:srgbClr val="FFFFFF"/>
                </a:highlight>
                <a:hlinkClick r:id="rId5">
                  <a:extLst>
                    <a:ext uri="{A12FA001-AC4F-418D-AE19-62706E023703}">
                      <ahyp:hlinkClr xmlns:ahyp="http://schemas.microsoft.com/office/drawing/2018/hyperlinkcolor" val="tx"/>
                    </a:ext>
                  </a:extLst>
                </a:hlinkClick>
              </a:rPr>
              <a:t>http://dx.doi.org/10.1164/rccm.202009-3698OC</a:t>
            </a:r>
            <a:endParaRPr sz="1000" u="sng">
              <a:solidFill>
                <a:srgbClr val="1155CC"/>
              </a:solidFill>
              <a:highlight>
                <a:srgbClr val="FFFFFF"/>
              </a:highlight>
            </a:endParaRPr>
          </a:p>
          <a:p>
            <a:pPr marL="0" lvl="0" indent="0" algn="just" rtl="0">
              <a:lnSpc>
                <a:spcPct val="100000"/>
              </a:lnSpc>
              <a:spcBef>
                <a:spcPts val="0"/>
              </a:spcBef>
              <a:spcAft>
                <a:spcPts val="0"/>
              </a:spcAft>
              <a:buSzPts val="1800"/>
              <a:buNone/>
            </a:pPr>
            <a:r>
              <a:rPr lang="en-GB" sz="1000">
                <a:solidFill>
                  <a:srgbClr val="222222"/>
                </a:solidFill>
                <a:highlight>
                  <a:srgbClr val="FFFFFF"/>
                </a:highlight>
              </a:rPr>
              <a:t>Carey, R.M., Moran, A.E. and Whelton, P.K., (2022). Treatment of hypertension: a review. </a:t>
            </a:r>
            <a:r>
              <a:rPr lang="en-GB" sz="1000" i="1">
                <a:solidFill>
                  <a:srgbClr val="222222"/>
                </a:solidFill>
                <a:highlight>
                  <a:srgbClr val="FFFFFF"/>
                </a:highlight>
              </a:rPr>
              <a:t>Jama</a:t>
            </a:r>
            <a:r>
              <a:rPr lang="en-GB" sz="1000">
                <a:solidFill>
                  <a:srgbClr val="222222"/>
                </a:solidFill>
                <a:highlight>
                  <a:srgbClr val="FFFFFF"/>
                </a:highlight>
              </a:rPr>
              <a:t>, </a:t>
            </a:r>
            <a:r>
              <a:rPr lang="en-GB" sz="1000" i="1">
                <a:solidFill>
                  <a:srgbClr val="222222"/>
                </a:solidFill>
                <a:highlight>
                  <a:srgbClr val="FFFFFF"/>
                </a:highlight>
              </a:rPr>
              <a:t>328</a:t>
            </a:r>
            <a:r>
              <a:rPr lang="en-GB" sz="1000">
                <a:solidFill>
                  <a:srgbClr val="222222"/>
                </a:solidFill>
                <a:highlight>
                  <a:srgbClr val="FFFFFF"/>
                </a:highlight>
              </a:rPr>
              <a:t>(18), pp.1849-1861. Available from:</a:t>
            </a:r>
            <a:r>
              <a:rPr lang="en-GB" sz="1000">
                <a:solidFill>
                  <a:srgbClr val="222222"/>
                </a:solidFill>
                <a:highlight>
                  <a:srgbClr val="FFFFFF"/>
                </a:highlight>
                <a:uFill>
                  <a:noFill/>
                </a:uFill>
                <a:hlinkClick r:id="rId6">
                  <a:extLst>
                    <a:ext uri="{A12FA001-AC4F-418D-AE19-62706E023703}">
                      <ahyp:hlinkClr xmlns:ahyp="http://schemas.microsoft.com/office/drawing/2018/hyperlinkcolor" val="tx"/>
                    </a:ext>
                  </a:extLst>
                </a:hlinkClick>
              </a:rPr>
              <a:t> </a:t>
            </a:r>
            <a:r>
              <a:rPr lang="en-GB" sz="1000" u="sng">
                <a:solidFill>
                  <a:srgbClr val="1155CC"/>
                </a:solidFill>
                <a:highlight>
                  <a:srgbClr val="FFFFFF"/>
                </a:highlight>
                <a:hlinkClick r:id="rId6">
                  <a:extLst>
                    <a:ext uri="{A12FA001-AC4F-418D-AE19-62706E023703}">
                      <ahyp:hlinkClr xmlns:ahyp="http://schemas.microsoft.com/office/drawing/2018/hyperlinkcolor" val="tx"/>
                    </a:ext>
                  </a:extLst>
                </a:hlinkClick>
              </a:rPr>
              <a:t>https://jamanetwork.com/journals/jama/fullarticle/10.1001/jama.2022.19590?utm_campaign=articlePDF%26utm_medium=articlePDFlink%26utm_source=articlePDF%26utm_content=jama.2022.19590</a:t>
            </a:r>
            <a:r>
              <a:rPr lang="en-GB" sz="1000">
                <a:solidFill>
                  <a:srgbClr val="222222"/>
                </a:solidFill>
                <a:highlight>
                  <a:srgbClr val="FFFFFF"/>
                </a:highlight>
              </a:rPr>
              <a:t> [Accessed 3 November 2025]</a:t>
            </a:r>
            <a:endParaRPr sz="1000">
              <a:solidFill>
                <a:srgbClr val="222222"/>
              </a:solidFill>
              <a:highlight>
                <a:srgbClr val="FFFFFF"/>
              </a:highlight>
            </a:endParaRPr>
          </a:p>
          <a:p>
            <a:pPr marL="0" lvl="0" indent="0" algn="just" rtl="0">
              <a:lnSpc>
                <a:spcPct val="100000"/>
              </a:lnSpc>
              <a:spcBef>
                <a:spcPts val="0"/>
              </a:spcBef>
              <a:spcAft>
                <a:spcPts val="0"/>
              </a:spcAft>
              <a:buSzPts val="1800"/>
              <a:buNone/>
            </a:pPr>
            <a:r>
              <a:rPr lang="en-GB" sz="1000">
                <a:solidFill>
                  <a:srgbClr val="222222"/>
                </a:solidFill>
                <a:highlight>
                  <a:srgbClr val="FFFFFF"/>
                </a:highlight>
              </a:rPr>
              <a:t>Cutrell, S., Alhomoud, I.S., Mehta, A., Talasaz, A.H., Van Tassell, B. and Dixon, D.L., (2023). ACE-inhibitors in hypertension: a historical perspective and current insights. </a:t>
            </a:r>
            <a:r>
              <a:rPr lang="en-GB" sz="1000" i="1">
                <a:solidFill>
                  <a:srgbClr val="222222"/>
                </a:solidFill>
                <a:highlight>
                  <a:srgbClr val="FFFFFF"/>
                </a:highlight>
              </a:rPr>
              <a:t>Current hypertension reports</a:t>
            </a:r>
            <a:r>
              <a:rPr lang="en-GB" sz="1000">
                <a:solidFill>
                  <a:srgbClr val="222222"/>
                </a:solidFill>
                <a:highlight>
                  <a:srgbClr val="FFFFFF"/>
                </a:highlight>
              </a:rPr>
              <a:t>, </a:t>
            </a:r>
            <a:r>
              <a:rPr lang="en-GB" sz="1000" i="1">
                <a:solidFill>
                  <a:srgbClr val="222222"/>
                </a:solidFill>
                <a:highlight>
                  <a:srgbClr val="FFFFFF"/>
                </a:highlight>
              </a:rPr>
              <a:t>25</a:t>
            </a:r>
            <a:r>
              <a:rPr lang="en-GB" sz="1000">
                <a:solidFill>
                  <a:srgbClr val="222222"/>
                </a:solidFill>
                <a:highlight>
                  <a:srgbClr val="FFFFFF"/>
                </a:highlight>
              </a:rPr>
              <a:t>(9), pp.243-250.</a:t>
            </a:r>
            <a:r>
              <a:rPr lang="en-GB" sz="1000" u="sng">
                <a:solidFill>
                  <a:srgbClr val="1155CC"/>
                </a:solidFill>
                <a:highlight>
                  <a:srgbClr val="FFFFFF"/>
                </a:highlight>
                <a:hlinkClick r:id="rId7">
                  <a:extLst>
                    <a:ext uri="{A12FA001-AC4F-418D-AE19-62706E023703}">
                      <ahyp:hlinkClr xmlns:ahyp="http://schemas.microsoft.com/office/drawing/2018/hyperlinkcolor" val="tx"/>
                    </a:ext>
                  </a:extLst>
                </a:hlinkClick>
              </a:rPr>
              <a:t>https://doi.org/10.1007/s11906-023-01248-2</a:t>
            </a:r>
            <a:endParaRPr sz="1000" u="sng">
              <a:solidFill>
                <a:srgbClr val="1155CC"/>
              </a:solidFill>
              <a:highlight>
                <a:srgbClr val="FFFFFF"/>
              </a:highlight>
            </a:endParaRPr>
          </a:p>
          <a:p>
            <a:pPr marL="0" lvl="0" indent="0" algn="just" rtl="0">
              <a:lnSpc>
                <a:spcPct val="100000"/>
              </a:lnSpc>
              <a:spcBef>
                <a:spcPts val="0"/>
              </a:spcBef>
              <a:spcAft>
                <a:spcPts val="0"/>
              </a:spcAft>
              <a:buSzPts val="1800"/>
              <a:buNone/>
            </a:pPr>
            <a:r>
              <a:rPr lang="en-GB" sz="1000">
                <a:solidFill>
                  <a:srgbClr val="222222"/>
                </a:solidFill>
                <a:highlight>
                  <a:srgbClr val="FFFFFF"/>
                </a:highlight>
              </a:rPr>
              <a:t>Elendu, C., Amaechi, D.C., Elendu, T.C., Amaechi, E.C. and Elendu, I.D., (2024). Dependable approaches to hypertension management: A review. </a:t>
            </a:r>
            <a:r>
              <a:rPr lang="en-GB" sz="1000" i="1">
                <a:solidFill>
                  <a:srgbClr val="222222"/>
                </a:solidFill>
                <a:highlight>
                  <a:srgbClr val="FFFFFF"/>
                </a:highlight>
              </a:rPr>
              <a:t>Medicine</a:t>
            </a:r>
            <a:r>
              <a:rPr lang="en-GB" sz="1000">
                <a:solidFill>
                  <a:srgbClr val="222222"/>
                </a:solidFill>
                <a:highlight>
                  <a:srgbClr val="FFFFFF"/>
                </a:highlight>
              </a:rPr>
              <a:t>, </a:t>
            </a:r>
            <a:r>
              <a:rPr lang="en-GB" sz="1000" i="1">
                <a:solidFill>
                  <a:srgbClr val="222222"/>
                </a:solidFill>
                <a:highlight>
                  <a:srgbClr val="FFFFFF"/>
                </a:highlight>
              </a:rPr>
              <a:t>103</a:t>
            </a:r>
            <a:r>
              <a:rPr lang="en-GB" sz="1000">
                <a:solidFill>
                  <a:srgbClr val="222222"/>
                </a:solidFill>
                <a:highlight>
                  <a:srgbClr val="FFFFFF"/>
                </a:highlight>
              </a:rPr>
              <a:t>(24), p.e38560.</a:t>
            </a:r>
            <a:r>
              <a:rPr lang="en-GB" sz="1000" u="sng">
                <a:solidFill>
                  <a:srgbClr val="1155CC"/>
                </a:solidFill>
                <a:highlight>
                  <a:srgbClr val="FFFFFF"/>
                </a:highlight>
                <a:hlinkClick r:id="rId8">
                  <a:extLst>
                    <a:ext uri="{A12FA001-AC4F-418D-AE19-62706E023703}">
                      <ahyp:hlinkClr xmlns:ahyp="http://schemas.microsoft.com/office/drawing/2018/hyperlinkcolor" val="tx"/>
                    </a:ext>
                  </a:extLst>
                </a:hlinkClick>
              </a:rPr>
              <a:t>http://dx.doi.org/10.1097/MD.0000000000038560</a:t>
            </a:r>
            <a:endParaRPr sz="1000" u="sng">
              <a:solidFill>
                <a:srgbClr val="1155CC"/>
              </a:solidFill>
              <a:highlight>
                <a:srgbClr val="FFFFFF"/>
              </a:highlight>
            </a:endParaRPr>
          </a:p>
          <a:p>
            <a:pPr marL="0" lvl="0" indent="0" algn="just" rtl="0">
              <a:lnSpc>
                <a:spcPct val="100000"/>
              </a:lnSpc>
              <a:spcBef>
                <a:spcPts val="0"/>
              </a:spcBef>
              <a:spcAft>
                <a:spcPts val="0"/>
              </a:spcAft>
              <a:buSzPts val="1800"/>
              <a:buNone/>
            </a:pPr>
            <a:r>
              <a:rPr lang="en-GB" sz="1000">
                <a:solidFill>
                  <a:schemeClr val="dk1"/>
                </a:solidFill>
              </a:rPr>
              <a:t>england.nhs.uk, (2025). </a:t>
            </a:r>
            <a:r>
              <a:rPr lang="en-GB" sz="1000" i="1">
                <a:solidFill>
                  <a:schemeClr val="dk1"/>
                </a:solidFill>
              </a:rPr>
              <a:t>Comprehensive model of personalised care. </a:t>
            </a:r>
            <a:r>
              <a:rPr lang="en-GB" sz="1000">
                <a:solidFill>
                  <a:schemeClr val="dk1"/>
                </a:solidFill>
              </a:rPr>
              <a:t>Available at:</a:t>
            </a:r>
            <a:r>
              <a:rPr lang="en-GB" sz="1000">
                <a:solidFill>
                  <a:schemeClr val="dk1"/>
                </a:solidFill>
                <a:uFill>
                  <a:noFill/>
                </a:uFill>
                <a:hlinkClick r:id="rId9">
                  <a:extLst>
                    <a:ext uri="{A12FA001-AC4F-418D-AE19-62706E023703}">
                      <ahyp:hlinkClr xmlns:ahyp="http://schemas.microsoft.com/office/drawing/2018/hyperlinkcolor" val="tx"/>
                    </a:ext>
                  </a:extLst>
                </a:hlinkClick>
              </a:rPr>
              <a:t> </a:t>
            </a:r>
            <a:r>
              <a:rPr lang="en-GB" sz="1000" u="sng">
                <a:solidFill>
                  <a:srgbClr val="1155CC"/>
                </a:solidFill>
                <a:hlinkClick r:id="rId9">
                  <a:extLst>
                    <a:ext uri="{A12FA001-AC4F-418D-AE19-62706E023703}">
                      <ahyp:hlinkClr xmlns:ahyp="http://schemas.microsoft.com/office/drawing/2018/hyperlinkcolor" val="tx"/>
                    </a:ext>
                  </a:extLst>
                </a:hlinkClick>
              </a:rPr>
              <a:t>https://www.england.nhs.uk/personalisedcare/comprehensive-model-of-personalised-care/</a:t>
            </a:r>
            <a:r>
              <a:rPr lang="en-GB" sz="1000">
                <a:solidFill>
                  <a:schemeClr val="dk1"/>
                </a:solidFill>
              </a:rPr>
              <a:t> [Accessed 3 November 2025]</a:t>
            </a:r>
            <a:endParaRPr sz="1000">
              <a:solidFill>
                <a:schemeClr val="dk1"/>
              </a:solidFill>
            </a:endParaRPr>
          </a:p>
          <a:p>
            <a:pPr marL="0" lvl="0" indent="0" algn="just" rtl="0">
              <a:lnSpc>
                <a:spcPct val="100000"/>
              </a:lnSpc>
              <a:spcBef>
                <a:spcPts val="0"/>
              </a:spcBef>
              <a:spcAft>
                <a:spcPts val="0"/>
              </a:spcAft>
              <a:buSzPts val="1800"/>
              <a:buNone/>
            </a:pPr>
            <a:r>
              <a:rPr lang="en-GB" sz="1000">
                <a:solidFill>
                  <a:srgbClr val="222222"/>
                </a:solidFill>
                <a:highlight>
                  <a:srgbClr val="FFFFFF"/>
                </a:highlight>
              </a:rPr>
              <a:t>Hendry, A., (2020). House of Care: Enabling integrated care through collaborative care and support planning in different context and cultures. </a:t>
            </a:r>
            <a:r>
              <a:rPr lang="en-GB" sz="1000" i="1">
                <a:solidFill>
                  <a:srgbClr val="222222"/>
                </a:solidFill>
                <a:highlight>
                  <a:srgbClr val="FFFFFF"/>
                </a:highlight>
              </a:rPr>
              <a:t>International Journal of Integrated Care</a:t>
            </a:r>
            <a:r>
              <a:rPr lang="en-GB" sz="1000">
                <a:solidFill>
                  <a:srgbClr val="222222"/>
                </a:solidFill>
                <a:highlight>
                  <a:srgbClr val="FFFFFF"/>
                </a:highlight>
              </a:rPr>
              <a:t>, </a:t>
            </a:r>
            <a:r>
              <a:rPr lang="en-GB" sz="1000" i="1">
                <a:solidFill>
                  <a:srgbClr val="222222"/>
                </a:solidFill>
                <a:highlight>
                  <a:srgbClr val="FFFFFF"/>
                </a:highlight>
              </a:rPr>
              <a:t>21</a:t>
            </a:r>
            <a:r>
              <a:rPr lang="en-GB" sz="1000">
                <a:solidFill>
                  <a:srgbClr val="222222"/>
                </a:solidFill>
                <a:highlight>
                  <a:srgbClr val="FFFFFF"/>
                </a:highlight>
              </a:rPr>
              <a:t>(S1), p.352. Available from:</a:t>
            </a:r>
            <a:r>
              <a:rPr lang="en-GB" sz="1000">
                <a:solidFill>
                  <a:srgbClr val="222222"/>
                </a:solidFill>
                <a:highlight>
                  <a:srgbClr val="FFFFFF"/>
                </a:highlight>
                <a:uFill>
                  <a:noFill/>
                </a:uFill>
                <a:hlinkClick r:id="rId10">
                  <a:extLst>
                    <a:ext uri="{A12FA001-AC4F-418D-AE19-62706E023703}">
                      <ahyp:hlinkClr xmlns:ahyp="http://schemas.microsoft.com/office/drawing/2018/hyperlinkcolor" val="tx"/>
                    </a:ext>
                  </a:extLst>
                </a:hlinkClick>
              </a:rPr>
              <a:t> </a:t>
            </a:r>
            <a:r>
              <a:rPr lang="en-GB" sz="1000" u="sng">
                <a:solidFill>
                  <a:srgbClr val="1155CC"/>
                </a:solidFill>
                <a:highlight>
                  <a:srgbClr val="FFFFFF"/>
                </a:highlight>
                <a:hlinkClick r:id="rId10">
                  <a:extLst>
                    <a:ext uri="{A12FA001-AC4F-418D-AE19-62706E023703}">
                      <ahyp:hlinkClr xmlns:ahyp="http://schemas.microsoft.com/office/drawing/2018/hyperlinkcolor" val="tx"/>
                    </a:ext>
                  </a:extLst>
                </a:hlinkClick>
              </a:rPr>
              <a:t>https://ijic.org/articles/10.5334/ijic.ICIC20469</a:t>
            </a:r>
            <a:r>
              <a:rPr lang="en-GB" sz="1000">
                <a:solidFill>
                  <a:srgbClr val="222222"/>
                </a:solidFill>
                <a:highlight>
                  <a:srgbClr val="FFFFFF"/>
                </a:highlight>
              </a:rPr>
              <a:t> [Accessed 3 November 2025]</a:t>
            </a:r>
            <a:endParaRPr sz="1000">
              <a:solidFill>
                <a:srgbClr val="222222"/>
              </a:solidFill>
              <a:highlight>
                <a:srgbClr val="FFFFFF"/>
              </a:highlight>
            </a:endParaRPr>
          </a:p>
          <a:p>
            <a:pPr marL="0" lvl="0" indent="0" algn="just" rtl="0">
              <a:lnSpc>
                <a:spcPct val="100000"/>
              </a:lnSpc>
              <a:spcBef>
                <a:spcPts val="0"/>
              </a:spcBef>
              <a:spcAft>
                <a:spcPts val="0"/>
              </a:spcAft>
              <a:buSzPts val="1800"/>
              <a:buNone/>
            </a:pPr>
            <a:r>
              <a:rPr lang="en-GB" sz="1000">
                <a:solidFill>
                  <a:srgbClr val="222222"/>
                </a:solidFill>
                <a:highlight>
                  <a:srgbClr val="FFFFFF"/>
                </a:highlight>
              </a:rPr>
              <a:t>Khatri, R.B., Wolka, E., Nigatu, F., Zewdie, A., Erku, D., Endalamaw, A. and Assefa, Y., (2023). People-centred primary health care: a scoping review. </a:t>
            </a:r>
            <a:r>
              <a:rPr lang="en-GB" sz="1000" i="1">
                <a:solidFill>
                  <a:srgbClr val="222222"/>
                </a:solidFill>
                <a:highlight>
                  <a:srgbClr val="FFFFFF"/>
                </a:highlight>
              </a:rPr>
              <a:t>BMC primary care</a:t>
            </a:r>
            <a:r>
              <a:rPr lang="en-GB" sz="1000">
                <a:solidFill>
                  <a:srgbClr val="222222"/>
                </a:solidFill>
                <a:highlight>
                  <a:srgbClr val="FFFFFF"/>
                </a:highlight>
              </a:rPr>
              <a:t>, </a:t>
            </a:r>
            <a:r>
              <a:rPr lang="en-GB" sz="1000" i="1">
                <a:solidFill>
                  <a:srgbClr val="222222"/>
                </a:solidFill>
                <a:highlight>
                  <a:srgbClr val="FFFFFF"/>
                </a:highlight>
              </a:rPr>
              <a:t>24</a:t>
            </a:r>
            <a:r>
              <a:rPr lang="en-GB" sz="1000">
                <a:solidFill>
                  <a:srgbClr val="222222"/>
                </a:solidFill>
                <a:highlight>
                  <a:srgbClr val="FFFFFF"/>
                </a:highlight>
              </a:rPr>
              <a:t>(1), p.236.</a:t>
            </a:r>
            <a:r>
              <a:rPr lang="en-GB" sz="1000" u="sng">
                <a:solidFill>
                  <a:srgbClr val="1155CC"/>
                </a:solidFill>
                <a:highlight>
                  <a:srgbClr val="FFFFFF"/>
                </a:highlight>
                <a:hlinkClick r:id="rId11">
                  <a:extLst>
                    <a:ext uri="{A12FA001-AC4F-418D-AE19-62706E023703}">
                      <ahyp:hlinkClr xmlns:ahyp="http://schemas.microsoft.com/office/drawing/2018/hyperlinkcolor" val="tx"/>
                    </a:ext>
                  </a:extLst>
                </a:hlinkClick>
              </a:rPr>
              <a:t>https://doi.org/10.1186/s12875-023-02194-3</a:t>
            </a:r>
            <a:endParaRPr sz="1000" u="sng">
              <a:solidFill>
                <a:srgbClr val="1155CC"/>
              </a:solidFill>
              <a:highlight>
                <a:srgbClr val="FFFFFF"/>
              </a:highlight>
            </a:endParaRPr>
          </a:p>
          <a:p>
            <a:pPr marL="0" lvl="0" indent="0" algn="just" rtl="0">
              <a:lnSpc>
                <a:spcPct val="100000"/>
              </a:lnSpc>
              <a:spcBef>
                <a:spcPts val="0"/>
              </a:spcBef>
              <a:spcAft>
                <a:spcPts val="0"/>
              </a:spcAft>
              <a:buSzPts val="1800"/>
              <a:buNone/>
            </a:pPr>
            <a:r>
              <a:rPr lang="en-GB" sz="1000">
                <a:solidFill>
                  <a:srgbClr val="222222"/>
                </a:solidFill>
                <a:highlight>
                  <a:srgbClr val="FFFFFF"/>
                </a:highlight>
              </a:rPr>
              <a:t>Kidwai, S., Haris, M., Bilal, A., Saleem, S., Imran, H., Anwar, A., Hashmi, A.A., Haris Sr, M. and Bilal, A., (2024). High Blood Pressure-Associated Symptoms: Insights From a Population-Based Study in Pakistan. </a:t>
            </a:r>
            <a:r>
              <a:rPr lang="en-GB" sz="1000" i="1">
                <a:solidFill>
                  <a:srgbClr val="222222"/>
                </a:solidFill>
                <a:highlight>
                  <a:srgbClr val="FFFFFF"/>
                </a:highlight>
              </a:rPr>
              <a:t>Cureus</a:t>
            </a:r>
            <a:r>
              <a:rPr lang="en-GB" sz="1000">
                <a:solidFill>
                  <a:srgbClr val="222222"/>
                </a:solidFill>
                <a:highlight>
                  <a:srgbClr val="FFFFFF"/>
                </a:highlight>
              </a:rPr>
              <a:t>, </a:t>
            </a:r>
            <a:r>
              <a:rPr lang="en-GB" sz="1000" i="1">
                <a:solidFill>
                  <a:srgbClr val="222222"/>
                </a:solidFill>
                <a:highlight>
                  <a:srgbClr val="FFFFFF"/>
                </a:highlight>
              </a:rPr>
              <a:t>16</a:t>
            </a:r>
            <a:r>
              <a:rPr lang="en-GB" sz="1000">
                <a:solidFill>
                  <a:srgbClr val="222222"/>
                </a:solidFill>
                <a:highlight>
                  <a:srgbClr val="FFFFFF"/>
                </a:highlight>
              </a:rPr>
              <a:t>(7). Available from:</a:t>
            </a:r>
            <a:r>
              <a:rPr lang="en-GB" sz="1000">
                <a:solidFill>
                  <a:srgbClr val="222222"/>
                </a:solidFill>
                <a:highlight>
                  <a:srgbClr val="FFFFFF"/>
                </a:highlight>
                <a:uFill>
                  <a:noFill/>
                </a:uFill>
                <a:hlinkClick r:id="rId12">
                  <a:extLst>
                    <a:ext uri="{A12FA001-AC4F-418D-AE19-62706E023703}">
                      <ahyp:hlinkClr xmlns:ahyp="http://schemas.microsoft.com/office/drawing/2018/hyperlinkcolor" val="tx"/>
                    </a:ext>
                  </a:extLst>
                </a:hlinkClick>
              </a:rPr>
              <a:t> </a:t>
            </a:r>
            <a:r>
              <a:rPr lang="en-GB" sz="1000" u="sng">
                <a:solidFill>
                  <a:srgbClr val="1155CC"/>
                </a:solidFill>
                <a:highlight>
                  <a:srgbClr val="FFFFFF"/>
                </a:highlight>
                <a:hlinkClick r:id="rId12">
                  <a:extLst>
                    <a:ext uri="{A12FA001-AC4F-418D-AE19-62706E023703}">
                      <ahyp:hlinkClr xmlns:ahyp="http://schemas.microsoft.com/office/drawing/2018/hyperlinkcolor" val="tx"/>
                    </a:ext>
                  </a:extLst>
                </a:hlinkClick>
              </a:rPr>
              <a:t>https://assets.cureus.com/uploads/original_article/pdf/268299/20240824-1030522-41xj2c.pdf</a:t>
            </a:r>
            <a:r>
              <a:rPr lang="en-GB" sz="1000">
                <a:solidFill>
                  <a:srgbClr val="222222"/>
                </a:solidFill>
                <a:highlight>
                  <a:srgbClr val="FFFFFF"/>
                </a:highlight>
              </a:rPr>
              <a:t> [Accessed 3 November 2025]</a:t>
            </a:r>
            <a:endParaRPr sz="10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sp>
        <p:nvSpPr>
          <p:cNvPr id="250" name="Google Shape;250;g39fdd212381_0_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p>
            <a:pPr marL="0" lvl="0" indent="0" algn="ctr" rtl="0">
              <a:lnSpc>
                <a:spcPct val="90000"/>
              </a:lnSpc>
              <a:spcBef>
                <a:spcPts val="0"/>
              </a:spcBef>
              <a:spcAft>
                <a:spcPts val="0"/>
              </a:spcAft>
              <a:buClr>
                <a:schemeClr val="accent1"/>
              </a:buClr>
              <a:buSzPts val="2800"/>
              <a:buFont typeface="Corbel"/>
              <a:buNone/>
            </a:pPr>
            <a:r>
              <a:rPr lang="en-GB" sz="2500" b="1"/>
              <a:t>References </a:t>
            </a:r>
            <a:endParaRPr sz="2500" b="1"/>
          </a:p>
        </p:txBody>
      </p:sp>
      <p:sp>
        <p:nvSpPr>
          <p:cNvPr id="251" name="Google Shape;251;g39fdd212381_0_0"/>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p>
            <a:pPr marL="0" lvl="0" indent="0" algn="just" rtl="0">
              <a:lnSpc>
                <a:spcPct val="100000"/>
              </a:lnSpc>
              <a:spcBef>
                <a:spcPts val="0"/>
              </a:spcBef>
              <a:spcAft>
                <a:spcPts val="0"/>
              </a:spcAft>
              <a:buSzPts val="1800"/>
              <a:buNone/>
            </a:pPr>
            <a:r>
              <a:rPr lang="en-GB" sz="900">
                <a:solidFill>
                  <a:srgbClr val="222222"/>
                </a:solidFill>
                <a:highlight>
                  <a:schemeClr val="lt1"/>
                </a:highlight>
              </a:rPr>
              <a:t>Li, J., Jia, H., Zhou, J., Huang, X., Xu, L., Jia, S., Gao, Z., Yao, K., Li, D., Zhang, B. and Liu, Y., (2023). Thin, soft, wearable system for continuous wireless monitoring of artery blood pressure. </a:t>
            </a:r>
            <a:r>
              <a:rPr lang="en-GB" sz="900" i="1">
                <a:solidFill>
                  <a:srgbClr val="222222"/>
                </a:solidFill>
                <a:highlight>
                  <a:schemeClr val="lt1"/>
                </a:highlight>
              </a:rPr>
              <a:t>Nature communications</a:t>
            </a:r>
            <a:r>
              <a:rPr lang="en-GB" sz="900">
                <a:solidFill>
                  <a:srgbClr val="222222"/>
                </a:solidFill>
                <a:highlight>
                  <a:schemeClr val="lt1"/>
                </a:highlight>
              </a:rPr>
              <a:t>, </a:t>
            </a:r>
            <a:r>
              <a:rPr lang="en-GB" sz="900" i="1">
                <a:solidFill>
                  <a:srgbClr val="222222"/>
                </a:solidFill>
                <a:highlight>
                  <a:schemeClr val="lt1"/>
                </a:highlight>
              </a:rPr>
              <a:t>14</a:t>
            </a:r>
            <a:r>
              <a:rPr lang="en-GB" sz="900">
                <a:solidFill>
                  <a:srgbClr val="222222"/>
                </a:solidFill>
                <a:highlight>
                  <a:schemeClr val="lt1"/>
                </a:highlight>
              </a:rPr>
              <a:t>(1), p.5009.</a:t>
            </a:r>
            <a:r>
              <a:rPr lang="en-GB" sz="900" u="sng">
                <a:solidFill>
                  <a:srgbClr val="1155CC"/>
                </a:solidFill>
                <a:highlight>
                  <a:schemeClr val="lt1"/>
                </a:highlight>
                <a:hlinkClick r:id="rId3">
                  <a:extLst>
                    <a:ext uri="{A12FA001-AC4F-418D-AE19-62706E023703}">
                      <ahyp:hlinkClr xmlns:ahyp="http://schemas.microsoft.com/office/drawing/2018/hyperlinkcolor" val="tx"/>
                    </a:ext>
                  </a:extLst>
                </a:hlinkClick>
              </a:rPr>
              <a:t>https://doi.org/10.1038/s41467-023-40763-3</a:t>
            </a:r>
            <a:endParaRPr sz="900" u="sng">
              <a:solidFill>
                <a:srgbClr val="1155CC"/>
              </a:solidFill>
              <a:highlight>
                <a:schemeClr val="lt1"/>
              </a:highlight>
            </a:endParaRPr>
          </a:p>
          <a:p>
            <a:pPr marL="0" lvl="0" indent="0" algn="just" rtl="0">
              <a:lnSpc>
                <a:spcPct val="100000"/>
              </a:lnSpc>
              <a:spcBef>
                <a:spcPts val="0"/>
              </a:spcBef>
              <a:spcAft>
                <a:spcPts val="0"/>
              </a:spcAft>
              <a:buSzPts val="1800"/>
              <a:buNone/>
            </a:pPr>
            <a:r>
              <a:rPr lang="en-GB" sz="900">
                <a:solidFill>
                  <a:srgbClr val="222222"/>
                </a:solidFill>
                <a:highlight>
                  <a:schemeClr val="lt1"/>
                </a:highlight>
              </a:rPr>
              <a:t>Li, S., Wang, H., Ma, W., Qiu, L., Xia, K., Zhang, Y., Lu, H., Zhu, M., Liang, X., Wu, X.E. and Liang, H., (2023). Monitoring blood pressure and cardiac function without positioning via a deep learning–assisted strain sensor array. </a:t>
            </a:r>
            <a:r>
              <a:rPr lang="en-GB" sz="900" i="1">
                <a:solidFill>
                  <a:srgbClr val="222222"/>
                </a:solidFill>
                <a:highlight>
                  <a:schemeClr val="lt1"/>
                </a:highlight>
              </a:rPr>
              <a:t>Science advances</a:t>
            </a:r>
            <a:r>
              <a:rPr lang="en-GB" sz="900">
                <a:solidFill>
                  <a:srgbClr val="222222"/>
                </a:solidFill>
                <a:highlight>
                  <a:schemeClr val="lt1"/>
                </a:highlight>
              </a:rPr>
              <a:t>, </a:t>
            </a:r>
            <a:r>
              <a:rPr lang="en-GB" sz="900" i="1">
                <a:solidFill>
                  <a:srgbClr val="222222"/>
                </a:solidFill>
                <a:highlight>
                  <a:schemeClr val="lt1"/>
                </a:highlight>
              </a:rPr>
              <a:t>9</a:t>
            </a:r>
            <a:r>
              <a:rPr lang="en-GB" sz="900">
                <a:solidFill>
                  <a:srgbClr val="222222"/>
                </a:solidFill>
                <a:highlight>
                  <a:schemeClr val="lt1"/>
                </a:highlight>
              </a:rPr>
              <a:t>(32), p.eadh0615. Available from:</a:t>
            </a:r>
            <a:r>
              <a:rPr lang="en-GB" sz="900">
                <a:solidFill>
                  <a:srgbClr val="222222"/>
                </a:solidFill>
                <a:highlight>
                  <a:schemeClr val="lt1"/>
                </a:highlight>
                <a:uFill>
                  <a:noFill/>
                </a:uFill>
                <a:hlinkClick r:id="rId4">
                  <a:extLst>
                    <a:ext uri="{A12FA001-AC4F-418D-AE19-62706E023703}">
                      <ahyp:hlinkClr xmlns:ahyp="http://schemas.microsoft.com/office/drawing/2018/hyperlinkcolor" val="tx"/>
                    </a:ext>
                  </a:extLst>
                </a:hlinkClick>
              </a:rPr>
              <a:t> </a:t>
            </a:r>
            <a:r>
              <a:rPr lang="en-GB" sz="900" u="sng">
                <a:solidFill>
                  <a:srgbClr val="1155CC"/>
                </a:solidFill>
                <a:highlight>
                  <a:schemeClr val="lt1"/>
                </a:highlight>
                <a:hlinkClick r:id="rId4">
                  <a:extLst>
                    <a:ext uri="{A12FA001-AC4F-418D-AE19-62706E023703}">
                      <ahyp:hlinkClr xmlns:ahyp="http://schemas.microsoft.com/office/drawing/2018/hyperlinkcolor" val="tx"/>
                    </a:ext>
                  </a:extLst>
                </a:hlinkClick>
              </a:rPr>
              <a:t>https://www.science.org/doi/pdf/10.1126/sciadv.adh0615</a:t>
            </a:r>
            <a:r>
              <a:rPr lang="en-GB" sz="900">
                <a:solidFill>
                  <a:srgbClr val="222222"/>
                </a:solidFill>
                <a:highlight>
                  <a:schemeClr val="lt1"/>
                </a:highlight>
              </a:rPr>
              <a:t> [Accessed 3 November 2025]</a:t>
            </a:r>
            <a:endParaRPr sz="900">
              <a:solidFill>
                <a:srgbClr val="222222"/>
              </a:solidFill>
              <a:highlight>
                <a:schemeClr val="lt1"/>
              </a:highlight>
            </a:endParaRPr>
          </a:p>
          <a:p>
            <a:pPr marL="0" lvl="0" indent="0" algn="just" rtl="0">
              <a:lnSpc>
                <a:spcPct val="100000"/>
              </a:lnSpc>
              <a:spcBef>
                <a:spcPts val="0"/>
              </a:spcBef>
              <a:spcAft>
                <a:spcPts val="0"/>
              </a:spcAft>
              <a:buSzPts val="1800"/>
              <a:buNone/>
            </a:pPr>
            <a:r>
              <a:rPr lang="en-GB" sz="900">
                <a:solidFill>
                  <a:srgbClr val="222222"/>
                </a:solidFill>
                <a:highlight>
                  <a:schemeClr val="lt1"/>
                </a:highlight>
              </a:rPr>
              <a:t>Makhmirzaeva, G.G., Golubkina, E.S., Airapetyan, A.D., Root, V.A., Uran-oolovich, O.K., Kuzhuget, A.A. and Aliyeva, K.M., (2025). The importance of early screening in preventing chronic diseases. </a:t>
            </a:r>
            <a:r>
              <a:rPr lang="en-GB" sz="900" i="1">
                <a:solidFill>
                  <a:srgbClr val="222222"/>
                </a:solidFill>
                <a:highlight>
                  <a:schemeClr val="lt1"/>
                </a:highlight>
              </a:rPr>
              <a:t>Revista Latinoamericana de Hipertension</a:t>
            </a:r>
            <a:r>
              <a:rPr lang="en-GB" sz="900">
                <a:solidFill>
                  <a:srgbClr val="222222"/>
                </a:solidFill>
                <a:highlight>
                  <a:schemeClr val="lt1"/>
                </a:highlight>
              </a:rPr>
              <a:t>, (1). Available from:</a:t>
            </a:r>
            <a:r>
              <a:rPr lang="en-GB" sz="900">
                <a:solidFill>
                  <a:srgbClr val="222222"/>
                </a:solidFill>
                <a:highlight>
                  <a:schemeClr val="lt1"/>
                </a:highlight>
                <a:uFill>
                  <a:noFill/>
                </a:uFill>
                <a:hlinkClick r:id="rId5">
                  <a:extLst>
                    <a:ext uri="{A12FA001-AC4F-418D-AE19-62706E023703}">
                      <ahyp:hlinkClr xmlns:ahyp="http://schemas.microsoft.com/office/drawing/2018/hyperlinkcolor" val="tx"/>
                    </a:ext>
                  </a:extLst>
                </a:hlinkClick>
              </a:rPr>
              <a:t> </a:t>
            </a:r>
            <a:r>
              <a:rPr lang="en-GB" sz="900" u="sng">
                <a:solidFill>
                  <a:srgbClr val="1155CC"/>
                </a:solidFill>
                <a:highlight>
                  <a:schemeClr val="lt1"/>
                </a:highlight>
                <a:hlinkClick r:id="rId5">
                  <a:extLst>
                    <a:ext uri="{A12FA001-AC4F-418D-AE19-62706E023703}">
                      <ahyp:hlinkClr xmlns:ahyp="http://schemas.microsoft.com/office/drawing/2018/hyperlinkcolor" val="tx"/>
                    </a:ext>
                  </a:extLst>
                </a:hlinkClick>
              </a:rPr>
              <a:t>https://www.revhipertension.com/rlh_1_2025/8_the_importance_early_screening.pdf</a:t>
            </a:r>
            <a:r>
              <a:rPr lang="en-GB" sz="900">
                <a:solidFill>
                  <a:srgbClr val="222222"/>
                </a:solidFill>
                <a:highlight>
                  <a:schemeClr val="lt1"/>
                </a:highlight>
              </a:rPr>
              <a:t> [Accessed 3 November 2025]</a:t>
            </a:r>
            <a:endParaRPr sz="900">
              <a:solidFill>
                <a:srgbClr val="222222"/>
              </a:solidFill>
              <a:highlight>
                <a:schemeClr val="lt1"/>
              </a:highlight>
            </a:endParaRPr>
          </a:p>
          <a:p>
            <a:pPr marL="0" lvl="0" indent="0" algn="just" rtl="0">
              <a:lnSpc>
                <a:spcPct val="100000"/>
              </a:lnSpc>
              <a:spcBef>
                <a:spcPts val="0"/>
              </a:spcBef>
              <a:spcAft>
                <a:spcPts val="0"/>
              </a:spcAft>
              <a:buSzPts val="1800"/>
              <a:buNone/>
            </a:pPr>
            <a:r>
              <a:rPr lang="en-GB" sz="900">
                <a:solidFill>
                  <a:srgbClr val="222222"/>
                </a:solidFill>
                <a:highlight>
                  <a:schemeClr val="lt1"/>
                </a:highlight>
              </a:rPr>
              <a:t>Mancia, G., Cappuccio, F.P., Burnier, M., Coca, A., Persu, A., Borghi, C., Kreutz, R. and Sanner, B., (2023). Perspectives on improving blood pressure control to reduce the clinical and economic burden of hypertension. </a:t>
            </a:r>
            <a:r>
              <a:rPr lang="en-GB" sz="900" i="1">
                <a:solidFill>
                  <a:srgbClr val="222222"/>
                </a:solidFill>
                <a:highlight>
                  <a:schemeClr val="lt1"/>
                </a:highlight>
              </a:rPr>
              <a:t>Journal of internal medicine</a:t>
            </a:r>
            <a:r>
              <a:rPr lang="en-GB" sz="900">
                <a:solidFill>
                  <a:srgbClr val="222222"/>
                </a:solidFill>
                <a:highlight>
                  <a:schemeClr val="lt1"/>
                </a:highlight>
              </a:rPr>
              <a:t>, </a:t>
            </a:r>
            <a:r>
              <a:rPr lang="en-GB" sz="900" i="1">
                <a:solidFill>
                  <a:srgbClr val="222222"/>
                </a:solidFill>
                <a:highlight>
                  <a:schemeClr val="lt1"/>
                </a:highlight>
              </a:rPr>
              <a:t>294</a:t>
            </a:r>
            <a:r>
              <a:rPr lang="en-GB" sz="900">
                <a:solidFill>
                  <a:srgbClr val="222222"/>
                </a:solidFill>
                <a:highlight>
                  <a:schemeClr val="lt1"/>
                </a:highlight>
              </a:rPr>
              <a:t>(3), pp.251-268.</a:t>
            </a:r>
            <a:r>
              <a:rPr lang="en-GB" sz="900" u="sng">
                <a:solidFill>
                  <a:srgbClr val="1155CC"/>
                </a:solidFill>
                <a:highlight>
                  <a:schemeClr val="lt1"/>
                </a:highlight>
                <a:hlinkClick r:id="rId6">
                  <a:extLst>
                    <a:ext uri="{A12FA001-AC4F-418D-AE19-62706E023703}">
                      <ahyp:hlinkClr xmlns:ahyp="http://schemas.microsoft.com/office/drawing/2018/hyperlinkcolor" val="tx"/>
                    </a:ext>
                  </a:extLst>
                </a:hlinkClick>
              </a:rPr>
              <a:t>https://doi.org/10.1111/joim.13692</a:t>
            </a:r>
            <a:endParaRPr sz="900" u="sng">
              <a:solidFill>
                <a:srgbClr val="1155CC"/>
              </a:solidFill>
              <a:highlight>
                <a:schemeClr val="lt1"/>
              </a:highlight>
            </a:endParaRPr>
          </a:p>
          <a:p>
            <a:pPr marL="0" lvl="0" indent="0" algn="just" rtl="0">
              <a:lnSpc>
                <a:spcPct val="100000"/>
              </a:lnSpc>
              <a:spcBef>
                <a:spcPts val="0"/>
              </a:spcBef>
              <a:spcAft>
                <a:spcPts val="0"/>
              </a:spcAft>
              <a:buSzPts val="1800"/>
              <a:buNone/>
            </a:pPr>
            <a:r>
              <a:rPr lang="en-GB" sz="900">
                <a:solidFill>
                  <a:srgbClr val="222222"/>
                </a:solidFill>
                <a:highlight>
                  <a:schemeClr val="lt1"/>
                </a:highlight>
              </a:rPr>
              <a:t>Masenga, S.K. and Kirabo, A., (2023). Hypertensive heart disease: risk factors, complications and mechanisms. </a:t>
            </a:r>
            <a:r>
              <a:rPr lang="en-GB" sz="900" i="1">
                <a:solidFill>
                  <a:srgbClr val="222222"/>
                </a:solidFill>
                <a:highlight>
                  <a:schemeClr val="lt1"/>
                </a:highlight>
              </a:rPr>
              <a:t>frontiers in cardiovascular medicine</a:t>
            </a:r>
            <a:r>
              <a:rPr lang="en-GB" sz="900">
                <a:solidFill>
                  <a:srgbClr val="222222"/>
                </a:solidFill>
                <a:highlight>
                  <a:schemeClr val="lt1"/>
                </a:highlight>
              </a:rPr>
              <a:t>, </a:t>
            </a:r>
            <a:r>
              <a:rPr lang="en-GB" sz="900" i="1">
                <a:solidFill>
                  <a:srgbClr val="222222"/>
                </a:solidFill>
                <a:highlight>
                  <a:schemeClr val="lt1"/>
                </a:highlight>
              </a:rPr>
              <a:t>10</a:t>
            </a:r>
            <a:r>
              <a:rPr lang="en-GB" sz="900">
                <a:solidFill>
                  <a:srgbClr val="222222"/>
                </a:solidFill>
                <a:highlight>
                  <a:schemeClr val="lt1"/>
                </a:highlight>
              </a:rPr>
              <a:t>, p.1205475.</a:t>
            </a:r>
            <a:r>
              <a:rPr lang="en-GB" sz="900" u="sng">
                <a:solidFill>
                  <a:srgbClr val="1155CC"/>
                </a:solidFill>
                <a:highlight>
                  <a:schemeClr val="lt1"/>
                </a:highlight>
                <a:hlinkClick r:id="rId7">
                  <a:extLst>
                    <a:ext uri="{A12FA001-AC4F-418D-AE19-62706E023703}">
                      <ahyp:hlinkClr xmlns:ahyp="http://schemas.microsoft.com/office/drawing/2018/hyperlinkcolor" val="tx"/>
                    </a:ext>
                  </a:extLst>
                </a:hlinkClick>
              </a:rPr>
              <a:t>https://doi.org/10.3389/fcvm.2023.1205475</a:t>
            </a:r>
            <a:endParaRPr sz="900" u="sng">
              <a:solidFill>
                <a:srgbClr val="1155CC"/>
              </a:solidFill>
              <a:highlight>
                <a:schemeClr val="lt1"/>
              </a:highlight>
            </a:endParaRPr>
          </a:p>
          <a:p>
            <a:pPr marL="0" lvl="0" indent="0" algn="just" rtl="0">
              <a:lnSpc>
                <a:spcPct val="100000"/>
              </a:lnSpc>
              <a:spcBef>
                <a:spcPts val="0"/>
              </a:spcBef>
              <a:spcAft>
                <a:spcPts val="0"/>
              </a:spcAft>
              <a:buSzPts val="1800"/>
              <a:buNone/>
            </a:pPr>
            <a:r>
              <a:rPr lang="en-GB" sz="900">
                <a:solidFill>
                  <a:srgbClr val="222222"/>
                </a:solidFill>
                <a:highlight>
                  <a:schemeClr val="lt1"/>
                </a:highlight>
              </a:rPr>
              <a:t>Mishra, G.D., Jin, C., Chan, H.W., Doust, J. and Dobson, A., (2025). Trajectories of menstrual symptoms and blood pressure in midlife: a prospective cohort study on Australian women. </a:t>
            </a:r>
            <a:r>
              <a:rPr lang="en-GB" sz="900" i="1">
                <a:solidFill>
                  <a:srgbClr val="222222"/>
                </a:solidFill>
                <a:highlight>
                  <a:schemeClr val="lt1"/>
                </a:highlight>
              </a:rPr>
              <a:t>Journal of Human Hypertension</a:t>
            </a:r>
            <a:r>
              <a:rPr lang="en-GB" sz="900">
                <a:solidFill>
                  <a:srgbClr val="222222"/>
                </a:solidFill>
                <a:highlight>
                  <a:schemeClr val="lt1"/>
                </a:highlight>
              </a:rPr>
              <a:t>, pp.1-7. Available from:</a:t>
            </a:r>
            <a:r>
              <a:rPr lang="en-GB" sz="900">
                <a:solidFill>
                  <a:srgbClr val="222222"/>
                </a:solidFill>
                <a:highlight>
                  <a:schemeClr val="lt1"/>
                </a:highlight>
                <a:uFill>
                  <a:noFill/>
                </a:uFill>
                <a:hlinkClick r:id="rId8">
                  <a:extLst>
                    <a:ext uri="{A12FA001-AC4F-418D-AE19-62706E023703}">
                      <ahyp:hlinkClr xmlns:ahyp="http://schemas.microsoft.com/office/drawing/2018/hyperlinkcolor" val="tx"/>
                    </a:ext>
                  </a:extLst>
                </a:hlinkClick>
              </a:rPr>
              <a:t> </a:t>
            </a:r>
            <a:r>
              <a:rPr lang="en-GB" sz="900" u="sng">
                <a:solidFill>
                  <a:srgbClr val="1155CC"/>
                </a:solidFill>
                <a:highlight>
                  <a:schemeClr val="lt1"/>
                </a:highlight>
                <a:hlinkClick r:id="rId8">
                  <a:extLst>
                    <a:ext uri="{A12FA001-AC4F-418D-AE19-62706E023703}">
                      <ahyp:hlinkClr xmlns:ahyp="http://schemas.microsoft.com/office/drawing/2018/hyperlinkcolor" val="tx"/>
                    </a:ext>
                  </a:extLst>
                </a:hlinkClick>
              </a:rPr>
              <a:t>https://www.nature.com/articles/s41371-025-01070-0.pdf</a:t>
            </a:r>
            <a:r>
              <a:rPr lang="en-GB" sz="900">
                <a:solidFill>
                  <a:srgbClr val="222222"/>
                </a:solidFill>
                <a:highlight>
                  <a:schemeClr val="lt1"/>
                </a:highlight>
              </a:rPr>
              <a:t> [Accessed 3 November 2025]</a:t>
            </a:r>
            <a:endParaRPr sz="900">
              <a:solidFill>
                <a:srgbClr val="222222"/>
              </a:solidFill>
              <a:highlight>
                <a:schemeClr val="lt1"/>
              </a:highlight>
            </a:endParaRPr>
          </a:p>
          <a:p>
            <a:pPr marL="0" lvl="0" indent="0" algn="just" rtl="0">
              <a:lnSpc>
                <a:spcPct val="100000"/>
              </a:lnSpc>
              <a:spcBef>
                <a:spcPts val="0"/>
              </a:spcBef>
              <a:spcAft>
                <a:spcPts val="0"/>
              </a:spcAft>
              <a:buSzPts val="1800"/>
              <a:buNone/>
            </a:pPr>
            <a:r>
              <a:rPr lang="en-GB" sz="900">
                <a:solidFill>
                  <a:schemeClr val="dk1"/>
                </a:solidFill>
              </a:rPr>
              <a:t>nice.org.uk, (2023). </a:t>
            </a:r>
            <a:r>
              <a:rPr lang="en-GB" sz="900" i="1">
                <a:solidFill>
                  <a:schemeClr val="dk1"/>
                </a:solidFill>
              </a:rPr>
              <a:t>Hypertension in adults: diagnosis and management. </a:t>
            </a:r>
            <a:r>
              <a:rPr lang="en-GB" sz="900">
                <a:solidFill>
                  <a:schemeClr val="dk1"/>
                </a:solidFill>
              </a:rPr>
              <a:t>Available at:</a:t>
            </a:r>
            <a:r>
              <a:rPr lang="en-GB" sz="900">
                <a:solidFill>
                  <a:schemeClr val="dk1"/>
                </a:solidFill>
                <a:uFill>
                  <a:noFill/>
                </a:uFill>
                <a:hlinkClick r:id="rId9">
                  <a:extLst>
                    <a:ext uri="{A12FA001-AC4F-418D-AE19-62706E023703}">
                      <ahyp:hlinkClr xmlns:ahyp="http://schemas.microsoft.com/office/drawing/2018/hyperlinkcolor" val="tx"/>
                    </a:ext>
                  </a:extLst>
                </a:hlinkClick>
              </a:rPr>
              <a:t> </a:t>
            </a:r>
            <a:r>
              <a:rPr lang="en-GB" sz="900" u="sng">
                <a:solidFill>
                  <a:srgbClr val="1155CC"/>
                </a:solidFill>
                <a:hlinkClick r:id="rId9">
                  <a:extLst>
                    <a:ext uri="{A12FA001-AC4F-418D-AE19-62706E023703}">
                      <ahyp:hlinkClr xmlns:ahyp="http://schemas.microsoft.com/office/drawing/2018/hyperlinkcolor" val="tx"/>
                    </a:ext>
                  </a:extLst>
                </a:hlinkClick>
              </a:rPr>
              <a:t>https://www.nice.org.uk/guidance/ng136/chapter/recommendations</a:t>
            </a:r>
            <a:r>
              <a:rPr lang="en-GB" sz="900">
                <a:solidFill>
                  <a:schemeClr val="dk1"/>
                </a:solidFill>
              </a:rPr>
              <a:t> [Accessed 3 November 2025] </a:t>
            </a:r>
            <a:endParaRPr sz="900">
              <a:solidFill>
                <a:schemeClr val="dk1"/>
              </a:solidFill>
            </a:endParaRPr>
          </a:p>
          <a:p>
            <a:pPr marL="0" lvl="0" indent="0" algn="just" rtl="0">
              <a:lnSpc>
                <a:spcPct val="100000"/>
              </a:lnSpc>
              <a:spcBef>
                <a:spcPts val="0"/>
              </a:spcBef>
              <a:spcAft>
                <a:spcPts val="0"/>
              </a:spcAft>
              <a:buSzPts val="1800"/>
              <a:buNone/>
            </a:pPr>
            <a:r>
              <a:rPr lang="en-GB" sz="900">
                <a:solidFill>
                  <a:srgbClr val="222222"/>
                </a:solidFill>
                <a:highlight>
                  <a:schemeClr val="lt1"/>
                </a:highlight>
              </a:rPr>
              <a:t>Poznyak, A.V., Sadykhov, N.K., Kartuesov, A.G., Borisov, E.E., Melnichenko, A.A., Grechko, A.V. and Orekhov, A.N., (2022). Hypertension as a risk factor for atherosclerosis: Cardiovascular risk assessment. </a:t>
            </a:r>
            <a:r>
              <a:rPr lang="en-GB" sz="900" i="1">
                <a:solidFill>
                  <a:srgbClr val="222222"/>
                </a:solidFill>
                <a:highlight>
                  <a:schemeClr val="lt1"/>
                </a:highlight>
              </a:rPr>
              <a:t>Frontiers in cardiovascular medicine</a:t>
            </a:r>
            <a:r>
              <a:rPr lang="en-GB" sz="900">
                <a:solidFill>
                  <a:srgbClr val="222222"/>
                </a:solidFill>
                <a:highlight>
                  <a:schemeClr val="lt1"/>
                </a:highlight>
              </a:rPr>
              <a:t>, </a:t>
            </a:r>
            <a:r>
              <a:rPr lang="en-GB" sz="900" i="1">
                <a:solidFill>
                  <a:srgbClr val="222222"/>
                </a:solidFill>
                <a:highlight>
                  <a:schemeClr val="lt1"/>
                </a:highlight>
              </a:rPr>
              <a:t>9</a:t>
            </a:r>
            <a:r>
              <a:rPr lang="en-GB" sz="900">
                <a:solidFill>
                  <a:srgbClr val="222222"/>
                </a:solidFill>
                <a:highlight>
                  <a:schemeClr val="lt1"/>
                </a:highlight>
              </a:rPr>
              <a:t>, p.959285.</a:t>
            </a:r>
            <a:r>
              <a:rPr lang="en-GB" sz="900" u="sng">
                <a:solidFill>
                  <a:srgbClr val="1155CC"/>
                </a:solidFill>
                <a:highlight>
                  <a:schemeClr val="lt1"/>
                </a:highlight>
                <a:hlinkClick r:id="rId10">
                  <a:extLst>
                    <a:ext uri="{A12FA001-AC4F-418D-AE19-62706E023703}">
                      <ahyp:hlinkClr xmlns:ahyp="http://schemas.microsoft.com/office/drawing/2018/hyperlinkcolor" val="tx"/>
                    </a:ext>
                  </a:extLst>
                </a:hlinkClick>
              </a:rPr>
              <a:t>https://doi.org/10.3389/fcvm.2022.959285</a:t>
            </a:r>
            <a:endParaRPr sz="900" u="sng">
              <a:solidFill>
                <a:srgbClr val="1155CC"/>
              </a:solidFill>
              <a:highlight>
                <a:schemeClr val="lt1"/>
              </a:highlight>
            </a:endParaRPr>
          </a:p>
          <a:p>
            <a:pPr marL="0" lvl="0" indent="0" algn="just" rtl="0">
              <a:lnSpc>
                <a:spcPct val="100000"/>
              </a:lnSpc>
              <a:spcBef>
                <a:spcPts val="0"/>
              </a:spcBef>
              <a:spcAft>
                <a:spcPts val="0"/>
              </a:spcAft>
              <a:buSzPts val="1800"/>
              <a:buNone/>
            </a:pPr>
            <a:r>
              <a:rPr lang="en-GB" sz="900">
                <a:solidFill>
                  <a:schemeClr val="dk1"/>
                </a:solidFill>
              </a:rPr>
              <a:t>Ramsey, L., (2023). </a:t>
            </a:r>
            <a:r>
              <a:rPr lang="en-GB" sz="900" i="1">
                <a:solidFill>
                  <a:schemeClr val="dk1"/>
                </a:solidFill>
              </a:rPr>
              <a:t>4.2 million people in England have undiagnosed hypertension, report shows. </a:t>
            </a:r>
            <a:r>
              <a:rPr lang="en-GB" sz="900">
                <a:solidFill>
                  <a:schemeClr val="dk1"/>
                </a:solidFill>
              </a:rPr>
              <a:t>Available at:</a:t>
            </a:r>
            <a:r>
              <a:rPr lang="en-GB" sz="900">
                <a:solidFill>
                  <a:schemeClr val="dk1"/>
                </a:solidFill>
                <a:uFill>
                  <a:noFill/>
                </a:uFill>
                <a:hlinkClick r:id="rId11">
                  <a:extLst>
                    <a:ext uri="{A12FA001-AC4F-418D-AE19-62706E023703}">
                      <ahyp:hlinkClr xmlns:ahyp="http://schemas.microsoft.com/office/drawing/2018/hyperlinkcolor" val="tx"/>
                    </a:ext>
                  </a:extLst>
                </a:hlinkClick>
              </a:rPr>
              <a:t> </a:t>
            </a:r>
            <a:r>
              <a:rPr lang="en-GB" sz="900" u="sng">
                <a:solidFill>
                  <a:srgbClr val="1155CC"/>
                </a:solidFill>
                <a:hlinkClick r:id="rId11">
                  <a:extLst>
                    <a:ext uri="{A12FA001-AC4F-418D-AE19-62706E023703}">
                      <ahyp:hlinkClr xmlns:ahyp="http://schemas.microsoft.com/office/drawing/2018/hyperlinkcolor" val="tx"/>
                    </a:ext>
                  </a:extLst>
                </a:hlinkClick>
              </a:rPr>
              <a:t>https://www.news-medical.net/news/20230508/42-million-people-in-England-have-undiagnosed-hypertension-report-shows.aspx</a:t>
            </a:r>
            <a:r>
              <a:rPr lang="en-GB" sz="900">
                <a:solidFill>
                  <a:schemeClr val="dk1"/>
                </a:solidFill>
              </a:rPr>
              <a:t> [Accessed 3 November 2025[</a:t>
            </a:r>
            <a:endParaRPr sz="900">
              <a:solidFill>
                <a:schemeClr val="dk1"/>
              </a:solidFill>
            </a:endParaRPr>
          </a:p>
          <a:p>
            <a:pPr marL="0" lvl="0" indent="0" algn="just" rtl="0">
              <a:lnSpc>
                <a:spcPct val="100000"/>
              </a:lnSpc>
              <a:spcBef>
                <a:spcPts val="0"/>
              </a:spcBef>
              <a:spcAft>
                <a:spcPts val="0"/>
              </a:spcAft>
              <a:buSzPts val="1800"/>
              <a:buNone/>
            </a:pPr>
            <a:r>
              <a:rPr lang="en-GB" sz="900">
                <a:solidFill>
                  <a:srgbClr val="222222"/>
                </a:solidFill>
                <a:highlight>
                  <a:schemeClr val="lt1"/>
                </a:highlight>
              </a:rPr>
              <a:t>Russell, R., (2021). </a:t>
            </a:r>
            <a:r>
              <a:rPr lang="en-GB" sz="900" i="1">
                <a:solidFill>
                  <a:srgbClr val="222222"/>
                </a:solidFill>
                <a:highlight>
                  <a:schemeClr val="lt1"/>
                </a:highlight>
              </a:rPr>
              <a:t>Psychological aspects of holistic approaches to healthcare: the roles of co-production and ACT for self-management in the care of long-term conditions. </a:t>
            </a:r>
            <a:r>
              <a:rPr lang="en-GB" sz="900">
                <a:solidFill>
                  <a:srgbClr val="222222"/>
                </a:solidFill>
                <a:highlight>
                  <a:schemeClr val="lt1"/>
                </a:highlight>
              </a:rPr>
              <a:t>Available from:</a:t>
            </a:r>
            <a:r>
              <a:rPr lang="en-GB" sz="900">
                <a:solidFill>
                  <a:srgbClr val="222222"/>
                </a:solidFill>
                <a:highlight>
                  <a:schemeClr val="lt1"/>
                </a:highlight>
                <a:uFill>
                  <a:noFill/>
                </a:uFill>
                <a:hlinkClick r:id="rId12">
                  <a:extLst>
                    <a:ext uri="{A12FA001-AC4F-418D-AE19-62706E023703}">
                      <ahyp:hlinkClr xmlns:ahyp="http://schemas.microsoft.com/office/drawing/2018/hyperlinkcolor" val="tx"/>
                    </a:ext>
                  </a:extLst>
                </a:hlinkClick>
              </a:rPr>
              <a:t> </a:t>
            </a:r>
            <a:r>
              <a:rPr lang="en-GB" sz="900" u="sng">
                <a:solidFill>
                  <a:srgbClr val="1155CC"/>
                </a:solidFill>
                <a:highlight>
                  <a:schemeClr val="lt1"/>
                </a:highlight>
                <a:hlinkClick r:id="rId12">
                  <a:extLst>
                    <a:ext uri="{A12FA001-AC4F-418D-AE19-62706E023703}">
                      <ahyp:hlinkClr xmlns:ahyp="http://schemas.microsoft.com/office/drawing/2018/hyperlinkcolor" val="tx"/>
                    </a:ext>
                  </a:extLst>
                </a:hlinkClick>
              </a:rPr>
              <a:t>https://ueaeprints.uea.ac.uk/id/eprint/82329/1/2021RussellRClinPsyD.pdf</a:t>
            </a:r>
            <a:r>
              <a:rPr lang="en-GB" sz="900">
                <a:solidFill>
                  <a:srgbClr val="222222"/>
                </a:solidFill>
                <a:highlight>
                  <a:schemeClr val="lt1"/>
                </a:highlight>
              </a:rPr>
              <a:t> [Accessed 3 November 2025]</a:t>
            </a:r>
            <a:endParaRPr sz="900">
              <a:solidFill>
                <a:srgbClr val="222222"/>
              </a:solidFill>
              <a:highlight>
                <a:schemeClr val="lt1"/>
              </a:highlight>
            </a:endParaRPr>
          </a:p>
          <a:p>
            <a:pPr marL="0" lvl="0" indent="0" algn="l" rtl="0">
              <a:lnSpc>
                <a:spcPct val="100000"/>
              </a:lnSpc>
              <a:spcBef>
                <a:spcPts val="0"/>
              </a:spcBef>
              <a:spcAft>
                <a:spcPts val="0"/>
              </a:spcAft>
              <a:buSzPts val="1800"/>
              <a:buNone/>
            </a:pPr>
            <a:endParaRPr sz="9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55"/>
        <p:cNvGrpSpPr/>
        <p:nvPr/>
      </p:nvGrpSpPr>
      <p:grpSpPr>
        <a:xfrm>
          <a:off x="0" y="0"/>
          <a:ext cx="0" cy="0"/>
          <a:chOff x="0" y="0"/>
          <a:chExt cx="0" cy="0"/>
        </a:xfrm>
      </p:grpSpPr>
      <p:sp>
        <p:nvSpPr>
          <p:cNvPr id="256" name="Google Shape;256;g39fdd212381_0_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p>
            <a:pPr marL="0" lvl="0" indent="0" algn="ctr" rtl="0">
              <a:lnSpc>
                <a:spcPct val="90000"/>
              </a:lnSpc>
              <a:spcBef>
                <a:spcPts val="0"/>
              </a:spcBef>
              <a:spcAft>
                <a:spcPts val="0"/>
              </a:spcAft>
              <a:buClr>
                <a:schemeClr val="accent1"/>
              </a:buClr>
              <a:buSzPts val="2800"/>
              <a:buFont typeface="Corbel"/>
              <a:buNone/>
            </a:pPr>
            <a:r>
              <a:rPr lang="en-GB" sz="2500" b="1"/>
              <a:t>References </a:t>
            </a:r>
            <a:endParaRPr sz="2500" b="1"/>
          </a:p>
        </p:txBody>
      </p:sp>
      <p:sp>
        <p:nvSpPr>
          <p:cNvPr id="257" name="Google Shape;257;g39fdd212381_0_5"/>
          <p:cNvSpPr txBox="1">
            <a:spLocks noGrp="1"/>
          </p:cNvSpPr>
          <p:nvPr>
            <p:ph type="body" idx="1"/>
          </p:nvPr>
        </p:nvSpPr>
        <p:spPr>
          <a:xfrm>
            <a:off x="311700" y="1011557"/>
            <a:ext cx="8520600" cy="3416400"/>
          </a:xfrm>
          <a:prstGeom prst="rect">
            <a:avLst/>
          </a:prstGeom>
          <a:noFill/>
          <a:ln>
            <a:noFill/>
          </a:ln>
        </p:spPr>
        <p:txBody>
          <a:bodyPr spcFirstLastPara="1" wrap="square" lIns="91425" tIns="91425" rIns="91425" bIns="91425" anchor="t" anchorCtr="0">
            <a:noAutofit/>
          </a:bodyPr>
          <a:lstStyle/>
          <a:p>
            <a:pPr marL="0" lvl="0" indent="0" algn="just" rtl="0">
              <a:lnSpc>
                <a:spcPct val="100000"/>
              </a:lnSpc>
              <a:spcBef>
                <a:spcPts val="0"/>
              </a:spcBef>
              <a:spcAft>
                <a:spcPts val="0"/>
              </a:spcAft>
              <a:buSzPts val="1800"/>
              <a:buNone/>
            </a:pPr>
            <a:r>
              <a:rPr lang="en-GB" sz="900">
                <a:solidFill>
                  <a:srgbClr val="222222"/>
                </a:solidFill>
                <a:highlight>
                  <a:schemeClr val="lt1"/>
                </a:highlight>
              </a:rPr>
              <a:t>Ruswati, R., (2024). The Role of Nurses in Enhancing Medication Adherence and Patient Outcomes in Hypertension Management. </a:t>
            </a:r>
            <a:r>
              <a:rPr lang="en-GB" sz="900" i="1">
                <a:solidFill>
                  <a:srgbClr val="222222"/>
                </a:solidFill>
                <a:highlight>
                  <a:schemeClr val="lt1"/>
                </a:highlight>
              </a:rPr>
              <a:t>International Journal of Nursing and Midwifery Research</a:t>
            </a:r>
            <a:r>
              <a:rPr lang="en-GB" sz="900">
                <a:solidFill>
                  <a:srgbClr val="222222"/>
                </a:solidFill>
                <a:highlight>
                  <a:schemeClr val="lt1"/>
                </a:highlight>
              </a:rPr>
              <a:t>, </a:t>
            </a:r>
            <a:r>
              <a:rPr lang="en-GB" sz="900" i="1">
                <a:solidFill>
                  <a:srgbClr val="222222"/>
                </a:solidFill>
                <a:highlight>
                  <a:schemeClr val="lt1"/>
                </a:highlight>
              </a:rPr>
              <a:t>2</a:t>
            </a:r>
            <a:r>
              <a:rPr lang="en-GB" sz="900">
                <a:solidFill>
                  <a:srgbClr val="222222"/>
                </a:solidFill>
                <a:highlight>
                  <a:schemeClr val="lt1"/>
                </a:highlight>
              </a:rPr>
              <a:t>(3), pp.78-87. Available from:</a:t>
            </a:r>
            <a:r>
              <a:rPr lang="en-GB" sz="900">
                <a:solidFill>
                  <a:srgbClr val="222222"/>
                </a:solidFill>
                <a:highlight>
                  <a:schemeClr val="lt1"/>
                </a:highlight>
                <a:uFill>
                  <a:noFill/>
                </a:uFill>
                <a:hlinkClick r:id="rId3">
                  <a:extLst>
                    <a:ext uri="{A12FA001-AC4F-418D-AE19-62706E023703}">
                      <ahyp:hlinkClr xmlns:ahyp="http://schemas.microsoft.com/office/drawing/2018/hyperlinkcolor" val="tx"/>
                    </a:ext>
                  </a:extLst>
                </a:hlinkClick>
              </a:rPr>
              <a:t> </a:t>
            </a:r>
            <a:r>
              <a:rPr lang="en-GB" sz="900" u="sng">
                <a:solidFill>
                  <a:srgbClr val="1155CC"/>
                </a:solidFill>
                <a:highlight>
                  <a:schemeClr val="lt1"/>
                </a:highlight>
                <a:hlinkClick r:id="rId3">
                  <a:extLst>
                    <a:ext uri="{A12FA001-AC4F-418D-AE19-62706E023703}">
                      <ahyp:hlinkClr xmlns:ahyp="http://schemas.microsoft.com/office/drawing/2018/hyperlinkcolor" val="tx"/>
                    </a:ext>
                  </a:extLst>
                </a:hlinkClick>
              </a:rPr>
              <a:t>https://journals.iarn.or.id/index.php/ners/article/view/286</a:t>
            </a:r>
            <a:r>
              <a:rPr lang="en-GB" sz="900">
                <a:solidFill>
                  <a:srgbClr val="222222"/>
                </a:solidFill>
                <a:highlight>
                  <a:schemeClr val="lt1"/>
                </a:highlight>
              </a:rPr>
              <a:t> [Accessed 3 November 2025]</a:t>
            </a:r>
            <a:endParaRPr sz="900">
              <a:solidFill>
                <a:srgbClr val="222222"/>
              </a:solidFill>
              <a:highlight>
                <a:schemeClr val="lt1"/>
              </a:highlight>
            </a:endParaRPr>
          </a:p>
          <a:p>
            <a:pPr marL="0" lvl="0" indent="0" algn="just" rtl="0">
              <a:lnSpc>
                <a:spcPct val="100000"/>
              </a:lnSpc>
              <a:spcBef>
                <a:spcPts val="0"/>
              </a:spcBef>
              <a:spcAft>
                <a:spcPts val="0"/>
              </a:spcAft>
              <a:buSzPts val="1800"/>
              <a:buNone/>
            </a:pPr>
            <a:r>
              <a:rPr lang="en-GB" sz="900">
                <a:solidFill>
                  <a:srgbClr val="222222"/>
                </a:solidFill>
                <a:highlight>
                  <a:schemeClr val="lt1"/>
                </a:highlight>
              </a:rPr>
              <a:t>Schultz, M.G., Currie, K.D., Hedman, K., Climie, R.E., Maiorana, A., Coombes, J.S. and Sharman, J.E., (2022). The identification and management of high blood pressure using exercise blood pressure: current evidence and practical guidance. </a:t>
            </a:r>
            <a:r>
              <a:rPr lang="en-GB" sz="900" i="1">
                <a:solidFill>
                  <a:srgbClr val="222222"/>
                </a:solidFill>
                <a:highlight>
                  <a:schemeClr val="lt1"/>
                </a:highlight>
              </a:rPr>
              <a:t>International journal of environmental research and public health</a:t>
            </a:r>
            <a:r>
              <a:rPr lang="en-GB" sz="900">
                <a:solidFill>
                  <a:srgbClr val="222222"/>
                </a:solidFill>
                <a:highlight>
                  <a:schemeClr val="lt1"/>
                </a:highlight>
              </a:rPr>
              <a:t>, </a:t>
            </a:r>
            <a:r>
              <a:rPr lang="en-GB" sz="900" i="1">
                <a:solidFill>
                  <a:srgbClr val="222222"/>
                </a:solidFill>
                <a:highlight>
                  <a:schemeClr val="lt1"/>
                </a:highlight>
              </a:rPr>
              <a:t>19</a:t>
            </a:r>
            <a:r>
              <a:rPr lang="en-GB" sz="900">
                <a:solidFill>
                  <a:srgbClr val="222222"/>
                </a:solidFill>
                <a:highlight>
                  <a:schemeClr val="lt1"/>
                </a:highlight>
              </a:rPr>
              <a:t>(5), p.2819.</a:t>
            </a:r>
            <a:r>
              <a:rPr lang="en-GB" sz="900" u="sng">
                <a:solidFill>
                  <a:srgbClr val="1155CC"/>
                </a:solidFill>
                <a:highlight>
                  <a:schemeClr val="lt1"/>
                </a:highlight>
                <a:hlinkClick r:id="rId4">
                  <a:extLst>
                    <a:ext uri="{A12FA001-AC4F-418D-AE19-62706E023703}">
                      <ahyp:hlinkClr xmlns:ahyp="http://schemas.microsoft.com/office/drawing/2018/hyperlinkcolor" val="tx"/>
                    </a:ext>
                  </a:extLst>
                </a:hlinkClick>
              </a:rPr>
              <a:t>https://doi.org/10.3390/ijerph19052819</a:t>
            </a:r>
            <a:endParaRPr sz="900" u="sng">
              <a:solidFill>
                <a:srgbClr val="1155CC"/>
              </a:solidFill>
              <a:highlight>
                <a:schemeClr val="lt1"/>
              </a:highlight>
            </a:endParaRPr>
          </a:p>
          <a:p>
            <a:pPr marL="0" lvl="0" indent="0" algn="just" rtl="0">
              <a:lnSpc>
                <a:spcPct val="100000"/>
              </a:lnSpc>
              <a:spcBef>
                <a:spcPts val="0"/>
              </a:spcBef>
              <a:spcAft>
                <a:spcPts val="0"/>
              </a:spcAft>
              <a:buSzPts val="1800"/>
              <a:buNone/>
            </a:pPr>
            <a:r>
              <a:rPr lang="en-GB" sz="900">
                <a:solidFill>
                  <a:srgbClr val="222222"/>
                </a:solidFill>
                <a:highlight>
                  <a:schemeClr val="lt1"/>
                </a:highlight>
              </a:rPr>
              <a:t>Schutte, A.E., Kollias, A. and Stergiou, G.S., (2022). Blood pressure and its variability: classic and novel measurement techniques. </a:t>
            </a:r>
            <a:r>
              <a:rPr lang="en-GB" sz="900" i="1">
                <a:solidFill>
                  <a:srgbClr val="222222"/>
                </a:solidFill>
                <a:highlight>
                  <a:schemeClr val="lt1"/>
                </a:highlight>
              </a:rPr>
              <a:t>Nature Reviews Cardiology</a:t>
            </a:r>
            <a:r>
              <a:rPr lang="en-GB" sz="900">
                <a:solidFill>
                  <a:srgbClr val="222222"/>
                </a:solidFill>
                <a:highlight>
                  <a:schemeClr val="lt1"/>
                </a:highlight>
              </a:rPr>
              <a:t>, </a:t>
            </a:r>
            <a:r>
              <a:rPr lang="en-GB" sz="900" i="1">
                <a:solidFill>
                  <a:srgbClr val="222222"/>
                </a:solidFill>
                <a:highlight>
                  <a:schemeClr val="lt1"/>
                </a:highlight>
              </a:rPr>
              <a:t>19</a:t>
            </a:r>
            <a:r>
              <a:rPr lang="en-GB" sz="900">
                <a:solidFill>
                  <a:srgbClr val="222222"/>
                </a:solidFill>
                <a:highlight>
                  <a:schemeClr val="lt1"/>
                </a:highlight>
              </a:rPr>
              <a:t>(10), pp.643-654. Available from:</a:t>
            </a:r>
            <a:r>
              <a:rPr lang="en-GB" sz="900">
                <a:solidFill>
                  <a:srgbClr val="222222"/>
                </a:solidFill>
                <a:highlight>
                  <a:schemeClr val="lt1"/>
                </a:highlight>
                <a:uFill>
                  <a:noFill/>
                </a:uFill>
                <a:hlinkClick r:id="rId5">
                  <a:extLst>
                    <a:ext uri="{A12FA001-AC4F-418D-AE19-62706E023703}">
                      <ahyp:hlinkClr xmlns:ahyp="http://schemas.microsoft.com/office/drawing/2018/hyperlinkcolor" val="tx"/>
                    </a:ext>
                  </a:extLst>
                </a:hlinkClick>
              </a:rPr>
              <a:t> </a:t>
            </a:r>
            <a:r>
              <a:rPr lang="en-GB" sz="900" u="sng">
                <a:solidFill>
                  <a:srgbClr val="1155CC"/>
                </a:solidFill>
                <a:highlight>
                  <a:schemeClr val="lt1"/>
                </a:highlight>
                <a:hlinkClick r:id="rId5">
                  <a:extLst>
                    <a:ext uri="{A12FA001-AC4F-418D-AE19-62706E023703}">
                      <ahyp:hlinkClr xmlns:ahyp="http://schemas.microsoft.com/office/drawing/2018/hyperlinkcolor" val="tx"/>
                    </a:ext>
                  </a:extLst>
                </a:hlinkClick>
              </a:rPr>
              <a:t>https://www.nature.com/articles/s41569-022-00690-0.pdf</a:t>
            </a:r>
            <a:r>
              <a:rPr lang="en-GB" sz="900">
                <a:solidFill>
                  <a:srgbClr val="222222"/>
                </a:solidFill>
                <a:highlight>
                  <a:schemeClr val="lt1"/>
                </a:highlight>
              </a:rPr>
              <a:t> [Accessed 3 November 2025]</a:t>
            </a:r>
            <a:endParaRPr sz="900">
              <a:solidFill>
                <a:srgbClr val="222222"/>
              </a:solidFill>
              <a:highlight>
                <a:schemeClr val="lt1"/>
              </a:highlight>
            </a:endParaRPr>
          </a:p>
          <a:p>
            <a:pPr marL="0" lvl="0" indent="0" algn="just" rtl="0">
              <a:lnSpc>
                <a:spcPct val="100000"/>
              </a:lnSpc>
              <a:spcBef>
                <a:spcPts val="0"/>
              </a:spcBef>
              <a:spcAft>
                <a:spcPts val="0"/>
              </a:spcAft>
              <a:buSzPts val="1800"/>
              <a:buNone/>
            </a:pPr>
            <a:r>
              <a:rPr lang="en-GB" sz="900">
                <a:solidFill>
                  <a:srgbClr val="222222"/>
                </a:solidFill>
                <a:highlight>
                  <a:schemeClr val="lt1"/>
                </a:highlight>
              </a:rPr>
              <a:t>Singh, R.B., Nabavizadeh, F., Fedacko, J., Pella, D., Vanova, N., Jakabcin, P., Fatima, G., Horuichi, R., Takahashi, T., Mojto, V. and Juneja, L., (2022). Dietary approaches to stop hypertension via Indo-Mediterranean foods, may be superior to DASH diet intervention. </a:t>
            </a:r>
            <a:r>
              <a:rPr lang="en-GB" sz="900" i="1">
                <a:solidFill>
                  <a:srgbClr val="222222"/>
                </a:solidFill>
                <a:highlight>
                  <a:schemeClr val="lt1"/>
                </a:highlight>
              </a:rPr>
              <a:t>Nutrients</a:t>
            </a:r>
            <a:r>
              <a:rPr lang="en-GB" sz="900">
                <a:solidFill>
                  <a:srgbClr val="222222"/>
                </a:solidFill>
                <a:highlight>
                  <a:schemeClr val="lt1"/>
                </a:highlight>
              </a:rPr>
              <a:t>, </a:t>
            </a:r>
            <a:r>
              <a:rPr lang="en-GB" sz="900" i="1">
                <a:solidFill>
                  <a:srgbClr val="222222"/>
                </a:solidFill>
                <a:highlight>
                  <a:schemeClr val="lt1"/>
                </a:highlight>
              </a:rPr>
              <a:t>15</a:t>
            </a:r>
            <a:r>
              <a:rPr lang="en-GB" sz="900">
                <a:solidFill>
                  <a:srgbClr val="222222"/>
                </a:solidFill>
                <a:highlight>
                  <a:schemeClr val="lt1"/>
                </a:highlight>
              </a:rPr>
              <a:t>(1), p.46.</a:t>
            </a:r>
            <a:r>
              <a:rPr lang="en-GB" sz="900" u="sng">
                <a:solidFill>
                  <a:srgbClr val="1155CC"/>
                </a:solidFill>
                <a:highlight>
                  <a:schemeClr val="lt1"/>
                </a:highlight>
                <a:hlinkClick r:id="rId6">
                  <a:extLst>
                    <a:ext uri="{A12FA001-AC4F-418D-AE19-62706E023703}">
                      <ahyp:hlinkClr xmlns:ahyp="http://schemas.microsoft.com/office/drawing/2018/hyperlinkcolor" val="tx"/>
                    </a:ext>
                  </a:extLst>
                </a:hlinkClick>
              </a:rPr>
              <a:t>https://doi.org/10.3390/nu15010046</a:t>
            </a:r>
            <a:endParaRPr sz="900" u="sng">
              <a:solidFill>
                <a:srgbClr val="1155CC"/>
              </a:solidFill>
              <a:highlight>
                <a:schemeClr val="lt1"/>
              </a:highlight>
            </a:endParaRPr>
          </a:p>
          <a:p>
            <a:pPr marL="0" lvl="0" indent="0" algn="just" rtl="0">
              <a:lnSpc>
                <a:spcPct val="100000"/>
              </a:lnSpc>
              <a:spcBef>
                <a:spcPts val="0"/>
              </a:spcBef>
              <a:spcAft>
                <a:spcPts val="0"/>
              </a:spcAft>
              <a:buSzPts val="1800"/>
              <a:buNone/>
            </a:pPr>
            <a:r>
              <a:rPr lang="en-GB" sz="900">
                <a:solidFill>
                  <a:srgbClr val="222222"/>
                </a:solidFill>
                <a:highlight>
                  <a:schemeClr val="lt1"/>
                </a:highlight>
              </a:rPr>
              <a:t>Sorato, M.M., Davari, M., Kebriaeezadeh, A., Sarrafzadegan, N. and Shibru, T., (2022). Societal economic burden of hypertension at selected hospitals in southern Ethiopia: a patient-level analysis. </a:t>
            </a:r>
            <a:r>
              <a:rPr lang="en-GB" sz="900" i="1">
                <a:solidFill>
                  <a:srgbClr val="222222"/>
                </a:solidFill>
                <a:highlight>
                  <a:schemeClr val="lt1"/>
                </a:highlight>
              </a:rPr>
              <a:t>BMJ open</a:t>
            </a:r>
            <a:r>
              <a:rPr lang="en-GB" sz="900">
                <a:solidFill>
                  <a:srgbClr val="222222"/>
                </a:solidFill>
                <a:highlight>
                  <a:schemeClr val="lt1"/>
                </a:highlight>
              </a:rPr>
              <a:t>, </a:t>
            </a:r>
            <a:r>
              <a:rPr lang="en-GB" sz="900" i="1">
                <a:solidFill>
                  <a:srgbClr val="222222"/>
                </a:solidFill>
                <a:highlight>
                  <a:schemeClr val="lt1"/>
                </a:highlight>
              </a:rPr>
              <a:t>12</a:t>
            </a:r>
            <a:r>
              <a:rPr lang="en-GB" sz="900">
                <a:solidFill>
                  <a:srgbClr val="222222"/>
                </a:solidFill>
                <a:highlight>
                  <a:schemeClr val="lt1"/>
                </a:highlight>
              </a:rPr>
              <a:t>(4), p.e056627. Available from:</a:t>
            </a:r>
            <a:r>
              <a:rPr lang="en-GB" sz="900">
                <a:solidFill>
                  <a:srgbClr val="222222"/>
                </a:solidFill>
                <a:highlight>
                  <a:schemeClr val="lt1"/>
                </a:highlight>
                <a:uFill>
                  <a:noFill/>
                </a:uFill>
                <a:hlinkClick r:id="rId7">
                  <a:extLst>
                    <a:ext uri="{A12FA001-AC4F-418D-AE19-62706E023703}">
                      <ahyp:hlinkClr xmlns:ahyp="http://schemas.microsoft.com/office/drawing/2018/hyperlinkcolor" val="tx"/>
                    </a:ext>
                  </a:extLst>
                </a:hlinkClick>
              </a:rPr>
              <a:t> </a:t>
            </a:r>
            <a:r>
              <a:rPr lang="en-GB" sz="900" u="sng">
                <a:solidFill>
                  <a:srgbClr val="1155CC"/>
                </a:solidFill>
                <a:highlight>
                  <a:schemeClr val="lt1"/>
                </a:highlight>
                <a:hlinkClick r:id="rId7">
                  <a:extLst>
                    <a:ext uri="{A12FA001-AC4F-418D-AE19-62706E023703}">
                      <ahyp:hlinkClr xmlns:ahyp="http://schemas.microsoft.com/office/drawing/2018/hyperlinkcolor" val="tx"/>
                    </a:ext>
                  </a:extLst>
                </a:hlinkClick>
              </a:rPr>
              <a:t>https://bmjopen.bmj.com/content/bmjopen/12/4/e056627.full.pdf</a:t>
            </a:r>
            <a:r>
              <a:rPr lang="en-GB" sz="900">
                <a:solidFill>
                  <a:srgbClr val="222222"/>
                </a:solidFill>
                <a:highlight>
                  <a:schemeClr val="lt1"/>
                </a:highlight>
              </a:rPr>
              <a:t> [Accessed 3 November 2025]</a:t>
            </a:r>
            <a:endParaRPr sz="900">
              <a:solidFill>
                <a:srgbClr val="222222"/>
              </a:solidFill>
              <a:highlight>
                <a:schemeClr val="lt1"/>
              </a:highlight>
            </a:endParaRPr>
          </a:p>
          <a:p>
            <a:pPr marL="0" lvl="0" indent="0" algn="just" rtl="0">
              <a:lnSpc>
                <a:spcPct val="100000"/>
              </a:lnSpc>
              <a:spcBef>
                <a:spcPts val="0"/>
              </a:spcBef>
              <a:spcAft>
                <a:spcPts val="0"/>
              </a:spcAft>
              <a:buSzPts val="1800"/>
              <a:buNone/>
            </a:pPr>
            <a:r>
              <a:rPr lang="en-GB" sz="900">
                <a:solidFill>
                  <a:srgbClr val="222222"/>
                </a:solidFill>
                <a:highlight>
                  <a:schemeClr val="lt1"/>
                </a:highlight>
              </a:rPr>
              <a:t>Taglione, M.S. and Brown, J.B., (2023). Primary care engagement in health system change: a scoping review of common barriers and effective strategies. </a:t>
            </a:r>
            <a:r>
              <a:rPr lang="en-GB" sz="900" i="1">
                <a:solidFill>
                  <a:srgbClr val="222222"/>
                </a:solidFill>
                <a:highlight>
                  <a:schemeClr val="lt1"/>
                </a:highlight>
              </a:rPr>
              <a:t>BMC Primary Care</a:t>
            </a:r>
            <a:r>
              <a:rPr lang="en-GB" sz="900">
                <a:solidFill>
                  <a:srgbClr val="222222"/>
                </a:solidFill>
                <a:highlight>
                  <a:schemeClr val="lt1"/>
                </a:highlight>
              </a:rPr>
              <a:t>, </a:t>
            </a:r>
            <a:r>
              <a:rPr lang="en-GB" sz="900" i="1">
                <a:solidFill>
                  <a:srgbClr val="222222"/>
                </a:solidFill>
                <a:highlight>
                  <a:schemeClr val="lt1"/>
                </a:highlight>
              </a:rPr>
              <a:t>24</a:t>
            </a:r>
            <a:r>
              <a:rPr lang="en-GB" sz="900">
                <a:solidFill>
                  <a:srgbClr val="222222"/>
                </a:solidFill>
                <a:highlight>
                  <a:schemeClr val="lt1"/>
                </a:highlight>
              </a:rPr>
              <a:t>(1), p.157.</a:t>
            </a:r>
            <a:r>
              <a:rPr lang="en-GB" sz="900" u="sng">
                <a:solidFill>
                  <a:srgbClr val="1155CC"/>
                </a:solidFill>
                <a:highlight>
                  <a:schemeClr val="lt1"/>
                </a:highlight>
                <a:hlinkClick r:id="rId8">
                  <a:extLst>
                    <a:ext uri="{A12FA001-AC4F-418D-AE19-62706E023703}">
                      <ahyp:hlinkClr xmlns:ahyp="http://schemas.microsoft.com/office/drawing/2018/hyperlinkcolor" val="tx"/>
                    </a:ext>
                  </a:extLst>
                </a:hlinkClick>
              </a:rPr>
              <a:t>https://doi.org/10.1186/s12875-023-02117-2</a:t>
            </a:r>
            <a:endParaRPr sz="900" u="sng">
              <a:solidFill>
                <a:srgbClr val="1155CC"/>
              </a:solidFill>
              <a:highlight>
                <a:schemeClr val="lt1"/>
              </a:highlight>
            </a:endParaRPr>
          </a:p>
          <a:p>
            <a:pPr marL="0" lvl="0" indent="0" algn="just" rtl="0">
              <a:lnSpc>
                <a:spcPct val="100000"/>
              </a:lnSpc>
              <a:spcBef>
                <a:spcPts val="0"/>
              </a:spcBef>
              <a:spcAft>
                <a:spcPts val="0"/>
              </a:spcAft>
              <a:buSzPts val="1800"/>
              <a:buNone/>
            </a:pPr>
            <a:r>
              <a:rPr lang="en-GB" sz="900">
                <a:solidFill>
                  <a:srgbClr val="222222"/>
                </a:solidFill>
                <a:highlight>
                  <a:schemeClr val="lt1"/>
                </a:highlight>
              </a:rPr>
              <a:t>Tapela, N., Collister, J., Clifton, L., Turnbull, I., Rahimi, K. and Hunter, D.J., (2021). Prevalence and determinants of hypertension control among almost 100 000 treated adults in the UK. </a:t>
            </a:r>
            <a:r>
              <a:rPr lang="en-GB" sz="900" i="1">
                <a:solidFill>
                  <a:srgbClr val="222222"/>
                </a:solidFill>
                <a:highlight>
                  <a:schemeClr val="lt1"/>
                </a:highlight>
              </a:rPr>
              <a:t>Open heart</a:t>
            </a:r>
            <a:r>
              <a:rPr lang="en-GB" sz="900">
                <a:solidFill>
                  <a:srgbClr val="222222"/>
                </a:solidFill>
                <a:highlight>
                  <a:schemeClr val="lt1"/>
                </a:highlight>
              </a:rPr>
              <a:t>, </a:t>
            </a:r>
            <a:r>
              <a:rPr lang="en-GB" sz="900" i="1">
                <a:solidFill>
                  <a:srgbClr val="222222"/>
                </a:solidFill>
                <a:highlight>
                  <a:schemeClr val="lt1"/>
                </a:highlight>
              </a:rPr>
              <a:t>8</a:t>
            </a:r>
            <a:r>
              <a:rPr lang="en-GB" sz="900">
                <a:solidFill>
                  <a:srgbClr val="222222"/>
                </a:solidFill>
                <a:highlight>
                  <a:schemeClr val="lt1"/>
                </a:highlight>
              </a:rPr>
              <a:t>(1), p.e001461. Available from:</a:t>
            </a:r>
            <a:r>
              <a:rPr lang="en-GB" sz="900">
                <a:solidFill>
                  <a:srgbClr val="222222"/>
                </a:solidFill>
                <a:highlight>
                  <a:schemeClr val="lt1"/>
                </a:highlight>
                <a:uFill>
                  <a:noFill/>
                </a:uFill>
                <a:hlinkClick r:id="rId9">
                  <a:extLst>
                    <a:ext uri="{A12FA001-AC4F-418D-AE19-62706E023703}">
                      <ahyp:hlinkClr xmlns:ahyp="http://schemas.microsoft.com/office/drawing/2018/hyperlinkcolor" val="tx"/>
                    </a:ext>
                  </a:extLst>
                </a:hlinkClick>
              </a:rPr>
              <a:t> </a:t>
            </a:r>
            <a:r>
              <a:rPr lang="en-GB" sz="900" u="sng">
                <a:solidFill>
                  <a:srgbClr val="1155CC"/>
                </a:solidFill>
                <a:highlight>
                  <a:schemeClr val="lt1"/>
                </a:highlight>
                <a:hlinkClick r:id="rId9">
                  <a:extLst>
                    <a:ext uri="{A12FA001-AC4F-418D-AE19-62706E023703}">
                      <ahyp:hlinkClr xmlns:ahyp="http://schemas.microsoft.com/office/drawing/2018/hyperlinkcolor" val="tx"/>
                    </a:ext>
                  </a:extLst>
                </a:hlinkClick>
              </a:rPr>
              <a:t>https://openheart.bmj.com/content/openhrt/8/1/e001461.full.pdf</a:t>
            </a:r>
            <a:r>
              <a:rPr lang="en-GB" sz="900">
                <a:solidFill>
                  <a:srgbClr val="222222"/>
                </a:solidFill>
                <a:highlight>
                  <a:schemeClr val="lt1"/>
                </a:highlight>
              </a:rPr>
              <a:t> [Accessed 3 November 2025]</a:t>
            </a:r>
            <a:endParaRPr sz="900">
              <a:solidFill>
                <a:srgbClr val="222222"/>
              </a:solidFill>
              <a:highlight>
                <a:schemeClr val="lt1"/>
              </a:highlight>
            </a:endParaRPr>
          </a:p>
          <a:p>
            <a:pPr marL="0" lvl="0" indent="0" algn="just" rtl="0">
              <a:lnSpc>
                <a:spcPct val="100000"/>
              </a:lnSpc>
              <a:spcBef>
                <a:spcPts val="0"/>
              </a:spcBef>
              <a:spcAft>
                <a:spcPts val="0"/>
              </a:spcAft>
              <a:buSzPts val="1800"/>
              <a:buNone/>
            </a:pPr>
            <a:r>
              <a:rPr lang="en-GB" sz="900">
                <a:solidFill>
                  <a:schemeClr val="dk1"/>
                </a:solidFill>
              </a:rPr>
              <a:t>WHO, (2021). </a:t>
            </a:r>
            <a:r>
              <a:rPr lang="en-GB" sz="900" i="1">
                <a:solidFill>
                  <a:schemeClr val="dk1"/>
                </a:solidFill>
              </a:rPr>
              <a:t>More than 700 million people with untreated hypertension. </a:t>
            </a:r>
            <a:r>
              <a:rPr lang="en-GB" sz="900">
                <a:solidFill>
                  <a:schemeClr val="dk1"/>
                </a:solidFill>
              </a:rPr>
              <a:t>Available at:</a:t>
            </a:r>
            <a:r>
              <a:rPr lang="en-GB" sz="900">
                <a:solidFill>
                  <a:schemeClr val="dk1"/>
                </a:solidFill>
                <a:uFill>
                  <a:noFill/>
                </a:uFill>
                <a:hlinkClick r:id="rId10">
                  <a:extLst>
                    <a:ext uri="{A12FA001-AC4F-418D-AE19-62706E023703}">
                      <ahyp:hlinkClr xmlns:ahyp="http://schemas.microsoft.com/office/drawing/2018/hyperlinkcolor" val="tx"/>
                    </a:ext>
                  </a:extLst>
                </a:hlinkClick>
              </a:rPr>
              <a:t> </a:t>
            </a:r>
            <a:r>
              <a:rPr lang="en-GB" sz="900" u="sng">
                <a:solidFill>
                  <a:srgbClr val="1155CC"/>
                </a:solidFill>
                <a:hlinkClick r:id="rId10">
                  <a:extLst>
                    <a:ext uri="{A12FA001-AC4F-418D-AE19-62706E023703}">
                      <ahyp:hlinkClr xmlns:ahyp="http://schemas.microsoft.com/office/drawing/2018/hyperlinkcolor" val="tx"/>
                    </a:ext>
                  </a:extLst>
                </a:hlinkClick>
              </a:rPr>
              <a:t>https://www.who.int/news/item/25-08-2021-more-than-700-million-people-with-untreated-hypertension</a:t>
            </a:r>
            <a:r>
              <a:rPr lang="en-GB" sz="900">
                <a:solidFill>
                  <a:schemeClr val="dk1"/>
                </a:solidFill>
              </a:rPr>
              <a:t> [Accessed 3 November 2025]</a:t>
            </a:r>
            <a:endParaRPr sz="900">
              <a:solidFill>
                <a:schemeClr val="dk1"/>
              </a:solidFill>
            </a:endParaRPr>
          </a:p>
          <a:p>
            <a:pPr marL="0" lvl="0" indent="0" algn="just" rtl="0">
              <a:lnSpc>
                <a:spcPct val="100000"/>
              </a:lnSpc>
              <a:spcBef>
                <a:spcPts val="0"/>
              </a:spcBef>
              <a:spcAft>
                <a:spcPts val="0"/>
              </a:spcAft>
              <a:buSzPts val="1800"/>
              <a:buNone/>
            </a:pPr>
            <a:r>
              <a:rPr lang="en-GB" sz="900">
                <a:solidFill>
                  <a:srgbClr val="222222"/>
                </a:solidFill>
                <a:highlight>
                  <a:schemeClr val="lt1"/>
                </a:highlight>
              </a:rPr>
              <a:t>Yen, F.S., Wei, J.C.C., Chiu, L.T., Hsu, C.C. and Hwu, C.M., (2022). Diabetes, hypertension, and cardiovascular disease development. </a:t>
            </a:r>
            <a:r>
              <a:rPr lang="en-GB" sz="900" i="1">
                <a:solidFill>
                  <a:srgbClr val="222222"/>
                </a:solidFill>
                <a:highlight>
                  <a:schemeClr val="lt1"/>
                </a:highlight>
              </a:rPr>
              <a:t>Journal of translational medicine</a:t>
            </a:r>
            <a:r>
              <a:rPr lang="en-GB" sz="900">
                <a:solidFill>
                  <a:srgbClr val="222222"/>
                </a:solidFill>
                <a:highlight>
                  <a:schemeClr val="lt1"/>
                </a:highlight>
              </a:rPr>
              <a:t>, </a:t>
            </a:r>
            <a:r>
              <a:rPr lang="en-GB" sz="900" i="1">
                <a:solidFill>
                  <a:srgbClr val="222222"/>
                </a:solidFill>
                <a:highlight>
                  <a:schemeClr val="lt1"/>
                </a:highlight>
              </a:rPr>
              <a:t>20</a:t>
            </a:r>
            <a:r>
              <a:rPr lang="en-GB" sz="900">
                <a:solidFill>
                  <a:srgbClr val="222222"/>
                </a:solidFill>
                <a:highlight>
                  <a:schemeClr val="lt1"/>
                </a:highlight>
              </a:rPr>
              <a:t>(1), p.9.</a:t>
            </a:r>
            <a:r>
              <a:rPr lang="en-GB" sz="900" u="sng">
                <a:solidFill>
                  <a:srgbClr val="1155CC"/>
                </a:solidFill>
                <a:highlight>
                  <a:schemeClr val="lt1"/>
                </a:highlight>
                <a:hlinkClick r:id="rId11">
                  <a:extLst>
                    <a:ext uri="{A12FA001-AC4F-418D-AE19-62706E023703}">
                      <ahyp:hlinkClr xmlns:ahyp="http://schemas.microsoft.com/office/drawing/2018/hyperlinkcolor" val="tx"/>
                    </a:ext>
                  </a:extLst>
                </a:hlinkClick>
              </a:rPr>
              <a:t>https://doi.org/10.1186/s12967-021-03217-2</a:t>
            </a:r>
            <a:endParaRPr sz="900" u="sng">
              <a:solidFill>
                <a:srgbClr val="1155CC"/>
              </a:solidFill>
              <a:highlight>
                <a:schemeClr val="lt1"/>
              </a:highlight>
            </a:endParaRPr>
          </a:p>
          <a:p>
            <a:pPr marL="0" lvl="0" indent="0" algn="just" rtl="0">
              <a:lnSpc>
                <a:spcPct val="100000"/>
              </a:lnSpc>
              <a:spcBef>
                <a:spcPts val="0"/>
              </a:spcBef>
              <a:spcAft>
                <a:spcPts val="0"/>
              </a:spcAft>
              <a:buSzPts val="1800"/>
              <a:buNone/>
            </a:pPr>
            <a:r>
              <a:rPr lang="en-GB" sz="900">
                <a:solidFill>
                  <a:srgbClr val="222222"/>
                </a:solidFill>
                <a:highlight>
                  <a:schemeClr val="lt1"/>
                </a:highlight>
              </a:rPr>
              <a:t>Zhou, B., Perel, P., Mensah, G.A. and Ezzati, M., (2021). Global epidemiology, health burden and effective interventions for elevated blood pressure and hypertension. </a:t>
            </a:r>
            <a:r>
              <a:rPr lang="en-GB" sz="900" i="1">
                <a:solidFill>
                  <a:srgbClr val="222222"/>
                </a:solidFill>
                <a:highlight>
                  <a:schemeClr val="lt1"/>
                </a:highlight>
              </a:rPr>
              <a:t>Nature Reviews Cardiology</a:t>
            </a:r>
            <a:r>
              <a:rPr lang="en-GB" sz="900">
                <a:solidFill>
                  <a:srgbClr val="222222"/>
                </a:solidFill>
                <a:highlight>
                  <a:schemeClr val="lt1"/>
                </a:highlight>
              </a:rPr>
              <a:t>, </a:t>
            </a:r>
            <a:r>
              <a:rPr lang="en-GB" sz="900" i="1">
                <a:solidFill>
                  <a:srgbClr val="222222"/>
                </a:solidFill>
                <a:highlight>
                  <a:schemeClr val="lt1"/>
                </a:highlight>
              </a:rPr>
              <a:t>18</a:t>
            </a:r>
            <a:r>
              <a:rPr lang="en-GB" sz="900">
                <a:solidFill>
                  <a:srgbClr val="222222"/>
                </a:solidFill>
                <a:highlight>
                  <a:schemeClr val="lt1"/>
                </a:highlight>
              </a:rPr>
              <a:t>(11), pp.785-802. Available from:</a:t>
            </a:r>
            <a:r>
              <a:rPr lang="en-GB" sz="900">
                <a:solidFill>
                  <a:srgbClr val="222222"/>
                </a:solidFill>
                <a:highlight>
                  <a:schemeClr val="lt1"/>
                </a:highlight>
                <a:uFill>
                  <a:noFill/>
                </a:uFill>
                <a:hlinkClick r:id="rId12">
                  <a:extLst>
                    <a:ext uri="{A12FA001-AC4F-418D-AE19-62706E023703}">
                      <ahyp:hlinkClr xmlns:ahyp="http://schemas.microsoft.com/office/drawing/2018/hyperlinkcolor" val="tx"/>
                    </a:ext>
                  </a:extLst>
                </a:hlinkClick>
              </a:rPr>
              <a:t> </a:t>
            </a:r>
            <a:r>
              <a:rPr lang="en-GB" sz="900" u="sng">
                <a:solidFill>
                  <a:srgbClr val="1155CC"/>
                </a:solidFill>
                <a:highlight>
                  <a:schemeClr val="lt1"/>
                </a:highlight>
                <a:hlinkClick r:id="rId12">
                  <a:extLst>
                    <a:ext uri="{A12FA001-AC4F-418D-AE19-62706E023703}">
                      <ahyp:hlinkClr xmlns:ahyp="http://schemas.microsoft.com/office/drawing/2018/hyperlinkcolor" val="tx"/>
                    </a:ext>
                  </a:extLst>
                </a:hlinkClick>
              </a:rPr>
              <a:t>https://pmc.ncbi.nlm.nih.gov/articles/PMC8162166/pdf/41569_2021_Article_559.pdf</a:t>
            </a:r>
            <a:r>
              <a:rPr lang="en-GB" sz="900">
                <a:solidFill>
                  <a:srgbClr val="222222"/>
                </a:solidFill>
                <a:highlight>
                  <a:schemeClr val="lt1"/>
                </a:highlight>
              </a:rPr>
              <a:t> [Accessed 3 November 2025] </a:t>
            </a:r>
            <a:endParaRPr sz="900">
              <a:solidFill>
                <a:srgbClr val="222222"/>
              </a:solidFill>
              <a:highlight>
                <a:schemeClr val="lt1"/>
              </a:highlight>
            </a:endParaRPr>
          </a:p>
          <a:p>
            <a:pPr marL="457200" lvl="0" indent="0" algn="l" rtl="0">
              <a:lnSpc>
                <a:spcPct val="100000"/>
              </a:lnSpc>
              <a:spcBef>
                <a:spcPts val="0"/>
              </a:spcBef>
              <a:spcAft>
                <a:spcPts val="0"/>
              </a:spcAft>
              <a:buSzPts val="1800"/>
              <a:buNone/>
            </a:pPr>
            <a:endParaRPr sz="9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2" name="Google Shape;262;p13"/>
          <p:cNvSpPr txBox="1">
            <a:spLocks noGrp="1"/>
          </p:cNvSpPr>
          <p:nvPr>
            <p:ph type="body" idx="1"/>
          </p:nvPr>
        </p:nvSpPr>
        <p:spPr>
          <a:xfrm>
            <a:off x="311700" y="1731300"/>
            <a:ext cx="8520600" cy="2837700"/>
          </a:xfrm>
          <a:prstGeom prst="rect">
            <a:avLst/>
          </a:prstGeom>
          <a:noFill/>
          <a:ln>
            <a:noFill/>
          </a:ln>
        </p:spPr>
        <p:txBody>
          <a:bodyPr spcFirstLastPara="1" wrap="square" lIns="91425" tIns="91425" rIns="91425" bIns="91425" anchor="t" anchorCtr="0">
            <a:normAutofit/>
          </a:bodyPr>
          <a:lstStyle/>
          <a:p>
            <a:pPr marL="0" lvl="0" indent="0" algn="ctr" rtl="0">
              <a:lnSpc>
                <a:spcPct val="90000"/>
              </a:lnSpc>
              <a:spcBef>
                <a:spcPts val="0"/>
              </a:spcBef>
              <a:spcAft>
                <a:spcPts val="1200"/>
              </a:spcAft>
              <a:buSzPts val="1800"/>
              <a:buNone/>
            </a:pPr>
            <a:r>
              <a:rPr lang="en-GB" sz="9000" b="1"/>
              <a:t>THANK YOU </a:t>
            </a:r>
            <a:endParaRPr sz="9000" b="1"/>
          </a:p>
        </p:txBody>
      </p:sp>
    </p:spTree>
  </p:cSld>
  <p:clrMapOvr>
    <a:masterClrMapping/>
  </p:clrMapOvr>
</p:sld>
</file>

<file path=ppt/theme/theme1.xml><?xml version="1.0" encoding="utf-8"?>
<a:theme xmlns:a="http://schemas.openxmlformats.org/drawingml/2006/main" name="Retrospect">
  <a:themeElements>
    <a:clrScheme name="Retrospect">
      <a:dk1>
        <a:srgbClr val="000000"/>
      </a:dk1>
      <a:lt1>
        <a:srgbClr val="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4799</Words>
  <Application>Microsoft Office PowerPoint</Application>
  <PresentationFormat>On-screen Show (16:9)</PresentationFormat>
  <Paragraphs>185</Paragraphs>
  <Slides>23</Slides>
  <Notes>23</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Retrospect</vt:lpstr>
      <vt:lpstr>             MSC PUBLIC HEALTH AND SOCIAL CARE IN PRACTICE MODULE CODE AND TITLE: LCHS7003 COMMUNITY CARE AND MANAGEMENT OF LONGER-TERM CONDITIONS COMPONENT 2</vt:lpstr>
      <vt:lpstr>Introduction</vt:lpstr>
      <vt:lpstr>Signs and Symptoms</vt:lpstr>
      <vt:lpstr>Aetiology (Risk factors)</vt:lpstr>
      <vt:lpstr>Prevalence of High Blood Pressure in the UK and worldwide </vt:lpstr>
      <vt:lpstr>Prevalence of High Blood Pressure worldwide  </vt:lpstr>
      <vt:lpstr>Economics of High Blood Pressure</vt:lpstr>
      <vt:lpstr>Social burden of High Blood Pressure </vt:lpstr>
      <vt:lpstr>Diagnosis of High Blood Pressure </vt:lpstr>
      <vt:lpstr>Initial assessment of High Blood Pressure </vt:lpstr>
      <vt:lpstr>Management of High Blood Pressure</vt:lpstr>
      <vt:lpstr>Treatment options available for High Blood Pressure</vt:lpstr>
      <vt:lpstr>Highlighting the comorbidities that can accompany High Blood Pressure</vt:lpstr>
      <vt:lpstr>Contd.</vt:lpstr>
      <vt:lpstr>Prevention strategies for High Blood Pressure </vt:lpstr>
      <vt:lpstr>Comprehensive model of personalised care </vt:lpstr>
      <vt:lpstr>Skills required to provide co-productive care to a person suffering from High Blood Pressure </vt:lpstr>
      <vt:lpstr>Values and behaviours required to provide co-productive care to a person suffering from High Blood Pressure </vt:lpstr>
      <vt:lpstr>Recommendations and Conclusion </vt:lpstr>
      <vt:lpstr>References </vt:lpstr>
      <vt:lpstr>References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MSC PUBLIC HEALTH AND SOCIAL CARE IN PRACTICE MODULE CODE AND TITLE: LCHS7003 COMMUNITY CARE AND MANAGEMENT OF LONGER-TERM CONDITIONS COMPONENT 2</dc:title>
  <cp:lastModifiedBy>Vidhi Prajapati</cp:lastModifiedBy>
  <cp:revision>2</cp:revision>
  <dcterms:modified xsi:type="dcterms:W3CDTF">2025-11-10T09:43:32Z</dcterms:modified>
</cp:coreProperties>
</file>