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05" r:id="rId3"/>
    <p:sldId id="313" r:id="rId4"/>
    <p:sldId id="314" r:id="rId5"/>
    <p:sldId id="315" r:id="rId6"/>
    <p:sldId id="316" r:id="rId7"/>
    <p:sldId id="317" r:id="rId8"/>
    <p:sldId id="318" r:id="rId9"/>
    <p:sldId id="319" r:id="rId10"/>
    <p:sldId id="320" r:id="rId11"/>
    <p:sldId id="312" r:id="rId12"/>
    <p:sldId id="321" r:id="rId13"/>
    <p:sldId id="322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 smtClean="0"/>
              <a:t>Software </a:t>
            </a:r>
            <a:r>
              <a:rPr lang="en-GB" dirty="0"/>
              <a:t>Development</a:t>
            </a:r>
          </a:p>
        </p:txBody>
      </p:sp>
    </p:spTree>
    <p:extLst>
      <p:ext uri="{BB962C8B-B14F-4D97-AF65-F5344CB8AC3E}">
        <p14:creationId xmlns:p14="http://schemas.microsoft.com/office/powerpoint/2010/main" val="3223666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Sequential Files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Last lecture we looked at reading from and writing to sequential access files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One drawback to this type of file is that data written to the file overwrites existing data stored in the file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Unless you want to Append the data to the end of the file</a:t>
            </a:r>
            <a:endParaRPr lang="en-GB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3307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Random Access Files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An alternative approach that can be taken is to use a random access file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Random access files allow the user to read from and write to any location within the file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You can think of this as inserting data into an existing database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60420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Binary Files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Random Access Files are stored as binary files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This means they are not human-readable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Not easily editable outside the program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4630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Opening a Random Access File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Files are treated in much the same was as previously discussed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Files are opened using the </a:t>
            </a:r>
            <a:r>
              <a:rPr lang="en-GB" sz="2400" i="1" dirty="0" err="1" smtClean="0">
                <a:solidFill>
                  <a:schemeClr val="tx1"/>
                </a:solidFill>
              </a:rPr>
              <a:t>fopen_s</a:t>
            </a:r>
            <a:r>
              <a:rPr lang="en-GB" sz="2400" i="1" dirty="0" smtClean="0">
                <a:solidFill>
                  <a:schemeClr val="tx1"/>
                </a:solidFill>
              </a:rPr>
              <a:t>() </a:t>
            </a:r>
            <a:r>
              <a:rPr lang="en-GB" sz="2400" dirty="0" smtClean="0">
                <a:solidFill>
                  <a:schemeClr val="tx1"/>
                </a:solidFill>
              </a:rPr>
              <a:t>function as follows: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GB" sz="2400" dirty="0" smtClean="0">
                <a:solidFill>
                  <a:schemeClr val="tx1"/>
                </a:solidFill>
              </a:rPr>
              <a:t>		</a:t>
            </a:r>
            <a:r>
              <a:rPr lang="en-GB" sz="2400" i="1" dirty="0" err="1" smtClean="0">
                <a:solidFill>
                  <a:schemeClr val="tx1"/>
                </a:solidFill>
              </a:rPr>
              <a:t>fopen_s</a:t>
            </a:r>
            <a:r>
              <a:rPr lang="en-GB" sz="2400" i="1" dirty="0" smtClean="0">
                <a:solidFill>
                  <a:schemeClr val="tx1"/>
                </a:solidFill>
              </a:rPr>
              <a:t>( &amp;</a:t>
            </a:r>
            <a:r>
              <a:rPr lang="en-GB" sz="2400" i="1" dirty="0" err="1" smtClean="0">
                <a:solidFill>
                  <a:schemeClr val="tx1"/>
                </a:solidFill>
              </a:rPr>
              <a:t>fp</a:t>
            </a:r>
            <a:r>
              <a:rPr lang="en-GB" sz="2400" i="1" dirty="0" smtClean="0">
                <a:solidFill>
                  <a:schemeClr val="tx1"/>
                </a:solidFill>
              </a:rPr>
              <a:t>, filename, “w” );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GB" sz="2400" dirty="0" smtClean="0">
                <a:solidFill>
                  <a:schemeClr val="tx1"/>
                </a:solidFill>
              </a:rPr>
              <a:t>…where filename is a binary file, i.e. </a:t>
            </a:r>
          </a:p>
          <a:p>
            <a:pPr algn="l"/>
            <a:endParaRPr lang="en-GB" sz="2400" dirty="0" smtClean="0">
              <a:solidFill>
                <a:schemeClr val="tx1"/>
              </a:solidFill>
            </a:endParaRPr>
          </a:p>
          <a:p>
            <a:r>
              <a:rPr lang="en-GB" sz="2400" i="1" dirty="0" err="1" smtClean="0">
                <a:solidFill>
                  <a:schemeClr val="tx1"/>
                </a:solidFill>
              </a:rPr>
              <a:t>myFirstBinaryFile.bin</a:t>
            </a:r>
            <a:endParaRPr lang="en-GB" sz="24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10399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Writing data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Writing data follows a slightly different format: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Whole</a:t>
            </a:r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2000" dirty="0" smtClean="0">
                <a:solidFill>
                  <a:schemeClr val="tx1"/>
                </a:solidFill>
              </a:rPr>
              <a:t>blocks of data </a:t>
            </a:r>
            <a:r>
              <a:rPr lang="en-GB" sz="2000" dirty="0" smtClean="0">
                <a:solidFill>
                  <a:schemeClr val="tx1"/>
                </a:solidFill>
              </a:rPr>
              <a:t>can </a:t>
            </a:r>
            <a:r>
              <a:rPr lang="en-GB" sz="2000" dirty="0" smtClean="0">
                <a:solidFill>
                  <a:schemeClr val="tx1"/>
                </a:solidFill>
              </a:rPr>
              <a:t>be written in one </a:t>
            </a:r>
            <a:r>
              <a:rPr lang="en-GB" sz="2000" dirty="0" smtClean="0">
                <a:solidFill>
                  <a:schemeClr val="tx1"/>
                </a:solidFill>
              </a:rPr>
              <a:t>go</a:t>
            </a:r>
          </a:p>
          <a:p>
            <a:pPr marL="1257300" lvl="2" indent="-342900" algn="l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Also multiple blocks can be written in one go</a:t>
            </a:r>
            <a:endParaRPr lang="en-GB" sz="16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A pointer to the starting block of data is required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The size of each block being written to the file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How many blocks of data you wish to write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A pointer to the FILE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r>
              <a:rPr lang="en-GB" sz="2400" i="1" dirty="0" err="1">
                <a:solidFill>
                  <a:schemeClr val="tx1"/>
                </a:solidFill>
              </a:rPr>
              <a:t>fwrite</a:t>
            </a:r>
            <a:r>
              <a:rPr lang="en-GB" sz="2400" i="1" dirty="0">
                <a:solidFill>
                  <a:schemeClr val="tx1"/>
                </a:solidFill>
              </a:rPr>
              <a:t>( list, </a:t>
            </a:r>
            <a:r>
              <a:rPr lang="en-GB" sz="2400" i="1" dirty="0" err="1">
                <a:solidFill>
                  <a:schemeClr val="tx1"/>
                </a:solidFill>
              </a:rPr>
              <a:t>sizeof</a:t>
            </a:r>
            <a:r>
              <a:rPr lang="en-GB" sz="2400" i="1" dirty="0">
                <a:solidFill>
                  <a:schemeClr val="tx1"/>
                </a:solidFill>
              </a:rPr>
              <a:t>(</a:t>
            </a:r>
            <a:r>
              <a:rPr lang="en-GB" sz="2400" i="1" dirty="0" err="1">
                <a:solidFill>
                  <a:schemeClr val="tx1"/>
                </a:solidFill>
              </a:rPr>
              <a:t>sObject</a:t>
            </a:r>
            <a:r>
              <a:rPr lang="en-GB" sz="2400" i="1" dirty="0">
                <a:solidFill>
                  <a:schemeClr val="tx1"/>
                </a:solidFill>
              </a:rPr>
              <a:t>), count, </a:t>
            </a:r>
            <a:r>
              <a:rPr lang="en-GB" sz="2400" i="1" dirty="0" err="1">
                <a:solidFill>
                  <a:schemeClr val="tx1"/>
                </a:solidFill>
              </a:rPr>
              <a:t>fp</a:t>
            </a:r>
            <a:r>
              <a:rPr lang="en-GB" sz="2400" i="1" dirty="0">
                <a:solidFill>
                  <a:schemeClr val="tx1"/>
                </a:solidFill>
              </a:rPr>
              <a:t> );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4765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Reading data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Reading follows a similar format used to write a random access file: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Multiple blocks of data can be read from a file in one go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A pointer to the memory block you wish to copy the data to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The size of each block being read from the file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How many blocks of data you wish to read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A pointer to the FILE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r>
              <a:rPr lang="en-GB" sz="2400" i="1" dirty="0" err="1" smtClean="0">
                <a:solidFill>
                  <a:schemeClr val="tx1"/>
                </a:solidFill>
              </a:rPr>
              <a:t>fread</a:t>
            </a:r>
            <a:r>
              <a:rPr lang="en-GB" sz="2400" i="1" dirty="0" smtClean="0">
                <a:solidFill>
                  <a:schemeClr val="tx1"/>
                </a:solidFill>
              </a:rPr>
              <a:t>( </a:t>
            </a:r>
            <a:r>
              <a:rPr lang="en-GB" sz="2400" i="1" dirty="0">
                <a:solidFill>
                  <a:schemeClr val="tx1"/>
                </a:solidFill>
              </a:rPr>
              <a:t>list, </a:t>
            </a:r>
            <a:r>
              <a:rPr lang="en-GB" sz="2400" i="1" dirty="0" err="1">
                <a:solidFill>
                  <a:schemeClr val="tx1"/>
                </a:solidFill>
              </a:rPr>
              <a:t>sizeof</a:t>
            </a:r>
            <a:r>
              <a:rPr lang="en-GB" sz="2400" i="1" dirty="0">
                <a:solidFill>
                  <a:schemeClr val="tx1"/>
                </a:solidFill>
              </a:rPr>
              <a:t>(</a:t>
            </a:r>
            <a:r>
              <a:rPr lang="en-GB" sz="2400" i="1" dirty="0" err="1">
                <a:solidFill>
                  <a:schemeClr val="tx1"/>
                </a:solidFill>
              </a:rPr>
              <a:t>sObject</a:t>
            </a:r>
            <a:r>
              <a:rPr lang="en-GB" sz="2400" i="1" dirty="0">
                <a:solidFill>
                  <a:schemeClr val="tx1"/>
                </a:solidFill>
              </a:rPr>
              <a:t>), count, </a:t>
            </a:r>
            <a:r>
              <a:rPr lang="en-GB" sz="2400" i="1" dirty="0" err="1">
                <a:solidFill>
                  <a:schemeClr val="tx1"/>
                </a:solidFill>
              </a:rPr>
              <a:t>fp</a:t>
            </a:r>
            <a:r>
              <a:rPr lang="en-GB" sz="2400" i="1" dirty="0">
                <a:solidFill>
                  <a:schemeClr val="tx1"/>
                </a:solidFill>
              </a:rPr>
              <a:t> );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2278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Closing a Random Access File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Closing a file follows the same procedure as used when dealing with sequential files: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i="1" dirty="0" err="1" smtClean="0">
                <a:solidFill>
                  <a:schemeClr val="tx1"/>
                </a:solidFill>
              </a:rPr>
              <a:t>fclose</a:t>
            </a:r>
            <a:r>
              <a:rPr lang="en-GB" sz="2400" i="1" dirty="0" smtClean="0">
                <a:solidFill>
                  <a:schemeClr val="tx1"/>
                </a:solidFill>
              </a:rPr>
              <a:t>(</a:t>
            </a:r>
            <a:r>
              <a:rPr lang="en-GB" sz="2400" i="1" dirty="0" err="1" smtClean="0">
                <a:solidFill>
                  <a:schemeClr val="tx1"/>
                </a:solidFill>
              </a:rPr>
              <a:t>fp</a:t>
            </a:r>
            <a:r>
              <a:rPr lang="en-GB" sz="2400" i="1" dirty="0" smtClean="0">
                <a:solidFill>
                  <a:schemeClr val="tx1"/>
                </a:solidFill>
              </a:rPr>
              <a:t>);</a:t>
            </a:r>
            <a:endParaRPr lang="en-GB" sz="2400" i="1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88898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Searching a Random Access File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The power of random access files lies in the fact that blocks of data can be randomly accessed with ease: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</a:rPr>
              <a:t>f</a:t>
            </a:r>
            <a:r>
              <a:rPr lang="en-GB" sz="2000" dirty="0" err="1" smtClean="0">
                <a:solidFill>
                  <a:schemeClr val="tx1"/>
                </a:solidFill>
              </a:rPr>
              <a:t>seek</a:t>
            </a:r>
            <a:r>
              <a:rPr lang="en-GB" sz="2000" dirty="0" smtClean="0">
                <a:solidFill>
                  <a:schemeClr val="tx1"/>
                </a:solidFill>
              </a:rPr>
              <a:t>() requires a pointer to the FILE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The step size 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The starting position where the step size will be measured from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i="1" dirty="0" err="1" smtClean="0">
                <a:solidFill>
                  <a:schemeClr val="tx1"/>
                </a:solidFill>
              </a:rPr>
              <a:t>fseek</a:t>
            </a:r>
            <a:r>
              <a:rPr lang="en-GB" sz="2400" i="1" dirty="0" smtClean="0">
                <a:solidFill>
                  <a:schemeClr val="tx1"/>
                </a:solidFill>
              </a:rPr>
              <a:t>(</a:t>
            </a:r>
            <a:r>
              <a:rPr lang="en-GB" sz="2400" i="1" dirty="0" err="1" smtClean="0">
                <a:solidFill>
                  <a:schemeClr val="tx1"/>
                </a:solidFill>
              </a:rPr>
              <a:t>fp</a:t>
            </a:r>
            <a:r>
              <a:rPr lang="en-GB" sz="2400" i="1" dirty="0" smtClean="0">
                <a:solidFill>
                  <a:schemeClr val="tx1"/>
                </a:solidFill>
              </a:rPr>
              <a:t>, </a:t>
            </a:r>
            <a:r>
              <a:rPr lang="en-GB" sz="2400" i="1" dirty="0" err="1" smtClean="0">
                <a:solidFill>
                  <a:schemeClr val="tx1"/>
                </a:solidFill>
              </a:rPr>
              <a:t>sizeof</a:t>
            </a:r>
            <a:r>
              <a:rPr lang="en-GB" sz="2400" i="1" dirty="0" smtClean="0">
                <a:solidFill>
                  <a:schemeClr val="tx1"/>
                </a:solidFill>
              </a:rPr>
              <a:t>(object)*count, </a:t>
            </a:r>
            <a:r>
              <a:rPr lang="en-GB" sz="2400" i="1" dirty="0" err="1" smtClean="0">
                <a:solidFill>
                  <a:schemeClr val="tx1"/>
                </a:solidFill>
              </a:rPr>
              <a:t>startLocation</a:t>
            </a:r>
            <a:r>
              <a:rPr lang="en-GB" sz="2400" i="1" dirty="0" smtClean="0">
                <a:solidFill>
                  <a:schemeClr val="tx1"/>
                </a:solidFill>
              </a:rPr>
              <a:t>);</a:t>
            </a:r>
          </a:p>
          <a:p>
            <a:pPr algn="l"/>
            <a:endParaRPr lang="en-GB" sz="24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0957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Inserting data into a Random Access File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Once the point of insertion has been identified using </a:t>
            </a:r>
            <a:r>
              <a:rPr lang="en-GB" sz="2400" i="1" dirty="0" err="1" smtClean="0">
                <a:solidFill>
                  <a:schemeClr val="tx1"/>
                </a:solidFill>
              </a:rPr>
              <a:t>fseek</a:t>
            </a:r>
            <a:r>
              <a:rPr lang="en-GB" sz="2400" i="1" dirty="0" smtClean="0">
                <a:solidFill>
                  <a:schemeClr val="tx1"/>
                </a:solidFill>
              </a:rPr>
              <a:t>()</a:t>
            </a:r>
            <a:r>
              <a:rPr lang="en-GB" sz="2400" dirty="0" smtClean="0">
                <a:solidFill>
                  <a:schemeClr val="tx1"/>
                </a:solidFill>
              </a:rPr>
              <a:t>, the user can insert a block of data using </a:t>
            </a:r>
            <a:r>
              <a:rPr lang="en-GB" sz="2400" i="1" dirty="0" err="1" smtClean="0">
                <a:solidFill>
                  <a:schemeClr val="tx1"/>
                </a:solidFill>
              </a:rPr>
              <a:t>fwrite</a:t>
            </a:r>
            <a:r>
              <a:rPr lang="en-GB" sz="2400" i="1" dirty="0" smtClean="0">
                <a:solidFill>
                  <a:schemeClr val="tx1"/>
                </a:solidFill>
              </a:rPr>
              <a:t>() </a:t>
            </a:r>
            <a:r>
              <a:rPr lang="en-GB" sz="2400" dirty="0" smtClean="0">
                <a:solidFill>
                  <a:schemeClr val="tx1"/>
                </a:solidFill>
              </a:rPr>
              <a:t>as follows: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Provide a pointer to the block of data you wish to insert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State the size of the block of data you wish to insert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How many blocks of data will be inserted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Pointer to the FILE where the data is to be </a:t>
            </a:r>
            <a:r>
              <a:rPr lang="en-GB" sz="2000" dirty="0" smtClean="0">
                <a:solidFill>
                  <a:schemeClr val="tx1"/>
                </a:solidFill>
              </a:rPr>
              <a:t>written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i="1" dirty="0" err="1">
                <a:solidFill>
                  <a:schemeClr val="tx1"/>
                </a:solidFill>
              </a:rPr>
              <a:t>fwrite</a:t>
            </a:r>
            <a:r>
              <a:rPr lang="en-GB" sz="2400" i="1" dirty="0">
                <a:solidFill>
                  <a:schemeClr val="tx1"/>
                </a:solidFill>
              </a:rPr>
              <a:t>( list, </a:t>
            </a:r>
            <a:r>
              <a:rPr lang="en-GB" sz="2400" i="1" dirty="0" err="1">
                <a:solidFill>
                  <a:schemeClr val="tx1"/>
                </a:solidFill>
              </a:rPr>
              <a:t>sizeof</a:t>
            </a:r>
            <a:r>
              <a:rPr lang="en-GB" sz="2400" i="1" dirty="0">
                <a:solidFill>
                  <a:schemeClr val="tx1"/>
                </a:solidFill>
              </a:rPr>
              <a:t>(</a:t>
            </a:r>
            <a:r>
              <a:rPr lang="en-GB" sz="2400" i="1" dirty="0" err="1">
                <a:solidFill>
                  <a:schemeClr val="tx1"/>
                </a:solidFill>
              </a:rPr>
              <a:t>sObject</a:t>
            </a:r>
            <a:r>
              <a:rPr lang="en-GB" sz="2400" i="1" dirty="0">
                <a:solidFill>
                  <a:schemeClr val="tx1"/>
                </a:solidFill>
              </a:rPr>
              <a:t>), count, </a:t>
            </a:r>
            <a:r>
              <a:rPr lang="en-GB" sz="2400" i="1" dirty="0" err="1">
                <a:solidFill>
                  <a:schemeClr val="tx1"/>
                </a:solidFill>
              </a:rPr>
              <a:t>fp</a:t>
            </a:r>
            <a:r>
              <a:rPr lang="en-GB" sz="2400" i="1" dirty="0">
                <a:solidFill>
                  <a:schemeClr val="tx1"/>
                </a:solidFill>
              </a:rPr>
              <a:t> );</a:t>
            </a:r>
            <a:endParaRPr lang="en-GB" sz="2400" dirty="0" smtClean="0">
              <a:solidFill>
                <a:schemeClr val="tx1"/>
              </a:solidFill>
            </a:endParaRPr>
          </a:p>
          <a:p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6336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Create a structure to hold the following data:</a:t>
            </a:r>
            <a:endParaRPr lang="en-US" sz="2400" i="1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1600" dirty="0" smtClean="0"/>
              <a:t>Catalogue index number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1600" dirty="0" smtClean="0"/>
              <a:t>First Name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1600" dirty="0" smtClean="0"/>
              <a:t>Second Name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1600" dirty="0" smtClean="0"/>
              <a:t>Age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1600" dirty="0" smtClean="0"/>
              <a:t>Height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1600" dirty="0" smtClean="0"/>
              <a:t>Student or Lecturer (use a flag to determine this – i.e. true / false)</a:t>
            </a:r>
          </a:p>
          <a:p>
            <a:pPr lvl="1"/>
            <a:endParaRPr lang="en-US" sz="1600" i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i="1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Create </a:t>
            </a:r>
            <a:r>
              <a:rPr lang="en-US" sz="2400" dirty="0"/>
              <a:t>a </a:t>
            </a:r>
            <a:r>
              <a:rPr lang="en-US" sz="2400" dirty="0" smtClean="0"/>
              <a:t>list of students / lecturers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Write </a:t>
            </a:r>
            <a:r>
              <a:rPr lang="en-US" sz="2400" dirty="0" smtClean="0"/>
              <a:t>this list to a random access file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Save the file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Open the </a:t>
            </a:r>
            <a:r>
              <a:rPr lang="en-US" sz="2400" dirty="0" smtClean="0"/>
              <a:t>file and read in all the data into memory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Delete one of the entries and save out the file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452982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Modify your previous program to enable the user to search through the file by catalogue index number and to load in the selected student/lecturer </a:t>
            </a:r>
            <a:r>
              <a:rPr lang="en-US" sz="2400" dirty="0" smtClean="0"/>
              <a:t>details at the appropriate location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E.g. insert student/lecturer details </a:t>
            </a:r>
            <a:r>
              <a:rPr lang="en-US" sz="2400" dirty="0"/>
              <a:t>into the </a:t>
            </a:r>
            <a:r>
              <a:rPr lang="en-US" sz="2400" dirty="0" smtClean="0"/>
              <a:t>database at catalog index number 3</a:t>
            </a:r>
          </a:p>
          <a:p>
            <a:pPr lvl="1"/>
            <a:endParaRPr lang="en-US" sz="2400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Add further functionality to allow the user to specify the search criteria to enable the selection of all students over a certain height</a:t>
            </a:r>
            <a:r>
              <a:rPr lang="en-US" sz="2400" dirty="0" smtClean="0"/>
              <a:t>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758207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A</a:t>
            </a:r>
            <a:r>
              <a:rPr lang="en-US" sz="2400" dirty="0" smtClean="0"/>
              <a:t>dd header information that contains the number of entries stored within the database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Retrieve and use this information to allocate the required block of memory needed to read in the values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Read in all values for the file.</a:t>
            </a:r>
          </a:p>
          <a:p>
            <a:pPr lvl="1"/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Delete one of the entries and store all the data back in the database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Ensure to update the header information re: </a:t>
            </a:r>
            <a:r>
              <a:rPr lang="en-GB" sz="2400" dirty="0"/>
              <a:t>n</a:t>
            </a:r>
            <a:r>
              <a:rPr lang="en-GB" sz="2400" dirty="0" smtClean="0"/>
              <a:t>umber of entries </a:t>
            </a:r>
            <a:r>
              <a:rPr lang="en-US" sz="2400"/>
              <a:t>stored within </a:t>
            </a:r>
            <a:r>
              <a:rPr lang="en-US" sz="2400"/>
              <a:t>the </a:t>
            </a:r>
            <a:r>
              <a:rPr lang="en-US" sz="2400" smtClean="0"/>
              <a:t>database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459426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671</Words>
  <Application>Microsoft Office PowerPoint</Application>
  <PresentationFormat>On-screen Show (4:3)</PresentationFormat>
  <Paragraphs>101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Software Development</vt:lpstr>
      <vt:lpstr>Sequential Files</vt:lpstr>
      <vt:lpstr>Random Access Files</vt:lpstr>
      <vt:lpstr>Binary Files</vt:lpstr>
      <vt:lpstr>Opening a Random Access File</vt:lpstr>
      <vt:lpstr>Writing data</vt:lpstr>
      <vt:lpstr>Reading data</vt:lpstr>
      <vt:lpstr>Closing a Random Access File</vt:lpstr>
      <vt:lpstr>Searching a Random Access File</vt:lpstr>
      <vt:lpstr>Inserting data into a Random Access File</vt:lpstr>
      <vt:lpstr>EXERCISES:</vt:lpstr>
      <vt:lpstr>EXERCISES:</vt:lpstr>
      <vt:lpstr>EXERCISES: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40</cp:revision>
  <dcterms:created xsi:type="dcterms:W3CDTF">2006-08-16T00:00:00Z</dcterms:created>
  <dcterms:modified xsi:type="dcterms:W3CDTF">2020-01-27T18:52:03Z</dcterms:modified>
</cp:coreProperties>
</file>