
<file path=[Content_Types].xml><?xml version="1.0" encoding="utf-8"?>
<Types xmlns="http://schemas.openxmlformats.org/package/2006/content-types"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Default Extension="jpeg" ContentType="image/jpeg"/>
  <Default Extension="gif" ContentType="image/gif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activeX/activeX1.bin" ContentType="application/vnd.ms-office.activeX"/>
  <Override PartName="/ppt/activeX/activeX1.xml" ContentType="application/vnd.ms-office.activeX+xml"/>
  <Override PartName="/ppt/commentAuthors.xml" ContentType="application/vnd.openxmlformats-officedocument.presentationml.commentAuthor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handoutMasterIdLst>
    <p:handoutMasterId r:id="rId35"/>
  </p:handoutMasterIdLst>
  <p:sldIdLst>
    <p:sldId id="271" r:id="rId3"/>
    <p:sldId id="270" r:id="rId5"/>
    <p:sldId id="256" r:id="rId6"/>
    <p:sldId id="322" r:id="rId7"/>
    <p:sldId id="258" r:id="rId8"/>
    <p:sldId id="323" r:id="rId9"/>
    <p:sldId id="257" r:id="rId10"/>
    <p:sldId id="262" r:id="rId11"/>
    <p:sldId id="265" r:id="rId12"/>
    <p:sldId id="267" r:id="rId13"/>
    <p:sldId id="266" r:id="rId14"/>
    <p:sldId id="263" r:id="rId15"/>
    <p:sldId id="269" r:id="rId16"/>
    <p:sldId id="304" r:id="rId17"/>
    <p:sldId id="274" r:id="rId18"/>
    <p:sldId id="282" r:id="rId19"/>
    <p:sldId id="283" r:id="rId20"/>
    <p:sldId id="272" r:id="rId21"/>
    <p:sldId id="279" r:id="rId22"/>
    <p:sldId id="280" r:id="rId23"/>
    <p:sldId id="281" r:id="rId24"/>
    <p:sldId id="275" r:id="rId25"/>
    <p:sldId id="295" r:id="rId26"/>
    <p:sldId id="277" r:id="rId27"/>
    <p:sldId id="278" r:id="rId28"/>
    <p:sldId id="301" r:id="rId29"/>
    <p:sldId id="273" r:id="rId30"/>
    <p:sldId id="276" r:id="rId31"/>
    <p:sldId id="302" r:id="rId32"/>
    <p:sldId id="303" r:id="rId33"/>
    <p:sldId id="321" r:id="rId34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05F2C04-C923-438B-8C0F-E0CD2BADF298}">
      <wppc:fontMiss xmlns:wppc="http://www.wps.cn/officeDocument/PresentationCustomData" type="true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作者" initials="作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4003A"/>
    <a:srgbClr val="DCDCDC"/>
    <a:srgbClr val="F0F0F0"/>
    <a:srgbClr val="E6E6E6"/>
    <a:srgbClr val="C8C8C8"/>
    <a:srgbClr val="FFFFFF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>
      <p:cViewPr varScale="1">
        <p:scale>
          <a:sx n="78" d="100"/>
          <a:sy n="78" d="100"/>
        </p:scale>
        <p:origin x="654" y="54"/>
      </p:cViewPr>
      <p:guideLst>
        <p:guide orient="horz" pos="2188"/>
        <p:guide pos="3823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9" Type="http://schemas.openxmlformats.org/officeDocument/2006/relationships/commentAuthors" Target="commentAuthors.xml"/><Relationship Id="rId38" Type="http://schemas.openxmlformats.org/officeDocument/2006/relationships/tableStyles" Target="tableStyles.xml"/><Relationship Id="rId37" Type="http://schemas.openxmlformats.org/officeDocument/2006/relationships/viewProps" Target="viewProps.xml"/><Relationship Id="rId36" Type="http://schemas.openxmlformats.org/officeDocument/2006/relationships/presProps" Target="presProps.xml"/><Relationship Id="rId35" Type="http://schemas.openxmlformats.org/officeDocument/2006/relationships/handoutMaster" Target="handoutMasters/handoutMaster1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activeX1.xml><?xml version="1.0" encoding="utf-8"?>
<ax:ocx xmlns:ax="http://schemas.microsoft.com/office/2006/activeX" xmlns:r="http://schemas.openxmlformats.org/officeDocument/2006/relationships" ax:classid="{D27CDB6E-AE6D-11CF-96B8-444553540000}" ax:persistence="persistStorage" r:id="rId1"/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9.wmf"/><Relationship Id="rId2" Type="http://schemas.openxmlformats.org/officeDocument/2006/relationships/image" Target="../media/image48.wmf"/><Relationship Id="rId1" Type="http://schemas.openxmlformats.org/officeDocument/2006/relationships/image" Target="../media/image47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1AC49D05-6128-4D0D-A32A-06A5E73B386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849F42C-2DAE-424C-A4B8-3140182C3E9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6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Frasier</a:t>
            </a:r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美国四大 科技 军事 金融 好莱坞</a:t>
            </a:r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>
                <a:sym typeface="+mn-ea"/>
              </a:rPr>
              <a:t>HSK 1.1,  1.2  ，你好，您好，你们好，谢谢，不客气，</a:t>
            </a:r>
            <a:r>
              <a:rPr lang="zh-CN" altLang="en-US">
                <a:sym typeface="+mn-ea"/>
              </a:rPr>
              <a:t>对不起，没关系，再见</a:t>
            </a:r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>
                <a:sym typeface="+mn-ea"/>
              </a:rPr>
              <a:t>HSK 1.1,  1.2  ，你好，您好，你们好，谢谢，不客气，</a:t>
            </a:r>
            <a:r>
              <a:rPr lang="zh-CN" altLang="en-US">
                <a:sym typeface="+mn-ea"/>
              </a:rPr>
              <a:t>对不起，没关系，再见</a:t>
            </a:r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zh-CN"/>
              <a:t>汉字的起源就是画画，用一幅画来表达一个东西。</a:t>
            </a:r>
            <a:endParaRPr lang="zh-CN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zh-CN"/>
              <a:t>古代很多文明都有象形文字，但别的文明因为中断，所以那些文字消失了。</a:t>
            </a:r>
            <a:endParaRPr lang="zh-CN" altLang="zh-CN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画画太难了，需要简化</a:t>
            </a:r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亡：危机意识；口：沟通能力；月：时间观念；贝：取财有道；凡：平常心态，从最坏处着想，向最好处努力。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7" Type="http://schemas.openxmlformats.org/officeDocument/2006/relationships/image" Target="../media/image1.png"/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7" Type="http://schemas.openxmlformats.org/officeDocument/2006/relationships/tags" Target="../tags/tag11.xml"/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6.xml"/><Relationship Id="rId5" Type="http://schemas.openxmlformats.org/officeDocument/2006/relationships/tags" Target="../tags/tag15.xml"/><Relationship Id="rId4" Type="http://schemas.openxmlformats.org/officeDocument/2006/relationships/tags" Target="../tags/tag14.xml"/><Relationship Id="rId3" Type="http://schemas.openxmlformats.org/officeDocument/2006/relationships/tags" Target="../tags/tag13.xml"/><Relationship Id="rId2" Type="http://schemas.openxmlformats.org/officeDocument/2006/relationships/tags" Target="../tags/tag12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2.xml"/><Relationship Id="rId6" Type="http://schemas.openxmlformats.org/officeDocument/2006/relationships/tags" Target="../tags/tag21.xml"/><Relationship Id="rId5" Type="http://schemas.openxmlformats.org/officeDocument/2006/relationships/tags" Target="../tags/tag20.xml"/><Relationship Id="rId4" Type="http://schemas.openxmlformats.org/officeDocument/2006/relationships/tags" Target="../tags/tag19.xml"/><Relationship Id="rId3" Type="http://schemas.openxmlformats.org/officeDocument/2006/relationships/tags" Target="../tags/tag18.xml"/><Relationship Id="rId2" Type="http://schemas.openxmlformats.org/officeDocument/2006/relationships/tags" Target="../tags/tag17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30.xml"/><Relationship Id="rId8" Type="http://schemas.openxmlformats.org/officeDocument/2006/relationships/tags" Target="../tags/tag29.xml"/><Relationship Id="rId7" Type="http://schemas.openxmlformats.org/officeDocument/2006/relationships/tags" Target="../tags/tag28.xml"/><Relationship Id="rId6" Type="http://schemas.openxmlformats.org/officeDocument/2006/relationships/tags" Target="../tags/tag27.xml"/><Relationship Id="rId5" Type="http://schemas.openxmlformats.org/officeDocument/2006/relationships/tags" Target="../tags/tag26.xml"/><Relationship Id="rId4" Type="http://schemas.openxmlformats.org/officeDocument/2006/relationships/tags" Target="../tags/tag25.xml"/><Relationship Id="rId3" Type="http://schemas.openxmlformats.org/officeDocument/2006/relationships/tags" Target="../tags/tag24.xml"/><Relationship Id="rId2" Type="http://schemas.openxmlformats.org/officeDocument/2006/relationships/tags" Target="../tags/tag23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4.xml"/><Relationship Id="rId4" Type="http://schemas.openxmlformats.org/officeDocument/2006/relationships/tags" Target="../tags/tag33.xml"/><Relationship Id="rId3" Type="http://schemas.openxmlformats.org/officeDocument/2006/relationships/tags" Target="../tags/tag32.xml"/><Relationship Id="rId2" Type="http://schemas.openxmlformats.org/officeDocument/2006/relationships/tags" Target="../tags/tag31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5" Type="http://schemas.openxmlformats.org/officeDocument/2006/relationships/image" Target="../media/image3.png"/><Relationship Id="rId4" Type="http://schemas.openxmlformats.org/officeDocument/2006/relationships/tags" Target="../tags/tag37.xml"/><Relationship Id="rId3" Type="http://schemas.openxmlformats.org/officeDocument/2006/relationships/tags" Target="../tags/tag36.xml"/><Relationship Id="rId2" Type="http://schemas.openxmlformats.org/officeDocument/2006/relationships/tags" Target="../tags/tag35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3.xml"/><Relationship Id="rId6" Type="http://schemas.openxmlformats.org/officeDocument/2006/relationships/tags" Target="../tags/tag42.xml"/><Relationship Id="rId5" Type="http://schemas.openxmlformats.org/officeDocument/2006/relationships/tags" Target="../tags/tag41.xml"/><Relationship Id="rId4" Type="http://schemas.openxmlformats.org/officeDocument/2006/relationships/tags" Target="../tags/tag40.xml"/><Relationship Id="rId3" Type="http://schemas.openxmlformats.org/officeDocument/2006/relationships/tags" Target="../tags/tag39.xml"/><Relationship Id="rId2" Type="http://schemas.openxmlformats.org/officeDocument/2006/relationships/tags" Target="../tags/tag38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8.xml"/><Relationship Id="rId5" Type="http://schemas.openxmlformats.org/officeDocument/2006/relationships/tags" Target="../tags/tag47.xml"/><Relationship Id="rId4" Type="http://schemas.openxmlformats.org/officeDocument/2006/relationships/tags" Target="../tags/tag46.xml"/><Relationship Id="rId3" Type="http://schemas.openxmlformats.org/officeDocument/2006/relationships/tags" Target="../tags/tag45.xml"/><Relationship Id="rId2" Type="http://schemas.openxmlformats.org/officeDocument/2006/relationships/tags" Target="../tags/tag44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2.xml"/><Relationship Id="rId4" Type="http://schemas.openxmlformats.org/officeDocument/2006/relationships/tags" Target="../tags/tag51.xml"/><Relationship Id="rId3" Type="http://schemas.openxmlformats.org/officeDocument/2006/relationships/tags" Target="../tags/tag50.xml"/><Relationship Id="rId2" Type="http://schemas.openxmlformats.org/officeDocument/2006/relationships/tags" Target="../tags/tag49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5" Type="http://schemas.openxmlformats.org/officeDocument/2006/relationships/tags" Target="../tags/tag56.xml"/><Relationship Id="rId4" Type="http://schemas.openxmlformats.org/officeDocument/2006/relationships/tags" Target="../tags/tag55.xml"/><Relationship Id="rId3" Type="http://schemas.openxmlformats.org/officeDocument/2006/relationships/tags" Target="../tags/tag54.xml"/><Relationship Id="rId2" Type="http://schemas.openxmlformats.org/officeDocument/2006/relationships/tags" Target="../tags/tag53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669882" y="2588281"/>
            <a:ext cx="10852237" cy="899167"/>
          </a:xfrm>
        </p:spPr>
        <p:txBody>
          <a:bodyPr lIns="101600" tIns="38100" rIns="25400" bIns="38100" anchor="t" anchorCtr="0">
            <a:noAutofit/>
          </a:bodyPr>
          <a:lstStyle>
            <a:lvl1pPr algn="ctr">
              <a:defRPr sz="5400" b="0" spc="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669882" y="3566160"/>
            <a:ext cx="10852237" cy="950984"/>
          </a:xfrm>
        </p:spPr>
        <p:txBody>
          <a:bodyPr lIns="101600" tIns="38100" rIns="76200" bIns="38100">
            <a:no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58420" y="24130"/>
            <a:ext cx="3742690" cy="5496560"/>
          </a:xfrm>
          <a:prstGeom prst="rect">
            <a:avLst/>
          </a:prstGeom>
        </p:spPr>
      </p:pic>
    </p:spTree>
  </p:cSld>
  <p:clrMapOvr>
    <a:masterClrMapping/>
  </p:clrMapOvr>
  <p:hf sldNum="0" hdr="0" ft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1296000"/>
            <a:ext cx="10852237" cy="5041355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14605" y="6337300"/>
            <a:ext cx="878840" cy="302260"/>
          </a:xfrm>
        </p:spPr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pic>
        <p:nvPicPr>
          <p:cNvPr id="5123" name="图片 6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645140" y="10160"/>
            <a:ext cx="1524635" cy="246126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hf sldNum="0"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3808730"/>
            <a:ext cx="10852237" cy="624845"/>
          </a:xfrm>
        </p:spPr>
        <p:txBody>
          <a:bodyPr lIns="101600" tIns="38100" rIns="63500" bIns="38100" anchor="t" anchorCtr="0">
            <a:noAutofit/>
          </a:bodyPr>
          <a:lstStyle>
            <a:lvl1pPr>
              <a:defRPr sz="3600" b="0" u="none" strike="noStrike" kern="1200" cap="none" spc="300" normalizeH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69925" y="4511675"/>
            <a:ext cx="10852237" cy="1077985"/>
          </a:xfrm>
        </p:spPr>
        <p:txBody>
          <a:bodyPr lIns="101600" tIns="38100" rIns="76200" bIns="38100">
            <a:noAutofit/>
          </a:bodyPr>
          <a:lstStyle>
            <a:lvl1pPr marL="0" indent="0" eaLnBrk="1" fontAlgn="auto" latinLnBrk="0" hangingPunct="1"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1296000"/>
            <a:ext cx="5283242" cy="5040000"/>
          </a:xfrm>
        </p:spPr>
        <p:txBody>
          <a:bodyPr>
            <a:noAutofit/>
          </a:bodyPr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1296000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sz="2000" b="1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789043"/>
            <a:ext cx="5283200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296000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kumimoji="0" lang="zh-CN" altLang="en-US" sz="20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789043"/>
            <a:ext cx="5283242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10669905" y="27940"/>
            <a:ext cx="1468755" cy="2371090"/>
          </a:xfrm>
          <a:prstGeom prst="rect">
            <a:avLst/>
          </a:prstGeom>
        </p:spPr>
      </p:pic>
    </p:spTree>
  </p:cSld>
  <p:clrMapOvr>
    <a:masterClrMapping/>
  </p:clrMapOvr>
  <p:hf sldNum="0" hdr="0" ft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 dirty="0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1296000"/>
            <a:ext cx="5283242" cy="50400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12">
              <a:rPr lang="en-US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  <p:hf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669882" y="2588281"/>
            <a:ext cx="10852237" cy="899167"/>
          </a:xfrm>
        </p:spPr>
        <p:txBody>
          <a:bodyPr vert="horz" lIns="101600" tIns="38100" rIns="25400" bIns="38100" rtlCol="0" anchor="t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0" i="0" u="none" strike="noStrike" kern="1200" cap="none" spc="600" normalizeH="0" baseline="0" noProof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</p:spTree>
  </p:cSld>
  <p:clrMapOvr>
    <a:masterClrMapping/>
  </p:clrMapOvr>
  <p:hf sldNum="0" hdr="0" ftr="0"/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8" Type="http://schemas.openxmlformats.org/officeDocument/2006/relationships/theme" Target="../theme/theme1.xml"/><Relationship Id="rId17" Type="http://schemas.openxmlformats.org/officeDocument/2006/relationships/tags" Target="../tags/tag62.xml"/><Relationship Id="rId16" Type="http://schemas.openxmlformats.org/officeDocument/2006/relationships/tags" Target="../tags/tag61.xml"/><Relationship Id="rId15" Type="http://schemas.openxmlformats.org/officeDocument/2006/relationships/tags" Target="../tags/tag60.xml"/><Relationship Id="rId14" Type="http://schemas.openxmlformats.org/officeDocument/2006/relationships/tags" Target="../tags/tag59.xml"/><Relationship Id="rId13" Type="http://schemas.openxmlformats.org/officeDocument/2006/relationships/tags" Target="../tags/tag58.xml"/><Relationship Id="rId12" Type="http://schemas.openxmlformats.org/officeDocument/2006/relationships/tags" Target="../tags/tag57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69882" y="432000"/>
            <a:ext cx="10852237" cy="6480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69882" y="1296000"/>
            <a:ext cx="10852237" cy="50400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KSO_TEMPLATE" hidden="1"/>
          <p:cNvSpPr/>
          <p:nvPr>
            <p:custDataLst>
              <p:tags r:id="rId17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800" b="1" u="none" strike="noStrike" kern="1200" cap="none" spc="200" normalizeH="0">
          <a:solidFill>
            <a:schemeClr val="tx1"/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tabLst>
          <a:tab pos="1609725" algn="l"/>
        </a:tabLst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.xml"/><Relationship Id="rId3" Type="http://schemas.openxmlformats.org/officeDocument/2006/relationships/slideLayout" Target="../slideLayouts/slideLayout2.xml"/><Relationship Id="rId2" Type="http://schemas.openxmlformats.org/officeDocument/2006/relationships/tags" Target="../tags/tag63.xml"/><Relationship Id="rId1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tags" Target="../tags/tag72.xml"/><Relationship Id="rId8" Type="http://schemas.openxmlformats.org/officeDocument/2006/relationships/tags" Target="../tags/tag71.xml"/><Relationship Id="rId7" Type="http://schemas.openxmlformats.org/officeDocument/2006/relationships/tags" Target="../tags/tag70.xml"/><Relationship Id="rId6" Type="http://schemas.openxmlformats.org/officeDocument/2006/relationships/tags" Target="../tags/tag69.xml"/><Relationship Id="rId5" Type="http://schemas.openxmlformats.org/officeDocument/2006/relationships/tags" Target="../tags/tag68.xml"/><Relationship Id="rId4" Type="http://schemas.openxmlformats.org/officeDocument/2006/relationships/tags" Target="../tags/tag67.xml"/><Relationship Id="rId3" Type="http://schemas.openxmlformats.org/officeDocument/2006/relationships/tags" Target="../tags/tag66.xml"/><Relationship Id="rId2" Type="http://schemas.openxmlformats.org/officeDocument/2006/relationships/tags" Target="../tags/tag65.xml"/><Relationship Id="rId16" Type="http://schemas.openxmlformats.org/officeDocument/2006/relationships/notesSlide" Target="../notesSlides/notesSlide2.xml"/><Relationship Id="rId15" Type="http://schemas.openxmlformats.org/officeDocument/2006/relationships/slideLayout" Target="../slideLayouts/slideLayout2.xml"/><Relationship Id="rId14" Type="http://schemas.openxmlformats.org/officeDocument/2006/relationships/tags" Target="../tags/tag74.xml"/><Relationship Id="rId13" Type="http://schemas.openxmlformats.org/officeDocument/2006/relationships/image" Target="../media/image6.png"/><Relationship Id="rId12" Type="http://schemas.openxmlformats.org/officeDocument/2006/relationships/image" Target="../media/image5.png"/><Relationship Id="rId11" Type="http://schemas.openxmlformats.org/officeDocument/2006/relationships/hyperlink" Target="https://www.youtube.com/watch?v=4fB8Ic5kYE4&amp;t=30s" TargetMode="External"/><Relationship Id="rId10" Type="http://schemas.openxmlformats.org/officeDocument/2006/relationships/tags" Target="../tags/tag73.xml"/><Relationship Id="rId1" Type="http://schemas.openxmlformats.org/officeDocument/2006/relationships/tags" Target="../tags/tag64.xml"/></Relationships>
</file>

<file path=ppt/slides/_rels/slide3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3.xml"/><Relationship Id="rId5" Type="http://schemas.openxmlformats.org/officeDocument/2006/relationships/slideLayout" Target="../slideLayouts/slideLayout1.xml"/><Relationship Id="rId4" Type="http://schemas.openxmlformats.org/officeDocument/2006/relationships/tags" Target="../tags/tag76.xml"/><Relationship Id="rId3" Type="http://schemas.openxmlformats.org/officeDocument/2006/relationships/image" Target="../media/image8.png"/><Relationship Id="rId2" Type="http://schemas.openxmlformats.org/officeDocument/2006/relationships/tags" Target="../tags/tag75.xml"/><Relationship Id="rId1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7.xml"/><Relationship Id="rId1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tags" Target="../tags/tag8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3" Type="http://schemas.openxmlformats.org/officeDocument/2006/relationships/tags" Target="../tags/tag80.xml"/><Relationship Id="rId2" Type="http://schemas.openxmlformats.org/officeDocument/2006/relationships/tags" Target="../tags/tag79.xml"/><Relationship Id="rId1" Type="http://schemas.openxmlformats.org/officeDocument/2006/relationships/tags" Target="../tags/tag7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2.xml"/></Relationships>
</file>

<file path=ppt/slides/_rels/slide7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4.xml"/><Relationship Id="rId6" Type="http://schemas.openxmlformats.org/officeDocument/2006/relationships/slideLayout" Target="../slideLayouts/slideLayout2.xml"/><Relationship Id="rId5" Type="http://schemas.openxmlformats.org/officeDocument/2006/relationships/tags" Target="../tags/tag83.xml"/><Relationship Id="rId4" Type="http://schemas.openxmlformats.org/officeDocument/2006/relationships/image" Target="../media/image14.png"/><Relationship Id="rId3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84.xml"/><Relationship Id="rId1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85.xml"/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2.xml"/><Relationship Id="rId3" Type="http://schemas.openxmlformats.org/officeDocument/2006/relationships/tags" Target="../tags/tag86.xml"/><Relationship Id="rId2" Type="http://schemas.openxmlformats.org/officeDocument/2006/relationships/image" Target="../media/image8.png"/><Relationship Id="rId1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7.xml"/></Relationships>
</file>

<file path=ppt/slides/_rels/slide12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tags" Target="../tags/tag88.xml"/><Relationship Id="rId4" Type="http://schemas.openxmlformats.org/officeDocument/2006/relationships/image" Target="../media/image21.png"/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tags" Target="../tags/tag90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18.png"/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tags" Target="../tags/tag89.xml"/></Relationships>
</file>

<file path=ppt/slides/_rels/slide14.xml.rels><?xml version="1.0" encoding="UTF-8" standalone="yes"?>
<Relationships xmlns="http://schemas.openxmlformats.org/package/2006/relationships"><Relationship Id="rId5" Type="http://schemas.openxmlformats.org/officeDocument/2006/relationships/vmlDrawing" Target="../drawings/vmlDrawing1.vml"/><Relationship Id="rId4" Type="http://schemas.openxmlformats.org/officeDocument/2006/relationships/slideLayout" Target="../slideLayouts/slideLayout2.xml"/><Relationship Id="rId3" Type="http://schemas.openxmlformats.org/officeDocument/2006/relationships/tags" Target="../tags/tag91.xml"/><Relationship Id="rId2" Type="http://schemas.openxmlformats.org/officeDocument/2006/relationships/image" Target="../media/image23.wmf"/><Relationship Id="rId1" Type="http://schemas.openxmlformats.org/officeDocument/2006/relationships/control" Target="../activeX/activeX1.xml"/></Relationships>
</file>

<file path=ppt/slides/_rels/slide15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tags" Target="../tags/tag93.xml"/><Relationship Id="rId4" Type="http://schemas.openxmlformats.org/officeDocument/2006/relationships/image" Target="../media/image26.jpeg"/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tags" Target="../tags/tag92.xml"/></Relationships>
</file>

<file path=ppt/slides/_rels/slide1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95.xml"/><Relationship Id="rId3" Type="http://schemas.openxmlformats.org/officeDocument/2006/relationships/image" Target="../media/image24.png"/><Relationship Id="rId2" Type="http://schemas.openxmlformats.org/officeDocument/2006/relationships/tags" Target="../tags/tag94.xml"/><Relationship Id="rId1" Type="http://schemas.openxmlformats.org/officeDocument/2006/relationships/image" Target="../media/image27.jpeg"/></Relationships>
</file>

<file path=ppt/slides/_rels/slide17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tags" Target="../tags/tag96.xml"/><Relationship Id="rId7" Type="http://schemas.openxmlformats.org/officeDocument/2006/relationships/image" Target="../media/image34.png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image" Target="../media/image28.png"/></Relationships>
</file>

<file path=ppt/slides/_rels/slide18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tags" Target="../tags/tag97.xml"/><Relationship Id="rId4" Type="http://schemas.openxmlformats.org/officeDocument/2006/relationships/image" Target="../media/image38.png"/><Relationship Id="rId3" Type="http://schemas.openxmlformats.org/officeDocument/2006/relationships/image" Target="../media/image37.png"/><Relationship Id="rId2" Type="http://schemas.openxmlformats.org/officeDocument/2006/relationships/image" Target="../media/image36.jpeg"/><Relationship Id="rId1" Type="http://schemas.openxmlformats.org/officeDocument/2006/relationships/image" Target="../media/image35.png"/></Relationships>
</file>

<file path=ppt/slides/_rels/slide19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6.xml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98.xml"/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image" Target="../media/image39.png"/></Relationships>
</file>

<file path=ppt/slides/_rels/slide20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7.xml"/><Relationship Id="rId4" Type="http://schemas.openxmlformats.org/officeDocument/2006/relationships/slideLayout" Target="../slideLayouts/slideLayout2.xml"/><Relationship Id="rId3" Type="http://schemas.openxmlformats.org/officeDocument/2006/relationships/tags" Target="../tags/tag99.xml"/><Relationship Id="rId2" Type="http://schemas.openxmlformats.org/officeDocument/2006/relationships/image" Target="../media/image43.png"/><Relationship Id="rId1" Type="http://schemas.openxmlformats.org/officeDocument/2006/relationships/image" Target="../media/image42.jpeg"/></Relationships>
</file>

<file path=ppt/slides/_rels/slide21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8.xml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100.xml"/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image" Target="../media/image44.jpeg"/></Relationships>
</file>

<file path=ppt/slides/_rels/slide22.xml.rels><?xml version="1.0" encoding="UTF-8" standalone="yes"?>
<Relationships xmlns="http://schemas.openxmlformats.org/package/2006/relationships"><Relationship Id="rId9" Type="http://schemas.openxmlformats.org/officeDocument/2006/relationships/image" Target="../media/image52.png"/><Relationship Id="rId8" Type="http://schemas.openxmlformats.org/officeDocument/2006/relationships/image" Target="../media/image51.png"/><Relationship Id="rId7" Type="http://schemas.openxmlformats.org/officeDocument/2006/relationships/image" Target="../media/image50.png"/><Relationship Id="rId6" Type="http://schemas.openxmlformats.org/officeDocument/2006/relationships/image" Target="../media/image49.wmf"/><Relationship Id="rId5" Type="http://schemas.openxmlformats.org/officeDocument/2006/relationships/oleObject" Target="../embeddings/oleObject3.bin"/><Relationship Id="rId4" Type="http://schemas.openxmlformats.org/officeDocument/2006/relationships/image" Target="../media/image48.wmf"/><Relationship Id="rId3" Type="http://schemas.openxmlformats.org/officeDocument/2006/relationships/oleObject" Target="../embeddings/oleObject2.bin"/><Relationship Id="rId2" Type="http://schemas.openxmlformats.org/officeDocument/2006/relationships/image" Target="../media/image47.wmf"/><Relationship Id="rId15" Type="http://schemas.openxmlformats.org/officeDocument/2006/relationships/vmlDrawing" Target="../drawings/vmlDrawing2.vml"/><Relationship Id="rId14" Type="http://schemas.openxmlformats.org/officeDocument/2006/relationships/slideLayout" Target="../slideLayouts/slideLayout2.xml"/><Relationship Id="rId13" Type="http://schemas.openxmlformats.org/officeDocument/2006/relationships/tags" Target="../tags/tag101.xml"/><Relationship Id="rId12" Type="http://schemas.openxmlformats.org/officeDocument/2006/relationships/image" Target="../media/image55.png"/><Relationship Id="rId11" Type="http://schemas.openxmlformats.org/officeDocument/2006/relationships/image" Target="../media/image54.png"/><Relationship Id="rId10" Type="http://schemas.openxmlformats.org/officeDocument/2006/relationships/image" Target="../media/image53.png"/><Relationship Id="rId1" Type="http://schemas.openxmlformats.org/officeDocument/2006/relationships/oleObject" Target="../embeddings/oleObject1.bin"/></Relationships>
</file>

<file path=ppt/slides/_rels/slide2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02.xml"/><Relationship Id="rId2" Type="http://schemas.openxmlformats.org/officeDocument/2006/relationships/image" Target="../media/image57.GIF"/><Relationship Id="rId1" Type="http://schemas.openxmlformats.org/officeDocument/2006/relationships/image" Target="../media/image56.png"/></Relationships>
</file>

<file path=ppt/slides/_rels/slide24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4" Type="http://schemas.openxmlformats.org/officeDocument/2006/relationships/image" Target="../media/image60.png"/><Relationship Id="rId3" Type="http://schemas.openxmlformats.org/officeDocument/2006/relationships/image" Target="../media/image59.png"/><Relationship Id="rId2" Type="http://schemas.openxmlformats.org/officeDocument/2006/relationships/image" Target="../media/image50.png"/><Relationship Id="rId1" Type="http://schemas.openxmlformats.org/officeDocument/2006/relationships/image" Target="../media/image58.png"/></Relationships>
</file>

<file path=ppt/slides/_rels/slide25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67.png"/><Relationship Id="rId5" Type="http://schemas.openxmlformats.org/officeDocument/2006/relationships/image" Target="../media/image66.png"/><Relationship Id="rId4" Type="http://schemas.openxmlformats.org/officeDocument/2006/relationships/image" Target="../media/image65.png"/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image" Target="../media/image50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tags" Target="../tags/tag103.xml"/><Relationship Id="rId5" Type="http://schemas.openxmlformats.org/officeDocument/2006/relationships/image" Target="../media/image72.png"/><Relationship Id="rId4" Type="http://schemas.openxmlformats.org/officeDocument/2006/relationships/image" Target="../media/image71.png"/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image" Target="../media/image68.jpeg"/></Relationships>
</file>

<file path=ppt/slides/_rels/slide28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0.xml"/><Relationship Id="rId4" Type="http://schemas.openxmlformats.org/officeDocument/2006/relationships/slideLayout" Target="../slideLayouts/slideLayout2.xml"/><Relationship Id="rId3" Type="http://schemas.openxmlformats.org/officeDocument/2006/relationships/tags" Target="../tags/tag104.xml"/><Relationship Id="rId2" Type="http://schemas.openxmlformats.org/officeDocument/2006/relationships/hyperlink" Target="https://www.youtube.com/watch?v=Sv-cBKa5S6g&amp;t=58s" TargetMode="External"/><Relationship Id="rId1" Type="http://schemas.openxmlformats.org/officeDocument/2006/relationships/image" Target="../media/image73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07.xml"/><Relationship Id="rId1" Type="http://schemas.openxmlformats.org/officeDocument/2006/relationships/image" Target="../media/image7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矩形 3"/>
          <p:cNvSpPr/>
          <p:nvPr/>
        </p:nvSpPr>
        <p:spPr>
          <a:xfrm>
            <a:off x="449263" y="665480"/>
            <a:ext cx="9718675" cy="304609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l"/>
            <a:r>
              <a:rPr lang="zh-CN" altLang="zh-CN" sz="72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郭</a:t>
            </a:r>
            <a:r>
              <a:rPr lang="zh-CN" altLang="zh-CN" sz="72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老师</a:t>
            </a:r>
            <a:r>
              <a:rPr lang="zh-CN" altLang="zh-CN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</a:t>
            </a:r>
            <a:r>
              <a:rPr lang="en-US" altLang="zh-CN" sz="72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Teacher</a:t>
            </a:r>
            <a:r>
              <a:rPr lang="en-US" altLang="zh-CN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altLang="zh-CN" sz="72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Guo</a:t>
            </a:r>
            <a:endParaRPr lang="en-US" altLang="zh-CN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l"/>
            <a:r>
              <a:rPr lang="en-US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Niles</a:t>
            </a:r>
            <a:endParaRPr lang="en-US" altLang="zh-CN" sz="2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l"/>
            <a:endParaRPr lang="en-US" altLang="zh-CN" sz="2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l"/>
            <a:r>
              <a:rPr lang="en-US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Zhiqing.gou@uwtsd.ac.uk</a:t>
            </a:r>
            <a:endParaRPr lang="en-US" altLang="zh-CN" sz="2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l"/>
            <a:endParaRPr lang="en-US" altLang="zh-CN" sz="2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l"/>
            <a:r>
              <a:rPr lang="en-US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WeChat ID: guozhiqing78</a:t>
            </a:r>
            <a:endParaRPr lang="en-US" altLang="zh-CN" sz="2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358380" y="2224405"/>
            <a:ext cx="3125470" cy="4421505"/>
          </a:xfrm>
          <a:prstGeom prst="rect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ysDot"/>
          </a:ln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2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>
            <p:custDataLst>
              <p:tags r:id="rId1"/>
            </p:custDataLst>
          </p:nvPr>
        </p:nvSpPr>
        <p:spPr>
          <a:xfrm>
            <a:off x="3146425" y="4589780"/>
            <a:ext cx="8486140" cy="1679575"/>
          </a:xfrm>
          <a:prstGeom prst="rect">
            <a:avLst/>
          </a:prstGeom>
        </p:spPr>
        <p:txBody>
          <a:bodyPr vert="horz" wrap="square" lIns="68580" tIns="34290" rIns="68580" bIns="34290" rtlCol="0" anchor="ctr">
            <a:noAutofit/>
          </a:bodyPr>
          <a:lstStyle>
            <a:defPPr>
              <a:defRPr lang="zh-CN"/>
            </a:defPPr>
            <a:lvl1pPr marR="0" lvl="0" indent="0" algn="just" fontAlgn="auto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defRPr kumimoji="0" sz="2400" b="0" i="0" u="none" strike="noStrike" cap="none" spc="0" normalizeH="0" baseline="0">
                <a:ln>
                  <a:noFill/>
                </a:ln>
                <a:effectLst/>
                <a:uLnTx/>
                <a:uFillTx/>
                <a:latin typeface="Arial" panose="020B0604020202020204"/>
                <a:ea typeface="黑体" panose="02010609060101010101" pitchFamily="49" charset="-122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>
                    <a:lumMod val="85000"/>
                  </a:schemeClr>
                </a:solidFill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fontAlgn="auto"/>
            <a:r>
              <a:rPr lang="en-US" altLang="zh-CN" sz="2000" strike="noStrike" noProof="1" dirty="0">
                <a:solidFill>
                  <a:srgbClr val="C00000"/>
                </a:solidFill>
                <a:latin typeface="+mj-lt"/>
                <a:ea typeface="隶书" pitchFamily="49" charset="-122"/>
                <a:cs typeface="+mj-lt"/>
              </a:rPr>
              <a:t>“</a:t>
            </a:r>
            <a:r>
              <a:rPr lang="zh-CN" altLang="en-US" sz="2000" strike="noStrike" noProof="1" dirty="0">
                <a:solidFill>
                  <a:srgbClr val="C00000"/>
                </a:solidFill>
                <a:latin typeface="+mj-lt"/>
                <a:ea typeface="隶书" pitchFamily="49" charset="-122"/>
                <a:cs typeface="+mj-lt"/>
              </a:rPr>
              <a:t>I have had my best love before， but I didn’t treasure her. When I lost her， I fell regretful. It is the most painful matter in this world. If God can give me another chance， I will say </a:t>
            </a:r>
            <a:r>
              <a:rPr lang="en-US" altLang="zh-CN" sz="2000" strike="noStrike" noProof="1" dirty="0">
                <a:solidFill>
                  <a:srgbClr val="C00000"/>
                </a:solidFill>
                <a:latin typeface="+mj-lt"/>
                <a:ea typeface="隶书" pitchFamily="49" charset="-122"/>
                <a:cs typeface="+mj-lt"/>
              </a:rPr>
              <a:t>3 </a:t>
            </a:r>
            <a:r>
              <a:rPr lang="zh-CN" altLang="en-US" sz="2000" strike="noStrike" noProof="1" dirty="0">
                <a:solidFill>
                  <a:srgbClr val="C00000"/>
                </a:solidFill>
                <a:latin typeface="+mj-lt"/>
                <a:ea typeface="隶书" pitchFamily="49" charset="-122"/>
                <a:cs typeface="+mj-lt"/>
              </a:rPr>
              <a:t>words to her --- I love you. If you have to give a time limit to this love， I hope it is 10 thousand years.</a:t>
            </a:r>
            <a:r>
              <a:rPr lang="en-US" altLang="zh-CN" sz="2000" strike="noStrike" noProof="1" dirty="0">
                <a:solidFill>
                  <a:srgbClr val="C00000"/>
                </a:solidFill>
                <a:latin typeface="+mj-lt"/>
                <a:ea typeface="隶书" pitchFamily="49" charset="-122"/>
                <a:cs typeface="+mj-lt"/>
              </a:rPr>
              <a:t>”</a:t>
            </a:r>
            <a:endParaRPr lang="en-US" altLang="zh-CN" sz="2000" strike="noStrike" noProof="1" dirty="0">
              <a:solidFill>
                <a:srgbClr val="C00000"/>
              </a:solidFill>
              <a:latin typeface="+mj-lt"/>
              <a:ea typeface="隶书" pitchFamily="49" charset="-122"/>
              <a:cs typeface="+mj-lt"/>
            </a:endParaRPr>
          </a:p>
        </p:txBody>
      </p:sp>
      <p:sp>
        <p:nvSpPr>
          <p:cNvPr id="2" name="Freeform 5"/>
          <p:cNvSpPr>
            <a:spLocks noEditPoints="1"/>
          </p:cNvSpPr>
          <p:nvPr>
            <p:custDataLst>
              <p:tags r:id="rId2"/>
            </p:custDataLst>
          </p:nvPr>
        </p:nvSpPr>
        <p:spPr bwMode="auto">
          <a:xfrm>
            <a:off x="120968" y="113665"/>
            <a:ext cx="300038" cy="273050"/>
          </a:xfrm>
          <a:custGeom>
            <a:avLst/>
            <a:gdLst>
              <a:gd name="T0" fmla="*/ 106 w 336"/>
              <a:gd name="T1" fmla="*/ 0 h 304"/>
              <a:gd name="T2" fmla="*/ 140 w 336"/>
              <a:gd name="T3" fmla="*/ 38 h 304"/>
              <a:gd name="T4" fmla="*/ 140 w 336"/>
              <a:gd name="T5" fmla="*/ 38 h 304"/>
              <a:gd name="T6" fmla="*/ 124 w 336"/>
              <a:gd name="T7" fmla="*/ 50 h 304"/>
              <a:gd name="T8" fmla="*/ 110 w 336"/>
              <a:gd name="T9" fmla="*/ 64 h 304"/>
              <a:gd name="T10" fmla="*/ 100 w 336"/>
              <a:gd name="T11" fmla="*/ 78 h 304"/>
              <a:gd name="T12" fmla="*/ 88 w 336"/>
              <a:gd name="T13" fmla="*/ 92 h 304"/>
              <a:gd name="T14" fmla="*/ 82 w 336"/>
              <a:gd name="T15" fmla="*/ 108 h 304"/>
              <a:gd name="T16" fmla="*/ 76 w 336"/>
              <a:gd name="T17" fmla="*/ 124 h 304"/>
              <a:gd name="T18" fmla="*/ 72 w 336"/>
              <a:gd name="T19" fmla="*/ 140 h 304"/>
              <a:gd name="T20" fmla="*/ 70 w 336"/>
              <a:gd name="T21" fmla="*/ 156 h 304"/>
              <a:gd name="T22" fmla="*/ 70 w 336"/>
              <a:gd name="T23" fmla="*/ 156 h 304"/>
              <a:gd name="T24" fmla="*/ 144 w 336"/>
              <a:gd name="T25" fmla="*/ 156 h 304"/>
              <a:gd name="T26" fmla="*/ 144 w 336"/>
              <a:gd name="T27" fmla="*/ 304 h 304"/>
              <a:gd name="T28" fmla="*/ 0 w 336"/>
              <a:gd name="T29" fmla="*/ 304 h 304"/>
              <a:gd name="T30" fmla="*/ 0 w 336"/>
              <a:gd name="T31" fmla="*/ 192 h 304"/>
              <a:gd name="T32" fmla="*/ 0 w 336"/>
              <a:gd name="T33" fmla="*/ 192 h 304"/>
              <a:gd name="T34" fmla="*/ 0 w 336"/>
              <a:gd name="T35" fmla="*/ 160 h 304"/>
              <a:gd name="T36" fmla="*/ 4 w 336"/>
              <a:gd name="T37" fmla="*/ 130 h 304"/>
              <a:gd name="T38" fmla="*/ 12 w 336"/>
              <a:gd name="T39" fmla="*/ 104 h 304"/>
              <a:gd name="T40" fmla="*/ 26 w 336"/>
              <a:gd name="T41" fmla="*/ 78 h 304"/>
              <a:gd name="T42" fmla="*/ 40 w 336"/>
              <a:gd name="T43" fmla="*/ 54 h 304"/>
              <a:gd name="T44" fmla="*/ 56 w 336"/>
              <a:gd name="T45" fmla="*/ 34 h 304"/>
              <a:gd name="T46" fmla="*/ 80 w 336"/>
              <a:gd name="T47" fmla="*/ 16 h 304"/>
              <a:gd name="T48" fmla="*/ 106 w 336"/>
              <a:gd name="T49" fmla="*/ 0 h 304"/>
              <a:gd name="T50" fmla="*/ 106 w 336"/>
              <a:gd name="T51" fmla="*/ 0 h 304"/>
              <a:gd name="T52" fmla="*/ 106 w 336"/>
              <a:gd name="T53" fmla="*/ 0 h 304"/>
              <a:gd name="T54" fmla="*/ 106 w 336"/>
              <a:gd name="T55" fmla="*/ 0 h 304"/>
              <a:gd name="T56" fmla="*/ 298 w 336"/>
              <a:gd name="T57" fmla="*/ 0 h 304"/>
              <a:gd name="T58" fmla="*/ 298 w 336"/>
              <a:gd name="T59" fmla="*/ 0 h 304"/>
              <a:gd name="T60" fmla="*/ 298 w 336"/>
              <a:gd name="T61" fmla="*/ 0 h 304"/>
              <a:gd name="T62" fmla="*/ 272 w 336"/>
              <a:gd name="T63" fmla="*/ 16 h 304"/>
              <a:gd name="T64" fmla="*/ 250 w 336"/>
              <a:gd name="T65" fmla="*/ 36 h 304"/>
              <a:gd name="T66" fmla="*/ 232 w 336"/>
              <a:gd name="T67" fmla="*/ 56 h 304"/>
              <a:gd name="T68" fmla="*/ 218 w 336"/>
              <a:gd name="T69" fmla="*/ 80 h 304"/>
              <a:gd name="T70" fmla="*/ 204 w 336"/>
              <a:gd name="T71" fmla="*/ 106 h 304"/>
              <a:gd name="T72" fmla="*/ 196 w 336"/>
              <a:gd name="T73" fmla="*/ 130 h 304"/>
              <a:gd name="T74" fmla="*/ 192 w 336"/>
              <a:gd name="T75" fmla="*/ 160 h 304"/>
              <a:gd name="T76" fmla="*/ 192 w 336"/>
              <a:gd name="T77" fmla="*/ 192 h 304"/>
              <a:gd name="T78" fmla="*/ 192 w 336"/>
              <a:gd name="T79" fmla="*/ 192 h 304"/>
              <a:gd name="T80" fmla="*/ 192 w 336"/>
              <a:gd name="T81" fmla="*/ 304 h 304"/>
              <a:gd name="T82" fmla="*/ 336 w 336"/>
              <a:gd name="T83" fmla="*/ 304 h 304"/>
              <a:gd name="T84" fmla="*/ 336 w 336"/>
              <a:gd name="T85" fmla="*/ 156 h 304"/>
              <a:gd name="T86" fmla="*/ 260 w 336"/>
              <a:gd name="T87" fmla="*/ 156 h 304"/>
              <a:gd name="T88" fmla="*/ 260 w 336"/>
              <a:gd name="T89" fmla="*/ 156 h 304"/>
              <a:gd name="T90" fmla="*/ 264 w 336"/>
              <a:gd name="T91" fmla="*/ 140 h 304"/>
              <a:gd name="T92" fmla="*/ 268 w 336"/>
              <a:gd name="T93" fmla="*/ 124 h 304"/>
              <a:gd name="T94" fmla="*/ 274 w 336"/>
              <a:gd name="T95" fmla="*/ 108 h 304"/>
              <a:gd name="T96" fmla="*/ 280 w 336"/>
              <a:gd name="T97" fmla="*/ 92 h 304"/>
              <a:gd name="T98" fmla="*/ 292 w 336"/>
              <a:gd name="T99" fmla="*/ 78 h 304"/>
              <a:gd name="T100" fmla="*/ 304 w 336"/>
              <a:gd name="T101" fmla="*/ 64 h 304"/>
              <a:gd name="T102" fmla="*/ 316 w 336"/>
              <a:gd name="T103" fmla="*/ 50 h 304"/>
              <a:gd name="T104" fmla="*/ 332 w 336"/>
              <a:gd name="T105" fmla="*/ 38 h 304"/>
              <a:gd name="T106" fmla="*/ 332 w 336"/>
              <a:gd name="T107" fmla="*/ 38 h 304"/>
              <a:gd name="T108" fmla="*/ 298 w 336"/>
              <a:gd name="T109" fmla="*/ 0 h 304"/>
              <a:gd name="T110" fmla="*/ 298 w 336"/>
              <a:gd name="T111" fmla="*/ 0 h 3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336" h="304">
                <a:moveTo>
                  <a:pt x="106" y="0"/>
                </a:moveTo>
                <a:lnTo>
                  <a:pt x="140" y="38"/>
                </a:lnTo>
                <a:lnTo>
                  <a:pt x="140" y="38"/>
                </a:lnTo>
                <a:lnTo>
                  <a:pt x="124" y="50"/>
                </a:lnTo>
                <a:lnTo>
                  <a:pt x="110" y="64"/>
                </a:lnTo>
                <a:lnTo>
                  <a:pt x="100" y="78"/>
                </a:lnTo>
                <a:lnTo>
                  <a:pt x="88" y="92"/>
                </a:lnTo>
                <a:lnTo>
                  <a:pt x="82" y="108"/>
                </a:lnTo>
                <a:lnTo>
                  <a:pt x="76" y="124"/>
                </a:lnTo>
                <a:lnTo>
                  <a:pt x="72" y="140"/>
                </a:lnTo>
                <a:lnTo>
                  <a:pt x="70" y="156"/>
                </a:lnTo>
                <a:lnTo>
                  <a:pt x="70" y="156"/>
                </a:lnTo>
                <a:lnTo>
                  <a:pt x="144" y="156"/>
                </a:lnTo>
                <a:lnTo>
                  <a:pt x="144" y="304"/>
                </a:lnTo>
                <a:lnTo>
                  <a:pt x="0" y="304"/>
                </a:lnTo>
                <a:lnTo>
                  <a:pt x="0" y="192"/>
                </a:lnTo>
                <a:lnTo>
                  <a:pt x="0" y="192"/>
                </a:lnTo>
                <a:lnTo>
                  <a:pt x="0" y="160"/>
                </a:lnTo>
                <a:lnTo>
                  <a:pt x="4" y="130"/>
                </a:lnTo>
                <a:lnTo>
                  <a:pt x="12" y="104"/>
                </a:lnTo>
                <a:lnTo>
                  <a:pt x="26" y="78"/>
                </a:lnTo>
                <a:lnTo>
                  <a:pt x="40" y="54"/>
                </a:lnTo>
                <a:lnTo>
                  <a:pt x="56" y="34"/>
                </a:lnTo>
                <a:lnTo>
                  <a:pt x="80" y="16"/>
                </a:lnTo>
                <a:lnTo>
                  <a:pt x="106" y="0"/>
                </a:lnTo>
                <a:lnTo>
                  <a:pt x="106" y="0"/>
                </a:lnTo>
                <a:lnTo>
                  <a:pt x="106" y="0"/>
                </a:lnTo>
                <a:lnTo>
                  <a:pt x="106" y="0"/>
                </a:lnTo>
                <a:close/>
                <a:moveTo>
                  <a:pt x="298" y="0"/>
                </a:moveTo>
                <a:lnTo>
                  <a:pt x="298" y="0"/>
                </a:lnTo>
                <a:lnTo>
                  <a:pt x="298" y="0"/>
                </a:lnTo>
                <a:lnTo>
                  <a:pt x="272" y="16"/>
                </a:lnTo>
                <a:lnTo>
                  <a:pt x="250" y="36"/>
                </a:lnTo>
                <a:lnTo>
                  <a:pt x="232" y="56"/>
                </a:lnTo>
                <a:lnTo>
                  <a:pt x="218" y="80"/>
                </a:lnTo>
                <a:lnTo>
                  <a:pt x="204" y="106"/>
                </a:lnTo>
                <a:lnTo>
                  <a:pt x="196" y="130"/>
                </a:lnTo>
                <a:lnTo>
                  <a:pt x="192" y="160"/>
                </a:lnTo>
                <a:lnTo>
                  <a:pt x="192" y="192"/>
                </a:lnTo>
                <a:lnTo>
                  <a:pt x="192" y="192"/>
                </a:lnTo>
                <a:lnTo>
                  <a:pt x="192" y="304"/>
                </a:lnTo>
                <a:lnTo>
                  <a:pt x="336" y="304"/>
                </a:lnTo>
                <a:lnTo>
                  <a:pt x="336" y="156"/>
                </a:lnTo>
                <a:lnTo>
                  <a:pt x="260" y="156"/>
                </a:lnTo>
                <a:lnTo>
                  <a:pt x="260" y="156"/>
                </a:lnTo>
                <a:lnTo>
                  <a:pt x="264" y="140"/>
                </a:lnTo>
                <a:lnTo>
                  <a:pt x="268" y="124"/>
                </a:lnTo>
                <a:lnTo>
                  <a:pt x="274" y="108"/>
                </a:lnTo>
                <a:lnTo>
                  <a:pt x="280" y="92"/>
                </a:lnTo>
                <a:lnTo>
                  <a:pt x="292" y="78"/>
                </a:lnTo>
                <a:lnTo>
                  <a:pt x="304" y="64"/>
                </a:lnTo>
                <a:lnTo>
                  <a:pt x="316" y="50"/>
                </a:lnTo>
                <a:lnTo>
                  <a:pt x="332" y="38"/>
                </a:lnTo>
                <a:lnTo>
                  <a:pt x="332" y="38"/>
                </a:lnTo>
                <a:lnTo>
                  <a:pt x="298" y="0"/>
                </a:lnTo>
                <a:lnTo>
                  <a:pt x="298" y="0"/>
                </a:lnTo>
                <a:close/>
              </a:path>
            </a:pathLst>
          </a:custGeom>
          <a:solidFill>
            <a:srgbClr val="C00000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/>
          <a:p>
            <a:pPr fontAlgn="base"/>
            <a:endParaRPr lang="zh-CN" altLang="en-US" sz="1350" strike="noStrike" noProof="1">
              <a:solidFill>
                <a:srgbClr val="C00000"/>
              </a:solidFill>
              <a:latin typeface="Arial" panose="020B0604020202020204" pitchFamily="34" charset="0"/>
              <a:ea typeface="隶书" pitchFamily="49" charset="-122"/>
            </a:endParaRPr>
          </a:p>
        </p:txBody>
      </p:sp>
      <p:sp>
        <p:nvSpPr>
          <p:cNvPr id="3" name="Freeform 6"/>
          <p:cNvSpPr>
            <a:spLocks noEditPoints="1"/>
          </p:cNvSpPr>
          <p:nvPr>
            <p:custDataLst>
              <p:tags r:id="rId3"/>
            </p:custDataLst>
          </p:nvPr>
        </p:nvSpPr>
        <p:spPr bwMode="auto">
          <a:xfrm>
            <a:off x="8952865" y="2293303"/>
            <a:ext cx="306388" cy="271463"/>
          </a:xfrm>
          <a:custGeom>
            <a:avLst/>
            <a:gdLst>
              <a:gd name="T0" fmla="*/ 0 w 344"/>
              <a:gd name="T1" fmla="*/ 0 h 304"/>
              <a:gd name="T2" fmla="*/ 152 w 344"/>
              <a:gd name="T3" fmla="*/ 0 h 304"/>
              <a:gd name="T4" fmla="*/ 152 w 344"/>
              <a:gd name="T5" fmla="*/ 116 h 304"/>
              <a:gd name="T6" fmla="*/ 152 w 344"/>
              <a:gd name="T7" fmla="*/ 116 h 304"/>
              <a:gd name="T8" fmla="*/ 152 w 344"/>
              <a:gd name="T9" fmla="*/ 146 h 304"/>
              <a:gd name="T10" fmla="*/ 144 w 344"/>
              <a:gd name="T11" fmla="*/ 176 h 304"/>
              <a:gd name="T12" fmla="*/ 136 w 344"/>
              <a:gd name="T13" fmla="*/ 202 h 304"/>
              <a:gd name="T14" fmla="*/ 126 w 344"/>
              <a:gd name="T15" fmla="*/ 228 h 304"/>
              <a:gd name="T16" fmla="*/ 110 w 344"/>
              <a:gd name="T17" fmla="*/ 250 h 304"/>
              <a:gd name="T18" fmla="*/ 90 w 344"/>
              <a:gd name="T19" fmla="*/ 270 h 304"/>
              <a:gd name="T20" fmla="*/ 68 w 344"/>
              <a:gd name="T21" fmla="*/ 288 h 304"/>
              <a:gd name="T22" fmla="*/ 40 w 344"/>
              <a:gd name="T23" fmla="*/ 304 h 304"/>
              <a:gd name="T24" fmla="*/ 4 w 344"/>
              <a:gd name="T25" fmla="*/ 268 h 304"/>
              <a:gd name="T26" fmla="*/ 4 w 344"/>
              <a:gd name="T27" fmla="*/ 268 h 304"/>
              <a:gd name="T28" fmla="*/ 22 w 344"/>
              <a:gd name="T29" fmla="*/ 256 h 304"/>
              <a:gd name="T30" fmla="*/ 36 w 344"/>
              <a:gd name="T31" fmla="*/ 242 h 304"/>
              <a:gd name="T32" fmla="*/ 48 w 344"/>
              <a:gd name="T33" fmla="*/ 228 h 304"/>
              <a:gd name="T34" fmla="*/ 60 w 344"/>
              <a:gd name="T35" fmla="*/ 214 h 304"/>
              <a:gd name="T36" fmla="*/ 68 w 344"/>
              <a:gd name="T37" fmla="*/ 198 h 304"/>
              <a:gd name="T38" fmla="*/ 74 w 344"/>
              <a:gd name="T39" fmla="*/ 182 h 304"/>
              <a:gd name="T40" fmla="*/ 76 w 344"/>
              <a:gd name="T41" fmla="*/ 164 h 304"/>
              <a:gd name="T42" fmla="*/ 78 w 344"/>
              <a:gd name="T43" fmla="*/ 148 h 304"/>
              <a:gd name="T44" fmla="*/ 78 w 344"/>
              <a:gd name="T45" fmla="*/ 148 h 304"/>
              <a:gd name="T46" fmla="*/ 0 w 344"/>
              <a:gd name="T47" fmla="*/ 148 h 304"/>
              <a:gd name="T48" fmla="*/ 0 w 344"/>
              <a:gd name="T49" fmla="*/ 0 h 304"/>
              <a:gd name="T50" fmla="*/ 0 w 344"/>
              <a:gd name="T51" fmla="*/ 0 h 304"/>
              <a:gd name="T52" fmla="*/ 0 w 344"/>
              <a:gd name="T53" fmla="*/ 0 h 304"/>
              <a:gd name="T54" fmla="*/ 0 w 344"/>
              <a:gd name="T55" fmla="*/ 0 h 304"/>
              <a:gd name="T56" fmla="*/ 0 w 344"/>
              <a:gd name="T57" fmla="*/ 0 h 304"/>
              <a:gd name="T58" fmla="*/ 202 w 344"/>
              <a:gd name="T59" fmla="*/ 0 h 304"/>
              <a:gd name="T60" fmla="*/ 202 w 344"/>
              <a:gd name="T61" fmla="*/ 0 h 304"/>
              <a:gd name="T62" fmla="*/ 202 w 344"/>
              <a:gd name="T63" fmla="*/ 148 h 304"/>
              <a:gd name="T64" fmla="*/ 202 w 344"/>
              <a:gd name="T65" fmla="*/ 148 h 304"/>
              <a:gd name="T66" fmla="*/ 274 w 344"/>
              <a:gd name="T67" fmla="*/ 148 h 304"/>
              <a:gd name="T68" fmla="*/ 274 w 344"/>
              <a:gd name="T69" fmla="*/ 148 h 304"/>
              <a:gd name="T70" fmla="*/ 272 w 344"/>
              <a:gd name="T71" fmla="*/ 164 h 304"/>
              <a:gd name="T72" fmla="*/ 266 w 344"/>
              <a:gd name="T73" fmla="*/ 184 h 304"/>
              <a:gd name="T74" fmla="*/ 260 w 344"/>
              <a:gd name="T75" fmla="*/ 200 h 304"/>
              <a:gd name="T76" fmla="*/ 254 w 344"/>
              <a:gd name="T77" fmla="*/ 216 h 304"/>
              <a:gd name="T78" fmla="*/ 244 w 344"/>
              <a:gd name="T79" fmla="*/ 230 h 304"/>
              <a:gd name="T80" fmla="*/ 230 w 344"/>
              <a:gd name="T81" fmla="*/ 244 h 304"/>
              <a:gd name="T82" fmla="*/ 218 w 344"/>
              <a:gd name="T83" fmla="*/ 258 h 304"/>
              <a:gd name="T84" fmla="*/ 202 w 344"/>
              <a:gd name="T85" fmla="*/ 268 h 304"/>
              <a:gd name="T86" fmla="*/ 240 w 344"/>
              <a:gd name="T87" fmla="*/ 304 h 304"/>
              <a:gd name="T88" fmla="*/ 240 w 344"/>
              <a:gd name="T89" fmla="*/ 304 h 304"/>
              <a:gd name="T90" fmla="*/ 264 w 344"/>
              <a:gd name="T91" fmla="*/ 288 h 304"/>
              <a:gd name="T92" fmla="*/ 288 w 344"/>
              <a:gd name="T93" fmla="*/ 270 h 304"/>
              <a:gd name="T94" fmla="*/ 304 w 344"/>
              <a:gd name="T95" fmla="*/ 250 h 304"/>
              <a:gd name="T96" fmla="*/ 318 w 344"/>
              <a:gd name="T97" fmla="*/ 228 h 304"/>
              <a:gd name="T98" fmla="*/ 332 w 344"/>
              <a:gd name="T99" fmla="*/ 202 h 304"/>
              <a:gd name="T100" fmla="*/ 340 w 344"/>
              <a:gd name="T101" fmla="*/ 176 h 304"/>
              <a:gd name="T102" fmla="*/ 344 w 344"/>
              <a:gd name="T103" fmla="*/ 146 h 304"/>
              <a:gd name="T104" fmla="*/ 344 w 344"/>
              <a:gd name="T105" fmla="*/ 116 h 304"/>
              <a:gd name="T106" fmla="*/ 344 w 344"/>
              <a:gd name="T107" fmla="*/ 0 h 304"/>
              <a:gd name="T108" fmla="*/ 202 w 344"/>
              <a:gd name="T109" fmla="*/ 0 h 304"/>
              <a:gd name="T110" fmla="*/ 202 w 344"/>
              <a:gd name="T111" fmla="*/ 0 h 304"/>
              <a:gd name="T112" fmla="*/ 202 w 344"/>
              <a:gd name="T113" fmla="*/ 0 h 304"/>
              <a:gd name="T114" fmla="*/ 202 w 344"/>
              <a:gd name="T115" fmla="*/ 0 h 3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44" h="304">
                <a:moveTo>
                  <a:pt x="0" y="0"/>
                </a:moveTo>
                <a:lnTo>
                  <a:pt x="152" y="0"/>
                </a:lnTo>
                <a:lnTo>
                  <a:pt x="152" y="116"/>
                </a:lnTo>
                <a:lnTo>
                  <a:pt x="152" y="116"/>
                </a:lnTo>
                <a:lnTo>
                  <a:pt x="152" y="146"/>
                </a:lnTo>
                <a:lnTo>
                  <a:pt x="144" y="176"/>
                </a:lnTo>
                <a:lnTo>
                  <a:pt x="136" y="202"/>
                </a:lnTo>
                <a:lnTo>
                  <a:pt x="126" y="228"/>
                </a:lnTo>
                <a:lnTo>
                  <a:pt x="110" y="250"/>
                </a:lnTo>
                <a:lnTo>
                  <a:pt x="90" y="270"/>
                </a:lnTo>
                <a:lnTo>
                  <a:pt x="68" y="288"/>
                </a:lnTo>
                <a:lnTo>
                  <a:pt x="40" y="304"/>
                </a:lnTo>
                <a:lnTo>
                  <a:pt x="4" y="268"/>
                </a:lnTo>
                <a:lnTo>
                  <a:pt x="4" y="268"/>
                </a:lnTo>
                <a:lnTo>
                  <a:pt x="22" y="256"/>
                </a:lnTo>
                <a:lnTo>
                  <a:pt x="36" y="242"/>
                </a:lnTo>
                <a:lnTo>
                  <a:pt x="48" y="228"/>
                </a:lnTo>
                <a:lnTo>
                  <a:pt x="60" y="214"/>
                </a:lnTo>
                <a:lnTo>
                  <a:pt x="68" y="198"/>
                </a:lnTo>
                <a:lnTo>
                  <a:pt x="74" y="182"/>
                </a:lnTo>
                <a:lnTo>
                  <a:pt x="76" y="164"/>
                </a:lnTo>
                <a:lnTo>
                  <a:pt x="78" y="148"/>
                </a:lnTo>
                <a:lnTo>
                  <a:pt x="78" y="148"/>
                </a:lnTo>
                <a:lnTo>
                  <a:pt x="0" y="148"/>
                </a:ln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close/>
                <a:moveTo>
                  <a:pt x="202" y="0"/>
                </a:moveTo>
                <a:lnTo>
                  <a:pt x="202" y="0"/>
                </a:lnTo>
                <a:lnTo>
                  <a:pt x="202" y="148"/>
                </a:lnTo>
                <a:lnTo>
                  <a:pt x="202" y="148"/>
                </a:lnTo>
                <a:lnTo>
                  <a:pt x="274" y="148"/>
                </a:lnTo>
                <a:lnTo>
                  <a:pt x="274" y="148"/>
                </a:lnTo>
                <a:lnTo>
                  <a:pt x="272" y="164"/>
                </a:lnTo>
                <a:lnTo>
                  <a:pt x="266" y="184"/>
                </a:lnTo>
                <a:lnTo>
                  <a:pt x="260" y="200"/>
                </a:lnTo>
                <a:lnTo>
                  <a:pt x="254" y="216"/>
                </a:lnTo>
                <a:lnTo>
                  <a:pt x="244" y="230"/>
                </a:lnTo>
                <a:lnTo>
                  <a:pt x="230" y="244"/>
                </a:lnTo>
                <a:lnTo>
                  <a:pt x="218" y="258"/>
                </a:lnTo>
                <a:lnTo>
                  <a:pt x="202" y="268"/>
                </a:lnTo>
                <a:lnTo>
                  <a:pt x="240" y="304"/>
                </a:lnTo>
                <a:lnTo>
                  <a:pt x="240" y="304"/>
                </a:lnTo>
                <a:lnTo>
                  <a:pt x="264" y="288"/>
                </a:lnTo>
                <a:lnTo>
                  <a:pt x="288" y="270"/>
                </a:lnTo>
                <a:lnTo>
                  <a:pt x="304" y="250"/>
                </a:lnTo>
                <a:lnTo>
                  <a:pt x="318" y="228"/>
                </a:lnTo>
                <a:lnTo>
                  <a:pt x="332" y="202"/>
                </a:lnTo>
                <a:lnTo>
                  <a:pt x="340" y="176"/>
                </a:lnTo>
                <a:lnTo>
                  <a:pt x="344" y="146"/>
                </a:lnTo>
                <a:lnTo>
                  <a:pt x="344" y="116"/>
                </a:lnTo>
                <a:lnTo>
                  <a:pt x="344" y="0"/>
                </a:lnTo>
                <a:lnTo>
                  <a:pt x="202" y="0"/>
                </a:lnTo>
                <a:lnTo>
                  <a:pt x="202" y="0"/>
                </a:lnTo>
                <a:lnTo>
                  <a:pt x="202" y="0"/>
                </a:lnTo>
                <a:lnTo>
                  <a:pt x="202" y="0"/>
                </a:lnTo>
                <a:close/>
              </a:path>
            </a:pathLst>
          </a:custGeom>
          <a:solidFill>
            <a:srgbClr val="C00000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/>
          <a:p>
            <a:pPr fontAlgn="base"/>
            <a:endParaRPr lang="zh-CN" altLang="en-US" sz="1350" strike="noStrike" noProof="1">
              <a:solidFill>
                <a:srgbClr val="C00000"/>
              </a:solidFill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121285" y="448945"/>
            <a:ext cx="9138285" cy="1679575"/>
          </a:xfrm>
          <a:prstGeom prst="rect">
            <a:avLst/>
          </a:prstGeom>
        </p:spPr>
        <p:txBody>
          <a:bodyPr vert="horz" wrap="square" lIns="68580" tIns="34290" rIns="68580" bIns="34290" rtlCol="0" anchor="ctr">
            <a:noAutofit/>
          </a:bodyPr>
          <a:lstStyle>
            <a:defPPr>
              <a:defRPr lang="zh-CN"/>
            </a:defPPr>
            <a:lvl1pPr marR="0" lvl="0" indent="0" algn="just" fontAlgn="auto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defRPr kumimoji="0" sz="2400" b="0" i="0" u="none" strike="noStrike" cap="none" spc="0" normalizeH="0" baseline="0">
                <a:ln>
                  <a:noFill/>
                </a:ln>
                <a:effectLst/>
                <a:uLnTx/>
                <a:uFillTx/>
                <a:latin typeface="Arial" panose="020B0604020202020204"/>
                <a:ea typeface="黑体" panose="02010609060101010101" pitchFamily="49" charset="-122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>
                    <a:lumMod val="85000"/>
                  </a:schemeClr>
                </a:solidFill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fontAlgn="auto"/>
            <a:r>
              <a:rPr lang="en-US" altLang="zh-CN" strike="noStrike" noProof="1" dirty="0">
                <a:solidFill>
                  <a:srgbClr val="C00000"/>
                </a:solidFill>
                <a:latin typeface="汉仪雅酷黑简" panose="00020600040101010101" charset="-122"/>
                <a:ea typeface="汉仪雅酷黑简" panose="00020600040101010101" charset="-122"/>
                <a:cs typeface="汉仪雅酷黑简" panose="00020600040101010101" charset="-122"/>
              </a:rPr>
              <a:t>   </a:t>
            </a:r>
            <a:r>
              <a:rPr lang="zh-CN" altLang="en-US" strike="noStrike" noProof="1" dirty="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曾经有一份真诚的爱情摆在我的面前，但是我没有珍惜。等到了失去的时候才后悔莫及，尘世间最痛苦的事莫过于此。如果上天可以给我一个机会再来一次的话，我会对你说三个字‘我爱你’。如果非要把这份爱加上一个期限，我希望是一万年！”</a:t>
            </a:r>
            <a:endParaRPr lang="zh-CN" altLang="en-US" strike="noStrike" noProof="1" dirty="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Line 6"/>
          <p:cNvSpPr>
            <a:spLocks noChangeShapeType="1"/>
          </p:cNvSpPr>
          <p:nvPr>
            <p:custDataLst>
              <p:tags r:id="rId5"/>
            </p:custDataLst>
          </p:nvPr>
        </p:nvSpPr>
        <p:spPr bwMode="auto">
          <a:xfrm>
            <a:off x="265748" y="2293303"/>
            <a:ext cx="8640000" cy="0"/>
          </a:xfrm>
          <a:prstGeom prst="line">
            <a:avLst/>
          </a:prstGeom>
          <a:noFill/>
          <a:ln w="25400" cap="flat" cmpd="sng">
            <a:solidFill>
              <a:srgbClr val="C00000"/>
            </a:solidFill>
            <a:prstDash val="solid"/>
            <a:round/>
          </a:ln>
          <a:effectLst/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s-ES" sz="15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uLnTx/>
              <a:uFillTx/>
              <a:latin typeface="隶书" pitchFamily="49" charset="-122"/>
              <a:ea typeface="隶书" pitchFamily="49" charset="-122"/>
              <a:sym typeface="Gill Sans" charset="0"/>
            </a:endParaRPr>
          </a:p>
        </p:txBody>
      </p:sp>
      <p:sp>
        <p:nvSpPr>
          <p:cNvPr id="14" name="Line 6"/>
          <p:cNvSpPr>
            <a:spLocks noChangeShapeType="1"/>
          </p:cNvSpPr>
          <p:nvPr>
            <p:custDataLst>
              <p:tags r:id="rId6"/>
            </p:custDataLst>
          </p:nvPr>
        </p:nvSpPr>
        <p:spPr bwMode="auto">
          <a:xfrm>
            <a:off x="500698" y="386398"/>
            <a:ext cx="8640000" cy="0"/>
          </a:xfrm>
          <a:prstGeom prst="line">
            <a:avLst/>
          </a:prstGeom>
          <a:noFill/>
          <a:ln w="25400" cap="flat" cmpd="sng">
            <a:solidFill>
              <a:srgbClr val="C00000"/>
            </a:solidFill>
            <a:prstDash val="solid"/>
            <a:round/>
          </a:ln>
          <a:effectLst/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s-ES" sz="15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uLnTx/>
              <a:uFillTx/>
              <a:latin typeface="隶书" pitchFamily="49" charset="-122"/>
              <a:ea typeface="隶书" pitchFamily="49" charset="-122"/>
              <a:sym typeface="Gill Sans" charset="0"/>
            </a:endParaRPr>
          </a:p>
        </p:txBody>
      </p:sp>
      <p:sp>
        <p:nvSpPr>
          <p:cNvPr id="15" name="Freeform 5"/>
          <p:cNvSpPr>
            <a:spLocks noEditPoints="1"/>
          </p:cNvSpPr>
          <p:nvPr>
            <p:custDataLst>
              <p:tags r:id="rId7"/>
            </p:custDataLst>
          </p:nvPr>
        </p:nvSpPr>
        <p:spPr bwMode="auto">
          <a:xfrm>
            <a:off x="2846070" y="4203065"/>
            <a:ext cx="295275" cy="273050"/>
          </a:xfrm>
          <a:custGeom>
            <a:avLst/>
            <a:gdLst>
              <a:gd name="T0" fmla="*/ 106 w 336"/>
              <a:gd name="T1" fmla="*/ 0 h 304"/>
              <a:gd name="T2" fmla="*/ 140 w 336"/>
              <a:gd name="T3" fmla="*/ 38 h 304"/>
              <a:gd name="T4" fmla="*/ 140 w 336"/>
              <a:gd name="T5" fmla="*/ 38 h 304"/>
              <a:gd name="T6" fmla="*/ 124 w 336"/>
              <a:gd name="T7" fmla="*/ 50 h 304"/>
              <a:gd name="T8" fmla="*/ 110 w 336"/>
              <a:gd name="T9" fmla="*/ 64 h 304"/>
              <a:gd name="T10" fmla="*/ 100 w 336"/>
              <a:gd name="T11" fmla="*/ 78 h 304"/>
              <a:gd name="T12" fmla="*/ 88 w 336"/>
              <a:gd name="T13" fmla="*/ 92 h 304"/>
              <a:gd name="T14" fmla="*/ 82 w 336"/>
              <a:gd name="T15" fmla="*/ 108 h 304"/>
              <a:gd name="T16" fmla="*/ 76 w 336"/>
              <a:gd name="T17" fmla="*/ 124 h 304"/>
              <a:gd name="T18" fmla="*/ 72 w 336"/>
              <a:gd name="T19" fmla="*/ 140 h 304"/>
              <a:gd name="T20" fmla="*/ 70 w 336"/>
              <a:gd name="T21" fmla="*/ 156 h 304"/>
              <a:gd name="T22" fmla="*/ 70 w 336"/>
              <a:gd name="T23" fmla="*/ 156 h 304"/>
              <a:gd name="T24" fmla="*/ 144 w 336"/>
              <a:gd name="T25" fmla="*/ 156 h 304"/>
              <a:gd name="T26" fmla="*/ 144 w 336"/>
              <a:gd name="T27" fmla="*/ 304 h 304"/>
              <a:gd name="T28" fmla="*/ 0 w 336"/>
              <a:gd name="T29" fmla="*/ 304 h 304"/>
              <a:gd name="T30" fmla="*/ 0 w 336"/>
              <a:gd name="T31" fmla="*/ 192 h 304"/>
              <a:gd name="T32" fmla="*/ 0 w 336"/>
              <a:gd name="T33" fmla="*/ 192 h 304"/>
              <a:gd name="T34" fmla="*/ 0 w 336"/>
              <a:gd name="T35" fmla="*/ 160 h 304"/>
              <a:gd name="T36" fmla="*/ 4 w 336"/>
              <a:gd name="T37" fmla="*/ 130 h 304"/>
              <a:gd name="T38" fmla="*/ 12 w 336"/>
              <a:gd name="T39" fmla="*/ 104 h 304"/>
              <a:gd name="T40" fmla="*/ 26 w 336"/>
              <a:gd name="T41" fmla="*/ 78 h 304"/>
              <a:gd name="T42" fmla="*/ 40 w 336"/>
              <a:gd name="T43" fmla="*/ 54 h 304"/>
              <a:gd name="T44" fmla="*/ 56 w 336"/>
              <a:gd name="T45" fmla="*/ 34 h 304"/>
              <a:gd name="T46" fmla="*/ 80 w 336"/>
              <a:gd name="T47" fmla="*/ 16 h 304"/>
              <a:gd name="T48" fmla="*/ 106 w 336"/>
              <a:gd name="T49" fmla="*/ 0 h 304"/>
              <a:gd name="T50" fmla="*/ 106 w 336"/>
              <a:gd name="T51" fmla="*/ 0 h 304"/>
              <a:gd name="T52" fmla="*/ 106 w 336"/>
              <a:gd name="T53" fmla="*/ 0 h 304"/>
              <a:gd name="T54" fmla="*/ 106 w 336"/>
              <a:gd name="T55" fmla="*/ 0 h 304"/>
              <a:gd name="T56" fmla="*/ 298 w 336"/>
              <a:gd name="T57" fmla="*/ 0 h 304"/>
              <a:gd name="T58" fmla="*/ 298 w 336"/>
              <a:gd name="T59" fmla="*/ 0 h 304"/>
              <a:gd name="T60" fmla="*/ 298 w 336"/>
              <a:gd name="T61" fmla="*/ 0 h 304"/>
              <a:gd name="T62" fmla="*/ 272 w 336"/>
              <a:gd name="T63" fmla="*/ 16 h 304"/>
              <a:gd name="T64" fmla="*/ 250 w 336"/>
              <a:gd name="T65" fmla="*/ 36 h 304"/>
              <a:gd name="T66" fmla="*/ 232 w 336"/>
              <a:gd name="T67" fmla="*/ 56 h 304"/>
              <a:gd name="T68" fmla="*/ 218 w 336"/>
              <a:gd name="T69" fmla="*/ 80 h 304"/>
              <a:gd name="T70" fmla="*/ 204 w 336"/>
              <a:gd name="T71" fmla="*/ 106 h 304"/>
              <a:gd name="T72" fmla="*/ 196 w 336"/>
              <a:gd name="T73" fmla="*/ 130 h 304"/>
              <a:gd name="T74" fmla="*/ 192 w 336"/>
              <a:gd name="T75" fmla="*/ 160 h 304"/>
              <a:gd name="T76" fmla="*/ 192 w 336"/>
              <a:gd name="T77" fmla="*/ 192 h 304"/>
              <a:gd name="T78" fmla="*/ 192 w 336"/>
              <a:gd name="T79" fmla="*/ 192 h 304"/>
              <a:gd name="T80" fmla="*/ 192 w 336"/>
              <a:gd name="T81" fmla="*/ 304 h 304"/>
              <a:gd name="T82" fmla="*/ 336 w 336"/>
              <a:gd name="T83" fmla="*/ 304 h 304"/>
              <a:gd name="T84" fmla="*/ 336 w 336"/>
              <a:gd name="T85" fmla="*/ 156 h 304"/>
              <a:gd name="T86" fmla="*/ 260 w 336"/>
              <a:gd name="T87" fmla="*/ 156 h 304"/>
              <a:gd name="T88" fmla="*/ 260 w 336"/>
              <a:gd name="T89" fmla="*/ 156 h 304"/>
              <a:gd name="T90" fmla="*/ 264 w 336"/>
              <a:gd name="T91" fmla="*/ 140 h 304"/>
              <a:gd name="T92" fmla="*/ 268 w 336"/>
              <a:gd name="T93" fmla="*/ 124 h 304"/>
              <a:gd name="T94" fmla="*/ 274 w 336"/>
              <a:gd name="T95" fmla="*/ 108 h 304"/>
              <a:gd name="T96" fmla="*/ 280 w 336"/>
              <a:gd name="T97" fmla="*/ 92 h 304"/>
              <a:gd name="T98" fmla="*/ 292 w 336"/>
              <a:gd name="T99" fmla="*/ 78 h 304"/>
              <a:gd name="T100" fmla="*/ 304 w 336"/>
              <a:gd name="T101" fmla="*/ 64 h 304"/>
              <a:gd name="T102" fmla="*/ 316 w 336"/>
              <a:gd name="T103" fmla="*/ 50 h 304"/>
              <a:gd name="T104" fmla="*/ 332 w 336"/>
              <a:gd name="T105" fmla="*/ 38 h 304"/>
              <a:gd name="T106" fmla="*/ 332 w 336"/>
              <a:gd name="T107" fmla="*/ 38 h 304"/>
              <a:gd name="T108" fmla="*/ 298 w 336"/>
              <a:gd name="T109" fmla="*/ 0 h 304"/>
              <a:gd name="T110" fmla="*/ 298 w 336"/>
              <a:gd name="T111" fmla="*/ 0 h 3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336" h="304">
                <a:moveTo>
                  <a:pt x="106" y="0"/>
                </a:moveTo>
                <a:lnTo>
                  <a:pt x="140" y="38"/>
                </a:lnTo>
                <a:lnTo>
                  <a:pt x="140" y="38"/>
                </a:lnTo>
                <a:lnTo>
                  <a:pt x="124" y="50"/>
                </a:lnTo>
                <a:lnTo>
                  <a:pt x="110" y="64"/>
                </a:lnTo>
                <a:lnTo>
                  <a:pt x="100" y="78"/>
                </a:lnTo>
                <a:lnTo>
                  <a:pt x="88" y="92"/>
                </a:lnTo>
                <a:lnTo>
                  <a:pt x="82" y="108"/>
                </a:lnTo>
                <a:lnTo>
                  <a:pt x="76" y="124"/>
                </a:lnTo>
                <a:lnTo>
                  <a:pt x="72" y="140"/>
                </a:lnTo>
                <a:lnTo>
                  <a:pt x="70" y="156"/>
                </a:lnTo>
                <a:lnTo>
                  <a:pt x="70" y="156"/>
                </a:lnTo>
                <a:lnTo>
                  <a:pt x="144" y="156"/>
                </a:lnTo>
                <a:lnTo>
                  <a:pt x="144" y="304"/>
                </a:lnTo>
                <a:lnTo>
                  <a:pt x="0" y="304"/>
                </a:lnTo>
                <a:lnTo>
                  <a:pt x="0" y="192"/>
                </a:lnTo>
                <a:lnTo>
                  <a:pt x="0" y="192"/>
                </a:lnTo>
                <a:lnTo>
                  <a:pt x="0" y="160"/>
                </a:lnTo>
                <a:lnTo>
                  <a:pt x="4" y="130"/>
                </a:lnTo>
                <a:lnTo>
                  <a:pt x="12" y="104"/>
                </a:lnTo>
                <a:lnTo>
                  <a:pt x="26" y="78"/>
                </a:lnTo>
                <a:lnTo>
                  <a:pt x="40" y="54"/>
                </a:lnTo>
                <a:lnTo>
                  <a:pt x="56" y="34"/>
                </a:lnTo>
                <a:lnTo>
                  <a:pt x="80" y="16"/>
                </a:lnTo>
                <a:lnTo>
                  <a:pt x="106" y="0"/>
                </a:lnTo>
                <a:lnTo>
                  <a:pt x="106" y="0"/>
                </a:lnTo>
                <a:lnTo>
                  <a:pt x="106" y="0"/>
                </a:lnTo>
                <a:lnTo>
                  <a:pt x="106" y="0"/>
                </a:lnTo>
                <a:close/>
                <a:moveTo>
                  <a:pt x="298" y="0"/>
                </a:moveTo>
                <a:lnTo>
                  <a:pt x="298" y="0"/>
                </a:lnTo>
                <a:lnTo>
                  <a:pt x="298" y="0"/>
                </a:lnTo>
                <a:lnTo>
                  <a:pt x="272" y="16"/>
                </a:lnTo>
                <a:lnTo>
                  <a:pt x="250" y="36"/>
                </a:lnTo>
                <a:lnTo>
                  <a:pt x="232" y="56"/>
                </a:lnTo>
                <a:lnTo>
                  <a:pt x="218" y="80"/>
                </a:lnTo>
                <a:lnTo>
                  <a:pt x="204" y="106"/>
                </a:lnTo>
                <a:lnTo>
                  <a:pt x="196" y="130"/>
                </a:lnTo>
                <a:lnTo>
                  <a:pt x="192" y="160"/>
                </a:lnTo>
                <a:lnTo>
                  <a:pt x="192" y="192"/>
                </a:lnTo>
                <a:lnTo>
                  <a:pt x="192" y="192"/>
                </a:lnTo>
                <a:lnTo>
                  <a:pt x="192" y="304"/>
                </a:lnTo>
                <a:lnTo>
                  <a:pt x="336" y="304"/>
                </a:lnTo>
                <a:lnTo>
                  <a:pt x="336" y="156"/>
                </a:lnTo>
                <a:lnTo>
                  <a:pt x="260" y="156"/>
                </a:lnTo>
                <a:lnTo>
                  <a:pt x="260" y="156"/>
                </a:lnTo>
                <a:lnTo>
                  <a:pt x="264" y="140"/>
                </a:lnTo>
                <a:lnTo>
                  <a:pt x="268" y="124"/>
                </a:lnTo>
                <a:lnTo>
                  <a:pt x="274" y="108"/>
                </a:lnTo>
                <a:lnTo>
                  <a:pt x="280" y="92"/>
                </a:lnTo>
                <a:lnTo>
                  <a:pt x="292" y="78"/>
                </a:lnTo>
                <a:lnTo>
                  <a:pt x="304" y="64"/>
                </a:lnTo>
                <a:lnTo>
                  <a:pt x="316" y="50"/>
                </a:lnTo>
                <a:lnTo>
                  <a:pt x="332" y="38"/>
                </a:lnTo>
                <a:lnTo>
                  <a:pt x="332" y="38"/>
                </a:lnTo>
                <a:lnTo>
                  <a:pt x="298" y="0"/>
                </a:lnTo>
                <a:lnTo>
                  <a:pt x="298" y="0"/>
                </a:lnTo>
                <a:close/>
              </a:path>
            </a:pathLst>
          </a:custGeom>
          <a:solidFill>
            <a:srgbClr val="C00000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/>
          <a:p>
            <a:pPr fontAlgn="base"/>
            <a:endParaRPr lang="zh-CN" altLang="en-US" sz="1350" strike="noStrike" noProof="1">
              <a:solidFill>
                <a:srgbClr val="C00000"/>
              </a:solidFill>
              <a:latin typeface="Arial" panose="020B0604020202020204" pitchFamily="34" charset="0"/>
              <a:ea typeface="隶书" pitchFamily="49" charset="-122"/>
            </a:endParaRPr>
          </a:p>
        </p:txBody>
      </p:sp>
      <p:sp>
        <p:nvSpPr>
          <p:cNvPr id="16" name="Freeform 6"/>
          <p:cNvSpPr>
            <a:spLocks noEditPoints="1"/>
          </p:cNvSpPr>
          <p:nvPr>
            <p:custDataLst>
              <p:tags r:id="rId8"/>
            </p:custDataLst>
          </p:nvPr>
        </p:nvSpPr>
        <p:spPr bwMode="auto">
          <a:xfrm>
            <a:off x="11677650" y="6383020"/>
            <a:ext cx="301625" cy="271780"/>
          </a:xfrm>
          <a:custGeom>
            <a:avLst/>
            <a:gdLst>
              <a:gd name="T0" fmla="*/ 0 w 344"/>
              <a:gd name="T1" fmla="*/ 0 h 304"/>
              <a:gd name="T2" fmla="*/ 152 w 344"/>
              <a:gd name="T3" fmla="*/ 0 h 304"/>
              <a:gd name="T4" fmla="*/ 152 w 344"/>
              <a:gd name="T5" fmla="*/ 116 h 304"/>
              <a:gd name="T6" fmla="*/ 152 w 344"/>
              <a:gd name="T7" fmla="*/ 116 h 304"/>
              <a:gd name="T8" fmla="*/ 152 w 344"/>
              <a:gd name="T9" fmla="*/ 146 h 304"/>
              <a:gd name="T10" fmla="*/ 144 w 344"/>
              <a:gd name="T11" fmla="*/ 176 h 304"/>
              <a:gd name="T12" fmla="*/ 136 w 344"/>
              <a:gd name="T13" fmla="*/ 202 h 304"/>
              <a:gd name="T14" fmla="*/ 126 w 344"/>
              <a:gd name="T15" fmla="*/ 228 h 304"/>
              <a:gd name="T16" fmla="*/ 110 w 344"/>
              <a:gd name="T17" fmla="*/ 250 h 304"/>
              <a:gd name="T18" fmla="*/ 90 w 344"/>
              <a:gd name="T19" fmla="*/ 270 h 304"/>
              <a:gd name="T20" fmla="*/ 68 w 344"/>
              <a:gd name="T21" fmla="*/ 288 h 304"/>
              <a:gd name="T22" fmla="*/ 40 w 344"/>
              <a:gd name="T23" fmla="*/ 304 h 304"/>
              <a:gd name="T24" fmla="*/ 4 w 344"/>
              <a:gd name="T25" fmla="*/ 268 h 304"/>
              <a:gd name="T26" fmla="*/ 4 w 344"/>
              <a:gd name="T27" fmla="*/ 268 h 304"/>
              <a:gd name="T28" fmla="*/ 22 w 344"/>
              <a:gd name="T29" fmla="*/ 256 h 304"/>
              <a:gd name="T30" fmla="*/ 36 w 344"/>
              <a:gd name="T31" fmla="*/ 242 h 304"/>
              <a:gd name="T32" fmla="*/ 48 w 344"/>
              <a:gd name="T33" fmla="*/ 228 h 304"/>
              <a:gd name="T34" fmla="*/ 60 w 344"/>
              <a:gd name="T35" fmla="*/ 214 h 304"/>
              <a:gd name="T36" fmla="*/ 68 w 344"/>
              <a:gd name="T37" fmla="*/ 198 h 304"/>
              <a:gd name="T38" fmla="*/ 74 w 344"/>
              <a:gd name="T39" fmla="*/ 182 h 304"/>
              <a:gd name="T40" fmla="*/ 76 w 344"/>
              <a:gd name="T41" fmla="*/ 164 h 304"/>
              <a:gd name="T42" fmla="*/ 78 w 344"/>
              <a:gd name="T43" fmla="*/ 148 h 304"/>
              <a:gd name="T44" fmla="*/ 78 w 344"/>
              <a:gd name="T45" fmla="*/ 148 h 304"/>
              <a:gd name="T46" fmla="*/ 0 w 344"/>
              <a:gd name="T47" fmla="*/ 148 h 304"/>
              <a:gd name="T48" fmla="*/ 0 w 344"/>
              <a:gd name="T49" fmla="*/ 0 h 304"/>
              <a:gd name="T50" fmla="*/ 0 w 344"/>
              <a:gd name="T51" fmla="*/ 0 h 304"/>
              <a:gd name="T52" fmla="*/ 0 w 344"/>
              <a:gd name="T53" fmla="*/ 0 h 304"/>
              <a:gd name="T54" fmla="*/ 0 w 344"/>
              <a:gd name="T55" fmla="*/ 0 h 304"/>
              <a:gd name="T56" fmla="*/ 0 w 344"/>
              <a:gd name="T57" fmla="*/ 0 h 304"/>
              <a:gd name="T58" fmla="*/ 202 w 344"/>
              <a:gd name="T59" fmla="*/ 0 h 304"/>
              <a:gd name="T60" fmla="*/ 202 w 344"/>
              <a:gd name="T61" fmla="*/ 0 h 304"/>
              <a:gd name="T62" fmla="*/ 202 w 344"/>
              <a:gd name="T63" fmla="*/ 148 h 304"/>
              <a:gd name="T64" fmla="*/ 202 w 344"/>
              <a:gd name="T65" fmla="*/ 148 h 304"/>
              <a:gd name="T66" fmla="*/ 274 w 344"/>
              <a:gd name="T67" fmla="*/ 148 h 304"/>
              <a:gd name="T68" fmla="*/ 274 w 344"/>
              <a:gd name="T69" fmla="*/ 148 h 304"/>
              <a:gd name="T70" fmla="*/ 272 w 344"/>
              <a:gd name="T71" fmla="*/ 164 h 304"/>
              <a:gd name="T72" fmla="*/ 266 w 344"/>
              <a:gd name="T73" fmla="*/ 184 h 304"/>
              <a:gd name="T74" fmla="*/ 260 w 344"/>
              <a:gd name="T75" fmla="*/ 200 h 304"/>
              <a:gd name="T76" fmla="*/ 254 w 344"/>
              <a:gd name="T77" fmla="*/ 216 h 304"/>
              <a:gd name="T78" fmla="*/ 244 w 344"/>
              <a:gd name="T79" fmla="*/ 230 h 304"/>
              <a:gd name="T80" fmla="*/ 230 w 344"/>
              <a:gd name="T81" fmla="*/ 244 h 304"/>
              <a:gd name="T82" fmla="*/ 218 w 344"/>
              <a:gd name="T83" fmla="*/ 258 h 304"/>
              <a:gd name="T84" fmla="*/ 202 w 344"/>
              <a:gd name="T85" fmla="*/ 268 h 304"/>
              <a:gd name="T86" fmla="*/ 240 w 344"/>
              <a:gd name="T87" fmla="*/ 304 h 304"/>
              <a:gd name="T88" fmla="*/ 240 w 344"/>
              <a:gd name="T89" fmla="*/ 304 h 304"/>
              <a:gd name="T90" fmla="*/ 264 w 344"/>
              <a:gd name="T91" fmla="*/ 288 h 304"/>
              <a:gd name="T92" fmla="*/ 288 w 344"/>
              <a:gd name="T93" fmla="*/ 270 h 304"/>
              <a:gd name="T94" fmla="*/ 304 w 344"/>
              <a:gd name="T95" fmla="*/ 250 h 304"/>
              <a:gd name="T96" fmla="*/ 318 w 344"/>
              <a:gd name="T97" fmla="*/ 228 h 304"/>
              <a:gd name="T98" fmla="*/ 332 w 344"/>
              <a:gd name="T99" fmla="*/ 202 h 304"/>
              <a:gd name="T100" fmla="*/ 340 w 344"/>
              <a:gd name="T101" fmla="*/ 176 h 304"/>
              <a:gd name="T102" fmla="*/ 344 w 344"/>
              <a:gd name="T103" fmla="*/ 146 h 304"/>
              <a:gd name="T104" fmla="*/ 344 w 344"/>
              <a:gd name="T105" fmla="*/ 116 h 304"/>
              <a:gd name="T106" fmla="*/ 344 w 344"/>
              <a:gd name="T107" fmla="*/ 0 h 304"/>
              <a:gd name="T108" fmla="*/ 202 w 344"/>
              <a:gd name="T109" fmla="*/ 0 h 304"/>
              <a:gd name="T110" fmla="*/ 202 w 344"/>
              <a:gd name="T111" fmla="*/ 0 h 304"/>
              <a:gd name="T112" fmla="*/ 202 w 344"/>
              <a:gd name="T113" fmla="*/ 0 h 304"/>
              <a:gd name="T114" fmla="*/ 202 w 344"/>
              <a:gd name="T115" fmla="*/ 0 h 3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44" h="304">
                <a:moveTo>
                  <a:pt x="0" y="0"/>
                </a:moveTo>
                <a:lnTo>
                  <a:pt x="152" y="0"/>
                </a:lnTo>
                <a:lnTo>
                  <a:pt x="152" y="116"/>
                </a:lnTo>
                <a:lnTo>
                  <a:pt x="152" y="116"/>
                </a:lnTo>
                <a:lnTo>
                  <a:pt x="152" y="146"/>
                </a:lnTo>
                <a:lnTo>
                  <a:pt x="144" y="176"/>
                </a:lnTo>
                <a:lnTo>
                  <a:pt x="136" y="202"/>
                </a:lnTo>
                <a:lnTo>
                  <a:pt x="126" y="228"/>
                </a:lnTo>
                <a:lnTo>
                  <a:pt x="110" y="250"/>
                </a:lnTo>
                <a:lnTo>
                  <a:pt x="90" y="270"/>
                </a:lnTo>
                <a:lnTo>
                  <a:pt x="68" y="288"/>
                </a:lnTo>
                <a:lnTo>
                  <a:pt x="40" y="304"/>
                </a:lnTo>
                <a:lnTo>
                  <a:pt x="4" y="268"/>
                </a:lnTo>
                <a:lnTo>
                  <a:pt x="4" y="268"/>
                </a:lnTo>
                <a:lnTo>
                  <a:pt x="22" y="256"/>
                </a:lnTo>
                <a:lnTo>
                  <a:pt x="36" y="242"/>
                </a:lnTo>
                <a:lnTo>
                  <a:pt x="48" y="228"/>
                </a:lnTo>
                <a:lnTo>
                  <a:pt x="60" y="214"/>
                </a:lnTo>
                <a:lnTo>
                  <a:pt x="68" y="198"/>
                </a:lnTo>
                <a:lnTo>
                  <a:pt x="74" y="182"/>
                </a:lnTo>
                <a:lnTo>
                  <a:pt x="76" y="164"/>
                </a:lnTo>
                <a:lnTo>
                  <a:pt x="78" y="148"/>
                </a:lnTo>
                <a:lnTo>
                  <a:pt x="78" y="148"/>
                </a:lnTo>
                <a:lnTo>
                  <a:pt x="0" y="148"/>
                </a:ln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close/>
                <a:moveTo>
                  <a:pt x="202" y="0"/>
                </a:moveTo>
                <a:lnTo>
                  <a:pt x="202" y="0"/>
                </a:lnTo>
                <a:lnTo>
                  <a:pt x="202" y="148"/>
                </a:lnTo>
                <a:lnTo>
                  <a:pt x="202" y="148"/>
                </a:lnTo>
                <a:lnTo>
                  <a:pt x="274" y="148"/>
                </a:lnTo>
                <a:lnTo>
                  <a:pt x="274" y="148"/>
                </a:lnTo>
                <a:lnTo>
                  <a:pt x="272" y="164"/>
                </a:lnTo>
                <a:lnTo>
                  <a:pt x="266" y="184"/>
                </a:lnTo>
                <a:lnTo>
                  <a:pt x="260" y="200"/>
                </a:lnTo>
                <a:lnTo>
                  <a:pt x="254" y="216"/>
                </a:lnTo>
                <a:lnTo>
                  <a:pt x="244" y="230"/>
                </a:lnTo>
                <a:lnTo>
                  <a:pt x="230" y="244"/>
                </a:lnTo>
                <a:lnTo>
                  <a:pt x="218" y="258"/>
                </a:lnTo>
                <a:lnTo>
                  <a:pt x="202" y="268"/>
                </a:lnTo>
                <a:lnTo>
                  <a:pt x="240" y="304"/>
                </a:lnTo>
                <a:lnTo>
                  <a:pt x="240" y="304"/>
                </a:lnTo>
                <a:lnTo>
                  <a:pt x="264" y="288"/>
                </a:lnTo>
                <a:lnTo>
                  <a:pt x="288" y="270"/>
                </a:lnTo>
                <a:lnTo>
                  <a:pt x="304" y="250"/>
                </a:lnTo>
                <a:lnTo>
                  <a:pt x="318" y="228"/>
                </a:lnTo>
                <a:lnTo>
                  <a:pt x="332" y="202"/>
                </a:lnTo>
                <a:lnTo>
                  <a:pt x="340" y="176"/>
                </a:lnTo>
                <a:lnTo>
                  <a:pt x="344" y="146"/>
                </a:lnTo>
                <a:lnTo>
                  <a:pt x="344" y="116"/>
                </a:lnTo>
                <a:lnTo>
                  <a:pt x="344" y="0"/>
                </a:lnTo>
                <a:lnTo>
                  <a:pt x="202" y="0"/>
                </a:lnTo>
                <a:lnTo>
                  <a:pt x="202" y="0"/>
                </a:lnTo>
                <a:lnTo>
                  <a:pt x="202" y="0"/>
                </a:lnTo>
                <a:lnTo>
                  <a:pt x="202" y="0"/>
                </a:lnTo>
                <a:close/>
              </a:path>
            </a:pathLst>
          </a:custGeom>
          <a:solidFill>
            <a:srgbClr val="C00000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/>
          <a:p>
            <a:pPr fontAlgn="base"/>
            <a:endParaRPr lang="zh-CN" altLang="en-US" sz="1350" strike="noStrike" noProof="1">
              <a:solidFill>
                <a:srgbClr val="C00000"/>
              </a:solidFill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17" name="Line 6"/>
          <p:cNvSpPr>
            <a:spLocks noChangeShapeType="1"/>
          </p:cNvSpPr>
          <p:nvPr>
            <p:custDataLst>
              <p:tags r:id="rId9"/>
            </p:custDataLst>
          </p:nvPr>
        </p:nvSpPr>
        <p:spPr bwMode="auto">
          <a:xfrm>
            <a:off x="3197225" y="6383020"/>
            <a:ext cx="8486140" cy="635"/>
          </a:xfrm>
          <a:prstGeom prst="line">
            <a:avLst/>
          </a:prstGeom>
          <a:noFill/>
          <a:ln w="25400" cap="flat" cmpd="sng">
            <a:solidFill>
              <a:srgbClr val="C00000"/>
            </a:solidFill>
            <a:prstDash val="solid"/>
            <a:round/>
          </a:ln>
          <a:effectLst/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s-ES" sz="15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uLnTx/>
              <a:uFillTx/>
              <a:latin typeface="隶书" pitchFamily="49" charset="-122"/>
              <a:ea typeface="隶书" pitchFamily="49" charset="-122"/>
              <a:sym typeface="Gill Sans" charset="0"/>
            </a:endParaRPr>
          </a:p>
        </p:txBody>
      </p:sp>
      <p:sp>
        <p:nvSpPr>
          <p:cNvPr id="18" name="Line 6"/>
          <p:cNvSpPr>
            <a:spLocks noChangeShapeType="1"/>
          </p:cNvSpPr>
          <p:nvPr>
            <p:custDataLst>
              <p:tags r:id="rId10"/>
            </p:custDataLst>
          </p:nvPr>
        </p:nvSpPr>
        <p:spPr bwMode="auto">
          <a:xfrm>
            <a:off x="3146425" y="4476115"/>
            <a:ext cx="8486140" cy="635"/>
          </a:xfrm>
          <a:prstGeom prst="line">
            <a:avLst/>
          </a:prstGeom>
          <a:noFill/>
          <a:ln w="25400" cap="flat" cmpd="sng">
            <a:solidFill>
              <a:srgbClr val="C00000"/>
            </a:solidFill>
            <a:prstDash val="solid"/>
            <a:round/>
          </a:ln>
          <a:effectLst/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s-ES" sz="15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DDDDDD"/>
                </a:outerShdw>
              </a:effectLst>
              <a:uLnTx/>
              <a:uFillTx/>
              <a:latin typeface="隶书" pitchFamily="49" charset="-122"/>
              <a:ea typeface="隶书" pitchFamily="49" charset="-122"/>
              <a:sym typeface="Gill Sans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536565" y="2427605"/>
            <a:ext cx="401256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周星驰 Steven Chow</a:t>
            </a:r>
            <a:endParaRPr lang="zh-CN" altLang="en-US"/>
          </a:p>
          <a:p>
            <a:r>
              <a:rPr lang="zh-CN" altLang="en-US"/>
              <a:t>大话西游  </a:t>
            </a:r>
            <a:r>
              <a:rPr lang="zh-CN" altLang="en-US">
                <a:hlinkClick r:id="rId11" action="ppaction://hlinkfile"/>
              </a:rPr>
              <a:t>A Chinese Odyssey</a:t>
            </a:r>
            <a:r>
              <a:rPr lang="zh-CN" altLang="en-US"/>
              <a:t>，</a:t>
            </a:r>
            <a:r>
              <a:rPr lang="en-US" altLang="zh-CN"/>
              <a:t>1995</a:t>
            </a:r>
            <a:endParaRPr lang="en-US" altLang="zh-CN"/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748520" y="2341245"/>
            <a:ext cx="1432560" cy="178244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108450" y="2427605"/>
            <a:ext cx="1355090" cy="1899285"/>
          </a:xfrm>
          <a:prstGeom prst="rect">
            <a:avLst/>
          </a:prstGeom>
        </p:spPr>
      </p:pic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>
          <a:xfrm>
            <a:off x="121285" y="6383655"/>
            <a:ext cx="1475105" cy="305435"/>
          </a:xfrm>
        </p:spPr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14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121"/>
          <p:cNvPicPr>
            <a:picLocks noChangeAspect="1"/>
          </p:cNvPicPr>
          <p:nvPr/>
        </p:nvPicPr>
        <p:blipFill>
          <a:blip r:embed="rId1">
            <a:lum bright="12000"/>
          </a:blip>
          <a:stretch>
            <a:fillRect/>
          </a:stretch>
        </p:blipFill>
        <p:spPr>
          <a:xfrm>
            <a:off x="5183505" y="3060700"/>
            <a:ext cx="7006590" cy="3422650"/>
          </a:xfrm>
          <a:prstGeom prst="roundRect">
            <a:avLst/>
          </a:prstGeom>
          <a:ln>
            <a:solidFill>
              <a:schemeClr val="accent1"/>
            </a:solidFill>
          </a:ln>
          <a:effectLst>
            <a:softEdge rad="596900"/>
          </a:effectLst>
        </p:spPr>
      </p:pic>
      <p:sp>
        <p:nvSpPr>
          <p:cNvPr id="43009" name="标题 4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3989070" y="1074420"/>
            <a:ext cx="7239000" cy="1238250"/>
          </a:xfrm>
        </p:spPr>
        <p:txBody>
          <a:bodyPr vert="horz" lIns="101600" tIns="38100" rIns="76200" bIns="38100" anchor="b">
            <a:noAutofit/>
          </a:bodyPr>
          <a:p>
            <a:pPr marL="0" marR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6000" b="1" i="0" u="none" strike="noStrike" kern="1200" cap="none" spc="200" normalizeH="0" baseline="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李丽在北京的12天</a:t>
            </a:r>
            <a:endParaRPr kumimoji="0" lang="zh-CN" altLang="en-US" sz="6000" b="1" i="0" u="none" strike="noStrike" kern="1200" cap="none" spc="200" normalizeH="0" baseline="0" noProof="1" dirty="0">
              <a:solidFill>
                <a:srgbClr val="C4003A"/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010" name="副标题 5"/>
          <p:cNvSpPr>
            <a:spLocks noGrp="1"/>
          </p:cNvSpPr>
          <p:nvPr>
            <p:ph type="subTitle" idx="1" hasCustomPrompt="1"/>
          </p:nvPr>
        </p:nvSpPr>
        <p:spPr>
          <a:xfrm>
            <a:off x="7768590" y="2203450"/>
            <a:ext cx="3260725" cy="482600"/>
          </a:xfrm>
        </p:spPr>
        <p:txBody>
          <a:bodyPr vert="horz" lIns="101600" tIns="0" rIns="82550" bIns="0" anchor="t">
            <a:normAutofit/>
          </a:bodyPr>
          <a:p>
            <a:pPr marL="0" marR="0" indent="0" algn="ctr" defTabSz="6858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None/>
            </a:pPr>
            <a:r>
              <a:rPr kumimoji="0" lang="en-US" altLang="zh-CN" sz="1800" b="0" i="0" u="none" strike="noStrike" kern="1200" cap="none" spc="200" normalizeH="0" baseline="0" noProof="1">
                <a:solidFill>
                  <a:srgbClr val="C4003A"/>
                </a:solidFill>
                <a:uFillTx/>
                <a:latin typeface="Arial" panose="020B0604020202020204" pitchFamily="34" charset="0"/>
                <a:ea typeface="隶书" pitchFamily="49" charset="-122"/>
                <a:cs typeface="+mn-cs"/>
                <a:sym typeface="+mn-ea"/>
              </a:rPr>
              <a:t>Lily's 12 days in Beijing</a:t>
            </a:r>
            <a:endParaRPr kumimoji="0" lang="en-US" altLang="zh-CN" sz="1800" b="0" i="0" u="none" strike="noStrike" kern="1200" cap="none" spc="200" normalizeH="0" baseline="0" noProof="1">
              <a:solidFill>
                <a:srgbClr val="C4003A"/>
              </a:solidFill>
              <a:uFillTx/>
              <a:latin typeface="Arial" panose="020B0604020202020204" pitchFamily="34" charset="0"/>
              <a:ea typeface="隶书" pitchFamily="49" charset="-122"/>
              <a:cs typeface="+mn-cs"/>
              <a:sym typeface="+mn-ea"/>
            </a:endParaRPr>
          </a:p>
        </p:txBody>
      </p:sp>
      <p:pic>
        <p:nvPicPr>
          <p:cNvPr id="61444" name="图片 3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3494"/>
          <a:stretch>
            <a:fillRect/>
          </a:stretch>
        </p:blipFill>
        <p:spPr>
          <a:xfrm>
            <a:off x="3804285" y="3633470"/>
            <a:ext cx="1613535" cy="29648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4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grpSp>
        <p:nvGrpSpPr>
          <p:cNvPr id="12" name="组合 11"/>
          <p:cNvGrpSpPr/>
          <p:nvPr/>
        </p:nvGrpSpPr>
        <p:grpSpPr>
          <a:xfrm>
            <a:off x="3102610" y="436245"/>
            <a:ext cx="5699760" cy="5699760"/>
            <a:chOff x="1720" y="350"/>
            <a:chExt cx="8976" cy="8976"/>
          </a:xfrm>
        </p:grpSpPr>
        <p:grpSp>
          <p:nvGrpSpPr>
            <p:cNvPr id="11" name="组合 10"/>
            <p:cNvGrpSpPr/>
            <p:nvPr/>
          </p:nvGrpSpPr>
          <p:grpSpPr>
            <a:xfrm>
              <a:off x="1720" y="350"/>
              <a:ext cx="8976" cy="8976"/>
              <a:chOff x="1720" y="350"/>
              <a:chExt cx="8976" cy="8976"/>
            </a:xfrm>
          </p:grpSpPr>
          <p:sp>
            <p:nvSpPr>
              <p:cNvPr id="7" name="椭圆 6"/>
              <p:cNvSpPr/>
              <p:nvPr/>
            </p:nvSpPr>
            <p:spPr>
              <a:xfrm>
                <a:off x="1720" y="350"/>
                <a:ext cx="8976" cy="8976"/>
              </a:xfrm>
              <a:prstGeom prst="ellipse">
                <a:avLst/>
              </a:prstGeom>
              <a:solidFill>
                <a:schemeClr val="bg2"/>
              </a:solidFill>
              <a:ln w="101600" cmpd="dbl">
                <a:solidFill>
                  <a:schemeClr val="accent1">
                    <a:shade val="50000"/>
                  </a:schemeClr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cxnSp>
            <p:nvCxnSpPr>
              <p:cNvPr id="10" name="直接连接符 9"/>
              <p:cNvCxnSpPr>
                <a:stCxn id="7" idx="2"/>
                <a:endCxn id="7" idx="6"/>
              </p:cNvCxnSpPr>
              <p:nvPr/>
            </p:nvCxnSpPr>
            <p:spPr>
              <a:xfrm>
                <a:off x="1720" y="4838"/>
                <a:ext cx="8976" cy="0"/>
              </a:xfrm>
              <a:prstGeom prst="line">
                <a:avLst/>
              </a:prstGeom>
              <a:ln w="79375" cmpd="dbl">
                <a:solidFill>
                  <a:schemeClr val="accent1">
                    <a:shade val="50000"/>
                  </a:schemeClr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矩形 8"/>
            <p:cNvSpPr/>
            <p:nvPr/>
          </p:nvSpPr>
          <p:spPr>
            <a:xfrm>
              <a:off x="3930" y="1903"/>
              <a:ext cx="4555" cy="247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 anchor="t">
              <a:spAutoFit/>
            </a:bodyPr>
            <a:p>
              <a:pPr algn="ctr"/>
              <a:r>
                <a:rPr lang="en-US" altLang="zh-CN" sz="4800" b="1">
                  <a:solidFill>
                    <a:srgbClr val="00B05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sym typeface="+mn-ea"/>
                </a:rPr>
                <a:t>Mandarin</a:t>
              </a:r>
              <a:endParaRPr lang="en-US" altLang="zh-CN" sz="48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endParaRPr>
            </a:p>
            <a:p>
              <a:pPr algn="ctr"/>
              <a:r>
                <a:rPr lang="en-US" altLang="zh-CN" sz="4800" b="1">
                  <a:solidFill>
                    <a:srgbClr val="00B05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sym typeface="+mn-ea"/>
                </a:rPr>
                <a:t>(HSK1)</a:t>
              </a:r>
              <a:endParaRPr lang="en-US" altLang="zh-CN" sz="48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endParaRPr>
            </a:p>
          </p:txBody>
        </p:sp>
        <p:sp>
          <p:nvSpPr>
            <p:cNvPr id="5" name="矩形 4"/>
            <p:cNvSpPr/>
            <p:nvPr/>
          </p:nvSpPr>
          <p:spPr>
            <a:xfrm>
              <a:off x="4024" y="5380"/>
              <a:ext cx="4461" cy="2761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 anchor="t">
              <a:spAutoFit/>
            </a:bodyPr>
            <a:p>
              <a:pPr algn="ctr"/>
              <a:r>
                <a:rPr lang="en-US" altLang="zh-CN" sz="3600" b="1">
                  <a:solidFill>
                    <a:srgbClr val="FF000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Culture</a:t>
              </a:r>
              <a:endParaRPr lang="en-US" altLang="zh-CN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  <a:p>
              <a:pPr algn="ctr"/>
              <a:r>
                <a:rPr lang="en-US" altLang="zh-CN" sz="3600" b="1">
                  <a:solidFill>
                    <a:srgbClr val="FF000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Traditions</a:t>
              </a:r>
              <a:endParaRPr lang="en-US" altLang="zh-CN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  <a:p>
              <a:pPr algn="ctr"/>
              <a:r>
                <a:rPr lang="en-US" altLang="zh-CN" sz="3600" b="1">
                  <a:solidFill>
                    <a:srgbClr val="FF000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Way of life...</a:t>
              </a:r>
              <a:endParaRPr lang="en-US" altLang="zh-CN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</p:grpSp>
      <p:pic>
        <p:nvPicPr>
          <p:cNvPr id="13" name="图片 12"/>
          <p:cNvPicPr>
            <a:picLocks noChangeAspect="1"/>
          </p:cNvPicPr>
          <p:nvPr/>
        </p:nvPicPr>
        <p:blipFill>
          <a:blip r:embed="rId1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508490" y="5104765"/>
            <a:ext cx="1232535" cy="1232535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cxnSp>
        <p:nvCxnSpPr>
          <p:cNvPr id="10" name="直接连接符 9"/>
          <p:cNvCxnSpPr/>
          <p:nvPr>
            <p:custDataLst>
              <p:tags r:id="rId1"/>
            </p:custDataLst>
          </p:nvPr>
        </p:nvCxnSpPr>
        <p:spPr>
          <a:xfrm flipV="1">
            <a:off x="401320" y="3920490"/>
            <a:ext cx="11477625" cy="3810"/>
          </a:xfrm>
          <a:prstGeom prst="line">
            <a:avLst/>
          </a:prstGeom>
          <a:ln>
            <a:solidFill>
              <a:srgbClr val="C4003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>
            <p:custDataLst>
              <p:tags r:id="rId2"/>
            </p:custDataLst>
          </p:nvPr>
        </p:nvSpPr>
        <p:spPr>
          <a:xfrm>
            <a:off x="401320" y="1943735"/>
            <a:ext cx="7614285" cy="1981200"/>
          </a:xfrm>
          <a:prstGeom prst="rect">
            <a:avLst/>
          </a:prstGeom>
        </p:spPr>
        <p:txBody>
          <a:bodyPr vert="horz" lIns="68580" tIns="34290" rIns="68580" bIns="34290" rtlCol="0" anchor="b">
            <a:normAutofit/>
          </a:bodyPr>
          <a:lstStyle>
            <a:defPPr>
              <a:defRPr lang="zh-CN"/>
            </a:defPPr>
            <a:lvl1pPr lvl="0">
              <a:lnSpc>
                <a:spcPct val="90000"/>
              </a:lnSpc>
              <a:spcBef>
                <a:spcPct val="0"/>
              </a:spcBef>
              <a:buNone/>
              <a:defRPr sz="4800">
                <a:solidFill>
                  <a:srgbClr val="00B0F0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/>
            <a:r>
              <a:rPr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第</a:t>
            </a:r>
            <a:r>
              <a:rPr lang="en-US"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1</a:t>
            </a:r>
            <a:r>
              <a:rPr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天 在飞机上</a:t>
            </a:r>
            <a:br>
              <a:rPr altLang="zh-CN" sz="3600" spc="200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</a:br>
            <a:r>
              <a:rPr lang="en-US" altLang="zh-CN" sz="4000" b="1" strike="noStrike" noProof="1">
                <a:solidFill>
                  <a:schemeClr val="accent1"/>
                </a:solidFill>
                <a:ea typeface="汉仪雅酷黑简" panose="00020600040101010101" charset="-122"/>
                <a:cs typeface="+mj-lt"/>
                <a:sym typeface="+mn-ea"/>
              </a:rPr>
              <a:t>Day1            on the plane</a:t>
            </a:r>
            <a:endParaRPr lang="en-US" altLang="zh-CN" sz="4000" b="1" strike="noStrike" noProof="1" dirty="0">
              <a:solidFill>
                <a:schemeClr val="accent1"/>
              </a:solidFill>
              <a:uFillTx/>
              <a:ea typeface="汉仪雅酷黑简" panose="00020600040101010101" charset="-122"/>
              <a:cs typeface="+mj-lt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2749550" y="4290060"/>
            <a:ext cx="5495925" cy="1489075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defPPr>
              <a:defRPr lang="zh-CN"/>
            </a:defPPr>
            <a:lvl1pPr marR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 kumimoji="0" sz="3600" b="0" i="0" u="none" strike="noStrike" cap="none" spc="0" normalizeH="0" baseline="0">
                <a:ln>
                  <a:noFill/>
                </a:ln>
                <a:effectLst/>
                <a:uLnTx/>
                <a:uFillTx/>
                <a:latin typeface="Calibri" panose="020F0502020204030204" charset="0"/>
                <a:ea typeface="微软雅黑" panose="020B0503020204020204" charset="-122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>
                    <a:lumMod val="85000"/>
                  </a:schemeClr>
                </a:solidFill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marR="0" indent="0" algn="ctr" defTabSz="6858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4000" strike="noStrike" spc="200" noProof="1" dirty="0">
                <a:solidFill>
                  <a:srgbClr val="C4003A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“</a:t>
            </a:r>
            <a:r>
              <a:rPr sz="4000" strike="noStrike" spc="200" noProof="1" dirty="0">
                <a:solidFill>
                  <a:srgbClr val="C4003A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你好，</a:t>
            </a:r>
            <a:r>
              <a:rPr sz="4000" strike="noStrike" spc="200" noProof="1" dirty="0">
                <a:solidFill>
                  <a:srgbClr val="C4003A"/>
                </a:solidFill>
                <a:latin typeface="方正楷体拼音字库02" panose="03000509000000000000" charset="-122"/>
                <a:ea typeface="方正楷体拼音字库02" panose="03000509000000000000" charset="-122"/>
                <a:cs typeface="方正楷体拼音字库01" panose="03000509000000000000" charset="-122"/>
                <a:sym typeface="+mn-ea"/>
              </a:rPr>
              <a:t>咖</a:t>
            </a:r>
            <a:r>
              <a:rPr sz="4000" strike="noStrike" spc="200" noProof="1" dirty="0">
                <a:solidFill>
                  <a:srgbClr val="C4003A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啡，谢谢</a:t>
            </a:r>
            <a:r>
              <a:rPr lang="en-US" altLang="zh-CN" sz="4000" strike="noStrike" spc="200" noProof="1" dirty="0">
                <a:solidFill>
                  <a:srgbClr val="C4003A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”</a:t>
            </a:r>
            <a:endParaRPr kumimoji="0" lang="en-US" altLang="zh-CN" sz="4000" b="0" i="0" u="none" strike="noStrike" kern="1200" cap="none" spc="200" normalizeH="0" baseline="0" noProof="1" dirty="0">
              <a:solidFill>
                <a:srgbClr val="C4003A"/>
              </a:solidFill>
              <a:uFillTx/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marL="0" marR="0" indent="0" algn="ctr" defTabSz="6858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2000" strike="noStrike" spc="200" noProof="1" dirty="0">
                <a:solidFill>
                  <a:srgbClr val="C4003A"/>
                </a:solidFill>
                <a:latin typeface="Aharoni" panose="02010803020104030203" charset="0"/>
                <a:ea typeface="方正楷体拼音字库01" panose="03000509000000000000" charset="-122"/>
                <a:cs typeface="Aharoni" panose="02010803020104030203" charset="0"/>
                <a:sym typeface="+mn-ea"/>
              </a:rPr>
              <a:t>Hello,Coffee,Thank you</a:t>
            </a:r>
            <a:endParaRPr kumimoji="0" lang="en-US" altLang="zh-CN" sz="2000" b="0" i="0" u="none" strike="noStrike" kern="1200" cap="none" spc="200" normalizeH="0" baseline="0" noProof="1" dirty="0">
              <a:solidFill>
                <a:srgbClr val="C4003A"/>
              </a:solidFill>
              <a:uFillTx/>
              <a:latin typeface="Aharoni" panose="02010803020104030203" charset="0"/>
              <a:ea typeface="方正楷体拼音字库01" panose="03000509000000000000" charset="-122"/>
              <a:cs typeface="Aharoni" panose="02010803020104030203" charset="0"/>
              <a:sym typeface="+mn-ea"/>
            </a:endParaRPr>
          </a:p>
        </p:txBody>
      </p:sp>
      <p:pic>
        <p:nvPicPr>
          <p:cNvPr id="71684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90965" y="2708275"/>
            <a:ext cx="3200400" cy="242887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5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rcRect r="45036"/>
          <a:stretch>
            <a:fillRect/>
          </a:stretch>
        </p:blipFill>
        <p:spPr>
          <a:xfrm>
            <a:off x="10264140" y="5595620"/>
            <a:ext cx="654050" cy="95059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6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3122295" y="391795"/>
            <a:ext cx="6200140" cy="56311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你好    您好 </a:t>
            </a:r>
            <a:endParaRPr lang="zh-CN" altLang="en-US" sz="60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谢谢    不客气</a:t>
            </a:r>
            <a:endParaRPr lang="zh-CN" altLang="en-US" sz="60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对不起  没关系</a:t>
            </a:r>
            <a:endParaRPr lang="zh-CN" altLang="en-US" sz="60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再见</a:t>
            </a:r>
            <a:endParaRPr lang="zh-CN" altLang="en-US" sz="60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9801225" y="6196965"/>
            <a:ext cx="233299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sz="3200"/>
              <a:t>New Words</a:t>
            </a:r>
            <a:endParaRPr lang="en-US" sz="3200"/>
          </a:p>
        </p:txBody>
      </p:sp>
      <p:sp>
        <p:nvSpPr>
          <p:cNvPr id="6" name="椭圆 5"/>
          <p:cNvSpPr/>
          <p:nvPr/>
        </p:nvSpPr>
        <p:spPr>
          <a:xfrm>
            <a:off x="3122295" y="1156335"/>
            <a:ext cx="2042795" cy="5232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3332480" y="634365"/>
            <a:ext cx="1283335" cy="363855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ldLvl="0" animBg="1"/>
      <p:bldP spid="8" grpId="0" bldLvl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文本框 4"/>
          <p:cNvSpPr txBox="1"/>
          <p:nvPr/>
        </p:nvSpPr>
        <p:spPr>
          <a:xfrm>
            <a:off x="6517640" y="1725930"/>
            <a:ext cx="2672080" cy="206121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l"/>
            <a:r>
              <a:rPr lang="zh-CN" sz="9600" spc="200" noProof="1" dirty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你好</a:t>
            </a:r>
            <a:endParaRPr lang="zh-CN" sz="9600" spc="200" noProof="1" dirty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ctr"/>
            <a:r>
              <a:rPr lang="en-US" altLang="zh-CN" sz="3200" spc="200" dirty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hello</a:t>
            </a:r>
            <a:endParaRPr lang="en-US" altLang="zh-CN" sz="3200" spc="200" noProof="1" dirty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</p:txBody>
      </p:sp>
      <p:pic>
        <p:nvPicPr>
          <p:cNvPr id="63491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flipH="1">
            <a:off x="1451610" y="1102360"/>
            <a:ext cx="1944370" cy="276098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3492" name="图片 3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4449" r="-244" b="48856"/>
          <a:stretch>
            <a:fillRect/>
          </a:stretch>
        </p:blipFill>
        <p:spPr>
          <a:xfrm flipH="1">
            <a:off x="8395335" y="2948305"/>
            <a:ext cx="2188845" cy="24415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3493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274955" y="5389880"/>
            <a:ext cx="2820670" cy="143637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3"/>
          <p:cNvSpPr txBox="1"/>
          <p:nvPr/>
        </p:nvSpPr>
        <p:spPr>
          <a:xfrm>
            <a:off x="2745423" y="484505"/>
            <a:ext cx="2672080" cy="206121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zh-CN" sz="9600" spc="200" noProof="1" dirty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您好</a:t>
            </a:r>
            <a:endParaRPr lang="zh-CN" sz="9600" spc="200" noProof="1" dirty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ctr"/>
            <a:r>
              <a:rPr lang="en-US" altLang="zh-CN" sz="3200" spc="200" noProof="1" dirty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hello</a:t>
            </a:r>
            <a:endParaRPr lang="en-US" altLang="zh-CN" sz="3200" spc="200" noProof="1" dirty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rcRect l="24508" r="26967"/>
          <a:stretch>
            <a:fillRect/>
          </a:stretch>
        </p:blipFill>
        <p:spPr>
          <a:xfrm>
            <a:off x="2745740" y="5329555"/>
            <a:ext cx="1253490" cy="149669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7141210" y="6242685"/>
            <a:ext cx="499237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200"/>
              <a:t>scene one </a:t>
            </a:r>
            <a:r>
              <a:rPr lang="en-US" altLang="zh-CN" sz="3200"/>
              <a:t>“On </a:t>
            </a:r>
            <a:r>
              <a:rPr lang="zh-CN" altLang="en-US" sz="3200"/>
              <a:t>Boarding</a:t>
            </a:r>
            <a:r>
              <a:rPr lang="en-US" altLang="zh-CN" sz="3200"/>
              <a:t>”</a:t>
            </a:r>
            <a:endParaRPr lang="en-US" altLang="zh-CN" sz="320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5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71684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0500" y="107315"/>
            <a:ext cx="1955165" cy="147256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</p:pic>
      <p:sp>
        <p:nvSpPr>
          <p:cNvPr id="5" name="文本框 4"/>
          <p:cNvSpPr txBox="1"/>
          <p:nvPr/>
        </p:nvSpPr>
        <p:spPr>
          <a:xfrm>
            <a:off x="3248025" y="265430"/>
            <a:ext cx="6542405" cy="3830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en-US" altLang="zh-CN" sz="5400" spc="200" noProof="1" dirty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A</a:t>
            </a:r>
            <a:r>
              <a:rPr lang="zh-CN" altLang="en-US" sz="5400" spc="200" noProof="1" dirty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：</a:t>
            </a:r>
            <a:r>
              <a:rPr lang="zh-CN" sz="5400" spc="200" noProof="1" dirty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你好</a:t>
            </a:r>
            <a:endParaRPr lang="zh-CN" sz="5400" spc="200" noProof="1" dirty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5400" spc="200" noProof="1" dirty="0">
                <a:solidFill>
                  <a:srgbClr val="00B05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L</a:t>
            </a:r>
            <a:r>
              <a:rPr lang="zh-CN" altLang="en-US" sz="5400" spc="200" noProof="1" dirty="0">
                <a:solidFill>
                  <a:srgbClr val="00B05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：</a:t>
            </a:r>
            <a:r>
              <a:rPr lang="zh-CN" altLang="en-US" sz="5400" spc="200" noProof="1" dirty="0">
                <a:solidFill>
                  <a:schemeClr val="accent1">
                    <a:lumMod val="75000"/>
                  </a:schemeClr>
                </a:solidFill>
                <a:latin typeface="方正楷体拼音字库02" panose="03000509000000000000" charset="-122"/>
                <a:ea typeface="方正楷体拼音字库02" panose="03000509000000000000" charset="-122"/>
                <a:cs typeface="方正楷体拼音字库01" panose="03000509000000000000" charset="-122"/>
                <a:sym typeface="+mn-ea"/>
              </a:rPr>
              <a:t>咖</a:t>
            </a:r>
            <a:r>
              <a:rPr lang="zh-CN" altLang="en-US" sz="5400" spc="200" noProof="1" dirty="0">
                <a:solidFill>
                  <a:schemeClr val="accent1">
                    <a:lumMod val="75000"/>
                  </a:schemeClr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啡</a:t>
            </a:r>
            <a:r>
              <a:rPr lang="zh-CN" altLang="en-US" sz="5400" spc="200" noProof="1" dirty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，谢谢</a:t>
            </a:r>
            <a:r>
              <a:rPr lang="en-US" altLang="zh-CN" sz="2800" spc="200" dirty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Thanks</a:t>
            </a:r>
            <a:r>
              <a:rPr lang="zh-CN" altLang="en-US" sz="5400" spc="200" noProof="1" dirty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    </a:t>
            </a:r>
            <a:endParaRPr lang="zh-CN" altLang="en-US" sz="2800" spc="200" noProof="1" dirty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5400" spc="200" noProof="1" dirty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A</a:t>
            </a:r>
            <a:r>
              <a:rPr lang="zh-CN" altLang="en-US" sz="5400" spc="200" dirty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：</a:t>
            </a:r>
            <a:r>
              <a:rPr lang="zh-CN" altLang="en-US" sz="5400" spc="200" noProof="1" dirty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不客气 </a:t>
            </a:r>
            <a:r>
              <a:rPr lang="en-US" altLang="zh-CN" sz="2400" spc="200" noProof="1" dirty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You are welcome.</a:t>
            </a:r>
            <a:endParaRPr lang="en-US" altLang="zh-CN" sz="2400" spc="200" noProof="1" dirty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414780" y="4527550"/>
            <a:ext cx="9072880" cy="156845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zh-CN" altLang="en-US" sz="6000" spc="200" dirty="0">
                <a:solidFill>
                  <a:schemeClr val="accent1">
                    <a:lumMod val="75000"/>
                  </a:schemeClr>
                </a:solidFill>
                <a:latin typeface="方正楷体拼音字库02" panose="03000509000000000000" charset="-122"/>
                <a:ea typeface="方正楷体拼音字库02" panose="03000509000000000000" charset="-122"/>
                <a:cs typeface="方正楷体拼音字库01" panose="03000509000000000000" charset="-122"/>
                <a:sym typeface="+mn-ea"/>
              </a:rPr>
              <a:t>咖</a:t>
            </a:r>
            <a:r>
              <a:rPr lang="zh-CN" altLang="en-US" sz="6000" spc="200" dirty="0">
                <a:solidFill>
                  <a:schemeClr val="accent1">
                    <a:lumMod val="75000"/>
                  </a:schemeClr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啡</a:t>
            </a:r>
            <a:r>
              <a:rPr lang="en-US" altLang="zh-CN" sz="6000" spc="200" dirty="0">
                <a:solidFill>
                  <a:schemeClr val="accent1">
                    <a:lumMod val="75000"/>
                  </a:schemeClr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,</a:t>
            </a:r>
            <a:r>
              <a:rPr lang="zh-CN" altLang="en-US" sz="6000" spc="200" dirty="0">
                <a:solidFill>
                  <a:schemeClr val="accent1">
                    <a:lumMod val="75000"/>
                  </a:schemeClr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可乐</a:t>
            </a:r>
            <a:r>
              <a:rPr lang="en-US" altLang="zh-CN" sz="6000" spc="200" dirty="0">
                <a:solidFill>
                  <a:schemeClr val="accent1">
                    <a:lumMod val="75000"/>
                  </a:schemeClr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,</a:t>
            </a:r>
            <a:r>
              <a:rPr lang="zh-CN" altLang="en-US" sz="6000" spc="200" dirty="0">
                <a:solidFill>
                  <a:schemeClr val="accent1">
                    <a:lumMod val="75000"/>
                  </a:schemeClr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啤酒</a:t>
            </a:r>
            <a:r>
              <a:rPr lang="en-US" altLang="zh-CN" sz="6000" spc="200" dirty="0">
                <a:solidFill>
                  <a:schemeClr val="accent1">
                    <a:lumMod val="75000"/>
                  </a:schemeClr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,</a:t>
            </a:r>
            <a:r>
              <a:rPr lang="zh-CN" altLang="en-US" sz="6000" spc="200" dirty="0">
                <a:solidFill>
                  <a:schemeClr val="accent1">
                    <a:lumMod val="75000"/>
                  </a:schemeClr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牛奶</a:t>
            </a:r>
            <a:r>
              <a:rPr lang="en-US" altLang="zh-CN" sz="6000" spc="200" dirty="0">
                <a:solidFill>
                  <a:schemeClr val="accent1">
                    <a:lumMod val="75000"/>
                  </a:schemeClr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,</a:t>
            </a:r>
            <a:r>
              <a:rPr lang="zh-CN" altLang="en-US" sz="6000" spc="200" dirty="0">
                <a:solidFill>
                  <a:schemeClr val="accent1">
                    <a:lumMod val="75000"/>
                  </a:schemeClr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水</a:t>
            </a:r>
            <a:endParaRPr lang="zh-CN" altLang="en-US" sz="6000" spc="200" dirty="0">
              <a:solidFill>
                <a:schemeClr val="accent1">
                  <a:lumMod val="75000"/>
                </a:schemeClr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r>
              <a:rPr lang="en-US" altLang="zh-CN" sz="3600" spc="200" dirty="0">
                <a:solidFill>
                  <a:schemeClr val="accent1">
                    <a:lumMod val="75000"/>
                  </a:schemeClr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coffee,  Coke,   beer,  milk, water</a:t>
            </a:r>
            <a:endParaRPr lang="en-US" altLang="zh-CN" sz="3600" spc="200" dirty="0">
              <a:solidFill>
                <a:schemeClr val="accent1">
                  <a:lumMod val="75000"/>
                </a:schemeClr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141210" y="6242685"/>
            <a:ext cx="499237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200"/>
              <a:t>scene </a:t>
            </a:r>
            <a:r>
              <a:rPr lang="en-US" altLang="zh-CN" sz="3200"/>
              <a:t>two </a:t>
            </a:r>
            <a:r>
              <a:rPr lang="zh-CN" altLang="en-US" sz="3200"/>
              <a:t> </a:t>
            </a:r>
            <a:r>
              <a:rPr lang="en-US" altLang="zh-CN" sz="3200"/>
              <a:t>“</a:t>
            </a:r>
            <a:r>
              <a:rPr lang="en-US" sz="3200"/>
              <a:t>F</a:t>
            </a:r>
            <a:r>
              <a:rPr sz="3200"/>
              <a:t>light </a:t>
            </a:r>
            <a:r>
              <a:rPr lang="en-US" sz="3200"/>
              <a:t>S</a:t>
            </a:r>
            <a:r>
              <a:rPr sz="3200"/>
              <a:t>ervice</a:t>
            </a:r>
            <a:r>
              <a:rPr lang="en-US" altLang="zh-CN" sz="3200"/>
              <a:t>”</a:t>
            </a:r>
            <a:endParaRPr lang="en-US" altLang="zh-CN" sz="3200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75665" y="1644650"/>
            <a:ext cx="3063240" cy="306324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rcRect b="25818"/>
          <a:stretch>
            <a:fillRect/>
          </a:stretch>
        </p:blipFill>
        <p:spPr>
          <a:xfrm flipH="1">
            <a:off x="9911715" y="4076700"/>
            <a:ext cx="1848485" cy="216598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3235008" y="713105"/>
            <a:ext cx="3916680" cy="206121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zh-CN" sz="9600" spc="200" noProof="1" dirty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对不起</a:t>
            </a:r>
            <a:endParaRPr lang="zh-CN" sz="9600" spc="200" noProof="1" dirty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ctr"/>
            <a:r>
              <a:rPr lang="en-US" altLang="zh-CN" sz="3200" spc="200" noProof="1" dirty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sorry</a:t>
            </a:r>
            <a:endParaRPr lang="en-US" altLang="zh-CN" sz="3200" spc="200" noProof="1" dirty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613208" y="3477895"/>
            <a:ext cx="3916680" cy="206121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zh-CN" sz="9600" spc="200" noProof="1" dirty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没关系</a:t>
            </a:r>
            <a:endParaRPr lang="zh-CN" sz="9600" spc="200" noProof="1" dirty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ctr"/>
            <a:r>
              <a:rPr lang="en-US" altLang="zh-CN" sz="3200" spc="200" noProof="1" dirty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never mind</a:t>
            </a:r>
            <a:endParaRPr lang="en-US" altLang="zh-CN" sz="3200" spc="200" noProof="1" dirty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767195" y="6242685"/>
            <a:ext cx="536638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200"/>
              <a:t>scene </a:t>
            </a:r>
            <a:r>
              <a:rPr lang="en-US" altLang="zh-CN" sz="3200"/>
              <a:t>three</a:t>
            </a:r>
            <a:r>
              <a:rPr lang="en-US" altLang="zh-CN" sz="3200"/>
              <a:t> </a:t>
            </a:r>
            <a:r>
              <a:rPr lang="zh-CN" altLang="en-US" sz="3200"/>
              <a:t> </a:t>
            </a:r>
            <a:r>
              <a:rPr lang="en-US" altLang="zh-CN" sz="3200"/>
              <a:t>“     ”</a:t>
            </a:r>
            <a:endParaRPr lang="en-US" altLang="zh-CN" sz="3200"/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3">
            <a:clrChange>
              <a:clrFrom>
                <a:srgbClr val="F1F2ED">
                  <a:alpha val="100000"/>
                </a:srgbClr>
              </a:clrFrom>
              <a:clrTo>
                <a:srgbClr val="F1F2ED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368155" y="6178550"/>
            <a:ext cx="543560" cy="647700"/>
          </a:xfrm>
          <a:prstGeom prst="rect">
            <a:avLst/>
          </a:prstGeom>
        </p:spPr>
      </p:pic>
      <p:sp>
        <p:nvSpPr>
          <p:cNvPr id="10" name="日期占位符 9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4"/>
    </p:custData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文本框 4"/>
          <p:cNvSpPr txBox="1"/>
          <p:nvPr/>
        </p:nvSpPr>
        <p:spPr>
          <a:xfrm>
            <a:off x="7087235" y="1899920"/>
            <a:ext cx="2672080" cy="206121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l"/>
            <a:r>
              <a:rPr lang="zh-CN" sz="9600" spc="200" noProof="1" dirty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再见</a:t>
            </a:r>
            <a:endParaRPr lang="zh-CN" sz="9600" spc="200" noProof="1" dirty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ctr"/>
            <a:r>
              <a:rPr lang="en-US" altLang="zh-CN" sz="3200" spc="200" noProof="1" dirty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Bye</a:t>
            </a:r>
            <a:endParaRPr lang="en-US" altLang="zh-CN" sz="3200" spc="200" noProof="1" dirty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</p:txBody>
      </p:sp>
      <p:pic>
        <p:nvPicPr>
          <p:cNvPr id="63491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flipH="1">
            <a:off x="1102995" y="991870"/>
            <a:ext cx="1944370" cy="276098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3492" name="图片 3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4449" r="-244" b="48856"/>
          <a:stretch>
            <a:fillRect/>
          </a:stretch>
        </p:blipFill>
        <p:spPr>
          <a:xfrm flipH="1">
            <a:off x="9060180" y="3359785"/>
            <a:ext cx="2188845" cy="24415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文本框 3"/>
          <p:cNvSpPr txBox="1"/>
          <p:nvPr/>
        </p:nvSpPr>
        <p:spPr>
          <a:xfrm>
            <a:off x="2396808" y="374015"/>
            <a:ext cx="2672080" cy="206121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zh-CN" sz="9600" spc="200" noProof="1" dirty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再见</a:t>
            </a:r>
            <a:endParaRPr lang="zh-CN" sz="9600" spc="200" noProof="1" dirty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ctr"/>
            <a:r>
              <a:rPr lang="en-US" altLang="zh-CN" sz="3200" spc="200" noProof="1" dirty="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Bye</a:t>
            </a:r>
            <a:endParaRPr lang="en-US" altLang="zh-CN" sz="3200" spc="200" noProof="1" dirty="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652385" y="6276975"/>
            <a:ext cx="448183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3200"/>
              <a:t>scene </a:t>
            </a:r>
            <a:r>
              <a:rPr lang="en-US" altLang="zh-CN" sz="3200"/>
              <a:t>4</a:t>
            </a:r>
            <a:r>
              <a:rPr lang="en-US" altLang="zh-CN" sz="3200"/>
              <a:t> </a:t>
            </a:r>
            <a:r>
              <a:rPr lang="zh-CN" altLang="en-US" sz="3200"/>
              <a:t> </a:t>
            </a:r>
            <a:r>
              <a:rPr lang="en-US" altLang="zh-CN" sz="3200"/>
              <a:t>“Farewell”</a:t>
            </a:r>
            <a:endParaRPr lang="en-US" altLang="zh-CN" sz="3200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3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2995930" y="423545"/>
            <a:ext cx="6200140" cy="56311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你好    您好 </a:t>
            </a:r>
            <a:endParaRPr lang="zh-CN" altLang="en-US" sz="60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谢谢    不客气</a:t>
            </a:r>
            <a:endParaRPr lang="zh-CN" altLang="en-US" sz="60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对不起  没关系</a:t>
            </a:r>
            <a:endParaRPr lang="zh-CN" altLang="en-US" sz="60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再见</a:t>
            </a:r>
            <a:endParaRPr lang="zh-CN" altLang="en-US" sz="60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0" name="图片 1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7410" y="3547745"/>
            <a:ext cx="461645" cy="654050"/>
          </a:xfrm>
          <a:prstGeom prst="rect">
            <a:avLst/>
          </a:prstGeom>
        </p:spPr>
      </p:pic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349550" y="458049"/>
          <a:ext cx="7488555" cy="54726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6185"/>
                <a:gridCol w="2496185"/>
                <a:gridCol w="2496185"/>
              </a:tblGrid>
              <a:tr h="1368152">
                <a:tc>
                  <a:txBody>
                    <a:bodyPr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2" name="TextBox 21"/>
          <p:cNvSpPr txBox="1"/>
          <p:nvPr/>
        </p:nvSpPr>
        <p:spPr>
          <a:xfrm>
            <a:off x="2903855" y="6247765"/>
            <a:ext cx="86741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sorry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4295775" y="6247765"/>
            <a:ext cx="8051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Try again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5870579" y="6334770"/>
            <a:ext cx="1048437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Prize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1265" y="6240780"/>
            <a:ext cx="524510" cy="52451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635" y="6148070"/>
            <a:ext cx="617220" cy="617220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63285" y="6170295"/>
            <a:ext cx="523875" cy="654050"/>
          </a:xfrm>
          <a:prstGeom prst="rect">
            <a:avLst/>
          </a:prstGeom>
        </p:spPr>
      </p:pic>
      <p:pic>
        <p:nvPicPr>
          <p:cNvPr id="32" name="图片 3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01995" y="2056765"/>
            <a:ext cx="461645" cy="654050"/>
          </a:xfrm>
          <a:prstGeom prst="rect">
            <a:avLst/>
          </a:prstGeom>
        </p:spPr>
      </p:pic>
      <p:pic>
        <p:nvPicPr>
          <p:cNvPr id="36" name="图片 3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7235" y="3630930"/>
            <a:ext cx="524510" cy="524510"/>
          </a:xfrm>
          <a:prstGeom prst="rect">
            <a:avLst/>
          </a:prstGeom>
        </p:spPr>
      </p:pic>
      <p:pic>
        <p:nvPicPr>
          <p:cNvPr id="45" name="图片 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2780" y="828675"/>
            <a:ext cx="524510" cy="524510"/>
          </a:xfrm>
          <a:prstGeom prst="rect">
            <a:avLst/>
          </a:prstGeom>
        </p:spPr>
      </p:pic>
      <p:pic>
        <p:nvPicPr>
          <p:cNvPr id="46" name="图片 4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3890" y="828675"/>
            <a:ext cx="617220" cy="617220"/>
          </a:xfrm>
          <a:prstGeom prst="rect">
            <a:avLst/>
          </a:prstGeom>
        </p:spPr>
      </p:pic>
      <p:pic>
        <p:nvPicPr>
          <p:cNvPr id="47" name="图片 4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1985" y="3584575"/>
            <a:ext cx="617220" cy="617220"/>
          </a:xfrm>
          <a:prstGeom prst="rect">
            <a:avLst/>
          </a:prstGeom>
        </p:spPr>
      </p:pic>
      <p:pic>
        <p:nvPicPr>
          <p:cNvPr id="48" name="图片 4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7865" y="828675"/>
            <a:ext cx="617220" cy="617220"/>
          </a:xfrm>
          <a:prstGeom prst="rect">
            <a:avLst/>
          </a:prstGeom>
        </p:spPr>
      </p:pic>
      <p:pic>
        <p:nvPicPr>
          <p:cNvPr id="49" name="图片 4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7865" y="4955540"/>
            <a:ext cx="617220" cy="61722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7865" y="2232660"/>
            <a:ext cx="617220" cy="617220"/>
          </a:xfrm>
          <a:prstGeom prst="rect">
            <a:avLst/>
          </a:prstGeom>
        </p:spPr>
      </p:pic>
      <p:pic>
        <p:nvPicPr>
          <p:cNvPr id="51" name="图片 5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6425" y="2093595"/>
            <a:ext cx="617220" cy="617220"/>
          </a:xfrm>
          <a:prstGeom prst="rect">
            <a:avLst/>
          </a:prstGeom>
        </p:spPr>
      </p:pic>
      <p:pic>
        <p:nvPicPr>
          <p:cNvPr id="52" name="图片 5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6425" y="4955540"/>
            <a:ext cx="617220" cy="617220"/>
          </a:xfrm>
          <a:prstGeom prst="rect">
            <a:avLst/>
          </a:prstGeom>
        </p:spPr>
      </p:pic>
      <p:pic>
        <p:nvPicPr>
          <p:cNvPr id="54" name="图片 5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25" y="4955540"/>
            <a:ext cx="617220" cy="617220"/>
          </a:xfrm>
          <a:prstGeom prst="rect">
            <a:avLst/>
          </a:prstGeom>
        </p:spPr>
      </p:pic>
      <p:sp>
        <p:nvSpPr>
          <p:cNvPr id="67" name="Rectangle 39"/>
          <p:cNvSpPr/>
          <p:nvPr/>
        </p:nvSpPr>
        <p:spPr>
          <a:xfrm>
            <a:off x="2175510" y="-64135"/>
            <a:ext cx="2925445" cy="52197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p>
            <a:pPr algn="ctr"/>
            <a:r>
              <a:rPr lang="en-US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Segoe Print" panose="02000600000000000000"/>
                <a:cs typeface="Segoe Print" panose="02000600000000000000"/>
              </a:rPr>
              <a:t>LUCKY Me  </a:t>
            </a:r>
            <a:endParaRPr lang="zh-CN" altLang="en-US" sz="28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7" name="Rectangle 28"/>
          <p:cNvSpPr/>
          <p:nvPr/>
        </p:nvSpPr>
        <p:spPr>
          <a:xfrm>
            <a:off x="2297862" y="3259984"/>
            <a:ext cx="2520281" cy="13311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6000" b="1" dirty="0">
                <a:latin typeface="方正楷体拼音字库01" panose="03000509000000000000" charset="-122"/>
                <a:ea typeface="方正楷体拼音字库01" panose="03000509000000000000" charset="-122"/>
                <a:cs typeface="Segoe Print" panose="02000600000000000000"/>
              </a:rPr>
              <a:t>谢谢</a:t>
            </a:r>
            <a:endParaRPr lang="zh-CN" altLang="en-US" sz="6000" b="1" dirty="0">
              <a:latin typeface="方正楷体拼音字库01" panose="03000509000000000000" charset="-122"/>
              <a:ea typeface="方正楷体拼音字库01" panose="03000509000000000000" charset="-122"/>
              <a:cs typeface="Segoe Print" panose="02000600000000000000"/>
            </a:endParaRPr>
          </a:p>
        </p:txBody>
      </p:sp>
      <p:sp>
        <p:nvSpPr>
          <p:cNvPr id="8" name="Rectangle 29"/>
          <p:cNvSpPr/>
          <p:nvPr/>
        </p:nvSpPr>
        <p:spPr>
          <a:xfrm>
            <a:off x="7482840" y="3202305"/>
            <a:ext cx="2527300" cy="13906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6000" b="1" dirty="0" smtClean="0">
                <a:latin typeface="方正楷体拼音字库01" panose="03000509000000000000" charset="-122"/>
                <a:ea typeface="方正楷体拼音字库01" panose="03000509000000000000" charset="-122"/>
                <a:cs typeface="Segoe Print" panose="02000600000000000000"/>
              </a:rPr>
              <a:t>可乐</a:t>
            </a:r>
            <a:endParaRPr lang="zh-CN" altLang="en-US" sz="6000" b="1" dirty="0" smtClean="0">
              <a:latin typeface="方正楷体拼音字库01" panose="03000509000000000000" charset="-122"/>
              <a:ea typeface="方正楷体拼音字库01" panose="03000509000000000000" charset="-122"/>
              <a:cs typeface="Segoe Print" panose="02000600000000000000"/>
            </a:endParaRPr>
          </a:p>
        </p:txBody>
      </p:sp>
      <p:sp>
        <p:nvSpPr>
          <p:cNvPr id="9" name="Rectangle 34"/>
          <p:cNvSpPr/>
          <p:nvPr/>
        </p:nvSpPr>
        <p:spPr>
          <a:xfrm>
            <a:off x="2287270" y="4612005"/>
            <a:ext cx="2591435" cy="136017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6000" b="1" dirty="0">
                <a:latin typeface="方正楷体拼音字库01" panose="03000509000000000000" charset="-122"/>
                <a:ea typeface="方正楷体拼音字库01" panose="03000509000000000000" charset="-122"/>
                <a:cs typeface="Segoe Print" panose="02000600000000000000"/>
              </a:rPr>
              <a:t>再见</a:t>
            </a:r>
            <a:endParaRPr lang="zh-CN" altLang="en-US" sz="6000" b="1" dirty="0">
              <a:latin typeface="方正楷体拼音字库01" panose="03000509000000000000" charset="-122"/>
              <a:ea typeface="方正楷体拼音字库01" panose="03000509000000000000" charset="-122"/>
              <a:cs typeface="Segoe Print" panose="02000600000000000000"/>
            </a:endParaRPr>
          </a:p>
        </p:txBody>
      </p:sp>
      <p:sp>
        <p:nvSpPr>
          <p:cNvPr id="10" name="Rectangle 36"/>
          <p:cNvSpPr/>
          <p:nvPr/>
        </p:nvSpPr>
        <p:spPr>
          <a:xfrm>
            <a:off x="2286433" y="472018"/>
            <a:ext cx="2520280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6000" b="1" dirty="0" smtClean="0">
                <a:latin typeface="方正楷体拼音字库01" panose="03000509000000000000" charset="-122"/>
                <a:ea typeface="方正楷体拼音字库01" panose="03000509000000000000" charset="-122"/>
                <a:cs typeface="Comic Sans MS" panose="030F0702030302020204"/>
              </a:rPr>
              <a:t>你</a:t>
            </a:r>
            <a:endParaRPr lang="zh-CN" altLang="en-US" sz="6000" b="1" dirty="0" smtClean="0">
              <a:latin typeface="方正楷体拼音字库01" panose="03000509000000000000" charset="-122"/>
              <a:ea typeface="方正楷体拼音字库01" panose="03000509000000000000" charset="-122"/>
              <a:cs typeface="Comic Sans MS" panose="030F0702030302020204"/>
            </a:endParaRPr>
          </a:p>
        </p:txBody>
      </p:sp>
      <p:sp>
        <p:nvSpPr>
          <p:cNvPr id="11" name="Rectangle 38"/>
          <p:cNvSpPr/>
          <p:nvPr/>
        </p:nvSpPr>
        <p:spPr>
          <a:xfrm>
            <a:off x="7470775" y="4592955"/>
            <a:ext cx="2574925" cy="1379220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6000" b="1" dirty="0">
                <a:latin typeface="方正楷体拼音字库01" panose="03000509000000000000" charset="-122"/>
                <a:ea typeface="方正楷体拼音字库01" panose="03000509000000000000" charset="-122"/>
                <a:cs typeface="Comic Sans MS" panose="030F0702030302020204"/>
              </a:rPr>
              <a:t>啤酒</a:t>
            </a:r>
            <a:endParaRPr lang="zh-CN" altLang="en-US" sz="6000" b="1" dirty="0">
              <a:latin typeface="方正楷体拼音字库01" panose="03000509000000000000" charset="-122"/>
              <a:ea typeface="方正楷体拼音字库01" panose="03000509000000000000" charset="-122"/>
              <a:cs typeface="Comic Sans MS" panose="030F0702030302020204"/>
            </a:endParaRPr>
          </a:p>
        </p:txBody>
      </p:sp>
      <p:sp>
        <p:nvSpPr>
          <p:cNvPr id="12" name="Rectangle 41"/>
          <p:cNvSpPr/>
          <p:nvPr/>
        </p:nvSpPr>
        <p:spPr>
          <a:xfrm>
            <a:off x="7399000" y="472018"/>
            <a:ext cx="2592288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zh-CN" sz="5400" b="1" dirty="0" smtClean="0">
                <a:latin typeface="方正楷体拼音字库02" panose="03000509000000000000" charset="-122"/>
                <a:ea typeface="方正楷体拼音字库02" panose="03000509000000000000" charset="-122"/>
                <a:cs typeface="Comic Sans MS" panose="030F0702030302020204"/>
              </a:rPr>
              <a:t>咖</a:t>
            </a:r>
            <a:r>
              <a:rPr lang="zh-CN" altLang="zh-CN" sz="5400" b="1" dirty="0" smtClean="0">
                <a:latin typeface="方正楷体拼音字库01" panose="03000509000000000000" charset="-122"/>
                <a:ea typeface="方正楷体拼音字库01" panose="03000509000000000000" charset="-122"/>
                <a:cs typeface="Comic Sans MS" panose="030F0702030302020204"/>
              </a:rPr>
              <a:t>啡</a:t>
            </a:r>
            <a:endParaRPr lang="zh-CN" altLang="zh-CN" sz="5400" b="1" dirty="0" smtClean="0">
              <a:latin typeface="方正楷体拼音字库01" panose="03000509000000000000" charset="-122"/>
              <a:ea typeface="方正楷体拼音字库01" panose="03000509000000000000" charset="-122"/>
              <a:cs typeface="Comic Sans MS" panose="030F0702030302020204"/>
            </a:endParaRPr>
          </a:p>
        </p:txBody>
      </p:sp>
      <p:sp>
        <p:nvSpPr>
          <p:cNvPr id="13" name="Rectangle 43"/>
          <p:cNvSpPr/>
          <p:nvPr/>
        </p:nvSpPr>
        <p:spPr>
          <a:xfrm>
            <a:off x="7399020" y="1806575"/>
            <a:ext cx="2601595" cy="139192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6000" i="1" dirty="0">
                <a:latin typeface="方正楷体拼音字库01" panose="03000509000000000000" charset="-122"/>
                <a:ea typeface="方正楷体拼音字库01" panose="03000509000000000000" charset="-122"/>
                <a:cs typeface="Segoe Print" panose="02000600000000000000"/>
              </a:rPr>
              <a:t>好</a:t>
            </a:r>
            <a:endParaRPr lang="zh-CN" altLang="en-US" sz="6000" i="1" dirty="0">
              <a:latin typeface="方正楷体拼音字库01" panose="03000509000000000000" charset="-122"/>
              <a:ea typeface="方正楷体拼音字库01" panose="03000509000000000000" charset="-122"/>
              <a:cs typeface="Segoe Print" panose="02000600000000000000"/>
            </a:endParaRPr>
          </a:p>
        </p:txBody>
      </p:sp>
      <p:sp>
        <p:nvSpPr>
          <p:cNvPr id="14" name="Rectangle 26"/>
          <p:cNvSpPr/>
          <p:nvPr/>
        </p:nvSpPr>
        <p:spPr>
          <a:xfrm>
            <a:off x="4818142" y="1779592"/>
            <a:ext cx="2664296" cy="14675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6000" dirty="0">
                <a:latin typeface="方正楷体拼音字库01" panose="03000509000000000000" charset="-122"/>
                <a:ea typeface="方正楷体拼音字库01" panose="03000509000000000000" charset="-122"/>
                <a:cs typeface="Comic Sans MS" panose="030F0702030302020204"/>
              </a:rPr>
              <a:t>不客气</a:t>
            </a:r>
            <a:endParaRPr lang="zh-CN" altLang="en-US" sz="6000" dirty="0">
              <a:latin typeface="方正楷体拼音字库01" panose="03000509000000000000" charset="-122"/>
              <a:ea typeface="方正楷体拼音字库01" panose="03000509000000000000" charset="-122"/>
              <a:cs typeface="Comic Sans MS" panose="030F0702030302020204"/>
            </a:endParaRPr>
          </a:p>
        </p:txBody>
      </p:sp>
      <p:sp>
        <p:nvSpPr>
          <p:cNvPr id="15" name="Rectangle 42"/>
          <p:cNvSpPr/>
          <p:nvPr/>
        </p:nvSpPr>
        <p:spPr>
          <a:xfrm>
            <a:off x="4806315" y="3260090"/>
            <a:ext cx="2664460" cy="135699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6000" b="1" dirty="0">
                <a:latin typeface="方正楷体拼音字库01" panose="03000509000000000000" charset="-122"/>
                <a:ea typeface="方正楷体拼音字库01" panose="03000509000000000000" charset="-122"/>
                <a:cs typeface="Leelawadee" panose="020B0502040204020203" pitchFamily="34" charset="-34"/>
              </a:rPr>
              <a:t>没关系</a:t>
            </a:r>
            <a:endParaRPr lang="zh-CN" altLang="en-US" sz="6000" b="1" dirty="0">
              <a:latin typeface="方正楷体拼音字库01" panose="03000509000000000000" charset="-122"/>
              <a:ea typeface="方正楷体拼音字库01" panose="03000509000000000000" charset="-122"/>
              <a:cs typeface="Leelawadee" panose="020B0502040204020203" pitchFamily="34" charset="-34"/>
            </a:endParaRPr>
          </a:p>
        </p:txBody>
      </p:sp>
      <p:sp>
        <p:nvSpPr>
          <p:cNvPr id="16" name="Rectangle 32"/>
          <p:cNvSpPr/>
          <p:nvPr/>
        </p:nvSpPr>
        <p:spPr>
          <a:xfrm>
            <a:off x="4790869" y="4593784"/>
            <a:ext cx="266429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6000" b="1" i="1" dirty="0">
                <a:latin typeface="方正楷体拼音字库01" panose="03000509000000000000" charset="-122"/>
                <a:ea typeface="方正楷体拼音字库01" panose="03000509000000000000" charset="-122"/>
                <a:cs typeface="Segoe Print" panose="02000600000000000000"/>
              </a:rPr>
              <a:t>您好</a:t>
            </a:r>
            <a:endParaRPr lang="zh-CN" altLang="en-US" sz="6000" b="1" i="1" dirty="0">
              <a:latin typeface="方正楷体拼音字库01" panose="03000509000000000000" charset="-122"/>
              <a:ea typeface="方正楷体拼音字库01" panose="03000509000000000000" charset="-122"/>
              <a:cs typeface="Segoe Print" panose="02000600000000000000"/>
            </a:endParaRPr>
          </a:p>
        </p:txBody>
      </p:sp>
      <p:sp>
        <p:nvSpPr>
          <p:cNvPr id="17" name="Rectangle 33"/>
          <p:cNvSpPr/>
          <p:nvPr/>
        </p:nvSpPr>
        <p:spPr>
          <a:xfrm>
            <a:off x="4806712" y="472018"/>
            <a:ext cx="2664296" cy="1331175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6000" b="1" i="1" dirty="0">
                <a:latin typeface="方正楷体拼音字库01" panose="03000509000000000000" charset="-122"/>
                <a:ea typeface="方正楷体拼音字库01" panose="03000509000000000000" charset="-122"/>
                <a:cs typeface="Segoe Print" panose="02000600000000000000"/>
              </a:rPr>
              <a:t>对不起</a:t>
            </a:r>
            <a:endParaRPr lang="zh-CN" altLang="en-US" sz="6000" b="1" i="1" dirty="0">
              <a:latin typeface="方正楷体拼音字库01" panose="03000509000000000000" charset="-122"/>
              <a:ea typeface="方正楷体拼音字库01" panose="03000509000000000000" charset="-122"/>
              <a:cs typeface="Segoe Print" panose="02000600000000000000"/>
            </a:endParaRPr>
          </a:p>
        </p:txBody>
      </p:sp>
      <p:sp>
        <p:nvSpPr>
          <p:cNvPr id="18" name="Rectangle 30"/>
          <p:cNvSpPr/>
          <p:nvPr/>
        </p:nvSpPr>
        <p:spPr>
          <a:xfrm>
            <a:off x="2286432" y="1768162"/>
            <a:ext cx="2520280" cy="1479083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6000" b="1" i="1" dirty="0" smtClean="0">
                <a:latin typeface="方正楷体拼音字库01" panose="03000509000000000000" charset="-122"/>
                <a:ea typeface="方正楷体拼音字库01" panose="03000509000000000000" charset="-122"/>
                <a:cs typeface="Segoe Print" panose="02000600000000000000"/>
              </a:rPr>
              <a:t>你好</a:t>
            </a:r>
            <a:endParaRPr lang="zh-CN" altLang="en-US" sz="6000" b="1" i="1" dirty="0" smtClean="0">
              <a:latin typeface="方正楷体拼音字库01" panose="03000509000000000000" charset="-122"/>
              <a:ea typeface="方正楷体拼音字库01" panose="03000509000000000000" charset="-122"/>
              <a:cs typeface="Segoe Print" panose="02000600000000000000"/>
            </a:endParaRP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9400" y="6186170"/>
            <a:ext cx="587375" cy="621665"/>
          </a:xfrm>
          <a:prstGeom prst="rect">
            <a:avLst/>
          </a:prstGeom>
        </p:spPr>
      </p:pic>
      <p:sp>
        <p:nvSpPr>
          <p:cNvPr id="21" name="矩形 20"/>
          <p:cNvSpPr/>
          <p:nvPr/>
        </p:nvSpPr>
        <p:spPr>
          <a:xfrm>
            <a:off x="7216775" y="6162675"/>
            <a:ext cx="1361440" cy="64516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zh-CN" altLang="en-US" sz="3600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楷体拼音字库03" panose="03000509000000000000" charset="-122"/>
                <a:ea typeface="方正楷体拼音字库03" panose="03000509000000000000" charset="-122"/>
              </a:rPr>
              <a:t>漂</a:t>
            </a:r>
            <a:r>
              <a:rPr lang="zh-CN" altLang="en-US" sz="3600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亮</a:t>
            </a:r>
            <a:endParaRPr lang="zh-CN" altLang="en-US" sz="3600"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7" grpId="0" bldLvl="0" animBg="1"/>
      <p:bldP spid="8" grpId="0" bldLvl="0" animBg="1"/>
      <p:bldP spid="9" grpId="0" bldLvl="0" animBg="1"/>
      <p:bldP spid="10" grpId="0" bldLvl="0" animBg="1"/>
      <p:bldP spid="11" grpId="0" bldLvl="0" animBg="1"/>
      <p:bldP spid="12" grpId="0" bldLvl="0" animBg="1"/>
      <p:bldP spid="13" grpId="0" bldLvl="0" animBg="1"/>
      <p:bldP spid="14" grpId="0" bldLvl="0" animBg="1"/>
      <p:bldP spid="15" grpId="0" bldLvl="0" animBg="1"/>
      <p:bldP spid="16" grpId="0" bldLvl="0" animBg="1"/>
      <p:bldP spid="17" grpId="0" bldLvl="0" animBg="1"/>
      <p:bldP spid="18" grpId="0" bldLvl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5" name="Table 4"/>
          <p:cNvGraphicFramePr>
            <a:graphicFrameLocks noGrp="1"/>
          </p:cNvGraphicFramePr>
          <p:nvPr>
            <p:custDataLst>
              <p:tags r:id="rId1"/>
            </p:custDataLst>
          </p:nvPr>
        </p:nvGraphicFramePr>
        <p:xfrm>
          <a:off x="1195755" y="460589"/>
          <a:ext cx="7488555" cy="54730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6185"/>
                <a:gridCol w="2496185"/>
                <a:gridCol w="2496185"/>
              </a:tblGrid>
              <a:tr h="1368425">
                <a:tc>
                  <a:txBody>
                    <a:bodyPr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2" name="TextBox 21"/>
          <p:cNvSpPr txBox="1"/>
          <p:nvPr/>
        </p:nvSpPr>
        <p:spPr>
          <a:xfrm>
            <a:off x="1852295" y="6247765"/>
            <a:ext cx="86741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sorry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3244215" y="6247765"/>
            <a:ext cx="8051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Try again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819019" y="6334770"/>
            <a:ext cx="1048437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Prize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9705" y="6240780"/>
            <a:ext cx="524510" cy="52451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5075" y="6148070"/>
            <a:ext cx="617220" cy="617220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1725" y="6170295"/>
            <a:ext cx="523875" cy="654050"/>
          </a:xfrm>
          <a:prstGeom prst="rect">
            <a:avLst/>
          </a:prstGeom>
        </p:spPr>
      </p:pic>
      <p:pic>
        <p:nvPicPr>
          <p:cNvPr id="32" name="图片 3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8525" y="4953000"/>
            <a:ext cx="461645" cy="654050"/>
          </a:xfrm>
          <a:prstGeom prst="rect">
            <a:avLst/>
          </a:prstGeom>
        </p:spPr>
      </p:pic>
      <p:pic>
        <p:nvPicPr>
          <p:cNvPr id="36" name="图片 3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2185" y="3600450"/>
            <a:ext cx="524510" cy="524510"/>
          </a:xfrm>
          <a:prstGeom prst="rect">
            <a:avLst/>
          </a:prstGeom>
        </p:spPr>
      </p:pic>
      <p:pic>
        <p:nvPicPr>
          <p:cNvPr id="45" name="图片 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8525" y="844550"/>
            <a:ext cx="524510" cy="524510"/>
          </a:xfrm>
          <a:prstGeom prst="rect">
            <a:avLst/>
          </a:prstGeom>
        </p:spPr>
      </p:pic>
      <p:pic>
        <p:nvPicPr>
          <p:cNvPr id="46" name="图片 4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8355" y="2248535"/>
            <a:ext cx="617220" cy="617220"/>
          </a:xfrm>
          <a:prstGeom prst="rect">
            <a:avLst/>
          </a:prstGeom>
        </p:spPr>
      </p:pic>
      <p:pic>
        <p:nvPicPr>
          <p:cNvPr id="47" name="图片 4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3770" y="3572510"/>
            <a:ext cx="617220" cy="617220"/>
          </a:xfrm>
          <a:prstGeom prst="rect">
            <a:avLst/>
          </a:prstGeom>
        </p:spPr>
      </p:pic>
      <p:pic>
        <p:nvPicPr>
          <p:cNvPr id="48" name="图片 4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5665" y="844550"/>
            <a:ext cx="617220" cy="617220"/>
          </a:xfrm>
          <a:prstGeom prst="rect">
            <a:avLst/>
          </a:prstGeom>
        </p:spPr>
      </p:pic>
      <p:pic>
        <p:nvPicPr>
          <p:cNvPr id="49" name="图片 4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3770" y="2248535"/>
            <a:ext cx="617220" cy="61722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1695" y="2248535"/>
            <a:ext cx="617220" cy="617220"/>
          </a:xfrm>
          <a:prstGeom prst="rect">
            <a:avLst/>
          </a:prstGeom>
        </p:spPr>
      </p:pic>
      <p:pic>
        <p:nvPicPr>
          <p:cNvPr id="51" name="图片 5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8355" y="798195"/>
            <a:ext cx="617220" cy="617220"/>
          </a:xfrm>
          <a:prstGeom prst="rect">
            <a:avLst/>
          </a:prstGeom>
        </p:spPr>
      </p:pic>
      <p:pic>
        <p:nvPicPr>
          <p:cNvPr id="52" name="图片 5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3770" y="4971415"/>
            <a:ext cx="617220" cy="617220"/>
          </a:xfrm>
          <a:prstGeom prst="rect">
            <a:avLst/>
          </a:prstGeom>
        </p:spPr>
      </p:pic>
      <p:pic>
        <p:nvPicPr>
          <p:cNvPr id="54" name="图片 5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8355" y="4971415"/>
            <a:ext cx="617220" cy="617220"/>
          </a:xfrm>
          <a:prstGeom prst="rect">
            <a:avLst/>
          </a:prstGeom>
        </p:spPr>
      </p:pic>
      <p:sp>
        <p:nvSpPr>
          <p:cNvPr id="67" name="Rectangle 39"/>
          <p:cNvSpPr/>
          <p:nvPr/>
        </p:nvSpPr>
        <p:spPr>
          <a:xfrm>
            <a:off x="2175510" y="-64135"/>
            <a:ext cx="2925445" cy="52197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p>
            <a:pPr algn="ctr"/>
            <a:r>
              <a:rPr lang="en-US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Segoe Print" panose="02000600000000000000"/>
                <a:cs typeface="Segoe Print" panose="02000600000000000000"/>
              </a:rPr>
              <a:t>LUCKY Me  </a:t>
            </a:r>
            <a:endParaRPr lang="zh-CN" altLang="en-US" sz="28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Segoe Print" panose="02000600000000000000"/>
              <a:cs typeface="Segoe Print" panose="02000600000000000000"/>
            </a:endParaRP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77840" y="6186170"/>
            <a:ext cx="587375" cy="621665"/>
          </a:xfrm>
          <a:prstGeom prst="rect">
            <a:avLst/>
          </a:prstGeom>
        </p:spPr>
      </p:pic>
      <p:sp>
        <p:nvSpPr>
          <p:cNvPr id="21" name="矩形 20"/>
          <p:cNvSpPr/>
          <p:nvPr/>
        </p:nvSpPr>
        <p:spPr>
          <a:xfrm>
            <a:off x="6165215" y="6162675"/>
            <a:ext cx="1361440" cy="64516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zh-CN" altLang="zh-CN" sz="3600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发财</a:t>
            </a:r>
            <a:endParaRPr lang="zh-CN" altLang="zh-CN" sz="3600"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pic>
        <p:nvPicPr>
          <p:cNvPr id="20" name="图片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8525" y="3535680"/>
            <a:ext cx="461645" cy="654050"/>
          </a:xfrm>
          <a:prstGeom prst="rect">
            <a:avLst/>
          </a:prstGeom>
        </p:spPr>
      </p:pic>
      <p:sp>
        <p:nvSpPr>
          <p:cNvPr id="2" name="Rectangle 28"/>
          <p:cNvSpPr/>
          <p:nvPr/>
        </p:nvSpPr>
        <p:spPr>
          <a:xfrm>
            <a:off x="1191692" y="3275859"/>
            <a:ext cx="2520281" cy="13311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>
                <a:latin typeface="方正楷体拼音字库01" panose="03000509000000000000" charset="-122"/>
                <a:ea typeface="方正楷体拼音字库01" panose="03000509000000000000" charset="-122"/>
                <a:cs typeface="Segoe Print" panose="02000600000000000000"/>
              </a:rPr>
              <a:t>Thanks</a:t>
            </a:r>
            <a:endParaRPr lang="en-US" altLang="zh-CN" sz="6000" b="1" dirty="0">
              <a:latin typeface="方正楷体拼音字库01" panose="03000509000000000000" charset="-122"/>
              <a:ea typeface="方正楷体拼音字库01" panose="03000509000000000000" charset="-122"/>
              <a:cs typeface="Segoe Print" panose="02000600000000000000"/>
            </a:endParaRPr>
          </a:p>
        </p:txBody>
      </p:sp>
      <p:sp>
        <p:nvSpPr>
          <p:cNvPr id="3" name="Rectangle 29"/>
          <p:cNvSpPr/>
          <p:nvPr/>
        </p:nvSpPr>
        <p:spPr>
          <a:xfrm>
            <a:off x="6376670" y="3218180"/>
            <a:ext cx="2527300" cy="13906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方正楷体拼音字库01" panose="03000509000000000000" charset="-122"/>
                <a:ea typeface="方正楷体拼音字库01" panose="03000509000000000000" charset="-122"/>
                <a:cs typeface="Comic Sans MS" panose="030F0702030302020204"/>
                <a:sym typeface="+mn-ea"/>
              </a:rPr>
              <a:t>bye</a:t>
            </a:r>
            <a:endParaRPr lang="en-US" altLang="zh-CN" sz="6000" b="1" dirty="0" smtClean="0">
              <a:latin typeface="方正楷体拼音字库01" panose="03000509000000000000" charset="-122"/>
              <a:ea typeface="方正楷体拼音字库01" panose="03000509000000000000" charset="-122"/>
              <a:cs typeface="Comic Sans MS" panose="030F0702030302020204"/>
              <a:sym typeface="+mn-ea"/>
            </a:endParaRPr>
          </a:p>
        </p:txBody>
      </p:sp>
      <p:sp>
        <p:nvSpPr>
          <p:cNvPr id="25" name="Rectangle 34"/>
          <p:cNvSpPr/>
          <p:nvPr/>
        </p:nvSpPr>
        <p:spPr>
          <a:xfrm>
            <a:off x="1181100" y="4627880"/>
            <a:ext cx="2591435" cy="136017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>
                <a:ea typeface="方正楷体拼音字库01" panose="03000509000000000000" charset="-122"/>
                <a:cs typeface="+mn-lt"/>
              </a:rPr>
              <a:t>Hello</a:t>
            </a:r>
            <a:endParaRPr lang="en-US" altLang="zh-CN" sz="6000" b="1" dirty="0">
              <a:ea typeface="方正楷体拼音字库01" panose="03000509000000000000" charset="-122"/>
              <a:cs typeface="+mn-lt"/>
            </a:endParaRPr>
          </a:p>
        </p:txBody>
      </p:sp>
      <p:sp>
        <p:nvSpPr>
          <p:cNvPr id="26" name="Rectangle 36"/>
          <p:cNvSpPr/>
          <p:nvPr/>
        </p:nvSpPr>
        <p:spPr>
          <a:xfrm>
            <a:off x="1180263" y="473923"/>
            <a:ext cx="2520280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方正楷体拼音字库01" panose="03000509000000000000" charset="-122"/>
                <a:ea typeface="方正楷体拼音字库01" panose="03000509000000000000" charset="-122"/>
                <a:cs typeface="Comic Sans MS" panose="030F0702030302020204"/>
              </a:rPr>
              <a:t>hello</a:t>
            </a:r>
            <a:endParaRPr lang="en-US" altLang="zh-CN" sz="6000" b="1" dirty="0" smtClean="0">
              <a:latin typeface="方正楷体拼音字库01" panose="03000509000000000000" charset="-122"/>
              <a:ea typeface="方正楷体拼音字库01" panose="03000509000000000000" charset="-122"/>
              <a:cs typeface="Comic Sans MS" panose="030F0702030302020204"/>
            </a:endParaRPr>
          </a:p>
        </p:txBody>
      </p:sp>
      <p:sp>
        <p:nvSpPr>
          <p:cNvPr id="27" name="Rectangle 38"/>
          <p:cNvSpPr/>
          <p:nvPr/>
        </p:nvSpPr>
        <p:spPr>
          <a:xfrm>
            <a:off x="6364605" y="4608830"/>
            <a:ext cx="2574925" cy="1379220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>
                <a:latin typeface="方正楷体拼音字库01" panose="03000509000000000000" charset="-122"/>
                <a:ea typeface="方正楷体拼音字库01" panose="03000509000000000000" charset="-122"/>
                <a:cs typeface="Comic Sans MS" panose="030F0702030302020204"/>
              </a:rPr>
              <a:t>Sorry</a:t>
            </a:r>
            <a:endParaRPr lang="en-US" altLang="zh-CN" sz="6000" b="1" dirty="0">
              <a:latin typeface="方正楷体拼音字库01" panose="03000509000000000000" charset="-122"/>
              <a:ea typeface="方正楷体拼音字库01" panose="03000509000000000000" charset="-122"/>
              <a:cs typeface="Comic Sans MS" panose="030F0702030302020204"/>
            </a:endParaRPr>
          </a:p>
        </p:txBody>
      </p:sp>
      <p:sp>
        <p:nvSpPr>
          <p:cNvPr id="29" name="Rectangle 41"/>
          <p:cNvSpPr/>
          <p:nvPr/>
        </p:nvSpPr>
        <p:spPr>
          <a:xfrm>
            <a:off x="6292830" y="487893"/>
            <a:ext cx="2592288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dirty="0" smtClean="0">
                <a:latin typeface="方正楷体拼音字库01" panose="03000509000000000000" charset="-122"/>
                <a:ea typeface="方正楷体拼音字库01" panose="03000509000000000000" charset="-122"/>
                <a:cs typeface="Comic Sans MS" panose="030F0702030302020204"/>
                <a:sym typeface="+mn-ea"/>
              </a:rPr>
              <a:t>Thanks</a:t>
            </a:r>
            <a:endParaRPr lang="en-US" altLang="zh-CN" sz="5400" b="1" dirty="0" smtClean="0">
              <a:latin typeface="方正楷体拼音字库01" panose="03000509000000000000" charset="-122"/>
              <a:ea typeface="方正楷体拼音字库01" panose="03000509000000000000" charset="-122"/>
              <a:cs typeface="Comic Sans MS" panose="030F0702030302020204"/>
            </a:endParaRPr>
          </a:p>
        </p:txBody>
      </p:sp>
      <p:sp>
        <p:nvSpPr>
          <p:cNvPr id="30" name="Rectangle 43"/>
          <p:cNvSpPr/>
          <p:nvPr/>
        </p:nvSpPr>
        <p:spPr>
          <a:xfrm>
            <a:off x="6292850" y="1822450"/>
            <a:ext cx="2601595" cy="139192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i="1" dirty="0">
                <a:latin typeface="方正楷体拼音字库01" panose="03000509000000000000" charset="-122"/>
                <a:ea typeface="方正楷体拼音字库01" panose="03000509000000000000" charset="-122"/>
                <a:cs typeface="Segoe Print" panose="02000600000000000000"/>
              </a:rPr>
              <a:t>Coffee</a:t>
            </a:r>
            <a:endParaRPr lang="en-US" altLang="zh-CN" sz="6000" i="1" dirty="0">
              <a:latin typeface="方正楷体拼音字库01" panose="03000509000000000000" charset="-122"/>
              <a:ea typeface="方正楷体拼音字库01" panose="03000509000000000000" charset="-122"/>
              <a:cs typeface="Segoe Print" panose="02000600000000000000"/>
            </a:endParaRPr>
          </a:p>
        </p:txBody>
      </p:sp>
      <p:sp>
        <p:nvSpPr>
          <p:cNvPr id="31" name="Rectangle 26"/>
          <p:cNvSpPr/>
          <p:nvPr/>
        </p:nvSpPr>
        <p:spPr>
          <a:xfrm>
            <a:off x="3711972" y="1795467"/>
            <a:ext cx="2664296" cy="14675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400" dirty="0">
                <a:latin typeface="Aharoni" panose="02010803020104030203" charset="0"/>
                <a:ea typeface="方正楷体拼音字库01" panose="03000509000000000000" charset="-122"/>
                <a:cs typeface="Aharoni" panose="02010803020104030203" charset="0"/>
              </a:rPr>
              <a:t>You are welcome</a:t>
            </a:r>
            <a:endParaRPr lang="en-US" altLang="zh-CN" sz="4400" dirty="0">
              <a:latin typeface="Aharoni" panose="02010803020104030203" charset="0"/>
              <a:ea typeface="方正楷体拼音字库01" panose="03000509000000000000" charset="-122"/>
              <a:cs typeface="Aharoni" panose="02010803020104030203" charset="0"/>
            </a:endParaRPr>
          </a:p>
        </p:txBody>
      </p:sp>
      <p:sp>
        <p:nvSpPr>
          <p:cNvPr id="33" name="Rectangle 42"/>
          <p:cNvSpPr/>
          <p:nvPr/>
        </p:nvSpPr>
        <p:spPr>
          <a:xfrm>
            <a:off x="3700145" y="3275965"/>
            <a:ext cx="2664460" cy="135699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方正楷体拼音字库01" panose="03000509000000000000" charset="-122"/>
                <a:ea typeface="方正楷体拼音字库01" panose="03000509000000000000" charset="-122"/>
                <a:cs typeface="Leelawadee" panose="020B0502040204020203" pitchFamily="34" charset="-34"/>
              </a:rPr>
              <a:t>It's OK</a:t>
            </a:r>
            <a:endParaRPr lang="en-US" altLang="zh-CN" sz="4800" b="1" dirty="0">
              <a:latin typeface="方正楷体拼音字库01" panose="03000509000000000000" charset="-122"/>
              <a:ea typeface="方正楷体拼音字库01" panose="03000509000000000000" charset="-122"/>
              <a:cs typeface="Leelawadee" panose="020B0502040204020203" pitchFamily="34" charset="-34"/>
            </a:endParaRPr>
          </a:p>
        </p:txBody>
      </p:sp>
      <p:sp>
        <p:nvSpPr>
          <p:cNvPr id="34" name="Rectangle 32"/>
          <p:cNvSpPr/>
          <p:nvPr/>
        </p:nvSpPr>
        <p:spPr>
          <a:xfrm>
            <a:off x="3684699" y="4609659"/>
            <a:ext cx="266429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i="1" dirty="0">
                <a:latin typeface="方正楷体拼音字库01" panose="03000509000000000000" charset="-122"/>
                <a:ea typeface="方正楷体拼音字库01" panose="03000509000000000000" charset="-122"/>
                <a:cs typeface="Segoe Print" panose="02000600000000000000"/>
              </a:rPr>
              <a:t>Coffee</a:t>
            </a:r>
            <a:endParaRPr lang="en-US" altLang="zh-CN" sz="6000" b="1" i="1" dirty="0">
              <a:latin typeface="方正楷体拼音字库01" panose="03000509000000000000" charset="-122"/>
              <a:ea typeface="方正楷体拼音字库01" panose="03000509000000000000" charset="-122"/>
              <a:cs typeface="Segoe Print" panose="02000600000000000000"/>
            </a:endParaRPr>
          </a:p>
        </p:txBody>
      </p:sp>
      <p:sp>
        <p:nvSpPr>
          <p:cNvPr id="35" name="Rectangle 33"/>
          <p:cNvSpPr/>
          <p:nvPr/>
        </p:nvSpPr>
        <p:spPr>
          <a:xfrm>
            <a:off x="3700542" y="487893"/>
            <a:ext cx="2664296" cy="1331175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i="1" dirty="0">
                <a:latin typeface="方正楷体拼音字库01" panose="03000509000000000000" charset="-122"/>
                <a:ea typeface="方正楷体拼音字库01" panose="03000509000000000000" charset="-122"/>
                <a:cs typeface="Segoe Print" panose="02000600000000000000"/>
              </a:rPr>
              <a:t>sorry</a:t>
            </a:r>
            <a:endParaRPr lang="en-US" altLang="zh-CN" sz="6000" b="1" i="1" dirty="0">
              <a:latin typeface="方正楷体拼音字库01" panose="03000509000000000000" charset="-122"/>
              <a:ea typeface="方正楷体拼音字库01" panose="03000509000000000000" charset="-122"/>
              <a:cs typeface="Segoe Print" panose="02000600000000000000"/>
            </a:endParaRPr>
          </a:p>
        </p:txBody>
      </p:sp>
      <p:sp>
        <p:nvSpPr>
          <p:cNvPr id="37" name="Rectangle 30"/>
          <p:cNvSpPr/>
          <p:nvPr/>
        </p:nvSpPr>
        <p:spPr>
          <a:xfrm>
            <a:off x="1180262" y="1784037"/>
            <a:ext cx="2520280" cy="1479083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i="1" dirty="0" smtClean="0">
                <a:latin typeface="方正楷体拼音字库01" panose="03000509000000000000" charset="-122"/>
                <a:ea typeface="方正楷体拼音字库01" panose="03000509000000000000" charset="-122"/>
                <a:cs typeface="Segoe Print" panose="02000600000000000000"/>
              </a:rPr>
              <a:t>Beer</a:t>
            </a:r>
            <a:endParaRPr lang="en-US" altLang="zh-CN" sz="6000" b="1" i="1" dirty="0" smtClean="0">
              <a:latin typeface="方正楷体拼音字库01" panose="03000509000000000000" charset="-122"/>
              <a:ea typeface="方正楷体拼音字库01" panose="03000509000000000000" charset="-122"/>
              <a:cs typeface="Segoe Print" panose="02000600000000000000"/>
            </a:endParaRPr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87205" y="4276725"/>
            <a:ext cx="2736215" cy="2488565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2" grpId="0" bldLvl="0" animBg="1"/>
      <p:bldP spid="3" grpId="0" bldLvl="0" animBg="1"/>
      <p:bldP spid="25" grpId="0" bldLvl="0" animBg="1"/>
      <p:bldP spid="26" grpId="0" bldLvl="0" animBg="1"/>
      <p:bldP spid="27" grpId="0" bldLvl="0" animBg="1"/>
      <p:bldP spid="29" grpId="0" bldLvl="0" animBg="1"/>
      <p:bldP spid="30" grpId="0" bldLvl="0" animBg="1"/>
      <p:bldP spid="31" grpId="0" bldLvl="0" animBg="1"/>
      <p:bldP spid="33" grpId="0" bldLvl="0" animBg="1"/>
      <p:bldP spid="34" grpId="0" bldLvl="0" animBg="1"/>
      <p:bldP spid="35" grpId="0" bldLvl="0" animBg="1"/>
      <p:bldP spid="37" grpId="0" bldLvl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2051" name="" r:id="rId1" imgW="4047490" imgH="3431540"/>
        </mc:Choice>
        <mc:Fallback>
          <p:control name="" r:id="rId1" imgW="4047490" imgH="3431540">
            <p:pic>
              <p:nvPicPr>
                <p:cNvPr id="0" name="Host Control  2050"/>
                <p:cNvPicPr/>
                <p:nvPr/>
              </p:nvPicPr>
              <p:blipFill>
                <a:blip r:embed="rId2"/>
                <a:stretch>
                  <a:fillRect/>
                </a:stretch>
              </p:blipFill>
              <p:spPr>
                <a:xfrm>
                  <a:off x="4072255" y="1462405"/>
                  <a:ext cx="4047490" cy="3431540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</p:pic>
          </p:control>
        </mc:Fallback>
      </mc:AlternateContent>
    </p:controls>
    <p:custDataLst>
      <p:tags r:id="rId3"/>
    </p:custData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5" name="图片 4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lum bright="6000" contrast="6000"/>
          </a:blip>
          <a:srcRect l="13964" t="5219" r="11499" b="7676"/>
          <a:stretch>
            <a:fillRect/>
          </a:stretch>
        </p:blipFill>
        <p:spPr>
          <a:xfrm>
            <a:off x="7611745" y="3173730"/>
            <a:ext cx="3362325" cy="2629535"/>
          </a:xfrm>
          <a:prstGeom prst="rect">
            <a:avLst/>
          </a:prstGeom>
          <a:effectLst>
            <a:softEdge rad="0"/>
          </a:effectLst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5" y="175895"/>
            <a:ext cx="7078980" cy="6228080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3811905" y="3270885"/>
            <a:ext cx="2011680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zh-CN" sz="7200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中国</a:t>
            </a:r>
            <a:endParaRPr lang="zh-CN" altLang="zh-CN" sz="7200"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3567748" y="4469765"/>
            <a:ext cx="2689225" cy="82994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24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China</a:t>
            </a:r>
            <a:endParaRPr lang="en-US" altLang="zh-CN" sz="2400" b="1"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US" altLang="zh-CN" sz="24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“central country”</a:t>
            </a:r>
            <a:endParaRPr lang="en-US" altLang="zh-CN" sz="2400" b="1"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五角星 7"/>
          <p:cNvSpPr/>
          <p:nvPr/>
        </p:nvSpPr>
        <p:spPr>
          <a:xfrm>
            <a:off x="5367020" y="2486025"/>
            <a:ext cx="349885" cy="301625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10" name="Picture 9" descr="http://img12.360buyimg.com/popwatermark/jfs/t412/187/416066273/21190/a1cd0ea9/541b85a0nc285cad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06" t="26509" r="4500" b="13136"/>
          <a:stretch>
            <a:fillRect/>
          </a:stretch>
        </p:blipFill>
        <p:spPr>
          <a:xfrm>
            <a:off x="3282315" y="396240"/>
            <a:ext cx="1579880" cy="106172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" name="Picture 8" descr="http://a.cphotos.bdimg.com/timg?image&amp;quality=100&amp;size=b4000_4000&amp;sec=1581952044&amp;di=297b876ec18d9e9c3ae072aff5c8cc52&amp;src=http://gss0.baidu.com/-vo3dSag_xI4khGko9WTAnF6hhy/zhidao/pic/item/b21bb051f81986180b75179f48ed2e738bd4e6ff.jpg"/>
          <p:cNvPicPr>
            <a:picLocks noChangeAspect="1" noChangeArrowheads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54" b="4075"/>
          <a:stretch>
            <a:fillRect/>
          </a:stretch>
        </p:blipFill>
        <p:spPr>
          <a:xfrm>
            <a:off x="-30480" y="1905"/>
            <a:ext cx="12267565" cy="625665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图片 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lum bright="6000" contrast="6000"/>
          </a:blip>
          <a:srcRect l="13964" t="5219" r="11499" b="7676"/>
          <a:stretch>
            <a:fillRect/>
          </a:stretch>
        </p:blipFill>
        <p:spPr>
          <a:xfrm rot="21360000">
            <a:off x="8281670" y="1383665"/>
            <a:ext cx="1816100" cy="1421765"/>
          </a:xfrm>
          <a:prstGeom prst="rect">
            <a:avLst/>
          </a:prstGeom>
          <a:effectLst>
            <a:softEdge rad="0"/>
          </a:effectLst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4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700" y="3916045"/>
            <a:ext cx="2539365" cy="2539365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2975610" y="2829560"/>
            <a:ext cx="2011680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zh-CN" sz="7200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中国</a:t>
            </a:r>
            <a:endParaRPr lang="zh-CN" altLang="zh-CN" sz="7200"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6" name="云形标注 5"/>
          <p:cNvSpPr/>
          <p:nvPr/>
        </p:nvSpPr>
        <p:spPr>
          <a:xfrm>
            <a:off x="2421890" y="2011045"/>
            <a:ext cx="3324860" cy="3040380"/>
          </a:xfrm>
          <a:prstGeom prst="cloudCallout">
            <a:avLst>
              <a:gd name="adj1" fmla="val -45363"/>
              <a:gd name="adj2" fmla="val 51501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9175" y="452755"/>
            <a:ext cx="2353945" cy="155829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6380" y="2233295"/>
            <a:ext cx="2459355" cy="168275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0645" y="2768600"/>
            <a:ext cx="2705735" cy="152527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6909435" y="4546600"/>
            <a:ext cx="1748155" cy="222377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36380" y="4441825"/>
            <a:ext cx="2987040" cy="2013585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87290" y="261620"/>
            <a:ext cx="1737360" cy="236918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8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93040" y="417830"/>
            <a:ext cx="7148830" cy="2261235"/>
          </a:xfrm>
        </p:spPr>
        <p:txBody>
          <a:bodyPr/>
          <a:p>
            <a:r>
              <a:rPr lang="zh-CN" altLang="en-US" sz="9600">
                <a:solidFill>
                  <a:srgbClr val="C00000"/>
                </a:solidFill>
                <a:latin typeface="汉仪尚巍手书简" panose="00020600040101010101" charset="-122"/>
                <a:ea typeface="汉仪尚巍手书简" panose="00020600040101010101" charset="-122"/>
                <a:cs typeface="汉仪长艺体繁" panose="02010600000101010101" charset="-122"/>
              </a:rPr>
              <a:t>汉字</a:t>
            </a:r>
            <a:br>
              <a:rPr lang="zh-CN" altLang="en-US" sz="6000">
                <a:solidFill>
                  <a:srgbClr val="C00000"/>
                </a:solidFill>
                <a:latin typeface="汉仪长艺体繁" panose="02010600000101010101" charset="-122"/>
                <a:ea typeface="汉仪长艺体繁" panose="02010600000101010101" charset="-122"/>
                <a:cs typeface="汉仪长艺体繁" panose="02010600000101010101" charset="-122"/>
              </a:rPr>
            </a:br>
            <a:r>
              <a:rPr lang="en-US" altLang="zh-CN" sz="6000">
                <a:solidFill>
                  <a:srgbClr val="C00000"/>
                </a:solidFill>
                <a:latin typeface="汉仪长艺体繁" panose="02010600000101010101" charset="-122"/>
                <a:ea typeface="汉仪长艺体繁" panose="02010600000101010101" charset="-122"/>
                <a:cs typeface="汉仪长艺体繁" panose="02010600000101010101" charset="-122"/>
              </a:rPr>
              <a:t>Chinese  Characters</a:t>
            </a:r>
            <a:endParaRPr lang="en-US" altLang="zh-CN" sz="6000">
              <a:solidFill>
                <a:srgbClr val="C00000"/>
              </a:solidFill>
              <a:latin typeface="汉仪长艺体繁" panose="02010600000101010101" charset="-122"/>
              <a:ea typeface="汉仪长艺体繁" panose="02010600000101010101" charset="-122"/>
              <a:cs typeface="汉仪长艺体繁" panose="02010600000101010101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341870" y="258445"/>
            <a:ext cx="3860800" cy="2579370"/>
          </a:xfrm>
          <a:prstGeom prst="rect">
            <a:avLst/>
          </a:prstGeom>
        </p:spPr>
      </p:pic>
      <p:pic>
        <p:nvPicPr>
          <p:cNvPr id="7" name="图片 6" descr="tim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4620" y="3399790"/>
            <a:ext cx="2172970" cy="2898140"/>
          </a:xfrm>
          <a:prstGeom prst="rect">
            <a:avLst/>
          </a:prstGeom>
          <a:ln w="635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3"/>
          <a:srcRect l="21667" t="33742" r="27880"/>
          <a:stretch>
            <a:fillRect/>
          </a:stretch>
        </p:blipFill>
        <p:spPr>
          <a:xfrm>
            <a:off x="901065" y="3295015"/>
            <a:ext cx="2190115" cy="3002915"/>
          </a:xfrm>
          <a:prstGeom prst="ellipse">
            <a:avLst/>
          </a:prstGeom>
          <a:ln w="53975" cmpd="sng">
            <a:solidFill>
              <a:schemeClr val="tx1"/>
            </a:solidFill>
            <a:prstDash val="solid"/>
          </a:ln>
        </p:spPr>
      </p:pic>
      <p:sp>
        <p:nvSpPr>
          <p:cNvPr id="12" name="日期占位符 1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grpSp>
        <p:nvGrpSpPr>
          <p:cNvPr id="14" name="组合 13"/>
          <p:cNvGrpSpPr/>
          <p:nvPr/>
        </p:nvGrpSpPr>
        <p:grpSpPr>
          <a:xfrm>
            <a:off x="6270157" y="2837815"/>
            <a:ext cx="5911683" cy="3867785"/>
            <a:chOff x="9874" y="4469"/>
            <a:chExt cx="9310" cy="6091"/>
          </a:xfrm>
        </p:grpSpPr>
        <p:grpSp>
          <p:nvGrpSpPr>
            <p:cNvPr id="5" name="组合 4"/>
            <p:cNvGrpSpPr/>
            <p:nvPr/>
          </p:nvGrpSpPr>
          <p:grpSpPr>
            <a:xfrm>
              <a:off x="9874" y="4469"/>
              <a:ext cx="9310" cy="6091"/>
              <a:chOff x="9922" y="4469"/>
              <a:chExt cx="9209" cy="6091"/>
            </a:xfrm>
          </p:grpSpPr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1909" y="4469"/>
                <a:ext cx="6175" cy="4042"/>
              </a:xfrm>
              <a:prstGeom prst="rect">
                <a:avLst/>
              </a:prstGeom>
              <a:ln w="63500" cap="sq" cmpd="thickThin">
                <a:solidFill>
                  <a:srgbClr val="000000"/>
                </a:solidFill>
                <a:prstDash val="solid"/>
                <a:miter lim="800000"/>
                <a:headEnd/>
                <a:tailEnd/>
              </a:ln>
              <a:effectLst>
                <a:innerShdw blurRad="76200">
                  <a:srgbClr val="000000"/>
                </a:innerShdw>
              </a:effectLst>
            </p:spPr>
          </p:pic>
          <p:sp>
            <p:nvSpPr>
              <p:cNvPr id="9" name="Rectangle 8"/>
              <p:cNvSpPr/>
              <p:nvPr/>
            </p:nvSpPr>
            <p:spPr>
              <a:xfrm>
                <a:off x="10862" y="9440"/>
                <a:ext cx="8269" cy="101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p>
                <a:pPr algn="r"/>
                <a:r>
                  <a:rPr lang="en-US" altLang="zh-CN" dirty="0"/>
                  <a:t>A C</a:t>
                </a:r>
                <a:r>
                  <a:rPr lang="zh-CN" altLang="en-US" dirty="0"/>
                  <a:t>alligraphy </a:t>
                </a:r>
                <a:r>
                  <a:rPr lang="en-US" altLang="zh-CN" dirty="0"/>
                  <a:t>of Huang </a:t>
                </a:r>
                <a:r>
                  <a:rPr lang="en-US" altLang="zh-CN" dirty="0" err="1"/>
                  <a:t>Tingjian</a:t>
                </a:r>
                <a:r>
                  <a:rPr lang="en-US" altLang="zh-CN" dirty="0"/>
                  <a:t> ,</a:t>
                </a:r>
                <a:r>
                  <a:rPr lang="en-GB" dirty="0"/>
                  <a:t>Song Dynasty, </a:t>
                </a:r>
                <a:r>
                  <a:rPr lang="en-GB" dirty="0" smtClean="0"/>
                  <a:t>June,2010,</a:t>
                </a:r>
                <a:r>
                  <a:rPr lang="en-GB" dirty="0">
                    <a:solidFill>
                      <a:srgbClr val="FF0000"/>
                    </a:solidFill>
                    <a:sym typeface="+mn-ea"/>
                  </a:rPr>
                  <a:t>￡</a:t>
                </a:r>
                <a:r>
                  <a:rPr lang="en-US" altLang="en-GB" dirty="0" smtClean="0"/>
                  <a:t>50,00</a:t>
                </a:r>
                <a:r>
                  <a:rPr lang="en-US" altLang="zh-CN" dirty="0" smtClean="0"/>
                  <a:t>0,000</a:t>
                </a:r>
                <a:endParaRPr lang="en-US" altLang="zh-CN" dirty="0"/>
              </a:p>
            </p:txBody>
          </p:sp>
          <p:sp>
            <p:nvSpPr>
              <p:cNvPr id="6" name="Rectangle 5"/>
              <p:cNvSpPr/>
              <p:nvPr/>
            </p:nvSpPr>
            <p:spPr>
              <a:xfrm>
                <a:off x="9922" y="9980"/>
                <a:ext cx="4538" cy="58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p>
                <a:r>
                  <a:rPr lang="en-US" dirty="0" smtClean="0">
                    <a:solidFill>
                      <a:srgbClr val="FF0000"/>
                    </a:solidFill>
                  </a:rPr>
                  <a:t>1 Character = </a:t>
                </a:r>
                <a:r>
                  <a:rPr lang="en-GB" dirty="0">
                    <a:solidFill>
                      <a:srgbClr val="FF0000"/>
                    </a:solidFill>
                  </a:rPr>
                  <a:t>￡</a:t>
                </a:r>
                <a:r>
                  <a:rPr lang="en-US" dirty="0" smtClean="0">
                    <a:solidFill>
                      <a:srgbClr val="FF0000"/>
                    </a:solidFill>
                  </a:rPr>
                  <a:t>1</a:t>
                </a:r>
                <a:r>
                  <a:rPr lang="en-US" altLang="zh-CN" dirty="0" smtClean="0">
                    <a:solidFill>
                      <a:srgbClr val="FF0000"/>
                    </a:solidFill>
                  </a:rPr>
                  <a:t>00,000</a:t>
                </a:r>
                <a:endParaRPr lang="en-GB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13" name="文本框 12"/>
            <p:cNvSpPr txBox="1"/>
            <p:nvPr/>
          </p:nvSpPr>
          <p:spPr>
            <a:xfrm>
              <a:off x="13969" y="8790"/>
              <a:ext cx="2071" cy="580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p>
              <a:r>
                <a:rPr lang="zh-CN" altLang="en-US"/>
                <a:t>《砥柱铭》</a:t>
              </a:r>
              <a:endParaRPr lang="zh-CN" altLang="en-US"/>
            </a:p>
          </p:txBody>
        </p:sp>
      </p:grpSp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flipH="1">
            <a:off x="6715125" y="1141730"/>
            <a:ext cx="3398520" cy="246380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2047875" y="789305"/>
            <a:ext cx="3049905" cy="316928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zh-CN" altLang="en-US" sz="200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伞</a:t>
            </a:r>
            <a:endParaRPr lang="zh-CN" altLang="en-US" sz="20000" b="1"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1789430" y="4984750"/>
            <a:ext cx="3566160" cy="110680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66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u</a:t>
            </a:r>
            <a:r>
              <a:rPr lang="zh-CN" altLang="en-US" sz="66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mbrella</a:t>
            </a:r>
            <a:endParaRPr lang="zh-CN" altLang="en-US" sz="6600" b="1"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rcRect l="17380" t="4532" r="21199" b="5567"/>
          <a:stretch>
            <a:fillRect/>
          </a:stretch>
        </p:blipFill>
        <p:spPr>
          <a:xfrm>
            <a:off x="8260715" y="4366260"/>
            <a:ext cx="1092835" cy="159956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3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404735" y="5109845"/>
            <a:ext cx="855980" cy="855980"/>
          </a:xfrm>
          <a:prstGeom prst="rect">
            <a:avLst/>
          </a:prstGeom>
        </p:spPr>
      </p:pic>
      <p:sp>
        <p:nvSpPr>
          <p:cNvPr id="10" name="日期占位符 9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4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2655" y="1529080"/>
            <a:ext cx="4787265" cy="319214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文本框 4"/>
          <p:cNvSpPr txBox="1"/>
          <p:nvPr/>
        </p:nvSpPr>
        <p:spPr>
          <a:xfrm>
            <a:off x="7253605" y="4721225"/>
            <a:ext cx="2540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zh-CN" altLang="en-US"/>
              <a:t>Rosetta Stone</a:t>
            </a:r>
            <a:r>
              <a:rPr lang="en-US" altLang="zh-CN"/>
              <a:t>,196B.C</a:t>
            </a:r>
            <a:br>
              <a:rPr lang="zh-CN" altLang="en-US"/>
            </a:br>
            <a:r>
              <a:rPr lang="zh-CN" altLang="en-US"/>
              <a:t>The British Museum</a:t>
            </a:r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1567815" y="5112385"/>
            <a:ext cx="296735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/>
              <a:t>Shang Dynasty, </a:t>
            </a:r>
            <a:r>
              <a:rPr lang="zh-CN" altLang="en-US"/>
              <a:t>1300 </a:t>
            </a:r>
            <a:r>
              <a:rPr lang="en-US" altLang="zh-CN"/>
              <a:t>B.C.</a:t>
            </a:r>
            <a:endParaRPr lang="en-US" altLang="zh-CN"/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2"/>
          <a:srcRect l="21552" t="3896" r="17146" b="17396"/>
          <a:stretch>
            <a:fillRect/>
          </a:stretch>
        </p:blipFill>
        <p:spPr>
          <a:xfrm>
            <a:off x="1362075" y="773430"/>
            <a:ext cx="3378835" cy="4338955"/>
          </a:xfrm>
          <a:prstGeom prst="rect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</p:pic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4826000" y="5833745"/>
            <a:ext cx="596392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Why are there no 'circles' in Chinese characters?</a:t>
            </a:r>
            <a:endParaRPr lang="zh-CN" altLang="en-US"/>
          </a:p>
          <a:p>
            <a:r>
              <a:rPr lang="zh-CN" altLang="en-US"/>
              <a:t>https://www.youtube.com/watch?v=xH00vo1nnbM</a:t>
            </a:r>
            <a:endParaRPr lang="zh-CN" altLang="en-US"/>
          </a:p>
        </p:txBody>
      </p:sp>
    </p:spTree>
    <p:custDataLst>
      <p:tags r:id="rId3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146" name="Picture 2" descr="https://ss0.baidu.com/6ONWsjip0QIZ8tyhnq/it/u=2804034897,3584076091&amp;fm=173&amp;app=25&amp;f=JPEG?w=571&amp;h=311&amp;s=3EAA7C231B115BE150D531CF0000E0B1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2915" y="1945105"/>
            <a:ext cx="7915324" cy="431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20" y="382905"/>
            <a:ext cx="5581650" cy="958850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1452880" y="4328160"/>
            <a:ext cx="1512570" cy="156845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zh-CN" altLang="zh-CN" sz="96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ea"/>
                <a:ea typeface="+mj-ea"/>
              </a:rPr>
              <a:t>鱼</a:t>
            </a:r>
            <a:endParaRPr lang="zh-CN" altLang="zh-CN" sz="9600" b="1"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5" name="燕尾形箭头 4"/>
          <p:cNvSpPr/>
          <p:nvPr/>
        </p:nvSpPr>
        <p:spPr>
          <a:xfrm rot="10800000">
            <a:off x="2965450" y="5130165"/>
            <a:ext cx="760095" cy="380365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71120" y="6439535"/>
            <a:ext cx="716724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Drawing is too difficult </a:t>
            </a:r>
            <a:r>
              <a:rPr lang="en-US" altLang="zh-CN"/>
              <a:t>for everyone </a:t>
            </a:r>
            <a:r>
              <a:rPr lang="zh-CN" altLang="en-US"/>
              <a:t>and needs to be </a:t>
            </a:r>
            <a:r>
              <a:rPr lang="en-US" altLang="zh-CN" b="1"/>
              <a:t>SIMPLIFIED</a:t>
            </a:r>
            <a:r>
              <a:rPr lang="en-US" altLang="zh-CN"/>
              <a:t>.</a:t>
            </a:r>
            <a:endParaRPr lang="en-US" altLang="zh-CN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9800" y="536575"/>
            <a:ext cx="4171950" cy="1190625"/>
          </a:xfrm>
          <a:prstGeom prst="rect">
            <a:avLst/>
          </a:prstGeom>
        </p:spPr>
      </p:pic>
      <p:sp>
        <p:nvSpPr>
          <p:cNvPr id="10" name="日期占位符 9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4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33" name="组合 32"/>
          <p:cNvGrpSpPr/>
          <p:nvPr/>
        </p:nvGrpSpPr>
        <p:grpSpPr>
          <a:xfrm>
            <a:off x="673735" y="706120"/>
            <a:ext cx="10298430" cy="2531110"/>
            <a:chOff x="1078" y="598"/>
            <a:chExt cx="16218" cy="3986"/>
          </a:xfrm>
        </p:grpSpPr>
        <p:graphicFrame>
          <p:nvGraphicFramePr>
            <p:cNvPr id="27" name="对象 26"/>
            <p:cNvGraphicFramePr/>
            <p:nvPr/>
          </p:nvGraphicFramePr>
          <p:xfrm>
            <a:off x="5073" y="598"/>
            <a:ext cx="3645" cy="398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28" name="" r:id="rId1" imgW="1371600" imgH="1257300" progId="Paint.Picture">
                    <p:embed/>
                  </p:oleObj>
                </mc:Choice>
                <mc:Fallback>
                  <p:oleObj name="" r:id="rId1" imgW="1371600" imgH="1257300" progId="Paint.Picture">
                    <p:embed/>
                    <p:pic>
                      <p:nvPicPr>
                        <p:cNvPr id="0" name="图片 27"/>
                        <p:cNvPicPr/>
                        <p:nvPr/>
                      </p:nvPicPr>
                      <p:blipFill>
                        <a:blip r:embed="rId2"/>
                        <a:srcRect l="5174" t="14626" r="6916" b="11366"/>
                        <a:stretch>
                          <a:fillRect/>
                        </a:stretch>
                      </p:blipFill>
                      <p:spPr>
                        <a:xfrm>
                          <a:off x="5073" y="598"/>
                          <a:ext cx="3645" cy="3987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9" name="对象 28"/>
            <p:cNvGraphicFramePr/>
            <p:nvPr/>
          </p:nvGraphicFramePr>
          <p:xfrm>
            <a:off x="1078" y="598"/>
            <a:ext cx="3219" cy="398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29" name="" r:id="rId3" imgW="2042160" imgH="2529840" progId="Paint.Picture">
                    <p:embed/>
                  </p:oleObj>
                </mc:Choice>
                <mc:Fallback>
                  <p:oleObj name="" r:id="rId3" imgW="2042160" imgH="2529840" progId="Paint.Picture">
                    <p:embed/>
                    <p:pic>
                      <p:nvPicPr>
                        <p:cNvPr id="0" name="图片 29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1078" y="598"/>
                          <a:ext cx="3219" cy="3987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1" name="对象 30"/>
            <p:cNvGraphicFramePr/>
            <p:nvPr/>
          </p:nvGraphicFramePr>
          <p:xfrm>
            <a:off x="9682" y="598"/>
            <a:ext cx="7614" cy="398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30" name="" r:id="rId5" imgW="4831080" imgH="2567940" progId="Paint.Picture">
                    <p:embed/>
                  </p:oleObj>
                </mc:Choice>
                <mc:Fallback>
                  <p:oleObj name="" r:id="rId5" imgW="4831080" imgH="2567940" progId="Paint.Picture">
                    <p:embed/>
                    <p:pic>
                      <p:nvPicPr>
                        <p:cNvPr id="0" name="图片 31"/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9682" y="598"/>
                          <a:ext cx="7614" cy="3987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  <p:pic>
        <p:nvPicPr>
          <p:cNvPr id="34" name="图片 3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6400" y="3786505"/>
            <a:ext cx="10881360" cy="268986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3095" y="3931920"/>
            <a:ext cx="2560320" cy="24003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41370" y="3786505"/>
            <a:ext cx="2560320" cy="24003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75705" y="3855720"/>
            <a:ext cx="2560320" cy="240030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938260" y="3855720"/>
            <a:ext cx="2560320" cy="240030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1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555865" y="706120"/>
            <a:ext cx="531495" cy="1122680"/>
          </a:xfrm>
          <a:prstGeom prst="rect">
            <a:avLst/>
          </a:prstGeom>
        </p:spPr>
      </p:pic>
      <p:sp>
        <p:nvSpPr>
          <p:cNvPr id="10" name="日期占位符 9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13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rcRect l="74876"/>
          <a:stretch>
            <a:fillRect/>
          </a:stretch>
        </p:blipFill>
        <p:spPr>
          <a:xfrm>
            <a:off x="668655" y="2004695"/>
            <a:ext cx="1418590" cy="427482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478790" y="1421130"/>
            <a:ext cx="2147570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STROKES</a:t>
            </a:r>
            <a:endParaRPr lang="en-US" altLang="zh-CN" sz="3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矩形 6"/>
          <p:cNvSpPr/>
          <p:nvPr/>
        </p:nvSpPr>
        <p:spPr>
          <a:xfrm>
            <a:off x="191135" y="137795"/>
            <a:ext cx="5160010" cy="3987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20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HOW TO WRITE CHINESE CHARACTERS</a:t>
            </a:r>
            <a:endParaRPr lang="en-US" altLang="zh-CN" sz="20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矩形 7"/>
          <p:cNvSpPr/>
          <p:nvPr/>
        </p:nvSpPr>
        <p:spPr>
          <a:xfrm>
            <a:off x="3869055" y="1421130"/>
            <a:ext cx="1921510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ORDERS</a:t>
            </a:r>
            <a:endParaRPr lang="en-US" altLang="zh-CN" sz="3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右箭头 8"/>
          <p:cNvSpPr/>
          <p:nvPr/>
        </p:nvSpPr>
        <p:spPr>
          <a:xfrm>
            <a:off x="4465320" y="2449830"/>
            <a:ext cx="728980" cy="23685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1" name="下箭头 10"/>
          <p:cNvSpPr/>
          <p:nvPr/>
        </p:nvSpPr>
        <p:spPr>
          <a:xfrm>
            <a:off x="4725670" y="3033395"/>
            <a:ext cx="206375" cy="79121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5941060" y="2829560"/>
            <a:ext cx="309880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endParaRPr lang="en-US" altLang="zh-CN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右箭头 13"/>
          <p:cNvSpPr/>
          <p:nvPr/>
        </p:nvSpPr>
        <p:spPr>
          <a:xfrm>
            <a:off x="4465320" y="4526915"/>
            <a:ext cx="728980" cy="23685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5" name="下箭头 14"/>
          <p:cNvSpPr/>
          <p:nvPr/>
        </p:nvSpPr>
        <p:spPr>
          <a:xfrm>
            <a:off x="4726305" y="4250055"/>
            <a:ext cx="205740" cy="94932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7" name="文本框 16"/>
          <p:cNvSpPr txBox="1"/>
          <p:nvPr/>
        </p:nvSpPr>
        <p:spPr>
          <a:xfrm>
            <a:off x="5194300" y="4395470"/>
            <a:ext cx="4114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zh-CN" altLang="en-US">
                <a:latin typeface="Calibri" panose="020F0502020204030204" charset="0"/>
              </a:rPr>
              <a:t>①</a:t>
            </a:r>
            <a:endParaRPr lang="zh-CN" altLang="en-US">
              <a:latin typeface="Calibri" panose="020F0502020204030204" charset="0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4622800" y="5199380"/>
            <a:ext cx="4114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zh-CN" altLang="en-US">
                <a:latin typeface="Calibri" panose="020F0502020204030204" charset="0"/>
              </a:rPr>
              <a:t>②</a:t>
            </a:r>
            <a:endParaRPr lang="zh-CN" altLang="en-US">
              <a:latin typeface="Calibri" panose="020F0502020204030204" charset="0"/>
            </a:endParaRPr>
          </a:p>
        </p:txBody>
      </p:sp>
      <p:pic>
        <p:nvPicPr>
          <p:cNvPr id="19" name="图片 18" descr="b1b688e17672c4840af205beaa5f4e6db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9900" y="1784985"/>
            <a:ext cx="4172585" cy="417258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3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 animBg="1"/>
      <p:bldP spid="11" grpId="0" animBg="1"/>
      <p:bldP spid="12" grpId="0"/>
      <p:bldP spid="14" grpId="0" animBg="1"/>
      <p:bldP spid="15" grpId="0" animBg="1"/>
      <p:bldP spid="17" grpId="0"/>
      <p:bldP spid="1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图片 2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7390" y="259080"/>
            <a:ext cx="10637520" cy="2948940"/>
          </a:xfrm>
          <a:prstGeom prst="rect">
            <a:avLst/>
          </a:prstGeom>
        </p:spPr>
      </p:pic>
      <p:pic>
        <p:nvPicPr>
          <p:cNvPr id="29" name="图片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390" y="3523615"/>
            <a:ext cx="10881360" cy="268986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3465" y="3667760"/>
            <a:ext cx="2247900" cy="24003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9680" y="3523615"/>
            <a:ext cx="2560320" cy="24003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8110" y="3667760"/>
            <a:ext cx="2560320" cy="24003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73845" y="3596640"/>
            <a:ext cx="2560320" cy="2400300"/>
          </a:xfrm>
          <a:prstGeom prst="rect">
            <a:avLst/>
          </a:prstGeom>
        </p:spPr>
      </p:pic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图片 2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5320" y="3544570"/>
            <a:ext cx="10881360" cy="2689860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710" y="391160"/>
            <a:ext cx="10439400" cy="303276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630" y="3689350"/>
            <a:ext cx="2232660" cy="24003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98240" y="3689350"/>
            <a:ext cx="2232660" cy="240030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0790" y="3688715"/>
            <a:ext cx="2232660" cy="240030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36710" y="3688715"/>
            <a:ext cx="2232660" cy="240030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71120" y="6439535"/>
            <a:ext cx="441007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/>
              <a:t>Use the 4% to </a:t>
            </a:r>
            <a:r>
              <a:rPr lang="en-US" b="1"/>
              <a:t>CREATE</a:t>
            </a:r>
            <a:r>
              <a:rPr lang="en-US"/>
              <a:t> more characters</a:t>
            </a:r>
            <a:endParaRPr 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/>
        </p:nvSpPr>
        <p:spPr>
          <a:xfrm>
            <a:off x="71120" y="6405245"/>
            <a:ext cx="184086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b="1"/>
              <a:t> PHILOSOPHY</a:t>
            </a:r>
            <a:endParaRPr lang="en-US" b="1"/>
          </a:p>
        </p:txBody>
      </p:sp>
      <p:sp>
        <p:nvSpPr>
          <p:cNvPr id="5" name="矩形 4"/>
          <p:cNvSpPr/>
          <p:nvPr/>
        </p:nvSpPr>
        <p:spPr>
          <a:xfrm>
            <a:off x="1024890" y="1512570"/>
            <a:ext cx="2722880" cy="378460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zh-CN" sz="20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赢</a:t>
            </a:r>
            <a:endParaRPr lang="zh-CN" altLang="zh-CN" sz="20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US" altLang="zh-CN" sz="4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win</a:t>
            </a:r>
            <a:endParaRPr lang="en-US" altLang="zh-CN" sz="4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矩形 5"/>
          <p:cNvSpPr/>
          <p:nvPr/>
        </p:nvSpPr>
        <p:spPr>
          <a:xfrm>
            <a:off x="4697413" y="404495"/>
            <a:ext cx="6091555" cy="600075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l"/>
            <a:r>
              <a:rPr lang="zh-CN" altLang="zh-CN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亡 </a:t>
            </a:r>
            <a:r>
              <a:rPr lang="en-US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  <a:r>
              <a:rPr lang="zh-CN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risis awareness</a:t>
            </a:r>
            <a:endParaRPr lang="zh-CN" altLang="zh-CN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l"/>
            <a:r>
              <a:rPr lang="zh-CN" altLang="zh-CN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口 </a:t>
            </a:r>
            <a:r>
              <a:rPr lang="zh-CN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Communication skills</a:t>
            </a:r>
            <a:endParaRPr lang="zh-CN" altLang="zh-CN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l"/>
            <a:r>
              <a:rPr lang="zh-CN" altLang="zh-CN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月 </a:t>
            </a:r>
            <a:r>
              <a:rPr lang="zh-CN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Time concept</a:t>
            </a:r>
            <a:endParaRPr lang="zh-CN" altLang="zh-CN" sz="2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l"/>
            <a:r>
              <a:rPr lang="zh-CN" altLang="zh-CN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贝 </a:t>
            </a:r>
            <a:r>
              <a:rPr lang="en-US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</a:t>
            </a:r>
            <a:r>
              <a:rPr lang="zh-CN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oney</a:t>
            </a:r>
            <a:endParaRPr lang="zh-CN" altLang="zh-CN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l"/>
            <a:r>
              <a:rPr lang="zh-CN" altLang="zh-CN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凡 </a:t>
            </a:r>
            <a:r>
              <a:rPr lang="zh-CN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Normal mind, consi</a:t>
            </a:r>
            <a:r>
              <a:rPr lang="zh-CN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der the worst</a:t>
            </a:r>
            <a:endParaRPr lang="zh-CN" altLang="zh-CN" sz="2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l"/>
            <a:r>
              <a:rPr lang="zh-CN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        and work hard for the best</a:t>
            </a:r>
            <a:endParaRPr lang="zh-CN" altLang="zh-CN" sz="2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5" name="Picture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53" t="28582" r="8431" b="32575"/>
          <a:stretch>
            <a:fillRect/>
          </a:stretch>
        </p:blipFill>
        <p:spPr>
          <a:xfrm>
            <a:off x="83820" y="93345"/>
            <a:ext cx="4000500" cy="191325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22" t="17361" r="16644" b="29987"/>
          <a:stretch>
            <a:fillRect/>
          </a:stretch>
        </p:blipFill>
        <p:spPr>
          <a:xfrm>
            <a:off x="6300470" y="3568700"/>
            <a:ext cx="2851150" cy="238506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rcRect l="23933" t="13365" r="25933" b="14973"/>
          <a:stretch>
            <a:fillRect/>
          </a:stretch>
        </p:blipFill>
        <p:spPr>
          <a:xfrm>
            <a:off x="1241425" y="2358390"/>
            <a:ext cx="2111375" cy="375475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8290" y="2006600"/>
            <a:ext cx="2645410" cy="490474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62315" y="3350895"/>
            <a:ext cx="3883660" cy="282130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6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rcRect r="1495"/>
          <a:stretch>
            <a:fillRect/>
          </a:stretch>
        </p:blipFill>
        <p:spPr>
          <a:xfrm>
            <a:off x="839470" y="819785"/>
            <a:ext cx="6734810" cy="429387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673735" y="6319520"/>
            <a:ext cx="606234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>
                <a:hlinkClick r:id="rId2" action="ppaction://hlinkfile"/>
              </a:rPr>
              <a:t>https://www.youtube.com/watch?v=Sv-cBKa5S6g&amp;t=58s</a:t>
            </a:r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673735" y="5951220"/>
            <a:ext cx="744029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Animation </a:t>
            </a:r>
            <a:r>
              <a:rPr lang="en-US" altLang="zh-CN"/>
              <a:t>Film  “</a:t>
            </a:r>
            <a:r>
              <a:rPr lang="zh-CN" altLang="en-US"/>
              <a:t>Thirty-Six  Characters</a:t>
            </a:r>
            <a:r>
              <a:rPr lang="en-US" altLang="zh-CN"/>
              <a:t>”</a:t>
            </a:r>
            <a:r>
              <a:rPr lang="zh-CN" altLang="en-US"/>
              <a:t> [三十六个字]，</a:t>
            </a:r>
            <a:r>
              <a:rPr lang="en-US" altLang="zh-CN"/>
              <a:t>1984</a:t>
            </a:r>
            <a:endParaRPr lang="en-US" altLang="zh-CN"/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3"/>
    </p:custData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/>
        </p:nvSpPr>
        <p:spPr>
          <a:xfrm>
            <a:off x="895350" y="1657350"/>
            <a:ext cx="10400665" cy="31692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4000">
                <a:cs typeface="+mn-lt"/>
              </a:rPr>
              <a:t>Could you</a:t>
            </a:r>
            <a:r>
              <a:rPr lang="zh-CN" altLang="en-US" sz="4000">
                <a:cs typeface="+mn-lt"/>
              </a:rPr>
              <a:t> write a sentence in English, and then find a way to translate it into Chinese</a:t>
            </a:r>
            <a:r>
              <a:rPr lang="en-US" altLang="zh-CN" sz="4000">
                <a:cs typeface="+mn-lt"/>
              </a:rPr>
              <a:t>.</a:t>
            </a:r>
            <a:r>
              <a:rPr lang="zh-CN" altLang="en-US" sz="4000">
                <a:cs typeface="+mn-lt"/>
              </a:rPr>
              <a:t> </a:t>
            </a:r>
            <a:r>
              <a:rPr lang="en-US" altLang="zh-CN" sz="4000">
                <a:cs typeface="+mn-lt"/>
              </a:rPr>
              <a:t>Try to r</a:t>
            </a:r>
            <a:r>
              <a:rPr lang="zh-CN" altLang="en-US" sz="4000">
                <a:cs typeface="+mn-lt"/>
              </a:rPr>
              <a:t>ead it to me in </a:t>
            </a:r>
            <a:r>
              <a:rPr lang="en-US" altLang="zh-CN" sz="4000">
                <a:cs typeface="+mn-lt"/>
              </a:rPr>
              <a:t>your “</a:t>
            </a:r>
            <a:r>
              <a:rPr lang="zh-CN" altLang="en-US" sz="4000">
                <a:cs typeface="+mn-lt"/>
              </a:rPr>
              <a:t>Chinese</a:t>
            </a:r>
            <a:r>
              <a:rPr lang="en-US" altLang="zh-CN" sz="4000">
                <a:cs typeface="+mn-lt"/>
              </a:rPr>
              <a:t>”</a:t>
            </a:r>
            <a:r>
              <a:rPr lang="zh-CN" altLang="en-US" sz="4000">
                <a:cs typeface="+mn-lt"/>
              </a:rPr>
              <a:t> next time, and see if I can understand what you want to say</a:t>
            </a:r>
            <a:r>
              <a:rPr lang="en-US" altLang="zh-CN" sz="4000">
                <a:cs typeface="+mn-lt"/>
              </a:rPr>
              <a:t>.</a:t>
            </a:r>
            <a:endParaRPr lang="en-US" altLang="zh-CN" sz="4000">
              <a:cs typeface="+mn-lt"/>
            </a:endParaRP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1"/>
    </p:custData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矩形 3"/>
          <p:cNvSpPr/>
          <p:nvPr/>
        </p:nvSpPr>
        <p:spPr>
          <a:xfrm>
            <a:off x="1563370" y="1893570"/>
            <a:ext cx="8793480" cy="23996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zh-CN" sz="150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谢谢 再见</a:t>
            </a:r>
            <a:endParaRPr lang="zh-CN" altLang="zh-CN" sz="15000" b="1"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1"/>
    </p:custData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64285" y="161925"/>
            <a:ext cx="4831715" cy="6477635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187308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187308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"/>
  <p:tag name="KSO_WM_TEMPLATE_SUBCATEGORY" val="0"/>
  <p:tag name="KSO_WM_TAG_VERSION" val="1.0"/>
  <p:tag name="KSO_WM_BEAUTIFY_FLAG" val="#wm#"/>
  <p:tag name="KSO_WM_TEMPLATE_CATEGORY" val="custom"/>
  <p:tag name="KSO_WM_TEMPLATE_INDEX" val="20187308"/>
</p:tagLst>
</file>

<file path=ppt/tags/tag6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4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80351"/>
  <p:tag name="KSO_WM_UNIT_COMPATIBLE" val="0"/>
  <p:tag name="KSO_WM_UNIT_HIGHLIGHT" val="0"/>
  <p:tag name="KSO_WM_UNIT_VALUE" val="155"/>
  <p:tag name="KSO_WM_UNIT_LAYERLEVEL" val="1"/>
  <p:tag name="KSO_WM_UNIT_INDEX" val="1"/>
  <p:tag name="KSO_WM_UNIT_TYPE" val="f"/>
  <p:tag name="KSO_WM_UNIT_ID" val="custom20180351_27*f*1"/>
  <p:tag name="KSO_WM_UNIT_PRESET_TEXT" val="请在此输入您的文本。请在此输入您的文本。请在此输入您的文本。请在此输入您的文本。请在此输入您的文本。请在此输入您的文本。请在此输入您的文本。请在此输入您的文本。请在此输入您的文本。请在此输入您的文本。请在此输入您的文本。请在此输入您的文本。"/>
  <p:tag name="KSO_WM_UNIT_NOCLEAR" val="0"/>
  <p:tag name="KSO_WM_UNIT_DIAGRAM_ISNUMVISUAL" val="0"/>
  <p:tag name="KSO_WM_UNIT_DIAGRAM_ISREFERUNIT" val="0"/>
  <p:tag name="KSO_WM_UNIT_SUBTYPE" val="a"/>
</p:tagLst>
</file>

<file path=ppt/tags/tag65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0351_27*i*1"/>
  <p:tag name="KSO_WM_TEMPLATE_CATEGORY" val="custom"/>
  <p:tag name="KSO_WM_TEMPLATE_INDEX" val="20180351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66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0351_27*i*2"/>
  <p:tag name="KSO_WM_TEMPLATE_CATEGORY" val="custom"/>
  <p:tag name="KSO_WM_TEMPLATE_INDEX" val="20180351"/>
  <p:tag name="KSO_WM_UNIT_INDEX" val="2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67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80351"/>
  <p:tag name="KSO_WM_UNIT_COMPATIBLE" val="0"/>
  <p:tag name="KSO_WM_UNIT_HIGHLIGHT" val="0"/>
  <p:tag name="KSO_WM_UNIT_VALUE" val="155"/>
  <p:tag name="KSO_WM_UNIT_LAYERLEVEL" val="1"/>
  <p:tag name="KSO_WM_UNIT_INDEX" val="1"/>
  <p:tag name="KSO_WM_UNIT_TYPE" val="f"/>
  <p:tag name="KSO_WM_UNIT_ID" val="custom20180351_27*f*1"/>
  <p:tag name="KSO_WM_UNIT_PRESET_TEXT" val="请在此输入您的文本。请在此输入您的文本。请在此输入您的文本。请在此输入您的文本。请在此输入您的文本。请在此输入您的文本。请在此输入您的文本。请在此输入您的文本。请在此输入您的文本。请在此输入您的文本。请在此输入您的文本。请在此输入您的文本。"/>
  <p:tag name="KSO_WM_UNIT_NOCLEAR" val="0"/>
  <p:tag name="KSO_WM_UNIT_DIAGRAM_ISNUMVISUAL" val="0"/>
  <p:tag name="KSO_WM_UNIT_DIAGRAM_ISREFERUNIT" val="0"/>
  <p:tag name="KSO_WM_UNIT_SUBTYPE" val="a"/>
</p:tagLst>
</file>

<file path=ppt/tags/tag68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0351_27*i*5"/>
  <p:tag name="KSO_WM_TEMPLATE_CATEGORY" val="custom"/>
  <p:tag name="KSO_WM_TEMPLATE_INDEX" val="20180351"/>
  <p:tag name="KSO_WM_UNIT_INDEX" val="5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69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0351_27*i*5"/>
  <p:tag name="KSO_WM_TEMPLATE_CATEGORY" val="custom"/>
  <p:tag name="KSO_WM_TEMPLATE_INDEX" val="20180351"/>
  <p:tag name="KSO_WM_UNIT_INDEX" val="5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0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0351_27*i*1"/>
  <p:tag name="KSO_WM_TEMPLATE_CATEGORY" val="custom"/>
  <p:tag name="KSO_WM_TEMPLATE_INDEX" val="20180351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1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0351_27*i*2"/>
  <p:tag name="KSO_WM_TEMPLATE_CATEGORY" val="custom"/>
  <p:tag name="KSO_WM_TEMPLATE_INDEX" val="20180351"/>
  <p:tag name="KSO_WM_UNIT_INDEX" val="2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2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0351_27*i*5"/>
  <p:tag name="KSO_WM_TEMPLATE_CATEGORY" val="custom"/>
  <p:tag name="KSO_WM_TEMPLATE_INDEX" val="20180351"/>
  <p:tag name="KSO_WM_UNIT_INDEX" val="5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3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0351_27*i*5"/>
  <p:tag name="KSO_WM_TEMPLATE_CATEGORY" val="custom"/>
  <p:tag name="KSO_WM_TEMPLATE_INDEX" val="20180351"/>
  <p:tag name="KSO_WM_UNIT_INDEX" val="5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01161_1*a*1"/>
  <p:tag name="KSO_WM_TEMPLATE_CATEGORY" val="custom"/>
  <p:tag name="KSO_WM_TEMPLATE_INDEX" val="20201161"/>
  <p:tag name="KSO_WM_UNIT_LAYERLEVEL" val="1"/>
  <p:tag name="KSO_WM_TAG_VERSION" val="1.0"/>
  <p:tag name="KSO_WM_BEAUTIFY_FLAG" val="#wm#"/>
  <p:tag name="KSO_WM_UNIT_ISCONTENTSTITLE" val="0"/>
  <p:tag name="KSO_WM_UNIT_PRESET_TEXT" val="国潮来袭"/>
  <p:tag name="KSO_WM_UNIT_NOCLEAR" val="0"/>
  <p:tag name="KSO_WM_UNIT_SHOW_EDIT_AREA_INDICATION" val="1"/>
  <p:tag name="KSO_WM_UNIT_VALUE" val="6"/>
  <p:tag name="KSO_WM_UNIT_TYPE" val="a"/>
  <p:tag name="KSO_WM_UNIT_INDEX" val="1"/>
</p:tagLst>
</file>

<file path=ppt/tags/tag76.xml><?xml version="1.0" encoding="utf-8"?>
<p:tagLst xmlns:p="http://schemas.openxmlformats.org/presentationml/2006/main">
  <p:tag name="KSO_WM_TEMPLATE_THUMBS_INDEX" val="1"/>
  <p:tag name="KSO_WM_SLIDE_ID" val="custom20187308_1"/>
  <p:tag name="KSO_WM_TEMPLATE_SUBCATEGORY" val="0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7308"/>
  <p:tag name="KSO_WM_SLIDE_LAYOUT" val="a_b"/>
  <p:tag name="KSO_WM_SLIDE_LAYOUT_CNT" val="1_1"/>
</p:tagLst>
</file>

<file path=ppt/tags/tag7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8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0351_25*i*1"/>
  <p:tag name="KSO_WM_TEMPLATE_CATEGORY" val="custom"/>
  <p:tag name="KSO_WM_TEMPLATE_INDEX" val="20180351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9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80351"/>
  <p:tag name="KSO_WM_UNIT_COMPATIBLE" val="0"/>
  <p:tag name="KSO_WM_UNIT_HIGHLIGHT" val="0"/>
  <p:tag name="KSO_WM_UNIT_ISCONTENTSTITLE" val="0"/>
  <p:tag name="KSO_WM_UNIT_VALUE" val="38"/>
  <p:tag name="KSO_WM_UNIT_LAYERLEVEL" val="1"/>
  <p:tag name="KSO_WM_UNIT_INDEX" val="1"/>
  <p:tag name="KSO_WM_UNIT_TYPE" val="a"/>
  <p:tag name="KSO_WM_UNIT_ID" val="custom20180351_25*a*1"/>
  <p:tag name="KSO_WM_UNIT_PRESET_TEXT" val="请在此输入您的标题"/>
  <p:tag name="KSO_WM_UNIT_NOCLEAR" val="0"/>
  <p:tag name="KSO_WM_UNIT_DIAGRAM_ISNUMVISUAL" val="0"/>
  <p:tag name="KSO_WM_UNIT_DIAGRAM_ISREFERUNIT" val="0"/>
  <p:tag name="KSO_WM_UNIT_ISNUMDGMTITLE" val="0"/>
</p:tagLst>
</file>

<file path=ppt/tags/tag80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80351"/>
  <p:tag name="KSO_WM_UNIT_COMPATIBLE" val="0"/>
  <p:tag name="KSO_WM_UNIT_HIGHLIGHT" val="0"/>
  <p:tag name="KSO_WM_UNIT_VALUE" val="72"/>
  <p:tag name="KSO_WM_UNIT_LAYERLEVEL" val="1"/>
  <p:tag name="KSO_WM_UNIT_INDEX" val="1"/>
  <p:tag name="KSO_WM_UNIT_TYPE" val="f"/>
  <p:tag name="KSO_WM_UNIT_ID" val="custom20180351_25*f*1"/>
  <p:tag name="KSO_WM_UNIT_PRESET_TEXT" val="请在此输入您的文本。请在此输入您的文本。请在此输入您的文本。"/>
  <p:tag name="KSO_WM_UNIT_NOCLEAR" val="0"/>
  <p:tag name="KSO_WM_UNIT_DIAGRAM_ISNUMVISUAL" val="0"/>
  <p:tag name="KSO_WM_UNIT_DIAGRAM_ISREFERUNIT" val="0"/>
  <p:tag name="KSO_WM_UNIT_SUBTYPE" val="a"/>
</p:tagLst>
</file>

<file path=ppt/tags/tag8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9.xml><?xml version="1.0" encoding="utf-8"?>
<p:tagLst xmlns:p="http://schemas.openxmlformats.org/presentationml/2006/main">
  <p:tag name="KSO_WM_UNIT_TABLE_BEAUTIFY" val="smartTable{6f86c157-dfd3-449a-a8da-ede89742f67f}"/>
</p:tagLst>
</file>

<file path=ppt/tags/tag9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2.xml><?xml version="1.0" encoding="utf-8"?>
<p:tagLst xmlns:p="http://schemas.openxmlformats.org/presentationml/2006/main">
  <p:tag name="REFSHAPE" val="353359020"/>
  <p:tag name="KSO_WM_UNIT_PLACING_PICTURE_USER_VIEWPORT" val="{&quot;height&quot;:9570.7685039370081,&quot;width&quot;:12239}"/>
</p:tagLst>
</file>

<file path=ppt/tags/tag9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4.xml><?xml version="1.0" encoding="utf-8"?>
<p:tagLst xmlns:p="http://schemas.openxmlformats.org/presentationml/2006/main">
  <p:tag name="REFSHAPE" val="353359020"/>
  <p:tag name="KSO_WM_UNIT_PLACING_PICTURE_USER_VIEWPORT" val="{&quot;height&quot;:9570.7685039370081,&quot;width&quot;:12239}"/>
</p:tagLst>
</file>

<file path=ppt/tags/tag9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2054</Words>
  <Application>WPS 演示</Application>
  <PresentationFormat>宽屏</PresentationFormat>
  <Paragraphs>269</Paragraphs>
  <Slides>31</Slides>
  <Notes>1</Notes>
  <HiddenSlides>0</HiddenSlides>
  <MMClips>0</MMClips>
  <ScaleCrop>false</ScaleCrop>
  <HeadingPairs>
    <vt:vector size="8" baseType="variant">
      <vt:variant>
        <vt:lpstr>已用的字体</vt:lpstr>
      </vt:variant>
      <vt:variant>
        <vt:i4>21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3</vt:i4>
      </vt:variant>
      <vt:variant>
        <vt:lpstr>幻灯片标题</vt:lpstr>
      </vt:variant>
      <vt:variant>
        <vt:i4>31</vt:i4>
      </vt:variant>
    </vt:vector>
  </HeadingPairs>
  <TitlesOfParts>
    <vt:vector size="56" baseType="lpstr">
      <vt:lpstr>Arial</vt:lpstr>
      <vt:lpstr>宋体</vt:lpstr>
      <vt:lpstr>Wingdings</vt:lpstr>
      <vt:lpstr>微软雅黑</vt:lpstr>
      <vt:lpstr>Arial</vt:lpstr>
      <vt:lpstr>黑体</vt:lpstr>
      <vt:lpstr>隶书</vt:lpstr>
      <vt:lpstr>汉仪雅酷黑简</vt:lpstr>
      <vt:lpstr>Gill Sans</vt:lpstr>
      <vt:lpstr>Calibri</vt:lpstr>
      <vt:lpstr>方正楷体拼音字库01</vt:lpstr>
      <vt:lpstr>方正楷体拼音字库02</vt:lpstr>
      <vt:lpstr>Aharoni</vt:lpstr>
      <vt:lpstr>Arial Unicode MS</vt:lpstr>
      <vt:lpstr>Segoe Print</vt:lpstr>
      <vt:lpstr>Comic Sans MS</vt:lpstr>
      <vt:lpstr>Leelawadee</vt:lpstr>
      <vt:lpstr>方正楷体拼音字库03</vt:lpstr>
      <vt:lpstr>汉仪尚巍手书简</vt:lpstr>
      <vt:lpstr>汉仪长艺体繁</vt:lpstr>
      <vt:lpstr>Segoe Print</vt:lpstr>
      <vt:lpstr>Office 主题​​</vt:lpstr>
      <vt:lpstr>Paint.Picture</vt:lpstr>
      <vt:lpstr>Paint.Picture</vt:lpstr>
      <vt:lpstr>Paint.Picture</vt:lpstr>
      <vt:lpstr>PowerPoint 演示文稿</vt:lpstr>
      <vt:lpstr>PowerPoint 演示文稿</vt:lpstr>
      <vt:lpstr>李丽在北京的12天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汉字 Chinese  Characters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龙龙爸爸</cp:lastModifiedBy>
  <cp:revision>70</cp:revision>
  <dcterms:created xsi:type="dcterms:W3CDTF">2019-06-19T02:08:00Z</dcterms:created>
  <dcterms:modified xsi:type="dcterms:W3CDTF">2021-02-18T13:12:01Z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2052-11.3.0.9228</vt:lpwstr>
  </property>
</Properties>
</file>