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33" r:id="rId1"/>
  </p:sldMasterIdLst>
  <p:notesMasterIdLst>
    <p:notesMasterId r:id="rId44"/>
  </p:notesMasterIdLst>
  <p:sldIdLst>
    <p:sldId id="256" r:id="rId2"/>
    <p:sldId id="324" r:id="rId3"/>
    <p:sldId id="334" r:id="rId4"/>
    <p:sldId id="327" r:id="rId5"/>
    <p:sldId id="282" r:id="rId6"/>
    <p:sldId id="335" r:id="rId7"/>
    <p:sldId id="336" r:id="rId8"/>
    <p:sldId id="328" r:id="rId9"/>
    <p:sldId id="284" r:id="rId10"/>
    <p:sldId id="285" r:id="rId11"/>
    <p:sldId id="286" r:id="rId12"/>
    <p:sldId id="287" r:id="rId13"/>
    <p:sldId id="329" r:id="rId14"/>
    <p:sldId id="288" r:id="rId15"/>
    <p:sldId id="290" r:id="rId16"/>
    <p:sldId id="341" r:id="rId17"/>
    <p:sldId id="342" r:id="rId18"/>
    <p:sldId id="343" r:id="rId19"/>
    <p:sldId id="344" r:id="rId20"/>
    <p:sldId id="330" r:id="rId21"/>
    <p:sldId id="295" r:id="rId22"/>
    <p:sldId id="331" r:id="rId23"/>
    <p:sldId id="296" r:id="rId24"/>
    <p:sldId id="297" r:id="rId25"/>
    <p:sldId id="299" r:id="rId26"/>
    <p:sldId id="312" r:id="rId27"/>
    <p:sldId id="332" r:id="rId28"/>
    <p:sldId id="345" r:id="rId29"/>
    <p:sldId id="346" r:id="rId30"/>
    <p:sldId id="333" r:id="rId31"/>
    <p:sldId id="347" r:id="rId32"/>
    <p:sldId id="338" r:id="rId33"/>
    <p:sldId id="340" r:id="rId34"/>
    <p:sldId id="349" r:id="rId35"/>
    <p:sldId id="348" r:id="rId36"/>
    <p:sldId id="265" r:id="rId37"/>
    <p:sldId id="320" r:id="rId38"/>
    <p:sldId id="283" r:id="rId39"/>
    <p:sldId id="303" r:id="rId40"/>
    <p:sldId id="289" r:id="rId41"/>
    <p:sldId id="323" r:id="rId42"/>
    <p:sldId id="304" r:id="rId43"/>
  </p:sldIdLst>
  <p:sldSz cx="9144000" cy="6858000" type="screen4x3"/>
  <p:notesSz cx="6858000" cy="9144000"/>
  <p:embeddedFontLst>
    <p:embeddedFont>
      <p:font typeface="Century Gothic" panose="020B0502020202020204" pitchFamily="34" charset="0"/>
      <p:regular r:id="rId45"/>
      <p:bold r:id="rId46"/>
      <p:italic r:id="rId47"/>
      <p:boldItalic r:id="rId48"/>
    </p:embeddedFont>
    <p:embeddedFont>
      <p:font typeface="Franklin Gothic Book" panose="020B0503020102020204" pitchFamily="34" charset="0"/>
      <p:regular r:id="rId49"/>
      <p:italic r:id="rId50"/>
    </p:embeddedFont>
    <p:embeddedFont>
      <p:font typeface="Garamond" panose="02020404030301010803" pitchFamily="18" charset="0"/>
      <p:regular r:id="rId51"/>
      <p:bold r:id="rId52"/>
      <p:italic r:id="rId53"/>
    </p:embeddedFont>
  </p:embeddedFontLst>
  <p:defaultTextStyle>
    <a:defPPr>
      <a:defRPr lang="en-US"/>
    </a:defPPr>
    <a:lvl1pPr algn="ctr" rtl="0" fontAlgn="base">
      <a:spcBef>
        <a:spcPct val="0"/>
      </a:spcBef>
      <a:spcAft>
        <a:spcPct val="0"/>
      </a:spcAft>
      <a:defRPr sz="2400" kern="1200">
        <a:solidFill>
          <a:schemeClr val="tx1"/>
        </a:solidFill>
        <a:latin typeface="Times New Roman" pitchFamily="18" charset="0"/>
        <a:ea typeface="+mn-ea"/>
        <a:cs typeface="+mn-cs"/>
      </a:defRPr>
    </a:lvl1pPr>
    <a:lvl2pPr marL="457200" algn="ctr" rtl="0" fontAlgn="base">
      <a:spcBef>
        <a:spcPct val="0"/>
      </a:spcBef>
      <a:spcAft>
        <a:spcPct val="0"/>
      </a:spcAft>
      <a:defRPr sz="2400" kern="1200">
        <a:solidFill>
          <a:schemeClr val="tx1"/>
        </a:solidFill>
        <a:latin typeface="Times New Roman" pitchFamily="18" charset="0"/>
        <a:ea typeface="+mn-ea"/>
        <a:cs typeface="+mn-cs"/>
      </a:defRPr>
    </a:lvl2pPr>
    <a:lvl3pPr marL="914400" algn="ctr" rtl="0" fontAlgn="base">
      <a:spcBef>
        <a:spcPct val="0"/>
      </a:spcBef>
      <a:spcAft>
        <a:spcPct val="0"/>
      </a:spcAft>
      <a:defRPr sz="2400" kern="1200">
        <a:solidFill>
          <a:schemeClr val="tx1"/>
        </a:solidFill>
        <a:latin typeface="Times New Roman" pitchFamily="18" charset="0"/>
        <a:ea typeface="+mn-ea"/>
        <a:cs typeface="+mn-cs"/>
      </a:defRPr>
    </a:lvl3pPr>
    <a:lvl4pPr marL="1371600" algn="ctr" rtl="0" fontAlgn="base">
      <a:spcBef>
        <a:spcPct val="0"/>
      </a:spcBef>
      <a:spcAft>
        <a:spcPct val="0"/>
      </a:spcAft>
      <a:defRPr sz="2400" kern="1200">
        <a:solidFill>
          <a:schemeClr val="tx1"/>
        </a:solidFill>
        <a:latin typeface="Times New Roman" pitchFamily="18" charset="0"/>
        <a:ea typeface="+mn-ea"/>
        <a:cs typeface="+mn-cs"/>
      </a:defRPr>
    </a:lvl4pPr>
    <a:lvl5pPr marL="1828800" algn="ctr"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a:srgbClr val="FFFF66"/>
    <a:srgbClr val="FFFF00"/>
    <a:srgbClr val="FFFF99"/>
    <a:srgbClr val="FFFFCC"/>
    <a:srgbClr val="F8F8F8"/>
    <a:srgbClr val="0000D4"/>
    <a:srgbClr val="000066"/>
    <a:srgbClr val="3A5047"/>
    <a:srgbClr val="EAEAE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EFA61C-78AD-4A3E-B47D-6AC71F673B37}" v="6" dt="2023-11-27T14:58:18.7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103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3" Type="http://schemas.openxmlformats.org/officeDocument/2006/relationships/font" Target="fonts/font9.fntdata"/><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font" Target="fonts/font8.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96EFA61C-78AD-4A3E-B47D-6AC71F673B37}"/>
    <pc:docChg chg="undo custSel modSld">
      <pc:chgData name="Karen EatonThomas" userId="2efaeda1-34af-46a7-af56-657065a001e9" providerId="ADAL" clId="{96EFA61C-78AD-4A3E-B47D-6AC71F673B37}" dt="2023-11-27T15:13:33.307" v="169" actId="207"/>
      <pc:docMkLst>
        <pc:docMk/>
      </pc:docMkLst>
      <pc:sldChg chg="modSp mod">
        <pc:chgData name="Karen EatonThomas" userId="2efaeda1-34af-46a7-af56-657065a001e9" providerId="ADAL" clId="{96EFA61C-78AD-4A3E-B47D-6AC71F673B37}" dt="2023-11-27T14:54:03.742" v="9" actId="207"/>
        <pc:sldMkLst>
          <pc:docMk/>
          <pc:sldMk cId="0" sldId="256"/>
        </pc:sldMkLst>
        <pc:spChg chg="mod">
          <ac:chgData name="Karen EatonThomas" userId="2efaeda1-34af-46a7-af56-657065a001e9" providerId="ADAL" clId="{96EFA61C-78AD-4A3E-B47D-6AC71F673B37}" dt="2023-11-27T14:54:03.742" v="9" actId="207"/>
          <ac:spMkLst>
            <pc:docMk/>
            <pc:sldMk cId="0" sldId="256"/>
            <ac:spMk id="135170" creationId="{00000000-0000-0000-0000-000000000000}"/>
          </ac:spMkLst>
        </pc:spChg>
      </pc:sldChg>
      <pc:sldChg chg="addSp modSp mod setBg">
        <pc:chgData name="Karen EatonThomas" userId="2efaeda1-34af-46a7-af56-657065a001e9" providerId="ADAL" clId="{96EFA61C-78AD-4A3E-B47D-6AC71F673B37}" dt="2023-11-27T15:12:05.993" v="151" actId="207"/>
        <pc:sldMkLst>
          <pc:docMk/>
          <pc:sldMk cId="1767696365" sldId="265"/>
        </pc:sldMkLst>
        <pc:spChg chg="mod">
          <ac:chgData name="Karen EatonThomas" userId="2efaeda1-34af-46a7-af56-657065a001e9" providerId="ADAL" clId="{96EFA61C-78AD-4A3E-B47D-6AC71F673B37}" dt="2023-11-27T15:12:01.530" v="150" actId="207"/>
          <ac:spMkLst>
            <pc:docMk/>
            <pc:sldMk cId="1767696365" sldId="265"/>
            <ac:spMk id="2" creationId="{00000000-0000-0000-0000-000000000000}"/>
          </ac:spMkLst>
        </pc:spChg>
        <pc:spChg chg="mod">
          <ac:chgData name="Karen EatonThomas" userId="2efaeda1-34af-46a7-af56-657065a001e9" providerId="ADAL" clId="{96EFA61C-78AD-4A3E-B47D-6AC71F673B37}" dt="2023-11-27T15:12:05.993" v="151" actId="207"/>
          <ac:spMkLst>
            <pc:docMk/>
            <pc:sldMk cId="1767696365" sldId="265"/>
            <ac:spMk id="3" creationId="{00000000-0000-0000-0000-000000000000}"/>
          </ac:spMkLst>
        </pc:spChg>
        <pc:spChg chg="add">
          <ac:chgData name="Karen EatonThomas" userId="2efaeda1-34af-46a7-af56-657065a001e9" providerId="ADAL" clId="{96EFA61C-78AD-4A3E-B47D-6AC71F673B37}" dt="2023-11-27T15:11:56.465" v="149" actId="26606"/>
          <ac:spMkLst>
            <pc:docMk/>
            <pc:sldMk cId="1767696365" sldId="265"/>
            <ac:spMk id="8" creationId="{3E25BDA2-3F4D-4B38-90E7-989465ECDDCF}"/>
          </ac:spMkLst>
        </pc:spChg>
        <pc:spChg chg="add">
          <ac:chgData name="Karen EatonThomas" userId="2efaeda1-34af-46a7-af56-657065a001e9" providerId="ADAL" clId="{96EFA61C-78AD-4A3E-B47D-6AC71F673B37}" dt="2023-11-27T15:11:56.465" v="149" actId="26606"/>
          <ac:spMkLst>
            <pc:docMk/>
            <pc:sldMk cId="1767696365" sldId="265"/>
            <ac:spMk id="10" creationId="{F65EEA05-AD42-442F-B6C6-CB9FC289426E}"/>
          </ac:spMkLst>
        </pc:spChg>
        <pc:spChg chg="add">
          <ac:chgData name="Karen EatonThomas" userId="2efaeda1-34af-46a7-af56-657065a001e9" providerId="ADAL" clId="{96EFA61C-78AD-4A3E-B47D-6AC71F673B37}" dt="2023-11-27T15:11:56.465" v="149" actId="26606"/>
          <ac:spMkLst>
            <pc:docMk/>
            <pc:sldMk cId="1767696365" sldId="265"/>
            <ac:spMk id="12" creationId="{BC96869A-A70D-42F7-876F-605CB1718F20}"/>
          </ac:spMkLst>
        </pc:spChg>
        <pc:spChg chg="add">
          <ac:chgData name="Karen EatonThomas" userId="2efaeda1-34af-46a7-af56-657065a001e9" providerId="ADAL" clId="{96EFA61C-78AD-4A3E-B47D-6AC71F673B37}" dt="2023-11-27T15:11:56.465" v="149" actId="26606"/>
          <ac:spMkLst>
            <pc:docMk/>
            <pc:sldMk cId="1767696365" sldId="265"/>
            <ac:spMk id="14" creationId="{6CD407CC-EF5C-486F-9A14-7F681F986D17}"/>
          </ac:spMkLst>
        </pc:spChg>
        <pc:cxnChg chg="add">
          <ac:chgData name="Karen EatonThomas" userId="2efaeda1-34af-46a7-af56-657065a001e9" providerId="ADAL" clId="{96EFA61C-78AD-4A3E-B47D-6AC71F673B37}" dt="2023-11-27T15:11:56.465" v="149" actId="26606"/>
          <ac:cxnSpMkLst>
            <pc:docMk/>
            <pc:sldMk cId="1767696365" sldId="265"/>
            <ac:cxnSpMk id="16" creationId="{0DD76B5F-5BAA-48C6-9065-9AEF15D30B4E}"/>
          </ac:cxnSpMkLst>
        </pc:cxnChg>
      </pc:sldChg>
      <pc:sldChg chg="addSp modSp mod setBg">
        <pc:chgData name="Karen EatonThomas" userId="2efaeda1-34af-46a7-af56-657065a001e9" providerId="ADAL" clId="{96EFA61C-78AD-4A3E-B47D-6AC71F673B37}" dt="2023-11-27T14:53:57.733" v="8" actId="207"/>
        <pc:sldMkLst>
          <pc:docMk/>
          <pc:sldMk cId="3081040140" sldId="282"/>
        </pc:sldMkLst>
        <pc:spChg chg="mod">
          <ac:chgData name="Karen EatonThomas" userId="2efaeda1-34af-46a7-af56-657065a001e9" providerId="ADAL" clId="{96EFA61C-78AD-4A3E-B47D-6AC71F673B37}" dt="2023-11-27T14:53:57.733" v="8" actId="207"/>
          <ac:spMkLst>
            <pc:docMk/>
            <pc:sldMk cId="3081040140" sldId="282"/>
            <ac:spMk id="2" creationId="{00000000-0000-0000-0000-000000000000}"/>
          </ac:spMkLst>
        </pc:spChg>
        <pc:spChg chg="mod">
          <ac:chgData name="Karen EatonThomas" userId="2efaeda1-34af-46a7-af56-657065a001e9" providerId="ADAL" clId="{96EFA61C-78AD-4A3E-B47D-6AC71F673B37}" dt="2023-11-27T14:53:49.250" v="7" actId="207"/>
          <ac:spMkLst>
            <pc:docMk/>
            <pc:sldMk cId="3081040140" sldId="282"/>
            <ac:spMk id="3" creationId="{00000000-0000-0000-0000-000000000000}"/>
          </ac:spMkLst>
        </pc:spChg>
        <pc:spChg chg="add">
          <ac:chgData name="Karen EatonThomas" userId="2efaeda1-34af-46a7-af56-657065a001e9" providerId="ADAL" clId="{96EFA61C-78AD-4A3E-B47D-6AC71F673B37}" dt="2023-11-27T14:53:19.452" v="2" actId="26606"/>
          <ac:spMkLst>
            <pc:docMk/>
            <pc:sldMk cId="3081040140" sldId="282"/>
            <ac:spMk id="8" creationId="{A009E310-C7C2-4F23-B466-4417C8ED3B99}"/>
          </ac:spMkLst>
        </pc:spChg>
        <pc:spChg chg="add">
          <ac:chgData name="Karen EatonThomas" userId="2efaeda1-34af-46a7-af56-657065a001e9" providerId="ADAL" clId="{96EFA61C-78AD-4A3E-B47D-6AC71F673B37}" dt="2023-11-27T14:53:19.452" v="2" actId="26606"/>
          <ac:spMkLst>
            <pc:docMk/>
            <pc:sldMk cId="3081040140" sldId="282"/>
            <ac:spMk id="10" creationId="{51A4F4A1-146B-4D29-852A-F60996679785}"/>
          </ac:spMkLst>
        </pc:spChg>
        <pc:spChg chg="add">
          <ac:chgData name="Karen EatonThomas" userId="2efaeda1-34af-46a7-af56-657065a001e9" providerId="ADAL" clId="{96EFA61C-78AD-4A3E-B47D-6AC71F673B37}" dt="2023-11-27T14:53:19.452" v="2" actId="26606"/>
          <ac:spMkLst>
            <pc:docMk/>
            <pc:sldMk cId="3081040140" sldId="282"/>
            <ac:spMk id="12" creationId="{A4C31FF5-F97E-4082-BFC5-A880DB9F3F00}"/>
          </ac:spMkLst>
        </pc:spChg>
        <pc:spChg chg="add">
          <ac:chgData name="Karen EatonThomas" userId="2efaeda1-34af-46a7-af56-657065a001e9" providerId="ADAL" clId="{96EFA61C-78AD-4A3E-B47D-6AC71F673B37}" dt="2023-11-27T14:53:19.452" v="2" actId="26606"/>
          <ac:spMkLst>
            <pc:docMk/>
            <pc:sldMk cId="3081040140" sldId="282"/>
            <ac:spMk id="14" creationId="{6015B4CE-42DE-4E9B-B800-B5B8142E6FCB}"/>
          </ac:spMkLst>
        </pc:spChg>
      </pc:sldChg>
      <pc:sldChg chg="addSp modSp mod setBg">
        <pc:chgData name="Karen EatonThomas" userId="2efaeda1-34af-46a7-af56-657065a001e9" providerId="ADAL" clId="{96EFA61C-78AD-4A3E-B47D-6AC71F673B37}" dt="2023-11-27T15:12:35.191" v="157" actId="207"/>
        <pc:sldMkLst>
          <pc:docMk/>
          <pc:sldMk cId="3168460082" sldId="283"/>
        </pc:sldMkLst>
        <pc:spChg chg="mod">
          <ac:chgData name="Karen EatonThomas" userId="2efaeda1-34af-46a7-af56-657065a001e9" providerId="ADAL" clId="{96EFA61C-78AD-4A3E-B47D-6AC71F673B37}" dt="2023-11-27T15:12:30.982" v="156" actId="207"/>
          <ac:spMkLst>
            <pc:docMk/>
            <pc:sldMk cId="3168460082" sldId="283"/>
            <ac:spMk id="2" creationId="{00000000-0000-0000-0000-000000000000}"/>
          </ac:spMkLst>
        </pc:spChg>
        <pc:spChg chg="mod">
          <ac:chgData name="Karen EatonThomas" userId="2efaeda1-34af-46a7-af56-657065a001e9" providerId="ADAL" clId="{96EFA61C-78AD-4A3E-B47D-6AC71F673B37}" dt="2023-11-27T15:12:35.191" v="157" actId="207"/>
          <ac:spMkLst>
            <pc:docMk/>
            <pc:sldMk cId="3168460082" sldId="283"/>
            <ac:spMk id="3" creationId="{00000000-0000-0000-0000-000000000000}"/>
          </ac:spMkLst>
        </pc:spChg>
        <pc:spChg chg="add">
          <ac:chgData name="Karen EatonThomas" userId="2efaeda1-34af-46a7-af56-657065a001e9" providerId="ADAL" clId="{96EFA61C-78AD-4A3E-B47D-6AC71F673B37}" dt="2023-11-27T15:12:26.767" v="155" actId="26606"/>
          <ac:spMkLst>
            <pc:docMk/>
            <pc:sldMk cId="3168460082" sldId="283"/>
            <ac:spMk id="8" creationId="{3E25BDA2-3F4D-4B38-90E7-989465ECDDCF}"/>
          </ac:spMkLst>
        </pc:spChg>
        <pc:spChg chg="add">
          <ac:chgData name="Karen EatonThomas" userId="2efaeda1-34af-46a7-af56-657065a001e9" providerId="ADAL" clId="{96EFA61C-78AD-4A3E-B47D-6AC71F673B37}" dt="2023-11-27T15:12:26.767" v="155" actId="26606"/>
          <ac:spMkLst>
            <pc:docMk/>
            <pc:sldMk cId="3168460082" sldId="283"/>
            <ac:spMk id="10" creationId="{F65EEA05-AD42-442F-B6C6-CB9FC289426E}"/>
          </ac:spMkLst>
        </pc:spChg>
        <pc:spChg chg="add">
          <ac:chgData name="Karen EatonThomas" userId="2efaeda1-34af-46a7-af56-657065a001e9" providerId="ADAL" clId="{96EFA61C-78AD-4A3E-B47D-6AC71F673B37}" dt="2023-11-27T15:12:26.767" v="155" actId="26606"/>
          <ac:spMkLst>
            <pc:docMk/>
            <pc:sldMk cId="3168460082" sldId="283"/>
            <ac:spMk id="12" creationId="{BC96869A-A70D-42F7-876F-605CB1718F20}"/>
          </ac:spMkLst>
        </pc:spChg>
        <pc:spChg chg="add">
          <ac:chgData name="Karen EatonThomas" userId="2efaeda1-34af-46a7-af56-657065a001e9" providerId="ADAL" clId="{96EFA61C-78AD-4A3E-B47D-6AC71F673B37}" dt="2023-11-27T15:12:26.767" v="155" actId="26606"/>
          <ac:spMkLst>
            <pc:docMk/>
            <pc:sldMk cId="3168460082" sldId="283"/>
            <ac:spMk id="14" creationId="{6CD407CC-EF5C-486F-9A14-7F681F986D17}"/>
          </ac:spMkLst>
        </pc:spChg>
        <pc:cxnChg chg="add">
          <ac:chgData name="Karen EatonThomas" userId="2efaeda1-34af-46a7-af56-657065a001e9" providerId="ADAL" clId="{96EFA61C-78AD-4A3E-B47D-6AC71F673B37}" dt="2023-11-27T15:12:26.767" v="155" actId="26606"/>
          <ac:cxnSpMkLst>
            <pc:docMk/>
            <pc:sldMk cId="3168460082" sldId="283"/>
            <ac:cxnSpMk id="16" creationId="{0DD76B5F-5BAA-48C6-9065-9AEF15D30B4E}"/>
          </ac:cxnSpMkLst>
        </pc:cxnChg>
      </pc:sldChg>
      <pc:sldChg chg="addSp delSp modSp mod setBg">
        <pc:chgData name="Karen EatonThomas" userId="2efaeda1-34af-46a7-af56-657065a001e9" providerId="ADAL" clId="{96EFA61C-78AD-4A3E-B47D-6AC71F673B37}" dt="2023-11-27T14:59:01.383" v="41" actId="26606"/>
        <pc:sldMkLst>
          <pc:docMk/>
          <pc:sldMk cId="1844860829" sldId="284"/>
        </pc:sldMkLst>
        <pc:spChg chg="mod">
          <ac:chgData name="Karen EatonThomas" userId="2efaeda1-34af-46a7-af56-657065a001e9" providerId="ADAL" clId="{96EFA61C-78AD-4A3E-B47D-6AC71F673B37}" dt="2023-11-27T14:59:01.383" v="41" actId="26606"/>
          <ac:spMkLst>
            <pc:docMk/>
            <pc:sldMk cId="1844860829" sldId="284"/>
            <ac:spMk id="2" creationId="{00000000-0000-0000-0000-000000000000}"/>
          </ac:spMkLst>
        </pc:spChg>
        <pc:spChg chg="del">
          <ac:chgData name="Karen EatonThomas" userId="2efaeda1-34af-46a7-af56-657065a001e9" providerId="ADAL" clId="{96EFA61C-78AD-4A3E-B47D-6AC71F673B37}" dt="2023-11-27T14:59:01.383" v="41" actId="26606"/>
          <ac:spMkLst>
            <pc:docMk/>
            <pc:sldMk cId="1844860829" sldId="284"/>
            <ac:spMk id="3" creationId="{00000000-0000-0000-0000-000000000000}"/>
          </ac:spMkLst>
        </pc:spChg>
        <pc:spChg chg="add">
          <ac:chgData name="Karen EatonThomas" userId="2efaeda1-34af-46a7-af56-657065a001e9" providerId="ADAL" clId="{96EFA61C-78AD-4A3E-B47D-6AC71F673B37}" dt="2023-11-27T14:59:01.383" v="41" actId="26606"/>
          <ac:spMkLst>
            <pc:docMk/>
            <pc:sldMk cId="1844860829" sldId="284"/>
            <ac:spMk id="9" creationId="{7455F7F3-3A58-4BBB-95C7-CF706F9FFA10}"/>
          </ac:spMkLst>
        </pc:spChg>
        <pc:spChg chg="add">
          <ac:chgData name="Karen EatonThomas" userId="2efaeda1-34af-46a7-af56-657065a001e9" providerId="ADAL" clId="{96EFA61C-78AD-4A3E-B47D-6AC71F673B37}" dt="2023-11-27T14:59:01.383" v="41" actId="26606"/>
          <ac:spMkLst>
            <pc:docMk/>
            <pc:sldMk cId="1844860829" sldId="284"/>
            <ac:spMk id="11" creationId="{3AE3D314-6F93-4D91-8C0F-E92657F465C6}"/>
          </ac:spMkLst>
        </pc:spChg>
        <pc:graphicFrameChg chg="add">
          <ac:chgData name="Karen EatonThomas" userId="2efaeda1-34af-46a7-af56-657065a001e9" providerId="ADAL" clId="{96EFA61C-78AD-4A3E-B47D-6AC71F673B37}" dt="2023-11-27T14:59:01.383" v="41" actId="26606"/>
          <ac:graphicFrameMkLst>
            <pc:docMk/>
            <pc:sldMk cId="1844860829" sldId="284"/>
            <ac:graphicFrameMk id="5" creationId="{22B27467-C496-50CC-C8F9-460D5227744D}"/>
          </ac:graphicFrameMkLst>
        </pc:graphicFrameChg>
      </pc:sldChg>
      <pc:sldChg chg="addSp modSp mod setBg">
        <pc:chgData name="Karen EatonThomas" userId="2efaeda1-34af-46a7-af56-657065a001e9" providerId="ADAL" clId="{96EFA61C-78AD-4A3E-B47D-6AC71F673B37}" dt="2023-11-27T14:59:19.968" v="45" actId="208"/>
        <pc:sldMkLst>
          <pc:docMk/>
          <pc:sldMk cId="44969226" sldId="285"/>
        </pc:sldMkLst>
        <pc:spChg chg="mod">
          <ac:chgData name="Karen EatonThomas" userId="2efaeda1-34af-46a7-af56-657065a001e9" providerId="ADAL" clId="{96EFA61C-78AD-4A3E-B47D-6AC71F673B37}" dt="2023-11-27T14:59:08.261" v="42" actId="26606"/>
          <ac:spMkLst>
            <pc:docMk/>
            <pc:sldMk cId="44969226" sldId="285"/>
            <ac:spMk id="2" creationId="{00000000-0000-0000-0000-000000000000}"/>
          </ac:spMkLst>
        </pc:spChg>
        <pc:spChg chg="mod">
          <ac:chgData name="Karen EatonThomas" userId="2efaeda1-34af-46a7-af56-657065a001e9" providerId="ADAL" clId="{96EFA61C-78AD-4A3E-B47D-6AC71F673B37}" dt="2023-11-27T14:59:19.968" v="45" actId="208"/>
          <ac:spMkLst>
            <pc:docMk/>
            <pc:sldMk cId="44969226" sldId="285"/>
            <ac:spMk id="3" creationId="{00000000-0000-0000-0000-000000000000}"/>
          </ac:spMkLst>
        </pc:spChg>
        <pc:spChg chg="add">
          <ac:chgData name="Karen EatonThomas" userId="2efaeda1-34af-46a7-af56-657065a001e9" providerId="ADAL" clId="{96EFA61C-78AD-4A3E-B47D-6AC71F673B37}" dt="2023-11-27T14:59:08.261" v="42" actId="26606"/>
          <ac:spMkLst>
            <pc:docMk/>
            <pc:sldMk cId="44969226" sldId="285"/>
            <ac:spMk id="8" creationId="{C8089CB0-2F03-4E3C-ADBB-570A3BE78F86}"/>
          </ac:spMkLst>
        </pc:spChg>
        <pc:spChg chg="add">
          <ac:chgData name="Karen EatonThomas" userId="2efaeda1-34af-46a7-af56-657065a001e9" providerId="ADAL" clId="{96EFA61C-78AD-4A3E-B47D-6AC71F673B37}" dt="2023-11-27T14:59:08.261" v="42" actId="26606"/>
          <ac:spMkLst>
            <pc:docMk/>
            <pc:sldMk cId="44969226" sldId="285"/>
            <ac:spMk id="10" creationId="{52DA11B6-B538-4624-9628-98B823D761D5}"/>
          </ac:spMkLst>
        </pc:spChg>
        <pc:spChg chg="add">
          <ac:chgData name="Karen EatonThomas" userId="2efaeda1-34af-46a7-af56-657065a001e9" providerId="ADAL" clId="{96EFA61C-78AD-4A3E-B47D-6AC71F673B37}" dt="2023-11-27T14:59:08.261" v="42" actId="26606"/>
          <ac:spMkLst>
            <pc:docMk/>
            <pc:sldMk cId="44969226" sldId="285"/>
            <ac:spMk id="12" creationId="{0DBA80B1-3B69-49C0-8AC9-716ABA57F577}"/>
          </ac:spMkLst>
        </pc:spChg>
        <pc:spChg chg="add">
          <ac:chgData name="Karen EatonThomas" userId="2efaeda1-34af-46a7-af56-657065a001e9" providerId="ADAL" clId="{96EFA61C-78AD-4A3E-B47D-6AC71F673B37}" dt="2023-11-27T14:59:08.261" v="42" actId="26606"/>
          <ac:spMkLst>
            <pc:docMk/>
            <pc:sldMk cId="44969226" sldId="285"/>
            <ac:spMk id="14" creationId="{047E1103-B264-49BE-BC2A-F4E40BD33B41}"/>
          </ac:spMkLst>
        </pc:spChg>
      </pc:sldChg>
      <pc:sldChg chg="addSp delSp modSp mod setBg">
        <pc:chgData name="Karen EatonThomas" userId="2efaeda1-34af-46a7-af56-657065a001e9" providerId="ADAL" clId="{96EFA61C-78AD-4A3E-B47D-6AC71F673B37}" dt="2023-11-27T15:00:04.186" v="53" actId="207"/>
        <pc:sldMkLst>
          <pc:docMk/>
          <pc:sldMk cId="1733845274" sldId="286"/>
        </pc:sldMkLst>
        <pc:spChg chg="mod">
          <ac:chgData name="Karen EatonThomas" userId="2efaeda1-34af-46a7-af56-657065a001e9" providerId="ADAL" clId="{96EFA61C-78AD-4A3E-B47D-6AC71F673B37}" dt="2023-11-27T14:59:28.820" v="46" actId="26606"/>
          <ac:spMkLst>
            <pc:docMk/>
            <pc:sldMk cId="1733845274" sldId="286"/>
            <ac:spMk id="2" creationId="{00000000-0000-0000-0000-000000000000}"/>
          </ac:spMkLst>
        </pc:spChg>
        <pc:spChg chg="del">
          <ac:chgData name="Karen EatonThomas" userId="2efaeda1-34af-46a7-af56-657065a001e9" providerId="ADAL" clId="{96EFA61C-78AD-4A3E-B47D-6AC71F673B37}" dt="2023-11-27T14:59:28.820" v="46" actId="26606"/>
          <ac:spMkLst>
            <pc:docMk/>
            <pc:sldMk cId="1733845274" sldId="286"/>
            <ac:spMk id="3" creationId="{00000000-0000-0000-0000-000000000000}"/>
          </ac:spMkLst>
        </pc:spChg>
        <pc:spChg chg="add">
          <ac:chgData name="Karen EatonThomas" userId="2efaeda1-34af-46a7-af56-657065a001e9" providerId="ADAL" clId="{96EFA61C-78AD-4A3E-B47D-6AC71F673B37}" dt="2023-11-27T14:59:28.820" v="46" actId="26606"/>
          <ac:spMkLst>
            <pc:docMk/>
            <pc:sldMk cId="1733845274" sldId="286"/>
            <ac:spMk id="9" creationId="{7455F7F3-3A58-4BBB-95C7-CF706F9FFA10}"/>
          </ac:spMkLst>
        </pc:spChg>
        <pc:spChg chg="add">
          <ac:chgData name="Karen EatonThomas" userId="2efaeda1-34af-46a7-af56-657065a001e9" providerId="ADAL" clId="{96EFA61C-78AD-4A3E-B47D-6AC71F673B37}" dt="2023-11-27T14:59:28.820" v="46" actId="26606"/>
          <ac:spMkLst>
            <pc:docMk/>
            <pc:sldMk cId="1733845274" sldId="286"/>
            <ac:spMk id="11" creationId="{3AE3D314-6F93-4D91-8C0F-E92657F465C6}"/>
          </ac:spMkLst>
        </pc:spChg>
        <pc:graphicFrameChg chg="add modGraphic">
          <ac:chgData name="Karen EatonThomas" userId="2efaeda1-34af-46a7-af56-657065a001e9" providerId="ADAL" clId="{96EFA61C-78AD-4A3E-B47D-6AC71F673B37}" dt="2023-11-27T15:00:04.186" v="53" actId="207"/>
          <ac:graphicFrameMkLst>
            <pc:docMk/>
            <pc:sldMk cId="1733845274" sldId="286"/>
            <ac:graphicFrameMk id="5" creationId="{C5706BDA-BB53-3101-29BE-8A6E11B67ABB}"/>
          </ac:graphicFrameMkLst>
        </pc:graphicFrameChg>
      </pc:sldChg>
      <pc:sldChg chg="addSp delSp modSp mod setBg">
        <pc:chgData name="Karen EatonThomas" userId="2efaeda1-34af-46a7-af56-657065a001e9" providerId="ADAL" clId="{96EFA61C-78AD-4A3E-B47D-6AC71F673B37}" dt="2023-11-27T15:00:11.901" v="54" actId="26606"/>
        <pc:sldMkLst>
          <pc:docMk/>
          <pc:sldMk cId="4273546583" sldId="287"/>
        </pc:sldMkLst>
        <pc:spChg chg="mod">
          <ac:chgData name="Karen EatonThomas" userId="2efaeda1-34af-46a7-af56-657065a001e9" providerId="ADAL" clId="{96EFA61C-78AD-4A3E-B47D-6AC71F673B37}" dt="2023-11-27T15:00:11.901" v="54" actId="26606"/>
          <ac:spMkLst>
            <pc:docMk/>
            <pc:sldMk cId="4273546583" sldId="287"/>
            <ac:spMk id="2" creationId="{00000000-0000-0000-0000-000000000000}"/>
          </ac:spMkLst>
        </pc:spChg>
        <pc:spChg chg="del">
          <ac:chgData name="Karen EatonThomas" userId="2efaeda1-34af-46a7-af56-657065a001e9" providerId="ADAL" clId="{96EFA61C-78AD-4A3E-B47D-6AC71F673B37}" dt="2023-11-27T15:00:11.901" v="54" actId="26606"/>
          <ac:spMkLst>
            <pc:docMk/>
            <pc:sldMk cId="4273546583" sldId="287"/>
            <ac:spMk id="3" creationId="{00000000-0000-0000-0000-000000000000}"/>
          </ac:spMkLst>
        </pc:spChg>
        <pc:spChg chg="add">
          <ac:chgData name="Karen EatonThomas" userId="2efaeda1-34af-46a7-af56-657065a001e9" providerId="ADAL" clId="{96EFA61C-78AD-4A3E-B47D-6AC71F673B37}" dt="2023-11-27T15:00:11.901" v="54" actId="26606"/>
          <ac:spMkLst>
            <pc:docMk/>
            <pc:sldMk cId="4273546583" sldId="287"/>
            <ac:spMk id="9" creationId="{7455F7F3-3A58-4BBB-95C7-CF706F9FFA10}"/>
          </ac:spMkLst>
        </pc:spChg>
        <pc:spChg chg="add">
          <ac:chgData name="Karen EatonThomas" userId="2efaeda1-34af-46a7-af56-657065a001e9" providerId="ADAL" clId="{96EFA61C-78AD-4A3E-B47D-6AC71F673B37}" dt="2023-11-27T15:00:11.901" v="54" actId="26606"/>
          <ac:spMkLst>
            <pc:docMk/>
            <pc:sldMk cId="4273546583" sldId="287"/>
            <ac:spMk id="11" creationId="{3AE3D314-6F93-4D91-8C0F-E92657F465C6}"/>
          </ac:spMkLst>
        </pc:spChg>
        <pc:graphicFrameChg chg="add">
          <ac:chgData name="Karen EatonThomas" userId="2efaeda1-34af-46a7-af56-657065a001e9" providerId="ADAL" clId="{96EFA61C-78AD-4A3E-B47D-6AC71F673B37}" dt="2023-11-27T15:00:11.901" v="54" actId="26606"/>
          <ac:graphicFrameMkLst>
            <pc:docMk/>
            <pc:sldMk cId="4273546583" sldId="287"/>
            <ac:graphicFrameMk id="5" creationId="{C5DCEE25-D18B-1C8A-0834-459E16FC2B56}"/>
          </ac:graphicFrameMkLst>
        </pc:graphicFrameChg>
      </pc:sldChg>
      <pc:sldChg chg="addSp delSp modSp mod setBg">
        <pc:chgData name="Karen EatonThomas" userId="2efaeda1-34af-46a7-af56-657065a001e9" providerId="ADAL" clId="{96EFA61C-78AD-4A3E-B47D-6AC71F673B37}" dt="2023-11-27T15:01:36.068" v="65" actId="207"/>
        <pc:sldMkLst>
          <pc:docMk/>
          <pc:sldMk cId="4126930394" sldId="288"/>
        </pc:sldMkLst>
        <pc:spChg chg="mod">
          <ac:chgData name="Karen EatonThomas" userId="2efaeda1-34af-46a7-af56-657065a001e9" providerId="ADAL" clId="{96EFA61C-78AD-4A3E-B47D-6AC71F673B37}" dt="2023-11-27T15:01:36.068" v="65" actId="207"/>
          <ac:spMkLst>
            <pc:docMk/>
            <pc:sldMk cId="4126930394" sldId="288"/>
            <ac:spMk id="2" creationId="{00000000-0000-0000-0000-000000000000}"/>
          </ac:spMkLst>
        </pc:spChg>
        <pc:spChg chg="del">
          <ac:chgData name="Karen EatonThomas" userId="2efaeda1-34af-46a7-af56-657065a001e9" providerId="ADAL" clId="{96EFA61C-78AD-4A3E-B47D-6AC71F673B37}" dt="2023-11-27T15:00:30.060" v="56" actId="26606"/>
          <ac:spMkLst>
            <pc:docMk/>
            <pc:sldMk cId="4126930394" sldId="288"/>
            <ac:spMk id="3" creationId="{00000000-0000-0000-0000-000000000000}"/>
          </ac:spMkLst>
        </pc:spChg>
        <pc:spChg chg="add">
          <ac:chgData name="Karen EatonThomas" userId="2efaeda1-34af-46a7-af56-657065a001e9" providerId="ADAL" clId="{96EFA61C-78AD-4A3E-B47D-6AC71F673B37}" dt="2023-11-27T15:00:30.060" v="56" actId="26606"/>
          <ac:spMkLst>
            <pc:docMk/>
            <pc:sldMk cId="4126930394" sldId="288"/>
            <ac:spMk id="9" creationId="{7455F7F3-3A58-4BBB-95C7-CF706F9FFA10}"/>
          </ac:spMkLst>
        </pc:spChg>
        <pc:spChg chg="add">
          <ac:chgData name="Karen EatonThomas" userId="2efaeda1-34af-46a7-af56-657065a001e9" providerId="ADAL" clId="{96EFA61C-78AD-4A3E-B47D-6AC71F673B37}" dt="2023-11-27T15:00:30.060" v="56" actId="26606"/>
          <ac:spMkLst>
            <pc:docMk/>
            <pc:sldMk cId="4126930394" sldId="288"/>
            <ac:spMk id="11" creationId="{3AE3D314-6F93-4D91-8C0F-E92657F465C6}"/>
          </ac:spMkLst>
        </pc:spChg>
        <pc:graphicFrameChg chg="add">
          <ac:chgData name="Karen EatonThomas" userId="2efaeda1-34af-46a7-af56-657065a001e9" providerId="ADAL" clId="{96EFA61C-78AD-4A3E-B47D-6AC71F673B37}" dt="2023-11-27T15:00:30.060" v="56" actId="26606"/>
          <ac:graphicFrameMkLst>
            <pc:docMk/>
            <pc:sldMk cId="4126930394" sldId="288"/>
            <ac:graphicFrameMk id="5" creationId="{ACA9C44A-5DB3-121C-0B4B-AFEF7E5B5290}"/>
          </ac:graphicFrameMkLst>
        </pc:graphicFrameChg>
      </pc:sldChg>
      <pc:sldChg chg="addSp modSp mod setBg">
        <pc:chgData name="Karen EatonThomas" userId="2efaeda1-34af-46a7-af56-657065a001e9" providerId="ADAL" clId="{96EFA61C-78AD-4A3E-B47D-6AC71F673B37}" dt="2023-11-27T15:13:04.294" v="163" actId="207"/>
        <pc:sldMkLst>
          <pc:docMk/>
          <pc:sldMk cId="1948703060" sldId="289"/>
        </pc:sldMkLst>
        <pc:spChg chg="mod">
          <ac:chgData name="Karen EatonThomas" userId="2efaeda1-34af-46a7-af56-657065a001e9" providerId="ADAL" clId="{96EFA61C-78AD-4A3E-B47D-6AC71F673B37}" dt="2023-11-27T15:13:00.382" v="162" actId="207"/>
          <ac:spMkLst>
            <pc:docMk/>
            <pc:sldMk cId="1948703060" sldId="289"/>
            <ac:spMk id="2" creationId="{00000000-0000-0000-0000-000000000000}"/>
          </ac:spMkLst>
        </pc:spChg>
        <pc:spChg chg="mod">
          <ac:chgData name="Karen EatonThomas" userId="2efaeda1-34af-46a7-af56-657065a001e9" providerId="ADAL" clId="{96EFA61C-78AD-4A3E-B47D-6AC71F673B37}" dt="2023-11-27T15:13:04.294" v="163" actId="207"/>
          <ac:spMkLst>
            <pc:docMk/>
            <pc:sldMk cId="1948703060" sldId="289"/>
            <ac:spMk id="3" creationId="{00000000-0000-0000-0000-000000000000}"/>
          </ac:spMkLst>
        </pc:spChg>
        <pc:spChg chg="add">
          <ac:chgData name="Karen EatonThomas" userId="2efaeda1-34af-46a7-af56-657065a001e9" providerId="ADAL" clId="{96EFA61C-78AD-4A3E-B47D-6AC71F673B37}" dt="2023-11-27T15:12:55.553" v="161" actId="26606"/>
          <ac:spMkLst>
            <pc:docMk/>
            <pc:sldMk cId="1948703060" sldId="289"/>
            <ac:spMk id="8" creationId="{3E25BDA2-3F4D-4B38-90E7-989465ECDDCF}"/>
          </ac:spMkLst>
        </pc:spChg>
        <pc:spChg chg="add">
          <ac:chgData name="Karen EatonThomas" userId="2efaeda1-34af-46a7-af56-657065a001e9" providerId="ADAL" clId="{96EFA61C-78AD-4A3E-B47D-6AC71F673B37}" dt="2023-11-27T15:12:55.553" v="161" actId="26606"/>
          <ac:spMkLst>
            <pc:docMk/>
            <pc:sldMk cId="1948703060" sldId="289"/>
            <ac:spMk id="10" creationId="{F65EEA05-AD42-442F-B6C6-CB9FC289426E}"/>
          </ac:spMkLst>
        </pc:spChg>
        <pc:spChg chg="add">
          <ac:chgData name="Karen EatonThomas" userId="2efaeda1-34af-46a7-af56-657065a001e9" providerId="ADAL" clId="{96EFA61C-78AD-4A3E-B47D-6AC71F673B37}" dt="2023-11-27T15:12:55.553" v="161" actId="26606"/>
          <ac:spMkLst>
            <pc:docMk/>
            <pc:sldMk cId="1948703060" sldId="289"/>
            <ac:spMk id="12" creationId="{BC96869A-A70D-42F7-876F-605CB1718F20}"/>
          </ac:spMkLst>
        </pc:spChg>
        <pc:spChg chg="add">
          <ac:chgData name="Karen EatonThomas" userId="2efaeda1-34af-46a7-af56-657065a001e9" providerId="ADAL" clId="{96EFA61C-78AD-4A3E-B47D-6AC71F673B37}" dt="2023-11-27T15:12:55.553" v="161" actId="26606"/>
          <ac:spMkLst>
            <pc:docMk/>
            <pc:sldMk cId="1948703060" sldId="289"/>
            <ac:spMk id="14" creationId="{6CD407CC-EF5C-486F-9A14-7F681F986D17}"/>
          </ac:spMkLst>
        </pc:spChg>
        <pc:cxnChg chg="add">
          <ac:chgData name="Karen EatonThomas" userId="2efaeda1-34af-46a7-af56-657065a001e9" providerId="ADAL" clId="{96EFA61C-78AD-4A3E-B47D-6AC71F673B37}" dt="2023-11-27T15:12:55.553" v="161" actId="26606"/>
          <ac:cxnSpMkLst>
            <pc:docMk/>
            <pc:sldMk cId="1948703060" sldId="289"/>
            <ac:cxnSpMk id="16" creationId="{0DD76B5F-5BAA-48C6-9065-9AEF15D30B4E}"/>
          </ac:cxnSpMkLst>
        </pc:cxnChg>
      </pc:sldChg>
      <pc:sldChg chg="addSp delSp modSp mod setBg">
        <pc:chgData name="Karen EatonThomas" userId="2efaeda1-34af-46a7-af56-657065a001e9" providerId="ADAL" clId="{96EFA61C-78AD-4A3E-B47D-6AC71F673B37}" dt="2023-11-27T15:01:31.085" v="64" actId="207"/>
        <pc:sldMkLst>
          <pc:docMk/>
          <pc:sldMk cId="3371573383" sldId="290"/>
        </pc:sldMkLst>
        <pc:spChg chg="mod">
          <ac:chgData name="Karen EatonThomas" userId="2efaeda1-34af-46a7-af56-657065a001e9" providerId="ADAL" clId="{96EFA61C-78AD-4A3E-B47D-6AC71F673B37}" dt="2023-11-27T15:01:31.085" v="64" actId="207"/>
          <ac:spMkLst>
            <pc:docMk/>
            <pc:sldMk cId="3371573383" sldId="290"/>
            <ac:spMk id="2" creationId="{00000000-0000-0000-0000-000000000000}"/>
          </ac:spMkLst>
        </pc:spChg>
        <pc:spChg chg="del">
          <ac:chgData name="Karen EatonThomas" userId="2efaeda1-34af-46a7-af56-657065a001e9" providerId="ADAL" clId="{96EFA61C-78AD-4A3E-B47D-6AC71F673B37}" dt="2023-11-27T15:00:40.602" v="57" actId="26606"/>
          <ac:spMkLst>
            <pc:docMk/>
            <pc:sldMk cId="3371573383" sldId="290"/>
            <ac:spMk id="3" creationId="{00000000-0000-0000-0000-000000000000}"/>
          </ac:spMkLst>
        </pc:spChg>
        <pc:spChg chg="add">
          <ac:chgData name="Karen EatonThomas" userId="2efaeda1-34af-46a7-af56-657065a001e9" providerId="ADAL" clId="{96EFA61C-78AD-4A3E-B47D-6AC71F673B37}" dt="2023-11-27T15:00:40.602" v="57" actId="26606"/>
          <ac:spMkLst>
            <pc:docMk/>
            <pc:sldMk cId="3371573383" sldId="290"/>
            <ac:spMk id="9" creationId="{7455F7F3-3A58-4BBB-95C7-CF706F9FFA10}"/>
          </ac:spMkLst>
        </pc:spChg>
        <pc:spChg chg="add">
          <ac:chgData name="Karen EatonThomas" userId="2efaeda1-34af-46a7-af56-657065a001e9" providerId="ADAL" clId="{96EFA61C-78AD-4A3E-B47D-6AC71F673B37}" dt="2023-11-27T15:00:40.602" v="57" actId="26606"/>
          <ac:spMkLst>
            <pc:docMk/>
            <pc:sldMk cId="3371573383" sldId="290"/>
            <ac:spMk id="11" creationId="{3AE3D314-6F93-4D91-8C0F-E92657F465C6}"/>
          </ac:spMkLst>
        </pc:spChg>
        <pc:graphicFrameChg chg="add modGraphic">
          <ac:chgData name="Karen EatonThomas" userId="2efaeda1-34af-46a7-af56-657065a001e9" providerId="ADAL" clId="{96EFA61C-78AD-4A3E-B47D-6AC71F673B37}" dt="2023-11-27T15:00:47.557" v="58" actId="207"/>
          <ac:graphicFrameMkLst>
            <pc:docMk/>
            <pc:sldMk cId="3371573383" sldId="290"/>
            <ac:graphicFrameMk id="5" creationId="{7751EE13-CD22-307A-6CC7-4729523205FA}"/>
          </ac:graphicFrameMkLst>
        </pc:graphicFrameChg>
      </pc:sldChg>
      <pc:sldChg chg="addSp delSp modSp mod setBg">
        <pc:chgData name="Karen EatonThomas" userId="2efaeda1-34af-46a7-af56-657065a001e9" providerId="ADAL" clId="{96EFA61C-78AD-4A3E-B47D-6AC71F673B37}" dt="2023-11-27T15:03:11.726" v="79" actId="207"/>
        <pc:sldMkLst>
          <pc:docMk/>
          <pc:sldMk cId="2885457132" sldId="295"/>
        </pc:sldMkLst>
        <pc:spChg chg="mod">
          <ac:chgData name="Karen EatonThomas" userId="2efaeda1-34af-46a7-af56-657065a001e9" providerId="ADAL" clId="{96EFA61C-78AD-4A3E-B47D-6AC71F673B37}" dt="2023-11-27T15:03:11.726" v="79" actId="207"/>
          <ac:spMkLst>
            <pc:docMk/>
            <pc:sldMk cId="2885457132" sldId="295"/>
            <ac:spMk id="2" creationId="{00000000-0000-0000-0000-000000000000}"/>
          </ac:spMkLst>
        </pc:spChg>
        <pc:spChg chg="del">
          <ac:chgData name="Karen EatonThomas" userId="2efaeda1-34af-46a7-af56-657065a001e9" providerId="ADAL" clId="{96EFA61C-78AD-4A3E-B47D-6AC71F673B37}" dt="2023-11-27T15:02:50.836" v="76" actId="26606"/>
          <ac:spMkLst>
            <pc:docMk/>
            <pc:sldMk cId="2885457132" sldId="295"/>
            <ac:spMk id="3" creationId="{00000000-0000-0000-0000-000000000000}"/>
          </ac:spMkLst>
        </pc:spChg>
        <pc:spChg chg="add">
          <ac:chgData name="Karen EatonThomas" userId="2efaeda1-34af-46a7-af56-657065a001e9" providerId="ADAL" clId="{96EFA61C-78AD-4A3E-B47D-6AC71F673B37}" dt="2023-11-27T15:02:50.836" v="76" actId="26606"/>
          <ac:spMkLst>
            <pc:docMk/>
            <pc:sldMk cId="2885457132" sldId="295"/>
            <ac:spMk id="9" creationId="{7455F7F3-3A58-4BBB-95C7-CF706F9FFA10}"/>
          </ac:spMkLst>
        </pc:spChg>
        <pc:spChg chg="add">
          <ac:chgData name="Karen EatonThomas" userId="2efaeda1-34af-46a7-af56-657065a001e9" providerId="ADAL" clId="{96EFA61C-78AD-4A3E-B47D-6AC71F673B37}" dt="2023-11-27T15:02:50.836" v="76" actId="26606"/>
          <ac:spMkLst>
            <pc:docMk/>
            <pc:sldMk cId="2885457132" sldId="295"/>
            <ac:spMk id="11" creationId="{3AE3D314-6F93-4D91-8C0F-E92657F465C6}"/>
          </ac:spMkLst>
        </pc:spChg>
        <pc:graphicFrameChg chg="add modGraphic">
          <ac:chgData name="Karen EatonThomas" userId="2efaeda1-34af-46a7-af56-657065a001e9" providerId="ADAL" clId="{96EFA61C-78AD-4A3E-B47D-6AC71F673B37}" dt="2023-11-27T15:03:05.392" v="78" actId="207"/>
          <ac:graphicFrameMkLst>
            <pc:docMk/>
            <pc:sldMk cId="2885457132" sldId="295"/>
            <ac:graphicFrameMk id="5" creationId="{996A4FD8-A527-7E87-F3BE-9451ACC40744}"/>
          </ac:graphicFrameMkLst>
        </pc:graphicFrameChg>
      </pc:sldChg>
      <pc:sldChg chg="addSp modSp mod setBg">
        <pc:chgData name="Karen EatonThomas" userId="2efaeda1-34af-46a7-af56-657065a001e9" providerId="ADAL" clId="{96EFA61C-78AD-4A3E-B47D-6AC71F673B37}" dt="2023-11-27T15:03:45.411" v="84" actId="207"/>
        <pc:sldMkLst>
          <pc:docMk/>
          <pc:sldMk cId="2742953930" sldId="296"/>
        </pc:sldMkLst>
        <pc:spChg chg="mod">
          <ac:chgData name="Karen EatonThomas" userId="2efaeda1-34af-46a7-af56-657065a001e9" providerId="ADAL" clId="{96EFA61C-78AD-4A3E-B47D-6AC71F673B37}" dt="2023-11-27T15:03:45.411" v="84" actId="207"/>
          <ac:spMkLst>
            <pc:docMk/>
            <pc:sldMk cId="2742953930" sldId="296"/>
            <ac:spMk id="2" creationId="{00000000-0000-0000-0000-000000000000}"/>
          </ac:spMkLst>
        </pc:spChg>
        <pc:spChg chg="mod">
          <ac:chgData name="Karen EatonThomas" userId="2efaeda1-34af-46a7-af56-657065a001e9" providerId="ADAL" clId="{96EFA61C-78AD-4A3E-B47D-6AC71F673B37}" dt="2023-11-27T15:03:41.500" v="83" actId="14100"/>
          <ac:spMkLst>
            <pc:docMk/>
            <pc:sldMk cId="2742953930" sldId="296"/>
            <ac:spMk id="3" creationId="{00000000-0000-0000-0000-000000000000}"/>
          </ac:spMkLst>
        </pc:spChg>
        <pc:spChg chg="add">
          <ac:chgData name="Karen EatonThomas" userId="2efaeda1-34af-46a7-af56-657065a001e9" providerId="ADAL" clId="{96EFA61C-78AD-4A3E-B47D-6AC71F673B37}" dt="2023-11-27T15:03:27.996" v="80" actId="26606"/>
          <ac:spMkLst>
            <pc:docMk/>
            <pc:sldMk cId="2742953930" sldId="296"/>
            <ac:spMk id="8" creationId="{3E25BDA2-3F4D-4B38-90E7-989465ECDDCF}"/>
          </ac:spMkLst>
        </pc:spChg>
        <pc:spChg chg="add">
          <ac:chgData name="Karen EatonThomas" userId="2efaeda1-34af-46a7-af56-657065a001e9" providerId="ADAL" clId="{96EFA61C-78AD-4A3E-B47D-6AC71F673B37}" dt="2023-11-27T15:03:27.996" v="80" actId="26606"/>
          <ac:spMkLst>
            <pc:docMk/>
            <pc:sldMk cId="2742953930" sldId="296"/>
            <ac:spMk id="10" creationId="{F65EEA05-AD42-442F-B6C6-CB9FC289426E}"/>
          </ac:spMkLst>
        </pc:spChg>
        <pc:spChg chg="add">
          <ac:chgData name="Karen EatonThomas" userId="2efaeda1-34af-46a7-af56-657065a001e9" providerId="ADAL" clId="{96EFA61C-78AD-4A3E-B47D-6AC71F673B37}" dt="2023-11-27T15:03:27.996" v="80" actId="26606"/>
          <ac:spMkLst>
            <pc:docMk/>
            <pc:sldMk cId="2742953930" sldId="296"/>
            <ac:spMk id="12" creationId="{BC96869A-A70D-42F7-876F-605CB1718F20}"/>
          </ac:spMkLst>
        </pc:spChg>
        <pc:spChg chg="add">
          <ac:chgData name="Karen EatonThomas" userId="2efaeda1-34af-46a7-af56-657065a001e9" providerId="ADAL" clId="{96EFA61C-78AD-4A3E-B47D-6AC71F673B37}" dt="2023-11-27T15:03:27.996" v="80" actId="26606"/>
          <ac:spMkLst>
            <pc:docMk/>
            <pc:sldMk cId="2742953930" sldId="296"/>
            <ac:spMk id="14" creationId="{6CD407CC-EF5C-486F-9A14-7F681F986D17}"/>
          </ac:spMkLst>
        </pc:spChg>
        <pc:cxnChg chg="add">
          <ac:chgData name="Karen EatonThomas" userId="2efaeda1-34af-46a7-af56-657065a001e9" providerId="ADAL" clId="{96EFA61C-78AD-4A3E-B47D-6AC71F673B37}" dt="2023-11-27T15:03:27.996" v="80" actId="26606"/>
          <ac:cxnSpMkLst>
            <pc:docMk/>
            <pc:sldMk cId="2742953930" sldId="296"/>
            <ac:cxnSpMk id="16" creationId="{0DD76B5F-5BAA-48C6-9065-9AEF15D30B4E}"/>
          </ac:cxnSpMkLst>
        </pc:cxnChg>
      </pc:sldChg>
      <pc:sldChg chg="addSp modSp mod setBg">
        <pc:chgData name="Karen EatonThomas" userId="2efaeda1-34af-46a7-af56-657065a001e9" providerId="ADAL" clId="{96EFA61C-78AD-4A3E-B47D-6AC71F673B37}" dt="2023-11-27T15:04:11.323" v="90" actId="207"/>
        <pc:sldMkLst>
          <pc:docMk/>
          <pc:sldMk cId="2537821933" sldId="297"/>
        </pc:sldMkLst>
        <pc:spChg chg="mod">
          <ac:chgData name="Karen EatonThomas" userId="2efaeda1-34af-46a7-af56-657065a001e9" providerId="ADAL" clId="{96EFA61C-78AD-4A3E-B47D-6AC71F673B37}" dt="2023-11-27T15:03:58.533" v="86" actId="207"/>
          <ac:spMkLst>
            <pc:docMk/>
            <pc:sldMk cId="2537821933" sldId="297"/>
            <ac:spMk id="2" creationId="{00000000-0000-0000-0000-000000000000}"/>
          </ac:spMkLst>
        </pc:spChg>
        <pc:spChg chg="mod">
          <ac:chgData name="Karen EatonThomas" userId="2efaeda1-34af-46a7-af56-657065a001e9" providerId="ADAL" clId="{96EFA61C-78AD-4A3E-B47D-6AC71F673B37}" dt="2023-11-27T15:04:11.323" v="90" actId="207"/>
          <ac:spMkLst>
            <pc:docMk/>
            <pc:sldMk cId="2537821933" sldId="297"/>
            <ac:spMk id="3" creationId="{00000000-0000-0000-0000-000000000000}"/>
          </ac:spMkLst>
        </pc:spChg>
        <pc:spChg chg="add">
          <ac:chgData name="Karen EatonThomas" userId="2efaeda1-34af-46a7-af56-657065a001e9" providerId="ADAL" clId="{96EFA61C-78AD-4A3E-B47D-6AC71F673B37}" dt="2023-11-27T15:03:53.756" v="85" actId="26606"/>
          <ac:spMkLst>
            <pc:docMk/>
            <pc:sldMk cId="2537821933" sldId="297"/>
            <ac:spMk id="8" creationId="{A009E310-C7C2-4F23-B466-4417C8ED3B99}"/>
          </ac:spMkLst>
        </pc:spChg>
        <pc:spChg chg="add">
          <ac:chgData name="Karen EatonThomas" userId="2efaeda1-34af-46a7-af56-657065a001e9" providerId="ADAL" clId="{96EFA61C-78AD-4A3E-B47D-6AC71F673B37}" dt="2023-11-27T15:03:53.756" v="85" actId="26606"/>
          <ac:spMkLst>
            <pc:docMk/>
            <pc:sldMk cId="2537821933" sldId="297"/>
            <ac:spMk id="10" creationId="{51A4F4A1-146B-4D29-852A-F60996679785}"/>
          </ac:spMkLst>
        </pc:spChg>
        <pc:spChg chg="add">
          <ac:chgData name="Karen EatonThomas" userId="2efaeda1-34af-46a7-af56-657065a001e9" providerId="ADAL" clId="{96EFA61C-78AD-4A3E-B47D-6AC71F673B37}" dt="2023-11-27T15:03:53.756" v="85" actId="26606"/>
          <ac:spMkLst>
            <pc:docMk/>
            <pc:sldMk cId="2537821933" sldId="297"/>
            <ac:spMk id="12" creationId="{A4C31FF5-F97E-4082-BFC5-A880DB9F3F00}"/>
          </ac:spMkLst>
        </pc:spChg>
        <pc:spChg chg="add">
          <ac:chgData name="Karen EatonThomas" userId="2efaeda1-34af-46a7-af56-657065a001e9" providerId="ADAL" clId="{96EFA61C-78AD-4A3E-B47D-6AC71F673B37}" dt="2023-11-27T15:03:53.756" v="85" actId="26606"/>
          <ac:spMkLst>
            <pc:docMk/>
            <pc:sldMk cId="2537821933" sldId="297"/>
            <ac:spMk id="14" creationId="{6015B4CE-42DE-4E9B-B800-B5B8142E6FCB}"/>
          </ac:spMkLst>
        </pc:spChg>
      </pc:sldChg>
      <pc:sldChg chg="addSp modSp mod setBg">
        <pc:chgData name="Karen EatonThomas" userId="2efaeda1-34af-46a7-af56-657065a001e9" providerId="ADAL" clId="{96EFA61C-78AD-4A3E-B47D-6AC71F673B37}" dt="2023-11-27T15:05:02.842" v="96" actId="255"/>
        <pc:sldMkLst>
          <pc:docMk/>
          <pc:sldMk cId="2315768780" sldId="299"/>
        </pc:sldMkLst>
        <pc:spChg chg="mod">
          <ac:chgData name="Karen EatonThomas" userId="2efaeda1-34af-46a7-af56-657065a001e9" providerId="ADAL" clId="{96EFA61C-78AD-4A3E-B47D-6AC71F673B37}" dt="2023-11-27T15:04:48.844" v="92" actId="207"/>
          <ac:spMkLst>
            <pc:docMk/>
            <pc:sldMk cId="2315768780" sldId="299"/>
            <ac:spMk id="2" creationId="{00000000-0000-0000-0000-000000000000}"/>
          </ac:spMkLst>
        </pc:spChg>
        <pc:spChg chg="mod">
          <ac:chgData name="Karen EatonThomas" userId="2efaeda1-34af-46a7-af56-657065a001e9" providerId="ADAL" clId="{96EFA61C-78AD-4A3E-B47D-6AC71F673B37}" dt="2023-11-27T15:05:02.842" v="96" actId="255"/>
          <ac:spMkLst>
            <pc:docMk/>
            <pc:sldMk cId="2315768780" sldId="299"/>
            <ac:spMk id="3" creationId="{00000000-0000-0000-0000-000000000000}"/>
          </ac:spMkLst>
        </pc:spChg>
        <pc:spChg chg="add">
          <ac:chgData name="Karen EatonThomas" userId="2efaeda1-34af-46a7-af56-657065a001e9" providerId="ADAL" clId="{96EFA61C-78AD-4A3E-B47D-6AC71F673B37}" dt="2023-11-27T15:04:43.302" v="91" actId="26606"/>
          <ac:spMkLst>
            <pc:docMk/>
            <pc:sldMk cId="2315768780" sldId="299"/>
            <ac:spMk id="8" creationId="{3E25BDA2-3F4D-4B38-90E7-989465ECDDCF}"/>
          </ac:spMkLst>
        </pc:spChg>
        <pc:spChg chg="add">
          <ac:chgData name="Karen EatonThomas" userId="2efaeda1-34af-46a7-af56-657065a001e9" providerId="ADAL" clId="{96EFA61C-78AD-4A3E-B47D-6AC71F673B37}" dt="2023-11-27T15:04:43.302" v="91" actId="26606"/>
          <ac:spMkLst>
            <pc:docMk/>
            <pc:sldMk cId="2315768780" sldId="299"/>
            <ac:spMk id="10" creationId="{F65EEA05-AD42-442F-B6C6-CB9FC289426E}"/>
          </ac:spMkLst>
        </pc:spChg>
        <pc:spChg chg="add">
          <ac:chgData name="Karen EatonThomas" userId="2efaeda1-34af-46a7-af56-657065a001e9" providerId="ADAL" clId="{96EFA61C-78AD-4A3E-B47D-6AC71F673B37}" dt="2023-11-27T15:04:43.302" v="91" actId="26606"/>
          <ac:spMkLst>
            <pc:docMk/>
            <pc:sldMk cId="2315768780" sldId="299"/>
            <ac:spMk id="12" creationId="{BC96869A-A70D-42F7-876F-605CB1718F20}"/>
          </ac:spMkLst>
        </pc:spChg>
        <pc:spChg chg="add">
          <ac:chgData name="Karen EatonThomas" userId="2efaeda1-34af-46a7-af56-657065a001e9" providerId="ADAL" clId="{96EFA61C-78AD-4A3E-B47D-6AC71F673B37}" dt="2023-11-27T15:04:43.302" v="91" actId="26606"/>
          <ac:spMkLst>
            <pc:docMk/>
            <pc:sldMk cId="2315768780" sldId="299"/>
            <ac:spMk id="14" creationId="{6CD407CC-EF5C-486F-9A14-7F681F986D17}"/>
          </ac:spMkLst>
        </pc:spChg>
        <pc:cxnChg chg="add">
          <ac:chgData name="Karen EatonThomas" userId="2efaeda1-34af-46a7-af56-657065a001e9" providerId="ADAL" clId="{96EFA61C-78AD-4A3E-B47D-6AC71F673B37}" dt="2023-11-27T15:04:43.302" v="91" actId="26606"/>
          <ac:cxnSpMkLst>
            <pc:docMk/>
            <pc:sldMk cId="2315768780" sldId="299"/>
            <ac:cxnSpMk id="16" creationId="{0DD76B5F-5BAA-48C6-9065-9AEF15D30B4E}"/>
          </ac:cxnSpMkLst>
        </pc:cxnChg>
      </pc:sldChg>
      <pc:sldChg chg="addSp modSp mod setBg">
        <pc:chgData name="Karen EatonThomas" userId="2efaeda1-34af-46a7-af56-657065a001e9" providerId="ADAL" clId="{96EFA61C-78AD-4A3E-B47D-6AC71F673B37}" dt="2023-11-27T15:12:49.961" v="160" actId="207"/>
        <pc:sldMkLst>
          <pc:docMk/>
          <pc:sldMk cId="4049718283" sldId="303"/>
        </pc:sldMkLst>
        <pc:spChg chg="mod">
          <ac:chgData name="Karen EatonThomas" userId="2efaeda1-34af-46a7-af56-657065a001e9" providerId="ADAL" clId="{96EFA61C-78AD-4A3E-B47D-6AC71F673B37}" dt="2023-11-27T15:12:44.729" v="159" actId="207"/>
          <ac:spMkLst>
            <pc:docMk/>
            <pc:sldMk cId="4049718283" sldId="303"/>
            <ac:spMk id="2" creationId="{00000000-0000-0000-0000-000000000000}"/>
          </ac:spMkLst>
        </pc:spChg>
        <pc:spChg chg="mod">
          <ac:chgData name="Karen EatonThomas" userId="2efaeda1-34af-46a7-af56-657065a001e9" providerId="ADAL" clId="{96EFA61C-78AD-4A3E-B47D-6AC71F673B37}" dt="2023-11-27T15:12:49.961" v="160" actId="207"/>
          <ac:spMkLst>
            <pc:docMk/>
            <pc:sldMk cId="4049718283" sldId="303"/>
            <ac:spMk id="3" creationId="{00000000-0000-0000-0000-000000000000}"/>
          </ac:spMkLst>
        </pc:spChg>
        <pc:spChg chg="add">
          <ac:chgData name="Karen EatonThomas" userId="2efaeda1-34af-46a7-af56-657065a001e9" providerId="ADAL" clId="{96EFA61C-78AD-4A3E-B47D-6AC71F673B37}" dt="2023-11-27T15:12:40.129" v="158" actId="26606"/>
          <ac:spMkLst>
            <pc:docMk/>
            <pc:sldMk cId="4049718283" sldId="303"/>
            <ac:spMk id="8" creationId="{3E25BDA2-3F4D-4B38-90E7-989465ECDDCF}"/>
          </ac:spMkLst>
        </pc:spChg>
        <pc:spChg chg="add">
          <ac:chgData name="Karen EatonThomas" userId="2efaeda1-34af-46a7-af56-657065a001e9" providerId="ADAL" clId="{96EFA61C-78AD-4A3E-B47D-6AC71F673B37}" dt="2023-11-27T15:12:40.129" v="158" actId="26606"/>
          <ac:spMkLst>
            <pc:docMk/>
            <pc:sldMk cId="4049718283" sldId="303"/>
            <ac:spMk id="10" creationId="{F65EEA05-AD42-442F-B6C6-CB9FC289426E}"/>
          </ac:spMkLst>
        </pc:spChg>
        <pc:spChg chg="add">
          <ac:chgData name="Karen EatonThomas" userId="2efaeda1-34af-46a7-af56-657065a001e9" providerId="ADAL" clId="{96EFA61C-78AD-4A3E-B47D-6AC71F673B37}" dt="2023-11-27T15:12:40.129" v="158" actId="26606"/>
          <ac:spMkLst>
            <pc:docMk/>
            <pc:sldMk cId="4049718283" sldId="303"/>
            <ac:spMk id="12" creationId="{BC96869A-A70D-42F7-876F-605CB1718F20}"/>
          </ac:spMkLst>
        </pc:spChg>
        <pc:spChg chg="add">
          <ac:chgData name="Karen EatonThomas" userId="2efaeda1-34af-46a7-af56-657065a001e9" providerId="ADAL" clId="{96EFA61C-78AD-4A3E-B47D-6AC71F673B37}" dt="2023-11-27T15:12:40.129" v="158" actId="26606"/>
          <ac:spMkLst>
            <pc:docMk/>
            <pc:sldMk cId="4049718283" sldId="303"/>
            <ac:spMk id="14" creationId="{6CD407CC-EF5C-486F-9A14-7F681F986D17}"/>
          </ac:spMkLst>
        </pc:spChg>
        <pc:cxnChg chg="add">
          <ac:chgData name="Karen EatonThomas" userId="2efaeda1-34af-46a7-af56-657065a001e9" providerId="ADAL" clId="{96EFA61C-78AD-4A3E-B47D-6AC71F673B37}" dt="2023-11-27T15:12:40.129" v="158" actId="26606"/>
          <ac:cxnSpMkLst>
            <pc:docMk/>
            <pc:sldMk cId="4049718283" sldId="303"/>
            <ac:cxnSpMk id="16" creationId="{0DD76B5F-5BAA-48C6-9065-9AEF15D30B4E}"/>
          </ac:cxnSpMkLst>
        </pc:cxnChg>
      </pc:sldChg>
      <pc:sldChg chg="addSp modSp mod setBg">
        <pc:chgData name="Karen EatonThomas" userId="2efaeda1-34af-46a7-af56-657065a001e9" providerId="ADAL" clId="{96EFA61C-78AD-4A3E-B47D-6AC71F673B37}" dt="2023-11-27T15:13:33.307" v="169" actId="207"/>
        <pc:sldMkLst>
          <pc:docMk/>
          <pc:sldMk cId="2902402932" sldId="304"/>
        </pc:sldMkLst>
        <pc:spChg chg="mod">
          <ac:chgData name="Karen EatonThomas" userId="2efaeda1-34af-46a7-af56-657065a001e9" providerId="ADAL" clId="{96EFA61C-78AD-4A3E-B47D-6AC71F673B37}" dt="2023-11-27T15:13:29.446" v="168" actId="207"/>
          <ac:spMkLst>
            <pc:docMk/>
            <pc:sldMk cId="2902402932" sldId="304"/>
            <ac:spMk id="2" creationId="{00000000-0000-0000-0000-000000000000}"/>
          </ac:spMkLst>
        </pc:spChg>
        <pc:spChg chg="mod">
          <ac:chgData name="Karen EatonThomas" userId="2efaeda1-34af-46a7-af56-657065a001e9" providerId="ADAL" clId="{96EFA61C-78AD-4A3E-B47D-6AC71F673B37}" dt="2023-11-27T15:13:33.307" v="169" actId="207"/>
          <ac:spMkLst>
            <pc:docMk/>
            <pc:sldMk cId="2902402932" sldId="304"/>
            <ac:spMk id="3" creationId="{00000000-0000-0000-0000-000000000000}"/>
          </ac:spMkLst>
        </pc:spChg>
        <pc:spChg chg="add">
          <ac:chgData name="Karen EatonThomas" userId="2efaeda1-34af-46a7-af56-657065a001e9" providerId="ADAL" clId="{96EFA61C-78AD-4A3E-B47D-6AC71F673B37}" dt="2023-11-27T15:13:24.750" v="167" actId="26606"/>
          <ac:spMkLst>
            <pc:docMk/>
            <pc:sldMk cId="2902402932" sldId="304"/>
            <ac:spMk id="8" creationId="{3E25BDA2-3F4D-4B38-90E7-989465ECDDCF}"/>
          </ac:spMkLst>
        </pc:spChg>
        <pc:spChg chg="add">
          <ac:chgData name="Karen EatonThomas" userId="2efaeda1-34af-46a7-af56-657065a001e9" providerId="ADAL" clId="{96EFA61C-78AD-4A3E-B47D-6AC71F673B37}" dt="2023-11-27T15:13:24.750" v="167" actId="26606"/>
          <ac:spMkLst>
            <pc:docMk/>
            <pc:sldMk cId="2902402932" sldId="304"/>
            <ac:spMk id="10" creationId="{F65EEA05-AD42-442F-B6C6-CB9FC289426E}"/>
          </ac:spMkLst>
        </pc:spChg>
        <pc:spChg chg="add">
          <ac:chgData name="Karen EatonThomas" userId="2efaeda1-34af-46a7-af56-657065a001e9" providerId="ADAL" clId="{96EFA61C-78AD-4A3E-B47D-6AC71F673B37}" dt="2023-11-27T15:13:24.750" v="167" actId="26606"/>
          <ac:spMkLst>
            <pc:docMk/>
            <pc:sldMk cId="2902402932" sldId="304"/>
            <ac:spMk id="12" creationId="{BC96869A-A70D-42F7-876F-605CB1718F20}"/>
          </ac:spMkLst>
        </pc:spChg>
        <pc:spChg chg="add">
          <ac:chgData name="Karen EatonThomas" userId="2efaeda1-34af-46a7-af56-657065a001e9" providerId="ADAL" clId="{96EFA61C-78AD-4A3E-B47D-6AC71F673B37}" dt="2023-11-27T15:13:24.750" v="167" actId="26606"/>
          <ac:spMkLst>
            <pc:docMk/>
            <pc:sldMk cId="2902402932" sldId="304"/>
            <ac:spMk id="14" creationId="{6CD407CC-EF5C-486F-9A14-7F681F986D17}"/>
          </ac:spMkLst>
        </pc:spChg>
        <pc:cxnChg chg="add">
          <ac:chgData name="Karen EatonThomas" userId="2efaeda1-34af-46a7-af56-657065a001e9" providerId="ADAL" clId="{96EFA61C-78AD-4A3E-B47D-6AC71F673B37}" dt="2023-11-27T15:13:24.750" v="167" actId="26606"/>
          <ac:cxnSpMkLst>
            <pc:docMk/>
            <pc:sldMk cId="2902402932" sldId="304"/>
            <ac:cxnSpMk id="16" creationId="{0DD76B5F-5BAA-48C6-9065-9AEF15D30B4E}"/>
          </ac:cxnSpMkLst>
        </pc:cxnChg>
      </pc:sldChg>
      <pc:sldChg chg="addSp modSp mod setBg">
        <pc:chgData name="Karen EatonThomas" userId="2efaeda1-34af-46a7-af56-657065a001e9" providerId="ADAL" clId="{96EFA61C-78AD-4A3E-B47D-6AC71F673B37}" dt="2023-11-27T15:05:35.325" v="103" actId="255"/>
        <pc:sldMkLst>
          <pc:docMk/>
          <pc:sldMk cId="3974522391" sldId="312"/>
        </pc:sldMkLst>
        <pc:spChg chg="mod">
          <ac:chgData name="Karen EatonThomas" userId="2efaeda1-34af-46a7-af56-657065a001e9" providerId="ADAL" clId="{96EFA61C-78AD-4A3E-B47D-6AC71F673B37}" dt="2023-11-27T15:05:19.573" v="98" actId="207"/>
          <ac:spMkLst>
            <pc:docMk/>
            <pc:sldMk cId="3974522391" sldId="312"/>
            <ac:spMk id="2" creationId="{00000000-0000-0000-0000-000000000000}"/>
          </ac:spMkLst>
        </pc:spChg>
        <pc:spChg chg="mod">
          <ac:chgData name="Karen EatonThomas" userId="2efaeda1-34af-46a7-af56-657065a001e9" providerId="ADAL" clId="{96EFA61C-78AD-4A3E-B47D-6AC71F673B37}" dt="2023-11-27T15:05:35.325" v="103" actId="255"/>
          <ac:spMkLst>
            <pc:docMk/>
            <pc:sldMk cId="3974522391" sldId="312"/>
            <ac:spMk id="3" creationId="{00000000-0000-0000-0000-000000000000}"/>
          </ac:spMkLst>
        </pc:spChg>
        <pc:spChg chg="add">
          <ac:chgData name="Karen EatonThomas" userId="2efaeda1-34af-46a7-af56-657065a001e9" providerId="ADAL" clId="{96EFA61C-78AD-4A3E-B47D-6AC71F673B37}" dt="2023-11-27T15:05:14.470" v="97" actId="26606"/>
          <ac:spMkLst>
            <pc:docMk/>
            <pc:sldMk cId="3974522391" sldId="312"/>
            <ac:spMk id="8" creationId="{3E25BDA2-3F4D-4B38-90E7-989465ECDDCF}"/>
          </ac:spMkLst>
        </pc:spChg>
        <pc:spChg chg="add">
          <ac:chgData name="Karen EatonThomas" userId="2efaeda1-34af-46a7-af56-657065a001e9" providerId="ADAL" clId="{96EFA61C-78AD-4A3E-B47D-6AC71F673B37}" dt="2023-11-27T15:05:14.470" v="97" actId="26606"/>
          <ac:spMkLst>
            <pc:docMk/>
            <pc:sldMk cId="3974522391" sldId="312"/>
            <ac:spMk id="10" creationId="{F65EEA05-AD42-442F-B6C6-CB9FC289426E}"/>
          </ac:spMkLst>
        </pc:spChg>
        <pc:spChg chg="add">
          <ac:chgData name="Karen EatonThomas" userId="2efaeda1-34af-46a7-af56-657065a001e9" providerId="ADAL" clId="{96EFA61C-78AD-4A3E-B47D-6AC71F673B37}" dt="2023-11-27T15:05:14.470" v="97" actId="26606"/>
          <ac:spMkLst>
            <pc:docMk/>
            <pc:sldMk cId="3974522391" sldId="312"/>
            <ac:spMk id="12" creationId="{BC96869A-A70D-42F7-876F-605CB1718F20}"/>
          </ac:spMkLst>
        </pc:spChg>
        <pc:spChg chg="add">
          <ac:chgData name="Karen EatonThomas" userId="2efaeda1-34af-46a7-af56-657065a001e9" providerId="ADAL" clId="{96EFA61C-78AD-4A3E-B47D-6AC71F673B37}" dt="2023-11-27T15:05:14.470" v="97" actId="26606"/>
          <ac:spMkLst>
            <pc:docMk/>
            <pc:sldMk cId="3974522391" sldId="312"/>
            <ac:spMk id="14" creationId="{6CD407CC-EF5C-486F-9A14-7F681F986D17}"/>
          </ac:spMkLst>
        </pc:spChg>
        <pc:cxnChg chg="add">
          <ac:chgData name="Karen EatonThomas" userId="2efaeda1-34af-46a7-af56-657065a001e9" providerId="ADAL" clId="{96EFA61C-78AD-4A3E-B47D-6AC71F673B37}" dt="2023-11-27T15:05:14.470" v="97" actId="26606"/>
          <ac:cxnSpMkLst>
            <pc:docMk/>
            <pc:sldMk cId="3974522391" sldId="312"/>
            <ac:cxnSpMk id="16" creationId="{0DD76B5F-5BAA-48C6-9065-9AEF15D30B4E}"/>
          </ac:cxnSpMkLst>
        </pc:cxnChg>
      </pc:sldChg>
      <pc:sldChg chg="addSp modSp mod setBg">
        <pc:chgData name="Karen EatonThomas" userId="2efaeda1-34af-46a7-af56-657065a001e9" providerId="ADAL" clId="{96EFA61C-78AD-4A3E-B47D-6AC71F673B37}" dt="2023-11-27T15:12:21.773" v="154" actId="207"/>
        <pc:sldMkLst>
          <pc:docMk/>
          <pc:sldMk cId="1408214180" sldId="320"/>
        </pc:sldMkLst>
        <pc:spChg chg="mod">
          <ac:chgData name="Karen EatonThomas" userId="2efaeda1-34af-46a7-af56-657065a001e9" providerId="ADAL" clId="{96EFA61C-78AD-4A3E-B47D-6AC71F673B37}" dt="2023-11-27T15:12:17.351" v="153" actId="207"/>
          <ac:spMkLst>
            <pc:docMk/>
            <pc:sldMk cId="1408214180" sldId="320"/>
            <ac:spMk id="2" creationId="{00000000-0000-0000-0000-000000000000}"/>
          </ac:spMkLst>
        </pc:spChg>
        <pc:spChg chg="mod">
          <ac:chgData name="Karen EatonThomas" userId="2efaeda1-34af-46a7-af56-657065a001e9" providerId="ADAL" clId="{96EFA61C-78AD-4A3E-B47D-6AC71F673B37}" dt="2023-11-27T15:12:21.773" v="154" actId="207"/>
          <ac:spMkLst>
            <pc:docMk/>
            <pc:sldMk cId="1408214180" sldId="320"/>
            <ac:spMk id="3" creationId="{00000000-0000-0000-0000-000000000000}"/>
          </ac:spMkLst>
        </pc:spChg>
        <pc:spChg chg="add">
          <ac:chgData name="Karen EatonThomas" userId="2efaeda1-34af-46a7-af56-657065a001e9" providerId="ADAL" clId="{96EFA61C-78AD-4A3E-B47D-6AC71F673B37}" dt="2023-11-27T15:12:13.187" v="152" actId="26606"/>
          <ac:spMkLst>
            <pc:docMk/>
            <pc:sldMk cId="1408214180" sldId="320"/>
            <ac:spMk id="8" creationId="{3E25BDA2-3F4D-4B38-90E7-989465ECDDCF}"/>
          </ac:spMkLst>
        </pc:spChg>
        <pc:spChg chg="add">
          <ac:chgData name="Karen EatonThomas" userId="2efaeda1-34af-46a7-af56-657065a001e9" providerId="ADAL" clId="{96EFA61C-78AD-4A3E-B47D-6AC71F673B37}" dt="2023-11-27T15:12:13.187" v="152" actId="26606"/>
          <ac:spMkLst>
            <pc:docMk/>
            <pc:sldMk cId="1408214180" sldId="320"/>
            <ac:spMk id="10" creationId="{F65EEA05-AD42-442F-B6C6-CB9FC289426E}"/>
          </ac:spMkLst>
        </pc:spChg>
        <pc:spChg chg="add">
          <ac:chgData name="Karen EatonThomas" userId="2efaeda1-34af-46a7-af56-657065a001e9" providerId="ADAL" clId="{96EFA61C-78AD-4A3E-B47D-6AC71F673B37}" dt="2023-11-27T15:12:13.187" v="152" actId="26606"/>
          <ac:spMkLst>
            <pc:docMk/>
            <pc:sldMk cId="1408214180" sldId="320"/>
            <ac:spMk id="12" creationId="{BC96869A-A70D-42F7-876F-605CB1718F20}"/>
          </ac:spMkLst>
        </pc:spChg>
        <pc:spChg chg="add">
          <ac:chgData name="Karen EatonThomas" userId="2efaeda1-34af-46a7-af56-657065a001e9" providerId="ADAL" clId="{96EFA61C-78AD-4A3E-B47D-6AC71F673B37}" dt="2023-11-27T15:12:13.187" v="152" actId="26606"/>
          <ac:spMkLst>
            <pc:docMk/>
            <pc:sldMk cId="1408214180" sldId="320"/>
            <ac:spMk id="14" creationId="{6CD407CC-EF5C-486F-9A14-7F681F986D17}"/>
          </ac:spMkLst>
        </pc:spChg>
        <pc:cxnChg chg="add">
          <ac:chgData name="Karen EatonThomas" userId="2efaeda1-34af-46a7-af56-657065a001e9" providerId="ADAL" clId="{96EFA61C-78AD-4A3E-B47D-6AC71F673B37}" dt="2023-11-27T15:12:13.187" v="152" actId="26606"/>
          <ac:cxnSpMkLst>
            <pc:docMk/>
            <pc:sldMk cId="1408214180" sldId="320"/>
            <ac:cxnSpMk id="16" creationId="{0DD76B5F-5BAA-48C6-9065-9AEF15D30B4E}"/>
          </ac:cxnSpMkLst>
        </pc:cxnChg>
      </pc:sldChg>
      <pc:sldChg chg="addSp modSp mod setBg">
        <pc:chgData name="Karen EatonThomas" userId="2efaeda1-34af-46a7-af56-657065a001e9" providerId="ADAL" clId="{96EFA61C-78AD-4A3E-B47D-6AC71F673B37}" dt="2023-11-27T15:13:19.125" v="166" actId="207"/>
        <pc:sldMkLst>
          <pc:docMk/>
          <pc:sldMk cId="331028163" sldId="323"/>
        </pc:sldMkLst>
        <pc:spChg chg="mod">
          <ac:chgData name="Karen EatonThomas" userId="2efaeda1-34af-46a7-af56-657065a001e9" providerId="ADAL" clId="{96EFA61C-78AD-4A3E-B47D-6AC71F673B37}" dt="2023-11-27T15:13:13.908" v="165" actId="207"/>
          <ac:spMkLst>
            <pc:docMk/>
            <pc:sldMk cId="331028163" sldId="323"/>
            <ac:spMk id="2" creationId="{00000000-0000-0000-0000-000000000000}"/>
          </ac:spMkLst>
        </pc:spChg>
        <pc:spChg chg="mod">
          <ac:chgData name="Karen EatonThomas" userId="2efaeda1-34af-46a7-af56-657065a001e9" providerId="ADAL" clId="{96EFA61C-78AD-4A3E-B47D-6AC71F673B37}" dt="2023-11-27T15:13:19.125" v="166" actId="207"/>
          <ac:spMkLst>
            <pc:docMk/>
            <pc:sldMk cId="331028163" sldId="323"/>
            <ac:spMk id="3" creationId="{00000000-0000-0000-0000-000000000000}"/>
          </ac:spMkLst>
        </pc:spChg>
        <pc:spChg chg="add">
          <ac:chgData name="Karen EatonThomas" userId="2efaeda1-34af-46a7-af56-657065a001e9" providerId="ADAL" clId="{96EFA61C-78AD-4A3E-B47D-6AC71F673B37}" dt="2023-11-27T15:13:10.123" v="164" actId="26606"/>
          <ac:spMkLst>
            <pc:docMk/>
            <pc:sldMk cId="331028163" sldId="323"/>
            <ac:spMk id="8" creationId="{3E25BDA2-3F4D-4B38-90E7-989465ECDDCF}"/>
          </ac:spMkLst>
        </pc:spChg>
        <pc:spChg chg="add">
          <ac:chgData name="Karen EatonThomas" userId="2efaeda1-34af-46a7-af56-657065a001e9" providerId="ADAL" clId="{96EFA61C-78AD-4A3E-B47D-6AC71F673B37}" dt="2023-11-27T15:13:10.123" v="164" actId="26606"/>
          <ac:spMkLst>
            <pc:docMk/>
            <pc:sldMk cId="331028163" sldId="323"/>
            <ac:spMk id="10" creationId="{F65EEA05-AD42-442F-B6C6-CB9FC289426E}"/>
          </ac:spMkLst>
        </pc:spChg>
        <pc:spChg chg="add">
          <ac:chgData name="Karen EatonThomas" userId="2efaeda1-34af-46a7-af56-657065a001e9" providerId="ADAL" clId="{96EFA61C-78AD-4A3E-B47D-6AC71F673B37}" dt="2023-11-27T15:13:10.123" v="164" actId="26606"/>
          <ac:spMkLst>
            <pc:docMk/>
            <pc:sldMk cId="331028163" sldId="323"/>
            <ac:spMk id="12" creationId="{BC96869A-A70D-42F7-876F-605CB1718F20}"/>
          </ac:spMkLst>
        </pc:spChg>
        <pc:spChg chg="add">
          <ac:chgData name="Karen EatonThomas" userId="2efaeda1-34af-46a7-af56-657065a001e9" providerId="ADAL" clId="{96EFA61C-78AD-4A3E-B47D-6AC71F673B37}" dt="2023-11-27T15:13:10.123" v="164" actId="26606"/>
          <ac:spMkLst>
            <pc:docMk/>
            <pc:sldMk cId="331028163" sldId="323"/>
            <ac:spMk id="14" creationId="{6CD407CC-EF5C-486F-9A14-7F681F986D17}"/>
          </ac:spMkLst>
        </pc:spChg>
        <pc:cxnChg chg="add">
          <ac:chgData name="Karen EatonThomas" userId="2efaeda1-34af-46a7-af56-657065a001e9" providerId="ADAL" clId="{96EFA61C-78AD-4A3E-B47D-6AC71F673B37}" dt="2023-11-27T15:13:10.123" v="164" actId="26606"/>
          <ac:cxnSpMkLst>
            <pc:docMk/>
            <pc:sldMk cId="331028163" sldId="323"/>
            <ac:cxnSpMk id="16" creationId="{0DD76B5F-5BAA-48C6-9065-9AEF15D30B4E}"/>
          </ac:cxnSpMkLst>
        </pc:cxnChg>
      </pc:sldChg>
      <pc:sldChg chg="addSp modSp mod setBg">
        <pc:chgData name="Karen EatonThomas" userId="2efaeda1-34af-46a7-af56-657065a001e9" providerId="ADAL" clId="{96EFA61C-78AD-4A3E-B47D-6AC71F673B37}" dt="2023-11-27T14:54:21.070" v="14" actId="207"/>
        <pc:sldMkLst>
          <pc:docMk/>
          <pc:sldMk cId="412834751" sldId="324"/>
        </pc:sldMkLst>
        <pc:spChg chg="mod">
          <ac:chgData name="Karen EatonThomas" userId="2efaeda1-34af-46a7-af56-657065a001e9" providerId="ADAL" clId="{96EFA61C-78AD-4A3E-B47D-6AC71F673B37}" dt="2023-11-27T14:54:21.070" v="14" actId="207"/>
          <ac:spMkLst>
            <pc:docMk/>
            <pc:sldMk cId="412834751" sldId="324"/>
            <ac:spMk id="2" creationId="{00000000-0000-0000-0000-000000000000}"/>
          </ac:spMkLst>
        </pc:spChg>
        <pc:spChg chg="mod">
          <ac:chgData name="Karen EatonThomas" userId="2efaeda1-34af-46a7-af56-657065a001e9" providerId="ADAL" clId="{96EFA61C-78AD-4A3E-B47D-6AC71F673B37}" dt="2023-11-27T14:54:15.518" v="13" actId="207"/>
          <ac:spMkLst>
            <pc:docMk/>
            <pc:sldMk cId="412834751" sldId="324"/>
            <ac:spMk id="3" creationId="{00000000-0000-0000-0000-000000000000}"/>
          </ac:spMkLst>
        </pc:spChg>
        <pc:spChg chg="add">
          <ac:chgData name="Karen EatonThomas" userId="2efaeda1-34af-46a7-af56-657065a001e9" providerId="ADAL" clId="{96EFA61C-78AD-4A3E-B47D-6AC71F673B37}" dt="2023-11-27T14:53:02.967" v="0" actId="26606"/>
          <ac:spMkLst>
            <pc:docMk/>
            <pc:sldMk cId="412834751" sldId="324"/>
            <ac:spMk id="8" creationId="{A009E310-C7C2-4F23-B466-4417C8ED3B99}"/>
          </ac:spMkLst>
        </pc:spChg>
        <pc:spChg chg="add">
          <ac:chgData name="Karen EatonThomas" userId="2efaeda1-34af-46a7-af56-657065a001e9" providerId="ADAL" clId="{96EFA61C-78AD-4A3E-B47D-6AC71F673B37}" dt="2023-11-27T14:53:02.967" v="0" actId="26606"/>
          <ac:spMkLst>
            <pc:docMk/>
            <pc:sldMk cId="412834751" sldId="324"/>
            <ac:spMk id="10" creationId="{51A4F4A1-146B-4D29-852A-F60996679785}"/>
          </ac:spMkLst>
        </pc:spChg>
        <pc:spChg chg="add">
          <ac:chgData name="Karen EatonThomas" userId="2efaeda1-34af-46a7-af56-657065a001e9" providerId="ADAL" clId="{96EFA61C-78AD-4A3E-B47D-6AC71F673B37}" dt="2023-11-27T14:53:02.967" v="0" actId="26606"/>
          <ac:spMkLst>
            <pc:docMk/>
            <pc:sldMk cId="412834751" sldId="324"/>
            <ac:spMk id="12" creationId="{A4C31FF5-F97E-4082-BFC5-A880DB9F3F00}"/>
          </ac:spMkLst>
        </pc:spChg>
        <pc:spChg chg="add">
          <ac:chgData name="Karen EatonThomas" userId="2efaeda1-34af-46a7-af56-657065a001e9" providerId="ADAL" clId="{96EFA61C-78AD-4A3E-B47D-6AC71F673B37}" dt="2023-11-27T14:53:02.967" v="0" actId="26606"/>
          <ac:spMkLst>
            <pc:docMk/>
            <pc:sldMk cId="412834751" sldId="324"/>
            <ac:spMk id="14" creationId="{6015B4CE-42DE-4E9B-B800-B5B8142E6FCB}"/>
          </ac:spMkLst>
        </pc:spChg>
      </pc:sldChg>
      <pc:sldChg chg="modSp mod">
        <pc:chgData name="Karen EatonThomas" userId="2efaeda1-34af-46a7-af56-657065a001e9" providerId="ADAL" clId="{96EFA61C-78AD-4A3E-B47D-6AC71F673B37}" dt="2023-11-27T14:54:37.406" v="17" actId="207"/>
        <pc:sldMkLst>
          <pc:docMk/>
          <pc:sldMk cId="3024641873" sldId="327"/>
        </pc:sldMkLst>
        <pc:spChg chg="mod">
          <ac:chgData name="Karen EatonThomas" userId="2efaeda1-34af-46a7-af56-657065a001e9" providerId="ADAL" clId="{96EFA61C-78AD-4A3E-B47D-6AC71F673B37}" dt="2023-11-27T14:54:37.406" v="17" actId="207"/>
          <ac:spMkLst>
            <pc:docMk/>
            <pc:sldMk cId="3024641873" sldId="327"/>
            <ac:spMk id="4" creationId="{00000000-0000-0000-0000-000000000000}"/>
          </ac:spMkLst>
        </pc:spChg>
      </pc:sldChg>
      <pc:sldChg chg="addSp modSp mod setBg">
        <pc:chgData name="Karen EatonThomas" userId="2efaeda1-34af-46a7-af56-657065a001e9" providerId="ADAL" clId="{96EFA61C-78AD-4A3E-B47D-6AC71F673B37}" dt="2023-11-27T14:58:51.224" v="40" actId="27636"/>
        <pc:sldMkLst>
          <pc:docMk/>
          <pc:sldMk cId="3160267781" sldId="328"/>
        </pc:sldMkLst>
        <pc:spChg chg="mod">
          <ac:chgData name="Karen EatonThomas" userId="2efaeda1-34af-46a7-af56-657065a001e9" providerId="ADAL" clId="{96EFA61C-78AD-4A3E-B47D-6AC71F673B37}" dt="2023-11-27T14:58:37.348" v="34" actId="207"/>
          <ac:spMkLst>
            <pc:docMk/>
            <pc:sldMk cId="3160267781" sldId="328"/>
            <ac:spMk id="2" creationId="{00000000-0000-0000-0000-000000000000}"/>
          </ac:spMkLst>
        </pc:spChg>
        <pc:spChg chg="mod">
          <ac:chgData name="Karen EatonThomas" userId="2efaeda1-34af-46a7-af56-657065a001e9" providerId="ADAL" clId="{96EFA61C-78AD-4A3E-B47D-6AC71F673B37}" dt="2023-11-27T14:58:51.224" v="40" actId="27636"/>
          <ac:spMkLst>
            <pc:docMk/>
            <pc:sldMk cId="3160267781" sldId="328"/>
            <ac:spMk id="3" creationId="{00000000-0000-0000-0000-000000000000}"/>
          </ac:spMkLst>
        </pc:spChg>
        <pc:spChg chg="add">
          <ac:chgData name="Karen EatonThomas" userId="2efaeda1-34af-46a7-af56-657065a001e9" providerId="ADAL" clId="{96EFA61C-78AD-4A3E-B47D-6AC71F673B37}" dt="2023-11-27T14:58:33.342" v="33" actId="26606"/>
          <ac:spMkLst>
            <pc:docMk/>
            <pc:sldMk cId="3160267781" sldId="328"/>
            <ac:spMk id="8" creationId="{A009E310-C7C2-4F23-B466-4417C8ED3B99}"/>
          </ac:spMkLst>
        </pc:spChg>
        <pc:spChg chg="add">
          <ac:chgData name="Karen EatonThomas" userId="2efaeda1-34af-46a7-af56-657065a001e9" providerId="ADAL" clId="{96EFA61C-78AD-4A3E-B47D-6AC71F673B37}" dt="2023-11-27T14:58:33.342" v="33" actId="26606"/>
          <ac:spMkLst>
            <pc:docMk/>
            <pc:sldMk cId="3160267781" sldId="328"/>
            <ac:spMk id="10" creationId="{51A4F4A1-146B-4D29-852A-F60996679785}"/>
          </ac:spMkLst>
        </pc:spChg>
        <pc:spChg chg="add">
          <ac:chgData name="Karen EatonThomas" userId="2efaeda1-34af-46a7-af56-657065a001e9" providerId="ADAL" clId="{96EFA61C-78AD-4A3E-B47D-6AC71F673B37}" dt="2023-11-27T14:58:33.342" v="33" actId="26606"/>
          <ac:spMkLst>
            <pc:docMk/>
            <pc:sldMk cId="3160267781" sldId="328"/>
            <ac:spMk id="12" creationId="{A4C31FF5-F97E-4082-BFC5-A880DB9F3F00}"/>
          </ac:spMkLst>
        </pc:spChg>
        <pc:spChg chg="add">
          <ac:chgData name="Karen EatonThomas" userId="2efaeda1-34af-46a7-af56-657065a001e9" providerId="ADAL" clId="{96EFA61C-78AD-4A3E-B47D-6AC71F673B37}" dt="2023-11-27T14:58:33.342" v="33" actId="26606"/>
          <ac:spMkLst>
            <pc:docMk/>
            <pc:sldMk cId="3160267781" sldId="328"/>
            <ac:spMk id="14" creationId="{6015B4CE-42DE-4E9B-B800-B5B8142E6FCB}"/>
          </ac:spMkLst>
        </pc:spChg>
      </pc:sldChg>
      <pc:sldChg chg="modSp mod">
        <pc:chgData name="Karen EatonThomas" userId="2efaeda1-34af-46a7-af56-657065a001e9" providerId="ADAL" clId="{96EFA61C-78AD-4A3E-B47D-6AC71F673B37}" dt="2023-11-27T15:00:21.150" v="55" actId="207"/>
        <pc:sldMkLst>
          <pc:docMk/>
          <pc:sldMk cId="1863547893" sldId="329"/>
        </pc:sldMkLst>
        <pc:spChg chg="mod">
          <ac:chgData name="Karen EatonThomas" userId="2efaeda1-34af-46a7-af56-657065a001e9" providerId="ADAL" clId="{96EFA61C-78AD-4A3E-B47D-6AC71F673B37}" dt="2023-11-27T15:00:21.150" v="55" actId="207"/>
          <ac:spMkLst>
            <pc:docMk/>
            <pc:sldMk cId="1863547893" sldId="329"/>
            <ac:spMk id="4" creationId="{00000000-0000-0000-0000-000000000000}"/>
          </ac:spMkLst>
        </pc:spChg>
      </pc:sldChg>
      <pc:sldChg chg="modSp mod">
        <pc:chgData name="Karen EatonThomas" userId="2efaeda1-34af-46a7-af56-657065a001e9" providerId="ADAL" clId="{96EFA61C-78AD-4A3E-B47D-6AC71F673B37}" dt="2023-11-27T15:02:34.084" v="75" actId="207"/>
        <pc:sldMkLst>
          <pc:docMk/>
          <pc:sldMk cId="827177229" sldId="330"/>
        </pc:sldMkLst>
        <pc:spChg chg="mod">
          <ac:chgData name="Karen EatonThomas" userId="2efaeda1-34af-46a7-af56-657065a001e9" providerId="ADAL" clId="{96EFA61C-78AD-4A3E-B47D-6AC71F673B37}" dt="2023-11-27T15:02:34.084" v="75" actId="207"/>
          <ac:spMkLst>
            <pc:docMk/>
            <pc:sldMk cId="827177229" sldId="330"/>
            <ac:spMk id="4" creationId="{00000000-0000-0000-0000-000000000000}"/>
          </ac:spMkLst>
        </pc:spChg>
      </pc:sldChg>
      <pc:sldChg chg="modSp mod">
        <pc:chgData name="Karen EatonThomas" userId="2efaeda1-34af-46a7-af56-657065a001e9" providerId="ADAL" clId="{96EFA61C-78AD-4A3E-B47D-6AC71F673B37}" dt="2023-11-27T15:05:40.604" v="104" actId="207"/>
        <pc:sldMkLst>
          <pc:docMk/>
          <pc:sldMk cId="3679071363" sldId="332"/>
        </pc:sldMkLst>
        <pc:spChg chg="mod">
          <ac:chgData name="Karen EatonThomas" userId="2efaeda1-34af-46a7-af56-657065a001e9" providerId="ADAL" clId="{96EFA61C-78AD-4A3E-B47D-6AC71F673B37}" dt="2023-11-27T15:05:40.604" v="104" actId="207"/>
          <ac:spMkLst>
            <pc:docMk/>
            <pc:sldMk cId="3679071363" sldId="332"/>
            <ac:spMk id="4" creationId="{00000000-0000-0000-0000-000000000000}"/>
          </ac:spMkLst>
        </pc:spChg>
      </pc:sldChg>
      <pc:sldChg chg="modSp mod">
        <pc:chgData name="Karen EatonThomas" userId="2efaeda1-34af-46a7-af56-657065a001e9" providerId="ADAL" clId="{96EFA61C-78AD-4A3E-B47D-6AC71F673B37}" dt="2023-11-27T15:08:20.318" v="117" actId="207"/>
        <pc:sldMkLst>
          <pc:docMk/>
          <pc:sldMk cId="3683416770" sldId="333"/>
        </pc:sldMkLst>
        <pc:spChg chg="mod">
          <ac:chgData name="Karen EatonThomas" userId="2efaeda1-34af-46a7-af56-657065a001e9" providerId="ADAL" clId="{96EFA61C-78AD-4A3E-B47D-6AC71F673B37}" dt="2023-11-27T15:08:20.318" v="117" actId="207"/>
          <ac:spMkLst>
            <pc:docMk/>
            <pc:sldMk cId="3683416770" sldId="333"/>
            <ac:spMk id="4" creationId="{00000000-0000-0000-0000-000000000000}"/>
          </ac:spMkLst>
        </pc:spChg>
      </pc:sldChg>
      <pc:sldChg chg="addSp modSp mod setBg">
        <pc:chgData name="Karen EatonThomas" userId="2efaeda1-34af-46a7-af56-657065a001e9" providerId="ADAL" clId="{96EFA61C-78AD-4A3E-B47D-6AC71F673B37}" dt="2023-11-27T14:54:30.561" v="16" actId="207"/>
        <pc:sldMkLst>
          <pc:docMk/>
          <pc:sldMk cId="3696365759" sldId="334"/>
        </pc:sldMkLst>
        <pc:spChg chg="mod">
          <ac:chgData name="Karen EatonThomas" userId="2efaeda1-34af-46a7-af56-657065a001e9" providerId="ADAL" clId="{96EFA61C-78AD-4A3E-B47D-6AC71F673B37}" dt="2023-11-27T14:54:26.007" v="15" actId="207"/>
          <ac:spMkLst>
            <pc:docMk/>
            <pc:sldMk cId="3696365759" sldId="334"/>
            <ac:spMk id="2" creationId="{00000000-0000-0000-0000-000000000000}"/>
          </ac:spMkLst>
        </pc:spChg>
        <pc:spChg chg="mod">
          <ac:chgData name="Karen EatonThomas" userId="2efaeda1-34af-46a7-af56-657065a001e9" providerId="ADAL" clId="{96EFA61C-78AD-4A3E-B47D-6AC71F673B37}" dt="2023-11-27T14:54:30.561" v="16" actId="207"/>
          <ac:spMkLst>
            <pc:docMk/>
            <pc:sldMk cId="3696365759" sldId="334"/>
            <ac:spMk id="3" creationId="{00000000-0000-0000-0000-000000000000}"/>
          </ac:spMkLst>
        </pc:spChg>
        <pc:spChg chg="add">
          <ac:chgData name="Karen EatonThomas" userId="2efaeda1-34af-46a7-af56-657065a001e9" providerId="ADAL" clId="{96EFA61C-78AD-4A3E-B47D-6AC71F673B37}" dt="2023-11-27T14:53:10.828" v="1" actId="26606"/>
          <ac:spMkLst>
            <pc:docMk/>
            <pc:sldMk cId="3696365759" sldId="334"/>
            <ac:spMk id="8" creationId="{A009E310-C7C2-4F23-B466-4417C8ED3B99}"/>
          </ac:spMkLst>
        </pc:spChg>
        <pc:spChg chg="add">
          <ac:chgData name="Karen EatonThomas" userId="2efaeda1-34af-46a7-af56-657065a001e9" providerId="ADAL" clId="{96EFA61C-78AD-4A3E-B47D-6AC71F673B37}" dt="2023-11-27T14:53:10.828" v="1" actId="26606"/>
          <ac:spMkLst>
            <pc:docMk/>
            <pc:sldMk cId="3696365759" sldId="334"/>
            <ac:spMk id="10" creationId="{51A4F4A1-146B-4D29-852A-F60996679785}"/>
          </ac:spMkLst>
        </pc:spChg>
        <pc:spChg chg="add">
          <ac:chgData name="Karen EatonThomas" userId="2efaeda1-34af-46a7-af56-657065a001e9" providerId="ADAL" clId="{96EFA61C-78AD-4A3E-B47D-6AC71F673B37}" dt="2023-11-27T14:53:10.828" v="1" actId="26606"/>
          <ac:spMkLst>
            <pc:docMk/>
            <pc:sldMk cId="3696365759" sldId="334"/>
            <ac:spMk id="12" creationId="{A4C31FF5-F97E-4082-BFC5-A880DB9F3F00}"/>
          </ac:spMkLst>
        </pc:spChg>
        <pc:spChg chg="add">
          <ac:chgData name="Karen EatonThomas" userId="2efaeda1-34af-46a7-af56-657065a001e9" providerId="ADAL" clId="{96EFA61C-78AD-4A3E-B47D-6AC71F673B37}" dt="2023-11-27T14:53:10.828" v="1" actId="26606"/>
          <ac:spMkLst>
            <pc:docMk/>
            <pc:sldMk cId="3696365759" sldId="334"/>
            <ac:spMk id="14" creationId="{6015B4CE-42DE-4E9B-B800-B5B8142E6FCB}"/>
          </ac:spMkLst>
        </pc:spChg>
      </pc:sldChg>
      <pc:sldChg chg="addSp modSp mod setBg">
        <pc:chgData name="Karen EatonThomas" userId="2efaeda1-34af-46a7-af56-657065a001e9" providerId="ADAL" clId="{96EFA61C-78AD-4A3E-B47D-6AC71F673B37}" dt="2023-11-27T14:54:59.538" v="21" actId="207"/>
        <pc:sldMkLst>
          <pc:docMk/>
          <pc:sldMk cId="2454997399" sldId="335"/>
        </pc:sldMkLst>
        <pc:spChg chg="mod">
          <ac:chgData name="Karen EatonThomas" userId="2efaeda1-34af-46a7-af56-657065a001e9" providerId="ADAL" clId="{96EFA61C-78AD-4A3E-B47D-6AC71F673B37}" dt="2023-11-27T14:54:59.538" v="21" actId="207"/>
          <ac:spMkLst>
            <pc:docMk/>
            <pc:sldMk cId="2454997399" sldId="335"/>
            <ac:spMk id="2" creationId="{00000000-0000-0000-0000-000000000000}"/>
          </ac:spMkLst>
        </pc:spChg>
        <pc:spChg chg="mod">
          <ac:chgData name="Karen EatonThomas" userId="2efaeda1-34af-46a7-af56-657065a001e9" providerId="ADAL" clId="{96EFA61C-78AD-4A3E-B47D-6AC71F673B37}" dt="2023-11-27T14:54:53.270" v="20" actId="207"/>
          <ac:spMkLst>
            <pc:docMk/>
            <pc:sldMk cId="2454997399" sldId="335"/>
            <ac:spMk id="3" creationId="{00000000-0000-0000-0000-000000000000}"/>
          </ac:spMkLst>
        </pc:spChg>
        <pc:spChg chg="add">
          <ac:chgData name="Karen EatonThomas" userId="2efaeda1-34af-46a7-af56-657065a001e9" providerId="ADAL" clId="{96EFA61C-78AD-4A3E-B47D-6AC71F673B37}" dt="2023-11-27T14:54:47.774" v="18" actId="26606"/>
          <ac:spMkLst>
            <pc:docMk/>
            <pc:sldMk cId="2454997399" sldId="335"/>
            <ac:spMk id="8" creationId="{3E25BDA2-3F4D-4B38-90E7-989465ECDDCF}"/>
          </ac:spMkLst>
        </pc:spChg>
        <pc:spChg chg="add">
          <ac:chgData name="Karen EatonThomas" userId="2efaeda1-34af-46a7-af56-657065a001e9" providerId="ADAL" clId="{96EFA61C-78AD-4A3E-B47D-6AC71F673B37}" dt="2023-11-27T14:54:47.774" v="18" actId="26606"/>
          <ac:spMkLst>
            <pc:docMk/>
            <pc:sldMk cId="2454997399" sldId="335"/>
            <ac:spMk id="10" creationId="{F65EEA05-AD42-442F-B6C6-CB9FC289426E}"/>
          </ac:spMkLst>
        </pc:spChg>
        <pc:spChg chg="add">
          <ac:chgData name="Karen EatonThomas" userId="2efaeda1-34af-46a7-af56-657065a001e9" providerId="ADAL" clId="{96EFA61C-78AD-4A3E-B47D-6AC71F673B37}" dt="2023-11-27T14:54:47.774" v="18" actId="26606"/>
          <ac:spMkLst>
            <pc:docMk/>
            <pc:sldMk cId="2454997399" sldId="335"/>
            <ac:spMk id="12" creationId="{BC96869A-A70D-42F7-876F-605CB1718F20}"/>
          </ac:spMkLst>
        </pc:spChg>
        <pc:spChg chg="add">
          <ac:chgData name="Karen EatonThomas" userId="2efaeda1-34af-46a7-af56-657065a001e9" providerId="ADAL" clId="{96EFA61C-78AD-4A3E-B47D-6AC71F673B37}" dt="2023-11-27T14:54:47.774" v="18" actId="26606"/>
          <ac:spMkLst>
            <pc:docMk/>
            <pc:sldMk cId="2454997399" sldId="335"/>
            <ac:spMk id="14" creationId="{6CD407CC-EF5C-486F-9A14-7F681F986D17}"/>
          </ac:spMkLst>
        </pc:spChg>
        <pc:cxnChg chg="add">
          <ac:chgData name="Karen EatonThomas" userId="2efaeda1-34af-46a7-af56-657065a001e9" providerId="ADAL" clId="{96EFA61C-78AD-4A3E-B47D-6AC71F673B37}" dt="2023-11-27T14:54:47.774" v="18" actId="26606"/>
          <ac:cxnSpMkLst>
            <pc:docMk/>
            <pc:sldMk cId="2454997399" sldId="335"/>
            <ac:cxnSpMk id="16" creationId="{0DD76B5F-5BAA-48C6-9065-9AEF15D30B4E}"/>
          </ac:cxnSpMkLst>
        </pc:cxnChg>
      </pc:sldChg>
      <pc:sldChg chg="addSp delSp modSp mod setBg">
        <pc:chgData name="Karen EatonThomas" userId="2efaeda1-34af-46a7-af56-657065a001e9" providerId="ADAL" clId="{96EFA61C-78AD-4A3E-B47D-6AC71F673B37}" dt="2023-11-27T14:58:18.744" v="32" actId="255"/>
        <pc:sldMkLst>
          <pc:docMk/>
          <pc:sldMk cId="2535285243" sldId="336"/>
        </pc:sldMkLst>
        <pc:spChg chg="mod">
          <ac:chgData name="Karen EatonThomas" userId="2efaeda1-34af-46a7-af56-657065a001e9" providerId="ADAL" clId="{96EFA61C-78AD-4A3E-B47D-6AC71F673B37}" dt="2023-11-27T14:57:05.476" v="24" actId="26606"/>
          <ac:spMkLst>
            <pc:docMk/>
            <pc:sldMk cId="2535285243" sldId="336"/>
            <ac:spMk id="2" creationId="{00000000-0000-0000-0000-000000000000}"/>
          </ac:spMkLst>
        </pc:spChg>
        <pc:spChg chg="del mod">
          <ac:chgData name="Karen EatonThomas" userId="2efaeda1-34af-46a7-af56-657065a001e9" providerId="ADAL" clId="{96EFA61C-78AD-4A3E-B47D-6AC71F673B37}" dt="2023-11-27T14:57:05.476" v="24" actId="26606"/>
          <ac:spMkLst>
            <pc:docMk/>
            <pc:sldMk cId="2535285243" sldId="336"/>
            <ac:spMk id="3" creationId="{00000000-0000-0000-0000-000000000000}"/>
          </ac:spMkLst>
        </pc:spChg>
        <pc:spChg chg="add del">
          <ac:chgData name="Karen EatonThomas" userId="2efaeda1-34af-46a7-af56-657065a001e9" providerId="ADAL" clId="{96EFA61C-78AD-4A3E-B47D-6AC71F673B37}" dt="2023-11-27T14:57:05.429" v="23" actId="26606"/>
          <ac:spMkLst>
            <pc:docMk/>
            <pc:sldMk cId="2535285243" sldId="336"/>
            <ac:spMk id="8" creationId="{3E25BDA2-3F4D-4B38-90E7-989465ECDDCF}"/>
          </ac:spMkLst>
        </pc:spChg>
        <pc:spChg chg="add">
          <ac:chgData name="Karen EatonThomas" userId="2efaeda1-34af-46a7-af56-657065a001e9" providerId="ADAL" clId="{96EFA61C-78AD-4A3E-B47D-6AC71F673B37}" dt="2023-11-27T14:57:05.476" v="24" actId="26606"/>
          <ac:spMkLst>
            <pc:docMk/>
            <pc:sldMk cId="2535285243" sldId="336"/>
            <ac:spMk id="9" creationId="{910D13A8-8228-47E3-8159-DF3D937E08AF}"/>
          </ac:spMkLst>
        </pc:spChg>
        <pc:spChg chg="add del">
          <ac:chgData name="Karen EatonThomas" userId="2efaeda1-34af-46a7-af56-657065a001e9" providerId="ADAL" clId="{96EFA61C-78AD-4A3E-B47D-6AC71F673B37}" dt="2023-11-27T14:57:05.429" v="23" actId="26606"/>
          <ac:spMkLst>
            <pc:docMk/>
            <pc:sldMk cId="2535285243" sldId="336"/>
            <ac:spMk id="10" creationId="{F65EEA05-AD42-442F-B6C6-CB9FC289426E}"/>
          </ac:spMkLst>
        </pc:spChg>
        <pc:spChg chg="add">
          <ac:chgData name="Karen EatonThomas" userId="2efaeda1-34af-46a7-af56-657065a001e9" providerId="ADAL" clId="{96EFA61C-78AD-4A3E-B47D-6AC71F673B37}" dt="2023-11-27T14:57:05.476" v="24" actId="26606"/>
          <ac:spMkLst>
            <pc:docMk/>
            <pc:sldMk cId="2535285243" sldId="336"/>
            <ac:spMk id="11" creationId="{CCEA6CE4-C4F8-44BC-9843-3C0939FD7709}"/>
          </ac:spMkLst>
        </pc:spChg>
        <pc:spChg chg="add del">
          <ac:chgData name="Karen EatonThomas" userId="2efaeda1-34af-46a7-af56-657065a001e9" providerId="ADAL" clId="{96EFA61C-78AD-4A3E-B47D-6AC71F673B37}" dt="2023-11-27T14:57:05.429" v="23" actId="26606"/>
          <ac:spMkLst>
            <pc:docMk/>
            <pc:sldMk cId="2535285243" sldId="336"/>
            <ac:spMk id="12" creationId="{BC96869A-A70D-42F7-876F-605CB1718F20}"/>
          </ac:spMkLst>
        </pc:spChg>
        <pc:spChg chg="add">
          <ac:chgData name="Karen EatonThomas" userId="2efaeda1-34af-46a7-af56-657065a001e9" providerId="ADAL" clId="{96EFA61C-78AD-4A3E-B47D-6AC71F673B37}" dt="2023-11-27T14:57:05.476" v="24" actId="26606"/>
          <ac:spMkLst>
            <pc:docMk/>
            <pc:sldMk cId="2535285243" sldId="336"/>
            <ac:spMk id="13" creationId="{338E743B-F088-4E4F-8134-10D25DEB61E6}"/>
          </ac:spMkLst>
        </pc:spChg>
        <pc:spChg chg="add del">
          <ac:chgData name="Karen EatonThomas" userId="2efaeda1-34af-46a7-af56-657065a001e9" providerId="ADAL" clId="{96EFA61C-78AD-4A3E-B47D-6AC71F673B37}" dt="2023-11-27T14:57:05.429" v="23" actId="26606"/>
          <ac:spMkLst>
            <pc:docMk/>
            <pc:sldMk cId="2535285243" sldId="336"/>
            <ac:spMk id="14" creationId="{6CD407CC-EF5C-486F-9A14-7F681F986D17}"/>
          </ac:spMkLst>
        </pc:spChg>
        <pc:spChg chg="add">
          <ac:chgData name="Karen EatonThomas" userId="2efaeda1-34af-46a7-af56-657065a001e9" providerId="ADAL" clId="{96EFA61C-78AD-4A3E-B47D-6AC71F673B37}" dt="2023-11-27T14:57:05.476" v="24" actId="26606"/>
          <ac:spMkLst>
            <pc:docMk/>
            <pc:sldMk cId="2535285243" sldId="336"/>
            <ac:spMk id="15" creationId="{DB6BF0CD-7130-4065-B7F5-D19DC7CE13A2}"/>
          </ac:spMkLst>
        </pc:spChg>
        <pc:graphicFrameChg chg="add mod">
          <ac:chgData name="Karen EatonThomas" userId="2efaeda1-34af-46a7-af56-657065a001e9" providerId="ADAL" clId="{96EFA61C-78AD-4A3E-B47D-6AC71F673B37}" dt="2023-11-27T14:58:18.744" v="32" actId="255"/>
          <ac:graphicFrameMkLst>
            <pc:docMk/>
            <pc:sldMk cId="2535285243" sldId="336"/>
            <ac:graphicFrameMk id="5" creationId="{CB994354-0413-9B6F-6C28-ADAF2E6CFFED}"/>
          </ac:graphicFrameMkLst>
        </pc:graphicFrameChg>
        <pc:cxnChg chg="add del">
          <ac:chgData name="Karen EatonThomas" userId="2efaeda1-34af-46a7-af56-657065a001e9" providerId="ADAL" clId="{96EFA61C-78AD-4A3E-B47D-6AC71F673B37}" dt="2023-11-27T14:57:05.429" v="23" actId="26606"/>
          <ac:cxnSpMkLst>
            <pc:docMk/>
            <pc:sldMk cId="2535285243" sldId="336"/>
            <ac:cxnSpMk id="16" creationId="{0DD76B5F-5BAA-48C6-9065-9AEF15D30B4E}"/>
          </ac:cxnSpMkLst>
        </pc:cxnChg>
      </pc:sldChg>
      <pc:sldChg chg="addSp delSp modSp mod setBg">
        <pc:chgData name="Karen EatonThomas" userId="2efaeda1-34af-46a7-af56-657065a001e9" providerId="ADAL" clId="{96EFA61C-78AD-4A3E-B47D-6AC71F673B37}" dt="2023-11-27T15:09:07.684" v="126" actId="14100"/>
        <pc:sldMkLst>
          <pc:docMk/>
          <pc:sldMk cId="2679648544" sldId="338"/>
        </pc:sldMkLst>
        <pc:spChg chg="mod">
          <ac:chgData name="Karen EatonThomas" userId="2efaeda1-34af-46a7-af56-657065a001e9" providerId="ADAL" clId="{96EFA61C-78AD-4A3E-B47D-6AC71F673B37}" dt="2023-11-27T15:08:58.637" v="124" actId="207"/>
          <ac:spMkLst>
            <pc:docMk/>
            <pc:sldMk cId="2679648544" sldId="338"/>
            <ac:spMk id="2" creationId="{00000000-0000-0000-0000-000000000000}"/>
          </ac:spMkLst>
        </pc:spChg>
        <pc:spChg chg="del">
          <ac:chgData name="Karen EatonThomas" userId="2efaeda1-34af-46a7-af56-657065a001e9" providerId="ADAL" clId="{96EFA61C-78AD-4A3E-B47D-6AC71F673B37}" dt="2023-11-27T15:08:45.799" v="122" actId="26606"/>
          <ac:spMkLst>
            <pc:docMk/>
            <pc:sldMk cId="2679648544" sldId="338"/>
            <ac:spMk id="3" creationId="{00000000-0000-0000-0000-000000000000}"/>
          </ac:spMkLst>
        </pc:spChg>
        <pc:spChg chg="add">
          <ac:chgData name="Karen EatonThomas" userId="2efaeda1-34af-46a7-af56-657065a001e9" providerId="ADAL" clId="{96EFA61C-78AD-4A3E-B47D-6AC71F673B37}" dt="2023-11-27T15:08:45.799" v="122" actId="26606"/>
          <ac:spMkLst>
            <pc:docMk/>
            <pc:sldMk cId="2679648544" sldId="338"/>
            <ac:spMk id="9" creationId="{7455F7F3-3A58-4BBB-95C7-CF706F9FFA10}"/>
          </ac:spMkLst>
        </pc:spChg>
        <pc:spChg chg="add">
          <ac:chgData name="Karen EatonThomas" userId="2efaeda1-34af-46a7-af56-657065a001e9" providerId="ADAL" clId="{96EFA61C-78AD-4A3E-B47D-6AC71F673B37}" dt="2023-11-27T15:08:45.799" v="122" actId="26606"/>
          <ac:spMkLst>
            <pc:docMk/>
            <pc:sldMk cId="2679648544" sldId="338"/>
            <ac:spMk id="11" creationId="{3AE3D314-6F93-4D91-8C0F-E92657F465C6}"/>
          </ac:spMkLst>
        </pc:spChg>
        <pc:graphicFrameChg chg="add mod">
          <ac:chgData name="Karen EatonThomas" userId="2efaeda1-34af-46a7-af56-657065a001e9" providerId="ADAL" clId="{96EFA61C-78AD-4A3E-B47D-6AC71F673B37}" dt="2023-11-27T15:09:07.684" v="126" actId="14100"/>
          <ac:graphicFrameMkLst>
            <pc:docMk/>
            <pc:sldMk cId="2679648544" sldId="338"/>
            <ac:graphicFrameMk id="5" creationId="{7A0DF1B4-35B3-D83D-02B2-09E31792761A}"/>
          </ac:graphicFrameMkLst>
        </pc:graphicFrameChg>
      </pc:sldChg>
      <pc:sldChg chg="modSp mod">
        <pc:chgData name="Karen EatonThomas" userId="2efaeda1-34af-46a7-af56-657065a001e9" providerId="ADAL" clId="{96EFA61C-78AD-4A3E-B47D-6AC71F673B37}" dt="2023-11-27T15:10:20.379" v="131" actId="2711"/>
        <pc:sldMkLst>
          <pc:docMk/>
          <pc:sldMk cId="2177493947" sldId="340"/>
        </pc:sldMkLst>
        <pc:spChg chg="mod">
          <ac:chgData name="Karen EatonThomas" userId="2efaeda1-34af-46a7-af56-657065a001e9" providerId="ADAL" clId="{96EFA61C-78AD-4A3E-B47D-6AC71F673B37}" dt="2023-11-27T15:09:33.637" v="127" actId="2711"/>
          <ac:spMkLst>
            <pc:docMk/>
            <pc:sldMk cId="2177493947" sldId="340"/>
            <ac:spMk id="9" creationId="{00000000-0000-0000-0000-000000000000}"/>
          </ac:spMkLst>
        </pc:spChg>
        <pc:spChg chg="mod">
          <ac:chgData name="Karen EatonThomas" userId="2efaeda1-34af-46a7-af56-657065a001e9" providerId="ADAL" clId="{96EFA61C-78AD-4A3E-B47D-6AC71F673B37}" dt="2023-11-27T15:09:46.756" v="128" actId="2711"/>
          <ac:spMkLst>
            <pc:docMk/>
            <pc:sldMk cId="2177493947" sldId="340"/>
            <ac:spMk id="10" creationId="{00000000-0000-0000-0000-000000000000}"/>
          </ac:spMkLst>
        </pc:spChg>
        <pc:spChg chg="mod">
          <ac:chgData name="Karen EatonThomas" userId="2efaeda1-34af-46a7-af56-657065a001e9" providerId="ADAL" clId="{96EFA61C-78AD-4A3E-B47D-6AC71F673B37}" dt="2023-11-27T15:09:59.432" v="129" actId="2711"/>
          <ac:spMkLst>
            <pc:docMk/>
            <pc:sldMk cId="2177493947" sldId="340"/>
            <ac:spMk id="11" creationId="{00000000-0000-0000-0000-000000000000}"/>
          </ac:spMkLst>
        </pc:spChg>
        <pc:spChg chg="mod">
          <ac:chgData name="Karen EatonThomas" userId="2efaeda1-34af-46a7-af56-657065a001e9" providerId="ADAL" clId="{96EFA61C-78AD-4A3E-B47D-6AC71F673B37}" dt="2023-11-27T15:10:08.071" v="130" actId="2711"/>
          <ac:spMkLst>
            <pc:docMk/>
            <pc:sldMk cId="2177493947" sldId="340"/>
            <ac:spMk id="12" creationId="{00000000-0000-0000-0000-000000000000}"/>
          </ac:spMkLst>
        </pc:spChg>
        <pc:spChg chg="mod">
          <ac:chgData name="Karen EatonThomas" userId="2efaeda1-34af-46a7-af56-657065a001e9" providerId="ADAL" clId="{96EFA61C-78AD-4A3E-B47D-6AC71F673B37}" dt="2023-11-27T15:10:20.379" v="131" actId="2711"/>
          <ac:spMkLst>
            <pc:docMk/>
            <pc:sldMk cId="2177493947" sldId="340"/>
            <ac:spMk id="13" creationId="{00000000-0000-0000-0000-000000000000}"/>
          </ac:spMkLst>
        </pc:spChg>
      </pc:sldChg>
      <pc:sldChg chg="addSp delSp modSp mod setBg">
        <pc:chgData name="Karen EatonThomas" userId="2efaeda1-34af-46a7-af56-657065a001e9" providerId="ADAL" clId="{96EFA61C-78AD-4A3E-B47D-6AC71F673B37}" dt="2023-11-27T15:01:25.817" v="63" actId="207"/>
        <pc:sldMkLst>
          <pc:docMk/>
          <pc:sldMk cId="3072185915" sldId="341"/>
        </pc:sldMkLst>
        <pc:spChg chg="mod">
          <ac:chgData name="Karen EatonThomas" userId="2efaeda1-34af-46a7-af56-657065a001e9" providerId="ADAL" clId="{96EFA61C-78AD-4A3E-B47D-6AC71F673B37}" dt="2023-11-27T15:01:25.817" v="63" actId="207"/>
          <ac:spMkLst>
            <pc:docMk/>
            <pc:sldMk cId="3072185915" sldId="341"/>
            <ac:spMk id="2" creationId="{00000000-0000-0000-0000-000000000000}"/>
          </ac:spMkLst>
        </pc:spChg>
        <pc:spChg chg="del">
          <ac:chgData name="Karen EatonThomas" userId="2efaeda1-34af-46a7-af56-657065a001e9" providerId="ADAL" clId="{96EFA61C-78AD-4A3E-B47D-6AC71F673B37}" dt="2023-11-27T15:00:55.520" v="59" actId="26606"/>
          <ac:spMkLst>
            <pc:docMk/>
            <pc:sldMk cId="3072185915" sldId="341"/>
            <ac:spMk id="3" creationId="{00000000-0000-0000-0000-000000000000}"/>
          </ac:spMkLst>
        </pc:spChg>
        <pc:spChg chg="add">
          <ac:chgData name="Karen EatonThomas" userId="2efaeda1-34af-46a7-af56-657065a001e9" providerId="ADAL" clId="{96EFA61C-78AD-4A3E-B47D-6AC71F673B37}" dt="2023-11-27T15:00:55.520" v="59" actId="26606"/>
          <ac:spMkLst>
            <pc:docMk/>
            <pc:sldMk cId="3072185915" sldId="341"/>
            <ac:spMk id="9" creationId="{7455F7F3-3A58-4BBB-95C7-CF706F9FFA10}"/>
          </ac:spMkLst>
        </pc:spChg>
        <pc:spChg chg="add">
          <ac:chgData name="Karen EatonThomas" userId="2efaeda1-34af-46a7-af56-657065a001e9" providerId="ADAL" clId="{96EFA61C-78AD-4A3E-B47D-6AC71F673B37}" dt="2023-11-27T15:00:55.520" v="59" actId="26606"/>
          <ac:spMkLst>
            <pc:docMk/>
            <pc:sldMk cId="3072185915" sldId="341"/>
            <ac:spMk id="11" creationId="{3AE3D314-6F93-4D91-8C0F-E92657F465C6}"/>
          </ac:spMkLst>
        </pc:spChg>
        <pc:graphicFrameChg chg="add mod">
          <ac:chgData name="Karen EatonThomas" userId="2efaeda1-34af-46a7-af56-657065a001e9" providerId="ADAL" clId="{96EFA61C-78AD-4A3E-B47D-6AC71F673B37}" dt="2023-11-27T15:01:03.452" v="61" actId="14100"/>
          <ac:graphicFrameMkLst>
            <pc:docMk/>
            <pc:sldMk cId="3072185915" sldId="341"/>
            <ac:graphicFrameMk id="5" creationId="{7AE64313-BB63-22A1-DA92-926806EAA83B}"/>
          </ac:graphicFrameMkLst>
        </pc:graphicFrameChg>
      </pc:sldChg>
      <pc:sldChg chg="modSp mod">
        <pc:chgData name="Karen EatonThomas" userId="2efaeda1-34af-46a7-af56-657065a001e9" providerId="ADAL" clId="{96EFA61C-78AD-4A3E-B47D-6AC71F673B37}" dt="2023-11-27T15:01:18.949" v="62" actId="207"/>
        <pc:sldMkLst>
          <pc:docMk/>
          <pc:sldMk cId="1149178043" sldId="342"/>
        </pc:sldMkLst>
        <pc:spChg chg="mod">
          <ac:chgData name="Karen EatonThomas" userId="2efaeda1-34af-46a7-af56-657065a001e9" providerId="ADAL" clId="{96EFA61C-78AD-4A3E-B47D-6AC71F673B37}" dt="2023-11-27T15:01:18.949" v="62" actId="207"/>
          <ac:spMkLst>
            <pc:docMk/>
            <pc:sldMk cId="1149178043" sldId="342"/>
            <ac:spMk id="2" creationId="{00000000-0000-0000-0000-000000000000}"/>
          </ac:spMkLst>
        </pc:spChg>
      </pc:sldChg>
      <pc:sldChg chg="addSp modSp mod setBg">
        <pc:chgData name="Karen EatonThomas" userId="2efaeda1-34af-46a7-af56-657065a001e9" providerId="ADAL" clId="{96EFA61C-78AD-4A3E-B47D-6AC71F673B37}" dt="2023-11-27T15:02:05.312" v="69" actId="14100"/>
        <pc:sldMkLst>
          <pc:docMk/>
          <pc:sldMk cId="1375658383" sldId="343"/>
        </pc:sldMkLst>
        <pc:spChg chg="mod">
          <ac:chgData name="Karen EatonThomas" userId="2efaeda1-34af-46a7-af56-657065a001e9" providerId="ADAL" clId="{96EFA61C-78AD-4A3E-B47D-6AC71F673B37}" dt="2023-11-27T15:01:48.695" v="66" actId="26606"/>
          <ac:spMkLst>
            <pc:docMk/>
            <pc:sldMk cId="1375658383" sldId="343"/>
            <ac:spMk id="2" creationId="{00000000-0000-0000-0000-000000000000}"/>
          </ac:spMkLst>
        </pc:spChg>
        <pc:spChg chg="mod">
          <ac:chgData name="Karen EatonThomas" userId="2efaeda1-34af-46a7-af56-657065a001e9" providerId="ADAL" clId="{96EFA61C-78AD-4A3E-B47D-6AC71F673B37}" dt="2023-11-27T15:02:05.312" v="69" actId="14100"/>
          <ac:spMkLst>
            <pc:docMk/>
            <pc:sldMk cId="1375658383" sldId="343"/>
            <ac:spMk id="3" creationId="{00000000-0000-0000-0000-000000000000}"/>
          </ac:spMkLst>
        </pc:spChg>
        <pc:spChg chg="add">
          <ac:chgData name="Karen EatonThomas" userId="2efaeda1-34af-46a7-af56-657065a001e9" providerId="ADAL" clId="{96EFA61C-78AD-4A3E-B47D-6AC71F673B37}" dt="2023-11-27T15:01:48.695" v="66" actId="26606"/>
          <ac:spMkLst>
            <pc:docMk/>
            <pc:sldMk cId="1375658383" sldId="343"/>
            <ac:spMk id="8" creationId="{3E25BDA2-3F4D-4B38-90E7-989465ECDDCF}"/>
          </ac:spMkLst>
        </pc:spChg>
        <pc:spChg chg="add">
          <ac:chgData name="Karen EatonThomas" userId="2efaeda1-34af-46a7-af56-657065a001e9" providerId="ADAL" clId="{96EFA61C-78AD-4A3E-B47D-6AC71F673B37}" dt="2023-11-27T15:01:48.695" v="66" actId="26606"/>
          <ac:spMkLst>
            <pc:docMk/>
            <pc:sldMk cId="1375658383" sldId="343"/>
            <ac:spMk id="10" creationId="{F65EEA05-AD42-442F-B6C6-CB9FC289426E}"/>
          </ac:spMkLst>
        </pc:spChg>
        <pc:spChg chg="add">
          <ac:chgData name="Karen EatonThomas" userId="2efaeda1-34af-46a7-af56-657065a001e9" providerId="ADAL" clId="{96EFA61C-78AD-4A3E-B47D-6AC71F673B37}" dt="2023-11-27T15:01:48.695" v="66" actId="26606"/>
          <ac:spMkLst>
            <pc:docMk/>
            <pc:sldMk cId="1375658383" sldId="343"/>
            <ac:spMk id="12" creationId="{BC96869A-A70D-42F7-876F-605CB1718F20}"/>
          </ac:spMkLst>
        </pc:spChg>
        <pc:spChg chg="add">
          <ac:chgData name="Karen EatonThomas" userId="2efaeda1-34af-46a7-af56-657065a001e9" providerId="ADAL" clId="{96EFA61C-78AD-4A3E-B47D-6AC71F673B37}" dt="2023-11-27T15:01:48.695" v="66" actId="26606"/>
          <ac:spMkLst>
            <pc:docMk/>
            <pc:sldMk cId="1375658383" sldId="343"/>
            <ac:spMk id="14" creationId="{6CD407CC-EF5C-486F-9A14-7F681F986D17}"/>
          </ac:spMkLst>
        </pc:spChg>
        <pc:cxnChg chg="add">
          <ac:chgData name="Karen EatonThomas" userId="2efaeda1-34af-46a7-af56-657065a001e9" providerId="ADAL" clId="{96EFA61C-78AD-4A3E-B47D-6AC71F673B37}" dt="2023-11-27T15:01:48.695" v="66" actId="26606"/>
          <ac:cxnSpMkLst>
            <pc:docMk/>
            <pc:sldMk cId="1375658383" sldId="343"/>
            <ac:cxnSpMk id="16" creationId="{0DD76B5F-5BAA-48C6-9065-9AEF15D30B4E}"/>
          </ac:cxnSpMkLst>
        </pc:cxnChg>
      </pc:sldChg>
      <pc:sldChg chg="addSp modSp mod setBg">
        <pc:chgData name="Karen EatonThomas" userId="2efaeda1-34af-46a7-af56-657065a001e9" providerId="ADAL" clId="{96EFA61C-78AD-4A3E-B47D-6AC71F673B37}" dt="2023-11-27T15:02:28.100" v="74" actId="207"/>
        <pc:sldMkLst>
          <pc:docMk/>
          <pc:sldMk cId="1189929913" sldId="344"/>
        </pc:sldMkLst>
        <pc:spChg chg="mod">
          <ac:chgData name="Karen EatonThomas" userId="2efaeda1-34af-46a7-af56-657065a001e9" providerId="ADAL" clId="{96EFA61C-78AD-4A3E-B47D-6AC71F673B37}" dt="2023-11-27T15:02:17.001" v="71" actId="207"/>
          <ac:spMkLst>
            <pc:docMk/>
            <pc:sldMk cId="1189929913" sldId="344"/>
            <ac:spMk id="2" creationId="{00000000-0000-0000-0000-000000000000}"/>
          </ac:spMkLst>
        </pc:spChg>
        <pc:spChg chg="mod">
          <ac:chgData name="Karen EatonThomas" userId="2efaeda1-34af-46a7-af56-657065a001e9" providerId="ADAL" clId="{96EFA61C-78AD-4A3E-B47D-6AC71F673B37}" dt="2023-11-27T15:02:28.100" v="74" actId="207"/>
          <ac:spMkLst>
            <pc:docMk/>
            <pc:sldMk cId="1189929913" sldId="344"/>
            <ac:spMk id="3" creationId="{00000000-0000-0000-0000-000000000000}"/>
          </ac:spMkLst>
        </pc:spChg>
        <pc:spChg chg="add">
          <ac:chgData name="Karen EatonThomas" userId="2efaeda1-34af-46a7-af56-657065a001e9" providerId="ADAL" clId="{96EFA61C-78AD-4A3E-B47D-6AC71F673B37}" dt="2023-11-27T15:02:13.075" v="70" actId="26606"/>
          <ac:spMkLst>
            <pc:docMk/>
            <pc:sldMk cId="1189929913" sldId="344"/>
            <ac:spMk id="8" creationId="{A009E310-C7C2-4F23-B466-4417C8ED3B99}"/>
          </ac:spMkLst>
        </pc:spChg>
        <pc:spChg chg="add">
          <ac:chgData name="Karen EatonThomas" userId="2efaeda1-34af-46a7-af56-657065a001e9" providerId="ADAL" clId="{96EFA61C-78AD-4A3E-B47D-6AC71F673B37}" dt="2023-11-27T15:02:13.075" v="70" actId="26606"/>
          <ac:spMkLst>
            <pc:docMk/>
            <pc:sldMk cId="1189929913" sldId="344"/>
            <ac:spMk id="10" creationId="{51A4F4A1-146B-4D29-852A-F60996679785}"/>
          </ac:spMkLst>
        </pc:spChg>
        <pc:spChg chg="add">
          <ac:chgData name="Karen EatonThomas" userId="2efaeda1-34af-46a7-af56-657065a001e9" providerId="ADAL" clId="{96EFA61C-78AD-4A3E-B47D-6AC71F673B37}" dt="2023-11-27T15:02:13.075" v="70" actId="26606"/>
          <ac:spMkLst>
            <pc:docMk/>
            <pc:sldMk cId="1189929913" sldId="344"/>
            <ac:spMk id="12" creationId="{A4C31FF5-F97E-4082-BFC5-A880DB9F3F00}"/>
          </ac:spMkLst>
        </pc:spChg>
        <pc:spChg chg="add">
          <ac:chgData name="Karen EatonThomas" userId="2efaeda1-34af-46a7-af56-657065a001e9" providerId="ADAL" clId="{96EFA61C-78AD-4A3E-B47D-6AC71F673B37}" dt="2023-11-27T15:02:13.075" v="70" actId="26606"/>
          <ac:spMkLst>
            <pc:docMk/>
            <pc:sldMk cId="1189929913" sldId="344"/>
            <ac:spMk id="14" creationId="{6015B4CE-42DE-4E9B-B800-B5B8142E6FCB}"/>
          </ac:spMkLst>
        </pc:spChg>
      </pc:sldChg>
      <pc:sldChg chg="addSp delSp modSp mod">
        <pc:chgData name="Karen EatonThomas" userId="2efaeda1-34af-46a7-af56-657065a001e9" providerId="ADAL" clId="{96EFA61C-78AD-4A3E-B47D-6AC71F673B37}" dt="2023-11-27T15:06:32.960" v="110" actId="207"/>
        <pc:sldMkLst>
          <pc:docMk/>
          <pc:sldMk cId="4093342535" sldId="345"/>
        </pc:sldMkLst>
        <pc:spChg chg="del">
          <ac:chgData name="Karen EatonThomas" userId="2efaeda1-34af-46a7-af56-657065a001e9" providerId="ADAL" clId="{96EFA61C-78AD-4A3E-B47D-6AC71F673B37}" dt="2023-11-27T15:06:09.442" v="105" actId="26606"/>
          <ac:spMkLst>
            <pc:docMk/>
            <pc:sldMk cId="4093342535" sldId="345"/>
            <ac:spMk id="3" creationId="{00000000-0000-0000-0000-000000000000}"/>
          </ac:spMkLst>
        </pc:spChg>
        <pc:graphicFrameChg chg="add modGraphic">
          <ac:chgData name="Karen EatonThomas" userId="2efaeda1-34af-46a7-af56-657065a001e9" providerId="ADAL" clId="{96EFA61C-78AD-4A3E-B47D-6AC71F673B37}" dt="2023-11-27T15:06:32.960" v="110" actId="207"/>
          <ac:graphicFrameMkLst>
            <pc:docMk/>
            <pc:sldMk cId="4093342535" sldId="345"/>
            <ac:graphicFrameMk id="5" creationId="{2B2455E9-FA5C-3EDA-EC5B-234FAC4908D8}"/>
          </ac:graphicFrameMkLst>
        </pc:graphicFrameChg>
      </pc:sldChg>
      <pc:sldChg chg="modSp mod">
        <pc:chgData name="Karen EatonThomas" userId="2efaeda1-34af-46a7-af56-657065a001e9" providerId="ADAL" clId="{96EFA61C-78AD-4A3E-B47D-6AC71F673B37}" dt="2023-11-27T15:08:11.676" v="116" actId="2711"/>
        <pc:sldMkLst>
          <pc:docMk/>
          <pc:sldMk cId="1556394391" sldId="346"/>
        </pc:sldMkLst>
        <pc:spChg chg="mod">
          <ac:chgData name="Karen EatonThomas" userId="2efaeda1-34af-46a7-af56-657065a001e9" providerId="ADAL" clId="{96EFA61C-78AD-4A3E-B47D-6AC71F673B37}" dt="2023-11-27T15:06:39.303" v="111" actId="207"/>
          <ac:spMkLst>
            <pc:docMk/>
            <pc:sldMk cId="1556394391" sldId="346"/>
            <ac:spMk id="2" creationId="{00000000-0000-0000-0000-000000000000}"/>
          </ac:spMkLst>
        </pc:spChg>
        <pc:spChg chg="mod">
          <ac:chgData name="Karen EatonThomas" userId="2efaeda1-34af-46a7-af56-657065a001e9" providerId="ADAL" clId="{96EFA61C-78AD-4A3E-B47D-6AC71F673B37}" dt="2023-11-27T15:07:18.697" v="112" actId="2711"/>
          <ac:spMkLst>
            <pc:docMk/>
            <pc:sldMk cId="1556394391" sldId="346"/>
            <ac:spMk id="5" creationId="{00000000-0000-0000-0000-000000000000}"/>
          </ac:spMkLst>
        </pc:spChg>
        <pc:spChg chg="mod">
          <ac:chgData name="Karen EatonThomas" userId="2efaeda1-34af-46a7-af56-657065a001e9" providerId="ADAL" clId="{96EFA61C-78AD-4A3E-B47D-6AC71F673B37}" dt="2023-11-27T15:07:33.376" v="113" actId="2711"/>
          <ac:spMkLst>
            <pc:docMk/>
            <pc:sldMk cId="1556394391" sldId="346"/>
            <ac:spMk id="7" creationId="{00000000-0000-0000-0000-000000000000}"/>
          </ac:spMkLst>
        </pc:spChg>
        <pc:spChg chg="mod">
          <ac:chgData name="Karen EatonThomas" userId="2efaeda1-34af-46a7-af56-657065a001e9" providerId="ADAL" clId="{96EFA61C-78AD-4A3E-B47D-6AC71F673B37}" dt="2023-11-27T15:08:11.676" v="116" actId="2711"/>
          <ac:spMkLst>
            <pc:docMk/>
            <pc:sldMk cId="1556394391" sldId="346"/>
            <ac:spMk id="8" creationId="{00000000-0000-0000-0000-000000000000}"/>
          </ac:spMkLst>
        </pc:spChg>
        <pc:spChg chg="mod">
          <ac:chgData name="Karen EatonThomas" userId="2efaeda1-34af-46a7-af56-657065a001e9" providerId="ADAL" clId="{96EFA61C-78AD-4A3E-B47D-6AC71F673B37}" dt="2023-11-27T15:07:45.399" v="114" actId="2711"/>
          <ac:spMkLst>
            <pc:docMk/>
            <pc:sldMk cId="1556394391" sldId="346"/>
            <ac:spMk id="9" creationId="{00000000-0000-0000-0000-000000000000}"/>
          </ac:spMkLst>
        </pc:spChg>
        <pc:spChg chg="mod">
          <ac:chgData name="Karen EatonThomas" userId="2efaeda1-34af-46a7-af56-657065a001e9" providerId="ADAL" clId="{96EFA61C-78AD-4A3E-B47D-6AC71F673B37}" dt="2023-11-27T15:07:58.914" v="115" actId="2711"/>
          <ac:spMkLst>
            <pc:docMk/>
            <pc:sldMk cId="1556394391" sldId="346"/>
            <ac:spMk id="10" creationId="{00000000-0000-0000-0000-000000000000}"/>
          </ac:spMkLst>
        </pc:spChg>
      </pc:sldChg>
      <pc:sldChg chg="addSp delSp modSp mod setBg">
        <pc:chgData name="Karen EatonThomas" userId="2efaeda1-34af-46a7-af56-657065a001e9" providerId="ADAL" clId="{96EFA61C-78AD-4A3E-B47D-6AC71F673B37}" dt="2023-11-27T15:08:52.729" v="123" actId="207"/>
        <pc:sldMkLst>
          <pc:docMk/>
          <pc:sldMk cId="2882680864" sldId="347"/>
        </pc:sldMkLst>
        <pc:spChg chg="mod">
          <ac:chgData name="Karen EatonThomas" userId="2efaeda1-34af-46a7-af56-657065a001e9" providerId="ADAL" clId="{96EFA61C-78AD-4A3E-B47D-6AC71F673B37}" dt="2023-11-27T15:08:52.729" v="123" actId="207"/>
          <ac:spMkLst>
            <pc:docMk/>
            <pc:sldMk cId="2882680864" sldId="347"/>
            <ac:spMk id="2" creationId="{00000000-0000-0000-0000-000000000000}"/>
          </ac:spMkLst>
        </pc:spChg>
        <pc:spChg chg="del">
          <ac:chgData name="Karen EatonThomas" userId="2efaeda1-34af-46a7-af56-657065a001e9" providerId="ADAL" clId="{96EFA61C-78AD-4A3E-B47D-6AC71F673B37}" dt="2023-11-27T15:08:28.755" v="118" actId="26606"/>
          <ac:spMkLst>
            <pc:docMk/>
            <pc:sldMk cId="2882680864" sldId="347"/>
            <ac:spMk id="3" creationId="{00000000-0000-0000-0000-000000000000}"/>
          </ac:spMkLst>
        </pc:spChg>
        <pc:graphicFrameChg chg="add mod">
          <ac:chgData name="Karen EatonThomas" userId="2efaeda1-34af-46a7-af56-657065a001e9" providerId="ADAL" clId="{96EFA61C-78AD-4A3E-B47D-6AC71F673B37}" dt="2023-11-27T15:08:40.937" v="121" actId="14100"/>
          <ac:graphicFrameMkLst>
            <pc:docMk/>
            <pc:sldMk cId="2882680864" sldId="347"/>
            <ac:graphicFrameMk id="5" creationId="{16AD5ACD-C124-33BA-0112-E5F748560352}"/>
          </ac:graphicFrameMkLst>
        </pc:graphicFrameChg>
      </pc:sldChg>
      <pc:sldChg chg="addSp modSp mod setBg">
        <pc:chgData name="Karen EatonThomas" userId="2efaeda1-34af-46a7-af56-657065a001e9" providerId="ADAL" clId="{96EFA61C-78AD-4A3E-B47D-6AC71F673B37}" dt="2023-11-27T15:11:43.067" v="148" actId="27636"/>
        <pc:sldMkLst>
          <pc:docMk/>
          <pc:sldMk cId="2922800448" sldId="348"/>
        </pc:sldMkLst>
        <pc:spChg chg="mod">
          <ac:chgData name="Karen EatonThomas" userId="2efaeda1-34af-46a7-af56-657065a001e9" providerId="ADAL" clId="{96EFA61C-78AD-4A3E-B47D-6AC71F673B37}" dt="2023-11-27T15:11:23.098" v="139" actId="207"/>
          <ac:spMkLst>
            <pc:docMk/>
            <pc:sldMk cId="2922800448" sldId="348"/>
            <ac:spMk id="2" creationId="{00000000-0000-0000-0000-000000000000}"/>
          </ac:spMkLst>
        </pc:spChg>
        <pc:spChg chg="mod">
          <ac:chgData name="Karen EatonThomas" userId="2efaeda1-34af-46a7-af56-657065a001e9" providerId="ADAL" clId="{96EFA61C-78AD-4A3E-B47D-6AC71F673B37}" dt="2023-11-27T15:11:43.067" v="148" actId="27636"/>
          <ac:spMkLst>
            <pc:docMk/>
            <pc:sldMk cId="2922800448" sldId="348"/>
            <ac:spMk id="3" creationId="{00000000-0000-0000-0000-000000000000}"/>
          </ac:spMkLst>
        </pc:spChg>
        <pc:spChg chg="add">
          <ac:chgData name="Karen EatonThomas" userId="2efaeda1-34af-46a7-af56-657065a001e9" providerId="ADAL" clId="{96EFA61C-78AD-4A3E-B47D-6AC71F673B37}" dt="2023-11-27T15:11:19.908" v="138" actId="26606"/>
          <ac:spMkLst>
            <pc:docMk/>
            <pc:sldMk cId="2922800448" sldId="348"/>
            <ac:spMk id="8" creationId="{3E25BDA2-3F4D-4B38-90E7-989465ECDDCF}"/>
          </ac:spMkLst>
        </pc:spChg>
        <pc:spChg chg="add">
          <ac:chgData name="Karen EatonThomas" userId="2efaeda1-34af-46a7-af56-657065a001e9" providerId="ADAL" clId="{96EFA61C-78AD-4A3E-B47D-6AC71F673B37}" dt="2023-11-27T15:11:19.908" v="138" actId="26606"/>
          <ac:spMkLst>
            <pc:docMk/>
            <pc:sldMk cId="2922800448" sldId="348"/>
            <ac:spMk id="10" creationId="{F65EEA05-AD42-442F-B6C6-CB9FC289426E}"/>
          </ac:spMkLst>
        </pc:spChg>
        <pc:spChg chg="add">
          <ac:chgData name="Karen EatonThomas" userId="2efaeda1-34af-46a7-af56-657065a001e9" providerId="ADAL" clId="{96EFA61C-78AD-4A3E-B47D-6AC71F673B37}" dt="2023-11-27T15:11:19.908" v="138" actId="26606"/>
          <ac:spMkLst>
            <pc:docMk/>
            <pc:sldMk cId="2922800448" sldId="348"/>
            <ac:spMk id="12" creationId="{BC96869A-A70D-42F7-876F-605CB1718F20}"/>
          </ac:spMkLst>
        </pc:spChg>
        <pc:spChg chg="add">
          <ac:chgData name="Karen EatonThomas" userId="2efaeda1-34af-46a7-af56-657065a001e9" providerId="ADAL" clId="{96EFA61C-78AD-4A3E-B47D-6AC71F673B37}" dt="2023-11-27T15:11:19.908" v="138" actId="26606"/>
          <ac:spMkLst>
            <pc:docMk/>
            <pc:sldMk cId="2922800448" sldId="348"/>
            <ac:spMk id="14" creationId="{6CD407CC-EF5C-486F-9A14-7F681F986D17}"/>
          </ac:spMkLst>
        </pc:spChg>
        <pc:cxnChg chg="add">
          <ac:chgData name="Karen EatonThomas" userId="2efaeda1-34af-46a7-af56-657065a001e9" providerId="ADAL" clId="{96EFA61C-78AD-4A3E-B47D-6AC71F673B37}" dt="2023-11-27T15:11:19.908" v="138" actId="26606"/>
          <ac:cxnSpMkLst>
            <pc:docMk/>
            <pc:sldMk cId="2922800448" sldId="348"/>
            <ac:cxnSpMk id="16" creationId="{0DD76B5F-5BAA-48C6-9065-9AEF15D30B4E}"/>
          </ac:cxnSpMkLst>
        </pc:cxnChg>
      </pc:sldChg>
      <pc:sldChg chg="addSp modSp mod setBg">
        <pc:chgData name="Karen EatonThomas" userId="2efaeda1-34af-46a7-af56-657065a001e9" providerId="ADAL" clId="{96EFA61C-78AD-4A3E-B47D-6AC71F673B37}" dt="2023-11-27T15:11:10.352" v="137" actId="207"/>
        <pc:sldMkLst>
          <pc:docMk/>
          <pc:sldMk cId="1416193685" sldId="349"/>
        </pc:sldMkLst>
        <pc:spChg chg="mod">
          <ac:chgData name="Karen EatonThomas" userId="2efaeda1-34af-46a7-af56-657065a001e9" providerId="ADAL" clId="{96EFA61C-78AD-4A3E-B47D-6AC71F673B37}" dt="2023-11-27T15:10:52.046" v="133" actId="207"/>
          <ac:spMkLst>
            <pc:docMk/>
            <pc:sldMk cId="1416193685" sldId="349"/>
            <ac:spMk id="2" creationId="{00000000-0000-0000-0000-000000000000}"/>
          </ac:spMkLst>
        </pc:spChg>
        <pc:spChg chg="mod">
          <ac:chgData name="Karen EatonThomas" userId="2efaeda1-34af-46a7-af56-657065a001e9" providerId="ADAL" clId="{96EFA61C-78AD-4A3E-B47D-6AC71F673B37}" dt="2023-11-27T15:11:10.352" v="137" actId="207"/>
          <ac:spMkLst>
            <pc:docMk/>
            <pc:sldMk cId="1416193685" sldId="349"/>
            <ac:spMk id="3" creationId="{00000000-0000-0000-0000-000000000000}"/>
          </ac:spMkLst>
        </pc:spChg>
        <pc:spChg chg="add">
          <ac:chgData name="Karen EatonThomas" userId="2efaeda1-34af-46a7-af56-657065a001e9" providerId="ADAL" clId="{96EFA61C-78AD-4A3E-B47D-6AC71F673B37}" dt="2023-11-27T15:10:47.146" v="132" actId="26606"/>
          <ac:spMkLst>
            <pc:docMk/>
            <pc:sldMk cId="1416193685" sldId="349"/>
            <ac:spMk id="8" creationId="{A009E310-C7C2-4F23-B466-4417C8ED3B99}"/>
          </ac:spMkLst>
        </pc:spChg>
        <pc:spChg chg="add">
          <ac:chgData name="Karen EatonThomas" userId="2efaeda1-34af-46a7-af56-657065a001e9" providerId="ADAL" clId="{96EFA61C-78AD-4A3E-B47D-6AC71F673B37}" dt="2023-11-27T15:10:47.146" v="132" actId="26606"/>
          <ac:spMkLst>
            <pc:docMk/>
            <pc:sldMk cId="1416193685" sldId="349"/>
            <ac:spMk id="10" creationId="{51A4F4A1-146B-4D29-852A-F60996679785}"/>
          </ac:spMkLst>
        </pc:spChg>
        <pc:spChg chg="add">
          <ac:chgData name="Karen EatonThomas" userId="2efaeda1-34af-46a7-af56-657065a001e9" providerId="ADAL" clId="{96EFA61C-78AD-4A3E-B47D-6AC71F673B37}" dt="2023-11-27T15:10:47.146" v="132" actId="26606"/>
          <ac:spMkLst>
            <pc:docMk/>
            <pc:sldMk cId="1416193685" sldId="349"/>
            <ac:spMk id="12" creationId="{A4C31FF5-F97E-4082-BFC5-A880DB9F3F00}"/>
          </ac:spMkLst>
        </pc:spChg>
        <pc:spChg chg="add">
          <ac:chgData name="Karen EatonThomas" userId="2efaeda1-34af-46a7-af56-657065a001e9" providerId="ADAL" clId="{96EFA61C-78AD-4A3E-B47D-6AC71F673B37}" dt="2023-11-27T15:10:47.146" v="132" actId="26606"/>
          <ac:spMkLst>
            <pc:docMk/>
            <pc:sldMk cId="1416193685" sldId="349"/>
            <ac:spMk id="14" creationId="{6015B4CE-42DE-4E9B-B800-B5B8142E6FC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765BCE-BEA4-4CF3-8D24-F3B97ABE3B2D}"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D133F837-4977-4A46-9F2B-88C06B6F0695}">
      <dgm:prSet custT="1"/>
      <dgm:spPr/>
      <dgm:t>
        <a:bodyPr/>
        <a:lstStyle/>
        <a:p>
          <a:r>
            <a:rPr lang="en-GB" sz="1200" dirty="0"/>
            <a:t>Age of the child in their understanding</a:t>
          </a:r>
          <a:endParaRPr lang="en-US" sz="1200" dirty="0"/>
        </a:p>
      </dgm:t>
    </dgm:pt>
    <dgm:pt modelId="{6AF3118A-D1FB-40D4-867F-A6F6E0A9976D}" type="parTrans" cxnId="{C68BF981-3B7E-4D2C-9C78-C090E4FBF023}">
      <dgm:prSet/>
      <dgm:spPr/>
      <dgm:t>
        <a:bodyPr/>
        <a:lstStyle/>
        <a:p>
          <a:endParaRPr lang="en-US"/>
        </a:p>
      </dgm:t>
    </dgm:pt>
    <dgm:pt modelId="{740DB240-5D69-4A40-9DF7-B79C77AEFD94}" type="sibTrans" cxnId="{C68BF981-3B7E-4D2C-9C78-C090E4FBF023}">
      <dgm:prSet/>
      <dgm:spPr/>
      <dgm:t>
        <a:bodyPr/>
        <a:lstStyle/>
        <a:p>
          <a:endParaRPr lang="en-US"/>
        </a:p>
      </dgm:t>
    </dgm:pt>
    <dgm:pt modelId="{D2EEC947-2509-4122-8EE5-69C8F105B663}">
      <dgm:prSet/>
      <dgm:spPr/>
      <dgm:t>
        <a:bodyPr/>
        <a:lstStyle/>
        <a:p>
          <a:r>
            <a:rPr lang="en-GB"/>
            <a:t>Critical periods of influence?</a:t>
          </a:r>
          <a:endParaRPr lang="en-US"/>
        </a:p>
      </dgm:t>
    </dgm:pt>
    <dgm:pt modelId="{F142AC09-05B0-422C-A142-77F6DB72948E}" type="parTrans" cxnId="{1BD48268-E2F6-4FD5-AB27-0D1B56E93935}">
      <dgm:prSet/>
      <dgm:spPr/>
      <dgm:t>
        <a:bodyPr/>
        <a:lstStyle/>
        <a:p>
          <a:endParaRPr lang="en-US"/>
        </a:p>
      </dgm:t>
    </dgm:pt>
    <dgm:pt modelId="{8AB006BE-DE5F-4F5C-B6E0-3B738B8BC802}" type="sibTrans" cxnId="{1BD48268-E2F6-4FD5-AB27-0D1B56E93935}">
      <dgm:prSet/>
      <dgm:spPr/>
      <dgm:t>
        <a:bodyPr/>
        <a:lstStyle/>
        <a:p>
          <a:endParaRPr lang="en-US"/>
        </a:p>
      </dgm:t>
    </dgm:pt>
    <dgm:pt modelId="{9E26CE5C-7B88-4712-81C8-4BDD19FC5191}">
      <dgm:prSet/>
      <dgm:spPr/>
      <dgm:t>
        <a:bodyPr/>
        <a:lstStyle/>
        <a:p>
          <a:r>
            <a:rPr lang="en-GB"/>
            <a:t>Emotional distress</a:t>
          </a:r>
          <a:endParaRPr lang="en-US"/>
        </a:p>
      </dgm:t>
    </dgm:pt>
    <dgm:pt modelId="{4DBD3672-8429-489D-A028-FE07874D2343}" type="parTrans" cxnId="{64050EA7-2626-42BF-927C-016394BADE5C}">
      <dgm:prSet/>
      <dgm:spPr/>
      <dgm:t>
        <a:bodyPr/>
        <a:lstStyle/>
        <a:p>
          <a:endParaRPr lang="en-US"/>
        </a:p>
      </dgm:t>
    </dgm:pt>
    <dgm:pt modelId="{BE2B16C4-64CB-4468-B6DD-0BB9BB1C2DDB}" type="sibTrans" cxnId="{64050EA7-2626-42BF-927C-016394BADE5C}">
      <dgm:prSet/>
      <dgm:spPr/>
      <dgm:t>
        <a:bodyPr/>
        <a:lstStyle/>
        <a:p>
          <a:endParaRPr lang="en-US"/>
        </a:p>
      </dgm:t>
    </dgm:pt>
    <dgm:pt modelId="{066DA197-9DDA-4E6B-B796-5568BA5DD439}">
      <dgm:prSet custT="1"/>
      <dgm:spPr/>
      <dgm:t>
        <a:bodyPr/>
        <a:lstStyle/>
        <a:p>
          <a:r>
            <a:rPr lang="en-GB" sz="1200" dirty="0"/>
            <a:t>Negative emotions as a result of no escape of situation</a:t>
          </a:r>
          <a:endParaRPr lang="en-US" sz="1200" dirty="0"/>
        </a:p>
      </dgm:t>
    </dgm:pt>
    <dgm:pt modelId="{2F8EAAD4-64DF-4288-9381-7CBAA09ABE95}" type="parTrans" cxnId="{D1FDE023-C1D8-4FA2-A319-FDD2C855C3F5}">
      <dgm:prSet/>
      <dgm:spPr/>
      <dgm:t>
        <a:bodyPr/>
        <a:lstStyle/>
        <a:p>
          <a:endParaRPr lang="en-US"/>
        </a:p>
      </dgm:t>
    </dgm:pt>
    <dgm:pt modelId="{4C9BB9E5-9B77-4816-967B-7B0CE0542258}" type="sibTrans" cxnId="{D1FDE023-C1D8-4FA2-A319-FDD2C855C3F5}">
      <dgm:prSet/>
      <dgm:spPr/>
      <dgm:t>
        <a:bodyPr/>
        <a:lstStyle/>
        <a:p>
          <a:endParaRPr lang="en-US"/>
        </a:p>
      </dgm:t>
    </dgm:pt>
    <dgm:pt modelId="{4C46A115-D2D4-4818-80F2-1685639BE9E7}">
      <dgm:prSet custT="1"/>
      <dgm:spPr/>
      <dgm:t>
        <a:bodyPr/>
        <a:lstStyle/>
        <a:p>
          <a:r>
            <a:rPr lang="en-GB" sz="1200" dirty="0"/>
            <a:t>Prison visits as a frightening or unfamiliar experience</a:t>
          </a:r>
          <a:endParaRPr lang="en-US" sz="1200" dirty="0"/>
        </a:p>
      </dgm:t>
    </dgm:pt>
    <dgm:pt modelId="{127704EA-9340-4DD7-9F5C-3922096E2478}" type="parTrans" cxnId="{6C2C6D95-2263-4927-9C12-107A5582835F}">
      <dgm:prSet/>
      <dgm:spPr/>
      <dgm:t>
        <a:bodyPr/>
        <a:lstStyle/>
        <a:p>
          <a:endParaRPr lang="en-US"/>
        </a:p>
      </dgm:t>
    </dgm:pt>
    <dgm:pt modelId="{97BE9344-4C6A-4A6D-8F4E-3AC7DE41801F}" type="sibTrans" cxnId="{6C2C6D95-2263-4927-9C12-107A5582835F}">
      <dgm:prSet/>
      <dgm:spPr/>
      <dgm:t>
        <a:bodyPr/>
        <a:lstStyle/>
        <a:p>
          <a:endParaRPr lang="en-US"/>
        </a:p>
      </dgm:t>
    </dgm:pt>
    <dgm:pt modelId="{53407753-7AD7-492B-AE9D-9BA1FCD9395B}">
      <dgm:prSet custT="1"/>
      <dgm:spPr/>
      <dgm:t>
        <a:bodyPr/>
        <a:lstStyle/>
        <a:p>
          <a:r>
            <a:rPr lang="en-GB" sz="1200" dirty="0"/>
            <a:t>Parental modelling and social learning theory</a:t>
          </a:r>
          <a:endParaRPr lang="en-US" sz="1200" dirty="0"/>
        </a:p>
      </dgm:t>
    </dgm:pt>
    <dgm:pt modelId="{8435716F-219E-4DB1-976A-655F1AE70D8F}" type="parTrans" cxnId="{BD12D45C-66D6-431F-BC64-6FB22240A2AE}">
      <dgm:prSet/>
      <dgm:spPr/>
      <dgm:t>
        <a:bodyPr/>
        <a:lstStyle/>
        <a:p>
          <a:endParaRPr lang="en-US"/>
        </a:p>
      </dgm:t>
    </dgm:pt>
    <dgm:pt modelId="{0F51F309-7C26-4A80-BB76-C222482256B3}" type="sibTrans" cxnId="{BD12D45C-66D6-431F-BC64-6FB22240A2AE}">
      <dgm:prSet/>
      <dgm:spPr/>
      <dgm:t>
        <a:bodyPr/>
        <a:lstStyle/>
        <a:p>
          <a:endParaRPr lang="en-US"/>
        </a:p>
      </dgm:t>
    </dgm:pt>
    <dgm:pt modelId="{04221ED0-9941-401D-A625-92D412BDB2A3}">
      <dgm:prSet custT="1"/>
      <dgm:spPr/>
      <dgm:t>
        <a:bodyPr/>
        <a:lstStyle/>
        <a:p>
          <a:r>
            <a:rPr lang="en-GB" sz="1400" dirty="0"/>
            <a:t>Stigma and labelling theory</a:t>
          </a:r>
          <a:endParaRPr lang="en-US" sz="1400" dirty="0"/>
        </a:p>
      </dgm:t>
    </dgm:pt>
    <dgm:pt modelId="{46FC712B-79C8-4CF2-8FDA-7DC68264ABAF}" type="parTrans" cxnId="{AE1E48B3-89EF-461D-8FE4-2F18912EDB57}">
      <dgm:prSet/>
      <dgm:spPr/>
      <dgm:t>
        <a:bodyPr/>
        <a:lstStyle/>
        <a:p>
          <a:endParaRPr lang="en-US"/>
        </a:p>
      </dgm:t>
    </dgm:pt>
    <dgm:pt modelId="{00C667CF-ECDD-4F62-AAEC-619330DC3721}" type="sibTrans" cxnId="{AE1E48B3-89EF-461D-8FE4-2F18912EDB57}">
      <dgm:prSet/>
      <dgm:spPr/>
      <dgm:t>
        <a:bodyPr/>
        <a:lstStyle/>
        <a:p>
          <a:endParaRPr lang="en-US"/>
        </a:p>
      </dgm:t>
    </dgm:pt>
    <dgm:pt modelId="{FBC6719B-9F7C-4B7F-9856-0927ED5B20A3}" type="pres">
      <dgm:prSet presAssocID="{55765BCE-BEA4-4CF3-8D24-F3B97ABE3B2D}" presName="compositeShape" presStyleCnt="0">
        <dgm:presLayoutVars>
          <dgm:chMax val="7"/>
          <dgm:dir/>
          <dgm:resizeHandles val="exact"/>
        </dgm:presLayoutVars>
      </dgm:prSet>
      <dgm:spPr/>
    </dgm:pt>
    <dgm:pt modelId="{3AF43DEB-6EB4-4DB6-8955-F9458A0533C8}" type="pres">
      <dgm:prSet presAssocID="{55765BCE-BEA4-4CF3-8D24-F3B97ABE3B2D}" presName="wedge1" presStyleLbl="node1" presStyleIdx="0" presStyleCnt="7"/>
      <dgm:spPr/>
    </dgm:pt>
    <dgm:pt modelId="{CD1B6FC4-E2D7-46F7-B6D9-8C4AD46810C6}" type="pres">
      <dgm:prSet presAssocID="{55765BCE-BEA4-4CF3-8D24-F3B97ABE3B2D}" presName="dummy1a" presStyleCnt="0"/>
      <dgm:spPr/>
    </dgm:pt>
    <dgm:pt modelId="{00DE9263-E444-4FD9-900F-C82EC637A4D5}" type="pres">
      <dgm:prSet presAssocID="{55765BCE-BEA4-4CF3-8D24-F3B97ABE3B2D}" presName="dummy1b" presStyleCnt="0"/>
      <dgm:spPr/>
    </dgm:pt>
    <dgm:pt modelId="{3E8E6C62-580D-46A6-85C2-C2C02C035E8C}" type="pres">
      <dgm:prSet presAssocID="{55765BCE-BEA4-4CF3-8D24-F3B97ABE3B2D}" presName="wedge1Tx" presStyleLbl="node1" presStyleIdx="0" presStyleCnt="7">
        <dgm:presLayoutVars>
          <dgm:chMax val="0"/>
          <dgm:chPref val="0"/>
          <dgm:bulletEnabled val="1"/>
        </dgm:presLayoutVars>
      </dgm:prSet>
      <dgm:spPr/>
    </dgm:pt>
    <dgm:pt modelId="{108DA33A-DA6D-4CEF-93F8-D0D2623524A2}" type="pres">
      <dgm:prSet presAssocID="{55765BCE-BEA4-4CF3-8D24-F3B97ABE3B2D}" presName="wedge2" presStyleLbl="node1" presStyleIdx="1" presStyleCnt="7"/>
      <dgm:spPr/>
    </dgm:pt>
    <dgm:pt modelId="{580DD710-7444-4C79-BFC1-A746C2CF3B69}" type="pres">
      <dgm:prSet presAssocID="{55765BCE-BEA4-4CF3-8D24-F3B97ABE3B2D}" presName="dummy2a" presStyleCnt="0"/>
      <dgm:spPr/>
    </dgm:pt>
    <dgm:pt modelId="{35C18FB7-F976-4DD2-8743-D9A0585DDC98}" type="pres">
      <dgm:prSet presAssocID="{55765BCE-BEA4-4CF3-8D24-F3B97ABE3B2D}" presName="dummy2b" presStyleCnt="0"/>
      <dgm:spPr/>
    </dgm:pt>
    <dgm:pt modelId="{FAE43D3A-CB9F-44BE-B604-E9E267206229}" type="pres">
      <dgm:prSet presAssocID="{55765BCE-BEA4-4CF3-8D24-F3B97ABE3B2D}" presName="wedge2Tx" presStyleLbl="node1" presStyleIdx="1" presStyleCnt="7">
        <dgm:presLayoutVars>
          <dgm:chMax val="0"/>
          <dgm:chPref val="0"/>
          <dgm:bulletEnabled val="1"/>
        </dgm:presLayoutVars>
      </dgm:prSet>
      <dgm:spPr/>
    </dgm:pt>
    <dgm:pt modelId="{4EAE9D60-6D1B-4649-8CF3-963F6DCF1B9B}" type="pres">
      <dgm:prSet presAssocID="{55765BCE-BEA4-4CF3-8D24-F3B97ABE3B2D}" presName="wedge3" presStyleLbl="node1" presStyleIdx="2" presStyleCnt="7"/>
      <dgm:spPr/>
    </dgm:pt>
    <dgm:pt modelId="{75263DCB-3CD6-4CE7-B09B-88D90BBF8A35}" type="pres">
      <dgm:prSet presAssocID="{55765BCE-BEA4-4CF3-8D24-F3B97ABE3B2D}" presName="dummy3a" presStyleCnt="0"/>
      <dgm:spPr/>
    </dgm:pt>
    <dgm:pt modelId="{7FFB9FEF-16C7-4517-8BAF-DF96865DE1E3}" type="pres">
      <dgm:prSet presAssocID="{55765BCE-BEA4-4CF3-8D24-F3B97ABE3B2D}" presName="dummy3b" presStyleCnt="0"/>
      <dgm:spPr/>
    </dgm:pt>
    <dgm:pt modelId="{A47CFB6D-CD59-427D-B221-FCD6FD61C905}" type="pres">
      <dgm:prSet presAssocID="{55765BCE-BEA4-4CF3-8D24-F3B97ABE3B2D}" presName="wedge3Tx" presStyleLbl="node1" presStyleIdx="2" presStyleCnt="7">
        <dgm:presLayoutVars>
          <dgm:chMax val="0"/>
          <dgm:chPref val="0"/>
          <dgm:bulletEnabled val="1"/>
        </dgm:presLayoutVars>
      </dgm:prSet>
      <dgm:spPr/>
    </dgm:pt>
    <dgm:pt modelId="{61570B81-23E3-4020-8B17-0491331F88B3}" type="pres">
      <dgm:prSet presAssocID="{55765BCE-BEA4-4CF3-8D24-F3B97ABE3B2D}" presName="wedge4" presStyleLbl="node1" presStyleIdx="3" presStyleCnt="7"/>
      <dgm:spPr/>
    </dgm:pt>
    <dgm:pt modelId="{B4794659-96DA-4B3A-AFAF-3FE088FE9C29}" type="pres">
      <dgm:prSet presAssocID="{55765BCE-BEA4-4CF3-8D24-F3B97ABE3B2D}" presName="dummy4a" presStyleCnt="0"/>
      <dgm:spPr/>
    </dgm:pt>
    <dgm:pt modelId="{C3B658DE-7B31-4385-84AF-EA3EB9C4D390}" type="pres">
      <dgm:prSet presAssocID="{55765BCE-BEA4-4CF3-8D24-F3B97ABE3B2D}" presName="dummy4b" presStyleCnt="0"/>
      <dgm:spPr/>
    </dgm:pt>
    <dgm:pt modelId="{95E97920-8958-4CA4-A697-CEEB9D8165D8}" type="pres">
      <dgm:prSet presAssocID="{55765BCE-BEA4-4CF3-8D24-F3B97ABE3B2D}" presName="wedge4Tx" presStyleLbl="node1" presStyleIdx="3" presStyleCnt="7">
        <dgm:presLayoutVars>
          <dgm:chMax val="0"/>
          <dgm:chPref val="0"/>
          <dgm:bulletEnabled val="1"/>
        </dgm:presLayoutVars>
      </dgm:prSet>
      <dgm:spPr/>
    </dgm:pt>
    <dgm:pt modelId="{67FB8C69-4A91-48CF-BEF5-8FCC48B97F1E}" type="pres">
      <dgm:prSet presAssocID="{55765BCE-BEA4-4CF3-8D24-F3B97ABE3B2D}" presName="wedge5" presStyleLbl="node1" presStyleIdx="4" presStyleCnt="7"/>
      <dgm:spPr/>
    </dgm:pt>
    <dgm:pt modelId="{4C15AFE2-3112-4E6E-A2C3-5730A3E828F7}" type="pres">
      <dgm:prSet presAssocID="{55765BCE-BEA4-4CF3-8D24-F3B97ABE3B2D}" presName="dummy5a" presStyleCnt="0"/>
      <dgm:spPr/>
    </dgm:pt>
    <dgm:pt modelId="{FEEF8682-CD97-496D-AAAB-BC1441FD1556}" type="pres">
      <dgm:prSet presAssocID="{55765BCE-BEA4-4CF3-8D24-F3B97ABE3B2D}" presName="dummy5b" presStyleCnt="0"/>
      <dgm:spPr/>
    </dgm:pt>
    <dgm:pt modelId="{45D60709-FFDD-48A8-8E16-66F0DCC20E2F}" type="pres">
      <dgm:prSet presAssocID="{55765BCE-BEA4-4CF3-8D24-F3B97ABE3B2D}" presName="wedge5Tx" presStyleLbl="node1" presStyleIdx="4" presStyleCnt="7">
        <dgm:presLayoutVars>
          <dgm:chMax val="0"/>
          <dgm:chPref val="0"/>
          <dgm:bulletEnabled val="1"/>
        </dgm:presLayoutVars>
      </dgm:prSet>
      <dgm:spPr/>
    </dgm:pt>
    <dgm:pt modelId="{ED704E38-ACF4-4165-9566-69A518D339D5}" type="pres">
      <dgm:prSet presAssocID="{55765BCE-BEA4-4CF3-8D24-F3B97ABE3B2D}" presName="wedge6" presStyleLbl="node1" presStyleIdx="5" presStyleCnt="7"/>
      <dgm:spPr/>
    </dgm:pt>
    <dgm:pt modelId="{BADC8581-0D6D-4C97-85B6-8F99D7AD48E3}" type="pres">
      <dgm:prSet presAssocID="{55765BCE-BEA4-4CF3-8D24-F3B97ABE3B2D}" presName="dummy6a" presStyleCnt="0"/>
      <dgm:spPr/>
    </dgm:pt>
    <dgm:pt modelId="{D5A0A4C0-CAD7-493A-8B60-D0C09F6054F4}" type="pres">
      <dgm:prSet presAssocID="{55765BCE-BEA4-4CF3-8D24-F3B97ABE3B2D}" presName="dummy6b" presStyleCnt="0"/>
      <dgm:spPr/>
    </dgm:pt>
    <dgm:pt modelId="{194FF1CD-1C25-4B91-9F00-C33EFB526865}" type="pres">
      <dgm:prSet presAssocID="{55765BCE-BEA4-4CF3-8D24-F3B97ABE3B2D}" presName="wedge6Tx" presStyleLbl="node1" presStyleIdx="5" presStyleCnt="7">
        <dgm:presLayoutVars>
          <dgm:chMax val="0"/>
          <dgm:chPref val="0"/>
          <dgm:bulletEnabled val="1"/>
        </dgm:presLayoutVars>
      </dgm:prSet>
      <dgm:spPr/>
    </dgm:pt>
    <dgm:pt modelId="{9EC4EB64-8EE5-4DA2-88AD-897189C69333}" type="pres">
      <dgm:prSet presAssocID="{55765BCE-BEA4-4CF3-8D24-F3B97ABE3B2D}" presName="wedge7" presStyleLbl="node1" presStyleIdx="6" presStyleCnt="7" custScaleX="99290" custScaleY="107734"/>
      <dgm:spPr/>
    </dgm:pt>
    <dgm:pt modelId="{71EC7136-F52C-44CD-8B9A-981D3D05625C}" type="pres">
      <dgm:prSet presAssocID="{55765BCE-BEA4-4CF3-8D24-F3B97ABE3B2D}" presName="dummy7a" presStyleCnt="0"/>
      <dgm:spPr/>
    </dgm:pt>
    <dgm:pt modelId="{2F2D247B-25FD-44C0-8B4D-DAB6A061D214}" type="pres">
      <dgm:prSet presAssocID="{55765BCE-BEA4-4CF3-8D24-F3B97ABE3B2D}" presName="dummy7b" presStyleCnt="0"/>
      <dgm:spPr/>
    </dgm:pt>
    <dgm:pt modelId="{67658ED8-F9E4-461B-B585-27DB0E7191CB}" type="pres">
      <dgm:prSet presAssocID="{55765BCE-BEA4-4CF3-8D24-F3B97ABE3B2D}" presName="wedge7Tx" presStyleLbl="node1" presStyleIdx="6" presStyleCnt="7">
        <dgm:presLayoutVars>
          <dgm:chMax val="0"/>
          <dgm:chPref val="0"/>
          <dgm:bulletEnabled val="1"/>
        </dgm:presLayoutVars>
      </dgm:prSet>
      <dgm:spPr/>
    </dgm:pt>
    <dgm:pt modelId="{43D21A3C-B6F3-4C35-B228-888CB00BE1C1}" type="pres">
      <dgm:prSet presAssocID="{740DB240-5D69-4A40-9DF7-B79C77AEFD94}" presName="arrowWedge1" presStyleLbl="fgSibTrans2D1" presStyleIdx="0" presStyleCnt="7"/>
      <dgm:spPr/>
    </dgm:pt>
    <dgm:pt modelId="{5DBA38BC-CDB7-42E2-9DC8-BCEB0ACCC012}" type="pres">
      <dgm:prSet presAssocID="{8AB006BE-DE5F-4F5C-B6E0-3B738B8BC802}" presName="arrowWedge2" presStyleLbl="fgSibTrans2D1" presStyleIdx="1" presStyleCnt="7"/>
      <dgm:spPr/>
    </dgm:pt>
    <dgm:pt modelId="{27E61769-8171-4E5D-AAA8-C1A2ABABF381}" type="pres">
      <dgm:prSet presAssocID="{BE2B16C4-64CB-4468-B6DD-0BB9BB1C2DDB}" presName="arrowWedge3" presStyleLbl="fgSibTrans2D1" presStyleIdx="2" presStyleCnt="7"/>
      <dgm:spPr/>
    </dgm:pt>
    <dgm:pt modelId="{3E945D25-EB57-4BB7-AF38-A741584353BB}" type="pres">
      <dgm:prSet presAssocID="{4C9BB9E5-9B77-4816-967B-7B0CE0542258}" presName="arrowWedge4" presStyleLbl="fgSibTrans2D1" presStyleIdx="3" presStyleCnt="7"/>
      <dgm:spPr/>
    </dgm:pt>
    <dgm:pt modelId="{AE58A6E5-66F1-46FD-8888-7FE787C82BC5}" type="pres">
      <dgm:prSet presAssocID="{97BE9344-4C6A-4A6D-8F4E-3AC7DE41801F}" presName="arrowWedge5" presStyleLbl="fgSibTrans2D1" presStyleIdx="4" presStyleCnt="7"/>
      <dgm:spPr/>
    </dgm:pt>
    <dgm:pt modelId="{CA8B3689-6048-4FCE-812A-2F4F2B85DFCB}" type="pres">
      <dgm:prSet presAssocID="{0F51F309-7C26-4A80-BB76-C222482256B3}" presName="arrowWedge6" presStyleLbl="fgSibTrans2D1" presStyleIdx="5" presStyleCnt="7"/>
      <dgm:spPr/>
    </dgm:pt>
    <dgm:pt modelId="{76A1F22F-34EF-4B8F-9AD0-5BADE4326439}" type="pres">
      <dgm:prSet presAssocID="{00C667CF-ECDD-4F62-AAEC-619330DC3721}" presName="arrowWedge7" presStyleLbl="fgSibTrans2D1" presStyleIdx="6" presStyleCnt="7"/>
      <dgm:spPr/>
    </dgm:pt>
  </dgm:ptLst>
  <dgm:cxnLst>
    <dgm:cxn modelId="{9A428202-65D2-4F5B-B0C9-8CB193FA4333}" type="presOf" srcId="{D2EEC947-2509-4122-8EE5-69C8F105B663}" destId="{FAE43D3A-CB9F-44BE-B604-E9E267206229}" srcOrd="1" destOrd="0" presId="urn:microsoft.com/office/officeart/2005/8/layout/cycle8"/>
    <dgm:cxn modelId="{993AC30B-175D-4F85-B394-4B52AB6AEB4F}" type="presOf" srcId="{4C46A115-D2D4-4818-80F2-1685639BE9E7}" destId="{45D60709-FFDD-48A8-8E16-66F0DCC20E2F}" srcOrd="1" destOrd="0" presId="urn:microsoft.com/office/officeart/2005/8/layout/cycle8"/>
    <dgm:cxn modelId="{858E0813-4381-4019-B951-48094CEE3BB4}" type="presOf" srcId="{066DA197-9DDA-4E6B-B796-5568BA5DD439}" destId="{95E97920-8958-4CA4-A697-CEEB9D8165D8}" srcOrd="1" destOrd="0" presId="urn:microsoft.com/office/officeart/2005/8/layout/cycle8"/>
    <dgm:cxn modelId="{322F9A15-232A-4F2E-9F94-8F073A0A73BC}" type="presOf" srcId="{9E26CE5C-7B88-4712-81C8-4BDD19FC5191}" destId="{A47CFB6D-CD59-427D-B221-FCD6FD61C905}" srcOrd="1" destOrd="0" presId="urn:microsoft.com/office/officeart/2005/8/layout/cycle8"/>
    <dgm:cxn modelId="{D1FDE023-C1D8-4FA2-A319-FDD2C855C3F5}" srcId="{55765BCE-BEA4-4CF3-8D24-F3B97ABE3B2D}" destId="{066DA197-9DDA-4E6B-B796-5568BA5DD439}" srcOrd="3" destOrd="0" parTransId="{2F8EAAD4-64DF-4288-9381-7CBAA09ABE95}" sibTransId="{4C9BB9E5-9B77-4816-967B-7B0CE0542258}"/>
    <dgm:cxn modelId="{0DFA6B27-EB15-40FC-BE75-E798F8EDE927}" type="presOf" srcId="{55765BCE-BEA4-4CF3-8D24-F3B97ABE3B2D}" destId="{FBC6719B-9F7C-4B7F-9856-0927ED5B20A3}" srcOrd="0" destOrd="0" presId="urn:microsoft.com/office/officeart/2005/8/layout/cycle8"/>
    <dgm:cxn modelId="{5EEB4430-BCB7-4EE7-B11B-FDF59F77D8E6}" type="presOf" srcId="{9E26CE5C-7B88-4712-81C8-4BDD19FC5191}" destId="{4EAE9D60-6D1B-4649-8CF3-963F6DCF1B9B}" srcOrd="0" destOrd="0" presId="urn:microsoft.com/office/officeart/2005/8/layout/cycle8"/>
    <dgm:cxn modelId="{497C1F33-6E51-4FFB-B55E-0B82DD67BF9C}" type="presOf" srcId="{04221ED0-9941-401D-A625-92D412BDB2A3}" destId="{9EC4EB64-8EE5-4DA2-88AD-897189C69333}" srcOrd="0" destOrd="0" presId="urn:microsoft.com/office/officeart/2005/8/layout/cycle8"/>
    <dgm:cxn modelId="{F0A7923B-FA89-4B5D-B230-3B688CDCAEC0}" type="presOf" srcId="{04221ED0-9941-401D-A625-92D412BDB2A3}" destId="{67658ED8-F9E4-461B-B585-27DB0E7191CB}" srcOrd="1" destOrd="0" presId="urn:microsoft.com/office/officeart/2005/8/layout/cycle8"/>
    <dgm:cxn modelId="{BD12D45C-66D6-431F-BC64-6FB22240A2AE}" srcId="{55765BCE-BEA4-4CF3-8D24-F3B97ABE3B2D}" destId="{53407753-7AD7-492B-AE9D-9BA1FCD9395B}" srcOrd="5" destOrd="0" parTransId="{8435716F-219E-4DB1-976A-655F1AE70D8F}" sibTransId="{0F51F309-7C26-4A80-BB76-C222482256B3}"/>
    <dgm:cxn modelId="{B392A547-E041-422F-959D-8AC10ACFC9D3}" type="presOf" srcId="{066DA197-9DDA-4E6B-B796-5568BA5DD439}" destId="{61570B81-23E3-4020-8B17-0491331F88B3}" srcOrd="0" destOrd="0" presId="urn:microsoft.com/office/officeart/2005/8/layout/cycle8"/>
    <dgm:cxn modelId="{1BD48268-E2F6-4FD5-AB27-0D1B56E93935}" srcId="{55765BCE-BEA4-4CF3-8D24-F3B97ABE3B2D}" destId="{D2EEC947-2509-4122-8EE5-69C8F105B663}" srcOrd="1" destOrd="0" parTransId="{F142AC09-05B0-422C-A142-77F6DB72948E}" sibTransId="{8AB006BE-DE5F-4F5C-B6E0-3B738B8BC802}"/>
    <dgm:cxn modelId="{459C3F79-76C0-4E8B-9554-9D2BFD5D058C}" type="presOf" srcId="{D133F837-4977-4A46-9F2B-88C06B6F0695}" destId="{3AF43DEB-6EB4-4DB6-8955-F9458A0533C8}" srcOrd="0" destOrd="0" presId="urn:microsoft.com/office/officeart/2005/8/layout/cycle8"/>
    <dgm:cxn modelId="{4AD4E959-315C-49D9-88B7-AD77260A7EB4}" type="presOf" srcId="{D2EEC947-2509-4122-8EE5-69C8F105B663}" destId="{108DA33A-DA6D-4CEF-93F8-D0D2623524A2}" srcOrd="0" destOrd="0" presId="urn:microsoft.com/office/officeart/2005/8/layout/cycle8"/>
    <dgm:cxn modelId="{C68BF981-3B7E-4D2C-9C78-C090E4FBF023}" srcId="{55765BCE-BEA4-4CF3-8D24-F3B97ABE3B2D}" destId="{D133F837-4977-4A46-9F2B-88C06B6F0695}" srcOrd="0" destOrd="0" parTransId="{6AF3118A-D1FB-40D4-867F-A6F6E0A9976D}" sibTransId="{740DB240-5D69-4A40-9DF7-B79C77AEFD94}"/>
    <dgm:cxn modelId="{6C2C6D95-2263-4927-9C12-107A5582835F}" srcId="{55765BCE-BEA4-4CF3-8D24-F3B97ABE3B2D}" destId="{4C46A115-D2D4-4818-80F2-1685639BE9E7}" srcOrd="4" destOrd="0" parTransId="{127704EA-9340-4DD7-9F5C-3922096E2478}" sibTransId="{97BE9344-4C6A-4A6D-8F4E-3AC7DE41801F}"/>
    <dgm:cxn modelId="{2A96CF98-3395-47B1-8D21-CE6EBCC913E1}" type="presOf" srcId="{53407753-7AD7-492B-AE9D-9BA1FCD9395B}" destId="{194FF1CD-1C25-4B91-9F00-C33EFB526865}" srcOrd="1" destOrd="0" presId="urn:microsoft.com/office/officeart/2005/8/layout/cycle8"/>
    <dgm:cxn modelId="{64050EA7-2626-42BF-927C-016394BADE5C}" srcId="{55765BCE-BEA4-4CF3-8D24-F3B97ABE3B2D}" destId="{9E26CE5C-7B88-4712-81C8-4BDD19FC5191}" srcOrd="2" destOrd="0" parTransId="{4DBD3672-8429-489D-A028-FE07874D2343}" sibTransId="{BE2B16C4-64CB-4468-B6DD-0BB9BB1C2DDB}"/>
    <dgm:cxn modelId="{AE1E48B3-89EF-461D-8FE4-2F18912EDB57}" srcId="{55765BCE-BEA4-4CF3-8D24-F3B97ABE3B2D}" destId="{04221ED0-9941-401D-A625-92D412BDB2A3}" srcOrd="6" destOrd="0" parTransId="{46FC712B-79C8-4CF2-8FDA-7DC68264ABAF}" sibTransId="{00C667CF-ECDD-4F62-AAEC-619330DC3721}"/>
    <dgm:cxn modelId="{FE5122C3-09BB-470F-A1A2-F0D4EF40C361}" type="presOf" srcId="{53407753-7AD7-492B-AE9D-9BA1FCD9395B}" destId="{ED704E38-ACF4-4165-9566-69A518D339D5}" srcOrd="0" destOrd="0" presId="urn:microsoft.com/office/officeart/2005/8/layout/cycle8"/>
    <dgm:cxn modelId="{D8BBAEC7-C70D-4967-8465-986DF9816AEC}" type="presOf" srcId="{D133F837-4977-4A46-9F2B-88C06B6F0695}" destId="{3E8E6C62-580D-46A6-85C2-C2C02C035E8C}" srcOrd="1" destOrd="0" presId="urn:microsoft.com/office/officeart/2005/8/layout/cycle8"/>
    <dgm:cxn modelId="{C08CC7DA-626C-4C93-A21E-B336B60DCC40}" type="presOf" srcId="{4C46A115-D2D4-4818-80F2-1685639BE9E7}" destId="{67FB8C69-4A91-48CF-BEF5-8FCC48B97F1E}" srcOrd="0" destOrd="0" presId="urn:microsoft.com/office/officeart/2005/8/layout/cycle8"/>
    <dgm:cxn modelId="{F6BC39EC-46D4-4404-85B9-0DF55F2A8C48}" type="presParOf" srcId="{FBC6719B-9F7C-4B7F-9856-0927ED5B20A3}" destId="{3AF43DEB-6EB4-4DB6-8955-F9458A0533C8}" srcOrd="0" destOrd="0" presId="urn:microsoft.com/office/officeart/2005/8/layout/cycle8"/>
    <dgm:cxn modelId="{43EFCE0E-9EDA-4132-A6F3-2CB5480ED0AF}" type="presParOf" srcId="{FBC6719B-9F7C-4B7F-9856-0927ED5B20A3}" destId="{CD1B6FC4-E2D7-46F7-B6D9-8C4AD46810C6}" srcOrd="1" destOrd="0" presId="urn:microsoft.com/office/officeart/2005/8/layout/cycle8"/>
    <dgm:cxn modelId="{D7685A4F-073D-4503-AB03-287BDA88A0F9}" type="presParOf" srcId="{FBC6719B-9F7C-4B7F-9856-0927ED5B20A3}" destId="{00DE9263-E444-4FD9-900F-C82EC637A4D5}" srcOrd="2" destOrd="0" presId="urn:microsoft.com/office/officeart/2005/8/layout/cycle8"/>
    <dgm:cxn modelId="{6AF3D819-C0B2-4918-9E93-19156B5175EF}" type="presParOf" srcId="{FBC6719B-9F7C-4B7F-9856-0927ED5B20A3}" destId="{3E8E6C62-580D-46A6-85C2-C2C02C035E8C}" srcOrd="3" destOrd="0" presId="urn:microsoft.com/office/officeart/2005/8/layout/cycle8"/>
    <dgm:cxn modelId="{E97E59B9-1484-4CC0-B68D-D4893E50DA92}" type="presParOf" srcId="{FBC6719B-9F7C-4B7F-9856-0927ED5B20A3}" destId="{108DA33A-DA6D-4CEF-93F8-D0D2623524A2}" srcOrd="4" destOrd="0" presId="urn:microsoft.com/office/officeart/2005/8/layout/cycle8"/>
    <dgm:cxn modelId="{144CC986-79F2-40E6-B8B6-36352E67BC5F}" type="presParOf" srcId="{FBC6719B-9F7C-4B7F-9856-0927ED5B20A3}" destId="{580DD710-7444-4C79-BFC1-A746C2CF3B69}" srcOrd="5" destOrd="0" presId="urn:microsoft.com/office/officeart/2005/8/layout/cycle8"/>
    <dgm:cxn modelId="{9A2478AE-3273-4C02-8E6E-EFF9F5144EDD}" type="presParOf" srcId="{FBC6719B-9F7C-4B7F-9856-0927ED5B20A3}" destId="{35C18FB7-F976-4DD2-8743-D9A0585DDC98}" srcOrd="6" destOrd="0" presId="urn:microsoft.com/office/officeart/2005/8/layout/cycle8"/>
    <dgm:cxn modelId="{C2EE28B9-F55E-4C1F-B7E3-E80231583DB9}" type="presParOf" srcId="{FBC6719B-9F7C-4B7F-9856-0927ED5B20A3}" destId="{FAE43D3A-CB9F-44BE-B604-E9E267206229}" srcOrd="7" destOrd="0" presId="urn:microsoft.com/office/officeart/2005/8/layout/cycle8"/>
    <dgm:cxn modelId="{AA8097C4-73F8-41FD-8294-948601C366AC}" type="presParOf" srcId="{FBC6719B-9F7C-4B7F-9856-0927ED5B20A3}" destId="{4EAE9D60-6D1B-4649-8CF3-963F6DCF1B9B}" srcOrd="8" destOrd="0" presId="urn:microsoft.com/office/officeart/2005/8/layout/cycle8"/>
    <dgm:cxn modelId="{753A8A4A-48A0-4DCC-8BA5-4690C5C93C1F}" type="presParOf" srcId="{FBC6719B-9F7C-4B7F-9856-0927ED5B20A3}" destId="{75263DCB-3CD6-4CE7-B09B-88D90BBF8A35}" srcOrd="9" destOrd="0" presId="urn:microsoft.com/office/officeart/2005/8/layout/cycle8"/>
    <dgm:cxn modelId="{55DC112E-5607-4C4F-83DF-BBE380B6FBA1}" type="presParOf" srcId="{FBC6719B-9F7C-4B7F-9856-0927ED5B20A3}" destId="{7FFB9FEF-16C7-4517-8BAF-DF96865DE1E3}" srcOrd="10" destOrd="0" presId="urn:microsoft.com/office/officeart/2005/8/layout/cycle8"/>
    <dgm:cxn modelId="{99F6E38A-F818-4E23-9C11-B4C03171749E}" type="presParOf" srcId="{FBC6719B-9F7C-4B7F-9856-0927ED5B20A3}" destId="{A47CFB6D-CD59-427D-B221-FCD6FD61C905}" srcOrd="11" destOrd="0" presId="urn:microsoft.com/office/officeart/2005/8/layout/cycle8"/>
    <dgm:cxn modelId="{E6A64456-A9AC-4884-8DE8-DB8FAB82FF3A}" type="presParOf" srcId="{FBC6719B-9F7C-4B7F-9856-0927ED5B20A3}" destId="{61570B81-23E3-4020-8B17-0491331F88B3}" srcOrd="12" destOrd="0" presId="urn:microsoft.com/office/officeart/2005/8/layout/cycle8"/>
    <dgm:cxn modelId="{741B8794-C25F-4347-98BA-8E98EECECDEC}" type="presParOf" srcId="{FBC6719B-9F7C-4B7F-9856-0927ED5B20A3}" destId="{B4794659-96DA-4B3A-AFAF-3FE088FE9C29}" srcOrd="13" destOrd="0" presId="urn:microsoft.com/office/officeart/2005/8/layout/cycle8"/>
    <dgm:cxn modelId="{DAD0DD27-DC28-4C62-A9D6-F0AA240FA10F}" type="presParOf" srcId="{FBC6719B-9F7C-4B7F-9856-0927ED5B20A3}" destId="{C3B658DE-7B31-4385-84AF-EA3EB9C4D390}" srcOrd="14" destOrd="0" presId="urn:microsoft.com/office/officeart/2005/8/layout/cycle8"/>
    <dgm:cxn modelId="{D56B6D33-8E33-489C-A83D-6CAED7C4DF21}" type="presParOf" srcId="{FBC6719B-9F7C-4B7F-9856-0927ED5B20A3}" destId="{95E97920-8958-4CA4-A697-CEEB9D8165D8}" srcOrd="15" destOrd="0" presId="urn:microsoft.com/office/officeart/2005/8/layout/cycle8"/>
    <dgm:cxn modelId="{62D85FBA-BBFB-47C1-82B8-7C2518E0B483}" type="presParOf" srcId="{FBC6719B-9F7C-4B7F-9856-0927ED5B20A3}" destId="{67FB8C69-4A91-48CF-BEF5-8FCC48B97F1E}" srcOrd="16" destOrd="0" presId="urn:microsoft.com/office/officeart/2005/8/layout/cycle8"/>
    <dgm:cxn modelId="{67F04695-9EA4-41BD-A8BC-65AF424DCE5A}" type="presParOf" srcId="{FBC6719B-9F7C-4B7F-9856-0927ED5B20A3}" destId="{4C15AFE2-3112-4E6E-A2C3-5730A3E828F7}" srcOrd="17" destOrd="0" presId="urn:microsoft.com/office/officeart/2005/8/layout/cycle8"/>
    <dgm:cxn modelId="{ED8EFDD8-F408-4A73-9F19-596216316CA7}" type="presParOf" srcId="{FBC6719B-9F7C-4B7F-9856-0927ED5B20A3}" destId="{FEEF8682-CD97-496D-AAAB-BC1441FD1556}" srcOrd="18" destOrd="0" presId="urn:microsoft.com/office/officeart/2005/8/layout/cycle8"/>
    <dgm:cxn modelId="{BB2F1017-E7C5-442B-B1C1-88342C0DF47E}" type="presParOf" srcId="{FBC6719B-9F7C-4B7F-9856-0927ED5B20A3}" destId="{45D60709-FFDD-48A8-8E16-66F0DCC20E2F}" srcOrd="19" destOrd="0" presId="urn:microsoft.com/office/officeart/2005/8/layout/cycle8"/>
    <dgm:cxn modelId="{E3CE940B-E6DE-4FBB-93E9-782F54314D80}" type="presParOf" srcId="{FBC6719B-9F7C-4B7F-9856-0927ED5B20A3}" destId="{ED704E38-ACF4-4165-9566-69A518D339D5}" srcOrd="20" destOrd="0" presId="urn:microsoft.com/office/officeart/2005/8/layout/cycle8"/>
    <dgm:cxn modelId="{6DE41DE2-1844-45EF-A55C-82A8CEF8B110}" type="presParOf" srcId="{FBC6719B-9F7C-4B7F-9856-0927ED5B20A3}" destId="{BADC8581-0D6D-4C97-85B6-8F99D7AD48E3}" srcOrd="21" destOrd="0" presId="urn:microsoft.com/office/officeart/2005/8/layout/cycle8"/>
    <dgm:cxn modelId="{6410C796-3721-4B14-A662-50A549C41F70}" type="presParOf" srcId="{FBC6719B-9F7C-4B7F-9856-0927ED5B20A3}" destId="{D5A0A4C0-CAD7-493A-8B60-D0C09F6054F4}" srcOrd="22" destOrd="0" presId="urn:microsoft.com/office/officeart/2005/8/layout/cycle8"/>
    <dgm:cxn modelId="{9AB10FA6-D005-455F-85D2-E0581178DA87}" type="presParOf" srcId="{FBC6719B-9F7C-4B7F-9856-0927ED5B20A3}" destId="{194FF1CD-1C25-4B91-9F00-C33EFB526865}" srcOrd="23" destOrd="0" presId="urn:microsoft.com/office/officeart/2005/8/layout/cycle8"/>
    <dgm:cxn modelId="{A5254C56-9927-4FF3-8C9F-1CE541EB9EEB}" type="presParOf" srcId="{FBC6719B-9F7C-4B7F-9856-0927ED5B20A3}" destId="{9EC4EB64-8EE5-4DA2-88AD-897189C69333}" srcOrd="24" destOrd="0" presId="urn:microsoft.com/office/officeart/2005/8/layout/cycle8"/>
    <dgm:cxn modelId="{A96DD856-D865-4CBD-AC57-140ADA845589}" type="presParOf" srcId="{FBC6719B-9F7C-4B7F-9856-0927ED5B20A3}" destId="{71EC7136-F52C-44CD-8B9A-981D3D05625C}" srcOrd="25" destOrd="0" presId="urn:microsoft.com/office/officeart/2005/8/layout/cycle8"/>
    <dgm:cxn modelId="{EA7A06E3-7DCE-45AE-BD92-4EA6CF8BD26F}" type="presParOf" srcId="{FBC6719B-9F7C-4B7F-9856-0927ED5B20A3}" destId="{2F2D247B-25FD-44C0-8B4D-DAB6A061D214}" srcOrd="26" destOrd="0" presId="urn:microsoft.com/office/officeart/2005/8/layout/cycle8"/>
    <dgm:cxn modelId="{04BC5300-FEC4-432B-9C6B-65E1F39DBD33}" type="presParOf" srcId="{FBC6719B-9F7C-4B7F-9856-0927ED5B20A3}" destId="{67658ED8-F9E4-461B-B585-27DB0E7191CB}" srcOrd="27" destOrd="0" presId="urn:microsoft.com/office/officeart/2005/8/layout/cycle8"/>
    <dgm:cxn modelId="{E7871C21-6B10-4A61-B08F-7D44381E76EC}" type="presParOf" srcId="{FBC6719B-9F7C-4B7F-9856-0927ED5B20A3}" destId="{43D21A3C-B6F3-4C35-B228-888CB00BE1C1}" srcOrd="28" destOrd="0" presId="urn:microsoft.com/office/officeart/2005/8/layout/cycle8"/>
    <dgm:cxn modelId="{150079C0-6240-4295-994F-805A42028F86}" type="presParOf" srcId="{FBC6719B-9F7C-4B7F-9856-0927ED5B20A3}" destId="{5DBA38BC-CDB7-42E2-9DC8-BCEB0ACCC012}" srcOrd="29" destOrd="0" presId="urn:microsoft.com/office/officeart/2005/8/layout/cycle8"/>
    <dgm:cxn modelId="{26DFBF8E-C920-479C-BFBA-D353040EEE6E}" type="presParOf" srcId="{FBC6719B-9F7C-4B7F-9856-0927ED5B20A3}" destId="{27E61769-8171-4E5D-AAA8-C1A2ABABF381}" srcOrd="30" destOrd="0" presId="urn:microsoft.com/office/officeart/2005/8/layout/cycle8"/>
    <dgm:cxn modelId="{9D827DBC-8D47-41B8-86DF-70D89533DCFD}" type="presParOf" srcId="{FBC6719B-9F7C-4B7F-9856-0927ED5B20A3}" destId="{3E945D25-EB57-4BB7-AF38-A741584353BB}" srcOrd="31" destOrd="0" presId="urn:microsoft.com/office/officeart/2005/8/layout/cycle8"/>
    <dgm:cxn modelId="{179545AE-87E7-4491-82F3-4FE0440FAD15}" type="presParOf" srcId="{FBC6719B-9F7C-4B7F-9856-0927ED5B20A3}" destId="{AE58A6E5-66F1-46FD-8888-7FE787C82BC5}" srcOrd="32" destOrd="0" presId="urn:microsoft.com/office/officeart/2005/8/layout/cycle8"/>
    <dgm:cxn modelId="{3567A803-E4AB-47A1-AFBE-840AE96D1054}" type="presParOf" srcId="{FBC6719B-9F7C-4B7F-9856-0927ED5B20A3}" destId="{CA8B3689-6048-4FCE-812A-2F4F2B85DFCB}" srcOrd="33" destOrd="0" presId="urn:microsoft.com/office/officeart/2005/8/layout/cycle8"/>
    <dgm:cxn modelId="{59838AC8-B500-4180-99C7-584082B3929D}" type="presParOf" srcId="{FBC6719B-9F7C-4B7F-9856-0927ED5B20A3}" destId="{76A1F22F-34EF-4B8F-9AD0-5BADE4326439}"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3023D0-A4A4-4FA8-A69E-C6B2295CA6E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59045CC-1EBA-4DBB-A7A3-F59EDB09E3CA}">
      <dgm:prSet/>
      <dgm:spPr/>
      <dgm:t>
        <a:bodyPr/>
        <a:lstStyle/>
        <a:p>
          <a:r>
            <a:rPr lang="en-GB"/>
            <a:t>Johnson et al., (2004) problematic parenting is important mediating factor in that parents exhibiting antisocial or aggressive behaviour have offspring that do so also.</a:t>
          </a:r>
          <a:endParaRPr lang="en-US"/>
        </a:p>
      </dgm:t>
    </dgm:pt>
    <dgm:pt modelId="{FA89A4EB-69C6-4F09-BED2-12D6561D63B8}" type="parTrans" cxnId="{951EF831-5617-456A-B303-5DC06B61AC95}">
      <dgm:prSet/>
      <dgm:spPr/>
      <dgm:t>
        <a:bodyPr/>
        <a:lstStyle/>
        <a:p>
          <a:endParaRPr lang="en-US"/>
        </a:p>
      </dgm:t>
    </dgm:pt>
    <dgm:pt modelId="{34C16504-69D5-4E09-B622-B5EC54340FA3}" type="sibTrans" cxnId="{951EF831-5617-456A-B303-5DC06B61AC95}">
      <dgm:prSet/>
      <dgm:spPr/>
      <dgm:t>
        <a:bodyPr/>
        <a:lstStyle/>
        <a:p>
          <a:endParaRPr lang="en-US"/>
        </a:p>
      </dgm:t>
    </dgm:pt>
    <dgm:pt modelId="{16C43B88-023D-4D91-A19D-33F08A39CB7B}">
      <dgm:prSet/>
      <dgm:spPr/>
      <dgm:t>
        <a:bodyPr/>
        <a:lstStyle/>
        <a:p>
          <a:r>
            <a:rPr lang="en-GB"/>
            <a:t>Arce et al., (2004) found in Spain, that inconsistent, harsh or abusive parenting, parental rejection and coldness or inadequate supervision was associated with antisocial or delinquent behaviour.</a:t>
          </a:r>
          <a:endParaRPr lang="en-US"/>
        </a:p>
      </dgm:t>
    </dgm:pt>
    <dgm:pt modelId="{5D823B01-A7B3-4AD2-8838-31B68CF3DF10}" type="parTrans" cxnId="{D84C68BA-658E-4065-9BCF-80A016FE31A3}">
      <dgm:prSet/>
      <dgm:spPr/>
      <dgm:t>
        <a:bodyPr/>
        <a:lstStyle/>
        <a:p>
          <a:endParaRPr lang="en-US"/>
        </a:p>
      </dgm:t>
    </dgm:pt>
    <dgm:pt modelId="{DE091132-9679-427D-A69A-4B810B6B77B6}" type="sibTrans" cxnId="{D84C68BA-658E-4065-9BCF-80A016FE31A3}">
      <dgm:prSet/>
      <dgm:spPr/>
      <dgm:t>
        <a:bodyPr/>
        <a:lstStyle/>
        <a:p>
          <a:endParaRPr lang="en-US"/>
        </a:p>
      </dgm:t>
    </dgm:pt>
    <dgm:pt modelId="{74568382-553A-495A-B12C-5BBFDDBE3AD5}">
      <dgm:prSet/>
      <dgm:spPr/>
      <dgm:t>
        <a:bodyPr/>
        <a:lstStyle/>
        <a:p>
          <a:r>
            <a:rPr lang="en-GB"/>
            <a:t>Haapasalo &amp; Pokela (1999) proposed the following antecedents of criminal behaviour:</a:t>
          </a:r>
          <a:endParaRPr lang="en-US"/>
        </a:p>
      </dgm:t>
    </dgm:pt>
    <dgm:pt modelId="{BD3F4DF6-9E46-4C93-9CEA-B9945D6E5D68}" type="parTrans" cxnId="{6F018529-F620-4AE4-B0BA-2B8592AF3186}">
      <dgm:prSet/>
      <dgm:spPr/>
      <dgm:t>
        <a:bodyPr/>
        <a:lstStyle/>
        <a:p>
          <a:endParaRPr lang="en-US"/>
        </a:p>
      </dgm:t>
    </dgm:pt>
    <dgm:pt modelId="{89866C44-46A9-404F-8D03-718C164D29FC}" type="sibTrans" cxnId="{6F018529-F620-4AE4-B0BA-2B8592AF3186}">
      <dgm:prSet/>
      <dgm:spPr/>
      <dgm:t>
        <a:bodyPr/>
        <a:lstStyle/>
        <a:p>
          <a:endParaRPr lang="en-US"/>
        </a:p>
      </dgm:t>
    </dgm:pt>
    <dgm:pt modelId="{9C73CD12-0B2A-43F8-B399-69A3D5015435}">
      <dgm:prSet/>
      <dgm:spPr/>
      <dgm:t>
        <a:bodyPr/>
        <a:lstStyle/>
        <a:p>
          <a:r>
            <a:rPr lang="en-GB"/>
            <a:t>Punitive parenting, lack or love/rejection, lack of supervision, family disruption and deviant parental characteristics.</a:t>
          </a:r>
          <a:endParaRPr lang="en-US"/>
        </a:p>
      </dgm:t>
    </dgm:pt>
    <dgm:pt modelId="{60E74F5A-F65E-4B01-9327-173950608A8F}" type="parTrans" cxnId="{FE0D6014-64D8-4417-9D6C-FC1D7610F8B1}">
      <dgm:prSet/>
      <dgm:spPr/>
      <dgm:t>
        <a:bodyPr/>
        <a:lstStyle/>
        <a:p>
          <a:endParaRPr lang="en-US"/>
        </a:p>
      </dgm:t>
    </dgm:pt>
    <dgm:pt modelId="{7AAE4680-27B1-4B31-9825-2F9AA5505E96}" type="sibTrans" cxnId="{FE0D6014-64D8-4417-9D6C-FC1D7610F8B1}">
      <dgm:prSet/>
      <dgm:spPr/>
      <dgm:t>
        <a:bodyPr/>
        <a:lstStyle/>
        <a:p>
          <a:endParaRPr lang="en-US"/>
        </a:p>
      </dgm:t>
    </dgm:pt>
    <dgm:pt modelId="{09B49B0D-4317-496A-91B9-422BA6F77F8B}" type="pres">
      <dgm:prSet presAssocID="{803023D0-A4A4-4FA8-A69E-C6B2295CA6E8}" presName="linear" presStyleCnt="0">
        <dgm:presLayoutVars>
          <dgm:animLvl val="lvl"/>
          <dgm:resizeHandles val="exact"/>
        </dgm:presLayoutVars>
      </dgm:prSet>
      <dgm:spPr/>
    </dgm:pt>
    <dgm:pt modelId="{0EA27809-C450-4D75-AE91-C95DA5D036D3}" type="pres">
      <dgm:prSet presAssocID="{E59045CC-1EBA-4DBB-A7A3-F59EDB09E3CA}" presName="parentText" presStyleLbl="node1" presStyleIdx="0" presStyleCnt="4">
        <dgm:presLayoutVars>
          <dgm:chMax val="0"/>
          <dgm:bulletEnabled val="1"/>
        </dgm:presLayoutVars>
      </dgm:prSet>
      <dgm:spPr/>
    </dgm:pt>
    <dgm:pt modelId="{EABE110F-1700-4485-B138-FC3505AE64F0}" type="pres">
      <dgm:prSet presAssocID="{34C16504-69D5-4E09-B622-B5EC54340FA3}" presName="spacer" presStyleCnt="0"/>
      <dgm:spPr/>
    </dgm:pt>
    <dgm:pt modelId="{01E0CC44-4ADD-4A0D-9FC9-478ADD683C8A}" type="pres">
      <dgm:prSet presAssocID="{16C43B88-023D-4D91-A19D-33F08A39CB7B}" presName="parentText" presStyleLbl="node1" presStyleIdx="1" presStyleCnt="4">
        <dgm:presLayoutVars>
          <dgm:chMax val="0"/>
          <dgm:bulletEnabled val="1"/>
        </dgm:presLayoutVars>
      </dgm:prSet>
      <dgm:spPr/>
    </dgm:pt>
    <dgm:pt modelId="{D8A50AD2-4015-428F-BFCB-7A66B27A99D4}" type="pres">
      <dgm:prSet presAssocID="{DE091132-9679-427D-A69A-4B810B6B77B6}" presName="spacer" presStyleCnt="0"/>
      <dgm:spPr/>
    </dgm:pt>
    <dgm:pt modelId="{4BDB32F1-6D52-418E-91EC-B7E50B96F6C5}" type="pres">
      <dgm:prSet presAssocID="{74568382-553A-495A-B12C-5BBFDDBE3AD5}" presName="parentText" presStyleLbl="node1" presStyleIdx="2" presStyleCnt="4">
        <dgm:presLayoutVars>
          <dgm:chMax val="0"/>
          <dgm:bulletEnabled val="1"/>
        </dgm:presLayoutVars>
      </dgm:prSet>
      <dgm:spPr/>
    </dgm:pt>
    <dgm:pt modelId="{748B21E1-4979-459B-90F0-20F424C80730}" type="pres">
      <dgm:prSet presAssocID="{89866C44-46A9-404F-8D03-718C164D29FC}" presName="spacer" presStyleCnt="0"/>
      <dgm:spPr/>
    </dgm:pt>
    <dgm:pt modelId="{1F851A1B-46E5-4631-9455-8306F5AAC568}" type="pres">
      <dgm:prSet presAssocID="{9C73CD12-0B2A-43F8-B399-69A3D5015435}" presName="parentText" presStyleLbl="node1" presStyleIdx="3" presStyleCnt="4">
        <dgm:presLayoutVars>
          <dgm:chMax val="0"/>
          <dgm:bulletEnabled val="1"/>
        </dgm:presLayoutVars>
      </dgm:prSet>
      <dgm:spPr/>
    </dgm:pt>
  </dgm:ptLst>
  <dgm:cxnLst>
    <dgm:cxn modelId="{FE0D6014-64D8-4417-9D6C-FC1D7610F8B1}" srcId="{803023D0-A4A4-4FA8-A69E-C6B2295CA6E8}" destId="{9C73CD12-0B2A-43F8-B399-69A3D5015435}" srcOrd="3" destOrd="0" parTransId="{60E74F5A-F65E-4B01-9327-173950608A8F}" sibTransId="{7AAE4680-27B1-4B31-9825-2F9AA5505E96}"/>
    <dgm:cxn modelId="{A25AFD17-66C4-42D7-A0F1-99A9A5B8179B}" type="presOf" srcId="{74568382-553A-495A-B12C-5BBFDDBE3AD5}" destId="{4BDB32F1-6D52-418E-91EC-B7E50B96F6C5}" srcOrd="0" destOrd="0" presId="urn:microsoft.com/office/officeart/2005/8/layout/vList2"/>
    <dgm:cxn modelId="{6F018529-F620-4AE4-B0BA-2B8592AF3186}" srcId="{803023D0-A4A4-4FA8-A69E-C6B2295CA6E8}" destId="{74568382-553A-495A-B12C-5BBFDDBE3AD5}" srcOrd="2" destOrd="0" parTransId="{BD3F4DF6-9E46-4C93-9CEA-B9945D6E5D68}" sibTransId="{89866C44-46A9-404F-8D03-718C164D29FC}"/>
    <dgm:cxn modelId="{951EF831-5617-456A-B303-5DC06B61AC95}" srcId="{803023D0-A4A4-4FA8-A69E-C6B2295CA6E8}" destId="{E59045CC-1EBA-4DBB-A7A3-F59EDB09E3CA}" srcOrd="0" destOrd="0" parTransId="{FA89A4EB-69C6-4F09-BED2-12D6561D63B8}" sibTransId="{34C16504-69D5-4E09-B622-B5EC54340FA3}"/>
    <dgm:cxn modelId="{BDDC4AAE-32A7-48B9-9772-82AD72F5C8F1}" type="presOf" srcId="{803023D0-A4A4-4FA8-A69E-C6B2295CA6E8}" destId="{09B49B0D-4317-496A-91B9-422BA6F77F8B}" srcOrd="0" destOrd="0" presId="urn:microsoft.com/office/officeart/2005/8/layout/vList2"/>
    <dgm:cxn modelId="{D84C68BA-658E-4065-9BCF-80A016FE31A3}" srcId="{803023D0-A4A4-4FA8-A69E-C6B2295CA6E8}" destId="{16C43B88-023D-4D91-A19D-33F08A39CB7B}" srcOrd="1" destOrd="0" parTransId="{5D823B01-A7B3-4AD2-8838-31B68CF3DF10}" sibTransId="{DE091132-9679-427D-A69A-4B810B6B77B6}"/>
    <dgm:cxn modelId="{A0705CD1-644A-4CE9-88CA-74EF07CD4DF6}" type="presOf" srcId="{E59045CC-1EBA-4DBB-A7A3-F59EDB09E3CA}" destId="{0EA27809-C450-4D75-AE91-C95DA5D036D3}" srcOrd="0" destOrd="0" presId="urn:microsoft.com/office/officeart/2005/8/layout/vList2"/>
    <dgm:cxn modelId="{754E82EC-B8EA-4437-BDDB-1C73C6E49B45}" type="presOf" srcId="{9C73CD12-0B2A-43F8-B399-69A3D5015435}" destId="{1F851A1B-46E5-4631-9455-8306F5AAC568}" srcOrd="0" destOrd="0" presId="urn:microsoft.com/office/officeart/2005/8/layout/vList2"/>
    <dgm:cxn modelId="{CA9C47F2-3225-4CC3-A625-20F749D4C7B2}" type="presOf" srcId="{16C43B88-023D-4D91-A19D-33F08A39CB7B}" destId="{01E0CC44-4ADD-4A0D-9FC9-478ADD683C8A}" srcOrd="0" destOrd="0" presId="urn:microsoft.com/office/officeart/2005/8/layout/vList2"/>
    <dgm:cxn modelId="{8872B5A1-DA7B-4810-BC1D-0FF2BE629FC0}" type="presParOf" srcId="{09B49B0D-4317-496A-91B9-422BA6F77F8B}" destId="{0EA27809-C450-4D75-AE91-C95DA5D036D3}" srcOrd="0" destOrd="0" presId="urn:microsoft.com/office/officeart/2005/8/layout/vList2"/>
    <dgm:cxn modelId="{87BDAA6D-6CFE-4A0E-9150-F9AC9C441E18}" type="presParOf" srcId="{09B49B0D-4317-496A-91B9-422BA6F77F8B}" destId="{EABE110F-1700-4485-B138-FC3505AE64F0}" srcOrd="1" destOrd="0" presId="urn:microsoft.com/office/officeart/2005/8/layout/vList2"/>
    <dgm:cxn modelId="{AE142995-9EE5-4D6A-B549-F024716E7841}" type="presParOf" srcId="{09B49B0D-4317-496A-91B9-422BA6F77F8B}" destId="{01E0CC44-4ADD-4A0D-9FC9-478ADD683C8A}" srcOrd="2" destOrd="0" presId="urn:microsoft.com/office/officeart/2005/8/layout/vList2"/>
    <dgm:cxn modelId="{AA358D16-B79B-4336-B680-3FDA1D25A479}" type="presParOf" srcId="{09B49B0D-4317-496A-91B9-422BA6F77F8B}" destId="{D8A50AD2-4015-428F-BFCB-7A66B27A99D4}" srcOrd="3" destOrd="0" presId="urn:microsoft.com/office/officeart/2005/8/layout/vList2"/>
    <dgm:cxn modelId="{24961C2D-85B6-4046-B173-A4C7F6EEACF6}" type="presParOf" srcId="{09B49B0D-4317-496A-91B9-422BA6F77F8B}" destId="{4BDB32F1-6D52-418E-91EC-B7E50B96F6C5}" srcOrd="4" destOrd="0" presId="urn:microsoft.com/office/officeart/2005/8/layout/vList2"/>
    <dgm:cxn modelId="{D7E62869-B4F3-407E-BD3A-F9057181EE58}" type="presParOf" srcId="{09B49B0D-4317-496A-91B9-422BA6F77F8B}" destId="{748B21E1-4979-459B-90F0-20F424C80730}" srcOrd="5" destOrd="0" presId="urn:microsoft.com/office/officeart/2005/8/layout/vList2"/>
    <dgm:cxn modelId="{7D6C9454-EFA4-44BD-897A-71FFEDF46D43}" type="presParOf" srcId="{09B49B0D-4317-496A-91B9-422BA6F77F8B}" destId="{1F851A1B-46E5-4631-9455-8306F5AAC56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924A9D-B141-404E-8F47-563127BF8E6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9F0DD7D-7D32-4A13-85BA-1BBB6FC86919}">
      <dgm:prSet/>
      <dgm:spPr/>
      <dgm:t>
        <a:bodyPr/>
        <a:lstStyle/>
        <a:p>
          <a:r>
            <a:rPr lang="en-GB" dirty="0">
              <a:solidFill>
                <a:schemeClr val="tx2">
                  <a:lumMod val="50000"/>
                </a:schemeClr>
              </a:solidFill>
            </a:rPr>
            <a:t>Perinatal difficulties, low SES and family adversity.</a:t>
          </a:r>
          <a:endParaRPr lang="en-US" dirty="0">
            <a:solidFill>
              <a:schemeClr val="tx2">
                <a:lumMod val="50000"/>
              </a:schemeClr>
            </a:solidFill>
          </a:endParaRPr>
        </a:p>
      </dgm:t>
    </dgm:pt>
    <dgm:pt modelId="{5EE29353-75C5-4057-B0BB-D506FE8AA957}" type="parTrans" cxnId="{8F5078AA-B456-4082-A884-4CD413B3EE96}">
      <dgm:prSet/>
      <dgm:spPr/>
      <dgm:t>
        <a:bodyPr/>
        <a:lstStyle/>
        <a:p>
          <a:endParaRPr lang="en-US"/>
        </a:p>
      </dgm:t>
    </dgm:pt>
    <dgm:pt modelId="{7FE7DCBD-BCFF-4018-8E7D-C64357A7F7A1}" type="sibTrans" cxnId="{8F5078AA-B456-4082-A884-4CD413B3EE96}">
      <dgm:prSet/>
      <dgm:spPr/>
      <dgm:t>
        <a:bodyPr/>
        <a:lstStyle/>
        <a:p>
          <a:endParaRPr lang="en-US"/>
        </a:p>
      </dgm:t>
    </dgm:pt>
    <dgm:pt modelId="{533D6015-B1C0-4979-B51F-B43C4B3DC5A2}">
      <dgm:prSet/>
      <dgm:spPr/>
      <dgm:t>
        <a:bodyPr/>
        <a:lstStyle/>
        <a:p>
          <a:r>
            <a:rPr lang="en-GB" dirty="0">
              <a:solidFill>
                <a:schemeClr val="tx2">
                  <a:lumMod val="50000"/>
                </a:schemeClr>
              </a:solidFill>
            </a:rPr>
            <a:t>Lone parenthood, poor parenting and low SES.</a:t>
          </a:r>
          <a:endParaRPr lang="en-US" dirty="0">
            <a:solidFill>
              <a:schemeClr val="tx2">
                <a:lumMod val="50000"/>
              </a:schemeClr>
            </a:solidFill>
          </a:endParaRPr>
        </a:p>
      </dgm:t>
    </dgm:pt>
    <dgm:pt modelId="{B43A2912-384E-4CC1-85E9-1FD6417FD45C}" type="parTrans" cxnId="{EB240D83-B0DF-4372-8373-743078C7B064}">
      <dgm:prSet/>
      <dgm:spPr/>
      <dgm:t>
        <a:bodyPr/>
        <a:lstStyle/>
        <a:p>
          <a:endParaRPr lang="en-US"/>
        </a:p>
      </dgm:t>
    </dgm:pt>
    <dgm:pt modelId="{04FEB59B-9F30-4513-A4E2-6FEC40D58F26}" type="sibTrans" cxnId="{EB240D83-B0DF-4372-8373-743078C7B064}">
      <dgm:prSet/>
      <dgm:spPr/>
      <dgm:t>
        <a:bodyPr/>
        <a:lstStyle/>
        <a:p>
          <a:endParaRPr lang="en-US"/>
        </a:p>
      </dgm:t>
    </dgm:pt>
    <dgm:pt modelId="{903A078A-A74C-470F-97E5-ABE75426896B}">
      <dgm:prSet/>
      <dgm:spPr/>
      <dgm:t>
        <a:bodyPr/>
        <a:lstStyle/>
        <a:p>
          <a:r>
            <a:rPr lang="en-GB" dirty="0">
              <a:solidFill>
                <a:schemeClr val="tx2">
                  <a:lumMod val="50000"/>
                </a:schemeClr>
              </a:solidFill>
            </a:rPr>
            <a:t>Insecure attachment, poor parenting, life stress, low social support.</a:t>
          </a:r>
          <a:endParaRPr lang="en-US" dirty="0">
            <a:solidFill>
              <a:schemeClr val="tx2">
                <a:lumMod val="50000"/>
              </a:schemeClr>
            </a:solidFill>
          </a:endParaRPr>
        </a:p>
      </dgm:t>
    </dgm:pt>
    <dgm:pt modelId="{17D47635-F238-4981-A4B8-9EB34FD956B6}" type="parTrans" cxnId="{4111506F-04AD-4930-BEDC-0F153CCF89E2}">
      <dgm:prSet/>
      <dgm:spPr/>
      <dgm:t>
        <a:bodyPr/>
        <a:lstStyle/>
        <a:p>
          <a:endParaRPr lang="en-US"/>
        </a:p>
      </dgm:t>
    </dgm:pt>
    <dgm:pt modelId="{F1A0D77F-520F-4504-B14F-0A275FBDEFD3}" type="sibTrans" cxnId="{4111506F-04AD-4930-BEDC-0F153CCF89E2}">
      <dgm:prSet/>
      <dgm:spPr/>
      <dgm:t>
        <a:bodyPr/>
        <a:lstStyle/>
        <a:p>
          <a:endParaRPr lang="en-US"/>
        </a:p>
      </dgm:t>
    </dgm:pt>
    <dgm:pt modelId="{BB29B436-16AD-4DF7-822A-D6D7ACCC3344}">
      <dgm:prSet/>
      <dgm:spPr/>
      <dgm:t>
        <a:bodyPr/>
        <a:lstStyle/>
        <a:p>
          <a:r>
            <a:rPr lang="en-GB" dirty="0">
              <a:solidFill>
                <a:schemeClr val="tx2">
                  <a:lumMod val="50000"/>
                </a:schemeClr>
              </a:solidFill>
            </a:rPr>
            <a:t>Parental criminality and early family conflict.</a:t>
          </a:r>
          <a:endParaRPr lang="en-US" dirty="0">
            <a:solidFill>
              <a:schemeClr val="tx2">
                <a:lumMod val="50000"/>
              </a:schemeClr>
            </a:solidFill>
          </a:endParaRPr>
        </a:p>
      </dgm:t>
    </dgm:pt>
    <dgm:pt modelId="{2C127795-6648-4F70-8765-D64C9BF8220A}" type="parTrans" cxnId="{A237ED95-159E-404E-8034-35A75C98B209}">
      <dgm:prSet/>
      <dgm:spPr/>
      <dgm:t>
        <a:bodyPr/>
        <a:lstStyle/>
        <a:p>
          <a:endParaRPr lang="en-US"/>
        </a:p>
      </dgm:t>
    </dgm:pt>
    <dgm:pt modelId="{751EA60D-F509-4E78-BCF6-1D8835E35B48}" type="sibTrans" cxnId="{A237ED95-159E-404E-8034-35A75C98B209}">
      <dgm:prSet/>
      <dgm:spPr/>
      <dgm:t>
        <a:bodyPr/>
        <a:lstStyle/>
        <a:p>
          <a:endParaRPr lang="en-US"/>
        </a:p>
      </dgm:t>
    </dgm:pt>
    <dgm:pt modelId="{DA874DAD-22CA-475D-8430-135A88934932}">
      <dgm:prSet/>
      <dgm:spPr/>
      <dgm:t>
        <a:bodyPr/>
        <a:lstStyle/>
        <a:p>
          <a:r>
            <a:rPr lang="en-GB" dirty="0">
              <a:solidFill>
                <a:schemeClr val="tx2">
                  <a:lumMod val="50000"/>
                </a:schemeClr>
              </a:solidFill>
            </a:rPr>
            <a:t>Harsh parenting and marital discord.</a:t>
          </a:r>
          <a:endParaRPr lang="en-US" dirty="0">
            <a:solidFill>
              <a:schemeClr val="tx2">
                <a:lumMod val="50000"/>
              </a:schemeClr>
            </a:solidFill>
          </a:endParaRPr>
        </a:p>
      </dgm:t>
    </dgm:pt>
    <dgm:pt modelId="{7390EED3-B4CA-4ABA-8D0A-CFD3855691C5}" type="parTrans" cxnId="{197225E5-B640-45ED-88CF-B6CBC7ECFD6A}">
      <dgm:prSet/>
      <dgm:spPr/>
      <dgm:t>
        <a:bodyPr/>
        <a:lstStyle/>
        <a:p>
          <a:endParaRPr lang="en-US"/>
        </a:p>
      </dgm:t>
    </dgm:pt>
    <dgm:pt modelId="{E3BE9BDD-D4A1-4577-9788-237A4FC17B57}" type="sibTrans" cxnId="{197225E5-B640-45ED-88CF-B6CBC7ECFD6A}">
      <dgm:prSet/>
      <dgm:spPr/>
      <dgm:t>
        <a:bodyPr/>
        <a:lstStyle/>
        <a:p>
          <a:endParaRPr lang="en-US"/>
        </a:p>
      </dgm:t>
    </dgm:pt>
    <dgm:pt modelId="{C478BD40-7523-485F-81BB-66948AC0A91F}">
      <dgm:prSet/>
      <dgm:spPr/>
      <dgm:t>
        <a:bodyPr/>
        <a:lstStyle/>
        <a:p>
          <a:r>
            <a:rPr lang="en-GB" dirty="0">
              <a:solidFill>
                <a:schemeClr val="tx2">
                  <a:lumMod val="50000"/>
                </a:schemeClr>
              </a:solidFill>
            </a:rPr>
            <a:t>Poor/harsh parenting reduced by emotional/community support.</a:t>
          </a:r>
          <a:endParaRPr lang="en-US" dirty="0">
            <a:solidFill>
              <a:schemeClr val="tx2">
                <a:lumMod val="50000"/>
              </a:schemeClr>
            </a:solidFill>
          </a:endParaRPr>
        </a:p>
      </dgm:t>
    </dgm:pt>
    <dgm:pt modelId="{964142CC-A057-41AA-9100-CF0E987CDEB5}" type="parTrans" cxnId="{A28A8D38-9B18-42EC-9EC7-325C8A3337DD}">
      <dgm:prSet/>
      <dgm:spPr/>
      <dgm:t>
        <a:bodyPr/>
        <a:lstStyle/>
        <a:p>
          <a:endParaRPr lang="en-US"/>
        </a:p>
      </dgm:t>
    </dgm:pt>
    <dgm:pt modelId="{C882EE96-1949-4991-A2CE-8CD3DC686257}" type="sibTrans" cxnId="{A28A8D38-9B18-42EC-9EC7-325C8A3337DD}">
      <dgm:prSet/>
      <dgm:spPr/>
      <dgm:t>
        <a:bodyPr/>
        <a:lstStyle/>
        <a:p>
          <a:endParaRPr lang="en-US"/>
        </a:p>
      </dgm:t>
    </dgm:pt>
    <dgm:pt modelId="{AD1C1BE5-2B9A-4310-8701-4090B6929BCF}">
      <dgm:prSet/>
      <dgm:spPr/>
      <dgm:t>
        <a:bodyPr/>
        <a:lstStyle/>
        <a:p>
          <a:r>
            <a:rPr lang="en-GB" dirty="0">
              <a:solidFill>
                <a:schemeClr val="tx2">
                  <a:lumMod val="50000"/>
                </a:schemeClr>
              </a:solidFill>
            </a:rPr>
            <a:t>Low SES reduced by good parenting and age appropriate verbal ability.</a:t>
          </a:r>
          <a:endParaRPr lang="en-US" dirty="0">
            <a:solidFill>
              <a:schemeClr val="tx2">
                <a:lumMod val="50000"/>
              </a:schemeClr>
            </a:solidFill>
          </a:endParaRPr>
        </a:p>
      </dgm:t>
    </dgm:pt>
    <dgm:pt modelId="{6C5BBD0B-660C-48E0-8A9B-349C307BF716}" type="parTrans" cxnId="{3D841360-682C-492B-9DDA-F92BCDE34782}">
      <dgm:prSet/>
      <dgm:spPr/>
      <dgm:t>
        <a:bodyPr/>
        <a:lstStyle/>
        <a:p>
          <a:endParaRPr lang="en-US"/>
        </a:p>
      </dgm:t>
    </dgm:pt>
    <dgm:pt modelId="{42529F36-917B-4EF8-8A52-627BD8A9982D}" type="sibTrans" cxnId="{3D841360-682C-492B-9DDA-F92BCDE34782}">
      <dgm:prSet/>
      <dgm:spPr/>
      <dgm:t>
        <a:bodyPr/>
        <a:lstStyle/>
        <a:p>
          <a:endParaRPr lang="en-US"/>
        </a:p>
      </dgm:t>
    </dgm:pt>
    <dgm:pt modelId="{385B662A-8CC1-4625-AF23-FEB16F6ADF1C}" type="pres">
      <dgm:prSet presAssocID="{E2924A9D-B141-404E-8F47-563127BF8E6A}" presName="vert0" presStyleCnt="0">
        <dgm:presLayoutVars>
          <dgm:dir/>
          <dgm:animOne val="branch"/>
          <dgm:animLvl val="lvl"/>
        </dgm:presLayoutVars>
      </dgm:prSet>
      <dgm:spPr/>
    </dgm:pt>
    <dgm:pt modelId="{FC3C2B71-2F56-478D-BD1C-2128C8FDC5DD}" type="pres">
      <dgm:prSet presAssocID="{99F0DD7D-7D32-4A13-85BA-1BBB6FC86919}" presName="thickLine" presStyleLbl="alignNode1" presStyleIdx="0" presStyleCnt="7"/>
      <dgm:spPr/>
    </dgm:pt>
    <dgm:pt modelId="{6B33B143-0E81-4EA1-B449-5C680C37B497}" type="pres">
      <dgm:prSet presAssocID="{99F0DD7D-7D32-4A13-85BA-1BBB6FC86919}" presName="horz1" presStyleCnt="0"/>
      <dgm:spPr/>
    </dgm:pt>
    <dgm:pt modelId="{C98C183C-99DB-4BAB-BAAA-1B0FAE41F664}" type="pres">
      <dgm:prSet presAssocID="{99F0DD7D-7D32-4A13-85BA-1BBB6FC86919}" presName="tx1" presStyleLbl="revTx" presStyleIdx="0" presStyleCnt="7"/>
      <dgm:spPr/>
    </dgm:pt>
    <dgm:pt modelId="{6A00ACCC-46CA-4471-8941-6DA9D9853F6B}" type="pres">
      <dgm:prSet presAssocID="{99F0DD7D-7D32-4A13-85BA-1BBB6FC86919}" presName="vert1" presStyleCnt="0"/>
      <dgm:spPr/>
    </dgm:pt>
    <dgm:pt modelId="{F276FD86-F5F8-47B3-8BFC-53043513D692}" type="pres">
      <dgm:prSet presAssocID="{533D6015-B1C0-4979-B51F-B43C4B3DC5A2}" presName="thickLine" presStyleLbl="alignNode1" presStyleIdx="1" presStyleCnt="7"/>
      <dgm:spPr/>
    </dgm:pt>
    <dgm:pt modelId="{DB5194E7-FC6F-450C-9319-2C8DDD1D7D2D}" type="pres">
      <dgm:prSet presAssocID="{533D6015-B1C0-4979-B51F-B43C4B3DC5A2}" presName="horz1" presStyleCnt="0"/>
      <dgm:spPr/>
    </dgm:pt>
    <dgm:pt modelId="{276BE7B5-EBA8-4AFE-A2F2-E83EFCE1B19A}" type="pres">
      <dgm:prSet presAssocID="{533D6015-B1C0-4979-B51F-B43C4B3DC5A2}" presName="tx1" presStyleLbl="revTx" presStyleIdx="1" presStyleCnt="7"/>
      <dgm:spPr/>
    </dgm:pt>
    <dgm:pt modelId="{B0623C06-03FC-4378-8E38-1B865C69669E}" type="pres">
      <dgm:prSet presAssocID="{533D6015-B1C0-4979-B51F-B43C4B3DC5A2}" presName="vert1" presStyleCnt="0"/>
      <dgm:spPr/>
    </dgm:pt>
    <dgm:pt modelId="{E60E1218-4DF6-4F34-9D27-E576864B9504}" type="pres">
      <dgm:prSet presAssocID="{903A078A-A74C-470F-97E5-ABE75426896B}" presName="thickLine" presStyleLbl="alignNode1" presStyleIdx="2" presStyleCnt="7"/>
      <dgm:spPr/>
    </dgm:pt>
    <dgm:pt modelId="{9C267733-D705-4779-AFBB-F4351B67E7ED}" type="pres">
      <dgm:prSet presAssocID="{903A078A-A74C-470F-97E5-ABE75426896B}" presName="horz1" presStyleCnt="0"/>
      <dgm:spPr/>
    </dgm:pt>
    <dgm:pt modelId="{8A9191DE-A6F6-4423-9043-9301671CE206}" type="pres">
      <dgm:prSet presAssocID="{903A078A-A74C-470F-97E5-ABE75426896B}" presName="tx1" presStyleLbl="revTx" presStyleIdx="2" presStyleCnt="7"/>
      <dgm:spPr/>
    </dgm:pt>
    <dgm:pt modelId="{DE2DE534-B405-411C-9B40-320C90CAD719}" type="pres">
      <dgm:prSet presAssocID="{903A078A-A74C-470F-97E5-ABE75426896B}" presName="vert1" presStyleCnt="0"/>
      <dgm:spPr/>
    </dgm:pt>
    <dgm:pt modelId="{AFA8CBA1-A9D3-4E35-B4CD-1668CE0BEFB5}" type="pres">
      <dgm:prSet presAssocID="{BB29B436-16AD-4DF7-822A-D6D7ACCC3344}" presName="thickLine" presStyleLbl="alignNode1" presStyleIdx="3" presStyleCnt="7"/>
      <dgm:spPr/>
    </dgm:pt>
    <dgm:pt modelId="{8B8694D4-9D39-4C2D-8165-81659ECF8806}" type="pres">
      <dgm:prSet presAssocID="{BB29B436-16AD-4DF7-822A-D6D7ACCC3344}" presName="horz1" presStyleCnt="0"/>
      <dgm:spPr/>
    </dgm:pt>
    <dgm:pt modelId="{0491D1B0-54CF-4AAC-BA35-BAA5A5ACC1C1}" type="pres">
      <dgm:prSet presAssocID="{BB29B436-16AD-4DF7-822A-D6D7ACCC3344}" presName="tx1" presStyleLbl="revTx" presStyleIdx="3" presStyleCnt="7"/>
      <dgm:spPr/>
    </dgm:pt>
    <dgm:pt modelId="{3FCCFE90-45C5-41AF-82AF-7C4E9480E20C}" type="pres">
      <dgm:prSet presAssocID="{BB29B436-16AD-4DF7-822A-D6D7ACCC3344}" presName="vert1" presStyleCnt="0"/>
      <dgm:spPr/>
    </dgm:pt>
    <dgm:pt modelId="{26ED4A14-247E-45A8-99D8-8BDA9E532F52}" type="pres">
      <dgm:prSet presAssocID="{DA874DAD-22CA-475D-8430-135A88934932}" presName="thickLine" presStyleLbl="alignNode1" presStyleIdx="4" presStyleCnt="7"/>
      <dgm:spPr/>
    </dgm:pt>
    <dgm:pt modelId="{9F66075C-FD40-485F-94C2-93A061D3C50F}" type="pres">
      <dgm:prSet presAssocID="{DA874DAD-22CA-475D-8430-135A88934932}" presName="horz1" presStyleCnt="0"/>
      <dgm:spPr/>
    </dgm:pt>
    <dgm:pt modelId="{D5903135-13D8-48D1-B134-E5FE6CF9A09D}" type="pres">
      <dgm:prSet presAssocID="{DA874DAD-22CA-475D-8430-135A88934932}" presName="tx1" presStyleLbl="revTx" presStyleIdx="4" presStyleCnt="7"/>
      <dgm:spPr/>
    </dgm:pt>
    <dgm:pt modelId="{E5F894A1-294A-494F-AB4E-64AE12FD3D4A}" type="pres">
      <dgm:prSet presAssocID="{DA874DAD-22CA-475D-8430-135A88934932}" presName="vert1" presStyleCnt="0"/>
      <dgm:spPr/>
    </dgm:pt>
    <dgm:pt modelId="{2DF322A0-E2F7-46F4-9F32-A9CC125EC884}" type="pres">
      <dgm:prSet presAssocID="{C478BD40-7523-485F-81BB-66948AC0A91F}" presName="thickLine" presStyleLbl="alignNode1" presStyleIdx="5" presStyleCnt="7"/>
      <dgm:spPr/>
    </dgm:pt>
    <dgm:pt modelId="{CD60E9E3-FA4C-4C7A-B577-972A7270774B}" type="pres">
      <dgm:prSet presAssocID="{C478BD40-7523-485F-81BB-66948AC0A91F}" presName="horz1" presStyleCnt="0"/>
      <dgm:spPr/>
    </dgm:pt>
    <dgm:pt modelId="{EA0C0D63-186D-4DF2-852C-908DAB25117F}" type="pres">
      <dgm:prSet presAssocID="{C478BD40-7523-485F-81BB-66948AC0A91F}" presName="tx1" presStyleLbl="revTx" presStyleIdx="5" presStyleCnt="7"/>
      <dgm:spPr/>
    </dgm:pt>
    <dgm:pt modelId="{C41D8F66-D88F-40FC-8DD0-FBBE52FBA626}" type="pres">
      <dgm:prSet presAssocID="{C478BD40-7523-485F-81BB-66948AC0A91F}" presName="vert1" presStyleCnt="0"/>
      <dgm:spPr/>
    </dgm:pt>
    <dgm:pt modelId="{1D7061AE-D194-40DB-A5AA-83245E223950}" type="pres">
      <dgm:prSet presAssocID="{AD1C1BE5-2B9A-4310-8701-4090B6929BCF}" presName="thickLine" presStyleLbl="alignNode1" presStyleIdx="6" presStyleCnt="7"/>
      <dgm:spPr/>
    </dgm:pt>
    <dgm:pt modelId="{FF419E98-29B8-4DF9-8EE8-E6D10E8D70C5}" type="pres">
      <dgm:prSet presAssocID="{AD1C1BE5-2B9A-4310-8701-4090B6929BCF}" presName="horz1" presStyleCnt="0"/>
      <dgm:spPr/>
    </dgm:pt>
    <dgm:pt modelId="{09E0769B-4D4E-4598-A48D-770F1341385D}" type="pres">
      <dgm:prSet presAssocID="{AD1C1BE5-2B9A-4310-8701-4090B6929BCF}" presName="tx1" presStyleLbl="revTx" presStyleIdx="6" presStyleCnt="7"/>
      <dgm:spPr/>
    </dgm:pt>
    <dgm:pt modelId="{7F87F422-C1BF-4B6C-AEE9-4E1D3FF756C1}" type="pres">
      <dgm:prSet presAssocID="{AD1C1BE5-2B9A-4310-8701-4090B6929BCF}" presName="vert1" presStyleCnt="0"/>
      <dgm:spPr/>
    </dgm:pt>
  </dgm:ptLst>
  <dgm:cxnLst>
    <dgm:cxn modelId="{8C547C04-1BCE-46D2-AE69-CF526648E02A}" type="presOf" srcId="{99F0DD7D-7D32-4A13-85BA-1BBB6FC86919}" destId="{C98C183C-99DB-4BAB-BAAA-1B0FAE41F664}" srcOrd="0" destOrd="0" presId="urn:microsoft.com/office/officeart/2008/layout/LinedList"/>
    <dgm:cxn modelId="{A28A8D38-9B18-42EC-9EC7-325C8A3337DD}" srcId="{E2924A9D-B141-404E-8F47-563127BF8E6A}" destId="{C478BD40-7523-485F-81BB-66948AC0A91F}" srcOrd="5" destOrd="0" parTransId="{964142CC-A057-41AA-9100-CF0E987CDEB5}" sibTransId="{C882EE96-1949-4991-A2CE-8CD3DC686257}"/>
    <dgm:cxn modelId="{74548A3C-B68B-45F3-B172-ACBA7047C640}" type="presOf" srcId="{BB29B436-16AD-4DF7-822A-D6D7ACCC3344}" destId="{0491D1B0-54CF-4AAC-BA35-BAA5A5ACC1C1}" srcOrd="0" destOrd="0" presId="urn:microsoft.com/office/officeart/2008/layout/LinedList"/>
    <dgm:cxn modelId="{3D841360-682C-492B-9DDA-F92BCDE34782}" srcId="{E2924A9D-B141-404E-8F47-563127BF8E6A}" destId="{AD1C1BE5-2B9A-4310-8701-4090B6929BCF}" srcOrd="6" destOrd="0" parTransId="{6C5BBD0B-660C-48E0-8A9B-349C307BF716}" sibTransId="{42529F36-917B-4EF8-8A52-627BD8A9982D}"/>
    <dgm:cxn modelId="{4111506F-04AD-4930-BEDC-0F153CCF89E2}" srcId="{E2924A9D-B141-404E-8F47-563127BF8E6A}" destId="{903A078A-A74C-470F-97E5-ABE75426896B}" srcOrd="2" destOrd="0" parTransId="{17D47635-F238-4981-A4B8-9EB34FD956B6}" sibTransId="{F1A0D77F-520F-4504-B14F-0A275FBDEFD3}"/>
    <dgm:cxn modelId="{D02C8D56-A5C7-4A91-9AEA-1EDC88EA709C}" type="presOf" srcId="{DA874DAD-22CA-475D-8430-135A88934932}" destId="{D5903135-13D8-48D1-B134-E5FE6CF9A09D}" srcOrd="0" destOrd="0" presId="urn:microsoft.com/office/officeart/2008/layout/LinedList"/>
    <dgm:cxn modelId="{EB240D83-B0DF-4372-8373-743078C7B064}" srcId="{E2924A9D-B141-404E-8F47-563127BF8E6A}" destId="{533D6015-B1C0-4979-B51F-B43C4B3DC5A2}" srcOrd="1" destOrd="0" parTransId="{B43A2912-384E-4CC1-85E9-1FD6417FD45C}" sibTransId="{04FEB59B-9F30-4513-A4E2-6FEC40D58F26}"/>
    <dgm:cxn modelId="{094C6E93-E904-4AD8-B9AA-62F743CEB8B5}" type="presOf" srcId="{E2924A9D-B141-404E-8F47-563127BF8E6A}" destId="{385B662A-8CC1-4625-AF23-FEB16F6ADF1C}" srcOrd="0" destOrd="0" presId="urn:microsoft.com/office/officeart/2008/layout/LinedList"/>
    <dgm:cxn modelId="{53687295-1795-478A-AE7B-9B330F3E206E}" type="presOf" srcId="{C478BD40-7523-485F-81BB-66948AC0A91F}" destId="{EA0C0D63-186D-4DF2-852C-908DAB25117F}" srcOrd="0" destOrd="0" presId="urn:microsoft.com/office/officeart/2008/layout/LinedList"/>
    <dgm:cxn modelId="{A237ED95-159E-404E-8034-35A75C98B209}" srcId="{E2924A9D-B141-404E-8F47-563127BF8E6A}" destId="{BB29B436-16AD-4DF7-822A-D6D7ACCC3344}" srcOrd="3" destOrd="0" parTransId="{2C127795-6648-4F70-8765-D64C9BF8220A}" sibTransId="{751EA60D-F509-4E78-BCF6-1D8835E35B48}"/>
    <dgm:cxn modelId="{4A351DA1-B286-4375-BE25-E78A9E8E727D}" type="presOf" srcId="{903A078A-A74C-470F-97E5-ABE75426896B}" destId="{8A9191DE-A6F6-4423-9043-9301671CE206}" srcOrd="0" destOrd="0" presId="urn:microsoft.com/office/officeart/2008/layout/LinedList"/>
    <dgm:cxn modelId="{188C12A4-9183-4A56-9A2C-DD3F900EC30E}" type="presOf" srcId="{AD1C1BE5-2B9A-4310-8701-4090B6929BCF}" destId="{09E0769B-4D4E-4598-A48D-770F1341385D}" srcOrd="0" destOrd="0" presId="urn:microsoft.com/office/officeart/2008/layout/LinedList"/>
    <dgm:cxn modelId="{8F5078AA-B456-4082-A884-4CD413B3EE96}" srcId="{E2924A9D-B141-404E-8F47-563127BF8E6A}" destId="{99F0DD7D-7D32-4A13-85BA-1BBB6FC86919}" srcOrd="0" destOrd="0" parTransId="{5EE29353-75C5-4057-B0BB-D506FE8AA957}" sibTransId="{7FE7DCBD-BCFF-4018-8E7D-C64357A7F7A1}"/>
    <dgm:cxn modelId="{6B2962E1-F7A8-45D8-A735-9965385DE110}" type="presOf" srcId="{533D6015-B1C0-4979-B51F-B43C4B3DC5A2}" destId="{276BE7B5-EBA8-4AFE-A2F2-E83EFCE1B19A}" srcOrd="0" destOrd="0" presId="urn:microsoft.com/office/officeart/2008/layout/LinedList"/>
    <dgm:cxn modelId="{197225E5-B640-45ED-88CF-B6CBC7ECFD6A}" srcId="{E2924A9D-B141-404E-8F47-563127BF8E6A}" destId="{DA874DAD-22CA-475D-8430-135A88934932}" srcOrd="4" destOrd="0" parTransId="{7390EED3-B4CA-4ABA-8D0A-CFD3855691C5}" sibTransId="{E3BE9BDD-D4A1-4577-9788-237A4FC17B57}"/>
    <dgm:cxn modelId="{DE18029F-D33B-43C8-B056-37B8920C5542}" type="presParOf" srcId="{385B662A-8CC1-4625-AF23-FEB16F6ADF1C}" destId="{FC3C2B71-2F56-478D-BD1C-2128C8FDC5DD}" srcOrd="0" destOrd="0" presId="urn:microsoft.com/office/officeart/2008/layout/LinedList"/>
    <dgm:cxn modelId="{7B4957CB-9921-451C-B4D9-6D8FCB0A34C3}" type="presParOf" srcId="{385B662A-8CC1-4625-AF23-FEB16F6ADF1C}" destId="{6B33B143-0E81-4EA1-B449-5C680C37B497}" srcOrd="1" destOrd="0" presId="urn:microsoft.com/office/officeart/2008/layout/LinedList"/>
    <dgm:cxn modelId="{074B3AB9-4878-4F8F-920B-3D352469FEF1}" type="presParOf" srcId="{6B33B143-0E81-4EA1-B449-5C680C37B497}" destId="{C98C183C-99DB-4BAB-BAAA-1B0FAE41F664}" srcOrd="0" destOrd="0" presId="urn:microsoft.com/office/officeart/2008/layout/LinedList"/>
    <dgm:cxn modelId="{16CE4582-3116-4450-8E8F-D3BD6933339D}" type="presParOf" srcId="{6B33B143-0E81-4EA1-B449-5C680C37B497}" destId="{6A00ACCC-46CA-4471-8941-6DA9D9853F6B}" srcOrd="1" destOrd="0" presId="urn:microsoft.com/office/officeart/2008/layout/LinedList"/>
    <dgm:cxn modelId="{3616218E-F0AA-4CB8-B798-56F3C1853042}" type="presParOf" srcId="{385B662A-8CC1-4625-AF23-FEB16F6ADF1C}" destId="{F276FD86-F5F8-47B3-8BFC-53043513D692}" srcOrd="2" destOrd="0" presId="urn:microsoft.com/office/officeart/2008/layout/LinedList"/>
    <dgm:cxn modelId="{05FB7F07-B706-479C-821B-A732170B76D1}" type="presParOf" srcId="{385B662A-8CC1-4625-AF23-FEB16F6ADF1C}" destId="{DB5194E7-FC6F-450C-9319-2C8DDD1D7D2D}" srcOrd="3" destOrd="0" presId="urn:microsoft.com/office/officeart/2008/layout/LinedList"/>
    <dgm:cxn modelId="{CEECA0B1-6AF9-473F-A388-667214A1B087}" type="presParOf" srcId="{DB5194E7-FC6F-450C-9319-2C8DDD1D7D2D}" destId="{276BE7B5-EBA8-4AFE-A2F2-E83EFCE1B19A}" srcOrd="0" destOrd="0" presId="urn:microsoft.com/office/officeart/2008/layout/LinedList"/>
    <dgm:cxn modelId="{EB8765FA-1F47-4590-AC65-7B3844BE9A4C}" type="presParOf" srcId="{DB5194E7-FC6F-450C-9319-2C8DDD1D7D2D}" destId="{B0623C06-03FC-4378-8E38-1B865C69669E}" srcOrd="1" destOrd="0" presId="urn:microsoft.com/office/officeart/2008/layout/LinedList"/>
    <dgm:cxn modelId="{9FCBD381-26C6-4BD8-81EE-AB76088A9919}" type="presParOf" srcId="{385B662A-8CC1-4625-AF23-FEB16F6ADF1C}" destId="{E60E1218-4DF6-4F34-9D27-E576864B9504}" srcOrd="4" destOrd="0" presId="urn:microsoft.com/office/officeart/2008/layout/LinedList"/>
    <dgm:cxn modelId="{ECE7085C-AB88-4934-87A2-8570B693E3FC}" type="presParOf" srcId="{385B662A-8CC1-4625-AF23-FEB16F6ADF1C}" destId="{9C267733-D705-4779-AFBB-F4351B67E7ED}" srcOrd="5" destOrd="0" presId="urn:microsoft.com/office/officeart/2008/layout/LinedList"/>
    <dgm:cxn modelId="{A7C943D8-B707-402F-9DE3-5696B42B5F90}" type="presParOf" srcId="{9C267733-D705-4779-AFBB-F4351B67E7ED}" destId="{8A9191DE-A6F6-4423-9043-9301671CE206}" srcOrd="0" destOrd="0" presId="urn:microsoft.com/office/officeart/2008/layout/LinedList"/>
    <dgm:cxn modelId="{1D92645E-0053-4C6C-9A52-C5E6F457C17C}" type="presParOf" srcId="{9C267733-D705-4779-AFBB-F4351B67E7ED}" destId="{DE2DE534-B405-411C-9B40-320C90CAD719}" srcOrd="1" destOrd="0" presId="urn:microsoft.com/office/officeart/2008/layout/LinedList"/>
    <dgm:cxn modelId="{74F8DD28-0FBA-4815-A600-7B5EE876FE20}" type="presParOf" srcId="{385B662A-8CC1-4625-AF23-FEB16F6ADF1C}" destId="{AFA8CBA1-A9D3-4E35-B4CD-1668CE0BEFB5}" srcOrd="6" destOrd="0" presId="urn:microsoft.com/office/officeart/2008/layout/LinedList"/>
    <dgm:cxn modelId="{A4D1EBDE-876F-47D5-A175-B97EF7CF0AB4}" type="presParOf" srcId="{385B662A-8CC1-4625-AF23-FEB16F6ADF1C}" destId="{8B8694D4-9D39-4C2D-8165-81659ECF8806}" srcOrd="7" destOrd="0" presId="urn:microsoft.com/office/officeart/2008/layout/LinedList"/>
    <dgm:cxn modelId="{A3E9D39C-17A0-4B7A-B218-91AE554D5D36}" type="presParOf" srcId="{8B8694D4-9D39-4C2D-8165-81659ECF8806}" destId="{0491D1B0-54CF-4AAC-BA35-BAA5A5ACC1C1}" srcOrd="0" destOrd="0" presId="urn:microsoft.com/office/officeart/2008/layout/LinedList"/>
    <dgm:cxn modelId="{8C367C87-DFF4-4BDE-95A9-7D558E42565A}" type="presParOf" srcId="{8B8694D4-9D39-4C2D-8165-81659ECF8806}" destId="{3FCCFE90-45C5-41AF-82AF-7C4E9480E20C}" srcOrd="1" destOrd="0" presId="urn:microsoft.com/office/officeart/2008/layout/LinedList"/>
    <dgm:cxn modelId="{CD4C1C8C-DCFF-4AE4-B84D-F1C719BD67E8}" type="presParOf" srcId="{385B662A-8CC1-4625-AF23-FEB16F6ADF1C}" destId="{26ED4A14-247E-45A8-99D8-8BDA9E532F52}" srcOrd="8" destOrd="0" presId="urn:microsoft.com/office/officeart/2008/layout/LinedList"/>
    <dgm:cxn modelId="{2E11D6AB-3B48-453A-9DDA-B0E77F2FDC76}" type="presParOf" srcId="{385B662A-8CC1-4625-AF23-FEB16F6ADF1C}" destId="{9F66075C-FD40-485F-94C2-93A061D3C50F}" srcOrd="9" destOrd="0" presId="urn:microsoft.com/office/officeart/2008/layout/LinedList"/>
    <dgm:cxn modelId="{524E1EE1-CAA1-4914-A85E-CE33FA61C737}" type="presParOf" srcId="{9F66075C-FD40-485F-94C2-93A061D3C50F}" destId="{D5903135-13D8-48D1-B134-E5FE6CF9A09D}" srcOrd="0" destOrd="0" presId="urn:microsoft.com/office/officeart/2008/layout/LinedList"/>
    <dgm:cxn modelId="{09BCBE1D-18BB-49C1-9D43-294DCFAF90B4}" type="presParOf" srcId="{9F66075C-FD40-485F-94C2-93A061D3C50F}" destId="{E5F894A1-294A-494F-AB4E-64AE12FD3D4A}" srcOrd="1" destOrd="0" presId="urn:microsoft.com/office/officeart/2008/layout/LinedList"/>
    <dgm:cxn modelId="{4E054B1B-DC44-4989-9C86-7470D593FFE1}" type="presParOf" srcId="{385B662A-8CC1-4625-AF23-FEB16F6ADF1C}" destId="{2DF322A0-E2F7-46F4-9F32-A9CC125EC884}" srcOrd="10" destOrd="0" presId="urn:microsoft.com/office/officeart/2008/layout/LinedList"/>
    <dgm:cxn modelId="{F1220301-FD00-47FE-8B73-40826B1BEF4E}" type="presParOf" srcId="{385B662A-8CC1-4625-AF23-FEB16F6ADF1C}" destId="{CD60E9E3-FA4C-4C7A-B577-972A7270774B}" srcOrd="11" destOrd="0" presId="urn:microsoft.com/office/officeart/2008/layout/LinedList"/>
    <dgm:cxn modelId="{0A42E1E2-DC36-43C2-880C-35317B59BB73}" type="presParOf" srcId="{CD60E9E3-FA4C-4C7A-B577-972A7270774B}" destId="{EA0C0D63-186D-4DF2-852C-908DAB25117F}" srcOrd="0" destOrd="0" presId="urn:microsoft.com/office/officeart/2008/layout/LinedList"/>
    <dgm:cxn modelId="{EA88A416-5E6F-4CFD-AF55-E30B81890E75}" type="presParOf" srcId="{CD60E9E3-FA4C-4C7A-B577-972A7270774B}" destId="{C41D8F66-D88F-40FC-8DD0-FBBE52FBA626}" srcOrd="1" destOrd="0" presId="urn:microsoft.com/office/officeart/2008/layout/LinedList"/>
    <dgm:cxn modelId="{61E911CA-24CD-46AB-ABC2-2A3AFEC0CFD2}" type="presParOf" srcId="{385B662A-8CC1-4625-AF23-FEB16F6ADF1C}" destId="{1D7061AE-D194-40DB-A5AA-83245E223950}" srcOrd="12" destOrd="0" presId="urn:microsoft.com/office/officeart/2008/layout/LinedList"/>
    <dgm:cxn modelId="{9E25734E-B2AA-4FE7-993B-AE8F187D19A2}" type="presParOf" srcId="{385B662A-8CC1-4625-AF23-FEB16F6ADF1C}" destId="{FF419E98-29B8-4DF9-8EE8-E6D10E8D70C5}" srcOrd="13" destOrd="0" presId="urn:microsoft.com/office/officeart/2008/layout/LinedList"/>
    <dgm:cxn modelId="{DA96CDB9-6B75-4636-9948-F9354FDDD076}" type="presParOf" srcId="{FF419E98-29B8-4DF9-8EE8-E6D10E8D70C5}" destId="{09E0769B-4D4E-4598-A48D-770F1341385D}" srcOrd="0" destOrd="0" presId="urn:microsoft.com/office/officeart/2008/layout/LinedList"/>
    <dgm:cxn modelId="{87DC53B6-D180-493A-B14D-50B78BC6C937}" type="presParOf" srcId="{FF419E98-29B8-4DF9-8EE8-E6D10E8D70C5}" destId="{7F87F422-C1BF-4B6C-AEE9-4E1D3FF756C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E0C6E2-E21C-4F05-A6D0-053A50C9C3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CE5847E-F190-4612-B100-340A61D852BE}">
      <dgm:prSet/>
      <dgm:spPr/>
      <dgm:t>
        <a:bodyPr/>
        <a:lstStyle/>
        <a:p>
          <a:r>
            <a:rPr lang="en-GB"/>
            <a:t>Russia (Ruchkin, Eisemann &amp; Hagglof 1998) compared delinquents to non offenders aged 15-18:</a:t>
          </a:r>
          <a:endParaRPr lang="en-US"/>
        </a:p>
      </dgm:t>
    </dgm:pt>
    <dgm:pt modelId="{00E28B1A-241E-4E6A-920C-F6006765A9CA}" type="parTrans" cxnId="{E187DAD1-13A9-4846-B5C5-3E88509C63F9}">
      <dgm:prSet/>
      <dgm:spPr/>
      <dgm:t>
        <a:bodyPr/>
        <a:lstStyle/>
        <a:p>
          <a:endParaRPr lang="en-US"/>
        </a:p>
      </dgm:t>
    </dgm:pt>
    <dgm:pt modelId="{72C7A55F-80D9-4386-BE16-3719B55D757A}" type="sibTrans" cxnId="{E187DAD1-13A9-4846-B5C5-3E88509C63F9}">
      <dgm:prSet/>
      <dgm:spPr/>
      <dgm:t>
        <a:bodyPr/>
        <a:lstStyle/>
        <a:p>
          <a:endParaRPr lang="en-US"/>
        </a:p>
      </dgm:t>
    </dgm:pt>
    <dgm:pt modelId="{1452D82D-9879-4E48-8488-501621384514}">
      <dgm:prSet/>
      <dgm:spPr/>
      <dgm:t>
        <a:bodyPr/>
        <a:lstStyle/>
        <a:p>
          <a:r>
            <a:rPr lang="en-GB"/>
            <a:t>Aggression in boys was best predicted by fathers rejection.</a:t>
          </a:r>
          <a:endParaRPr lang="en-US"/>
        </a:p>
      </dgm:t>
    </dgm:pt>
    <dgm:pt modelId="{0DCA7E3E-C51A-480D-99A1-D3FC84C79FB0}" type="parTrans" cxnId="{E38803B7-DA61-4D49-93EA-D5A4D907922A}">
      <dgm:prSet/>
      <dgm:spPr/>
      <dgm:t>
        <a:bodyPr/>
        <a:lstStyle/>
        <a:p>
          <a:endParaRPr lang="en-US"/>
        </a:p>
      </dgm:t>
    </dgm:pt>
    <dgm:pt modelId="{B1027291-A0FD-439A-BE61-6A8B067A5D1A}" type="sibTrans" cxnId="{E38803B7-DA61-4D49-93EA-D5A4D907922A}">
      <dgm:prSet/>
      <dgm:spPr/>
      <dgm:t>
        <a:bodyPr/>
        <a:lstStyle/>
        <a:p>
          <a:endParaRPr lang="en-US"/>
        </a:p>
      </dgm:t>
    </dgm:pt>
    <dgm:pt modelId="{E9E87978-B0F6-4A67-90C1-DDB6FF20ECAA}">
      <dgm:prSet/>
      <dgm:spPr/>
      <dgm:t>
        <a:bodyPr/>
        <a:lstStyle/>
        <a:p>
          <a:r>
            <a:rPr lang="en-GB"/>
            <a:t>For control group rejection by the mother was associated with aggression.</a:t>
          </a:r>
          <a:endParaRPr lang="en-US"/>
        </a:p>
      </dgm:t>
    </dgm:pt>
    <dgm:pt modelId="{8ACB4743-A7AC-4B2B-AE87-A85E0325E5F0}" type="parTrans" cxnId="{A845CFDF-D983-4F77-80A3-1471018833D0}">
      <dgm:prSet/>
      <dgm:spPr/>
      <dgm:t>
        <a:bodyPr/>
        <a:lstStyle/>
        <a:p>
          <a:endParaRPr lang="en-US"/>
        </a:p>
      </dgm:t>
    </dgm:pt>
    <dgm:pt modelId="{9CC2C06A-E37B-4360-819A-743F7BA97CB0}" type="sibTrans" cxnId="{A845CFDF-D983-4F77-80A3-1471018833D0}">
      <dgm:prSet/>
      <dgm:spPr/>
      <dgm:t>
        <a:bodyPr/>
        <a:lstStyle/>
        <a:p>
          <a:endParaRPr lang="en-US"/>
        </a:p>
      </dgm:t>
    </dgm:pt>
    <dgm:pt modelId="{25409979-D8A7-4D8C-BFBE-D0464F3DE32D}">
      <dgm:prSet/>
      <dgm:spPr/>
      <dgm:t>
        <a:bodyPr/>
        <a:lstStyle/>
        <a:p>
          <a:r>
            <a:rPr lang="en-GB"/>
            <a:t>Delinquents scored higher for rejection and overprotection by both mother and father.</a:t>
          </a:r>
          <a:endParaRPr lang="en-US"/>
        </a:p>
      </dgm:t>
    </dgm:pt>
    <dgm:pt modelId="{D459F0A7-41C4-4212-947A-C904F41497D4}" type="parTrans" cxnId="{A5F267D5-C6F5-4BCE-9740-5629D02FA620}">
      <dgm:prSet/>
      <dgm:spPr/>
      <dgm:t>
        <a:bodyPr/>
        <a:lstStyle/>
        <a:p>
          <a:endParaRPr lang="en-US"/>
        </a:p>
      </dgm:t>
    </dgm:pt>
    <dgm:pt modelId="{2CAC00EE-A0B5-44B8-8EC2-531BFC829DD7}" type="sibTrans" cxnId="{A5F267D5-C6F5-4BCE-9740-5629D02FA620}">
      <dgm:prSet/>
      <dgm:spPr/>
      <dgm:t>
        <a:bodyPr/>
        <a:lstStyle/>
        <a:p>
          <a:endParaRPr lang="en-US"/>
        </a:p>
      </dgm:t>
    </dgm:pt>
    <dgm:pt modelId="{A9342D6A-F6C3-44F6-825F-B2FFB3DEECC7}">
      <dgm:prSet/>
      <dgm:spPr/>
      <dgm:t>
        <a:bodyPr/>
        <a:lstStyle/>
        <a:p>
          <a:r>
            <a:rPr lang="en-GB"/>
            <a:t>Delinquents had complaints such as anxiety, depression, withdrawal and a lack of concentration.</a:t>
          </a:r>
          <a:endParaRPr lang="en-US"/>
        </a:p>
      </dgm:t>
    </dgm:pt>
    <dgm:pt modelId="{91B389A7-8639-4462-BE30-5678C6A0D5B9}" type="parTrans" cxnId="{C471AB8B-BA98-4725-9DA1-83B62D44C232}">
      <dgm:prSet/>
      <dgm:spPr/>
      <dgm:t>
        <a:bodyPr/>
        <a:lstStyle/>
        <a:p>
          <a:endParaRPr lang="en-US"/>
        </a:p>
      </dgm:t>
    </dgm:pt>
    <dgm:pt modelId="{123DE343-2C99-4092-86E3-0742CEDDCD2F}" type="sibTrans" cxnId="{C471AB8B-BA98-4725-9DA1-83B62D44C232}">
      <dgm:prSet/>
      <dgm:spPr/>
      <dgm:t>
        <a:bodyPr/>
        <a:lstStyle/>
        <a:p>
          <a:endParaRPr lang="en-US"/>
        </a:p>
      </dgm:t>
    </dgm:pt>
    <dgm:pt modelId="{9E05F940-333A-489C-8474-EA12FDCB9CAF}" type="pres">
      <dgm:prSet presAssocID="{B4E0C6E2-E21C-4F05-A6D0-053A50C9C3DC}" presName="linear" presStyleCnt="0">
        <dgm:presLayoutVars>
          <dgm:animLvl val="lvl"/>
          <dgm:resizeHandles val="exact"/>
        </dgm:presLayoutVars>
      </dgm:prSet>
      <dgm:spPr/>
    </dgm:pt>
    <dgm:pt modelId="{E47C73C4-F99C-47A3-A041-86049E57C637}" type="pres">
      <dgm:prSet presAssocID="{6CE5847E-F190-4612-B100-340A61D852BE}" presName="parentText" presStyleLbl="node1" presStyleIdx="0" presStyleCnt="5">
        <dgm:presLayoutVars>
          <dgm:chMax val="0"/>
          <dgm:bulletEnabled val="1"/>
        </dgm:presLayoutVars>
      </dgm:prSet>
      <dgm:spPr/>
    </dgm:pt>
    <dgm:pt modelId="{77FF26B1-C2A0-4C2E-8F99-422F4E8B74F9}" type="pres">
      <dgm:prSet presAssocID="{72C7A55F-80D9-4386-BE16-3719B55D757A}" presName="spacer" presStyleCnt="0"/>
      <dgm:spPr/>
    </dgm:pt>
    <dgm:pt modelId="{3536411C-EBFA-4A4F-88E7-E9E136DA4232}" type="pres">
      <dgm:prSet presAssocID="{1452D82D-9879-4E48-8488-501621384514}" presName="parentText" presStyleLbl="node1" presStyleIdx="1" presStyleCnt="5">
        <dgm:presLayoutVars>
          <dgm:chMax val="0"/>
          <dgm:bulletEnabled val="1"/>
        </dgm:presLayoutVars>
      </dgm:prSet>
      <dgm:spPr/>
    </dgm:pt>
    <dgm:pt modelId="{8266F9EB-96B5-40D2-B47F-698111B5EEBC}" type="pres">
      <dgm:prSet presAssocID="{B1027291-A0FD-439A-BE61-6A8B067A5D1A}" presName="spacer" presStyleCnt="0"/>
      <dgm:spPr/>
    </dgm:pt>
    <dgm:pt modelId="{BC5AF37F-23D9-4BFE-97D4-DE58B4478347}" type="pres">
      <dgm:prSet presAssocID="{E9E87978-B0F6-4A67-90C1-DDB6FF20ECAA}" presName="parentText" presStyleLbl="node1" presStyleIdx="2" presStyleCnt="5">
        <dgm:presLayoutVars>
          <dgm:chMax val="0"/>
          <dgm:bulletEnabled val="1"/>
        </dgm:presLayoutVars>
      </dgm:prSet>
      <dgm:spPr/>
    </dgm:pt>
    <dgm:pt modelId="{14B6BE37-D213-4EDB-99BF-8B4D479ACC2A}" type="pres">
      <dgm:prSet presAssocID="{9CC2C06A-E37B-4360-819A-743F7BA97CB0}" presName="spacer" presStyleCnt="0"/>
      <dgm:spPr/>
    </dgm:pt>
    <dgm:pt modelId="{8C05F861-6E91-4A32-977A-5EA241195012}" type="pres">
      <dgm:prSet presAssocID="{25409979-D8A7-4D8C-BFBE-D0464F3DE32D}" presName="parentText" presStyleLbl="node1" presStyleIdx="3" presStyleCnt="5">
        <dgm:presLayoutVars>
          <dgm:chMax val="0"/>
          <dgm:bulletEnabled val="1"/>
        </dgm:presLayoutVars>
      </dgm:prSet>
      <dgm:spPr/>
    </dgm:pt>
    <dgm:pt modelId="{B62DA719-977A-4AF4-B52F-1F976889F8AE}" type="pres">
      <dgm:prSet presAssocID="{2CAC00EE-A0B5-44B8-8EC2-531BFC829DD7}" presName="spacer" presStyleCnt="0"/>
      <dgm:spPr/>
    </dgm:pt>
    <dgm:pt modelId="{99E1F620-A005-43E1-83E4-26276E41728E}" type="pres">
      <dgm:prSet presAssocID="{A9342D6A-F6C3-44F6-825F-B2FFB3DEECC7}" presName="parentText" presStyleLbl="node1" presStyleIdx="4" presStyleCnt="5">
        <dgm:presLayoutVars>
          <dgm:chMax val="0"/>
          <dgm:bulletEnabled val="1"/>
        </dgm:presLayoutVars>
      </dgm:prSet>
      <dgm:spPr/>
    </dgm:pt>
  </dgm:ptLst>
  <dgm:cxnLst>
    <dgm:cxn modelId="{EFB8112A-2760-4A68-BF7C-F127DA34D762}" type="presOf" srcId="{25409979-D8A7-4D8C-BFBE-D0464F3DE32D}" destId="{8C05F861-6E91-4A32-977A-5EA241195012}" srcOrd="0" destOrd="0" presId="urn:microsoft.com/office/officeart/2005/8/layout/vList2"/>
    <dgm:cxn modelId="{E6A5C451-730E-4C7B-AF4F-FC2B30E7140E}" type="presOf" srcId="{6CE5847E-F190-4612-B100-340A61D852BE}" destId="{E47C73C4-F99C-47A3-A041-86049E57C637}" srcOrd="0" destOrd="0" presId="urn:microsoft.com/office/officeart/2005/8/layout/vList2"/>
    <dgm:cxn modelId="{0D64407A-314C-456E-813D-DAF3AEC34487}" type="presOf" srcId="{E9E87978-B0F6-4A67-90C1-DDB6FF20ECAA}" destId="{BC5AF37F-23D9-4BFE-97D4-DE58B4478347}" srcOrd="0" destOrd="0" presId="urn:microsoft.com/office/officeart/2005/8/layout/vList2"/>
    <dgm:cxn modelId="{C471AB8B-BA98-4725-9DA1-83B62D44C232}" srcId="{B4E0C6E2-E21C-4F05-A6D0-053A50C9C3DC}" destId="{A9342D6A-F6C3-44F6-825F-B2FFB3DEECC7}" srcOrd="4" destOrd="0" parTransId="{91B389A7-8639-4462-BE30-5678C6A0D5B9}" sibTransId="{123DE343-2C99-4092-86E3-0742CEDDCD2F}"/>
    <dgm:cxn modelId="{31460391-CAC8-4C86-ADAF-BE491FB5BC31}" type="presOf" srcId="{A9342D6A-F6C3-44F6-825F-B2FFB3DEECC7}" destId="{99E1F620-A005-43E1-83E4-26276E41728E}" srcOrd="0" destOrd="0" presId="urn:microsoft.com/office/officeart/2005/8/layout/vList2"/>
    <dgm:cxn modelId="{7F9D2494-0A54-4103-A244-4C7B7E6791BF}" type="presOf" srcId="{B4E0C6E2-E21C-4F05-A6D0-053A50C9C3DC}" destId="{9E05F940-333A-489C-8474-EA12FDCB9CAF}" srcOrd="0" destOrd="0" presId="urn:microsoft.com/office/officeart/2005/8/layout/vList2"/>
    <dgm:cxn modelId="{E38803B7-DA61-4D49-93EA-D5A4D907922A}" srcId="{B4E0C6E2-E21C-4F05-A6D0-053A50C9C3DC}" destId="{1452D82D-9879-4E48-8488-501621384514}" srcOrd="1" destOrd="0" parTransId="{0DCA7E3E-C51A-480D-99A1-D3FC84C79FB0}" sibTransId="{B1027291-A0FD-439A-BE61-6A8B067A5D1A}"/>
    <dgm:cxn modelId="{E187DAD1-13A9-4846-B5C5-3E88509C63F9}" srcId="{B4E0C6E2-E21C-4F05-A6D0-053A50C9C3DC}" destId="{6CE5847E-F190-4612-B100-340A61D852BE}" srcOrd="0" destOrd="0" parTransId="{00E28B1A-241E-4E6A-920C-F6006765A9CA}" sibTransId="{72C7A55F-80D9-4386-BE16-3719B55D757A}"/>
    <dgm:cxn modelId="{A5F267D5-C6F5-4BCE-9740-5629D02FA620}" srcId="{B4E0C6E2-E21C-4F05-A6D0-053A50C9C3DC}" destId="{25409979-D8A7-4D8C-BFBE-D0464F3DE32D}" srcOrd="3" destOrd="0" parTransId="{D459F0A7-41C4-4212-947A-C904F41497D4}" sibTransId="{2CAC00EE-A0B5-44B8-8EC2-531BFC829DD7}"/>
    <dgm:cxn modelId="{A845CFDF-D983-4F77-80A3-1471018833D0}" srcId="{B4E0C6E2-E21C-4F05-A6D0-053A50C9C3DC}" destId="{E9E87978-B0F6-4A67-90C1-DDB6FF20ECAA}" srcOrd="2" destOrd="0" parTransId="{8ACB4743-A7AC-4B2B-AE87-A85E0325E5F0}" sibTransId="{9CC2C06A-E37B-4360-819A-743F7BA97CB0}"/>
    <dgm:cxn modelId="{D50F12E4-9821-4973-8213-E79F2B7994D2}" type="presOf" srcId="{1452D82D-9879-4E48-8488-501621384514}" destId="{3536411C-EBFA-4A4F-88E7-E9E136DA4232}" srcOrd="0" destOrd="0" presId="urn:microsoft.com/office/officeart/2005/8/layout/vList2"/>
    <dgm:cxn modelId="{973A086A-DBB8-41AD-A099-CD84B2D5D8CE}" type="presParOf" srcId="{9E05F940-333A-489C-8474-EA12FDCB9CAF}" destId="{E47C73C4-F99C-47A3-A041-86049E57C637}" srcOrd="0" destOrd="0" presId="urn:microsoft.com/office/officeart/2005/8/layout/vList2"/>
    <dgm:cxn modelId="{5F999B0B-9C6D-4D8C-84B4-5D3A152AB484}" type="presParOf" srcId="{9E05F940-333A-489C-8474-EA12FDCB9CAF}" destId="{77FF26B1-C2A0-4C2E-8F99-422F4E8B74F9}" srcOrd="1" destOrd="0" presId="urn:microsoft.com/office/officeart/2005/8/layout/vList2"/>
    <dgm:cxn modelId="{BF1794BC-B276-475C-8506-9312A494FE43}" type="presParOf" srcId="{9E05F940-333A-489C-8474-EA12FDCB9CAF}" destId="{3536411C-EBFA-4A4F-88E7-E9E136DA4232}" srcOrd="2" destOrd="0" presId="urn:microsoft.com/office/officeart/2005/8/layout/vList2"/>
    <dgm:cxn modelId="{FB68CEE2-1AFC-4EAC-BB47-0C6FB4402794}" type="presParOf" srcId="{9E05F940-333A-489C-8474-EA12FDCB9CAF}" destId="{8266F9EB-96B5-40D2-B47F-698111B5EEBC}" srcOrd="3" destOrd="0" presId="urn:microsoft.com/office/officeart/2005/8/layout/vList2"/>
    <dgm:cxn modelId="{EFCC1DA9-E071-4286-96E4-8B1359B40000}" type="presParOf" srcId="{9E05F940-333A-489C-8474-EA12FDCB9CAF}" destId="{BC5AF37F-23D9-4BFE-97D4-DE58B4478347}" srcOrd="4" destOrd="0" presId="urn:microsoft.com/office/officeart/2005/8/layout/vList2"/>
    <dgm:cxn modelId="{D4FF63DC-BBEA-4FB0-800B-EFB24129682D}" type="presParOf" srcId="{9E05F940-333A-489C-8474-EA12FDCB9CAF}" destId="{14B6BE37-D213-4EDB-99BF-8B4D479ACC2A}" srcOrd="5" destOrd="0" presId="urn:microsoft.com/office/officeart/2005/8/layout/vList2"/>
    <dgm:cxn modelId="{787D57C8-BEB2-4199-BDD8-9C0EB234E7AF}" type="presParOf" srcId="{9E05F940-333A-489C-8474-EA12FDCB9CAF}" destId="{8C05F861-6E91-4A32-977A-5EA241195012}" srcOrd="6" destOrd="0" presId="urn:microsoft.com/office/officeart/2005/8/layout/vList2"/>
    <dgm:cxn modelId="{8F3C100B-141D-421E-8347-039FF963F586}" type="presParOf" srcId="{9E05F940-333A-489C-8474-EA12FDCB9CAF}" destId="{B62DA719-977A-4AF4-B52F-1F976889F8AE}" srcOrd="7" destOrd="0" presId="urn:microsoft.com/office/officeart/2005/8/layout/vList2"/>
    <dgm:cxn modelId="{74A0D6B6-4DF2-4515-AF85-DFD339C080CC}" type="presParOf" srcId="{9E05F940-333A-489C-8474-EA12FDCB9CAF}" destId="{99E1F620-A005-43E1-83E4-26276E4172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C286CA-C32F-4E09-931B-3C1564E0016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3DFB40B-F6D9-4351-B83E-62F1190A2CB3}">
      <dgm:prSet/>
      <dgm:spPr/>
      <dgm:t>
        <a:bodyPr/>
        <a:lstStyle/>
        <a:p>
          <a:r>
            <a:rPr lang="en-GB"/>
            <a:t>Farrington (1995):</a:t>
          </a:r>
          <a:endParaRPr lang="en-US"/>
        </a:p>
      </dgm:t>
    </dgm:pt>
    <dgm:pt modelId="{EE94EC08-5902-421C-8C22-CBDB3F4D7AAC}" type="parTrans" cxnId="{B09A5DA2-8B0A-44BC-BFEC-8921AE196AD6}">
      <dgm:prSet/>
      <dgm:spPr/>
      <dgm:t>
        <a:bodyPr/>
        <a:lstStyle/>
        <a:p>
          <a:endParaRPr lang="en-US"/>
        </a:p>
      </dgm:t>
    </dgm:pt>
    <dgm:pt modelId="{7A36E4DE-265D-4C31-A14A-7A0ACD8FAE0B}" type="sibTrans" cxnId="{B09A5DA2-8B0A-44BC-BFEC-8921AE196AD6}">
      <dgm:prSet/>
      <dgm:spPr/>
      <dgm:t>
        <a:bodyPr/>
        <a:lstStyle/>
        <a:p>
          <a:endParaRPr lang="en-US"/>
        </a:p>
      </dgm:t>
    </dgm:pt>
    <dgm:pt modelId="{B79480B4-504C-46EF-B600-0AB80DB419AA}">
      <dgm:prSet/>
      <dgm:spPr/>
      <dgm:t>
        <a:bodyPr/>
        <a:lstStyle/>
        <a:p>
          <a:r>
            <a:rPr lang="en-GB"/>
            <a:t>Large family size, low family income, poor housing, criminal families, poor parenting.</a:t>
          </a:r>
          <a:endParaRPr lang="en-US"/>
        </a:p>
      </dgm:t>
    </dgm:pt>
    <dgm:pt modelId="{5510B028-728A-4AB1-8C13-E947EFA2D1C1}" type="parTrans" cxnId="{05B279E7-1C29-4C97-A2D7-1C3CB382703D}">
      <dgm:prSet/>
      <dgm:spPr/>
      <dgm:t>
        <a:bodyPr/>
        <a:lstStyle/>
        <a:p>
          <a:endParaRPr lang="en-US"/>
        </a:p>
      </dgm:t>
    </dgm:pt>
    <dgm:pt modelId="{461BF1EE-91D3-44B9-996C-16308389D635}" type="sibTrans" cxnId="{05B279E7-1C29-4C97-A2D7-1C3CB382703D}">
      <dgm:prSet/>
      <dgm:spPr/>
      <dgm:t>
        <a:bodyPr/>
        <a:lstStyle/>
        <a:p>
          <a:endParaRPr lang="en-US"/>
        </a:p>
      </dgm:t>
    </dgm:pt>
    <dgm:pt modelId="{03300BA7-4E49-4A25-9110-F3B7CCF01F83}">
      <dgm:prSet/>
      <dgm:spPr/>
      <dgm:t>
        <a:bodyPr/>
        <a:lstStyle/>
        <a:p>
          <a:r>
            <a:rPr lang="en-GB"/>
            <a:t>These factors are very similar to those associated with psychiatric disorders such as ASPD. For example, Farrington (1995) listed the precursors of ASPD as:</a:t>
          </a:r>
          <a:endParaRPr lang="en-US"/>
        </a:p>
      </dgm:t>
    </dgm:pt>
    <dgm:pt modelId="{7667F7B4-DE3A-4380-85C1-A03A41154664}" type="parTrans" cxnId="{EB88CAEC-41B1-4BE3-86E5-CF11EA5CD1B8}">
      <dgm:prSet/>
      <dgm:spPr/>
      <dgm:t>
        <a:bodyPr/>
        <a:lstStyle/>
        <a:p>
          <a:endParaRPr lang="en-US"/>
        </a:p>
      </dgm:t>
    </dgm:pt>
    <dgm:pt modelId="{AD693300-9BFB-4F51-884B-044162381BF2}" type="sibTrans" cxnId="{EB88CAEC-41B1-4BE3-86E5-CF11EA5CD1B8}">
      <dgm:prSet/>
      <dgm:spPr/>
      <dgm:t>
        <a:bodyPr/>
        <a:lstStyle/>
        <a:p>
          <a:endParaRPr lang="en-US"/>
        </a:p>
      </dgm:t>
    </dgm:pt>
    <dgm:pt modelId="{36C3DC41-73D9-4F89-AC9E-E6013B426339}">
      <dgm:prSet/>
      <dgm:spPr/>
      <dgm:t>
        <a:bodyPr/>
        <a:lstStyle/>
        <a:p>
          <a:r>
            <a:rPr lang="en-GB"/>
            <a:t>Low family income, poor housing, large family, convicted parent, erratic parenting, low intelligence and early school leaver.</a:t>
          </a:r>
          <a:endParaRPr lang="en-US"/>
        </a:p>
      </dgm:t>
    </dgm:pt>
    <dgm:pt modelId="{839583A8-4768-4BA2-8B68-E594A96C97F6}" type="parTrans" cxnId="{7D05E10B-ABE3-4E61-8164-27DFFD48F94E}">
      <dgm:prSet/>
      <dgm:spPr/>
      <dgm:t>
        <a:bodyPr/>
        <a:lstStyle/>
        <a:p>
          <a:endParaRPr lang="en-US"/>
        </a:p>
      </dgm:t>
    </dgm:pt>
    <dgm:pt modelId="{89930653-827D-4962-831E-E10A85B13CCD}" type="sibTrans" cxnId="{7D05E10B-ABE3-4E61-8164-27DFFD48F94E}">
      <dgm:prSet/>
      <dgm:spPr/>
      <dgm:t>
        <a:bodyPr/>
        <a:lstStyle/>
        <a:p>
          <a:endParaRPr lang="en-US"/>
        </a:p>
      </dgm:t>
    </dgm:pt>
    <dgm:pt modelId="{23399732-B4B0-43C5-9FD5-A375079A1749}">
      <dgm:prSet/>
      <dgm:spPr/>
      <dgm:t>
        <a:bodyPr/>
        <a:lstStyle/>
        <a:p>
          <a:r>
            <a:rPr lang="en-GB"/>
            <a:t>However, the Farrington study only looked at older children, what about the younger members?</a:t>
          </a:r>
          <a:endParaRPr lang="en-US"/>
        </a:p>
      </dgm:t>
    </dgm:pt>
    <dgm:pt modelId="{61FE9372-1D48-4BA6-B295-C8863B32E217}" type="parTrans" cxnId="{C521FE60-6535-4874-A335-E1E372F421A1}">
      <dgm:prSet/>
      <dgm:spPr/>
      <dgm:t>
        <a:bodyPr/>
        <a:lstStyle/>
        <a:p>
          <a:endParaRPr lang="en-US"/>
        </a:p>
      </dgm:t>
    </dgm:pt>
    <dgm:pt modelId="{C441E1A1-5155-4FF3-81D8-78A1FA2C7AD6}" type="sibTrans" cxnId="{C521FE60-6535-4874-A335-E1E372F421A1}">
      <dgm:prSet/>
      <dgm:spPr/>
      <dgm:t>
        <a:bodyPr/>
        <a:lstStyle/>
        <a:p>
          <a:endParaRPr lang="en-US"/>
        </a:p>
      </dgm:t>
    </dgm:pt>
    <dgm:pt modelId="{6A507A3C-00F3-46FB-856B-DBDC12149612}" type="pres">
      <dgm:prSet presAssocID="{23C286CA-C32F-4E09-931B-3C1564E0016E}" presName="linear" presStyleCnt="0">
        <dgm:presLayoutVars>
          <dgm:animLvl val="lvl"/>
          <dgm:resizeHandles val="exact"/>
        </dgm:presLayoutVars>
      </dgm:prSet>
      <dgm:spPr/>
    </dgm:pt>
    <dgm:pt modelId="{A258AA05-0AF5-45E8-B8AB-43AA5C198F3A}" type="pres">
      <dgm:prSet presAssocID="{33DFB40B-F6D9-4351-B83E-62F1190A2CB3}" presName="parentText" presStyleLbl="node1" presStyleIdx="0" presStyleCnt="5">
        <dgm:presLayoutVars>
          <dgm:chMax val="0"/>
          <dgm:bulletEnabled val="1"/>
        </dgm:presLayoutVars>
      </dgm:prSet>
      <dgm:spPr/>
    </dgm:pt>
    <dgm:pt modelId="{3E5AF761-35AE-421C-865B-9E5576F2DDC4}" type="pres">
      <dgm:prSet presAssocID="{7A36E4DE-265D-4C31-A14A-7A0ACD8FAE0B}" presName="spacer" presStyleCnt="0"/>
      <dgm:spPr/>
    </dgm:pt>
    <dgm:pt modelId="{4E032BD6-EE7F-43AC-A3C4-BC2CD1F1CB79}" type="pres">
      <dgm:prSet presAssocID="{B79480B4-504C-46EF-B600-0AB80DB419AA}" presName="parentText" presStyleLbl="node1" presStyleIdx="1" presStyleCnt="5">
        <dgm:presLayoutVars>
          <dgm:chMax val="0"/>
          <dgm:bulletEnabled val="1"/>
        </dgm:presLayoutVars>
      </dgm:prSet>
      <dgm:spPr/>
    </dgm:pt>
    <dgm:pt modelId="{CD91DD9C-3DC0-4AA8-8146-6EB975D15AD7}" type="pres">
      <dgm:prSet presAssocID="{461BF1EE-91D3-44B9-996C-16308389D635}" presName="spacer" presStyleCnt="0"/>
      <dgm:spPr/>
    </dgm:pt>
    <dgm:pt modelId="{0CD90EB2-D225-4F30-8F28-C9DD324163FD}" type="pres">
      <dgm:prSet presAssocID="{03300BA7-4E49-4A25-9110-F3B7CCF01F83}" presName="parentText" presStyleLbl="node1" presStyleIdx="2" presStyleCnt="5">
        <dgm:presLayoutVars>
          <dgm:chMax val="0"/>
          <dgm:bulletEnabled val="1"/>
        </dgm:presLayoutVars>
      </dgm:prSet>
      <dgm:spPr/>
    </dgm:pt>
    <dgm:pt modelId="{D1D63BA8-F2ED-45EA-8FDF-7248FF9315B6}" type="pres">
      <dgm:prSet presAssocID="{AD693300-9BFB-4F51-884B-044162381BF2}" presName="spacer" presStyleCnt="0"/>
      <dgm:spPr/>
    </dgm:pt>
    <dgm:pt modelId="{1F313452-FA6C-4F7A-A574-191FAEE973E0}" type="pres">
      <dgm:prSet presAssocID="{36C3DC41-73D9-4F89-AC9E-E6013B426339}" presName="parentText" presStyleLbl="node1" presStyleIdx="3" presStyleCnt="5">
        <dgm:presLayoutVars>
          <dgm:chMax val="0"/>
          <dgm:bulletEnabled val="1"/>
        </dgm:presLayoutVars>
      </dgm:prSet>
      <dgm:spPr/>
    </dgm:pt>
    <dgm:pt modelId="{1901E535-4759-4C5D-8030-1E30CA18CDCF}" type="pres">
      <dgm:prSet presAssocID="{89930653-827D-4962-831E-E10A85B13CCD}" presName="spacer" presStyleCnt="0"/>
      <dgm:spPr/>
    </dgm:pt>
    <dgm:pt modelId="{B55C3213-15CD-4586-A1A7-6781DC3F8CA2}" type="pres">
      <dgm:prSet presAssocID="{23399732-B4B0-43C5-9FD5-A375079A1749}" presName="parentText" presStyleLbl="node1" presStyleIdx="4" presStyleCnt="5">
        <dgm:presLayoutVars>
          <dgm:chMax val="0"/>
          <dgm:bulletEnabled val="1"/>
        </dgm:presLayoutVars>
      </dgm:prSet>
      <dgm:spPr/>
    </dgm:pt>
  </dgm:ptLst>
  <dgm:cxnLst>
    <dgm:cxn modelId="{BD9AF70A-3851-4585-8BD4-0708414E6819}" type="presOf" srcId="{23399732-B4B0-43C5-9FD5-A375079A1749}" destId="{B55C3213-15CD-4586-A1A7-6781DC3F8CA2}" srcOrd="0" destOrd="0" presId="urn:microsoft.com/office/officeart/2005/8/layout/vList2"/>
    <dgm:cxn modelId="{7D05E10B-ABE3-4E61-8164-27DFFD48F94E}" srcId="{23C286CA-C32F-4E09-931B-3C1564E0016E}" destId="{36C3DC41-73D9-4F89-AC9E-E6013B426339}" srcOrd="3" destOrd="0" parTransId="{839583A8-4768-4BA2-8B68-E594A96C97F6}" sibTransId="{89930653-827D-4962-831E-E10A85B13CCD}"/>
    <dgm:cxn modelId="{C521FE60-6535-4874-A335-E1E372F421A1}" srcId="{23C286CA-C32F-4E09-931B-3C1564E0016E}" destId="{23399732-B4B0-43C5-9FD5-A375079A1749}" srcOrd="4" destOrd="0" parTransId="{61FE9372-1D48-4BA6-B295-C8863B32E217}" sibTransId="{C441E1A1-5155-4FF3-81D8-78A1FA2C7AD6}"/>
    <dgm:cxn modelId="{11357B68-69CD-400B-9FDB-9C1373D9E288}" type="presOf" srcId="{23C286CA-C32F-4E09-931B-3C1564E0016E}" destId="{6A507A3C-00F3-46FB-856B-DBDC12149612}" srcOrd="0" destOrd="0" presId="urn:microsoft.com/office/officeart/2005/8/layout/vList2"/>
    <dgm:cxn modelId="{B1527989-33C4-4DFE-9097-01931ED5A928}" type="presOf" srcId="{33DFB40B-F6D9-4351-B83E-62F1190A2CB3}" destId="{A258AA05-0AF5-45E8-B8AB-43AA5C198F3A}" srcOrd="0" destOrd="0" presId="urn:microsoft.com/office/officeart/2005/8/layout/vList2"/>
    <dgm:cxn modelId="{B09A5DA2-8B0A-44BC-BFEC-8921AE196AD6}" srcId="{23C286CA-C32F-4E09-931B-3C1564E0016E}" destId="{33DFB40B-F6D9-4351-B83E-62F1190A2CB3}" srcOrd="0" destOrd="0" parTransId="{EE94EC08-5902-421C-8C22-CBDB3F4D7AAC}" sibTransId="{7A36E4DE-265D-4C31-A14A-7A0ACD8FAE0B}"/>
    <dgm:cxn modelId="{7DB021AA-099A-4CFE-A0FF-8494382E34B7}" type="presOf" srcId="{36C3DC41-73D9-4F89-AC9E-E6013B426339}" destId="{1F313452-FA6C-4F7A-A574-191FAEE973E0}" srcOrd="0" destOrd="0" presId="urn:microsoft.com/office/officeart/2005/8/layout/vList2"/>
    <dgm:cxn modelId="{AEFD04DE-9092-45DA-BEFE-88065201C06D}" type="presOf" srcId="{B79480B4-504C-46EF-B600-0AB80DB419AA}" destId="{4E032BD6-EE7F-43AC-A3C4-BC2CD1F1CB79}" srcOrd="0" destOrd="0" presId="urn:microsoft.com/office/officeart/2005/8/layout/vList2"/>
    <dgm:cxn modelId="{05B279E7-1C29-4C97-A2D7-1C3CB382703D}" srcId="{23C286CA-C32F-4E09-931B-3C1564E0016E}" destId="{B79480B4-504C-46EF-B600-0AB80DB419AA}" srcOrd="1" destOrd="0" parTransId="{5510B028-728A-4AB1-8C13-E947EFA2D1C1}" sibTransId="{461BF1EE-91D3-44B9-996C-16308389D635}"/>
    <dgm:cxn modelId="{EB88CAEC-41B1-4BE3-86E5-CF11EA5CD1B8}" srcId="{23C286CA-C32F-4E09-931B-3C1564E0016E}" destId="{03300BA7-4E49-4A25-9110-F3B7CCF01F83}" srcOrd="2" destOrd="0" parTransId="{7667F7B4-DE3A-4380-85C1-A03A41154664}" sibTransId="{AD693300-9BFB-4F51-884B-044162381BF2}"/>
    <dgm:cxn modelId="{443C94EF-2C5F-44B4-8165-8B0A3D0EC852}" type="presOf" srcId="{03300BA7-4E49-4A25-9110-F3B7CCF01F83}" destId="{0CD90EB2-D225-4F30-8F28-C9DD324163FD}" srcOrd="0" destOrd="0" presId="urn:microsoft.com/office/officeart/2005/8/layout/vList2"/>
    <dgm:cxn modelId="{6CC15C06-8CF0-4520-ADD9-A748BC4C5781}" type="presParOf" srcId="{6A507A3C-00F3-46FB-856B-DBDC12149612}" destId="{A258AA05-0AF5-45E8-B8AB-43AA5C198F3A}" srcOrd="0" destOrd="0" presId="urn:microsoft.com/office/officeart/2005/8/layout/vList2"/>
    <dgm:cxn modelId="{71DAEAF2-628F-4FBB-9E65-33A2CAF7D26E}" type="presParOf" srcId="{6A507A3C-00F3-46FB-856B-DBDC12149612}" destId="{3E5AF761-35AE-421C-865B-9E5576F2DDC4}" srcOrd="1" destOrd="0" presId="urn:microsoft.com/office/officeart/2005/8/layout/vList2"/>
    <dgm:cxn modelId="{C5A66395-56A2-4400-8DF1-A2717E7A4F9F}" type="presParOf" srcId="{6A507A3C-00F3-46FB-856B-DBDC12149612}" destId="{4E032BD6-EE7F-43AC-A3C4-BC2CD1F1CB79}" srcOrd="2" destOrd="0" presId="urn:microsoft.com/office/officeart/2005/8/layout/vList2"/>
    <dgm:cxn modelId="{497955B5-2B83-4C03-994D-396567EF75B4}" type="presParOf" srcId="{6A507A3C-00F3-46FB-856B-DBDC12149612}" destId="{CD91DD9C-3DC0-4AA8-8146-6EB975D15AD7}" srcOrd="3" destOrd="0" presId="urn:microsoft.com/office/officeart/2005/8/layout/vList2"/>
    <dgm:cxn modelId="{AEF73B34-307E-4471-8874-4D8972795BCA}" type="presParOf" srcId="{6A507A3C-00F3-46FB-856B-DBDC12149612}" destId="{0CD90EB2-D225-4F30-8F28-C9DD324163FD}" srcOrd="4" destOrd="0" presId="urn:microsoft.com/office/officeart/2005/8/layout/vList2"/>
    <dgm:cxn modelId="{3072629A-A353-41B7-90B7-2FB074499314}" type="presParOf" srcId="{6A507A3C-00F3-46FB-856B-DBDC12149612}" destId="{D1D63BA8-F2ED-45EA-8FDF-7248FF9315B6}" srcOrd="5" destOrd="0" presId="urn:microsoft.com/office/officeart/2005/8/layout/vList2"/>
    <dgm:cxn modelId="{210B6AC7-1A1C-43DA-8C60-8804ACAE9998}" type="presParOf" srcId="{6A507A3C-00F3-46FB-856B-DBDC12149612}" destId="{1F313452-FA6C-4F7A-A574-191FAEE973E0}" srcOrd="6" destOrd="0" presId="urn:microsoft.com/office/officeart/2005/8/layout/vList2"/>
    <dgm:cxn modelId="{0847E0AD-0431-40BA-8F83-F72948BB6CA5}" type="presParOf" srcId="{6A507A3C-00F3-46FB-856B-DBDC12149612}" destId="{1901E535-4759-4C5D-8030-1E30CA18CDCF}" srcOrd="7" destOrd="0" presId="urn:microsoft.com/office/officeart/2005/8/layout/vList2"/>
    <dgm:cxn modelId="{035BDBB1-7CB9-43E4-8606-0E9E6D18FC57}" type="presParOf" srcId="{6A507A3C-00F3-46FB-856B-DBDC12149612}" destId="{B55C3213-15CD-4586-A1A7-6781DC3F8CA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C10C52-F1D7-4ECB-A48E-7A402CCD1220}"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E4897509-A8E1-45B5-8B6C-957A4BD923CF}">
      <dgm:prSet/>
      <dgm:spPr/>
      <dgm:t>
        <a:bodyPr/>
        <a:lstStyle/>
        <a:p>
          <a:r>
            <a:rPr lang="en-GB"/>
            <a:t>Over 1,000 children assessed for aggression from aged 3-adolescence:</a:t>
          </a:r>
          <a:endParaRPr lang="en-US"/>
        </a:p>
      </dgm:t>
    </dgm:pt>
    <dgm:pt modelId="{E0F1F434-7102-400B-B994-58235EFC2D5D}" type="parTrans" cxnId="{AC96C61F-58A4-4416-A709-5E0A5099E27D}">
      <dgm:prSet/>
      <dgm:spPr/>
      <dgm:t>
        <a:bodyPr/>
        <a:lstStyle/>
        <a:p>
          <a:endParaRPr lang="en-US"/>
        </a:p>
      </dgm:t>
    </dgm:pt>
    <dgm:pt modelId="{E1D00099-CD6D-4736-AE6B-1D9C2B75F246}" type="sibTrans" cxnId="{AC96C61F-58A4-4416-A709-5E0A5099E27D}">
      <dgm:prSet/>
      <dgm:spPr/>
      <dgm:t>
        <a:bodyPr/>
        <a:lstStyle/>
        <a:p>
          <a:endParaRPr lang="en-US"/>
        </a:p>
      </dgm:t>
    </dgm:pt>
    <dgm:pt modelId="{F883264B-6B3C-4E76-B7D9-4B64EE8AB2E4}">
      <dgm:prSet/>
      <dgm:spPr/>
      <dgm:t>
        <a:bodyPr/>
        <a:lstStyle/>
        <a:p>
          <a:r>
            <a:rPr lang="en-GB" dirty="0">
              <a:solidFill>
                <a:schemeClr val="tx2">
                  <a:lumMod val="50000"/>
                </a:schemeClr>
              </a:solidFill>
            </a:rPr>
            <a:t>The `stable` fighters differed significantly from the others, they came from more disadvantaged families. </a:t>
          </a:r>
          <a:endParaRPr lang="en-US" dirty="0">
            <a:solidFill>
              <a:schemeClr val="tx2">
                <a:lumMod val="50000"/>
              </a:schemeClr>
            </a:solidFill>
          </a:endParaRPr>
        </a:p>
      </dgm:t>
    </dgm:pt>
    <dgm:pt modelId="{54AA5770-9BDE-4A48-9754-30D7449440DF}" type="parTrans" cxnId="{1B414269-7902-46A0-B915-0FC772754610}">
      <dgm:prSet/>
      <dgm:spPr/>
      <dgm:t>
        <a:bodyPr/>
        <a:lstStyle/>
        <a:p>
          <a:endParaRPr lang="en-US"/>
        </a:p>
      </dgm:t>
    </dgm:pt>
    <dgm:pt modelId="{6FBEECFA-ACC1-408B-9160-83FF5B0190AE}" type="sibTrans" cxnId="{1B414269-7902-46A0-B915-0FC772754610}">
      <dgm:prSet/>
      <dgm:spPr/>
      <dgm:t>
        <a:bodyPr/>
        <a:lstStyle/>
        <a:p>
          <a:endParaRPr lang="en-US"/>
        </a:p>
      </dgm:t>
    </dgm:pt>
    <dgm:pt modelId="{3004AC91-22CA-4678-95BD-DEFBAAF1D76B}">
      <dgm:prSet/>
      <dgm:spPr/>
      <dgm:t>
        <a:bodyPr/>
        <a:lstStyle/>
        <a:p>
          <a:r>
            <a:rPr lang="en-GB"/>
            <a:t>This finding has been replicated in other countries such as Finland (Viemero, 1996), where later criminality was associated with early aggression and high levels of violence in their favourite T.V. programmes.</a:t>
          </a:r>
          <a:endParaRPr lang="en-US"/>
        </a:p>
      </dgm:t>
    </dgm:pt>
    <dgm:pt modelId="{6C5CE7F0-4F76-440F-B4C1-B13CAC5CBF9B}" type="parTrans" cxnId="{7BCFD7C9-4ED7-4E8F-B666-6125EB29C017}">
      <dgm:prSet/>
      <dgm:spPr/>
      <dgm:t>
        <a:bodyPr/>
        <a:lstStyle/>
        <a:p>
          <a:endParaRPr lang="en-US"/>
        </a:p>
      </dgm:t>
    </dgm:pt>
    <dgm:pt modelId="{75C3DEA4-F365-4212-84DD-68576320676B}" type="sibTrans" cxnId="{7BCFD7C9-4ED7-4E8F-B666-6125EB29C017}">
      <dgm:prSet/>
      <dgm:spPr/>
      <dgm:t>
        <a:bodyPr/>
        <a:lstStyle/>
        <a:p>
          <a:endParaRPr lang="en-US"/>
        </a:p>
      </dgm:t>
    </dgm:pt>
    <dgm:pt modelId="{232B7090-A800-421A-A6BA-68A167EB44A0}" type="pres">
      <dgm:prSet presAssocID="{50C10C52-F1D7-4ECB-A48E-7A402CCD1220}" presName="Name0" presStyleCnt="0">
        <dgm:presLayoutVars>
          <dgm:dir/>
          <dgm:animLvl val="lvl"/>
          <dgm:resizeHandles val="exact"/>
        </dgm:presLayoutVars>
      </dgm:prSet>
      <dgm:spPr/>
    </dgm:pt>
    <dgm:pt modelId="{D58E19A2-898E-46DA-99A7-AF16EF3EF597}" type="pres">
      <dgm:prSet presAssocID="{3004AC91-22CA-4678-95BD-DEFBAAF1D76B}" presName="boxAndChildren" presStyleCnt="0"/>
      <dgm:spPr/>
    </dgm:pt>
    <dgm:pt modelId="{168E64D1-D81C-4C11-8923-10F1957B6132}" type="pres">
      <dgm:prSet presAssocID="{3004AC91-22CA-4678-95BD-DEFBAAF1D76B}" presName="parentTextBox" presStyleLbl="node1" presStyleIdx="0" presStyleCnt="3"/>
      <dgm:spPr/>
    </dgm:pt>
    <dgm:pt modelId="{72FFFC5C-2984-40EF-98EF-FBBFDD8F9FC0}" type="pres">
      <dgm:prSet presAssocID="{6FBEECFA-ACC1-408B-9160-83FF5B0190AE}" presName="sp" presStyleCnt="0"/>
      <dgm:spPr/>
    </dgm:pt>
    <dgm:pt modelId="{F88478D1-D071-4310-8C99-500A8B28F8A3}" type="pres">
      <dgm:prSet presAssocID="{F883264B-6B3C-4E76-B7D9-4B64EE8AB2E4}" presName="arrowAndChildren" presStyleCnt="0"/>
      <dgm:spPr/>
    </dgm:pt>
    <dgm:pt modelId="{4C58F1DD-DAED-473C-B6EA-DE07C11C69BA}" type="pres">
      <dgm:prSet presAssocID="{F883264B-6B3C-4E76-B7D9-4B64EE8AB2E4}" presName="parentTextArrow" presStyleLbl="node1" presStyleIdx="1" presStyleCnt="3"/>
      <dgm:spPr/>
    </dgm:pt>
    <dgm:pt modelId="{35A593FD-CA12-4C0B-BB99-F43DAEFBADDC}" type="pres">
      <dgm:prSet presAssocID="{E1D00099-CD6D-4736-AE6B-1D9C2B75F246}" presName="sp" presStyleCnt="0"/>
      <dgm:spPr/>
    </dgm:pt>
    <dgm:pt modelId="{A4839184-5BA7-4216-936A-F22EA0D0A96D}" type="pres">
      <dgm:prSet presAssocID="{E4897509-A8E1-45B5-8B6C-957A4BD923CF}" presName="arrowAndChildren" presStyleCnt="0"/>
      <dgm:spPr/>
    </dgm:pt>
    <dgm:pt modelId="{81E9BE04-DA2C-4622-BFDA-B40223F44816}" type="pres">
      <dgm:prSet presAssocID="{E4897509-A8E1-45B5-8B6C-957A4BD923CF}" presName="parentTextArrow" presStyleLbl="node1" presStyleIdx="2" presStyleCnt="3"/>
      <dgm:spPr/>
    </dgm:pt>
  </dgm:ptLst>
  <dgm:cxnLst>
    <dgm:cxn modelId="{8DE08E1E-95A3-4465-B19F-F25B9E1CECD1}" type="presOf" srcId="{3004AC91-22CA-4678-95BD-DEFBAAF1D76B}" destId="{168E64D1-D81C-4C11-8923-10F1957B6132}" srcOrd="0" destOrd="0" presId="urn:microsoft.com/office/officeart/2005/8/layout/process4"/>
    <dgm:cxn modelId="{AC96C61F-58A4-4416-A709-5E0A5099E27D}" srcId="{50C10C52-F1D7-4ECB-A48E-7A402CCD1220}" destId="{E4897509-A8E1-45B5-8B6C-957A4BD923CF}" srcOrd="0" destOrd="0" parTransId="{E0F1F434-7102-400B-B994-58235EFC2D5D}" sibTransId="{E1D00099-CD6D-4736-AE6B-1D9C2B75F246}"/>
    <dgm:cxn modelId="{B29CF860-6893-43DA-8FF2-6D43905D7F4E}" type="presOf" srcId="{E4897509-A8E1-45B5-8B6C-957A4BD923CF}" destId="{81E9BE04-DA2C-4622-BFDA-B40223F44816}" srcOrd="0" destOrd="0" presId="urn:microsoft.com/office/officeart/2005/8/layout/process4"/>
    <dgm:cxn modelId="{1B414269-7902-46A0-B915-0FC772754610}" srcId="{50C10C52-F1D7-4ECB-A48E-7A402CCD1220}" destId="{F883264B-6B3C-4E76-B7D9-4B64EE8AB2E4}" srcOrd="1" destOrd="0" parTransId="{54AA5770-9BDE-4A48-9754-30D7449440DF}" sibTransId="{6FBEECFA-ACC1-408B-9160-83FF5B0190AE}"/>
    <dgm:cxn modelId="{4BBC3EAA-4010-415B-925F-1695B3FDA05B}" type="presOf" srcId="{50C10C52-F1D7-4ECB-A48E-7A402CCD1220}" destId="{232B7090-A800-421A-A6BA-68A167EB44A0}" srcOrd="0" destOrd="0" presId="urn:microsoft.com/office/officeart/2005/8/layout/process4"/>
    <dgm:cxn modelId="{DF4162BB-5FF0-4B72-8E93-B2CDAAB9F4AE}" type="presOf" srcId="{F883264B-6B3C-4E76-B7D9-4B64EE8AB2E4}" destId="{4C58F1DD-DAED-473C-B6EA-DE07C11C69BA}" srcOrd="0" destOrd="0" presId="urn:microsoft.com/office/officeart/2005/8/layout/process4"/>
    <dgm:cxn modelId="{7BCFD7C9-4ED7-4E8F-B666-6125EB29C017}" srcId="{50C10C52-F1D7-4ECB-A48E-7A402CCD1220}" destId="{3004AC91-22CA-4678-95BD-DEFBAAF1D76B}" srcOrd="2" destOrd="0" parTransId="{6C5CE7F0-4F76-440F-B4C1-B13CAC5CBF9B}" sibTransId="{75C3DEA4-F365-4212-84DD-68576320676B}"/>
    <dgm:cxn modelId="{0E36CEA3-7011-4259-A672-F231B957B3FB}" type="presParOf" srcId="{232B7090-A800-421A-A6BA-68A167EB44A0}" destId="{D58E19A2-898E-46DA-99A7-AF16EF3EF597}" srcOrd="0" destOrd="0" presId="urn:microsoft.com/office/officeart/2005/8/layout/process4"/>
    <dgm:cxn modelId="{6CF63DEE-A636-4484-BC39-4DD5BFFB4113}" type="presParOf" srcId="{D58E19A2-898E-46DA-99A7-AF16EF3EF597}" destId="{168E64D1-D81C-4C11-8923-10F1957B6132}" srcOrd="0" destOrd="0" presId="urn:microsoft.com/office/officeart/2005/8/layout/process4"/>
    <dgm:cxn modelId="{BBD1E287-73B2-44C5-81E7-89BD1F7C4C0B}" type="presParOf" srcId="{232B7090-A800-421A-A6BA-68A167EB44A0}" destId="{72FFFC5C-2984-40EF-98EF-FBBFDD8F9FC0}" srcOrd="1" destOrd="0" presId="urn:microsoft.com/office/officeart/2005/8/layout/process4"/>
    <dgm:cxn modelId="{1D1A3080-F805-46C1-87EF-B250754A4548}" type="presParOf" srcId="{232B7090-A800-421A-A6BA-68A167EB44A0}" destId="{F88478D1-D071-4310-8C99-500A8B28F8A3}" srcOrd="2" destOrd="0" presId="urn:microsoft.com/office/officeart/2005/8/layout/process4"/>
    <dgm:cxn modelId="{FB84102F-A4B3-4BF1-BE54-D3D1463555F8}" type="presParOf" srcId="{F88478D1-D071-4310-8C99-500A8B28F8A3}" destId="{4C58F1DD-DAED-473C-B6EA-DE07C11C69BA}" srcOrd="0" destOrd="0" presId="urn:microsoft.com/office/officeart/2005/8/layout/process4"/>
    <dgm:cxn modelId="{B0EA27C7-E568-44AC-A2B8-EAB5EBD91FF8}" type="presParOf" srcId="{232B7090-A800-421A-A6BA-68A167EB44A0}" destId="{35A593FD-CA12-4C0B-BB99-F43DAEFBADDC}" srcOrd="3" destOrd="0" presId="urn:microsoft.com/office/officeart/2005/8/layout/process4"/>
    <dgm:cxn modelId="{5B22F9A4-86EA-4161-9E56-BAE55DB58C7F}" type="presParOf" srcId="{232B7090-A800-421A-A6BA-68A167EB44A0}" destId="{A4839184-5BA7-4216-936A-F22EA0D0A96D}" srcOrd="4" destOrd="0" presId="urn:microsoft.com/office/officeart/2005/8/layout/process4"/>
    <dgm:cxn modelId="{182B7940-C01F-428B-A0E3-946E48ED84A2}" type="presParOf" srcId="{A4839184-5BA7-4216-936A-F22EA0D0A96D}" destId="{81E9BE04-DA2C-4622-BFDA-B40223F4481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C5CAEB9-1224-4E98-B160-A684A8F1D482}"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24135521-AE63-437D-B98A-A515BCCC7F81}">
      <dgm:prSet/>
      <dgm:spPr/>
      <dgm:t>
        <a:bodyPr/>
        <a:lstStyle/>
        <a:p>
          <a:r>
            <a:rPr lang="en-GB"/>
            <a:t>The link between conduct disorder and criminality has been explored with the assumption that conduct disorder may be a predictor for adult antisocial disorder. </a:t>
          </a:r>
          <a:endParaRPr lang="en-US"/>
        </a:p>
      </dgm:t>
    </dgm:pt>
    <dgm:pt modelId="{7AD08466-29FF-4BF2-8E76-6694ADEFD4DD}" type="parTrans" cxnId="{DB53C578-494E-42AB-AB56-614CCD7146E9}">
      <dgm:prSet/>
      <dgm:spPr/>
      <dgm:t>
        <a:bodyPr/>
        <a:lstStyle/>
        <a:p>
          <a:endParaRPr lang="en-US"/>
        </a:p>
      </dgm:t>
    </dgm:pt>
    <dgm:pt modelId="{0735E6A7-734A-4D00-88C6-F48AECDBCC0A}" type="sibTrans" cxnId="{DB53C578-494E-42AB-AB56-614CCD7146E9}">
      <dgm:prSet/>
      <dgm:spPr/>
      <dgm:t>
        <a:bodyPr/>
        <a:lstStyle/>
        <a:p>
          <a:endParaRPr lang="en-US"/>
        </a:p>
      </dgm:t>
    </dgm:pt>
    <dgm:pt modelId="{45581CE0-8285-459A-A5F7-E9CA6C180948}">
      <dgm:prSet/>
      <dgm:spPr/>
      <dgm:t>
        <a:bodyPr/>
        <a:lstStyle/>
        <a:p>
          <a:r>
            <a:rPr lang="en-GB"/>
            <a:t>Whilst the two disorders are not identical, there are considerable similarities (Farrington 1996).</a:t>
          </a:r>
          <a:endParaRPr lang="en-US"/>
        </a:p>
      </dgm:t>
    </dgm:pt>
    <dgm:pt modelId="{9D1E7056-C6BD-4941-87D6-E16540DE2EEF}" type="parTrans" cxnId="{0C8857E8-0BC3-4015-BA59-7C1C3875127C}">
      <dgm:prSet/>
      <dgm:spPr/>
      <dgm:t>
        <a:bodyPr/>
        <a:lstStyle/>
        <a:p>
          <a:endParaRPr lang="en-US"/>
        </a:p>
      </dgm:t>
    </dgm:pt>
    <dgm:pt modelId="{416C7F9F-619C-474A-84A5-25293CADFF0E}" type="sibTrans" cxnId="{0C8857E8-0BC3-4015-BA59-7C1C3875127C}">
      <dgm:prSet/>
      <dgm:spPr/>
      <dgm:t>
        <a:bodyPr/>
        <a:lstStyle/>
        <a:p>
          <a:endParaRPr lang="en-US"/>
        </a:p>
      </dgm:t>
    </dgm:pt>
    <dgm:pt modelId="{F53DF9FB-E607-47D5-AD79-212FA5EED33F}">
      <dgm:prSet/>
      <dgm:spPr/>
      <dgm:t>
        <a:bodyPr/>
        <a:lstStyle/>
        <a:p>
          <a:r>
            <a:rPr lang="en-GB"/>
            <a:t>Using findings from the Cambridge study, predictors of ASPD are as depicted on the following slide.</a:t>
          </a:r>
          <a:endParaRPr lang="en-US"/>
        </a:p>
      </dgm:t>
    </dgm:pt>
    <dgm:pt modelId="{FDD98C5F-0AEA-4F6F-B00C-220A0743FCF5}" type="parTrans" cxnId="{2D09DB45-3313-449C-AAA9-013621E3FA69}">
      <dgm:prSet/>
      <dgm:spPr/>
      <dgm:t>
        <a:bodyPr/>
        <a:lstStyle/>
        <a:p>
          <a:endParaRPr lang="en-US"/>
        </a:p>
      </dgm:t>
    </dgm:pt>
    <dgm:pt modelId="{BDB4289E-FAFA-4234-8349-C7D98850120E}" type="sibTrans" cxnId="{2D09DB45-3313-449C-AAA9-013621E3FA69}">
      <dgm:prSet/>
      <dgm:spPr/>
      <dgm:t>
        <a:bodyPr/>
        <a:lstStyle/>
        <a:p>
          <a:endParaRPr lang="en-US"/>
        </a:p>
      </dgm:t>
    </dgm:pt>
    <dgm:pt modelId="{B5EA3271-3A82-455C-A5D7-A88954707FCD}">
      <dgm:prSet/>
      <dgm:spPr/>
      <dgm:t>
        <a:bodyPr/>
        <a:lstStyle/>
        <a:p>
          <a:r>
            <a:rPr lang="en-GB"/>
            <a:t>In the main, the findings focused on fighting patterns, family adversity, parental control, punishment and regulations.  </a:t>
          </a:r>
          <a:endParaRPr lang="en-US"/>
        </a:p>
      </dgm:t>
    </dgm:pt>
    <dgm:pt modelId="{E04793CA-DA9C-47DC-8C67-62FC45AC18A1}" type="parTrans" cxnId="{3AC1FD02-D901-407E-A662-5C3E53A63A62}">
      <dgm:prSet/>
      <dgm:spPr/>
      <dgm:t>
        <a:bodyPr/>
        <a:lstStyle/>
        <a:p>
          <a:endParaRPr lang="en-US"/>
        </a:p>
      </dgm:t>
    </dgm:pt>
    <dgm:pt modelId="{28CF6F3C-A478-407B-B76C-61A31D5FF524}" type="sibTrans" cxnId="{3AC1FD02-D901-407E-A662-5C3E53A63A62}">
      <dgm:prSet/>
      <dgm:spPr/>
      <dgm:t>
        <a:bodyPr/>
        <a:lstStyle/>
        <a:p>
          <a:endParaRPr lang="en-US"/>
        </a:p>
      </dgm:t>
    </dgm:pt>
    <dgm:pt modelId="{8A5D907C-7A94-4D61-9118-485B4EE585A6}" type="pres">
      <dgm:prSet presAssocID="{AC5CAEB9-1224-4E98-B160-A684A8F1D482}" presName="matrix" presStyleCnt="0">
        <dgm:presLayoutVars>
          <dgm:chMax val="1"/>
          <dgm:dir/>
          <dgm:resizeHandles val="exact"/>
        </dgm:presLayoutVars>
      </dgm:prSet>
      <dgm:spPr/>
    </dgm:pt>
    <dgm:pt modelId="{7F6E63B1-1DE8-47F2-8424-CDAC3CBCB499}" type="pres">
      <dgm:prSet presAssocID="{AC5CAEB9-1224-4E98-B160-A684A8F1D482}" presName="diamond" presStyleLbl="bgShp" presStyleIdx="0" presStyleCnt="1"/>
      <dgm:spPr/>
    </dgm:pt>
    <dgm:pt modelId="{04D11576-37A0-47C6-AAEB-31D4B6C8C82F}" type="pres">
      <dgm:prSet presAssocID="{AC5CAEB9-1224-4E98-B160-A684A8F1D482}" presName="quad1" presStyleLbl="node1" presStyleIdx="0" presStyleCnt="4">
        <dgm:presLayoutVars>
          <dgm:chMax val="0"/>
          <dgm:chPref val="0"/>
          <dgm:bulletEnabled val="1"/>
        </dgm:presLayoutVars>
      </dgm:prSet>
      <dgm:spPr/>
    </dgm:pt>
    <dgm:pt modelId="{1733EDB2-73BB-44C5-B7C2-8C479CA9D6C1}" type="pres">
      <dgm:prSet presAssocID="{AC5CAEB9-1224-4E98-B160-A684A8F1D482}" presName="quad2" presStyleLbl="node1" presStyleIdx="1" presStyleCnt="4">
        <dgm:presLayoutVars>
          <dgm:chMax val="0"/>
          <dgm:chPref val="0"/>
          <dgm:bulletEnabled val="1"/>
        </dgm:presLayoutVars>
      </dgm:prSet>
      <dgm:spPr/>
    </dgm:pt>
    <dgm:pt modelId="{D25C77F3-FD49-4EE0-B2BB-C803BBAC7E72}" type="pres">
      <dgm:prSet presAssocID="{AC5CAEB9-1224-4E98-B160-A684A8F1D482}" presName="quad3" presStyleLbl="node1" presStyleIdx="2" presStyleCnt="4">
        <dgm:presLayoutVars>
          <dgm:chMax val="0"/>
          <dgm:chPref val="0"/>
          <dgm:bulletEnabled val="1"/>
        </dgm:presLayoutVars>
      </dgm:prSet>
      <dgm:spPr/>
    </dgm:pt>
    <dgm:pt modelId="{B3F336A0-D50A-4A3B-B3C6-BC2FEA5E79A9}" type="pres">
      <dgm:prSet presAssocID="{AC5CAEB9-1224-4E98-B160-A684A8F1D482}" presName="quad4" presStyleLbl="node1" presStyleIdx="3" presStyleCnt="4">
        <dgm:presLayoutVars>
          <dgm:chMax val="0"/>
          <dgm:chPref val="0"/>
          <dgm:bulletEnabled val="1"/>
        </dgm:presLayoutVars>
      </dgm:prSet>
      <dgm:spPr/>
    </dgm:pt>
  </dgm:ptLst>
  <dgm:cxnLst>
    <dgm:cxn modelId="{3AC1FD02-D901-407E-A662-5C3E53A63A62}" srcId="{AC5CAEB9-1224-4E98-B160-A684A8F1D482}" destId="{B5EA3271-3A82-455C-A5D7-A88954707FCD}" srcOrd="3" destOrd="0" parTransId="{E04793CA-DA9C-47DC-8C67-62FC45AC18A1}" sibTransId="{28CF6F3C-A478-407B-B76C-61A31D5FF524}"/>
    <dgm:cxn modelId="{0D889A0C-4D8D-4F23-A865-ADFD8A56ADFC}" type="presOf" srcId="{F53DF9FB-E607-47D5-AD79-212FA5EED33F}" destId="{D25C77F3-FD49-4EE0-B2BB-C803BBAC7E72}" srcOrd="0" destOrd="0" presId="urn:microsoft.com/office/officeart/2005/8/layout/matrix3"/>
    <dgm:cxn modelId="{2D09DB45-3313-449C-AAA9-013621E3FA69}" srcId="{AC5CAEB9-1224-4E98-B160-A684A8F1D482}" destId="{F53DF9FB-E607-47D5-AD79-212FA5EED33F}" srcOrd="2" destOrd="0" parTransId="{FDD98C5F-0AEA-4F6F-B00C-220A0743FCF5}" sibTransId="{BDB4289E-FAFA-4234-8349-C7D98850120E}"/>
    <dgm:cxn modelId="{DB53C578-494E-42AB-AB56-614CCD7146E9}" srcId="{AC5CAEB9-1224-4E98-B160-A684A8F1D482}" destId="{24135521-AE63-437D-B98A-A515BCCC7F81}" srcOrd="0" destOrd="0" parTransId="{7AD08466-29FF-4BF2-8E76-6694ADEFD4DD}" sibTransId="{0735E6A7-734A-4D00-88C6-F48AECDBCC0A}"/>
    <dgm:cxn modelId="{06E4B6C3-8E62-4257-A875-3BF948B622E3}" type="presOf" srcId="{24135521-AE63-437D-B98A-A515BCCC7F81}" destId="{04D11576-37A0-47C6-AAEB-31D4B6C8C82F}" srcOrd="0" destOrd="0" presId="urn:microsoft.com/office/officeart/2005/8/layout/matrix3"/>
    <dgm:cxn modelId="{F0B8EBD2-E332-4760-B261-4AA1055796E4}" type="presOf" srcId="{45581CE0-8285-459A-A5F7-E9CA6C180948}" destId="{1733EDB2-73BB-44C5-B7C2-8C479CA9D6C1}" srcOrd="0" destOrd="0" presId="urn:microsoft.com/office/officeart/2005/8/layout/matrix3"/>
    <dgm:cxn modelId="{FFC1A2E4-0FD7-4A30-957C-048BA1609F0B}" type="presOf" srcId="{B5EA3271-3A82-455C-A5D7-A88954707FCD}" destId="{B3F336A0-D50A-4A3B-B3C6-BC2FEA5E79A9}" srcOrd="0" destOrd="0" presId="urn:microsoft.com/office/officeart/2005/8/layout/matrix3"/>
    <dgm:cxn modelId="{0C8857E8-0BC3-4015-BA59-7C1C3875127C}" srcId="{AC5CAEB9-1224-4E98-B160-A684A8F1D482}" destId="{45581CE0-8285-459A-A5F7-E9CA6C180948}" srcOrd="1" destOrd="0" parTransId="{9D1E7056-C6BD-4941-87D6-E16540DE2EEF}" sibTransId="{416C7F9F-619C-474A-84A5-25293CADFF0E}"/>
    <dgm:cxn modelId="{C3D4BCE8-F30F-4B17-B945-B74D02E3891D}" type="presOf" srcId="{AC5CAEB9-1224-4E98-B160-A684A8F1D482}" destId="{8A5D907C-7A94-4D61-9118-485B4EE585A6}" srcOrd="0" destOrd="0" presId="urn:microsoft.com/office/officeart/2005/8/layout/matrix3"/>
    <dgm:cxn modelId="{6F097320-A6B3-4503-A8C7-D6D259502426}" type="presParOf" srcId="{8A5D907C-7A94-4D61-9118-485B4EE585A6}" destId="{7F6E63B1-1DE8-47F2-8424-CDAC3CBCB499}" srcOrd="0" destOrd="0" presId="urn:microsoft.com/office/officeart/2005/8/layout/matrix3"/>
    <dgm:cxn modelId="{5BAD1E74-8715-4176-B083-15FAACDBAF01}" type="presParOf" srcId="{8A5D907C-7A94-4D61-9118-485B4EE585A6}" destId="{04D11576-37A0-47C6-AAEB-31D4B6C8C82F}" srcOrd="1" destOrd="0" presId="urn:microsoft.com/office/officeart/2005/8/layout/matrix3"/>
    <dgm:cxn modelId="{3F94550A-B8F2-4648-AF58-DDFFAB00C0F4}" type="presParOf" srcId="{8A5D907C-7A94-4D61-9118-485B4EE585A6}" destId="{1733EDB2-73BB-44C5-B7C2-8C479CA9D6C1}" srcOrd="2" destOrd="0" presId="urn:microsoft.com/office/officeart/2005/8/layout/matrix3"/>
    <dgm:cxn modelId="{FD1EDA47-6762-4977-9920-CA006A2A8E39}" type="presParOf" srcId="{8A5D907C-7A94-4D61-9118-485B4EE585A6}" destId="{D25C77F3-FD49-4EE0-B2BB-C803BBAC7E72}" srcOrd="3" destOrd="0" presId="urn:microsoft.com/office/officeart/2005/8/layout/matrix3"/>
    <dgm:cxn modelId="{5883F92D-75B7-45F3-90A8-AFEE872C95AA}" type="presParOf" srcId="{8A5D907C-7A94-4D61-9118-485B4EE585A6}" destId="{B3F336A0-D50A-4A3B-B3C6-BC2FEA5E79A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442DAA-2846-4C3A-B361-607A03F005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F28658-2384-43D0-AB08-259F2E57DDD2}">
      <dgm:prSet/>
      <dgm:spPr/>
      <dgm:t>
        <a:bodyPr/>
        <a:lstStyle/>
        <a:p>
          <a:r>
            <a:rPr lang="en-GB" dirty="0">
              <a:solidFill>
                <a:schemeClr val="bg1"/>
              </a:solidFill>
            </a:rPr>
            <a:t>It is clear that there is a link between early experiences of abuse and later offending, but there are several meanings to the term `cycle of abuse`: The recurring theme-</a:t>
          </a:r>
          <a:endParaRPr lang="en-US" dirty="0">
            <a:solidFill>
              <a:schemeClr val="bg1"/>
            </a:solidFill>
          </a:endParaRPr>
        </a:p>
      </dgm:t>
    </dgm:pt>
    <dgm:pt modelId="{6D24F547-6FC3-4E19-B49F-C0A42AE2A0BE}" type="parTrans" cxnId="{699CC4E3-733C-4BE8-ABF1-783387C47A00}">
      <dgm:prSet/>
      <dgm:spPr/>
      <dgm:t>
        <a:bodyPr/>
        <a:lstStyle/>
        <a:p>
          <a:endParaRPr lang="en-US"/>
        </a:p>
      </dgm:t>
    </dgm:pt>
    <dgm:pt modelId="{ADE0A712-9B01-4316-B413-9E4DE232FDD4}" type="sibTrans" cxnId="{699CC4E3-733C-4BE8-ABF1-783387C47A00}">
      <dgm:prSet/>
      <dgm:spPr/>
      <dgm:t>
        <a:bodyPr/>
        <a:lstStyle/>
        <a:p>
          <a:endParaRPr lang="en-US"/>
        </a:p>
      </dgm:t>
    </dgm:pt>
    <dgm:pt modelId="{6CAAEC81-3198-4A5F-AE7C-BA3488E66BD1}">
      <dgm:prSet/>
      <dgm:spPr/>
      <dgm:t>
        <a:bodyPr/>
        <a:lstStyle/>
        <a:p>
          <a:r>
            <a:rPr lang="en-GB" dirty="0"/>
            <a:t>Could the child who is abused grow up to become violent teen and adult?</a:t>
          </a:r>
          <a:endParaRPr lang="en-US" dirty="0"/>
        </a:p>
      </dgm:t>
    </dgm:pt>
    <dgm:pt modelId="{8BB086D4-E66A-4B9F-B447-08D00212C7A2}" type="parTrans" cxnId="{C82B1B1F-9F54-42B5-B3D0-7BE245366E6A}">
      <dgm:prSet/>
      <dgm:spPr/>
      <dgm:t>
        <a:bodyPr/>
        <a:lstStyle/>
        <a:p>
          <a:endParaRPr lang="en-US"/>
        </a:p>
      </dgm:t>
    </dgm:pt>
    <dgm:pt modelId="{A13EED3E-FD1E-419E-9F3A-D1FA48745634}" type="sibTrans" cxnId="{C82B1B1F-9F54-42B5-B3D0-7BE245366E6A}">
      <dgm:prSet/>
      <dgm:spPr/>
      <dgm:t>
        <a:bodyPr/>
        <a:lstStyle/>
        <a:p>
          <a:endParaRPr lang="en-US"/>
        </a:p>
      </dgm:t>
    </dgm:pt>
    <dgm:pt modelId="{BD5BC699-C161-4BE4-B73F-C4C42BB5BB7F}">
      <dgm:prSet/>
      <dgm:spPr/>
      <dgm:t>
        <a:bodyPr/>
        <a:lstStyle/>
        <a:p>
          <a:r>
            <a:rPr lang="en-GB"/>
            <a:t>Yes, the abused child growing up to become a parent abuser of their own children?</a:t>
          </a:r>
          <a:endParaRPr lang="en-US"/>
        </a:p>
      </dgm:t>
    </dgm:pt>
    <dgm:pt modelId="{15E24297-8BC4-420D-8BBA-5891C983669A}" type="parTrans" cxnId="{1F225E2C-07EB-4AF5-B72D-171C380C92AA}">
      <dgm:prSet/>
      <dgm:spPr/>
      <dgm:t>
        <a:bodyPr/>
        <a:lstStyle/>
        <a:p>
          <a:endParaRPr lang="en-US"/>
        </a:p>
      </dgm:t>
    </dgm:pt>
    <dgm:pt modelId="{7258DE87-B701-4B5E-81AE-204E33DB0418}" type="sibTrans" cxnId="{1F225E2C-07EB-4AF5-B72D-171C380C92AA}">
      <dgm:prSet/>
      <dgm:spPr/>
      <dgm:t>
        <a:bodyPr/>
        <a:lstStyle/>
        <a:p>
          <a:endParaRPr lang="en-US"/>
        </a:p>
      </dgm:t>
    </dgm:pt>
    <dgm:pt modelId="{4CC731DA-96AB-4C7C-AA5F-BD5725BB0CF3}">
      <dgm:prSet/>
      <dgm:spPr/>
      <dgm:t>
        <a:bodyPr/>
        <a:lstStyle/>
        <a:p>
          <a:r>
            <a:rPr lang="en-GB"/>
            <a:t>Problems answering these questions are associated with:</a:t>
          </a:r>
          <a:endParaRPr lang="en-US"/>
        </a:p>
      </dgm:t>
    </dgm:pt>
    <dgm:pt modelId="{27C6BBA7-7FAC-4985-AABD-D563770DEB59}" type="parTrans" cxnId="{9F67CC1D-9E30-47AD-AF5D-04EE4D2CC118}">
      <dgm:prSet/>
      <dgm:spPr/>
      <dgm:t>
        <a:bodyPr/>
        <a:lstStyle/>
        <a:p>
          <a:endParaRPr lang="en-US"/>
        </a:p>
      </dgm:t>
    </dgm:pt>
    <dgm:pt modelId="{0E56B2E3-B0F0-4B62-A973-23014AAA80AB}" type="sibTrans" cxnId="{9F67CC1D-9E30-47AD-AF5D-04EE4D2CC118}">
      <dgm:prSet/>
      <dgm:spPr/>
      <dgm:t>
        <a:bodyPr/>
        <a:lstStyle/>
        <a:p>
          <a:endParaRPr lang="en-US"/>
        </a:p>
      </dgm:t>
    </dgm:pt>
    <dgm:pt modelId="{A9051441-2190-4397-8AE8-6D53D4E71B44}">
      <dgm:prSet/>
      <dgm:spPr/>
      <dgm:t>
        <a:bodyPr/>
        <a:lstStyle/>
        <a:p>
          <a:r>
            <a:rPr lang="en-GB"/>
            <a:t>Self report retrospective questions, a lack of standard definition for abuse and also confounding factors present at the same time as the abuse, as we have seen.</a:t>
          </a:r>
          <a:endParaRPr lang="en-US"/>
        </a:p>
      </dgm:t>
    </dgm:pt>
    <dgm:pt modelId="{05423052-89ED-431F-8EC7-2E141907240B}" type="parTrans" cxnId="{61F13683-C01B-4E4D-8174-61A71F562EAA}">
      <dgm:prSet/>
      <dgm:spPr/>
      <dgm:t>
        <a:bodyPr/>
        <a:lstStyle/>
        <a:p>
          <a:endParaRPr lang="en-US"/>
        </a:p>
      </dgm:t>
    </dgm:pt>
    <dgm:pt modelId="{76B8FCC9-0377-4891-9296-D962A371854A}" type="sibTrans" cxnId="{61F13683-C01B-4E4D-8174-61A71F562EAA}">
      <dgm:prSet/>
      <dgm:spPr/>
      <dgm:t>
        <a:bodyPr/>
        <a:lstStyle/>
        <a:p>
          <a:endParaRPr lang="en-US"/>
        </a:p>
      </dgm:t>
    </dgm:pt>
    <dgm:pt modelId="{51FA58E1-23A4-4457-BFB0-33084D8028D2}" type="pres">
      <dgm:prSet presAssocID="{65442DAA-2846-4C3A-B361-607A03F0057B}" presName="linear" presStyleCnt="0">
        <dgm:presLayoutVars>
          <dgm:animLvl val="lvl"/>
          <dgm:resizeHandles val="exact"/>
        </dgm:presLayoutVars>
      </dgm:prSet>
      <dgm:spPr/>
    </dgm:pt>
    <dgm:pt modelId="{528735E5-FAA9-41FC-AC32-3FE905379EC6}" type="pres">
      <dgm:prSet presAssocID="{30F28658-2384-43D0-AB08-259F2E57DDD2}" presName="parentText" presStyleLbl="node1" presStyleIdx="0" presStyleCnt="5">
        <dgm:presLayoutVars>
          <dgm:chMax val="0"/>
          <dgm:bulletEnabled val="1"/>
        </dgm:presLayoutVars>
      </dgm:prSet>
      <dgm:spPr/>
    </dgm:pt>
    <dgm:pt modelId="{88EE4E1D-EBFD-46B0-83A2-5E47DB970207}" type="pres">
      <dgm:prSet presAssocID="{ADE0A712-9B01-4316-B413-9E4DE232FDD4}" presName="spacer" presStyleCnt="0"/>
      <dgm:spPr/>
    </dgm:pt>
    <dgm:pt modelId="{2E45F287-2D28-45B2-91AE-27C8E7EC5A60}" type="pres">
      <dgm:prSet presAssocID="{6CAAEC81-3198-4A5F-AE7C-BA3488E66BD1}" presName="parentText" presStyleLbl="node1" presStyleIdx="1" presStyleCnt="5">
        <dgm:presLayoutVars>
          <dgm:chMax val="0"/>
          <dgm:bulletEnabled val="1"/>
        </dgm:presLayoutVars>
      </dgm:prSet>
      <dgm:spPr/>
    </dgm:pt>
    <dgm:pt modelId="{D15DE1DB-1599-4E7A-BDED-6F7F8F331545}" type="pres">
      <dgm:prSet presAssocID="{A13EED3E-FD1E-419E-9F3A-D1FA48745634}" presName="spacer" presStyleCnt="0"/>
      <dgm:spPr/>
    </dgm:pt>
    <dgm:pt modelId="{7381ADED-E092-4D60-91E5-A7140A0BA9D7}" type="pres">
      <dgm:prSet presAssocID="{BD5BC699-C161-4BE4-B73F-C4C42BB5BB7F}" presName="parentText" presStyleLbl="node1" presStyleIdx="2" presStyleCnt="5">
        <dgm:presLayoutVars>
          <dgm:chMax val="0"/>
          <dgm:bulletEnabled val="1"/>
        </dgm:presLayoutVars>
      </dgm:prSet>
      <dgm:spPr/>
    </dgm:pt>
    <dgm:pt modelId="{AADE07AC-FCC1-49B6-9BDF-F8EDACAC4143}" type="pres">
      <dgm:prSet presAssocID="{7258DE87-B701-4B5E-81AE-204E33DB0418}" presName="spacer" presStyleCnt="0"/>
      <dgm:spPr/>
    </dgm:pt>
    <dgm:pt modelId="{688396C1-C29E-4404-83F5-36E7F31C07A3}" type="pres">
      <dgm:prSet presAssocID="{4CC731DA-96AB-4C7C-AA5F-BD5725BB0CF3}" presName="parentText" presStyleLbl="node1" presStyleIdx="3" presStyleCnt="5">
        <dgm:presLayoutVars>
          <dgm:chMax val="0"/>
          <dgm:bulletEnabled val="1"/>
        </dgm:presLayoutVars>
      </dgm:prSet>
      <dgm:spPr/>
    </dgm:pt>
    <dgm:pt modelId="{B1B33AB4-1EF7-40D9-9621-F46A14899D63}" type="pres">
      <dgm:prSet presAssocID="{0E56B2E3-B0F0-4B62-A973-23014AAA80AB}" presName="spacer" presStyleCnt="0"/>
      <dgm:spPr/>
    </dgm:pt>
    <dgm:pt modelId="{1047CF82-2D6D-49F2-945F-9F57B2400D45}" type="pres">
      <dgm:prSet presAssocID="{A9051441-2190-4397-8AE8-6D53D4E71B44}" presName="parentText" presStyleLbl="node1" presStyleIdx="4" presStyleCnt="5">
        <dgm:presLayoutVars>
          <dgm:chMax val="0"/>
          <dgm:bulletEnabled val="1"/>
        </dgm:presLayoutVars>
      </dgm:prSet>
      <dgm:spPr/>
    </dgm:pt>
  </dgm:ptLst>
  <dgm:cxnLst>
    <dgm:cxn modelId="{9F67CC1D-9E30-47AD-AF5D-04EE4D2CC118}" srcId="{65442DAA-2846-4C3A-B361-607A03F0057B}" destId="{4CC731DA-96AB-4C7C-AA5F-BD5725BB0CF3}" srcOrd="3" destOrd="0" parTransId="{27C6BBA7-7FAC-4985-AABD-D563770DEB59}" sibTransId="{0E56B2E3-B0F0-4B62-A973-23014AAA80AB}"/>
    <dgm:cxn modelId="{C82B1B1F-9F54-42B5-B3D0-7BE245366E6A}" srcId="{65442DAA-2846-4C3A-B361-607A03F0057B}" destId="{6CAAEC81-3198-4A5F-AE7C-BA3488E66BD1}" srcOrd="1" destOrd="0" parTransId="{8BB086D4-E66A-4B9F-B447-08D00212C7A2}" sibTransId="{A13EED3E-FD1E-419E-9F3A-D1FA48745634}"/>
    <dgm:cxn modelId="{1F225E2C-07EB-4AF5-B72D-171C380C92AA}" srcId="{65442DAA-2846-4C3A-B361-607A03F0057B}" destId="{BD5BC699-C161-4BE4-B73F-C4C42BB5BB7F}" srcOrd="2" destOrd="0" parTransId="{15E24297-8BC4-420D-8BBA-5891C983669A}" sibTransId="{7258DE87-B701-4B5E-81AE-204E33DB0418}"/>
    <dgm:cxn modelId="{00ABEA2F-AA9B-4B3A-97F6-5EC800630DAD}" type="presOf" srcId="{4CC731DA-96AB-4C7C-AA5F-BD5725BB0CF3}" destId="{688396C1-C29E-4404-83F5-36E7F31C07A3}" srcOrd="0" destOrd="0" presId="urn:microsoft.com/office/officeart/2005/8/layout/vList2"/>
    <dgm:cxn modelId="{61F13683-C01B-4E4D-8174-61A71F562EAA}" srcId="{65442DAA-2846-4C3A-B361-607A03F0057B}" destId="{A9051441-2190-4397-8AE8-6D53D4E71B44}" srcOrd="4" destOrd="0" parTransId="{05423052-89ED-431F-8EC7-2E141907240B}" sibTransId="{76B8FCC9-0377-4891-9296-D962A371854A}"/>
    <dgm:cxn modelId="{FAB99B8D-2E2B-4D70-9325-64CF1AC5BC6B}" type="presOf" srcId="{6CAAEC81-3198-4A5F-AE7C-BA3488E66BD1}" destId="{2E45F287-2D28-45B2-91AE-27C8E7EC5A60}" srcOrd="0" destOrd="0" presId="urn:microsoft.com/office/officeart/2005/8/layout/vList2"/>
    <dgm:cxn modelId="{3F4D009E-3DF1-45D5-8F09-DC5DF33EFA99}" type="presOf" srcId="{A9051441-2190-4397-8AE8-6D53D4E71B44}" destId="{1047CF82-2D6D-49F2-945F-9F57B2400D45}" srcOrd="0" destOrd="0" presId="urn:microsoft.com/office/officeart/2005/8/layout/vList2"/>
    <dgm:cxn modelId="{FF341CB2-1F33-40DA-A86F-C2CCB06F4084}" type="presOf" srcId="{BD5BC699-C161-4BE4-B73F-C4C42BB5BB7F}" destId="{7381ADED-E092-4D60-91E5-A7140A0BA9D7}" srcOrd="0" destOrd="0" presId="urn:microsoft.com/office/officeart/2005/8/layout/vList2"/>
    <dgm:cxn modelId="{699CC4E3-733C-4BE8-ABF1-783387C47A00}" srcId="{65442DAA-2846-4C3A-B361-607A03F0057B}" destId="{30F28658-2384-43D0-AB08-259F2E57DDD2}" srcOrd="0" destOrd="0" parTransId="{6D24F547-6FC3-4E19-B49F-C0A42AE2A0BE}" sibTransId="{ADE0A712-9B01-4316-B413-9E4DE232FDD4}"/>
    <dgm:cxn modelId="{934BAAE7-6312-4951-AB32-7FA708342F33}" type="presOf" srcId="{30F28658-2384-43D0-AB08-259F2E57DDD2}" destId="{528735E5-FAA9-41FC-AC32-3FE905379EC6}" srcOrd="0" destOrd="0" presId="urn:microsoft.com/office/officeart/2005/8/layout/vList2"/>
    <dgm:cxn modelId="{E04978F8-9E87-468A-B44E-AB1117E9E172}" type="presOf" srcId="{65442DAA-2846-4C3A-B361-607A03F0057B}" destId="{51FA58E1-23A4-4457-BFB0-33084D8028D2}" srcOrd="0" destOrd="0" presId="urn:microsoft.com/office/officeart/2005/8/layout/vList2"/>
    <dgm:cxn modelId="{A8E3AC21-8088-4664-9399-528CBC0370FB}" type="presParOf" srcId="{51FA58E1-23A4-4457-BFB0-33084D8028D2}" destId="{528735E5-FAA9-41FC-AC32-3FE905379EC6}" srcOrd="0" destOrd="0" presId="urn:microsoft.com/office/officeart/2005/8/layout/vList2"/>
    <dgm:cxn modelId="{1FD839C8-AAE5-4039-96AE-9AF6EE6EF963}" type="presParOf" srcId="{51FA58E1-23A4-4457-BFB0-33084D8028D2}" destId="{88EE4E1D-EBFD-46B0-83A2-5E47DB970207}" srcOrd="1" destOrd="0" presId="urn:microsoft.com/office/officeart/2005/8/layout/vList2"/>
    <dgm:cxn modelId="{863D49E4-73A0-48D4-BD4E-A61D7F0B0B03}" type="presParOf" srcId="{51FA58E1-23A4-4457-BFB0-33084D8028D2}" destId="{2E45F287-2D28-45B2-91AE-27C8E7EC5A60}" srcOrd="2" destOrd="0" presId="urn:microsoft.com/office/officeart/2005/8/layout/vList2"/>
    <dgm:cxn modelId="{EF33F7BB-37D1-40A2-8937-EF8BBC6D700E}" type="presParOf" srcId="{51FA58E1-23A4-4457-BFB0-33084D8028D2}" destId="{D15DE1DB-1599-4E7A-BDED-6F7F8F331545}" srcOrd="3" destOrd="0" presId="urn:microsoft.com/office/officeart/2005/8/layout/vList2"/>
    <dgm:cxn modelId="{CE5DF2AD-1DBA-4E16-A486-0DD36F8B1C37}" type="presParOf" srcId="{51FA58E1-23A4-4457-BFB0-33084D8028D2}" destId="{7381ADED-E092-4D60-91E5-A7140A0BA9D7}" srcOrd="4" destOrd="0" presId="urn:microsoft.com/office/officeart/2005/8/layout/vList2"/>
    <dgm:cxn modelId="{F33D3DEF-ABF5-4DFC-8AD2-BA7B2AAF08B1}" type="presParOf" srcId="{51FA58E1-23A4-4457-BFB0-33084D8028D2}" destId="{AADE07AC-FCC1-49B6-9BDF-F8EDACAC4143}" srcOrd="5" destOrd="0" presId="urn:microsoft.com/office/officeart/2005/8/layout/vList2"/>
    <dgm:cxn modelId="{D9881ED5-6251-4E90-9051-DB271F456E88}" type="presParOf" srcId="{51FA58E1-23A4-4457-BFB0-33084D8028D2}" destId="{688396C1-C29E-4404-83F5-36E7F31C07A3}" srcOrd="6" destOrd="0" presId="urn:microsoft.com/office/officeart/2005/8/layout/vList2"/>
    <dgm:cxn modelId="{A102E3DD-952A-421A-9784-379FC0317593}" type="presParOf" srcId="{51FA58E1-23A4-4457-BFB0-33084D8028D2}" destId="{B1B33AB4-1EF7-40D9-9621-F46A14899D63}" srcOrd="7" destOrd="0" presId="urn:microsoft.com/office/officeart/2005/8/layout/vList2"/>
    <dgm:cxn modelId="{8C157A6B-0A91-405C-95C5-1031E279D797}" type="presParOf" srcId="{51FA58E1-23A4-4457-BFB0-33084D8028D2}" destId="{1047CF82-2D6D-49F2-945F-9F57B2400D4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8CD2A7E-7F3F-49BD-A1E9-8161A40FD894}" type="doc">
      <dgm:prSet loTypeId="urn:microsoft.com/office/officeart/2005/8/layout/default" loCatId="list" qsTypeId="urn:microsoft.com/office/officeart/2005/8/quickstyle/simple1" qsCatId="simple" csTypeId="urn:microsoft.com/office/officeart/2005/8/colors/accent1_2" csCatId="accent1" phldr="1"/>
      <dgm:spPr>
        <a:scene3d>
          <a:camera prst="orthographicFront">
            <a:rot lat="0" lon="0" rev="0"/>
          </a:camera>
          <a:lightRig rig="threePt" dir="t"/>
        </a:scene3d>
      </dgm:spPr>
      <dgm:t>
        <a:bodyPr/>
        <a:lstStyle/>
        <a:p>
          <a:endParaRPr lang="en-US"/>
        </a:p>
      </dgm:t>
    </dgm:pt>
    <dgm:pt modelId="{FAB17831-C4ED-4495-A724-7BD9398C67BB}">
      <dgm:prSet phldrT="[Text]"/>
      <dgm:spPr/>
      <dgm:t>
        <a:bodyPr/>
        <a:lstStyle/>
        <a:p>
          <a:r>
            <a:rPr lang="en-GB" dirty="0"/>
            <a:t>Offenders mother abused as child</a:t>
          </a:r>
          <a:endParaRPr lang="en-US" dirty="0"/>
        </a:p>
      </dgm:t>
    </dgm:pt>
    <dgm:pt modelId="{48B2E400-12C9-4D52-B325-ACCE78D129CB}" type="parTrans" cxnId="{20E180F1-0F91-4398-8214-9434FF9E9544}">
      <dgm:prSet/>
      <dgm:spPr/>
      <dgm:t>
        <a:bodyPr/>
        <a:lstStyle/>
        <a:p>
          <a:endParaRPr lang="en-US"/>
        </a:p>
      </dgm:t>
    </dgm:pt>
    <dgm:pt modelId="{8DCD1C41-4393-4371-A2F8-C5FD566D476E}" type="sibTrans" cxnId="{20E180F1-0F91-4398-8214-9434FF9E9544}">
      <dgm:prSet/>
      <dgm:spPr/>
      <dgm:t>
        <a:bodyPr/>
        <a:lstStyle/>
        <a:p>
          <a:endParaRPr lang="en-US"/>
        </a:p>
      </dgm:t>
    </dgm:pt>
    <dgm:pt modelId="{B6813958-96DA-4B51-BE5B-E10416BB86ED}">
      <dgm:prSet phldrT="[Text]"/>
      <dgm:spPr/>
      <dgm:t>
        <a:bodyPr/>
        <a:lstStyle/>
        <a:p>
          <a:r>
            <a:rPr lang="en-GB" dirty="0"/>
            <a:t>Offender physically abused as child</a:t>
          </a:r>
          <a:endParaRPr lang="en-US" dirty="0"/>
        </a:p>
      </dgm:t>
    </dgm:pt>
    <dgm:pt modelId="{BCA86451-B63E-41CA-9C9C-B7858D1312B5}" type="parTrans" cxnId="{D865A3B1-2D1E-49D2-AE96-BCADDEB2FCDF}">
      <dgm:prSet/>
      <dgm:spPr/>
      <dgm:t>
        <a:bodyPr/>
        <a:lstStyle/>
        <a:p>
          <a:endParaRPr lang="en-US"/>
        </a:p>
      </dgm:t>
    </dgm:pt>
    <dgm:pt modelId="{96386C30-9FA0-4419-8E9B-7E1D978C9185}" type="sibTrans" cxnId="{D865A3B1-2D1E-49D2-AE96-BCADDEB2FCDF}">
      <dgm:prSet/>
      <dgm:spPr/>
      <dgm:t>
        <a:bodyPr/>
        <a:lstStyle/>
        <a:p>
          <a:endParaRPr lang="en-US"/>
        </a:p>
      </dgm:t>
    </dgm:pt>
    <dgm:pt modelId="{61D32AA4-6E7C-4683-A53E-A17C90A23188}">
      <dgm:prSet phldrT="[Text]"/>
      <dgm:spPr/>
      <dgm:t>
        <a:bodyPr/>
        <a:lstStyle/>
        <a:p>
          <a:r>
            <a:rPr lang="en-GB" dirty="0"/>
            <a:t>Maternal problems</a:t>
          </a:r>
          <a:endParaRPr lang="en-US" dirty="0"/>
        </a:p>
      </dgm:t>
    </dgm:pt>
    <dgm:pt modelId="{7084C056-5021-4B28-BBB9-9C238FD53AA8}" type="parTrans" cxnId="{28C839FA-99C4-4091-8516-26D3711AE2D0}">
      <dgm:prSet/>
      <dgm:spPr/>
      <dgm:t>
        <a:bodyPr/>
        <a:lstStyle/>
        <a:p>
          <a:endParaRPr lang="en-US"/>
        </a:p>
      </dgm:t>
    </dgm:pt>
    <dgm:pt modelId="{E341AA37-920C-4889-9702-2C677E2EB4EE}" type="sibTrans" cxnId="{28C839FA-99C4-4091-8516-26D3711AE2D0}">
      <dgm:prSet/>
      <dgm:spPr/>
      <dgm:t>
        <a:bodyPr/>
        <a:lstStyle/>
        <a:p>
          <a:endParaRPr lang="en-US"/>
        </a:p>
      </dgm:t>
    </dgm:pt>
    <dgm:pt modelId="{96578B78-D019-4A24-8107-D6ED7B79070A}">
      <dgm:prSet phldrT="[Text]"/>
      <dgm:spPr/>
      <dgm:t>
        <a:bodyPr/>
        <a:lstStyle/>
        <a:p>
          <a:r>
            <a:rPr lang="en-GB" dirty="0"/>
            <a:t>Economic stress</a:t>
          </a:r>
          <a:endParaRPr lang="en-US" dirty="0"/>
        </a:p>
      </dgm:t>
    </dgm:pt>
    <dgm:pt modelId="{2D8B56D8-52A9-421E-8682-A6488D20EDFA}" type="parTrans" cxnId="{0D2873D4-4CEC-4879-8193-ECEE9DED4C89}">
      <dgm:prSet/>
      <dgm:spPr/>
      <dgm:t>
        <a:bodyPr/>
        <a:lstStyle/>
        <a:p>
          <a:endParaRPr lang="en-US"/>
        </a:p>
      </dgm:t>
    </dgm:pt>
    <dgm:pt modelId="{A1C82967-CD00-4F1D-A44B-D3C3968F303D}" type="sibTrans" cxnId="{0D2873D4-4CEC-4879-8193-ECEE9DED4C89}">
      <dgm:prSet/>
      <dgm:spPr/>
      <dgm:t>
        <a:bodyPr/>
        <a:lstStyle/>
        <a:p>
          <a:endParaRPr lang="en-US"/>
        </a:p>
      </dgm:t>
    </dgm:pt>
    <dgm:pt modelId="{14995B1F-5BBF-4F71-AE1D-86D2EB909E17}">
      <dgm:prSet phldrT="[Text]"/>
      <dgm:spPr/>
      <dgm:t>
        <a:bodyPr/>
        <a:lstStyle/>
        <a:p>
          <a:r>
            <a:rPr lang="en-GB" dirty="0"/>
            <a:t>Child protection service involved</a:t>
          </a:r>
          <a:endParaRPr lang="en-US" dirty="0"/>
        </a:p>
      </dgm:t>
    </dgm:pt>
    <dgm:pt modelId="{94138FAF-6364-449C-9639-BD2A57BC691F}" type="parTrans" cxnId="{BE306DAB-9A34-4359-A7A6-ACE29308AD3A}">
      <dgm:prSet/>
      <dgm:spPr/>
      <dgm:t>
        <a:bodyPr/>
        <a:lstStyle/>
        <a:p>
          <a:endParaRPr lang="en-US"/>
        </a:p>
      </dgm:t>
    </dgm:pt>
    <dgm:pt modelId="{5BDD0721-1488-4757-AE92-56F08B61A373}" type="sibTrans" cxnId="{BE306DAB-9A34-4359-A7A6-ACE29308AD3A}">
      <dgm:prSet/>
      <dgm:spPr/>
      <dgm:t>
        <a:bodyPr/>
        <a:lstStyle/>
        <a:p>
          <a:endParaRPr lang="en-US"/>
        </a:p>
      </dgm:t>
    </dgm:pt>
    <dgm:pt modelId="{8E78E556-50EF-4716-BA90-DC2294D896E5}" type="pres">
      <dgm:prSet presAssocID="{18CD2A7E-7F3F-49BD-A1E9-8161A40FD894}" presName="diagram" presStyleCnt="0">
        <dgm:presLayoutVars>
          <dgm:dir/>
          <dgm:resizeHandles val="exact"/>
        </dgm:presLayoutVars>
      </dgm:prSet>
      <dgm:spPr/>
    </dgm:pt>
    <dgm:pt modelId="{6FC39FA8-607D-4685-A7E2-5A24FD64238E}" type="pres">
      <dgm:prSet presAssocID="{FAB17831-C4ED-4495-A724-7BD9398C67BB}" presName="node" presStyleLbl="node1" presStyleIdx="0" presStyleCnt="5" custLinFactNeighborX="30877" custLinFactNeighborY="-27339">
        <dgm:presLayoutVars>
          <dgm:bulletEnabled val="1"/>
        </dgm:presLayoutVars>
      </dgm:prSet>
      <dgm:spPr/>
    </dgm:pt>
    <dgm:pt modelId="{86F64377-5D01-45F8-BB6F-93045BCBAC60}" type="pres">
      <dgm:prSet presAssocID="{8DCD1C41-4393-4371-A2F8-C5FD566D476E}" presName="sibTrans" presStyleCnt="0"/>
      <dgm:spPr/>
    </dgm:pt>
    <dgm:pt modelId="{29D153C5-CA6C-4CF4-9C39-5A0F96A1C6C3}" type="pres">
      <dgm:prSet presAssocID="{B6813958-96DA-4B51-BE5B-E10416BB86ED}" presName="node" presStyleLbl="node1" presStyleIdx="1" presStyleCnt="5" custLinFactX="8947" custLinFactY="-34941" custLinFactNeighborX="100000" custLinFactNeighborY="-100000">
        <dgm:presLayoutVars>
          <dgm:bulletEnabled val="1"/>
        </dgm:presLayoutVars>
      </dgm:prSet>
      <dgm:spPr/>
    </dgm:pt>
    <dgm:pt modelId="{3BAA11CE-6BB9-4877-9393-C492CE1EBEF5}" type="pres">
      <dgm:prSet presAssocID="{96386C30-9FA0-4419-8E9B-7E1D978C9185}" presName="sibTrans" presStyleCnt="0"/>
      <dgm:spPr/>
    </dgm:pt>
    <dgm:pt modelId="{4EB2B328-A8EB-4E34-9F61-D1E4DC50194B}" type="pres">
      <dgm:prSet presAssocID="{61D32AA4-6E7C-4683-A53E-A17C90A23188}" presName="node" presStyleLbl="node1" presStyleIdx="2" presStyleCnt="5" custLinFactNeighborX="-1053" custLinFactNeighborY="54532">
        <dgm:presLayoutVars>
          <dgm:bulletEnabled val="1"/>
        </dgm:presLayoutVars>
      </dgm:prSet>
      <dgm:spPr/>
    </dgm:pt>
    <dgm:pt modelId="{D589538A-ABB7-4B6F-BB54-7CE2A30286AF}" type="pres">
      <dgm:prSet presAssocID="{E341AA37-920C-4889-9702-2C677E2EB4EE}" presName="sibTrans" presStyleCnt="0"/>
      <dgm:spPr/>
    </dgm:pt>
    <dgm:pt modelId="{51522965-6DA6-44C0-9396-F1F215B361F6}" type="pres">
      <dgm:prSet presAssocID="{96578B78-D019-4A24-8107-D6ED7B79070A}" presName="node" presStyleLbl="node1" presStyleIdx="3" presStyleCnt="5" custLinFactNeighborX="-24123" custLinFactNeighborY="-17690">
        <dgm:presLayoutVars>
          <dgm:bulletEnabled val="1"/>
        </dgm:presLayoutVars>
      </dgm:prSet>
      <dgm:spPr/>
    </dgm:pt>
    <dgm:pt modelId="{5C8E866F-FD99-4177-9301-FFC49B962CF8}" type="pres">
      <dgm:prSet presAssocID="{A1C82967-CD00-4F1D-A44B-D3C3968F303D}" presName="sibTrans" presStyleCnt="0"/>
      <dgm:spPr/>
    </dgm:pt>
    <dgm:pt modelId="{BF3AC01F-9B01-45E8-AA58-0351A2D4F8F6}" type="pres">
      <dgm:prSet presAssocID="{14995B1F-5BBF-4F71-AE1D-86D2EB909E17}" presName="node" presStyleLbl="node1" presStyleIdx="4" presStyleCnt="5" custLinFactNeighborX="53947" custLinFactNeighborY="47807">
        <dgm:presLayoutVars>
          <dgm:bulletEnabled val="1"/>
        </dgm:presLayoutVars>
      </dgm:prSet>
      <dgm:spPr/>
    </dgm:pt>
  </dgm:ptLst>
  <dgm:cxnLst>
    <dgm:cxn modelId="{11B1420D-F717-4437-9821-BC20B67DC6C6}" type="presOf" srcId="{96578B78-D019-4A24-8107-D6ED7B79070A}" destId="{51522965-6DA6-44C0-9396-F1F215B361F6}" srcOrd="0" destOrd="0" presId="urn:microsoft.com/office/officeart/2005/8/layout/default"/>
    <dgm:cxn modelId="{2D6E460F-BBD9-4EFF-9200-332401FB02CE}" type="presOf" srcId="{18CD2A7E-7F3F-49BD-A1E9-8161A40FD894}" destId="{8E78E556-50EF-4716-BA90-DC2294D896E5}" srcOrd="0" destOrd="0" presId="urn:microsoft.com/office/officeart/2005/8/layout/default"/>
    <dgm:cxn modelId="{0F766C0F-A016-43B3-89AC-F298987709C6}" type="presOf" srcId="{FAB17831-C4ED-4495-A724-7BD9398C67BB}" destId="{6FC39FA8-607D-4685-A7E2-5A24FD64238E}" srcOrd="0" destOrd="0" presId="urn:microsoft.com/office/officeart/2005/8/layout/default"/>
    <dgm:cxn modelId="{933EE051-1BDD-4C53-B27B-EC70B4ACE344}" type="presOf" srcId="{14995B1F-5BBF-4F71-AE1D-86D2EB909E17}" destId="{BF3AC01F-9B01-45E8-AA58-0351A2D4F8F6}" srcOrd="0" destOrd="0" presId="urn:microsoft.com/office/officeart/2005/8/layout/default"/>
    <dgm:cxn modelId="{33468980-5F38-49CB-8B45-5135EF36E9AE}" type="presOf" srcId="{B6813958-96DA-4B51-BE5B-E10416BB86ED}" destId="{29D153C5-CA6C-4CF4-9C39-5A0F96A1C6C3}" srcOrd="0" destOrd="0" presId="urn:microsoft.com/office/officeart/2005/8/layout/default"/>
    <dgm:cxn modelId="{BE306DAB-9A34-4359-A7A6-ACE29308AD3A}" srcId="{18CD2A7E-7F3F-49BD-A1E9-8161A40FD894}" destId="{14995B1F-5BBF-4F71-AE1D-86D2EB909E17}" srcOrd="4" destOrd="0" parTransId="{94138FAF-6364-449C-9639-BD2A57BC691F}" sibTransId="{5BDD0721-1488-4757-AE92-56F08B61A373}"/>
    <dgm:cxn modelId="{D865A3B1-2D1E-49D2-AE96-BCADDEB2FCDF}" srcId="{18CD2A7E-7F3F-49BD-A1E9-8161A40FD894}" destId="{B6813958-96DA-4B51-BE5B-E10416BB86ED}" srcOrd="1" destOrd="0" parTransId="{BCA86451-B63E-41CA-9C9C-B7858D1312B5}" sibTransId="{96386C30-9FA0-4419-8E9B-7E1D978C9185}"/>
    <dgm:cxn modelId="{616006CE-D243-451F-B7F4-F2A71C8442E3}" type="presOf" srcId="{61D32AA4-6E7C-4683-A53E-A17C90A23188}" destId="{4EB2B328-A8EB-4E34-9F61-D1E4DC50194B}" srcOrd="0" destOrd="0" presId="urn:microsoft.com/office/officeart/2005/8/layout/default"/>
    <dgm:cxn modelId="{0D2873D4-4CEC-4879-8193-ECEE9DED4C89}" srcId="{18CD2A7E-7F3F-49BD-A1E9-8161A40FD894}" destId="{96578B78-D019-4A24-8107-D6ED7B79070A}" srcOrd="3" destOrd="0" parTransId="{2D8B56D8-52A9-421E-8682-A6488D20EDFA}" sibTransId="{A1C82967-CD00-4F1D-A44B-D3C3968F303D}"/>
    <dgm:cxn modelId="{20E180F1-0F91-4398-8214-9434FF9E9544}" srcId="{18CD2A7E-7F3F-49BD-A1E9-8161A40FD894}" destId="{FAB17831-C4ED-4495-A724-7BD9398C67BB}" srcOrd="0" destOrd="0" parTransId="{48B2E400-12C9-4D52-B325-ACCE78D129CB}" sibTransId="{8DCD1C41-4393-4371-A2F8-C5FD566D476E}"/>
    <dgm:cxn modelId="{28C839FA-99C4-4091-8516-26D3711AE2D0}" srcId="{18CD2A7E-7F3F-49BD-A1E9-8161A40FD894}" destId="{61D32AA4-6E7C-4683-A53E-A17C90A23188}" srcOrd="2" destOrd="0" parTransId="{7084C056-5021-4B28-BBB9-9C238FD53AA8}" sibTransId="{E341AA37-920C-4889-9702-2C677E2EB4EE}"/>
    <dgm:cxn modelId="{E33C811F-6DCB-42D9-8A77-5862D7E6CD56}" type="presParOf" srcId="{8E78E556-50EF-4716-BA90-DC2294D896E5}" destId="{6FC39FA8-607D-4685-A7E2-5A24FD64238E}" srcOrd="0" destOrd="0" presId="urn:microsoft.com/office/officeart/2005/8/layout/default"/>
    <dgm:cxn modelId="{891BCAC1-BB33-4F9F-A55C-72510CDE4284}" type="presParOf" srcId="{8E78E556-50EF-4716-BA90-DC2294D896E5}" destId="{86F64377-5D01-45F8-BB6F-93045BCBAC60}" srcOrd="1" destOrd="0" presId="urn:microsoft.com/office/officeart/2005/8/layout/default"/>
    <dgm:cxn modelId="{2FABBAD7-5B2D-47FA-A065-5D2B7D482597}" type="presParOf" srcId="{8E78E556-50EF-4716-BA90-DC2294D896E5}" destId="{29D153C5-CA6C-4CF4-9C39-5A0F96A1C6C3}" srcOrd="2" destOrd="0" presId="urn:microsoft.com/office/officeart/2005/8/layout/default"/>
    <dgm:cxn modelId="{77EA86E1-426D-4727-9A41-BBBE05BC50A9}" type="presParOf" srcId="{8E78E556-50EF-4716-BA90-DC2294D896E5}" destId="{3BAA11CE-6BB9-4877-9393-C492CE1EBEF5}" srcOrd="3" destOrd="0" presId="urn:microsoft.com/office/officeart/2005/8/layout/default"/>
    <dgm:cxn modelId="{90F30C97-5E97-4817-8A27-F5351DCD2D05}" type="presParOf" srcId="{8E78E556-50EF-4716-BA90-DC2294D896E5}" destId="{4EB2B328-A8EB-4E34-9F61-D1E4DC50194B}" srcOrd="4" destOrd="0" presId="urn:microsoft.com/office/officeart/2005/8/layout/default"/>
    <dgm:cxn modelId="{3DE794C4-4A80-4E57-B54F-65028C7759C0}" type="presParOf" srcId="{8E78E556-50EF-4716-BA90-DC2294D896E5}" destId="{D589538A-ABB7-4B6F-BB54-7CE2A30286AF}" srcOrd="5" destOrd="0" presId="urn:microsoft.com/office/officeart/2005/8/layout/default"/>
    <dgm:cxn modelId="{F3E425DE-1E0E-4749-A3D7-4F5FC48B91A0}" type="presParOf" srcId="{8E78E556-50EF-4716-BA90-DC2294D896E5}" destId="{51522965-6DA6-44C0-9396-F1F215B361F6}" srcOrd="6" destOrd="0" presId="urn:microsoft.com/office/officeart/2005/8/layout/default"/>
    <dgm:cxn modelId="{F43F3AA7-14AB-490B-8519-9C49C7EA77E7}" type="presParOf" srcId="{8E78E556-50EF-4716-BA90-DC2294D896E5}" destId="{5C8E866F-FD99-4177-9301-FFC49B962CF8}" srcOrd="7" destOrd="0" presId="urn:microsoft.com/office/officeart/2005/8/layout/default"/>
    <dgm:cxn modelId="{1F9FC3F4-1D70-449D-87D3-6D9CDA80DBF5}" type="presParOf" srcId="{8E78E556-50EF-4716-BA90-DC2294D896E5}" destId="{BF3AC01F-9B01-45E8-AA58-0351A2D4F8F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B2A172-52E5-4BA4-AAB7-AE50A3187D2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FFE0068-7845-457E-B450-364CA5126998}">
      <dgm:prSet/>
      <dgm:spPr/>
      <dgm:t>
        <a:bodyPr/>
        <a:lstStyle/>
        <a:p>
          <a:r>
            <a:rPr lang="en-GB" dirty="0">
              <a:solidFill>
                <a:schemeClr val="tx2">
                  <a:lumMod val="50000"/>
                </a:schemeClr>
              </a:solidFill>
            </a:rPr>
            <a:t>Research frequently suggests that bullying is associated with no  violent delinquency for both victims and perpetrators (</a:t>
          </a:r>
          <a:r>
            <a:rPr lang="en-GB" dirty="0" err="1">
              <a:solidFill>
                <a:schemeClr val="tx2">
                  <a:lumMod val="50000"/>
                </a:schemeClr>
              </a:solidFill>
            </a:rPr>
            <a:t>Sigfusdottir</a:t>
          </a:r>
          <a:r>
            <a:rPr lang="en-GB" dirty="0">
              <a:solidFill>
                <a:schemeClr val="tx2">
                  <a:lumMod val="50000"/>
                </a:schemeClr>
              </a:solidFill>
            </a:rPr>
            <a:t> et al., 2010).</a:t>
          </a:r>
          <a:endParaRPr lang="en-US" dirty="0">
            <a:solidFill>
              <a:schemeClr val="tx2">
                <a:lumMod val="50000"/>
              </a:schemeClr>
            </a:solidFill>
          </a:endParaRPr>
        </a:p>
      </dgm:t>
    </dgm:pt>
    <dgm:pt modelId="{2AE16D5C-F807-4F50-9AAB-B27EAF367B58}" type="parTrans" cxnId="{790BA263-A0DC-4ACD-AA1A-ADE9BBE140FF}">
      <dgm:prSet/>
      <dgm:spPr/>
      <dgm:t>
        <a:bodyPr/>
        <a:lstStyle/>
        <a:p>
          <a:endParaRPr lang="en-US"/>
        </a:p>
      </dgm:t>
    </dgm:pt>
    <dgm:pt modelId="{5213BC59-F499-4535-B293-7A6F4A448E96}" type="sibTrans" cxnId="{790BA263-A0DC-4ACD-AA1A-ADE9BBE140FF}">
      <dgm:prSet/>
      <dgm:spPr/>
      <dgm:t>
        <a:bodyPr/>
        <a:lstStyle/>
        <a:p>
          <a:endParaRPr lang="en-US"/>
        </a:p>
      </dgm:t>
    </dgm:pt>
    <dgm:pt modelId="{7E321F32-9D52-4E6A-B478-4382E6F2CCF4}">
      <dgm:prSet/>
      <dgm:spPr/>
      <dgm:t>
        <a:bodyPr/>
        <a:lstStyle/>
        <a:p>
          <a:r>
            <a:rPr lang="en-GB" dirty="0">
              <a:solidFill>
                <a:schemeClr val="tx2">
                  <a:lumMod val="50000"/>
                </a:schemeClr>
              </a:solidFill>
            </a:rPr>
            <a:t>In their research they noted that the effects of bullying for the victim and the perpetrator were mediated by anger, but an additional direct pathway between victimisation and delinquency in the absence of anger is also present.</a:t>
          </a:r>
          <a:endParaRPr lang="en-US" dirty="0">
            <a:solidFill>
              <a:schemeClr val="tx2">
                <a:lumMod val="50000"/>
              </a:schemeClr>
            </a:solidFill>
          </a:endParaRPr>
        </a:p>
      </dgm:t>
    </dgm:pt>
    <dgm:pt modelId="{89409B4D-3125-48E5-8637-E651106FDD7B}" type="parTrans" cxnId="{5003EEB2-A138-48BB-8B72-8DCB2B8807B8}">
      <dgm:prSet/>
      <dgm:spPr/>
      <dgm:t>
        <a:bodyPr/>
        <a:lstStyle/>
        <a:p>
          <a:endParaRPr lang="en-US"/>
        </a:p>
      </dgm:t>
    </dgm:pt>
    <dgm:pt modelId="{088EC2F3-4CE5-45E0-82CC-3C7DFA71CEC4}" type="sibTrans" cxnId="{5003EEB2-A138-48BB-8B72-8DCB2B8807B8}">
      <dgm:prSet/>
      <dgm:spPr/>
      <dgm:t>
        <a:bodyPr/>
        <a:lstStyle/>
        <a:p>
          <a:endParaRPr lang="en-US"/>
        </a:p>
      </dgm:t>
    </dgm:pt>
    <dgm:pt modelId="{680416F9-6714-4F6E-BC37-5E77B403B759}">
      <dgm:prSet/>
      <dgm:spPr/>
      <dgm:t>
        <a:bodyPr/>
        <a:lstStyle/>
        <a:p>
          <a:r>
            <a:rPr lang="en-GB" dirty="0">
              <a:solidFill>
                <a:schemeClr val="tx2">
                  <a:lumMod val="50000"/>
                </a:schemeClr>
              </a:solidFill>
            </a:rPr>
            <a:t>This supports Agnew`s social-psychological general strain theory, acknowledging the importance of the role of emotions. </a:t>
          </a:r>
          <a:endParaRPr lang="en-US" dirty="0">
            <a:solidFill>
              <a:schemeClr val="tx2">
                <a:lumMod val="50000"/>
              </a:schemeClr>
            </a:solidFill>
          </a:endParaRPr>
        </a:p>
      </dgm:t>
    </dgm:pt>
    <dgm:pt modelId="{2F3D903A-DE17-4F35-8087-1AE737B6ED0C}" type="parTrans" cxnId="{1CBDC3BE-C842-4DC4-B0DA-4712D6B84473}">
      <dgm:prSet/>
      <dgm:spPr/>
      <dgm:t>
        <a:bodyPr/>
        <a:lstStyle/>
        <a:p>
          <a:endParaRPr lang="en-US"/>
        </a:p>
      </dgm:t>
    </dgm:pt>
    <dgm:pt modelId="{A44EF78E-591E-4C22-A89F-F383FBF3E862}" type="sibTrans" cxnId="{1CBDC3BE-C842-4DC4-B0DA-4712D6B84473}">
      <dgm:prSet/>
      <dgm:spPr/>
      <dgm:t>
        <a:bodyPr/>
        <a:lstStyle/>
        <a:p>
          <a:endParaRPr lang="en-US"/>
        </a:p>
      </dgm:t>
    </dgm:pt>
    <dgm:pt modelId="{B0D1ADEC-33D4-4746-A0C8-ADAF052A3CCA}">
      <dgm:prSet/>
      <dgm:spPr/>
      <dgm:t>
        <a:bodyPr/>
        <a:lstStyle/>
        <a:p>
          <a:r>
            <a:rPr lang="en-GB" dirty="0">
              <a:solidFill>
                <a:schemeClr val="tx2">
                  <a:lumMod val="50000"/>
                </a:schemeClr>
              </a:solidFill>
            </a:rPr>
            <a:t>The underlying idea is that people treated badly behave badly….</a:t>
          </a:r>
          <a:endParaRPr lang="en-US" dirty="0">
            <a:solidFill>
              <a:schemeClr val="tx2">
                <a:lumMod val="50000"/>
              </a:schemeClr>
            </a:solidFill>
          </a:endParaRPr>
        </a:p>
      </dgm:t>
    </dgm:pt>
    <dgm:pt modelId="{76E0E999-08D2-4CB4-BD16-2F638803F8C9}" type="parTrans" cxnId="{19A99070-B7EB-4E87-9BFE-AAD1E1990511}">
      <dgm:prSet/>
      <dgm:spPr/>
      <dgm:t>
        <a:bodyPr/>
        <a:lstStyle/>
        <a:p>
          <a:endParaRPr lang="en-US"/>
        </a:p>
      </dgm:t>
    </dgm:pt>
    <dgm:pt modelId="{721A65F9-1A17-40E8-B08D-93F8AAD0682F}" type="sibTrans" cxnId="{19A99070-B7EB-4E87-9BFE-AAD1E1990511}">
      <dgm:prSet/>
      <dgm:spPr/>
      <dgm:t>
        <a:bodyPr/>
        <a:lstStyle/>
        <a:p>
          <a:endParaRPr lang="en-US"/>
        </a:p>
      </dgm:t>
    </dgm:pt>
    <dgm:pt modelId="{E7ADA974-5747-45CF-BBC0-1A4DBA14686C}">
      <dgm:prSet/>
      <dgm:spPr/>
      <dgm:t>
        <a:bodyPr/>
        <a:lstStyle/>
        <a:p>
          <a:r>
            <a:rPr lang="en-GB" dirty="0">
              <a:solidFill>
                <a:schemeClr val="tx2">
                  <a:lumMod val="50000"/>
                </a:schemeClr>
              </a:solidFill>
            </a:rPr>
            <a:t>The diagram on the next slide illustrates Agnew`s Strain theory applied to bullying.</a:t>
          </a:r>
          <a:endParaRPr lang="en-US" dirty="0">
            <a:solidFill>
              <a:schemeClr val="tx2">
                <a:lumMod val="50000"/>
              </a:schemeClr>
            </a:solidFill>
          </a:endParaRPr>
        </a:p>
      </dgm:t>
    </dgm:pt>
    <dgm:pt modelId="{3350CD8C-32CE-4766-AE11-068704C41E1B}" type="parTrans" cxnId="{C50BEF5F-819B-4DD1-A9FB-0F0F7E1DD9E0}">
      <dgm:prSet/>
      <dgm:spPr/>
      <dgm:t>
        <a:bodyPr/>
        <a:lstStyle/>
        <a:p>
          <a:endParaRPr lang="en-US"/>
        </a:p>
      </dgm:t>
    </dgm:pt>
    <dgm:pt modelId="{01DECE17-8136-4F52-B597-8A68EE9A437E}" type="sibTrans" cxnId="{C50BEF5F-819B-4DD1-A9FB-0F0F7E1DD9E0}">
      <dgm:prSet/>
      <dgm:spPr/>
      <dgm:t>
        <a:bodyPr/>
        <a:lstStyle/>
        <a:p>
          <a:endParaRPr lang="en-US"/>
        </a:p>
      </dgm:t>
    </dgm:pt>
    <dgm:pt modelId="{707593CC-86E0-47F1-B7C5-9D16B73578C6}" type="pres">
      <dgm:prSet presAssocID="{B6B2A172-52E5-4BA4-AAB7-AE50A3187D28}" presName="vert0" presStyleCnt="0">
        <dgm:presLayoutVars>
          <dgm:dir/>
          <dgm:animOne val="branch"/>
          <dgm:animLvl val="lvl"/>
        </dgm:presLayoutVars>
      </dgm:prSet>
      <dgm:spPr/>
    </dgm:pt>
    <dgm:pt modelId="{F6665256-067E-428C-9B31-3D051E54A5B7}" type="pres">
      <dgm:prSet presAssocID="{3FFE0068-7845-457E-B450-364CA5126998}" presName="thickLine" presStyleLbl="alignNode1" presStyleIdx="0" presStyleCnt="5"/>
      <dgm:spPr/>
    </dgm:pt>
    <dgm:pt modelId="{27316172-4872-4A2E-81FF-477019D85DAA}" type="pres">
      <dgm:prSet presAssocID="{3FFE0068-7845-457E-B450-364CA5126998}" presName="horz1" presStyleCnt="0"/>
      <dgm:spPr/>
    </dgm:pt>
    <dgm:pt modelId="{AEF904E1-C462-40C6-8369-97A4F27B7703}" type="pres">
      <dgm:prSet presAssocID="{3FFE0068-7845-457E-B450-364CA5126998}" presName="tx1" presStyleLbl="revTx" presStyleIdx="0" presStyleCnt="5"/>
      <dgm:spPr/>
    </dgm:pt>
    <dgm:pt modelId="{30FE6963-B994-4691-9EB8-53756791DB55}" type="pres">
      <dgm:prSet presAssocID="{3FFE0068-7845-457E-B450-364CA5126998}" presName="vert1" presStyleCnt="0"/>
      <dgm:spPr/>
    </dgm:pt>
    <dgm:pt modelId="{7CA1EBA5-EE8A-4663-9B6F-959C50BE331D}" type="pres">
      <dgm:prSet presAssocID="{7E321F32-9D52-4E6A-B478-4382E6F2CCF4}" presName="thickLine" presStyleLbl="alignNode1" presStyleIdx="1" presStyleCnt="5"/>
      <dgm:spPr/>
    </dgm:pt>
    <dgm:pt modelId="{74972BE2-024D-4716-B961-4179AD1B1B9A}" type="pres">
      <dgm:prSet presAssocID="{7E321F32-9D52-4E6A-B478-4382E6F2CCF4}" presName="horz1" presStyleCnt="0"/>
      <dgm:spPr/>
    </dgm:pt>
    <dgm:pt modelId="{AEEFAE8A-56A1-4B24-82D8-7F590857BE13}" type="pres">
      <dgm:prSet presAssocID="{7E321F32-9D52-4E6A-B478-4382E6F2CCF4}" presName="tx1" presStyleLbl="revTx" presStyleIdx="1" presStyleCnt="5"/>
      <dgm:spPr/>
    </dgm:pt>
    <dgm:pt modelId="{995D0E56-78F3-4A6F-8325-E6CE21659615}" type="pres">
      <dgm:prSet presAssocID="{7E321F32-9D52-4E6A-B478-4382E6F2CCF4}" presName="vert1" presStyleCnt="0"/>
      <dgm:spPr/>
    </dgm:pt>
    <dgm:pt modelId="{B4B1393D-1633-4AB2-BF15-CCFE12540287}" type="pres">
      <dgm:prSet presAssocID="{680416F9-6714-4F6E-BC37-5E77B403B759}" presName="thickLine" presStyleLbl="alignNode1" presStyleIdx="2" presStyleCnt="5"/>
      <dgm:spPr/>
    </dgm:pt>
    <dgm:pt modelId="{8FF68195-6ACC-4EC7-8490-B57BF768918C}" type="pres">
      <dgm:prSet presAssocID="{680416F9-6714-4F6E-BC37-5E77B403B759}" presName="horz1" presStyleCnt="0"/>
      <dgm:spPr/>
    </dgm:pt>
    <dgm:pt modelId="{E0DD95B1-FCE1-4AE6-92A0-A6D0474C53C0}" type="pres">
      <dgm:prSet presAssocID="{680416F9-6714-4F6E-BC37-5E77B403B759}" presName="tx1" presStyleLbl="revTx" presStyleIdx="2" presStyleCnt="5"/>
      <dgm:spPr/>
    </dgm:pt>
    <dgm:pt modelId="{7F9676A6-81A4-469A-9280-609DA4B6AAE8}" type="pres">
      <dgm:prSet presAssocID="{680416F9-6714-4F6E-BC37-5E77B403B759}" presName="vert1" presStyleCnt="0"/>
      <dgm:spPr/>
    </dgm:pt>
    <dgm:pt modelId="{0CE16933-4F52-436A-B653-345837095DDD}" type="pres">
      <dgm:prSet presAssocID="{B0D1ADEC-33D4-4746-A0C8-ADAF052A3CCA}" presName="thickLine" presStyleLbl="alignNode1" presStyleIdx="3" presStyleCnt="5"/>
      <dgm:spPr/>
    </dgm:pt>
    <dgm:pt modelId="{380C0D4D-359F-44C8-8FA6-AA0E97189822}" type="pres">
      <dgm:prSet presAssocID="{B0D1ADEC-33D4-4746-A0C8-ADAF052A3CCA}" presName="horz1" presStyleCnt="0"/>
      <dgm:spPr/>
    </dgm:pt>
    <dgm:pt modelId="{19BFF460-6440-4F9E-9A9D-38BD854CE557}" type="pres">
      <dgm:prSet presAssocID="{B0D1ADEC-33D4-4746-A0C8-ADAF052A3CCA}" presName="tx1" presStyleLbl="revTx" presStyleIdx="3" presStyleCnt="5"/>
      <dgm:spPr/>
    </dgm:pt>
    <dgm:pt modelId="{035217F2-CF35-4EE5-B86A-4EB9DF099FFD}" type="pres">
      <dgm:prSet presAssocID="{B0D1ADEC-33D4-4746-A0C8-ADAF052A3CCA}" presName="vert1" presStyleCnt="0"/>
      <dgm:spPr/>
    </dgm:pt>
    <dgm:pt modelId="{1C340982-445C-4A25-A9E7-FD135EEE10B5}" type="pres">
      <dgm:prSet presAssocID="{E7ADA974-5747-45CF-BBC0-1A4DBA14686C}" presName="thickLine" presStyleLbl="alignNode1" presStyleIdx="4" presStyleCnt="5"/>
      <dgm:spPr/>
    </dgm:pt>
    <dgm:pt modelId="{4ADF98B3-D03C-4611-809C-592EA334FA8F}" type="pres">
      <dgm:prSet presAssocID="{E7ADA974-5747-45CF-BBC0-1A4DBA14686C}" presName="horz1" presStyleCnt="0"/>
      <dgm:spPr/>
    </dgm:pt>
    <dgm:pt modelId="{04300E48-5A3D-4D06-9A92-B03302964B08}" type="pres">
      <dgm:prSet presAssocID="{E7ADA974-5747-45CF-BBC0-1A4DBA14686C}" presName="tx1" presStyleLbl="revTx" presStyleIdx="4" presStyleCnt="5"/>
      <dgm:spPr/>
    </dgm:pt>
    <dgm:pt modelId="{9B7D2859-122D-4808-A50D-9C3E15D39140}" type="pres">
      <dgm:prSet presAssocID="{E7ADA974-5747-45CF-BBC0-1A4DBA14686C}" presName="vert1" presStyleCnt="0"/>
      <dgm:spPr/>
    </dgm:pt>
  </dgm:ptLst>
  <dgm:cxnLst>
    <dgm:cxn modelId="{0D7D7C30-3B9F-4EAC-8D21-7D76E4BF846B}" type="presOf" srcId="{3FFE0068-7845-457E-B450-364CA5126998}" destId="{AEF904E1-C462-40C6-8369-97A4F27B7703}" srcOrd="0" destOrd="0" presId="urn:microsoft.com/office/officeart/2008/layout/LinedList"/>
    <dgm:cxn modelId="{C50BEF5F-819B-4DD1-A9FB-0F0F7E1DD9E0}" srcId="{B6B2A172-52E5-4BA4-AAB7-AE50A3187D28}" destId="{E7ADA974-5747-45CF-BBC0-1A4DBA14686C}" srcOrd="4" destOrd="0" parTransId="{3350CD8C-32CE-4766-AE11-068704C41E1B}" sibTransId="{01DECE17-8136-4F52-B597-8A68EE9A437E}"/>
    <dgm:cxn modelId="{790BA263-A0DC-4ACD-AA1A-ADE9BBE140FF}" srcId="{B6B2A172-52E5-4BA4-AAB7-AE50A3187D28}" destId="{3FFE0068-7845-457E-B450-364CA5126998}" srcOrd="0" destOrd="0" parTransId="{2AE16D5C-F807-4F50-9AAB-B27EAF367B58}" sibTransId="{5213BC59-F499-4535-B293-7A6F4A448E96}"/>
    <dgm:cxn modelId="{483E7666-8302-4414-85E2-D305D75EBFAF}" type="presOf" srcId="{7E321F32-9D52-4E6A-B478-4382E6F2CCF4}" destId="{AEEFAE8A-56A1-4B24-82D8-7F590857BE13}" srcOrd="0" destOrd="0" presId="urn:microsoft.com/office/officeart/2008/layout/LinedList"/>
    <dgm:cxn modelId="{75795846-C876-47C4-98A1-2E1CE10B1F4C}" type="presOf" srcId="{680416F9-6714-4F6E-BC37-5E77B403B759}" destId="{E0DD95B1-FCE1-4AE6-92A0-A6D0474C53C0}" srcOrd="0" destOrd="0" presId="urn:microsoft.com/office/officeart/2008/layout/LinedList"/>
    <dgm:cxn modelId="{953B964A-4394-4380-900B-777D3ABC9932}" type="presOf" srcId="{B0D1ADEC-33D4-4746-A0C8-ADAF052A3CCA}" destId="{19BFF460-6440-4F9E-9A9D-38BD854CE557}" srcOrd="0" destOrd="0" presId="urn:microsoft.com/office/officeart/2008/layout/LinedList"/>
    <dgm:cxn modelId="{19A99070-B7EB-4E87-9BFE-AAD1E1990511}" srcId="{B6B2A172-52E5-4BA4-AAB7-AE50A3187D28}" destId="{B0D1ADEC-33D4-4746-A0C8-ADAF052A3CCA}" srcOrd="3" destOrd="0" parTransId="{76E0E999-08D2-4CB4-BD16-2F638803F8C9}" sibTransId="{721A65F9-1A17-40E8-B08D-93F8AAD0682F}"/>
    <dgm:cxn modelId="{84DE8856-9BCF-4B36-BE50-AF684F184CB0}" type="presOf" srcId="{E7ADA974-5747-45CF-BBC0-1A4DBA14686C}" destId="{04300E48-5A3D-4D06-9A92-B03302964B08}" srcOrd="0" destOrd="0" presId="urn:microsoft.com/office/officeart/2008/layout/LinedList"/>
    <dgm:cxn modelId="{5003EEB2-A138-48BB-8B72-8DCB2B8807B8}" srcId="{B6B2A172-52E5-4BA4-AAB7-AE50A3187D28}" destId="{7E321F32-9D52-4E6A-B478-4382E6F2CCF4}" srcOrd="1" destOrd="0" parTransId="{89409B4D-3125-48E5-8637-E651106FDD7B}" sibTransId="{088EC2F3-4CE5-45E0-82CC-3C7DFA71CEC4}"/>
    <dgm:cxn modelId="{5C6B40BE-7344-4B79-A268-7808C41B19CD}" type="presOf" srcId="{B6B2A172-52E5-4BA4-AAB7-AE50A3187D28}" destId="{707593CC-86E0-47F1-B7C5-9D16B73578C6}" srcOrd="0" destOrd="0" presId="urn:microsoft.com/office/officeart/2008/layout/LinedList"/>
    <dgm:cxn modelId="{1CBDC3BE-C842-4DC4-B0DA-4712D6B84473}" srcId="{B6B2A172-52E5-4BA4-AAB7-AE50A3187D28}" destId="{680416F9-6714-4F6E-BC37-5E77B403B759}" srcOrd="2" destOrd="0" parTransId="{2F3D903A-DE17-4F35-8087-1AE737B6ED0C}" sibTransId="{A44EF78E-591E-4C22-A89F-F383FBF3E862}"/>
    <dgm:cxn modelId="{48FAD20B-4487-4255-B7F4-ACC810F0813F}" type="presParOf" srcId="{707593CC-86E0-47F1-B7C5-9D16B73578C6}" destId="{F6665256-067E-428C-9B31-3D051E54A5B7}" srcOrd="0" destOrd="0" presId="urn:microsoft.com/office/officeart/2008/layout/LinedList"/>
    <dgm:cxn modelId="{407F0DA7-B4D9-4436-88BB-451A1D60233D}" type="presParOf" srcId="{707593CC-86E0-47F1-B7C5-9D16B73578C6}" destId="{27316172-4872-4A2E-81FF-477019D85DAA}" srcOrd="1" destOrd="0" presId="urn:microsoft.com/office/officeart/2008/layout/LinedList"/>
    <dgm:cxn modelId="{C1CFD0C8-FBC4-4174-ACB8-446093B33B56}" type="presParOf" srcId="{27316172-4872-4A2E-81FF-477019D85DAA}" destId="{AEF904E1-C462-40C6-8369-97A4F27B7703}" srcOrd="0" destOrd="0" presId="urn:microsoft.com/office/officeart/2008/layout/LinedList"/>
    <dgm:cxn modelId="{CB841E10-461A-4DC4-9F22-EBDEE298EA16}" type="presParOf" srcId="{27316172-4872-4A2E-81FF-477019D85DAA}" destId="{30FE6963-B994-4691-9EB8-53756791DB55}" srcOrd="1" destOrd="0" presId="urn:microsoft.com/office/officeart/2008/layout/LinedList"/>
    <dgm:cxn modelId="{593CE7C1-095F-4888-A7C9-A5931F101CC7}" type="presParOf" srcId="{707593CC-86E0-47F1-B7C5-9D16B73578C6}" destId="{7CA1EBA5-EE8A-4663-9B6F-959C50BE331D}" srcOrd="2" destOrd="0" presId="urn:microsoft.com/office/officeart/2008/layout/LinedList"/>
    <dgm:cxn modelId="{F3B95458-BD2D-4D55-9260-3DCCB029FB86}" type="presParOf" srcId="{707593CC-86E0-47F1-B7C5-9D16B73578C6}" destId="{74972BE2-024D-4716-B961-4179AD1B1B9A}" srcOrd="3" destOrd="0" presId="urn:microsoft.com/office/officeart/2008/layout/LinedList"/>
    <dgm:cxn modelId="{6626A950-05FD-4B82-A571-9B5BECBB3B32}" type="presParOf" srcId="{74972BE2-024D-4716-B961-4179AD1B1B9A}" destId="{AEEFAE8A-56A1-4B24-82D8-7F590857BE13}" srcOrd="0" destOrd="0" presId="urn:microsoft.com/office/officeart/2008/layout/LinedList"/>
    <dgm:cxn modelId="{78951F8E-7EFC-42AB-AAC4-4CEDA01BC3E1}" type="presParOf" srcId="{74972BE2-024D-4716-B961-4179AD1B1B9A}" destId="{995D0E56-78F3-4A6F-8325-E6CE21659615}" srcOrd="1" destOrd="0" presId="urn:microsoft.com/office/officeart/2008/layout/LinedList"/>
    <dgm:cxn modelId="{C0E9E69F-64FF-4163-9036-81BC2989B686}" type="presParOf" srcId="{707593CC-86E0-47F1-B7C5-9D16B73578C6}" destId="{B4B1393D-1633-4AB2-BF15-CCFE12540287}" srcOrd="4" destOrd="0" presId="urn:microsoft.com/office/officeart/2008/layout/LinedList"/>
    <dgm:cxn modelId="{CFDE9EE9-08E4-4531-B467-CD4783DA5200}" type="presParOf" srcId="{707593CC-86E0-47F1-B7C5-9D16B73578C6}" destId="{8FF68195-6ACC-4EC7-8490-B57BF768918C}" srcOrd="5" destOrd="0" presId="urn:microsoft.com/office/officeart/2008/layout/LinedList"/>
    <dgm:cxn modelId="{5C9B3C84-87CE-4B08-BBBD-4F9C625BB008}" type="presParOf" srcId="{8FF68195-6ACC-4EC7-8490-B57BF768918C}" destId="{E0DD95B1-FCE1-4AE6-92A0-A6D0474C53C0}" srcOrd="0" destOrd="0" presId="urn:microsoft.com/office/officeart/2008/layout/LinedList"/>
    <dgm:cxn modelId="{BEA8485F-FF7E-4B6B-9ACA-A65A51AE2B1C}" type="presParOf" srcId="{8FF68195-6ACC-4EC7-8490-B57BF768918C}" destId="{7F9676A6-81A4-469A-9280-609DA4B6AAE8}" srcOrd="1" destOrd="0" presId="urn:microsoft.com/office/officeart/2008/layout/LinedList"/>
    <dgm:cxn modelId="{F1FCC3A2-8A2F-4688-8576-FF95AD4FC92E}" type="presParOf" srcId="{707593CC-86E0-47F1-B7C5-9D16B73578C6}" destId="{0CE16933-4F52-436A-B653-345837095DDD}" srcOrd="6" destOrd="0" presId="urn:microsoft.com/office/officeart/2008/layout/LinedList"/>
    <dgm:cxn modelId="{A213652A-4F62-42DA-A380-8255152FC2C2}" type="presParOf" srcId="{707593CC-86E0-47F1-B7C5-9D16B73578C6}" destId="{380C0D4D-359F-44C8-8FA6-AA0E97189822}" srcOrd="7" destOrd="0" presId="urn:microsoft.com/office/officeart/2008/layout/LinedList"/>
    <dgm:cxn modelId="{E59D5103-0D45-4FFD-A676-2F3C6EADEACD}" type="presParOf" srcId="{380C0D4D-359F-44C8-8FA6-AA0E97189822}" destId="{19BFF460-6440-4F9E-9A9D-38BD854CE557}" srcOrd="0" destOrd="0" presId="urn:microsoft.com/office/officeart/2008/layout/LinedList"/>
    <dgm:cxn modelId="{6DB663AA-0CE8-4A0E-89AF-19738E6CBF6B}" type="presParOf" srcId="{380C0D4D-359F-44C8-8FA6-AA0E97189822}" destId="{035217F2-CF35-4EE5-B86A-4EB9DF099FFD}" srcOrd="1" destOrd="0" presId="urn:microsoft.com/office/officeart/2008/layout/LinedList"/>
    <dgm:cxn modelId="{5C9FACE8-52B9-492E-814E-1D37D5D6A496}" type="presParOf" srcId="{707593CC-86E0-47F1-B7C5-9D16B73578C6}" destId="{1C340982-445C-4A25-A9E7-FD135EEE10B5}" srcOrd="8" destOrd="0" presId="urn:microsoft.com/office/officeart/2008/layout/LinedList"/>
    <dgm:cxn modelId="{CEEF3C4E-3AB9-4434-8927-6A0CA91FDB22}" type="presParOf" srcId="{707593CC-86E0-47F1-B7C5-9D16B73578C6}" destId="{4ADF98B3-D03C-4611-809C-592EA334FA8F}" srcOrd="9" destOrd="0" presId="urn:microsoft.com/office/officeart/2008/layout/LinedList"/>
    <dgm:cxn modelId="{07471CEE-F944-405E-B20C-EA330175025B}" type="presParOf" srcId="{4ADF98B3-D03C-4611-809C-592EA334FA8F}" destId="{04300E48-5A3D-4D06-9A92-B03302964B08}" srcOrd="0" destOrd="0" presId="urn:microsoft.com/office/officeart/2008/layout/LinedList"/>
    <dgm:cxn modelId="{BBA45830-79B0-43CB-946A-85F6E31D83B1}" type="presParOf" srcId="{4ADF98B3-D03C-4611-809C-592EA334FA8F}" destId="{9B7D2859-122D-4808-A50D-9C3E15D391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399F3EE-B36F-4364-B106-BF7ABD9158CC}" type="doc">
      <dgm:prSet loTypeId="urn:microsoft.com/office/officeart/2005/8/layout/process5" loCatId="process" qsTypeId="urn:microsoft.com/office/officeart/2005/8/quickstyle/simple2" qsCatId="simple" csTypeId="urn:microsoft.com/office/officeart/2005/8/colors/colorful1" csCatId="colorful"/>
      <dgm:spPr/>
      <dgm:t>
        <a:bodyPr/>
        <a:lstStyle/>
        <a:p>
          <a:endParaRPr lang="en-US"/>
        </a:p>
      </dgm:t>
    </dgm:pt>
    <dgm:pt modelId="{9244F2B7-9AD1-432A-ADB1-6C75C12CF9D8}">
      <dgm:prSet/>
      <dgm:spPr/>
      <dgm:t>
        <a:bodyPr/>
        <a:lstStyle/>
        <a:p>
          <a:r>
            <a:rPr lang="en-GB"/>
            <a:t>Many studies have found that first born children are less likely to be delinquent than later born children.</a:t>
          </a:r>
          <a:endParaRPr lang="en-US"/>
        </a:p>
      </dgm:t>
    </dgm:pt>
    <dgm:pt modelId="{320FACBD-FA77-42A1-A0EA-34A741DC0DA9}" type="parTrans" cxnId="{77875157-9593-4ECD-AD8F-AD3A0A16D302}">
      <dgm:prSet/>
      <dgm:spPr/>
      <dgm:t>
        <a:bodyPr/>
        <a:lstStyle/>
        <a:p>
          <a:endParaRPr lang="en-US"/>
        </a:p>
      </dgm:t>
    </dgm:pt>
    <dgm:pt modelId="{0600E084-CC86-4C14-8217-54518EB23807}" type="sibTrans" cxnId="{77875157-9593-4ECD-AD8F-AD3A0A16D302}">
      <dgm:prSet/>
      <dgm:spPr/>
      <dgm:t>
        <a:bodyPr/>
        <a:lstStyle/>
        <a:p>
          <a:endParaRPr lang="en-US"/>
        </a:p>
      </dgm:t>
    </dgm:pt>
    <dgm:pt modelId="{49959464-0F17-4176-BF31-BCFB5FD16BD7}">
      <dgm:prSet/>
      <dgm:spPr/>
      <dgm:t>
        <a:bodyPr/>
        <a:lstStyle/>
        <a:p>
          <a:r>
            <a:rPr lang="en-GB"/>
            <a:t>It is impossible for parents to treat all siblings the same in terms of time, supervision and experience (Begue and Roche, 2005).</a:t>
          </a:r>
          <a:endParaRPr lang="en-US"/>
        </a:p>
      </dgm:t>
    </dgm:pt>
    <dgm:pt modelId="{51D0C248-5884-418D-AB7E-AE377DB6DB10}" type="parTrans" cxnId="{7566B993-0AD2-4435-AEB1-5DEC425FD490}">
      <dgm:prSet/>
      <dgm:spPr/>
      <dgm:t>
        <a:bodyPr/>
        <a:lstStyle/>
        <a:p>
          <a:endParaRPr lang="en-US"/>
        </a:p>
      </dgm:t>
    </dgm:pt>
    <dgm:pt modelId="{5642511B-A5F7-42E8-AC3C-7BDF888468DE}" type="sibTrans" cxnId="{7566B993-0AD2-4435-AEB1-5DEC425FD490}">
      <dgm:prSet/>
      <dgm:spPr/>
      <dgm:t>
        <a:bodyPr/>
        <a:lstStyle/>
        <a:p>
          <a:endParaRPr lang="en-US"/>
        </a:p>
      </dgm:t>
    </dgm:pt>
    <dgm:pt modelId="{74D0014E-A8EC-4009-A749-48E4925BD75E}">
      <dgm:prSet/>
      <dgm:spPr/>
      <dgm:t>
        <a:bodyPr/>
        <a:lstStyle/>
        <a:p>
          <a:r>
            <a:rPr lang="en-GB"/>
            <a:t>They found that first borns were more supervised that later born offspring and they reported less minor and serious delinquency that later born children.</a:t>
          </a:r>
          <a:endParaRPr lang="en-US"/>
        </a:p>
      </dgm:t>
    </dgm:pt>
    <dgm:pt modelId="{12DA8E8F-608B-4DD4-9D24-226E5D66CE9E}" type="parTrans" cxnId="{B71CC925-0E36-479A-A33A-4FDEBE76E7CF}">
      <dgm:prSet/>
      <dgm:spPr/>
      <dgm:t>
        <a:bodyPr/>
        <a:lstStyle/>
        <a:p>
          <a:endParaRPr lang="en-US"/>
        </a:p>
      </dgm:t>
    </dgm:pt>
    <dgm:pt modelId="{3BEC5AB5-4F42-4D74-9799-02F57611CE6A}" type="sibTrans" cxnId="{B71CC925-0E36-479A-A33A-4FDEBE76E7CF}">
      <dgm:prSet/>
      <dgm:spPr/>
      <dgm:t>
        <a:bodyPr/>
        <a:lstStyle/>
        <a:p>
          <a:endParaRPr lang="en-US"/>
        </a:p>
      </dgm:t>
    </dgm:pt>
    <dgm:pt modelId="{44712A20-7457-4214-9A01-380C977E9461}">
      <dgm:prSet/>
      <dgm:spPr/>
      <dgm:t>
        <a:bodyPr/>
        <a:lstStyle/>
        <a:p>
          <a:r>
            <a:rPr lang="en-GB"/>
            <a:t>Thus there was moderate support for the effects of parental supervision on later criminal activity. </a:t>
          </a:r>
          <a:endParaRPr lang="en-US"/>
        </a:p>
      </dgm:t>
    </dgm:pt>
    <dgm:pt modelId="{A5E3B9EB-57EC-4CA1-A92D-63BE954141FD}" type="parTrans" cxnId="{3548C171-0B22-4104-8BAD-3AFB55733669}">
      <dgm:prSet/>
      <dgm:spPr/>
      <dgm:t>
        <a:bodyPr/>
        <a:lstStyle/>
        <a:p>
          <a:endParaRPr lang="en-US"/>
        </a:p>
      </dgm:t>
    </dgm:pt>
    <dgm:pt modelId="{1FAE1A82-E591-4510-AF8E-D1AB7CC7750D}" type="sibTrans" cxnId="{3548C171-0B22-4104-8BAD-3AFB55733669}">
      <dgm:prSet/>
      <dgm:spPr/>
      <dgm:t>
        <a:bodyPr/>
        <a:lstStyle/>
        <a:p>
          <a:endParaRPr lang="en-US"/>
        </a:p>
      </dgm:t>
    </dgm:pt>
    <dgm:pt modelId="{704B3889-E38D-4068-AD22-5699F2382D90}" type="pres">
      <dgm:prSet presAssocID="{B399F3EE-B36F-4364-B106-BF7ABD9158CC}" presName="diagram" presStyleCnt="0">
        <dgm:presLayoutVars>
          <dgm:dir/>
          <dgm:resizeHandles val="exact"/>
        </dgm:presLayoutVars>
      </dgm:prSet>
      <dgm:spPr/>
    </dgm:pt>
    <dgm:pt modelId="{BC9BF2AC-297C-4D73-AACB-0F9ED27D0073}" type="pres">
      <dgm:prSet presAssocID="{9244F2B7-9AD1-432A-ADB1-6C75C12CF9D8}" presName="node" presStyleLbl="node1" presStyleIdx="0" presStyleCnt="4">
        <dgm:presLayoutVars>
          <dgm:bulletEnabled val="1"/>
        </dgm:presLayoutVars>
      </dgm:prSet>
      <dgm:spPr/>
    </dgm:pt>
    <dgm:pt modelId="{DE0A057F-7B79-448F-843A-56AFBA4DB6E8}" type="pres">
      <dgm:prSet presAssocID="{0600E084-CC86-4C14-8217-54518EB23807}" presName="sibTrans" presStyleLbl="sibTrans2D1" presStyleIdx="0" presStyleCnt="3"/>
      <dgm:spPr/>
    </dgm:pt>
    <dgm:pt modelId="{80FF0921-8B10-4447-B5A3-507066342E21}" type="pres">
      <dgm:prSet presAssocID="{0600E084-CC86-4C14-8217-54518EB23807}" presName="connectorText" presStyleLbl="sibTrans2D1" presStyleIdx="0" presStyleCnt="3"/>
      <dgm:spPr/>
    </dgm:pt>
    <dgm:pt modelId="{B239604D-BE48-4FF5-8F30-EE29084F3874}" type="pres">
      <dgm:prSet presAssocID="{49959464-0F17-4176-BF31-BCFB5FD16BD7}" presName="node" presStyleLbl="node1" presStyleIdx="1" presStyleCnt="4">
        <dgm:presLayoutVars>
          <dgm:bulletEnabled val="1"/>
        </dgm:presLayoutVars>
      </dgm:prSet>
      <dgm:spPr/>
    </dgm:pt>
    <dgm:pt modelId="{BA7C2D21-ACBA-4827-80E0-38E6D7DE4DED}" type="pres">
      <dgm:prSet presAssocID="{5642511B-A5F7-42E8-AC3C-7BDF888468DE}" presName="sibTrans" presStyleLbl="sibTrans2D1" presStyleIdx="1" presStyleCnt="3"/>
      <dgm:spPr/>
    </dgm:pt>
    <dgm:pt modelId="{EC42AA31-05A0-48E5-AA7E-25CB7874267E}" type="pres">
      <dgm:prSet presAssocID="{5642511B-A5F7-42E8-AC3C-7BDF888468DE}" presName="connectorText" presStyleLbl="sibTrans2D1" presStyleIdx="1" presStyleCnt="3"/>
      <dgm:spPr/>
    </dgm:pt>
    <dgm:pt modelId="{E7674569-D988-4DB0-8CA9-2BAB6EBA3DCC}" type="pres">
      <dgm:prSet presAssocID="{74D0014E-A8EC-4009-A749-48E4925BD75E}" presName="node" presStyleLbl="node1" presStyleIdx="2" presStyleCnt="4">
        <dgm:presLayoutVars>
          <dgm:bulletEnabled val="1"/>
        </dgm:presLayoutVars>
      </dgm:prSet>
      <dgm:spPr/>
    </dgm:pt>
    <dgm:pt modelId="{E07A3A7D-DC9C-4345-A4C0-F85BCB4A33AD}" type="pres">
      <dgm:prSet presAssocID="{3BEC5AB5-4F42-4D74-9799-02F57611CE6A}" presName="sibTrans" presStyleLbl="sibTrans2D1" presStyleIdx="2" presStyleCnt="3"/>
      <dgm:spPr/>
    </dgm:pt>
    <dgm:pt modelId="{F2D3A914-7E43-4CBE-8FCB-9025C001326D}" type="pres">
      <dgm:prSet presAssocID="{3BEC5AB5-4F42-4D74-9799-02F57611CE6A}" presName="connectorText" presStyleLbl="sibTrans2D1" presStyleIdx="2" presStyleCnt="3"/>
      <dgm:spPr/>
    </dgm:pt>
    <dgm:pt modelId="{2CA8CABD-8B88-4B3F-84C4-71851B70F4DF}" type="pres">
      <dgm:prSet presAssocID="{44712A20-7457-4214-9A01-380C977E9461}" presName="node" presStyleLbl="node1" presStyleIdx="3" presStyleCnt="4">
        <dgm:presLayoutVars>
          <dgm:bulletEnabled val="1"/>
        </dgm:presLayoutVars>
      </dgm:prSet>
      <dgm:spPr/>
    </dgm:pt>
  </dgm:ptLst>
  <dgm:cxnLst>
    <dgm:cxn modelId="{7033EB03-F1CE-45FE-867B-0697237EB807}" type="presOf" srcId="{3BEC5AB5-4F42-4D74-9799-02F57611CE6A}" destId="{E07A3A7D-DC9C-4345-A4C0-F85BCB4A33AD}" srcOrd="0" destOrd="0" presId="urn:microsoft.com/office/officeart/2005/8/layout/process5"/>
    <dgm:cxn modelId="{A902B318-59A0-44B6-B55D-9751EC81EFD8}" type="presOf" srcId="{5642511B-A5F7-42E8-AC3C-7BDF888468DE}" destId="{BA7C2D21-ACBA-4827-80E0-38E6D7DE4DED}" srcOrd="0" destOrd="0" presId="urn:microsoft.com/office/officeart/2005/8/layout/process5"/>
    <dgm:cxn modelId="{B71CC925-0E36-479A-A33A-4FDEBE76E7CF}" srcId="{B399F3EE-B36F-4364-B106-BF7ABD9158CC}" destId="{74D0014E-A8EC-4009-A749-48E4925BD75E}" srcOrd="2" destOrd="0" parTransId="{12DA8E8F-608B-4DD4-9D24-226E5D66CE9E}" sibTransId="{3BEC5AB5-4F42-4D74-9799-02F57611CE6A}"/>
    <dgm:cxn modelId="{F3AC7A27-3D0A-405D-B900-5F0C22A135AB}" type="presOf" srcId="{5642511B-A5F7-42E8-AC3C-7BDF888468DE}" destId="{EC42AA31-05A0-48E5-AA7E-25CB7874267E}" srcOrd="1" destOrd="0" presId="urn:microsoft.com/office/officeart/2005/8/layout/process5"/>
    <dgm:cxn modelId="{A683F832-89F3-450D-BB32-5F485E9AD74C}" type="presOf" srcId="{3BEC5AB5-4F42-4D74-9799-02F57611CE6A}" destId="{F2D3A914-7E43-4CBE-8FCB-9025C001326D}" srcOrd="1" destOrd="0" presId="urn:microsoft.com/office/officeart/2005/8/layout/process5"/>
    <dgm:cxn modelId="{829F745C-AC2A-4ED9-AE1F-805EBAD94F4A}" type="presOf" srcId="{B399F3EE-B36F-4364-B106-BF7ABD9158CC}" destId="{704B3889-E38D-4068-AD22-5699F2382D90}" srcOrd="0" destOrd="0" presId="urn:microsoft.com/office/officeart/2005/8/layout/process5"/>
    <dgm:cxn modelId="{A5F84660-1B59-4C17-B6EF-7C6510D129C4}" type="presOf" srcId="{49959464-0F17-4176-BF31-BCFB5FD16BD7}" destId="{B239604D-BE48-4FF5-8F30-EE29084F3874}" srcOrd="0" destOrd="0" presId="urn:microsoft.com/office/officeart/2005/8/layout/process5"/>
    <dgm:cxn modelId="{85E97A44-0C5F-489A-A579-43C4311B1A4B}" type="presOf" srcId="{74D0014E-A8EC-4009-A749-48E4925BD75E}" destId="{E7674569-D988-4DB0-8CA9-2BAB6EBA3DCC}" srcOrd="0" destOrd="0" presId="urn:microsoft.com/office/officeart/2005/8/layout/process5"/>
    <dgm:cxn modelId="{3548C171-0B22-4104-8BAD-3AFB55733669}" srcId="{B399F3EE-B36F-4364-B106-BF7ABD9158CC}" destId="{44712A20-7457-4214-9A01-380C977E9461}" srcOrd="3" destOrd="0" parTransId="{A5E3B9EB-57EC-4CA1-A92D-63BE954141FD}" sibTransId="{1FAE1A82-E591-4510-AF8E-D1AB7CC7750D}"/>
    <dgm:cxn modelId="{77875157-9593-4ECD-AD8F-AD3A0A16D302}" srcId="{B399F3EE-B36F-4364-B106-BF7ABD9158CC}" destId="{9244F2B7-9AD1-432A-ADB1-6C75C12CF9D8}" srcOrd="0" destOrd="0" parTransId="{320FACBD-FA77-42A1-A0EA-34A741DC0DA9}" sibTransId="{0600E084-CC86-4C14-8217-54518EB23807}"/>
    <dgm:cxn modelId="{7566B993-0AD2-4435-AEB1-5DEC425FD490}" srcId="{B399F3EE-B36F-4364-B106-BF7ABD9158CC}" destId="{49959464-0F17-4176-BF31-BCFB5FD16BD7}" srcOrd="1" destOrd="0" parTransId="{51D0C248-5884-418D-AB7E-AE377DB6DB10}" sibTransId="{5642511B-A5F7-42E8-AC3C-7BDF888468DE}"/>
    <dgm:cxn modelId="{81D93396-D4D8-4827-9D18-20EBE0405F37}" type="presOf" srcId="{0600E084-CC86-4C14-8217-54518EB23807}" destId="{DE0A057F-7B79-448F-843A-56AFBA4DB6E8}" srcOrd="0" destOrd="0" presId="urn:microsoft.com/office/officeart/2005/8/layout/process5"/>
    <dgm:cxn modelId="{1163B0E0-F37B-4A22-97A6-9499BD0BB23F}" type="presOf" srcId="{9244F2B7-9AD1-432A-ADB1-6C75C12CF9D8}" destId="{BC9BF2AC-297C-4D73-AACB-0F9ED27D0073}" srcOrd="0" destOrd="0" presId="urn:microsoft.com/office/officeart/2005/8/layout/process5"/>
    <dgm:cxn modelId="{5171DAF2-59C4-43BA-8909-3BF8B05088AD}" type="presOf" srcId="{44712A20-7457-4214-9A01-380C977E9461}" destId="{2CA8CABD-8B88-4B3F-84C4-71851B70F4DF}" srcOrd="0" destOrd="0" presId="urn:microsoft.com/office/officeart/2005/8/layout/process5"/>
    <dgm:cxn modelId="{82AF85F7-7B28-407D-89CF-AF2D3EB12DC0}" type="presOf" srcId="{0600E084-CC86-4C14-8217-54518EB23807}" destId="{80FF0921-8B10-4447-B5A3-507066342E21}" srcOrd="1" destOrd="0" presId="urn:microsoft.com/office/officeart/2005/8/layout/process5"/>
    <dgm:cxn modelId="{AF34CA97-133C-44CE-AEFA-AE18BA473A13}" type="presParOf" srcId="{704B3889-E38D-4068-AD22-5699F2382D90}" destId="{BC9BF2AC-297C-4D73-AACB-0F9ED27D0073}" srcOrd="0" destOrd="0" presId="urn:microsoft.com/office/officeart/2005/8/layout/process5"/>
    <dgm:cxn modelId="{38E4019E-7C2D-461A-99BB-E570F5899746}" type="presParOf" srcId="{704B3889-E38D-4068-AD22-5699F2382D90}" destId="{DE0A057F-7B79-448F-843A-56AFBA4DB6E8}" srcOrd="1" destOrd="0" presId="urn:microsoft.com/office/officeart/2005/8/layout/process5"/>
    <dgm:cxn modelId="{88392FFB-0A9C-45D7-A622-0FD3EEC1948E}" type="presParOf" srcId="{DE0A057F-7B79-448F-843A-56AFBA4DB6E8}" destId="{80FF0921-8B10-4447-B5A3-507066342E21}" srcOrd="0" destOrd="0" presId="urn:microsoft.com/office/officeart/2005/8/layout/process5"/>
    <dgm:cxn modelId="{8B597837-663B-4A43-816C-3D82AAEEA30F}" type="presParOf" srcId="{704B3889-E38D-4068-AD22-5699F2382D90}" destId="{B239604D-BE48-4FF5-8F30-EE29084F3874}" srcOrd="2" destOrd="0" presId="urn:microsoft.com/office/officeart/2005/8/layout/process5"/>
    <dgm:cxn modelId="{AADBE3D3-F7AF-4BBE-9CD3-20EB9DEAA4AA}" type="presParOf" srcId="{704B3889-E38D-4068-AD22-5699F2382D90}" destId="{BA7C2D21-ACBA-4827-80E0-38E6D7DE4DED}" srcOrd="3" destOrd="0" presId="urn:microsoft.com/office/officeart/2005/8/layout/process5"/>
    <dgm:cxn modelId="{E942FF1A-3257-4373-81BB-C771B33D35FB}" type="presParOf" srcId="{BA7C2D21-ACBA-4827-80E0-38E6D7DE4DED}" destId="{EC42AA31-05A0-48E5-AA7E-25CB7874267E}" srcOrd="0" destOrd="0" presId="urn:microsoft.com/office/officeart/2005/8/layout/process5"/>
    <dgm:cxn modelId="{954B56E0-163D-41D4-B4C6-74D2858E684B}" type="presParOf" srcId="{704B3889-E38D-4068-AD22-5699F2382D90}" destId="{E7674569-D988-4DB0-8CA9-2BAB6EBA3DCC}" srcOrd="4" destOrd="0" presId="urn:microsoft.com/office/officeart/2005/8/layout/process5"/>
    <dgm:cxn modelId="{102378D1-506E-4E30-A951-C76B1BF382D6}" type="presParOf" srcId="{704B3889-E38D-4068-AD22-5699F2382D90}" destId="{E07A3A7D-DC9C-4345-A4C0-F85BCB4A33AD}" srcOrd="5" destOrd="0" presId="urn:microsoft.com/office/officeart/2005/8/layout/process5"/>
    <dgm:cxn modelId="{209894EE-D2E0-49EB-B2BB-D1254A66444F}" type="presParOf" srcId="{E07A3A7D-DC9C-4345-A4C0-F85BCB4A33AD}" destId="{F2D3A914-7E43-4CBE-8FCB-9025C001326D}" srcOrd="0" destOrd="0" presId="urn:microsoft.com/office/officeart/2005/8/layout/process5"/>
    <dgm:cxn modelId="{AB44EA4F-19F7-4893-A4C7-0E5FE9671BC5}" type="presParOf" srcId="{704B3889-E38D-4068-AD22-5699F2382D90}" destId="{2CA8CABD-8B88-4B3F-84C4-71851B70F4D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1087A88-4250-48BF-B39B-055C276544F6}"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997B9A2-F5C5-4BC4-B08F-E5B34D56013C}">
      <dgm:prSet/>
      <dgm:spPr/>
      <dgm:t>
        <a:bodyPr/>
        <a:lstStyle/>
        <a:p>
          <a:r>
            <a:rPr lang="en-GB"/>
            <a:t>Whilst childhood criminality is important, not all offenders reveal criminal behaviour early in life.</a:t>
          </a:r>
          <a:endParaRPr lang="en-US"/>
        </a:p>
      </dgm:t>
    </dgm:pt>
    <dgm:pt modelId="{A4EEDFDF-2524-4147-B6B1-7EAECD14013C}" type="parTrans" cxnId="{EE6F7756-7006-4BCF-B85F-EDC68BE3D4D6}">
      <dgm:prSet/>
      <dgm:spPr/>
      <dgm:t>
        <a:bodyPr/>
        <a:lstStyle/>
        <a:p>
          <a:endParaRPr lang="en-US"/>
        </a:p>
      </dgm:t>
    </dgm:pt>
    <dgm:pt modelId="{5FBB2353-1535-4321-A8EE-DC5938FE264A}" type="sibTrans" cxnId="{EE6F7756-7006-4BCF-B85F-EDC68BE3D4D6}">
      <dgm:prSet/>
      <dgm:spPr/>
      <dgm:t>
        <a:bodyPr/>
        <a:lstStyle/>
        <a:p>
          <a:endParaRPr lang="en-US"/>
        </a:p>
      </dgm:t>
    </dgm:pt>
    <dgm:pt modelId="{C48E7677-B058-4DA0-A2D9-8F5F65CBACF8}">
      <dgm:prSet/>
      <dgm:spPr/>
      <dgm:t>
        <a:bodyPr/>
        <a:lstStyle/>
        <a:p>
          <a:r>
            <a:rPr lang="en-GB"/>
            <a:t>The Berlin Crime Study (Dahle, 1999) consisted a detailed history and follow up of 25 years through prison, health and legal records.</a:t>
          </a:r>
          <a:endParaRPr lang="en-US"/>
        </a:p>
      </dgm:t>
    </dgm:pt>
    <dgm:pt modelId="{9C0DCD97-42AA-41E7-9F06-6EE3CBBECC92}" type="parTrans" cxnId="{50E5F1EB-8F83-483C-BED7-BDF1D4AD8F3C}">
      <dgm:prSet/>
      <dgm:spPr/>
      <dgm:t>
        <a:bodyPr/>
        <a:lstStyle/>
        <a:p>
          <a:endParaRPr lang="en-US"/>
        </a:p>
      </dgm:t>
    </dgm:pt>
    <dgm:pt modelId="{3FC99B66-BFE6-4A7D-A696-ABE10E015C79}" type="sibTrans" cxnId="{50E5F1EB-8F83-483C-BED7-BDF1D4AD8F3C}">
      <dgm:prSet/>
      <dgm:spPr/>
      <dgm:t>
        <a:bodyPr/>
        <a:lstStyle/>
        <a:p>
          <a:endParaRPr lang="en-US"/>
        </a:p>
      </dgm:t>
    </dgm:pt>
    <dgm:pt modelId="{41B499C8-9C39-435B-815E-CB37E8C6610E}">
      <dgm:prSet/>
      <dgm:spPr/>
      <dgm:t>
        <a:bodyPr/>
        <a:lstStyle/>
        <a:p>
          <a:r>
            <a:rPr lang="en-GB"/>
            <a:t>Property offences and fraud represented 60% of cases, robbery and GBH, 10% each; however sexual/murder crimes were rare.</a:t>
          </a:r>
          <a:endParaRPr lang="en-US"/>
        </a:p>
      </dgm:t>
    </dgm:pt>
    <dgm:pt modelId="{D496AC10-7404-4C70-AC33-4A3295CFCF2B}" type="parTrans" cxnId="{3325F4A9-7E9A-42DD-AB09-71D3F3F17BFF}">
      <dgm:prSet/>
      <dgm:spPr/>
      <dgm:t>
        <a:bodyPr/>
        <a:lstStyle/>
        <a:p>
          <a:endParaRPr lang="en-US"/>
        </a:p>
      </dgm:t>
    </dgm:pt>
    <dgm:pt modelId="{308B103A-2AAE-4096-A413-A8EDA427A8FB}" type="sibTrans" cxnId="{3325F4A9-7E9A-42DD-AB09-71D3F3F17BFF}">
      <dgm:prSet/>
      <dgm:spPr/>
      <dgm:t>
        <a:bodyPr/>
        <a:lstStyle/>
        <a:p>
          <a:endParaRPr lang="en-US"/>
        </a:p>
      </dgm:t>
    </dgm:pt>
    <dgm:pt modelId="{9E11F984-D5F1-4123-9FCD-7834919D53D9}">
      <dgm:prSet/>
      <dgm:spPr/>
      <dgm:t>
        <a:bodyPr/>
        <a:lstStyle/>
        <a:p>
          <a:r>
            <a:rPr lang="en-GB"/>
            <a:t>17% of the cohort died, mainly between 30-45 years, therefore a specific cluster analysis was conducted, revealing five types of criminal career:</a:t>
          </a:r>
          <a:endParaRPr lang="en-US"/>
        </a:p>
      </dgm:t>
    </dgm:pt>
    <dgm:pt modelId="{89960883-6E03-4045-B0FC-0F84EF998FE6}" type="parTrans" cxnId="{65B0F10C-E333-400A-8A96-ACDEDD99BC15}">
      <dgm:prSet/>
      <dgm:spPr/>
      <dgm:t>
        <a:bodyPr/>
        <a:lstStyle/>
        <a:p>
          <a:endParaRPr lang="en-US"/>
        </a:p>
      </dgm:t>
    </dgm:pt>
    <dgm:pt modelId="{8F29C79E-AC69-4FE2-89CF-E674F50F9F4B}" type="sibTrans" cxnId="{65B0F10C-E333-400A-8A96-ACDEDD99BC15}">
      <dgm:prSet/>
      <dgm:spPr/>
      <dgm:t>
        <a:bodyPr/>
        <a:lstStyle/>
        <a:p>
          <a:endParaRPr lang="en-US"/>
        </a:p>
      </dgm:t>
    </dgm:pt>
    <dgm:pt modelId="{26003A92-0E08-4D67-8AAA-4FD5108B149C}" type="pres">
      <dgm:prSet presAssocID="{E1087A88-4250-48BF-B39B-055C276544F6}" presName="matrix" presStyleCnt="0">
        <dgm:presLayoutVars>
          <dgm:chMax val="1"/>
          <dgm:dir/>
          <dgm:resizeHandles val="exact"/>
        </dgm:presLayoutVars>
      </dgm:prSet>
      <dgm:spPr/>
    </dgm:pt>
    <dgm:pt modelId="{4B417207-FC52-4F37-A8AA-20A5F3C3E907}" type="pres">
      <dgm:prSet presAssocID="{E1087A88-4250-48BF-B39B-055C276544F6}" presName="diamond" presStyleLbl="bgShp" presStyleIdx="0" presStyleCnt="1"/>
      <dgm:spPr/>
    </dgm:pt>
    <dgm:pt modelId="{03ED3D5A-8A6F-4B1C-A36F-4E983CCBDD27}" type="pres">
      <dgm:prSet presAssocID="{E1087A88-4250-48BF-B39B-055C276544F6}" presName="quad1" presStyleLbl="node1" presStyleIdx="0" presStyleCnt="4">
        <dgm:presLayoutVars>
          <dgm:chMax val="0"/>
          <dgm:chPref val="0"/>
          <dgm:bulletEnabled val="1"/>
        </dgm:presLayoutVars>
      </dgm:prSet>
      <dgm:spPr/>
    </dgm:pt>
    <dgm:pt modelId="{FC75D798-FBE2-4EFB-A123-78802D0D5405}" type="pres">
      <dgm:prSet presAssocID="{E1087A88-4250-48BF-B39B-055C276544F6}" presName="quad2" presStyleLbl="node1" presStyleIdx="1" presStyleCnt="4">
        <dgm:presLayoutVars>
          <dgm:chMax val="0"/>
          <dgm:chPref val="0"/>
          <dgm:bulletEnabled val="1"/>
        </dgm:presLayoutVars>
      </dgm:prSet>
      <dgm:spPr/>
    </dgm:pt>
    <dgm:pt modelId="{1C2A8272-8898-4254-A5D0-A27FF5A1A744}" type="pres">
      <dgm:prSet presAssocID="{E1087A88-4250-48BF-B39B-055C276544F6}" presName="quad3" presStyleLbl="node1" presStyleIdx="2" presStyleCnt="4">
        <dgm:presLayoutVars>
          <dgm:chMax val="0"/>
          <dgm:chPref val="0"/>
          <dgm:bulletEnabled val="1"/>
        </dgm:presLayoutVars>
      </dgm:prSet>
      <dgm:spPr/>
    </dgm:pt>
    <dgm:pt modelId="{8115162A-411D-4244-8738-193F3545BFFB}" type="pres">
      <dgm:prSet presAssocID="{E1087A88-4250-48BF-B39B-055C276544F6}" presName="quad4" presStyleLbl="node1" presStyleIdx="3" presStyleCnt="4">
        <dgm:presLayoutVars>
          <dgm:chMax val="0"/>
          <dgm:chPref val="0"/>
          <dgm:bulletEnabled val="1"/>
        </dgm:presLayoutVars>
      </dgm:prSet>
      <dgm:spPr/>
    </dgm:pt>
  </dgm:ptLst>
  <dgm:cxnLst>
    <dgm:cxn modelId="{65B0F10C-E333-400A-8A96-ACDEDD99BC15}" srcId="{E1087A88-4250-48BF-B39B-055C276544F6}" destId="{9E11F984-D5F1-4123-9FCD-7834919D53D9}" srcOrd="3" destOrd="0" parTransId="{89960883-6E03-4045-B0FC-0F84EF998FE6}" sibTransId="{8F29C79E-AC69-4FE2-89CF-E674F50F9F4B}"/>
    <dgm:cxn modelId="{B7136E60-0FEA-40F1-8AEE-F3CC147A1AA9}" type="presOf" srcId="{3997B9A2-F5C5-4BC4-B08F-E5B34D56013C}" destId="{03ED3D5A-8A6F-4B1C-A36F-4E983CCBDD27}" srcOrd="0" destOrd="0" presId="urn:microsoft.com/office/officeart/2005/8/layout/matrix3"/>
    <dgm:cxn modelId="{CCCF4476-B71E-4776-A7F5-951AB0CB6432}" type="presOf" srcId="{C48E7677-B058-4DA0-A2D9-8F5F65CBACF8}" destId="{FC75D798-FBE2-4EFB-A123-78802D0D5405}" srcOrd="0" destOrd="0" presId="urn:microsoft.com/office/officeart/2005/8/layout/matrix3"/>
    <dgm:cxn modelId="{EE6F7756-7006-4BCF-B85F-EDC68BE3D4D6}" srcId="{E1087A88-4250-48BF-B39B-055C276544F6}" destId="{3997B9A2-F5C5-4BC4-B08F-E5B34D56013C}" srcOrd="0" destOrd="0" parTransId="{A4EEDFDF-2524-4147-B6B1-7EAECD14013C}" sibTransId="{5FBB2353-1535-4321-A8EE-DC5938FE264A}"/>
    <dgm:cxn modelId="{A5AB9A85-9035-4D6A-8F4B-DEEC8D121B62}" type="presOf" srcId="{9E11F984-D5F1-4123-9FCD-7834919D53D9}" destId="{8115162A-411D-4244-8738-193F3545BFFB}" srcOrd="0" destOrd="0" presId="urn:microsoft.com/office/officeart/2005/8/layout/matrix3"/>
    <dgm:cxn modelId="{749D298E-3947-44A2-8BB6-FF8D463A7249}" type="presOf" srcId="{41B499C8-9C39-435B-815E-CB37E8C6610E}" destId="{1C2A8272-8898-4254-A5D0-A27FF5A1A744}" srcOrd="0" destOrd="0" presId="urn:microsoft.com/office/officeart/2005/8/layout/matrix3"/>
    <dgm:cxn modelId="{3325F4A9-7E9A-42DD-AB09-71D3F3F17BFF}" srcId="{E1087A88-4250-48BF-B39B-055C276544F6}" destId="{41B499C8-9C39-435B-815E-CB37E8C6610E}" srcOrd="2" destOrd="0" parTransId="{D496AC10-7404-4C70-AC33-4A3295CFCF2B}" sibTransId="{308B103A-2AAE-4096-A413-A8EDA427A8FB}"/>
    <dgm:cxn modelId="{EF4AE5EA-9722-47CE-BD55-CA60179D13A6}" type="presOf" srcId="{E1087A88-4250-48BF-B39B-055C276544F6}" destId="{26003A92-0E08-4D67-8AAA-4FD5108B149C}" srcOrd="0" destOrd="0" presId="urn:microsoft.com/office/officeart/2005/8/layout/matrix3"/>
    <dgm:cxn modelId="{50E5F1EB-8F83-483C-BED7-BDF1D4AD8F3C}" srcId="{E1087A88-4250-48BF-B39B-055C276544F6}" destId="{C48E7677-B058-4DA0-A2D9-8F5F65CBACF8}" srcOrd="1" destOrd="0" parTransId="{9C0DCD97-42AA-41E7-9F06-6EE3CBBECC92}" sibTransId="{3FC99B66-BFE6-4A7D-A696-ABE10E015C79}"/>
    <dgm:cxn modelId="{F98CF84E-1A6B-4442-A39D-E156B65544BA}" type="presParOf" srcId="{26003A92-0E08-4D67-8AAA-4FD5108B149C}" destId="{4B417207-FC52-4F37-A8AA-20A5F3C3E907}" srcOrd="0" destOrd="0" presId="urn:microsoft.com/office/officeart/2005/8/layout/matrix3"/>
    <dgm:cxn modelId="{00F2D4B4-3C6B-4D28-BA0C-67F141E9D8D2}" type="presParOf" srcId="{26003A92-0E08-4D67-8AAA-4FD5108B149C}" destId="{03ED3D5A-8A6F-4B1C-A36F-4E983CCBDD27}" srcOrd="1" destOrd="0" presId="urn:microsoft.com/office/officeart/2005/8/layout/matrix3"/>
    <dgm:cxn modelId="{5D58C777-239A-4174-B5A0-B8D6CBA8B4AC}" type="presParOf" srcId="{26003A92-0E08-4D67-8AAA-4FD5108B149C}" destId="{FC75D798-FBE2-4EFB-A123-78802D0D5405}" srcOrd="2" destOrd="0" presId="urn:microsoft.com/office/officeart/2005/8/layout/matrix3"/>
    <dgm:cxn modelId="{49075FED-7CAB-4911-80EF-CABC48B51142}" type="presParOf" srcId="{26003A92-0E08-4D67-8AAA-4FD5108B149C}" destId="{1C2A8272-8898-4254-A5D0-A27FF5A1A744}" srcOrd="3" destOrd="0" presId="urn:microsoft.com/office/officeart/2005/8/layout/matrix3"/>
    <dgm:cxn modelId="{FF602657-E612-43B1-8C4D-22FD2A280B62}" type="presParOf" srcId="{26003A92-0E08-4D67-8AAA-4FD5108B149C}" destId="{8115162A-411D-4244-8738-193F3545BFF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9DDF64-2D70-4172-8961-13D07E08748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23CB60D-9F69-46B7-9C2D-55AF09A881CC}">
      <dgm:prSet phldrT="[Text]" custT="1"/>
      <dgm:spPr/>
      <dgm:t>
        <a:bodyPr/>
        <a:lstStyle/>
        <a:p>
          <a:r>
            <a:rPr lang="en-GB" sz="2000" dirty="0">
              <a:solidFill>
                <a:schemeClr val="tx1"/>
              </a:solidFill>
            </a:rPr>
            <a:t>Adolescence limited offenders: </a:t>
          </a:r>
          <a:r>
            <a:rPr lang="en-GB" sz="2000" dirty="0"/>
            <a:t>offending peaks by early twenties, linked to peer groups. Any later offending linked to drugs or trivial offences.</a:t>
          </a:r>
          <a:endParaRPr lang="en-US" sz="2000" dirty="0"/>
        </a:p>
      </dgm:t>
    </dgm:pt>
    <dgm:pt modelId="{DF540FA6-23E8-49ED-8C27-D069A29BE63F}" type="parTrans" cxnId="{6A79BBD3-59AD-476A-9611-51E5B8604917}">
      <dgm:prSet/>
      <dgm:spPr/>
      <dgm:t>
        <a:bodyPr/>
        <a:lstStyle/>
        <a:p>
          <a:endParaRPr lang="en-US"/>
        </a:p>
      </dgm:t>
    </dgm:pt>
    <dgm:pt modelId="{1BF7BC0E-8C55-4D4F-8E43-26F8389A1F14}" type="sibTrans" cxnId="{6A79BBD3-59AD-476A-9611-51E5B8604917}">
      <dgm:prSet/>
      <dgm:spPr/>
      <dgm:t>
        <a:bodyPr/>
        <a:lstStyle/>
        <a:p>
          <a:endParaRPr lang="en-US"/>
        </a:p>
      </dgm:t>
    </dgm:pt>
    <dgm:pt modelId="{B44EB26A-AF23-442F-9B42-994963C66E4B}">
      <dgm:prSet phldrT="[Text]" custT="1"/>
      <dgm:spPr/>
      <dgm:t>
        <a:bodyPr/>
        <a:lstStyle/>
        <a:p>
          <a:r>
            <a:rPr lang="en-GB" sz="2000" dirty="0">
              <a:solidFill>
                <a:schemeClr val="tx1"/>
              </a:solidFill>
            </a:rPr>
            <a:t>Limited serious offenders: </a:t>
          </a:r>
          <a:r>
            <a:rPr lang="en-GB" sz="2000" dirty="0"/>
            <a:t>begin in adolescence but escalates in twenties, drops off by thirties. Crimes are serious and associated with bio-psycho-social factors.</a:t>
          </a:r>
          <a:endParaRPr lang="en-US" sz="2000" dirty="0"/>
        </a:p>
      </dgm:t>
    </dgm:pt>
    <dgm:pt modelId="{DC5A994D-B309-4984-9265-7B0D8AD2845D}" type="parTrans" cxnId="{017EEA96-0E17-4563-AE40-93670A575282}">
      <dgm:prSet/>
      <dgm:spPr/>
      <dgm:t>
        <a:bodyPr/>
        <a:lstStyle/>
        <a:p>
          <a:endParaRPr lang="en-US"/>
        </a:p>
      </dgm:t>
    </dgm:pt>
    <dgm:pt modelId="{AC5B54A4-C289-4745-A1B5-8C0D9ADA5B2D}" type="sibTrans" cxnId="{017EEA96-0E17-4563-AE40-93670A575282}">
      <dgm:prSet/>
      <dgm:spPr/>
      <dgm:t>
        <a:bodyPr/>
        <a:lstStyle/>
        <a:p>
          <a:endParaRPr lang="en-US"/>
        </a:p>
      </dgm:t>
    </dgm:pt>
    <dgm:pt modelId="{BBFBC355-1F8E-4FAB-9535-4092897DF9C7}">
      <dgm:prSet phldrT="[Text]" custT="1"/>
      <dgm:spPr/>
      <dgm:t>
        <a:bodyPr/>
        <a:lstStyle/>
        <a:p>
          <a:r>
            <a:rPr lang="en-GB" sz="2000" dirty="0">
              <a:solidFill>
                <a:schemeClr val="tx1"/>
              </a:solidFill>
            </a:rPr>
            <a:t>Late starting offenders: </a:t>
          </a:r>
          <a:r>
            <a:rPr lang="en-GB" sz="2000" dirty="0"/>
            <a:t>crime specialisation e.g. fraud or burglary, based on a rational decision to commit crime.</a:t>
          </a:r>
          <a:endParaRPr lang="en-US" sz="2000" dirty="0"/>
        </a:p>
      </dgm:t>
    </dgm:pt>
    <dgm:pt modelId="{4040E78A-0084-4D0C-91FD-6FB5D10FBB75}" type="parTrans" cxnId="{92F82322-BA26-43FF-B9AE-3B2D00C0924E}">
      <dgm:prSet/>
      <dgm:spPr/>
      <dgm:t>
        <a:bodyPr/>
        <a:lstStyle/>
        <a:p>
          <a:endParaRPr lang="en-US"/>
        </a:p>
      </dgm:t>
    </dgm:pt>
    <dgm:pt modelId="{86471925-39FA-4B94-AE0D-A32751426EA3}" type="sibTrans" cxnId="{92F82322-BA26-43FF-B9AE-3B2D00C0924E}">
      <dgm:prSet/>
      <dgm:spPr/>
      <dgm:t>
        <a:bodyPr/>
        <a:lstStyle/>
        <a:p>
          <a:endParaRPr lang="en-US"/>
        </a:p>
      </dgm:t>
    </dgm:pt>
    <dgm:pt modelId="{2BB31433-7BE7-48FB-97B6-B2C53E15C5C4}">
      <dgm:prSet phldrT="[Text]" custT="1"/>
      <dgm:spPr/>
      <dgm:t>
        <a:bodyPr/>
        <a:lstStyle/>
        <a:p>
          <a:r>
            <a:rPr lang="en-GB" sz="2000" dirty="0">
              <a:solidFill>
                <a:schemeClr val="tx1"/>
              </a:solidFill>
            </a:rPr>
            <a:t>Persistent serious offenders: </a:t>
          </a:r>
          <a:r>
            <a:rPr lang="en-GB" sz="2000" dirty="0"/>
            <a:t>a life devoted to crime, with high rates of recidivism, serious violent crime. Associated with accumulated risk factors and being a social loner.</a:t>
          </a:r>
          <a:endParaRPr lang="en-US" sz="2000" dirty="0"/>
        </a:p>
      </dgm:t>
    </dgm:pt>
    <dgm:pt modelId="{0150A153-CB78-4A72-8EFA-3F50FEE967B2}" type="parTrans" cxnId="{A2D4BA55-E49A-40CD-9637-A1B1367EA9BA}">
      <dgm:prSet/>
      <dgm:spPr/>
      <dgm:t>
        <a:bodyPr/>
        <a:lstStyle/>
        <a:p>
          <a:endParaRPr lang="en-US"/>
        </a:p>
      </dgm:t>
    </dgm:pt>
    <dgm:pt modelId="{DCEBEAB0-B06D-4C2C-B3EC-07B2C81CCB60}" type="sibTrans" cxnId="{A2D4BA55-E49A-40CD-9637-A1B1367EA9BA}">
      <dgm:prSet/>
      <dgm:spPr/>
      <dgm:t>
        <a:bodyPr/>
        <a:lstStyle/>
        <a:p>
          <a:endParaRPr lang="en-US"/>
        </a:p>
      </dgm:t>
    </dgm:pt>
    <dgm:pt modelId="{E117FF57-D6FE-4ED7-8CA2-F89FC8D58828}">
      <dgm:prSet phldrT="[Text]" custT="1"/>
      <dgm:spPr/>
      <dgm:t>
        <a:bodyPr/>
        <a:lstStyle/>
        <a:p>
          <a:r>
            <a:rPr lang="en-GB" sz="2000" dirty="0">
              <a:solidFill>
                <a:schemeClr val="tx1"/>
              </a:solidFill>
            </a:rPr>
            <a:t>Occasional offenders: </a:t>
          </a:r>
          <a:r>
            <a:rPr lang="en-GB" sz="2000" dirty="0"/>
            <a:t>low level of delinquency, limited to specialist crimes, risk factors absent, BUT experienced critical life events prior to offending.</a:t>
          </a:r>
          <a:endParaRPr lang="en-US" sz="2000" dirty="0"/>
        </a:p>
      </dgm:t>
    </dgm:pt>
    <dgm:pt modelId="{BD13F32B-6161-42F8-98F2-C3025C1CFFB5}" type="parTrans" cxnId="{E03EC994-8C58-4098-9380-ABCBD2AD3E64}">
      <dgm:prSet/>
      <dgm:spPr/>
      <dgm:t>
        <a:bodyPr/>
        <a:lstStyle/>
        <a:p>
          <a:endParaRPr lang="en-US"/>
        </a:p>
      </dgm:t>
    </dgm:pt>
    <dgm:pt modelId="{47EB30F4-3122-45C4-998D-7E46BAAD54FE}" type="sibTrans" cxnId="{E03EC994-8C58-4098-9380-ABCBD2AD3E64}">
      <dgm:prSet/>
      <dgm:spPr/>
      <dgm:t>
        <a:bodyPr/>
        <a:lstStyle/>
        <a:p>
          <a:endParaRPr lang="en-US"/>
        </a:p>
      </dgm:t>
    </dgm:pt>
    <dgm:pt modelId="{044BE02D-EB4D-49C8-A548-9B634E30F3FB}" type="pres">
      <dgm:prSet presAssocID="{359DDF64-2D70-4172-8961-13D07E08748C}" presName="diagram" presStyleCnt="0">
        <dgm:presLayoutVars>
          <dgm:dir/>
          <dgm:resizeHandles val="exact"/>
        </dgm:presLayoutVars>
      </dgm:prSet>
      <dgm:spPr/>
    </dgm:pt>
    <dgm:pt modelId="{18E79BB4-C552-4397-8619-DA83BD453073}" type="pres">
      <dgm:prSet presAssocID="{E23CB60D-9F69-46B7-9C2D-55AF09A881CC}" presName="node" presStyleLbl="node1" presStyleIdx="0" presStyleCnt="5" custLinFactNeighborX="-25315" custLinFactNeighborY="3772">
        <dgm:presLayoutVars>
          <dgm:bulletEnabled val="1"/>
        </dgm:presLayoutVars>
      </dgm:prSet>
      <dgm:spPr/>
    </dgm:pt>
    <dgm:pt modelId="{892F59B0-9B03-40FB-AAC7-AA929EECB591}" type="pres">
      <dgm:prSet presAssocID="{1BF7BC0E-8C55-4D4F-8E43-26F8389A1F14}" presName="sibTrans" presStyleCnt="0"/>
      <dgm:spPr/>
    </dgm:pt>
    <dgm:pt modelId="{5AE4C2A7-4415-4E01-8CEB-9CFAD2978E55}" type="pres">
      <dgm:prSet presAssocID="{B44EB26A-AF23-442F-9B42-994963C66E4B}" presName="node" presStyleLbl="node1" presStyleIdx="1" presStyleCnt="5" custLinFactNeighborX="25252" custLinFactNeighborY="3772">
        <dgm:presLayoutVars>
          <dgm:bulletEnabled val="1"/>
        </dgm:presLayoutVars>
      </dgm:prSet>
      <dgm:spPr/>
    </dgm:pt>
    <dgm:pt modelId="{3BBFFE34-1DE5-4B54-9BD5-62B6F5212CA7}" type="pres">
      <dgm:prSet presAssocID="{AC5B54A4-C289-4745-A1B5-8C0D9ADA5B2D}" presName="sibTrans" presStyleCnt="0"/>
      <dgm:spPr/>
    </dgm:pt>
    <dgm:pt modelId="{AD49D236-08AE-4FDD-86EA-D837D493013A}" type="pres">
      <dgm:prSet presAssocID="{BBFBC355-1F8E-4FAB-9535-4092897DF9C7}" presName="node" presStyleLbl="node1" presStyleIdx="2" presStyleCnt="5">
        <dgm:presLayoutVars>
          <dgm:bulletEnabled val="1"/>
        </dgm:presLayoutVars>
      </dgm:prSet>
      <dgm:spPr/>
    </dgm:pt>
    <dgm:pt modelId="{66628739-2D9C-4C23-9587-60EE9BE54227}" type="pres">
      <dgm:prSet presAssocID="{86471925-39FA-4B94-AE0D-A32751426EA3}" presName="sibTrans" presStyleCnt="0"/>
      <dgm:spPr/>
    </dgm:pt>
    <dgm:pt modelId="{0C4505DC-9D97-4D49-B10E-9B51961A23E8}" type="pres">
      <dgm:prSet presAssocID="{2BB31433-7BE7-48FB-97B6-B2C53E15C5C4}" presName="node" presStyleLbl="node1" presStyleIdx="3" presStyleCnt="5">
        <dgm:presLayoutVars>
          <dgm:bulletEnabled val="1"/>
        </dgm:presLayoutVars>
      </dgm:prSet>
      <dgm:spPr/>
    </dgm:pt>
    <dgm:pt modelId="{7A6CBB56-B3F3-4066-B62F-1376F63D47BE}" type="pres">
      <dgm:prSet presAssocID="{DCEBEAB0-B06D-4C2C-B3EC-07B2C81CCB60}" presName="sibTrans" presStyleCnt="0"/>
      <dgm:spPr/>
    </dgm:pt>
    <dgm:pt modelId="{A12A27FE-E1FE-4FE6-B7DE-34983C74B378}" type="pres">
      <dgm:prSet presAssocID="{E117FF57-D6FE-4ED7-8CA2-F89FC8D58828}" presName="node" presStyleLbl="node1" presStyleIdx="4" presStyleCnt="5">
        <dgm:presLayoutVars>
          <dgm:bulletEnabled val="1"/>
        </dgm:presLayoutVars>
      </dgm:prSet>
      <dgm:spPr/>
    </dgm:pt>
  </dgm:ptLst>
  <dgm:cxnLst>
    <dgm:cxn modelId="{92F82322-BA26-43FF-B9AE-3B2D00C0924E}" srcId="{359DDF64-2D70-4172-8961-13D07E08748C}" destId="{BBFBC355-1F8E-4FAB-9535-4092897DF9C7}" srcOrd="2" destOrd="0" parTransId="{4040E78A-0084-4D0C-91FD-6FB5D10FBB75}" sibTransId="{86471925-39FA-4B94-AE0D-A32751426EA3}"/>
    <dgm:cxn modelId="{E1DA2764-75A5-461A-88B7-75EB7EBC3B78}" type="presOf" srcId="{E23CB60D-9F69-46B7-9C2D-55AF09A881CC}" destId="{18E79BB4-C552-4397-8619-DA83BD453073}" srcOrd="0" destOrd="0" presId="urn:microsoft.com/office/officeart/2005/8/layout/default"/>
    <dgm:cxn modelId="{7502054B-C51E-41DE-BBCB-5B57FFBD87D8}" type="presOf" srcId="{BBFBC355-1F8E-4FAB-9535-4092897DF9C7}" destId="{AD49D236-08AE-4FDD-86EA-D837D493013A}" srcOrd="0" destOrd="0" presId="urn:microsoft.com/office/officeart/2005/8/layout/default"/>
    <dgm:cxn modelId="{7730D66B-489E-4758-99B0-83C87585E315}" type="presOf" srcId="{B44EB26A-AF23-442F-9B42-994963C66E4B}" destId="{5AE4C2A7-4415-4E01-8CEB-9CFAD2978E55}" srcOrd="0" destOrd="0" presId="urn:microsoft.com/office/officeart/2005/8/layout/default"/>
    <dgm:cxn modelId="{A2D4BA55-E49A-40CD-9637-A1B1367EA9BA}" srcId="{359DDF64-2D70-4172-8961-13D07E08748C}" destId="{2BB31433-7BE7-48FB-97B6-B2C53E15C5C4}" srcOrd="3" destOrd="0" parTransId="{0150A153-CB78-4A72-8EFA-3F50FEE967B2}" sibTransId="{DCEBEAB0-B06D-4C2C-B3EC-07B2C81CCB60}"/>
    <dgm:cxn modelId="{66006E91-C51F-46DC-8D03-58D630A42BAA}" type="presOf" srcId="{2BB31433-7BE7-48FB-97B6-B2C53E15C5C4}" destId="{0C4505DC-9D97-4D49-B10E-9B51961A23E8}" srcOrd="0" destOrd="0" presId="urn:microsoft.com/office/officeart/2005/8/layout/default"/>
    <dgm:cxn modelId="{E03EC994-8C58-4098-9380-ABCBD2AD3E64}" srcId="{359DDF64-2D70-4172-8961-13D07E08748C}" destId="{E117FF57-D6FE-4ED7-8CA2-F89FC8D58828}" srcOrd="4" destOrd="0" parTransId="{BD13F32B-6161-42F8-98F2-C3025C1CFFB5}" sibTransId="{47EB30F4-3122-45C4-998D-7E46BAAD54FE}"/>
    <dgm:cxn modelId="{017EEA96-0E17-4563-AE40-93670A575282}" srcId="{359DDF64-2D70-4172-8961-13D07E08748C}" destId="{B44EB26A-AF23-442F-9B42-994963C66E4B}" srcOrd="1" destOrd="0" parTransId="{DC5A994D-B309-4984-9265-7B0D8AD2845D}" sibTransId="{AC5B54A4-C289-4745-A1B5-8C0D9ADA5B2D}"/>
    <dgm:cxn modelId="{6A79BBD3-59AD-476A-9611-51E5B8604917}" srcId="{359DDF64-2D70-4172-8961-13D07E08748C}" destId="{E23CB60D-9F69-46B7-9C2D-55AF09A881CC}" srcOrd="0" destOrd="0" parTransId="{DF540FA6-23E8-49ED-8C27-D069A29BE63F}" sibTransId="{1BF7BC0E-8C55-4D4F-8E43-26F8389A1F14}"/>
    <dgm:cxn modelId="{6DAC2DF6-B6B9-4A7C-984B-EAB4D336F1D9}" type="presOf" srcId="{359DDF64-2D70-4172-8961-13D07E08748C}" destId="{044BE02D-EB4D-49C8-A548-9B634E30F3FB}" srcOrd="0" destOrd="0" presId="urn:microsoft.com/office/officeart/2005/8/layout/default"/>
    <dgm:cxn modelId="{20A3F1FB-9438-4D04-8B8B-411526D6CC66}" type="presOf" srcId="{E117FF57-D6FE-4ED7-8CA2-F89FC8D58828}" destId="{A12A27FE-E1FE-4FE6-B7DE-34983C74B378}" srcOrd="0" destOrd="0" presId="urn:microsoft.com/office/officeart/2005/8/layout/default"/>
    <dgm:cxn modelId="{22CE7290-C272-48E5-83D8-278EC01D66BD}" type="presParOf" srcId="{044BE02D-EB4D-49C8-A548-9B634E30F3FB}" destId="{18E79BB4-C552-4397-8619-DA83BD453073}" srcOrd="0" destOrd="0" presId="urn:microsoft.com/office/officeart/2005/8/layout/default"/>
    <dgm:cxn modelId="{F479BC5B-2FF9-4964-AF6D-31A4E4A713B0}" type="presParOf" srcId="{044BE02D-EB4D-49C8-A548-9B634E30F3FB}" destId="{892F59B0-9B03-40FB-AAC7-AA929EECB591}" srcOrd="1" destOrd="0" presId="urn:microsoft.com/office/officeart/2005/8/layout/default"/>
    <dgm:cxn modelId="{4704E2AA-C3FC-42BC-BFC1-654322FF52C4}" type="presParOf" srcId="{044BE02D-EB4D-49C8-A548-9B634E30F3FB}" destId="{5AE4C2A7-4415-4E01-8CEB-9CFAD2978E55}" srcOrd="2" destOrd="0" presId="urn:microsoft.com/office/officeart/2005/8/layout/default"/>
    <dgm:cxn modelId="{145701A9-174D-467D-B4C3-E9E1503EECF3}" type="presParOf" srcId="{044BE02D-EB4D-49C8-A548-9B634E30F3FB}" destId="{3BBFFE34-1DE5-4B54-9BD5-62B6F5212CA7}" srcOrd="3" destOrd="0" presId="urn:microsoft.com/office/officeart/2005/8/layout/default"/>
    <dgm:cxn modelId="{EFF00D7A-D000-4C20-A36D-ABE31D2A551E}" type="presParOf" srcId="{044BE02D-EB4D-49C8-A548-9B634E30F3FB}" destId="{AD49D236-08AE-4FDD-86EA-D837D493013A}" srcOrd="4" destOrd="0" presId="urn:microsoft.com/office/officeart/2005/8/layout/default"/>
    <dgm:cxn modelId="{0825116C-F308-47ED-88EC-89CB22A220D9}" type="presParOf" srcId="{044BE02D-EB4D-49C8-A548-9B634E30F3FB}" destId="{66628739-2D9C-4C23-9587-60EE9BE54227}" srcOrd="5" destOrd="0" presId="urn:microsoft.com/office/officeart/2005/8/layout/default"/>
    <dgm:cxn modelId="{8489B12C-7954-4257-AEF5-6F7AC8A6C839}" type="presParOf" srcId="{044BE02D-EB4D-49C8-A548-9B634E30F3FB}" destId="{0C4505DC-9D97-4D49-B10E-9B51961A23E8}" srcOrd="6" destOrd="0" presId="urn:microsoft.com/office/officeart/2005/8/layout/default"/>
    <dgm:cxn modelId="{367359F6-C638-4F0D-865B-92AD0DEFEB3A}" type="presParOf" srcId="{044BE02D-EB4D-49C8-A548-9B634E30F3FB}" destId="{7A6CBB56-B3F3-4066-B62F-1376F63D47BE}" srcOrd="7" destOrd="0" presId="urn:microsoft.com/office/officeart/2005/8/layout/default"/>
    <dgm:cxn modelId="{D247805C-3A40-4C33-99ED-EDFFCD41EA9C}" type="presParOf" srcId="{044BE02D-EB4D-49C8-A548-9B634E30F3FB}" destId="{A12A27FE-E1FE-4FE6-B7DE-34983C74B37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43DEB-6EB4-4DB6-8955-F9458A0533C8}">
      <dsp:nvSpPr>
        <dsp:cNvPr id="0" name=""/>
        <dsp:cNvSpPr/>
      </dsp:nvSpPr>
      <dsp:spPr>
        <a:xfrm>
          <a:off x="412295" y="1121033"/>
          <a:ext cx="3904487" cy="3904487"/>
        </a:xfrm>
        <a:prstGeom prst="pie">
          <a:avLst>
            <a:gd name="adj1" fmla="val 16200000"/>
            <a:gd name="adj2" fmla="val 1928571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Age of the child in their understanding</a:t>
          </a:r>
          <a:endParaRPr lang="en-US" sz="1200" kern="1200" dirty="0"/>
        </a:p>
      </dsp:txBody>
      <dsp:txXfrm>
        <a:off x="2463545" y="1483593"/>
        <a:ext cx="929639" cy="743711"/>
      </dsp:txXfrm>
    </dsp:sp>
    <dsp:sp modelId="{108DA33A-DA6D-4CEF-93F8-D0D2623524A2}">
      <dsp:nvSpPr>
        <dsp:cNvPr id="0" name=""/>
        <dsp:cNvSpPr/>
      </dsp:nvSpPr>
      <dsp:spPr>
        <a:xfrm>
          <a:off x="462495" y="1183784"/>
          <a:ext cx="3904487" cy="3904487"/>
        </a:xfrm>
        <a:prstGeom prst="pie">
          <a:avLst>
            <a:gd name="adj1" fmla="val 19285716"/>
            <a:gd name="adj2" fmla="val 771428"/>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Critical periods of influence?</a:t>
          </a:r>
          <a:endParaRPr lang="en-US" sz="1400" kern="1200"/>
        </a:p>
      </dsp:txBody>
      <dsp:txXfrm>
        <a:off x="3114293" y="2599161"/>
        <a:ext cx="1069085" cy="650747"/>
      </dsp:txXfrm>
    </dsp:sp>
    <dsp:sp modelId="{4EAE9D60-6D1B-4649-8CF3-963F6DCF1B9B}">
      <dsp:nvSpPr>
        <dsp:cNvPr id="0" name=""/>
        <dsp:cNvSpPr/>
      </dsp:nvSpPr>
      <dsp:spPr>
        <a:xfrm>
          <a:off x="444367" y="1262803"/>
          <a:ext cx="3904487" cy="3904487"/>
        </a:xfrm>
        <a:prstGeom prst="pie">
          <a:avLst>
            <a:gd name="adj1" fmla="val 771428"/>
            <a:gd name="adj2" fmla="val 3857143"/>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Emotional distress</a:t>
          </a:r>
          <a:endParaRPr lang="en-US" sz="1400" kern="1200"/>
        </a:p>
      </dsp:txBody>
      <dsp:txXfrm>
        <a:off x="2951606" y="3575282"/>
        <a:ext cx="929639" cy="720470"/>
      </dsp:txXfrm>
    </dsp:sp>
    <dsp:sp modelId="{61570B81-23E3-4020-8B17-0491331F88B3}">
      <dsp:nvSpPr>
        <dsp:cNvPr id="0" name=""/>
        <dsp:cNvSpPr/>
      </dsp:nvSpPr>
      <dsp:spPr>
        <a:xfrm>
          <a:off x="371855" y="1297665"/>
          <a:ext cx="3904487" cy="3904487"/>
        </a:xfrm>
        <a:prstGeom prst="pie">
          <a:avLst>
            <a:gd name="adj1" fmla="val 3857226"/>
            <a:gd name="adj2" fmla="val 6942858"/>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Negative emotions as a result of no escape of situation</a:t>
          </a:r>
          <a:endParaRPr lang="en-US" sz="1200" kern="1200" dirty="0"/>
        </a:p>
      </dsp:txBody>
      <dsp:txXfrm>
        <a:off x="1870900" y="4365476"/>
        <a:ext cx="906398" cy="650747"/>
      </dsp:txXfrm>
    </dsp:sp>
    <dsp:sp modelId="{67FB8C69-4A91-48CF-BEF5-8FCC48B97F1E}">
      <dsp:nvSpPr>
        <dsp:cNvPr id="0" name=""/>
        <dsp:cNvSpPr/>
      </dsp:nvSpPr>
      <dsp:spPr>
        <a:xfrm>
          <a:off x="299344" y="1262803"/>
          <a:ext cx="3904487" cy="3904487"/>
        </a:xfrm>
        <a:prstGeom prst="pie">
          <a:avLst>
            <a:gd name="adj1" fmla="val 6942858"/>
            <a:gd name="adj2" fmla="val 10028574"/>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Prison visits as a frightening or unfamiliar experience</a:t>
          </a:r>
          <a:endParaRPr lang="en-US" sz="1200" kern="1200" dirty="0"/>
        </a:p>
      </dsp:txBody>
      <dsp:txXfrm>
        <a:off x="766952" y="3575282"/>
        <a:ext cx="929639" cy="720470"/>
      </dsp:txXfrm>
    </dsp:sp>
    <dsp:sp modelId="{ED704E38-ACF4-4165-9566-69A518D339D5}">
      <dsp:nvSpPr>
        <dsp:cNvPr id="0" name=""/>
        <dsp:cNvSpPr/>
      </dsp:nvSpPr>
      <dsp:spPr>
        <a:xfrm>
          <a:off x="281216" y="1183784"/>
          <a:ext cx="3904487" cy="3904487"/>
        </a:xfrm>
        <a:prstGeom prst="pie">
          <a:avLst>
            <a:gd name="adj1" fmla="val 10028574"/>
            <a:gd name="adj2" fmla="val 1311428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Parental modelling and social learning theory</a:t>
          </a:r>
          <a:endParaRPr lang="en-US" sz="1200" kern="1200" dirty="0"/>
        </a:p>
      </dsp:txBody>
      <dsp:txXfrm>
        <a:off x="464819" y="2599161"/>
        <a:ext cx="1069085" cy="650747"/>
      </dsp:txXfrm>
    </dsp:sp>
    <dsp:sp modelId="{9EC4EB64-8EE5-4DA2-88AD-897189C69333}">
      <dsp:nvSpPr>
        <dsp:cNvPr id="0" name=""/>
        <dsp:cNvSpPr/>
      </dsp:nvSpPr>
      <dsp:spPr>
        <a:xfrm>
          <a:off x="345277" y="970047"/>
          <a:ext cx="3876765" cy="4206460"/>
        </a:xfrm>
        <a:prstGeom prst="pie">
          <a:avLst>
            <a:gd name="adj1" fmla="val 13114284"/>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Stigma and labelling theory</a:t>
          </a:r>
          <a:endParaRPr lang="en-US" sz="1400" kern="1200" dirty="0"/>
        </a:p>
      </dsp:txBody>
      <dsp:txXfrm>
        <a:off x="1262317" y="1360647"/>
        <a:ext cx="923039" cy="801230"/>
      </dsp:txXfrm>
    </dsp:sp>
    <dsp:sp modelId="{43D21A3C-B6F3-4C35-B228-888CB00BE1C1}">
      <dsp:nvSpPr>
        <dsp:cNvPr id="0" name=""/>
        <dsp:cNvSpPr/>
      </dsp:nvSpPr>
      <dsp:spPr>
        <a:xfrm>
          <a:off x="170394" y="879327"/>
          <a:ext cx="4387899" cy="4387899"/>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DBA38BC-CDB7-42E2-9DC8-BCEB0ACCC012}">
      <dsp:nvSpPr>
        <dsp:cNvPr id="0" name=""/>
        <dsp:cNvSpPr/>
      </dsp:nvSpPr>
      <dsp:spPr>
        <a:xfrm>
          <a:off x="220910" y="942356"/>
          <a:ext cx="4387899" cy="4387899"/>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7E61769-8171-4E5D-AAA8-C1A2ABABF381}">
      <dsp:nvSpPr>
        <dsp:cNvPr id="0" name=""/>
        <dsp:cNvSpPr/>
      </dsp:nvSpPr>
      <dsp:spPr>
        <a:xfrm>
          <a:off x="202718" y="1021192"/>
          <a:ext cx="4387899" cy="4387899"/>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945D25-EB57-4BB7-AF38-A741584353BB}">
      <dsp:nvSpPr>
        <dsp:cNvPr id="0" name=""/>
        <dsp:cNvSpPr/>
      </dsp:nvSpPr>
      <dsp:spPr>
        <a:xfrm>
          <a:off x="130149" y="1055857"/>
          <a:ext cx="4387899" cy="4387899"/>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58A6E5-66F1-46FD-8888-7FE787C82BC5}">
      <dsp:nvSpPr>
        <dsp:cNvPr id="0" name=""/>
        <dsp:cNvSpPr/>
      </dsp:nvSpPr>
      <dsp:spPr>
        <a:xfrm>
          <a:off x="57580" y="1021192"/>
          <a:ext cx="4387899" cy="4387899"/>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A8B3689-6048-4FCE-812A-2F4F2B85DFCB}">
      <dsp:nvSpPr>
        <dsp:cNvPr id="0" name=""/>
        <dsp:cNvSpPr/>
      </dsp:nvSpPr>
      <dsp:spPr>
        <a:xfrm>
          <a:off x="39388" y="942356"/>
          <a:ext cx="4387899" cy="4387899"/>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A1F22F-34EF-4B8F-9AD0-5BADE4326439}">
      <dsp:nvSpPr>
        <dsp:cNvPr id="0" name=""/>
        <dsp:cNvSpPr/>
      </dsp:nvSpPr>
      <dsp:spPr>
        <a:xfrm>
          <a:off x="90031" y="877827"/>
          <a:ext cx="4387899" cy="4387899"/>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27809-C450-4D75-AE91-C95DA5D036D3}">
      <dsp:nvSpPr>
        <dsp:cNvPr id="0" name=""/>
        <dsp:cNvSpPr/>
      </dsp:nvSpPr>
      <dsp:spPr>
        <a:xfrm>
          <a:off x="0" y="119377"/>
          <a:ext cx="4429635" cy="1217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Johnson et al., (2004) problematic parenting is important mediating factor in that parents exhibiting antisocial or aggressive behaviour have offspring that do so also.</a:t>
          </a:r>
          <a:endParaRPr lang="en-US" sz="1400" kern="1200"/>
        </a:p>
      </dsp:txBody>
      <dsp:txXfrm>
        <a:off x="59446" y="178823"/>
        <a:ext cx="4310743" cy="1098858"/>
      </dsp:txXfrm>
    </dsp:sp>
    <dsp:sp modelId="{01E0CC44-4ADD-4A0D-9FC9-478ADD683C8A}">
      <dsp:nvSpPr>
        <dsp:cNvPr id="0" name=""/>
        <dsp:cNvSpPr/>
      </dsp:nvSpPr>
      <dsp:spPr>
        <a:xfrm>
          <a:off x="0" y="1377448"/>
          <a:ext cx="4429635" cy="1217750"/>
        </a:xfrm>
        <a:prstGeom prst="roundRect">
          <a:avLst/>
        </a:prstGeom>
        <a:solidFill>
          <a:schemeClr val="accent2">
            <a:hueOff val="-441124"/>
            <a:satOff val="497"/>
            <a:lumOff val="117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Arce et al., (2004) found in Spain, that inconsistent, harsh or abusive parenting, parental rejection and coldness or inadequate supervision was associated with antisocial or delinquent behaviour.</a:t>
          </a:r>
          <a:endParaRPr lang="en-US" sz="1400" kern="1200"/>
        </a:p>
      </dsp:txBody>
      <dsp:txXfrm>
        <a:off x="59446" y="1436894"/>
        <a:ext cx="4310743" cy="1098858"/>
      </dsp:txXfrm>
    </dsp:sp>
    <dsp:sp modelId="{4BDB32F1-6D52-418E-91EC-B7E50B96F6C5}">
      <dsp:nvSpPr>
        <dsp:cNvPr id="0" name=""/>
        <dsp:cNvSpPr/>
      </dsp:nvSpPr>
      <dsp:spPr>
        <a:xfrm>
          <a:off x="0" y="2635518"/>
          <a:ext cx="4429635" cy="1217750"/>
        </a:xfrm>
        <a:prstGeom prst="roundRect">
          <a:avLst/>
        </a:prstGeom>
        <a:solidFill>
          <a:schemeClr val="accent2">
            <a:hueOff val="-882249"/>
            <a:satOff val="995"/>
            <a:lumOff val="2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Haapasalo &amp; Pokela (1999) proposed the following antecedents of criminal behaviour:</a:t>
          </a:r>
          <a:endParaRPr lang="en-US" sz="1400" kern="1200"/>
        </a:p>
      </dsp:txBody>
      <dsp:txXfrm>
        <a:off x="59446" y="2694964"/>
        <a:ext cx="4310743" cy="1098858"/>
      </dsp:txXfrm>
    </dsp:sp>
    <dsp:sp modelId="{1F851A1B-46E5-4631-9455-8306F5AAC568}">
      <dsp:nvSpPr>
        <dsp:cNvPr id="0" name=""/>
        <dsp:cNvSpPr/>
      </dsp:nvSpPr>
      <dsp:spPr>
        <a:xfrm>
          <a:off x="0" y="3893589"/>
          <a:ext cx="4429635" cy="121775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Punitive parenting, lack or love/rejection, lack of supervision, family disruption and deviant parental characteristics.</a:t>
          </a:r>
          <a:endParaRPr lang="en-US" sz="1400" kern="1200"/>
        </a:p>
      </dsp:txBody>
      <dsp:txXfrm>
        <a:off x="59446" y="3953035"/>
        <a:ext cx="4310743" cy="10988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C2B71-2F56-478D-BD1C-2128C8FDC5DD}">
      <dsp:nvSpPr>
        <dsp:cNvPr id="0" name=""/>
        <dsp:cNvSpPr/>
      </dsp:nvSpPr>
      <dsp:spPr>
        <a:xfrm>
          <a:off x="0" y="638"/>
          <a:ext cx="442963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8C183C-99DB-4BAB-BAAA-1B0FAE41F664}">
      <dsp:nvSpPr>
        <dsp:cNvPr id="0" name=""/>
        <dsp:cNvSpPr/>
      </dsp:nvSpPr>
      <dsp:spPr>
        <a:xfrm>
          <a:off x="0" y="638"/>
          <a:ext cx="4429635" cy="747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Perinatal difficulties, low SES and family adversity.</a:t>
          </a:r>
          <a:endParaRPr lang="en-US" sz="1800" kern="1200" dirty="0">
            <a:solidFill>
              <a:schemeClr val="tx2">
                <a:lumMod val="50000"/>
              </a:schemeClr>
            </a:solidFill>
          </a:endParaRPr>
        </a:p>
      </dsp:txBody>
      <dsp:txXfrm>
        <a:off x="0" y="638"/>
        <a:ext cx="4429635" cy="747062"/>
      </dsp:txXfrm>
    </dsp:sp>
    <dsp:sp modelId="{F276FD86-F5F8-47B3-8BFC-53043513D692}">
      <dsp:nvSpPr>
        <dsp:cNvPr id="0" name=""/>
        <dsp:cNvSpPr/>
      </dsp:nvSpPr>
      <dsp:spPr>
        <a:xfrm>
          <a:off x="0" y="747701"/>
          <a:ext cx="4429635" cy="0"/>
        </a:xfrm>
        <a:prstGeom prst="line">
          <a:avLst/>
        </a:prstGeom>
        <a:solidFill>
          <a:schemeClr val="accent2">
            <a:hueOff val="-220562"/>
            <a:satOff val="249"/>
            <a:lumOff val="588"/>
            <a:alphaOff val="0"/>
          </a:schemeClr>
        </a:solidFill>
        <a:ln w="12700" cap="flat" cmpd="sng" algn="ctr">
          <a:solidFill>
            <a:schemeClr val="accent2">
              <a:hueOff val="-220562"/>
              <a:satOff val="249"/>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6BE7B5-EBA8-4AFE-A2F2-E83EFCE1B19A}">
      <dsp:nvSpPr>
        <dsp:cNvPr id="0" name=""/>
        <dsp:cNvSpPr/>
      </dsp:nvSpPr>
      <dsp:spPr>
        <a:xfrm>
          <a:off x="0" y="747701"/>
          <a:ext cx="4429635" cy="747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Lone parenthood, poor parenting and low SES.</a:t>
          </a:r>
          <a:endParaRPr lang="en-US" sz="1800" kern="1200" dirty="0">
            <a:solidFill>
              <a:schemeClr val="tx2">
                <a:lumMod val="50000"/>
              </a:schemeClr>
            </a:solidFill>
          </a:endParaRPr>
        </a:p>
      </dsp:txBody>
      <dsp:txXfrm>
        <a:off x="0" y="747701"/>
        <a:ext cx="4429635" cy="747062"/>
      </dsp:txXfrm>
    </dsp:sp>
    <dsp:sp modelId="{E60E1218-4DF6-4F34-9D27-E576864B9504}">
      <dsp:nvSpPr>
        <dsp:cNvPr id="0" name=""/>
        <dsp:cNvSpPr/>
      </dsp:nvSpPr>
      <dsp:spPr>
        <a:xfrm>
          <a:off x="0" y="1494764"/>
          <a:ext cx="4429635" cy="0"/>
        </a:xfrm>
        <a:prstGeom prst="line">
          <a:avLst/>
        </a:prstGeom>
        <a:solidFill>
          <a:schemeClr val="accent2">
            <a:hueOff val="-441124"/>
            <a:satOff val="497"/>
            <a:lumOff val="1177"/>
            <a:alphaOff val="0"/>
          </a:schemeClr>
        </a:solidFill>
        <a:ln w="12700" cap="flat" cmpd="sng" algn="ctr">
          <a:solidFill>
            <a:schemeClr val="accent2">
              <a:hueOff val="-441124"/>
              <a:satOff val="49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9191DE-A6F6-4423-9043-9301671CE206}">
      <dsp:nvSpPr>
        <dsp:cNvPr id="0" name=""/>
        <dsp:cNvSpPr/>
      </dsp:nvSpPr>
      <dsp:spPr>
        <a:xfrm>
          <a:off x="0" y="1494764"/>
          <a:ext cx="4429635" cy="747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Insecure attachment, poor parenting, life stress, low social support.</a:t>
          </a:r>
          <a:endParaRPr lang="en-US" sz="1800" kern="1200" dirty="0">
            <a:solidFill>
              <a:schemeClr val="tx2">
                <a:lumMod val="50000"/>
              </a:schemeClr>
            </a:solidFill>
          </a:endParaRPr>
        </a:p>
      </dsp:txBody>
      <dsp:txXfrm>
        <a:off x="0" y="1494764"/>
        <a:ext cx="4429635" cy="747062"/>
      </dsp:txXfrm>
    </dsp:sp>
    <dsp:sp modelId="{AFA8CBA1-A9D3-4E35-B4CD-1668CE0BEFB5}">
      <dsp:nvSpPr>
        <dsp:cNvPr id="0" name=""/>
        <dsp:cNvSpPr/>
      </dsp:nvSpPr>
      <dsp:spPr>
        <a:xfrm>
          <a:off x="0" y="2241827"/>
          <a:ext cx="4429635" cy="0"/>
        </a:xfrm>
        <a:prstGeom prst="line">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91D1B0-54CF-4AAC-BA35-BAA5A5ACC1C1}">
      <dsp:nvSpPr>
        <dsp:cNvPr id="0" name=""/>
        <dsp:cNvSpPr/>
      </dsp:nvSpPr>
      <dsp:spPr>
        <a:xfrm>
          <a:off x="0" y="2241827"/>
          <a:ext cx="4429635" cy="747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Parental criminality and early family conflict.</a:t>
          </a:r>
          <a:endParaRPr lang="en-US" sz="1800" kern="1200" dirty="0">
            <a:solidFill>
              <a:schemeClr val="tx2">
                <a:lumMod val="50000"/>
              </a:schemeClr>
            </a:solidFill>
          </a:endParaRPr>
        </a:p>
      </dsp:txBody>
      <dsp:txXfrm>
        <a:off x="0" y="2241827"/>
        <a:ext cx="4429635" cy="747062"/>
      </dsp:txXfrm>
    </dsp:sp>
    <dsp:sp modelId="{26ED4A14-247E-45A8-99D8-8BDA9E532F52}">
      <dsp:nvSpPr>
        <dsp:cNvPr id="0" name=""/>
        <dsp:cNvSpPr/>
      </dsp:nvSpPr>
      <dsp:spPr>
        <a:xfrm>
          <a:off x="0" y="2988890"/>
          <a:ext cx="4429635" cy="0"/>
        </a:xfrm>
        <a:prstGeom prst="line">
          <a:avLst/>
        </a:prstGeom>
        <a:solidFill>
          <a:schemeClr val="accent2">
            <a:hueOff val="-882249"/>
            <a:satOff val="995"/>
            <a:lumOff val="2353"/>
            <a:alphaOff val="0"/>
          </a:schemeClr>
        </a:solidFill>
        <a:ln w="12700" cap="flat" cmpd="sng" algn="ctr">
          <a:solidFill>
            <a:schemeClr val="accent2">
              <a:hueOff val="-882249"/>
              <a:satOff val="995"/>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903135-13D8-48D1-B134-E5FE6CF9A09D}">
      <dsp:nvSpPr>
        <dsp:cNvPr id="0" name=""/>
        <dsp:cNvSpPr/>
      </dsp:nvSpPr>
      <dsp:spPr>
        <a:xfrm>
          <a:off x="0" y="2988890"/>
          <a:ext cx="4429635" cy="747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Harsh parenting and marital discord.</a:t>
          </a:r>
          <a:endParaRPr lang="en-US" sz="1800" kern="1200" dirty="0">
            <a:solidFill>
              <a:schemeClr val="tx2">
                <a:lumMod val="50000"/>
              </a:schemeClr>
            </a:solidFill>
          </a:endParaRPr>
        </a:p>
      </dsp:txBody>
      <dsp:txXfrm>
        <a:off x="0" y="2988890"/>
        <a:ext cx="4429635" cy="747062"/>
      </dsp:txXfrm>
    </dsp:sp>
    <dsp:sp modelId="{2DF322A0-E2F7-46F4-9F32-A9CC125EC884}">
      <dsp:nvSpPr>
        <dsp:cNvPr id="0" name=""/>
        <dsp:cNvSpPr/>
      </dsp:nvSpPr>
      <dsp:spPr>
        <a:xfrm>
          <a:off x="0" y="3735953"/>
          <a:ext cx="4429635" cy="0"/>
        </a:xfrm>
        <a:prstGeom prst="line">
          <a:avLst/>
        </a:prstGeom>
        <a:solidFill>
          <a:schemeClr val="accent2">
            <a:hueOff val="-1102811"/>
            <a:satOff val="1243"/>
            <a:lumOff val="2942"/>
            <a:alphaOff val="0"/>
          </a:schemeClr>
        </a:solidFill>
        <a:ln w="12700" cap="flat" cmpd="sng" algn="ctr">
          <a:solidFill>
            <a:schemeClr val="accent2">
              <a:hueOff val="-1102811"/>
              <a:satOff val="1243"/>
              <a:lumOff val="29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0C0D63-186D-4DF2-852C-908DAB25117F}">
      <dsp:nvSpPr>
        <dsp:cNvPr id="0" name=""/>
        <dsp:cNvSpPr/>
      </dsp:nvSpPr>
      <dsp:spPr>
        <a:xfrm>
          <a:off x="0" y="3735953"/>
          <a:ext cx="4429635" cy="747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Poor/harsh parenting reduced by emotional/community support.</a:t>
          </a:r>
          <a:endParaRPr lang="en-US" sz="1800" kern="1200" dirty="0">
            <a:solidFill>
              <a:schemeClr val="tx2">
                <a:lumMod val="50000"/>
              </a:schemeClr>
            </a:solidFill>
          </a:endParaRPr>
        </a:p>
      </dsp:txBody>
      <dsp:txXfrm>
        <a:off x="0" y="3735953"/>
        <a:ext cx="4429635" cy="747062"/>
      </dsp:txXfrm>
    </dsp:sp>
    <dsp:sp modelId="{1D7061AE-D194-40DB-A5AA-83245E223950}">
      <dsp:nvSpPr>
        <dsp:cNvPr id="0" name=""/>
        <dsp:cNvSpPr/>
      </dsp:nvSpPr>
      <dsp:spPr>
        <a:xfrm>
          <a:off x="0" y="4483016"/>
          <a:ext cx="4429635"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E0769B-4D4E-4598-A48D-770F1341385D}">
      <dsp:nvSpPr>
        <dsp:cNvPr id="0" name=""/>
        <dsp:cNvSpPr/>
      </dsp:nvSpPr>
      <dsp:spPr>
        <a:xfrm>
          <a:off x="0" y="4483016"/>
          <a:ext cx="4429635" cy="747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Low SES reduced by good parenting and age appropriate verbal ability.</a:t>
          </a:r>
          <a:endParaRPr lang="en-US" sz="1800" kern="1200" dirty="0">
            <a:solidFill>
              <a:schemeClr val="tx2">
                <a:lumMod val="50000"/>
              </a:schemeClr>
            </a:solidFill>
          </a:endParaRPr>
        </a:p>
      </dsp:txBody>
      <dsp:txXfrm>
        <a:off x="0" y="4483016"/>
        <a:ext cx="4429635" cy="7470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C73C4-F99C-47A3-A041-86049E57C637}">
      <dsp:nvSpPr>
        <dsp:cNvPr id="0" name=""/>
        <dsp:cNvSpPr/>
      </dsp:nvSpPr>
      <dsp:spPr>
        <a:xfrm>
          <a:off x="0" y="130639"/>
          <a:ext cx="4429635" cy="9547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Russia (Ruchkin, Eisemann &amp; Hagglof 1998) compared delinquents to non offenders aged 15-18:</a:t>
          </a:r>
          <a:endParaRPr lang="en-US" sz="1700" kern="1200"/>
        </a:p>
      </dsp:txBody>
      <dsp:txXfrm>
        <a:off x="46606" y="177245"/>
        <a:ext cx="4336423" cy="861508"/>
      </dsp:txXfrm>
    </dsp:sp>
    <dsp:sp modelId="{3536411C-EBFA-4A4F-88E7-E9E136DA4232}">
      <dsp:nvSpPr>
        <dsp:cNvPr id="0" name=""/>
        <dsp:cNvSpPr/>
      </dsp:nvSpPr>
      <dsp:spPr>
        <a:xfrm>
          <a:off x="0" y="1134319"/>
          <a:ext cx="4429635" cy="954720"/>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Aggression in boys was best predicted by fathers rejection.</a:t>
          </a:r>
          <a:endParaRPr lang="en-US" sz="1700" kern="1200"/>
        </a:p>
      </dsp:txBody>
      <dsp:txXfrm>
        <a:off x="46606" y="1180925"/>
        <a:ext cx="4336423" cy="861508"/>
      </dsp:txXfrm>
    </dsp:sp>
    <dsp:sp modelId="{BC5AF37F-23D9-4BFE-97D4-DE58B4478347}">
      <dsp:nvSpPr>
        <dsp:cNvPr id="0" name=""/>
        <dsp:cNvSpPr/>
      </dsp:nvSpPr>
      <dsp:spPr>
        <a:xfrm>
          <a:off x="0" y="2137999"/>
          <a:ext cx="4429635" cy="95472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For control group rejection by the mother was associated with aggression.</a:t>
          </a:r>
          <a:endParaRPr lang="en-US" sz="1700" kern="1200"/>
        </a:p>
      </dsp:txBody>
      <dsp:txXfrm>
        <a:off x="46606" y="2184605"/>
        <a:ext cx="4336423" cy="861508"/>
      </dsp:txXfrm>
    </dsp:sp>
    <dsp:sp modelId="{8C05F861-6E91-4A32-977A-5EA241195012}">
      <dsp:nvSpPr>
        <dsp:cNvPr id="0" name=""/>
        <dsp:cNvSpPr/>
      </dsp:nvSpPr>
      <dsp:spPr>
        <a:xfrm>
          <a:off x="0" y="3141679"/>
          <a:ext cx="4429635" cy="954720"/>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Delinquents scored higher for rejection and overprotection by both mother and father.</a:t>
          </a:r>
          <a:endParaRPr lang="en-US" sz="1700" kern="1200"/>
        </a:p>
      </dsp:txBody>
      <dsp:txXfrm>
        <a:off x="46606" y="3188285"/>
        <a:ext cx="4336423" cy="861508"/>
      </dsp:txXfrm>
    </dsp:sp>
    <dsp:sp modelId="{99E1F620-A005-43E1-83E4-26276E41728E}">
      <dsp:nvSpPr>
        <dsp:cNvPr id="0" name=""/>
        <dsp:cNvSpPr/>
      </dsp:nvSpPr>
      <dsp:spPr>
        <a:xfrm>
          <a:off x="0" y="4145359"/>
          <a:ext cx="4429635" cy="95472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Delinquents had complaints such as anxiety, depression, withdrawal and a lack of concentration.</a:t>
          </a:r>
          <a:endParaRPr lang="en-US" sz="1700" kern="1200"/>
        </a:p>
      </dsp:txBody>
      <dsp:txXfrm>
        <a:off x="46606" y="4191965"/>
        <a:ext cx="4336423" cy="8615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8AA05-0AF5-45E8-B8AB-43AA5C198F3A}">
      <dsp:nvSpPr>
        <dsp:cNvPr id="0" name=""/>
        <dsp:cNvSpPr/>
      </dsp:nvSpPr>
      <dsp:spPr>
        <a:xfrm>
          <a:off x="0" y="58103"/>
          <a:ext cx="4429635" cy="9906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Farrington (1995):</a:t>
          </a:r>
          <a:endParaRPr lang="en-US" sz="1400" kern="1200"/>
        </a:p>
      </dsp:txBody>
      <dsp:txXfrm>
        <a:off x="48359" y="106462"/>
        <a:ext cx="4332917" cy="893928"/>
      </dsp:txXfrm>
    </dsp:sp>
    <dsp:sp modelId="{4E032BD6-EE7F-43AC-A3C4-BC2CD1F1CB79}">
      <dsp:nvSpPr>
        <dsp:cNvPr id="0" name=""/>
        <dsp:cNvSpPr/>
      </dsp:nvSpPr>
      <dsp:spPr>
        <a:xfrm>
          <a:off x="0" y="1089069"/>
          <a:ext cx="4429635" cy="990646"/>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Large family size, low family income, poor housing, criminal families, poor parenting.</a:t>
          </a:r>
          <a:endParaRPr lang="en-US" sz="1400" kern="1200"/>
        </a:p>
      </dsp:txBody>
      <dsp:txXfrm>
        <a:off x="48359" y="1137428"/>
        <a:ext cx="4332917" cy="893928"/>
      </dsp:txXfrm>
    </dsp:sp>
    <dsp:sp modelId="{0CD90EB2-D225-4F30-8F28-C9DD324163FD}">
      <dsp:nvSpPr>
        <dsp:cNvPr id="0" name=""/>
        <dsp:cNvSpPr/>
      </dsp:nvSpPr>
      <dsp:spPr>
        <a:xfrm>
          <a:off x="0" y="2120035"/>
          <a:ext cx="4429635" cy="990646"/>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These factors are very similar to those associated with psychiatric disorders such as ASPD. For example, Farrington (1995) listed the precursors of ASPD as:</a:t>
          </a:r>
          <a:endParaRPr lang="en-US" sz="1400" kern="1200"/>
        </a:p>
      </dsp:txBody>
      <dsp:txXfrm>
        <a:off x="48359" y="2168394"/>
        <a:ext cx="4332917" cy="893928"/>
      </dsp:txXfrm>
    </dsp:sp>
    <dsp:sp modelId="{1F313452-FA6C-4F7A-A574-191FAEE973E0}">
      <dsp:nvSpPr>
        <dsp:cNvPr id="0" name=""/>
        <dsp:cNvSpPr/>
      </dsp:nvSpPr>
      <dsp:spPr>
        <a:xfrm>
          <a:off x="0" y="3151002"/>
          <a:ext cx="4429635" cy="990646"/>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Low family income, poor housing, large family, convicted parent, erratic parenting, low intelligence and early school leaver.</a:t>
          </a:r>
          <a:endParaRPr lang="en-US" sz="1400" kern="1200"/>
        </a:p>
      </dsp:txBody>
      <dsp:txXfrm>
        <a:off x="48359" y="3199361"/>
        <a:ext cx="4332917" cy="893928"/>
      </dsp:txXfrm>
    </dsp:sp>
    <dsp:sp modelId="{B55C3213-15CD-4586-A1A7-6781DC3F8CA2}">
      <dsp:nvSpPr>
        <dsp:cNvPr id="0" name=""/>
        <dsp:cNvSpPr/>
      </dsp:nvSpPr>
      <dsp:spPr>
        <a:xfrm>
          <a:off x="0" y="4181968"/>
          <a:ext cx="4429635" cy="990646"/>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However, the Farrington study only looked at older children, what about the younger members?</a:t>
          </a:r>
          <a:endParaRPr lang="en-US" sz="1400" kern="1200"/>
        </a:p>
      </dsp:txBody>
      <dsp:txXfrm>
        <a:off x="48359" y="4230327"/>
        <a:ext cx="4332917" cy="8939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E64D1-D81C-4C11-8923-10F1957B6132}">
      <dsp:nvSpPr>
        <dsp:cNvPr id="0" name=""/>
        <dsp:cNvSpPr/>
      </dsp:nvSpPr>
      <dsp:spPr>
        <a:xfrm>
          <a:off x="0" y="3937438"/>
          <a:ext cx="4429635" cy="12923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This finding has been replicated in other countries such as Finland (Viemero, 1996), where later criminality was associated with early aggression and high levels of violence in their favourite T.V. programmes.</a:t>
          </a:r>
          <a:endParaRPr lang="en-US" sz="1500" kern="1200"/>
        </a:p>
      </dsp:txBody>
      <dsp:txXfrm>
        <a:off x="0" y="3937438"/>
        <a:ext cx="4429635" cy="1292355"/>
      </dsp:txXfrm>
    </dsp:sp>
    <dsp:sp modelId="{4C58F1DD-DAED-473C-B6EA-DE07C11C69BA}">
      <dsp:nvSpPr>
        <dsp:cNvPr id="0" name=""/>
        <dsp:cNvSpPr/>
      </dsp:nvSpPr>
      <dsp:spPr>
        <a:xfrm rot="10800000">
          <a:off x="0" y="1969181"/>
          <a:ext cx="4429635" cy="198764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2">
                  <a:lumMod val="50000"/>
                </a:schemeClr>
              </a:solidFill>
            </a:rPr>
            <a:t>The `stable` fighters differed significantly from the others, they came from more disadvantaged families. </a:t>
          </a:r>
          <a:endParaRPr lang="en-US" sz="1500" kern="1200" dirty="0">
            <a:solidFill>
              <a:schemeClr val="tx2">
                <a:lumMod val="50000"/>
              </a:schemeClr>
            </a:solidFill>
          </a:endParaRPr>
        </a:p>
      </dsp:txBody>
      <dsp:txXfrm rot="10800000">
        <a:off x="0" y="1969181"/>
        <a:ext cx="4429635" cy="1291510"/>
      </dsp:txXfrm>
    </dsp:sp>
    <dsp:sp modelId="{81E9BE04-DA2C-4622-BFDA-B40223F44816}">
      <dsp:nvSpPr>
        <dsp:cNvPr id="0" name=""/>
        <dsp:cNvSpPr/>
      </dsp:nvSpPr>
      <dsp:spPr>
        <a:xfrm rot="10800000">
          <a:off x="0" y="924"/>
          <a:ext cx="4429635" cy="1987642"/>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Over 1,000 children assessed for aggression from aged 3-adolescence:</a:t>
          </a:r>
          <a:endParaRPr lang="en-US" sz="1500" kern="1200"/>
        </a:p>
      </dsp:txBody>
      <dsp:txXfrm rot="10800000">
        <a:off x="0" y="924"/>
        <a:ext cx="4429635" cy="12915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6E63B1-1DE8-47F2-8424-CDAC3CBCB499}">
      <dsp:nvSpPr>
        <dsp:cNvPr id="0" name=""/>
        <dsp:cNvSpPr/>
      </dsp:nvSpPr>
      <dsp:spPr>
        <a:xfrm>
          <a:off x="0" y="579644"/>
          <a:ext cx="5223223" cy="5223223"/>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11576-37A0-47C6-AAEB-31D4B6C8C82F}">
      <dsp:nvSpPr>
        <dsp:cNvPr id="0" name=""/>
        <dsp:cNvSpPr/>
      </dsp:nvSpPr>
      <dsp:spPr>
        <a:xfrm>
          <a:off x="496206" y="1075850"/>
          <a:ext cx="2037056" cy="2037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link between conduct disorder and criminality has been explored with the assumption that conduct disorder may be a predictor for adult antisocial disorder. </a:t>
          </a:r>
          <a:endParaRPr lang="en-US" sz="1300" kern="1200"/>
        </a:p>
      </dsp:txBody>
      <dsp:txXfrm>
        <a:off x="595647" y="1175291"/>
        <a:ext cx="1838174" cy="1838174"/>
      </dsp:txXfrm>
    </dsp:sp>
    <dsp:sp modelId="{1733EDB2-73BB-44C5-B7C2-8C479CA9D6C1}">
      <dsp:nvSpPr>
        <dsp:cNvPr id="0" name=""/>
        <dsp:cNvSpPr/>
      </dsp:nvSpPr>
      <dsp:spPr>
        <a:xfrm>
          <a:off x="2689959" y="1075850"/>
          <a:ext cx="2037056" cy="2037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Whilst the two disorders are not identical, there are considerable similarities (Farrington 1996).</a:t>
          </a:r>
          <a:endParaRPr lang="en-US" sz="1300" kern="1200"/>
        </a:p>
      </dsp:txBody>
      <dsp:txXfrm>
        <a:off x="2789400" y="1175291"/>
        <a:ext cx="1838174" cy="1838174"/>
      </dsp:txXfrm>
    </dsp:sp>
    <dsp:sp modelId="{D25C77F3-FD49-4EE0-B2BB-C803BBAC7E72}">
      <dsp:nvSpPr>
        <dsp:cNvPr id="0" name=""/>
        <dsp:cNvSpPr/>
      </dsp:nvSpPr>
      <dsp:spPr>
        <a:xfrm>
          <a:off x="496206" y="3269604"/>
          <a:ext cx="2037056" cy="2037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Using findings from the Cambridge study, predictors of ASPD are as depicted on the following slide.</a:t>
          </a:r>
          <a:endParaRPr lang="en-US" sz="1300" kern="1200"/>
        </a:p>
      </dsp:txBody>
      <dsp:txXfrm>
        <a:off x="595647" y="3369045"/>
        <a:ext cx="1838174" cy="1838174"/>
      </dsp:txXfrm>
    </dsp:sp>
    <dsp:sp modelId="{B3F336A0-D50A-4A3B-B3C6-BC2FEA5E79A9}">
      <dsp:nvSpPr>
        <dsp:cNvPr id="0" name=""/>
        <dsp:cNvSpPr/>
      </dsp:nvSpPr>
      <dsp:spPr>
        <a:xfrm>
          <a:off x="2689959" y="3269604"/>
          <a:ext cx="2037056" cy="20370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the main, the findings focused on fighting patterns, family adversity, parental control, punishment and regulations.  </a:t>
          </a:r>
          <a:endParaRPr lang="en-US" sz="1300" kern="1200"/>
        </a:p>
      </dsp:txBody>
      <dsp:txXfrm>
        <a:off x="2789400" y="3369045"/>
        <a:ext cx="1838174" cy="18381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735E5-FAA9-41FC-AC32-3FE905379EC6}">
      <dsp:nvSpPr>
        <dsp:cNvPr id="0" name=""/>
        <dsp:cNvSpPr/>
      </dsp:nvSpPr>
      <dsp:spPr>
        <a:xfrm>
          <a:off x="0" y="36768"/>
          <a:ext cx="4429635" cy="9991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1"/>
              </a:solidFill>
            </a:rPr>
            <a:t>It is clear that there is a link between early experiences of abuse and later offending, but there are several meanings to the term `cycle of abuse`: The recurring theme-</a:t>
          </a:r>
          <a:endParaRPr lang="en-US" sz="1400" kern="1200" dirty="0">
            <a:solidFill>
              <a:schemeClr val="bg1"/>
            </a:solidFill>
          </a:endParaRPr>
        </a:p>
      </dsp:txBody>
      <dsp:txXfrm>
        <a:off x="48776" y="85544"/>
        <a:ext cx="4332083" cy="901628"/>
      </dsp:txXfrm>
    </dsp:sp>
    <dsp:sp modelId="{2E45F287-2D28-45B2-91AE-27C8E7EC5A60}">
      <dsp:nvSpPr>
        <dsp:cNvPr id="0" name=""/>
        <dsp:cNvSpPr/>
      </dsp:nvSpPr>
      <dsp:spPr>
        <a:xfrm>
          <a:off x="0" y="1076268"/>
          <a:ext cx="4429635" cy="999180"/>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Could the child who is abused grow up to become violent teen and adult?</a:t>
          </a:r>
          <a:endParaRPr lang="en-US" sz="1400" kern="1200" dirty="0"/>
        </a:p>
      </dsp:txBody>
      <dsp:txXfrm>
        <a:off x="48776" y="1125044"/>
        <a:ext cx="4332083" cy="901628"/>
      </dsp:txXfrm>
    </dsp:sp>
    <dsp:sp modelId="{7381ADED-E092-4D60-91E5-A7140A0BA9D7}">
      <dsp:nvSpPr>
        <dsp:cNvPr id="0" name=""/>
        <dsp:cNvSpPr/>
      </dsp:nvSpPr>
      <dsp:spPr>
        <a:xfrm>
          <a:off x="0" y="2115769"/>
          <a:ext cx="4429635" cy="99918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Yes, the abused child growing up to become a parent abuser of their own children?</a:t>
          </a:r>
          <a:endParaRPr lang="en-US" sz="1400" kern="1200"/>
        </a:p>
      </dsp:txBody>
      <dsp:txXfrm>
        <a:off x="48776" y="2164545"/>
        <a:ext cx="4332083" cy="901628"/>
      </dsp:txXfrm>
    </dsp:sp>
    <dsp:sp modelId="{688396C1-C29E-4404-83F5-36E7F31C07A3}">
      <dsp:nvSpPr>
        <dsp:cNvPr id="0" name=""/>
        <dsp:cNvSpPr/>
      </dsp:nvSpPr>
      <dsp:spPr>
        <a:xfrm>
          <a:off x="0" y="3155269"/>
          <a:ext cx="4429635" cy="999180"/>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Problems answering these questions are associated with:</a:t>
          </a:r>
          <a:endParaRPr lang="en-US" sz="1400" kern="1200"/>
        </a:p>
      </dsp:txBody>
      <dsp:txXfrm>
        <a:off x="48776" y="3204045"/>
        <a:ext cx="4332083" cy="901628"/>
      </dsp:txXfrm>
    </dsp:sp>
    <dsp:sp modelId="{1047CF82-2D6D-49F2-945F-9F57B2400D45}">
      <dsp:nvSpPr>
        <dsp:cNvPr id="0" name=""/>
        <dsp:cNvSpPr/>
      </dsp:nvSpPr>
      <dsp:spPr>
        <a:xfrm>
          <a:off x="0" y="4194769"/>
          <a:ext cx="4429635" cy="99918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Self report retrospective questions, a lack of standard definition for abuse and also confounding factors present at the same time as the abuse, as we have seen.</a:t>
          </a:r>
          <a:endParaRPr lang="en-US" sz="1400" kern="1200"/>
        </a:p>
      </dsp:txBody>
      <dsp:txXfrm>
        <a:off x="48776" y="4243545"/>
        <a:ext cx="4332083" cy="9016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39FA8-607D-4685-A7E2-5A24FD64238E}">
      <dsp:nvSpPr>
        <dsp:cNvPr id="0" name=""/>
        <dsp:cNvSpPr/>
      </dsp:nvSpPr>
      <dsp:spPr>
        <a:xfrm>
          <a:off x="838194" y="495302"/>
          <a:ext cx="2714624" cy="1628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Offenders mother abused as child</a:t>
          </a:r>
          <a:endParaRPr lang="en-US" sz="2500" kern="1200" dirty="0"/>
        </a:p>
      </dsp:txBody>
      <dsp:txXfrm>
        <a:off x="838194" y="495302"/>
        <a:ext cx="2714624" cy="1628775"/>
      </dsp:txXfrm>
    </dsp:sp>
    <dsp:sp modelId="{29D153C5-CA6C-4CF4-9C39-5A0F96A1C6C3}">
      <dsp:nvSpPr>
        <dsp:cNvPr id="0" name=""/>
        <dsp:cNvSpPr/>
      </dsp:nvSpPr>
      <dsp:spPr>
        <a:xfrm>
          <a:off x="5943589" y="0"/>
          <a:ext cx="2714624" cy="1628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Offender physically abused as child</a:t>
          </a:r>
          <a:endParaRPr lang="en-US" sz="2500" kern="1200" dirty="0"/>
        </a:p>
      </dsp:txBody>
      <dsp:txXfrm>
        <a:off x="5943589" y="0"/>
        <a:ext cx="2714624" cy="1628775"/>
      </dsp:txXfrm>
    </dsp:sp>
    <dsp:sp modelId="{4EB2B328-A8EB-4E34-9F61-D1E4DC50194B}">
      <dsp:nvSpPr>
        <dsp:cNvPr id="0" name=""/>
        <dsp:cNvSpPr/>
      </dsp:nvSpPr>
      <dsp:spPr>
        <a:xfrm>
          <a:off x="5943589" y="1828797"/>
          <a:ext cx="2714624" cy="1628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Maternal problems</a:t>
          </a:r>
          <a:endParaRPr lang="en-US" sz="2500" kern="1200" dirty="0"/>
        </a:p>
      </dsp:txBody>
      <dsp:txXfrm>
        <a:off x="5943589" y="1828797"/>
        <a:ext cx="2714624" cy="1628775"/>
      </dsp:txXfrm>
    </dsp:sp>
    <dsp:sp modelId="{51522965-6DA6-44C0-9396-F1F215B361F6}">
      <dsp:nvSpPr>
        <dsp:cNvPr id="0" name=""/>
        <dsp:cNvSpPr/>
      </dsp:nvSpPr>
      <dsp:spPr>
        <a:xfrm>
          <a:off x="838194" y="2552700"/>
          <a:ext cx="2714624" cy="1628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Economic stress</a:t>
          </a:r>
          <a:endParaRPr lang="en-US" sz="2500" kern="1200" dirty="0"/>
        </a:p>
      </dsp:txBody>
      <dsp:txXfrm>
        <a:off x="838194" y="2552700"/>
        <a:ext cx="2714624" cy="1628775"/>
      </dsp:txXfrm>
    </dsp:sp>
    <dsp:sp modelId="{BF3AC01F-9B01-45E8-AA58-0351A2D4F8F6}">
      <dsp:nvSpPr>
        <dsp:cNvPr id="0" name=""/>
        <dsp:cNvSpPr/>
      </dsp:nvSpPr>
      <dsp:spPr>
        <a:xfrm>
          <a:off x="5943589" y="3619499"/>
          <a:ext cx="2714624" cy="1628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Child protection service involved</a:t>
          </a:r>
          <a:endParaRPr lang="en-US" sz="2500" kern="1200" dirty="0"/>
        </a:p>
      </dsp:txBody>
      <dsp:txXfrm>
        <a:off x="5943589" y="3619499"/>
        <a:ext cx="2714624" cy="16287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65256-067E-428C-9B31-3D051E54A5B7}">
      <dsp:nvSpPr>
        <dsp:cNvPr id="0" name=""/>
        <dsp:cNvSpPr/>
      </dsp:nvSpPr>
      <dsp:spPr>
        <a:xfrm>
          <a:off x="0" y="576"/>
          <a:ext cx="8153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F904E1-C462-40C6-8369-97A4F27B7703}">
      <dsp:nvSpPr>
        <dsp:cNvPr id="0" name=""/>
        <dsp:cNvSpPr/>
      </dsp:nvSpPr>
      <dsp:spPr>
        <a:xfrm>
          <a:off x="0" y="576"/>
          <a:ext cx="8153400" cy="94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tx2">
                  <a:lumMod val="50000"/>
                </a:schemeClr>
              </a:solidFill>
            </a:rPr>
            <a:t>Research frequently suggests that bullying is associated with no  violent delinquency for both victims and perpetrators (</a:t>
          </a:r>
          <a:r>
            <a:rPr lang="en-GB" sz="1600" kern="1200" dirty="0" err="1">
              <a:solidFill>
                <a:schemeClr val="tx2">
                  <a:lumMod val="50000"/>
                </a:schemeClr>
              </a:solidFill>
            </a:rPr>
            <a:t>Sigfusdottir</a:t>
          </a:r>
          <a:r>
            <a:rPr lang="en-GB" sz="1600" kern="1200" dirty="0">
              <a:solidFill>
                <a:schemeClr val="tx2">
                  <a:lumMod val="50000"/>
                </a:schemeClr>
              </a:solidFill>
            </a:rPr>
            <a:t> et al., 2010).</a:t>
          </a:r>
          <a:endParaRPr lang="en-US" sz="1600" kern="1200" dirty="0">
            <a:solidFill>
              <a:schemeClr val="tx2">
                <a:lumMod val="50000"/>
              </a:schemeClr>
            </a:solidFill>
          </a:endParaRPr>
        </a:p>
      </dsp:txBody>
      <dsp:txXfrm>
        <a:off x="0" y="576"/>
        <a:ext cx="8153400" cy="944649"/>
      </dsp:txXfrm>
    </dsp:sp>
    <dsp:sp modelId="{7CA1EBA5-EE8A-4663-9B6F-959C50BE331D}">
      <dsp:nvSpPr>
        <dsp:cNvPr id="0" name=""/>
        <dsp:cNvSpPr/>
      </dsp:nvSpPr>
      <dsp:spPr>
        <a:xfrm>
          <a:off x="0" y="945226"/>
          <a:ext cx="8153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EFAE8A-56A1-4B24-82D8-7F590857BE13}">
      <dsp:nvSpPr>
        <dsp:cNvPr id="0" name=""/>
        <dsp:cNvSpPr/>
      </dsp:nvSpPr>
      <dsp:spPr>
        <a:xfrm>
          <a:off x="0" y="945226"/>
          <a:ext cx="8153400" cy="94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tx2">
                  <a:lumMod val="50000"/>
                </a:schemeClr>
              </a:solidFill>
            </a:rPr>
            <a:t>In their research they noted that the effects of bullying for the victim and the perpetrator were mediated by anger, but an additional direct pathway between victimisation and delinquency in the absence of anger is also present.</a:t>
          </a:r>
          <a:endParaRPr lang="en-US" sz="1600" kern="1200" dirty="0">
            <a:solidFill>
              <a:schemeClr val="tx2">
                <a:lumMod val="50000"/>
              </a:schemeClr>
            </a:solidFill>
          </a:endParaRPr>
        </a:p>
      </dsp:txBody>
      <dsp:txXfrm>
        <a:off x="0" y="945226"/>
        <a:ext cx="8153400" cy="944649"/>
      </dsp:txXfrm>
    </dsp:sp>
    <dsp:sp modelId="{B4B1393D-1633-4AB2-BF15-CCFE12540287}">
      <dsp:nvSpPr>
        <dsp:cNvPr id="0" name=""/>
        <dsp:cNvSpPr/>
      </dsp:nvSpPr>
      <dsp:spPr>
        <a:xfrm>
          <a:off x="0" y="1889875"/>
          <a:ext cx="8153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DD95B1-FCE1-4AE6-92A0-A6D0474C53C0}">
      <dsp:nvSpPr>
        <dsp:cNvPr id="0" name=""/>
        <dsp:cNvSpPr/>
      </dsp:nvSpPr>
      <dsp:spPr>
        <a:xfrm>
          <a:off x="0" y="1889875"/>
          <a:ext cx="8153400" cy="94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tx2">
                  <a:lumMod val="50000"/>
                </a:schemeClr>
              </a:solidFill>
            </a:rPr>
            <a:t>This supports Agnew`s social-psychological general strain theory, acknowledging the importance of the role of emotions. </a:t>
          </a:r>
          <a:endParaRPr lang="en-US" sz="1600" kern="1200" dirty="0">
            <a:solidFill>
              <a:schemeClr val="tx2">
                <a:lumMod val="50000"/>
              </a:schemeClr>
            </a:solidFill>
          </a:endParaRPr>
        </a:p>
      </dsp:txBody>
      <dsp:txXfrm>
        <a:off x="0" y="1889875"/>
        <a:ext cx="8153400" cy="944649"/>
      </dsp:txXfrm>
    </dsp:sp>
    <dsp:sp modelId="{0CE16933-4F52-436A-B653-345837095DDD}">
      <dsp:nvSpPr>
        <dsp:cNvPr id="0" name=""/>
        <dsp:cNvSpPr/>
      </dsp:nvSpPr>
      <dsp:spPr>
        <a:xfrm>
          <a:off x="0" y="2834524"/>
          <a:ext cx="8153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BFF460-6440-4F9E-9A9D-38BD854CE557}">
      <dsp:nvSpPr>
        <dsp:cNvPr id="0" name=""/>
        <dsp:cNvSpPr/>
      </dsp:nvSpPr>
      <dsp:spPr>
        <a:xfrm>
          <a:off x="0" y="2834524"/>
          <a:ext cx="8153400" cy="94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tx2">
                  <a:lumMod val="50000"/>
                </a:schemeClr>
              </a:solidFill>
            </a:rPr>
            <a:t>The underlying idea is that people treated badly behave badly….</a:t>
          </a:r>
          <a:endParaRPr lang="en-US" sz="1600" kern="1200" dirty="0">
            <a:solidFill>
              <a:schemeClr val="tx2">
                <a:lumMod val="50000"/>
              </a:schemeClr>
            </a:solidFill>
          </a:endParaRPr>
        </a:p>
      </dsp:txBody>
      <dsp:txXfrm>
        <a:off x="0" y="2834524"/>
        <a:ext cx="8153400" cy="944649"/>
      </dsp:txXfrm>
    </dsp:sp>
    <dsp:sp modelId="{1C340982-445C-4A25-A9E7-FD135EEE10B5}">
      <dsp:nvSpPr>
        <dsp:cNvPr id="0" name=""/>
        <dsp:cNvSpPr/>
      </dsp:nvSpPr>
      <dsp:spPr>
        <a:xfrm>
          <a:off x="0" y="3779173"/>
          <a:ext cx="8153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300E48-5A3D-4D06-9A92-B03302964B08}">
      <dsp:nvSpPr>
        <dsp:cNvPr id="0" name=""/>
        <dsp:cNvSpPr/>
      </dsp:nvSpPr>
      <dsp:spPr>
        <a:xfrm>
          <a:off x="0" y="3779173"/>
          <a:ext cx="8153400" cy="94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tx2">
                  <a:lumMod val="50000"/>
                </a:schemeClr>
              </a:solidFill>
            </a:rPr>
            <a:t>The diagram on the next slide illustrates Agnew`s Strain theory applied to bullying.</a:t>
          </a:r>
          <a:endParaRPr lang="en-US" sz="1600" kern="1200" dirty="0">
            <a:solidFill>
              <a:schemeClr val="tx2">
                <a:lumMod val="50000"/>
              </a:schemeClr>
            </a:solidFill>
          </a:endParaRPr>
        </a:p>
      </dsp:txBody>
      <dsp:txXfrm>
        <a:off x="0" y="3779173"/>
        <a:ext cx="8153400" cy="9446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BF2AC-297C-4D73-AACB-0F9ED27D0073}">
      <dsp:nvSpPr>
        <dsp:cNvPr id="0" name=""/>
        <dsp:cNvSpPr/>
      </dsp:nvSpPr>
      <dsp:spPr>
        <a:xfrm>
          <a:off x="231323" y="1815"/>
          <a:ext cx="2950480" cy="17702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Many studies have found that first born children are less likely to be delinquent than later born children.</a:t>
          </a:r>
          <a:endParaRPr lang="en-US" sz="1600" kern="1200"/>
        </a:p>
      </dsp:txBody>
      <dsp:txXfrm>
        <a:off x="283173" y="53665"/>
        <a:ext cx="2846780" cy="1666588"/>
      </dsp:txXfrm>
    </dsp:sp>
    <dsp:sp modelId="{DE0A057F-7B79-448F-843A-56AFBA4DB6E8}">
      <dsp:nvSpPr>
        <dsp:cNvPr id="0" name=""/>
        <dsp:cNvSpPr/>
      </dsp:nvSpPr>
      <dsp:spPr>
        <a:xfrm>
          <a:off x="3441446" y="521100"/>
          <a:ext cx="625501" cy="73171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441446" y="667444"/>
        <a:ext cx="437851" cy="439031"/>
      </dsp:txXfrm>
    </dsp:sp>
    <dsp:sp modelId="{B239604D-BE48-4FF5-8F30-EE29084F3874}">
      <dsp:nvSpPr>
        <dsp:cNvPr id="0" name=""/>
        <dsp:cNvSpPr/>
      </dsp:nvSpPr>
      <dsp:spPr>
        <a:xfrm>
          <a:off x="4361996" y="1815"/>
          <a:ext cx="2950480" cy="17702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It is impossible for parents to treat all siblings the same in terms of time, supervision and experience (Begue and Roche, 2005).</a:t>
          </a:r>
          <a:endParaRPr lang="en-US" sz="1600" kern="1200"/>
        </a:p>
      </dsp:txBody>
      <dsp:txXfrm>
        <a:off x="4413846" y="53665"/>
        <a:ext cx="2846780" cy="1666588"/>
      </dsp:txXfrm>
    </dsp:sp>
    <dsp:sp modelId="{BA7C2D21-ACBA-4827-80E0-38E6D7DE4DED}">
      <dsp:nvSpPr>
        <dsp:cNvPr id="0" name=""/>
        <dsp:cNvSpPr/>
      </dsp:nvSpPr>
      <dsp:spPr>
        <a:xfrm rot="5400000">
          <a:off x="5524485" y="1978637"/>
          <a:ext cx="625501" cy="73171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5617720" y="2031746"/>
        <a:ext cx="439031" cy="437851"/>
      </dsp:txXfrm>
    </dsp:sp>
    <dsp:sp modelId="{E7674569-D988-4DB0-8CA9-2BAB6EBA3DCC}">
      <dsp:nvSpPr>
        <dsp:cNvPr id="0" name=""/>
        <dsp:cNvSpPr/>
      </dsp:nvSpPr>
      <dsp:spPr>
        <a:xfrm>
          <a:off x="4361996" y="2952296"/>
          <a:ext cx="2950480" cy="177028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found that first borns were more supervised that later born offspring and they reported less minor and serious delinquency that later born children.</a:t>
          </a:r>
          <a:endParaRPr lang="en-US" sz="1600" kern="1200"/>
        </a:p>
      </dsp:txBody>
      <dsp:txXfrm>
        <a:off x="4413846" y="3004146"/>
        <a:ext cx="2846780" cy="1666588"/>
      </dsp:txXfrm>
    </dsp:sp>
    <dsp:sp modelId="{E07A3A7D-DC9C-4345-A4C0-F85BCB4A33AD}">
      <dsp:nvSpPr>
        <dsp:cNvPr id="0" name=""/>
        <dsp:cNvSpPr/>
      </dsp:nvSpPr>
      <dsp:spPr>
        <a:xfrm rot="10800000">
          <a:off x="3476851" y="3471580"/>
          <a:ext cx="625501" cy="73171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3664501" y="3617924"/>
        <a:ext cx="437851" cy="439031"/>
      </dsp:txXfrm>
    </dsp:sp>
    <dsp:sp modelId="{2CA8CABD-8B88-4B3F-84C4-71851B70F4DF}">
      <dsp:nvSpPr>
        <dsp:cNvPr id="0" name=""/>
        <dsp:cNvSpPr/>
      </dsp:nvSpPr>
      <dsp:spPr>
        <a:xfrm>
          <a:off x="231323" y="2952296"/>
          <a:ext cx="2950480" cy="177028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Thus there was moderate support for the effects of parental supervision on later criminal activity. </a:t>
          </a:r>
          <a:endParaRPr lang="en-US" sz="1600" kern="1200"/>
        </a:p>
      </dsp:txBody>
      <dsp:txXfrm>
        <a:off x="283173" y="3004146"/>
        <a:ext cx="2846780" cy="166658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17207-FC52-4F37-A8AA-20A5F3C3E907}">
      <dsp:nvSpPr>
        <dsp:cNvPr id="0" name=""/>
        <dsp:cNvSpPr/>
      </dsp:nvSpPr>
      <dsp:spPr>
        <a:xfrm>
          <a:off x="0" y="579644"/>
          <a:ext cx="5223223" cy="522322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ED3D5A-8A6F-4B1C-A36F-4E983CCBDD27}">
      <dsp:nvSpPr>
        <dsp:cNvPr id="0" name=""/>
        <dsp:cNvSpPr/>
      </dsp:nvSpPr>
      <dsp:spPr>
        <a:xfrm>
          <a:off x="496206" y="1075850"/>
          <a:ext cx="2037056" cy="203705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Whilst childhood criminality is important, not all offenders reveal criminal behaviour early in life.</a:t>
          </a:r>
          <a:endParaRPr lang="en-US" sz="1300" kern="1200"/>
        </a:p>
      </dsp:txBody>
      <dsp:txXfrm>
        <a:off x="595647" y="1175291"/>
        <a:ext cx="1838174" cy="1838174"/>
      </dsp:txXfrm>
    </dsp:sp>
    <dsp:sp modelId="{FC75D798-FBE2-4EFB-A123-78802D0D5405}">
      <dsp:nvSpPr>
        <dsp:cNvPr id="0" name=""/>
        <dsp:cNvSpPr/>
      </dsp:nvSpPr>
      <dsp:spPr>
        <a:xfrm>
          <a:off x="2689959" y="1075850"/>
          <a:ext cx="2037056" cy="203705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Berlin Crime Study (Dahle, 1999) consisted a detailed history and follow up of 25 years through prison, health and legal records.</a:t>
          </a:r>
          <a:endParaRPr lang="en-US" sz="1300" kern="1200"/>
        </a:p>
      </dsp:txBody>
      <dsp:txXfrm>
        <a:off x="2789400" y="1175291"/>
        <a:ext cx="1838174" cy="1838174"/>
      </dsp:txXfrm>
    </dsp:sp>
    <dsp:sp modelId="{1C2A8272-8898-4254-A5D0-A27FF5A1A744}">
      <dsp:nvSpPr>
        <dsp:cNvPr id="0" name=""/>
        <dsp:cNvSpPr/>
      </dsp:nvSpPr>
      <dsp:spPr>
        <a:xfrm>
          <a:off x="496206" y="3269604"/>
          <a:ext cx="2037056" cy="203705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Property offences and fraud represented 60% of cases, robbery and GBH, 10% each; however sexual/murder crimes were rare.</a:t>
          </a:r>
          <a:endParaRPr lang="en-US" sz="1300" kern="1200"/>
        </a:p>
      </dsp:txBody>
      <dsp:txXfrm>
        <a:off x="595647" y="3369045"/>
        <a:ext cx="1838174" cy="1838174"/>
      </dsp:txXfrm>
    </dsp:sp>
    <dsp:sp modelId="{8115162A-411D-4244-8738-193F3545BFFB}">
      <dsp:nvSpPr>
        <dsp:cNvPr id="0" name=""/>
        <dsp:cNvSpPr/>
      </dsp:nvSpPr>
      <dsp:spPr>
        <a:xfrm>
          <a:off x="2689959" y="3269604"/>
          <a:ext cx="2037056" cy="203705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17% of the cohort died, mainly between 30-45 years, therefore a specific cluster analysis was conducted, revealing five types of criminal career:</a:t>
          </a:r>
          <a:endParaRPr lang="en-US" sz="1300" kern="1200"/>
        </a:p>
      </dsp:txBody>
      <dsp:txXfrm>
        <a:off x="2789400" y="3369045"/>
        <a:ext cx="1838174" cy="183817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79BB4-C552-4397-8619-DA83BD453073}">
      <dsp:nvSpPr>
        <dsp:cNvPr id="0" name=""/>
        <dsp:cNvSpPr/>
      </dsp:nvSpPr>
      <dsp:spPr>
        <a:xfrm>
          <a:off x="76213" y="76192"/>
          <a:ext cx="3274516" cy="1964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Adolescence limited offenders: </a:t>
          </a:r>
          <a:r>
            <a:rPr lang="en-GB" sz="2000" kern="1200" dirty="0"/>
            <a:t>offending peaks by early twenties, linked to peer groups. Any later offending linked to drugs or trivial offences.</a:t>
          </a:r>
          <a:endParaRPr lang="en-US" sz="2000" kern="1200" dirty="0"/>
        </a:p>
      </dsp:txBody>
      <dsp:txXfrm>
        <a:off x="76213" y="76192"/>
        <a:ext cx="3274516" cy="1964709"/>
      </dsp:txXfrm>
    </dsp:sp>
    <dsp:sp modelId="{5AE4C2A7-4415-4E01-8CEB-9CFAD2978E55}">
      <dsp:nvSpPr>
        <dsp:cNvPr id="0" name=""/>
        <dsp:cNvSpPr/>
      </dsp:nvSpPr>
      <dsp:spPr>
        <a:xfrm>
          <a:off x="5334006" y="76192"/>
          <a:ext cx="3274516" cy="1964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Limited serious offenders: </a:t>
          </a:r>
          <a:r>
            <a:rPr lang="en-GB" sz="2000" kern="1200" dirty="0"/>
            <a:t>begin in adolescence but escalates in twenties, drops off by thirties. Crimes are serious and associated with bio-psycho-social factors.</a:t>
          </a:r>
          <a:endParaRPr lang="en-US" sz="2000" kern="1200" dirty="0"/>
        </a:p>
      </dsp:txBody>
      <dsp:txXfrm>
        <a:off x="5334006" y="76192"/>
        <a:ext cx="3274516" cy="1964709"/>
      </dsp:txXfrm>
    </dsp:sp>
    <dsp:sp modelId="{AD49D236-08AE-4FDD-86EA-D837D493013A}">
      <dsp:nvSpPr>
        <dsp:cNvPr id="0" name=""/>
        <dsp:cNvSpPr/>
      </dsp:nvSpPr>
      <dsp:spPr>
        <a:xfrm>
          <a:off x="905157" y="2294245"/>
          <a:ext cx="3274516" cy="1964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Late starting offenders: </a:t>
          </a:r>
          <a:r>
            <a:rPr lang="en-GB" sz="2000" kern="1200" dirty="0"/>
            <a:t>crime specialisation e.g. fraud or burglary, based on a rational decision to commit crime.</a:t>
          </a:r>
          <a:endParaRPr lang="en-US" sz="2000" kern="1200" dirty="0"/>
        </a:p>
      </dsp:txBody>
      <dsp:txXfrm>
        <a:off x="905157" y="2294245"/>
        <a:ext cx="3274516" cy="1964709"/>
      </dsp:txXfrm>
    </dsp:sp>
    <dsp:sp modelId="{0C4505DC-9D97-4D49-B10E-9B51961A23E8}">
      <dsp:nvSpPr>
        <dsp:cNvPr id="0" name=""/>
        <dsp:cNvSpPr/>
      </dsp:nvSpPr>
      <dsp:spPr>
        <a:xfrm>
          <a:off x="4507125" y="2294245"/>
          <a:ext cx="3274516" cy="1964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Persistent serious offenders: </a:t>
          </a:r>
          <a:r>
            <a:rPr lang="en-GB" sz="2000" kern="1200" dirty="0"/>
            <a:t>a life devoted to crime, with high rates of recidivism, serious violent crime. Associated with accumulated risk factors and being a social loner.</a:t>
          </a:r>
          <a:endParaRPr lang="en-US" sz="2000" kern="1200" dirty="0"/>
        </a:p>
      </dsp:txBody>
      <dsp:txXfrm>
        <a:off x="4507125" y="2294245"/>
        <a:ext cx="3274516" cy="1964709"/>
      </dsp:txXfrm>
    </dsp:sp>
    <dsp:sp modelId="{A12A27FE-E1FE-4FE6-B7DE-34983C74B378}">
      <dsp:nvSpPr>
        <dsp:cNvPr id="0" name=""/>
        <dsp:cNvSpPr/>
      </dsp:nvSpPr>
      <dsp:spPr>
        <a:xfrm>
          <a:off x="2706141" y="4586406"/>
          <a:ext cx="3274516" cy="1964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Occasional offenders: </a:t>
          </a:r>
          <a:r>
            <a:rPr lang="en-GB" sz="2000" kern="1200" dirty="0"/>
            <a:t>low level of delinquency, limited to specialist crimes, risk factors absent, BUT experienced critical life events prior to offending.</a:t>
          </a:r>
          <a:endParaRPr lang="en-US" sz="2000" kern="1200" dirty="0"/>
        </a:p>
      </dsp:txBody>
      <dsp:txXfrm>
        <a:off x="2706141" y="4586406"/>
        <a:ext cx="3274516" cy="1964709"/>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19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endParaRPr lang="en-US" altLang="en-US"/>
          </a:p>
        </p:txBody>
      </p:sp>
      <p:sp>
        <p:nvSpPr>
          <p:cNvPr id="13619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1361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3619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3619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1200"/>
            </a:lvl1pPr>
          </a:lstStyle>
          <a:p>
            <a:endParaRPr lang="en-US" altLang="en-US"/>
          </a:p>
        </p:txBody>
      </p:sp>
      <p:sp>
        <p:nvSpPr>
          <p:cNvPr id="13619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2ADFA002-2A40-4049-ACFD-51307A02C494}" type="slidenum">
              <a:rPr lang="en-US" altLang="en-US"/>
              <a:pPr/>
              <a:t>‹#›</a:t>
            </a:fld>
            <a:endParaRPr lang="en-US" altLang="en-US"/>
          </a:p>
        </p:txBody>
      </p:sp>
    </p:spTree>
    <p:extLst>
      <p:ext uri="{BB962C8B-B14F-4D97-AF65-F5344CB8AC3E}">
        <p14:creationId xmlns:p14="http://schemas.microsoft.com/office/powerpoint/2010/main" val="72381742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88B6FD-4B2A-4220-B27A-62446745864F}" type="slidenum">
              <a:rPr lang="en-US" altLang="en-US"/>
              <a:pPr/>
              <a:t>1</a:t>
            </a:fld>
            <a:endParaRPr lang="en-US"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819295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DFA002-2A40-4049-ACFD-51307A02C494}" type="slidenum">
              <a:rPr lang="en-US" altLang="en-US" smtClean="0"/>
              <a:pPr/>
              <a:t>35</a:t>
            </a:fld>
            <a:endParaRPr lang="en-US" altLang="en-US"/>
          </a:p>
        </p:txBody>
      </p:sp>
    </p:spTree>
    <p:extLst>
      <p:ext uri="{BB962C8B-B14F-4D97-AF65-F5344CB8AC3E}">
        <p14:creationId xmlns:p14="http://schemas.microsoft.com/office/powerpoint/2010/main" val="978062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endParaRPr lang="en-US" altLang="en-US"/>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US" altLang="en-US"/>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CF539787-7E6C-4F56-A02E-C1B7600D3433}" type="slidenum">
              <a:rPr lang="en-US" altLang="en-US" smtClean="0"/>
              <a:pPr/>
              <a:t>‹#›</a:t>
            </a:fld>
            <a:endParaRPr lang="en-US" altLang="en-US"/>
          </a:p>
        </p:txBody>
      </p:sp>
    </p:spTree>
    <p:extLst>
      <p:ext uri="{BB962C8B-B14F-4D97-AF65-F5344CB8AC3E}">
        <p14:creationId xmlns:p14="http://schemas.microsoft.com/office/powerpoint/2010/main" val="417239402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AD2B0C3F-AC7E-4C0D-AC9F-74E9805D6008}" type="slidenum">
              <a:rPr lang="en-US" altLang="en-US" smtClean="0"/>
              <a:pPr/>
              <a:t>‹#›</a:t>
            </a:fld>
            <a:endParaRPr lang="en-US" altLang="en-US"/>
          </a:p>
        </p:txBody>
      </p:sp>
    </p:spTree>
    <p:extLst>
      <p:ext uri="{BB962C8B-B14F-4D97-AF65-F5344CB8AC3E}">
        <p14:creationId xmlns:p14="http://schemas.microsoft.com/office/powerpoint/2010/main" val="3682982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endParaRPr lang="en-US" altLang="en-US"/>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US" altLang="en-US"/>
          </a:p>
        </p:txBody>
      </p:sp>
      <p:sp>
        <p:nvSpPr>
          <p:cNvPr id="6" name="Slide Number Placeholder 5"/>
          <p:cNvSpPr>
            <a:spLocks noGrp="1"/>
          </p:cNvSpPr>
          <p:nvPr>
            <p:ph type="sldNum" sz="quarter" idx="12"/>
          </p:nvPr>
        </p:nvSpPr>
        <p:spPr>
          <a:xfrm>
            <a:off x="6453378" y="5211060"/>
            <a:ext cx="1584198" cy="228600"/>
          </a:xfrm>
        </p:spPr>
        <p:txBody>
          <a:bodyPr/>
          <a:lstStyle/>
          <a:p>
            <a:fld id="{76B8653A-AF21-4BC7-A54C-F2D849D1DD1A}" type="slidenum">
              <a:rPr lang="en-US" altLang="en-US" smtClean="0"/>
              <a:pPr/>
              <a:t>‹#›</a:t>
            </a:fld>
            <a:endParaRPr lang="en-US" altLang="en-US"/>
          </a:p>
        </p:txBody>
      </p:sp>
    </p:spTree>
    <p:extLst>
      <p:ext uri="{BB962C8B-B14F-4D97-AF65-F5344CB8AC3E}">
        <p14:creationId xmlns:p14="http://schemas.microsoft.com/office/powerpoint/2010/main" val="143930246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35309E69-52DD-4017-9606-F313BA6CDF80}" type="slidenum">
              <a:rPr lang="en-US" altLang="en-US" smtClean="0"/>
              <a:pPr/>
              <a:t>‹#›</a:t>
            </a:fld>
            <a:endParaRPr lang="en-US" altLang="en-US"/>
          </a:p>
        </p:txBody>
      </p:sp>
    </p:spTree>
    <p:extLst>
      <p:ext uri="{BB962C8B-B14F-4D97-AF65-F5344CB8AC3E}">
        <p14:creationId xmlns:p14="http://schemas.microsoft.com/office/powerpoint/2010/main" val="1923124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B5D53599-F937-4D73-AC74-ECBBD5FBEF3B}" type="slidenum">
              <a:rPr lang="en-US" altLang="en-US" smtClean="0"/>
              <a:pPr/>
              <a:t>‹#›</a:t>
            </a:fld>
            <a:endParaRPr lang="en-US" altLang="en-US"/>
          </a:p>
        </p:txBody>
      </p:sp>
    </p:spTree>
    <p:extLst>
      <p:ext uri="{BB962C8B-B14F-4D97-AF65-F5344CB8AC3E}">
        <p14:creationId xmlns:p14="http://schemas.microsoft.com/office/powerpoint/2010/main" val="1533072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F58AA4BC-59AC-4456-AA0D-2F5AC6DA221F}" type="slidenum">
              <a:rPr lang="en-US" altLang="en-US" smtClean="0"/>
              <a:pPr/>
              <a:t>‹#›</a:t>
            </a:fld>
            <a:endParaRPr lang="en-US" altLang="en-US"/>
          </a:p>
        </p:txBody>
      </p:sp>
    </p:spTree>
    <p:extLst>
      <p:ext uri="{BB962C8B-B14F-4D97-AF65-F5344CB8AC3E}">
        <p14:creationId xmlns:p14="http://schemas.microsoft.com/office/powerpoint/2010/main" val="579057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4" name="Slide Number Placeholder 3"/>
          <p:cNvSpPr>
            <a:spLocks noGrp="1"/>
          </p:cNvSpPr>
          <p:nvPr>
            <p:ph type="sldNum" sz="quarter" idx="12"/>
          </p:nvPr>
        </p:nvSpPr>
        <p:spPr/>
        <p:txBody>
          <a:bodyPr/>
          <a:lstStyle/>
          <a:p>
            <a:fld id="{DC2538D0-4B9E-420E-999A-DBC4599AABE0}" type="slidenum">
              <a:rPr lang="en-US" altLang="en-US" smtClean="0"/>
              <a:pPr/>
              <a:t>‹#›</a:t>
            </a:fld>
            <a:endParaRPr lang="en-US" altLang="en-US"/>
          </a:p>
        </p:txBody>
      </p:sp>
    </p:spTree>
    <p:extLst>
      <p:ext uri="{BB962C8B-B14F-4D97-AF65-F5344CB8AC3E}">
        <p14:creationId xmlns:p14="http://schemas.microsoft.com/office/powerpoint/2010/main" val="1784353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endParaRPr lang="en-US" altLang="en-US"/>
          </a:p>
        </p:txBody>
      </p:sp>
      <p:sp>
        <p:nvSpPr>
          <p:cNvPr id="9" name="Footer Placeholder 8"/>
          <p:cNvSpPr>
            <a:spLocks noGrp="1"/>
          </p:cNvSpPr>
          <p:nvPr>
            <p:ph type="ftr" sz="quarter" idx="11"/>
          </p:nvPr>
        </p:nvSpPr>
        <p:spPr/>
        <p:txBody>
          <a:bodyPr/>
          <a:lstStyle>
            <a:lvl1pPr algn="r">
              <a:defRPr/>
            </a:lvl1pPr>
          </a:lstStyle>
          <a:p>
            <a:endParaRPr lang="en-US" altLang="en-US"/>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C8337920-E432-428C-B1FE-6FC5D51FB689}" type="slidenum">
              <a:rPr lang="en-US" altLang="en-US" smtClean="0"/>
              <a:pPr/>
              <a:t>‹#›</a:t>
            </a:fld>
            <a:endParaRPr lang="en-US" altLang="en-US"/>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0161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endParaRPr lang="en-US" alt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ltLang="en-US"/>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16ACCB84-8D2A-4B00-9E63-C0E4CD750225}" type="slidenum">
              <a:rPr lang="en-US" altLang="en-US" smtClean="0"/>
              <a:pPr/>
              <a:t>‹#›</a:t>
            </a:fld>
            <a:endParaRPr lang="en-US" altLang="en-US"/>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80207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B613E4E6-765F-4D4B-8FC5-7E3D2B66B089}" type="slidenum">
              <a:rPr lang="en-US" altLang="en-US" smtClean="0"/>
              <a:pPr/>
              <a:t>‹#›</a:t>
            </a:fld>
            <a:endParaRPr lang="en-US" altLang="en-US"/>
          </a:p>
        </p:txBody>
      </p:sp>
    </p:spTree>
    <p:extLst>
      <p:ext uri="{BB962C8B-B14F-4D97-AF65-F5344CB8AC3E}">
        <p14:creationId xmlns:p14="http://schemas.microsoft.com/office/powerpoint/2010/main" val="719333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E13D54B8-5C16-4BD0-B504-2359780CDAAC}" type="slidenum">
              <a:rPr lang="en-US" altLang="en-US" smtClean="0"/>
              <a:pPr/>
              <a:t>‹#›</a:t>
            </a:fld>
            <a:endParaRPr lang="en-US" altLang="en-US"/>
          </a:p>
        </p:txBody>
      </p:sp>
    </p:spTree>
    <p:extLst>
      <p:ext uri="{BB962C8B-B14F-4D97-AF65-F5344CB8AC3E}">
        <p14:creationId xmlns:p14="http://schemas.microsoft.com/office/powerpoint/2010/main" val="2623265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US" altLang="en-US"/>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US" altLang="en-US"/>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C5339244-67BC-4C9B-A3F6-3FE74501DC5D}" type="slidenum">
              <a:rPr lang="en-US" altLang="en-US" smtClean="0"/>
              <a:pPr/>
              <a:t>‹#›</a:t>
            </a:fld>
            <a:endParaRPr lang="en-US" altLang="en-US"/>
          </a:p>
        </p:txBody>
      </p:sp>
    </p:spTree>
    <p:extLst>
      <p:ext uri="{BB962C8B-B14F-4D97-AF65-F5344CB8AC3E}">
        <p14:creationId xmlns:p14="http://schemas.microsoft.com/office/powerpoint/2010/main" val="437435330"/>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3.png"/><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ctrTitle"/>
          </p:nvPr>
        </p:nvSpPr>
        <p:spPr/>
        <p:txBody>
          <a:bodyPr>
            <a:normAutofit/>
          </a:bodyPr>
          <a:lstStyle/>
          <a:p>
            <a:r>
              <a:rPr lang="en-GB" altLang="en-US" dirty="0">
                <a:solidFill>
                  <a:schemeClr val="tx2">
                    <a:lumMod val="50000"/>
                  </a:schemeClr>
                </a:solidFill>
              </a:rPr>
              <a:t>Lecture: Juvenile offenders</a:t>
            </a:r>
            <a:endParaRPr lang="en-US" altLang="en-US" dirty="0">
              <a:solidFill>
                <a:schemeClr val="tx2">
                  <a:lumMod val="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dirty="0">
                <a:solidFill>
                  <a:schemeClr val="tx2">
                    <a:lumMod val="50000"/>
                  </a:schemeClr>
                </a:solidFill>
              </a:rPr>
              <a:t>Overview</a:t>
            </a:r>
            <a:r>
              <a:rPr lang="en-GB" dirty="0">
                <a:solidFill>
                  <a:schemeClr val="tx1">
                    <a:lumMod val="75000"/>
                    <a:lumOff val="25000"/>
                  </a:schemeClr>
                </a:solidFill>
              </a:rPr>
              <a:t> </a:t>
            </a:r>
          </a:p>
        </p:txBody>
      </p:sp>
      <p:sp>
        <p:nvSpPr>
          <p:cNvPr id="3" name="Content Placeholder 2"/>
          <p:cNvSpPr>
            <a:spLocks noGrp="1"/>
          </p:cNvSpPr>
          <p:nvPr>
            <p:ph idx="1"/>
          </p:nvPr>
        </p:nvSpPr>
        <p:spPr>
          <a:xfrm>
            <a:off x="2540560" y="2057400"/>
            <a:ext cx="5776730" cy="3701217"/>
          </a:xfrm>
        </p:spPr>
        <p:txBody>
          <a:bodyPr>
            <a:normAutofit lnSpcReduction="10000"/>
          </a:bodyPr>
          <a:lstStyle/>
          <a:p>
            <a:pPr>
              <a:lnSpc>
                <a:spcPct val="90000"/>
              </a:lnSpc>
            </a:pPr>
            <a:r>
              <a:rPr lang="en-GB" sz="1600" dirty="0">
                <a:solidFill>
                  <a:schemeClr val="tx2">
                    <a:lumMod val="50000"/>
                  </a:schemeClr>
                </a:solidFill>
              </a:rPr>
              <a:t>Childhood is the starting point for criminality in many offenders. Whilst some crimes originate in adulthood, many offences rooted in childhood, associated with conduct disorder and specific risk factors.</a:t>
            </a:r>
          </a:p>
          <a:p>
            <a:pPr>
              <a:lnSpc>
                <a:spcPct val="90000"/>
              </a:lnSpc>
            </a:pPr>
            <a:r>
              <a:rPr lang="en-GB" sz="1600" dirty="0">
                <a:solidFill>
                  <a:schemeClr val="tx2">
                    <a:lumMod val="50000"/>
                  </a:schemeClr>
                </a:solidFill>
              </a:rPr>
              <a:t>Whilst we acknowledge the risk factors, it is more difficult to identify precisely the causes of those risk factors. </a:t>
            </a:r>
          </a:p>
          <a:p>
            <a:pPr>
              <a:lnSpc>
                <a:spcPct val="90000"/>
              </a:lnSpc>
            </a:pPr>
            <a:r>
              <a:rPr lang="en-GB" sz="1600" dirty="0">
                <a:solidFill>
                  <a:schemeClr val="tx2">
                    <a:lumMod val="50000"/>
                  </a:schemeClr>
                </a:solidFill>
              </a:rPr>
              <a:t>Strong evidence is available that early social interventions can assist children who are at risk. Educational programmes aimed at nursery children have produced some positive results. </a:t>
            </a:r>
          </a:p>
          <a:p>
            <a:pPr>
              <a:lnSpc>
                <a:spcPct val="90000"/>
              </a:lnSpc>
            </a:pPr>
            <a:r>
              <a:rPr lang="en-GB" sz="1600" dirty="0">
                <a:solidFill>
                  <a:schemeClr val="tx2">
                    <a:lumMod val="50000"/>
                  </a:schemeClr>
                </a:solidFill>
              </a:rPr>
              <a:t>A high proportion of sex offenders are in their late teenage years. A third of the rapists of adult women are under the age of 18 years.</a:t>
            </a:r>
          </a:p>
          <a:p>
            <a:pPr>
              <a:lnSpc>
                <a:spcPct val="90000"/>
              </a:lnSpc>
            </a:pPr>
            <a:r>
              <a:rPr lang="en-GB" sz="1600" dirty="0">
                <a:solidFill>
                  <a:schemeClr val="tx2">
                    <a:lumMod val="50000"/>
                  </a:schemeClr>
                </a:solidFill>
              </a:rPr>
              <a:t>Delinquents justify their actions using less mature levels of moral reasoning.</a:t>
            </a:r>
          </a:p>
          <a:p>
            <a:pPr>
              <a:lnSpc>
                <a:spcPct val="90000"/>
              </a:lnSpc>
            </a:pPr>
            <a:endParaRPr lang="en-GB" sz="1300" dirty="0">
              <a:solidFill>
                <a:schemeClr val="tx1">
                  <a:lumMod val="75000"/>
                  <a:lumOff val="25000"/>
                </a:schemeClr>
              </a:solidFill>
            </a:endParaRPr>
          </a:p>
        </p:txBody>
      </p:sp>
    </p:spTree>
    <p:extLst>
      <p:ext uri="{BB962C8B-B14F-4D97-AF65-F5344CB8AC3E}">
        <p14:creationId xmlns:p14="http://schemas.microsoft.com/office/powerpoint/2010/main" val="412834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dirty="0">
                <a:solidFill>
                  <a:schemeClr val="tx2">
                    <a:lumMod val="50000"/>
                  </a:schemeClr>
                </a:solidFill>
              </a:rPr>
              <a:t>Overview </a:t>
            </a:r>
          </a:p>
        </p:txBody>
      </p:sp>
      <p:sp>
        <p:nvSpPr>
          <p:cNvPr id="3" name="Content Placeholder 2"/>
          <p:cNvSpPr>
            <a:spLocks noGrp="1"/>
          </p:cNvSpPr>
          <p:nvPr>
            <p:ph idx="1"/>
          </p:nvPr>
        </p:nvSpPr>
        <p:spPr>
          <a:xfrm>
            <a:off x="2883462" y="2626840"/>
            <a:ext cx="5433827" cy="3131777"/>
          </a:xfrm>
        </p:spPr>
        <p:txBody>
          <a:bodyPr>
            <a:normAutofit/>
          </a:bodyPr>
          <a:lstStyle/>
          <a:p>
            <a:r>
              <a:rPr lang="en-GB" dirty="0">
                <a:solidFill>
                  <a:schemeClr val="tx2">
                    <a:lumMod val="50000"/>
                  </a:schemeClr>
                </a:solidFill>
              </a:rPr>
              <a:t>Parents using violent methods of dealing with situations tend to pass this onto their children.</a:t>
            </a:r>
          </a:p>
          <a:p>
            <a:r>
              <a:rPr lang="en-GB" dirty="0">
                <a:solidFill>
                  <a:schemeClr val="tx2">
                    <a:lumMod val="50000"/>
                  </a:schemeClr>
                </a:solidFill>
              </a:rPr>
              <a:t>A number of mechanisms underlying cycles of abuse have been proposed leading to violent methods of dealing with important relationships.</a:t>
            </a:r>
          </a:p>
          <a:p>
            <a:r>
              <a:rPr lang="en-GB" dirty="0">
                <a:solidFill>
                  <a:schemeClr val="tx2">
                    <a:lumMod val="50000"/>
                  </a:schemeClr>
                </a:solidFill>
              </a:rPr>
              <a:t>It is difficult to research the patterns of criminal careers despite the importance of the field. There are real differences in life and temporary offenders. </a:t>
            </a:r>
          </a:p>
          <a:p>
            <a:pPr marL="0" indent="0">
              <a:buNone/>
            </a:pPr>
            <a:endParaRPr lang="en-GB" dirty="0">
              <a:solidFill>
                <a:schemeClr val="tx1">
                  <a:lumMod val="75000"/>
                  <a:lumOff val="25000"/>
                </a:schemeClr>
              </a:solidFill>
            </a:endParaRPr>
          </a:p>
        </p:txBody>
      </p:sp>
    </p:spTree>
    <p:extLst>
      <p:ext uri="{BB962C8B-B14F-4D97-AF65-F5344CB8AC3E}">
        <p14:creationId xmlns:p14="http://schemas.microsoft.com/office/powerpoint/2010/main" val="369636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chemeClr val="tx2">
                    <a:lumMod val="50000"/>
                  </a:schemeClr>
                </a:solidFill>
              </a:rPr>
              <a:t>Adolescent crime and the family</a:t>
            </a:r>
          </a:p>
        </p:txBody>
      </p:sp>
    </p:spTree>
    <p:extLst>
      <p:ext uri="{BB962C8B-B14F-4D97-AF65-F5344CB8AC3E}">
        <p14:creationId xmlns:p14="http://schemas.microsoft.com/office/powerpoint/2010/main" val="302464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sz="3400" dirty="0">
                <a:solidFill>
                  <a:schemeClr val="tx2">
                    <a:lumMod val="50000"/>
                  </a:schemeClr>
                </a:solidFill>
              </a:rPr>
              <a:t>Some statistics: (</a:t>
            </a:r>
            <a:r>
              <a:rPr lang="en-US" sz="3400" dirty="0" err="1">
                <a:solidFill>
                  <a:schemeClr val="tx2">
                    <a:lumMod val="50000"/>
                  </a:schemeClr>
                </a:solidFill>
              </a:rPr>
              <a:t>Burfeind</a:t>
            </a:r>
            <a:r>
              <a:rPr lang="en-US" sz="3400" dirty="0">
                <a:solidFill>
                  <a:schemeClr val="tx2">
                    <a:lumMod val="50000"/>
                  </a:schemeClr>
                </a:solidFill>
              </a:rPr>
              <a:t> &amp; Bartusch, 2016)</a:t>
            </a:r>
          </a:p>
        </p:txBody>
      </p:sp>
      <p:sp>
        <p:nvSpPr>
          <p:cNvPr id="3" name="Content Placeholder 2"/>
          <p:cNvSpPr>
            <a:spLocks noGrp="1"/>
          </p:cNvSpPr>
          <p:nvPr>
            <p:ph idx="1"/>
          </p:nvPr>
        </p:nvSpPr>
        <p:spPr>
          <a:xfrm>
            <a:off x="2651932" y="2209800"/>
            <a:ext cx="5794973" cy="3766990"/>
          </a:xfrm>
        </p:spPr>
        <p:txBody>
          <a:bodyPr>
            <a:noAutofit/>
          </a:bodyPr>
          <a:lstStyle/>
          <a:p>
            <a:pPr>
              <a:lnSpc>
                <a:spcPct val="90000"/>
              </a:lnSpc>
            </a:pPr>
            <a:r>
              <a:rPr lang="en-GB" sz="1400" dirty="0">
                <a:solidFill>
                  <a:schemeClr val="tx2">
                    <a:lumMod val="50000"/>
                  </a:schemeClr>
                </a:solidFill>
              </a:rPr>
              <a:t>Crime runs in families and is concentrated in a small number of these.</a:t>
            </a:r>
          </a:p>
          <a:p>
            <a:pPr>
              <a:lnSpc>
                <a:spcPct val="90000"/>
              </a:lnSpc>
            </a:pPr>
            <a:r>
              <a:rPr lang="en-GB" sz="1400" dirty="0">
                <a:solidFill>
                  <a:schemeClr val="tx2">
                    <a:lumMod val="50000"/>
                  </a:schemeClr>
                </a:solidFill>
              </a:rPr>
              <a:t>Over one third of UK prisoners has a family member also in prison.</a:t>
            </a:r>
          </a:p>
          <a:p>
            <a:pPr>
              <a:lnSpc>
                <a:spcPct val="90000"/>
              </a:lnSpc>
            </a:pPr>
            <a:r>
              <a:rPr lang="en-GB" sz="1400" dirty="0">
                <a:solidFill>
                  <a:schemeClr val="tx2">
                    <a:lumMod val="50000"/>
                  </a:schemeClr>
                </a:solidFill>
              </a:rPr>
              <a:t>The trend is higher for juvenile offenders (Howard &amp; White 1992).</a:t>
            </a:r>
          </a:p>
          <a:p>
            <a:pPr>
              <a:lnSpc>
                <a:spcPct val="90000"/>
              </a:lnSpc>
            </a:pPr>
            <a:r>
              <a:rPr lang="en-GB" sz="1400" dirty="0">
                <a:solidFill>
                  <a:schemeClr val="tx2">
                    <a:lumMod val="50000"/>
                  </a:schemeClr>
                </a:solidFill>
              </a:rPr>
              <a:t>Most family relationships show- father, mother, older brother and older sister, but not younger sister.</a:t>
            </a:r>
          </a:p>
          <a:p>
            <a:pPr>
              <a:lnSpc>
                <a:spcPct val="90000"/>
              </a:lnSpc>
            </a:pPr>
            <a:r>
              <a:rPr lang="en-GB" sz="1400" dirty="0">
                <a:solidFill>
                  <a:schemeClr val="tx2">
                    <a:lumMod val="50000"/>
                  </a:schemeClr>
                </a:solidFill>
              </a:rPr>
              <a:t>Half of all convictions were the responsibility of 6% of families.</a:t>
            </a:r>
          </a:p>
          <a:p>
            <a:pPr>
              <a:lnSpc>
                <a:spcPct val="90000"/>
              </a:lnSpc>
            </a:pPr>
            <a:r>
              <a:rPr lang="en-GB" sz="1400" dirty="0">
                <a:solidFill>
                  <a:schemeClr val="tx2">
                    <a:lumMod val="50000"/>
                  </a:schemeClr>
                </a:solidFill>
              </a:rPr>
              <a:t>Most young offenders are reprimanded for a number of offences, with a wide repertoire of offences and high recidivism rates. 75% reoffend within two years.</a:t>
            </a:r>
          </a:p>
          <a:p>
            <a:pPr>
              <a:lnSpc>
                <a:spcPct val="90000"/>
              </a:lnSpc>
            </a:pPr>
            <a:r>
              <a:rPr lang="en-GB" sz="1400" dirty="0">
                <a:solidFill>
                  <a:schemeClr val="tx2">
                    <a:lumMod val="50000"/>
                  </a:schemeClr>
                </a:solidFill>
              </a:rPr>
              <a:t>Most offending occurs between 16-17 years and those convicted six times are more likely to go onto adult criminality.</a:t>
            </a:r>
          </a:p>
          <a:p>
            <a:pPr>
              <a:lnSpc>
                <a:spcPct val="90000"/>
              </a:lnSpc>
            </a:pPr>
            <a:r>
              <a:rPr lang="en-GB" sz="1400" dirty="0">
                <a:solidFill>
                  <a:schemeClr val="tx2">
                    <a:lumMod val="50000"/>
                  </a:schemeClr>
                </a:solidFill>
              </a:rPr>
              <a:t>Young offenders can be classified into (1) delinquent careers, (2) temporary delinquency confined to adolescence.</a:t>
            </a:r>
            <a:endParaRPr lang="en-US" sz="1400" dirty="0">
              <a:solidFill>
                <a:schemeClr val="tx2">
                  <a:lumMod val="50000"/>
                </a:schemeClr>
              </a:solidFill>
            </a:endParaRPr>
          </a:p>
        </p:txBody>
      </p:sp>
    </p:spTree>
    <p:extLst>
      <p:ext uri="{BB962C8B-B14F-4D97-AF65-F5344CB8AC3E}">
        <p14:creationId xmlns:p14="http://schemas.microsoft.com/office/powerpoint/2010/main" val="3081040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Criminal behaviour in the parent and offspring</a:t>
            </a:r>
          </a:p>
        </p:txBody>
      </p:sp>
      <p:sp>
        <p:nvSpPr>
          <p:cNvPr id="3" name="Content Placeholder 2"/>
          <p:cNvSpPr>
            <a:spLocks noGrp="1"/>
          </p:cNvSpPr>
          <p:nvPr>
            <p:ph idx="1"/>
          </p:nvPr>
        </p:nvSpPr>
        <p:spPr>
          <a:xfrm>
            <a:off x="1080389" y="1420706"/>
            <a:ext cx="4136068" cy="4016587"/>
          </a:xfrm>
        </p:spPr>
        <p:txBody>
          <a:bodyPr anchor="ctr">
            <a:normAutofit fontScale="92500" lnSpcReduction="10000"/>
          </a:bodyPr>
          <a:lstStyle/>
          <a:p>
            <a:pPr>
              <a:lnSpc>
                <a:spcPct val="90000"/>
              </a:lnSpc>
            </a:pPr>
            <a:r>
              <a:rPr lang="en-GB" sz="1700" dirty="0">
                <a:solidFill>
                  <a:schemeClr val="tx2">
                    <a:lumMod val="50000"/>
                  </a:schemeClr>
                </a:solidFill>
              </a:rPr>
              <a:t>There are a few possible explanations of intergenerational transmission of criminal behaviour. Farrington (2011) identifies the following:</a:t>
            </a:r>
          </a:p>
          <a:p>
            <a:pPr lvl="1">
              <a:lnSpc>
                <a:spcPct val="90000"/>
              </a:lnSpc>
            </a:pPr>
            <a:r>
              <a:rPr lang="en-GB" sz="1700" dirty="0">
                <a:solidFill>
                  <a:schemeClr val="tx2">
                    <a:lumMod val="50000"/>
                  </a:schemeClr>
                </a:solidFill>
              </a:rPr>
              <a:t>Genetic transmission for potential for criminality</a:t>
            </a:r>
          </a:p>
          <a:p>
            <a:pPr lvl="1">
              <a:lnSpc>
                <a:spcPct val="90000"/>
              </a:lnSpc>
            </a:pPr>
            <a:r>
              <a:rPr lang="en-GB" sz="1700" dirty="0">
                <a:solidFill>
                  <a:schemeClr val="tx2">
                    <a:lumMod val="50000"/>
                  </a:schemeClr>
                </a:solidFill>
              </a:rPr>
              <a:t>Parents teach criminality directly or indirectly</a:t>
            </a:r>
          </a:p>
          <a:p>
            <a:pPr lvl="1">
              <a:lnSpc>
                <a:spcPct val="90000"/>
              </a:lnSpc>
            </a:pPr>
            <a:r>
              <a:rPr lang="en-GB" sz="1700" dirty="0">
                <a:solidFill>
                  <a:schemeClr val="tx2">
                    <a:lumMod val="50000"/>
                  </a:schemeClr>
                </a:solidFill>
              </a:rPr>
              <a:t>Parents and children share similar environmental risk factors</a:t>
            </a:r>
          </a:p>
          <a:p>
            <a:pPr lvl="1">
              <a:lnSpc>
                <a:spcPct val="90000"/>
              </a:lnSpc>
            </a:pPr>
            <a:r>
              <a:rPr lang="en-GB" sz="1700" dirty="0">
                <a:solidFill>
                  <a:schemeClr val="tx2">
                    <a:lumMod val="50000"/>
                  </a:schemeClr>
                </a:solidFill>
              </a:rPr>
              <a:t>Parents and children share multiple risk factors assortative mating means crime-prone individuals  get together</a:t>
            </a:r>
          </a:p>
          <a:p>
            <a:pPr lvl="1">
              <a:lnSpc>
                <a:spcPct val="90000"/>
              </a:lnSpc>
            </a:pPr>
            <a:r>
              <a:rPr lang="en-GB" sz="1700" dirty="0">
                <a:solidFill>
                  <a:schemeClr val="tx2">
                    <a:lumMod val="50000"/>
                  </a:schemeClr>
                </a:solidFill>
              </a:rPr>
              <a:t>The police and rest of community are biased towards parents and offspring.</a:t>
            </a:r>
          </a:p>
          <a:p>
            <a:pPr>
              <a:lnSpc>
                <a:spcPct val="90000"/>
              </a:lnSpc>
            </a:pPr>
            <a:endParaRPr lang="en-GB" sz="17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4997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10D13A8-8228-47E3-8159-DF3D937E0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52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CEA6CE4-C4F8-44BC-9843-3C0939FD7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506524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38E743B-F088-4E4F-8134-10D25DEB6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3979" y="643464"/>
            <a:ext cx="3107873"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DB6BF0CD-7130-4065-B7F5-D19DC7CE1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023" y="806860"/>
            <a:ext cx="2859786" cy="5239512"/>
          </a:xfrm>
          <a:prstGeom prst="rect">
            <a:avLst/>
          </a:prstGeom>
          <a:solidFill>
            <a:schemeClr val="bg2"/>
          </a:solidFill>
          <a:ln w="6350" cap="sq" cmpd="sng" algn="ctr">
            <a:noFill/>
            <a:prstDash val="solid"/>
            <a:miter lim="800000"/>
          </a:ln>
          <a:effectLst/>
        </p:spPr>
        <p:txBody>
          <a:bodyPr/>
          <a:lstStyle/>
          <a:p>
            <a:endParaRPr lang="en-GB"/>
          </a:p>
        </p:txBody>
      </p:sp>
      <p:sp>
        <p:nvSpPr>
          <p:cNvPr id="2" name="Title 1"/>
          <p:cNvSpPr>
            <a:spLocks noGrp="1"/>
          </p:cNvSpPr>
          <p:nvPr>
            <p:ph type="title"/>
          </p:nvPr>
        </p:nvSpPr>
        <p:spPr>
          <a:xfrm>
            <a:off x="5810250" y="1189293"/>
            <a:ext cx="2590800" cy="4487882"/>
          </a:xfrm>
        </p:spPr>
        <p:txBody>
          <a:bodyPr>
            <a:normAutofit/>
          </a:bodyPr>
          <a:lstStyle/>
          <a:p>
            <a:pPr algn="ctr"/>
            <a:r>
              <a:rPr lang="en-GB" sz="2500"/>
              <a:t>What about the influences on a child when their parent is incarcerated?</a:t>
            </a:r>
            <a:br>
              <a:rPr lang="en-GB" sz="2500"/>
            </a:br>
            <a:br>
              <a:rPr lang="en-GB" sz="2500"/>
            </a:br>
            <a:endParaRPr lang="en-GB" sz="2500"/>
          </a:p>
        </p:txBody>
      </p:sp>
      <p:graphicFrame>
        <p:nvGraphicFramePr>
          <p:cNvPr id="5" name="Content Placeholder 2">
            <a:extLst>
              <a:ext uri="{FF2B5EF4-FFF2-40B4-BE49-F238E27FC236}">
                <a16:creationId xmlns:a16="http://schemas.microsoft.com/office/drawing/2014/main" id="{CB994354-0413-9B6F-6C28-ADAF2E6CFFED}"/>
              </a:ext>
            </a:extLst>
          </p:cNvPr>
          <p:cNvGraphicFramePr>
            <a:graphicFrameLocks noGrp="1"/>
          </p:cNvGraphicFramePr>
          <p:nvPr>
            <p:ph idx="1"/>
            <p:extLst>
              <p:ext uri="{D42A27DB-BD31-4B8C-83A1-F6EECF244321}">
                <p14:modId xmlns:p14="http://schemas.microsoft.com/office/powerpoint/2010/main" val="1237981475"/>
              </p:ext>
            </p:extLst>
          </p:nvPr>
        </p:nvGraphicFramePr>
        <p:xfrm>
          <a:off x="228600" y="381000"/>
          <a:ext cx="4648199" cy="6172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5285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dirty="0">
                <a:solidFill>
                  <a:schemeClr val="tx2">
                    <a:lumMod val="50000"/>
                  </a:schemeClr>
                </a:solidFill>
              </a:rPr>
              <a:t>International comparisons</a:t>
            </a:r>
          </a:p>
        </p:txBody>
      </p:sp>
      <p:sp>
        <p:nvSpPr>
          <p:cNvPr id="3" name="Content Placeholder 2"/>
          <p:cNvSpPr>
            <a:spLocks noGrp="1"/>
          </p:cNvSpPr>
          <p:nvPr>
            <p:ph idx="1"/>
          </p:nvPr>
        </p:nvSpPr>
        <p:spPr>
          <a:xfrm>
            <a:off x="2883462" y="2626840"/>
            <a:ext cx="5433827" cy="3545360"/>
          </a:xfrm>
        </p:spPr>
        <p:txBody>
          <a:bodyPr>
            <a:normAutofit/>
          </a:bodyPr>
          <a:lstStyle/>
          <a:p>
            <a:pPr>
              <a:lnSpc>
                <a:spcPct val="90000"/>
              </a:lnSpc>
            </a:pPr>
            <a:r>
              <a:rPr lang="en-GB" sz="1600" dirty="0" err="1">
                <a:solidFill>
                  <a:schemeClr val="tx2">
                    <a:lumMod val="50000"/>
                  </a:schemeClr>
                </a:solidFill>
              </a:rPr>
              <a:t>Enzmann</a:t>
            </a:r>
            <a:r>
              <a:rPr lang="en-GB" sz="1600" dirty="0">
                <a:solidFill>
                  <a:schemeClr val="tx2">
                    <a:lumMod val="50000"/>
                  </a:schemeClr>
                </a:solidFill>
              </a:rPr>
              <a:t> et al., (2010) second International Self-Report Delinquency study looked at young people aged 12 &amp; 15 years in 31 years.</a:t>
            </a:r>
          </a:p>
          <a:p>
            <a:pPr>
              <a:lnSpc>
                <a:spcPct val="90000"/>
              </a:lnSpc>
            </a:pPr>
            <a:r>
              <a:rPr lang="en-GB" sz="1600" dirty="0">
                <a:solidFill>
                  <a:schemeClr val="tx2">
                    <a:lumMod val="50000"/>
                  </a:schemeClr>
                </a:solidFill>
              </a:rPr>
              <a:t>The delinquency covered: breaking and entering, carrying a knife, deliberate harm to involve a GP, purposive damage to property, selling drugs, stealing transport, stealing from a store, stealing from a person, fighting or threatening someone.</a:t>
            </a:r>
          </a:p>
          <a:p>
            <a:pPr>
              <a:lnSpc>
                <a:spcPct val="90000"/>
              </a:lnSpc>
            </a:pPr>
            <a:r>
              <a:rPr lang="en-GB" sz="1600" dirty="0">
                <a:solidFill>
                  <a:schemeClr val="tx2">
                    <a:lumMod val="50000"/>
                  </a:schemeClr>
                </a:solidFill>
              </a:rPr>
              <a:t>The highest rates were in USA, UK, Ireland and Canada.</a:t>
            </a:r>
          </a:p>
          <a:p>
            <a:pPr>
              <a:lnSpc>
                <a:spcPct val="90000"/>
              </a:lnSpc>
            </a:pPr>
            <a:r>
              <a:rPr lang="en-GB" sz="1600" dirty="0">
                <a:solidFill>
                  <a:schemeClr val="tx2">
                    <a:lumMod val="50000"/>
                  </a:schemeClr>
                </a:solidFill>
              </a:rPr>
              <a:t>The lowest rates were in Venezuela.</a:t>
            </a:r>
          </a:p>
          <a:p>
            <a:pPr>
              <a:lnSpc>
                <a:spcPct val="90000"/>
              </a:lnSpc>
            </a:pPr>
            <a:r>
              <a:rPr lang="en-GB" sz="1600" dirty="0">
                <a:solidFill>
                  <a:schemeClr val="tx2">
                    <a:lumMod val="50000"/>
                  </a:schemeClr>
                </a:solidFill>
              </a:rPr>
              <a:t>The Netherlands and Germany had rates of around 29% in the middle region of findings.</a:t>
            </a:r>
          </a:p>
          <a:p>
            <a:pPr>
              <a:lnSpc>
                <a:spcPct val="90000"/>
              </a:lnSpc>
            </a:pPr>
            <a:endParaRPr lang="en-GB" sz="1600" dirty="0">
              <a:solidFill>
                <a:schemeClr val="tx2">
                  <a:lumMod val="50000"/>
                </a:schemeClr>
              </a:solidFill>
            </a:endParaRPr>
          </a:p>
          <a:p>
            <a:pPr>
              <a:lnSpc>
                <a:spcPct val="90000"/>
              </a:lnSpc>
            </a:pPr>
            <a:endParaRPr lang="en-GB" sz="1400" dirty="0">
              <a:solidFill>
                <a:schemeClr val="tx1">
                  <a:lumMod val="75000"/>
                  <a:lumOff val="25000"/>
                </a:schemeClr>
              </a:solidFill>
            </a:endParaRPr>
          </a:p>
        </p:txBody>
      </p:sp>
    </p:spTree>
    <p:extLst>
      <p:ext uri="{BB962C8B-B14F-4D97-AF65-F5344CB8AC3E}">
        <p14:creationId xmlns:p14="http://schemas.microsoft.com/office/powerpoint/2010/main" val="3160267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sz="3100" err="1"/>
              <a:t>Criminogenic</a:t>
            </a:r>
            <a:r>
              <a:rPr lang="en-GB" sz="3100"/>
              <a:t> factors in childhood.</a:t>
            </a:r>
            <a:endParaRPr lang="en-US" sz="3100"/>
          </a:p>
        </p:txBody>
      </p:sp>
      <p:graphicFrame>
        <p:nvGraphicFramePr>
          <p:cNvPr id="5" name="Content Placeholder 2">
            <a:extLst>
              <a:ext uri="{FF2B5EF4-FFF2-40B4-BE49-F238E27FC236}">
                <a16:creationId xmlns:a16="http://schemas.microsoft.com/office/drawing/2014/main" id="{22B27467-C496-50CC-C8F9-460D5227744D}"/>
              </a:ext>
            </a:extLst>
          </p:cNvPr>
          <p:cNvGraphicFramePr>
            <a:graphicFrameLocks noGrp="1"/>
          </p:cNvGraphicFramePr>
          <p:nvPr>
            <p:ph idx="1"/>
            <p:extLst>
              <p:ext uri="{D42A27DB-BD31-4B8C-83A1-F6EECF244321}">
                <p14:modId xmlns:p14="http://schemas.microsoft.com/office/powerpoint/2010/main" val="1255012955"/>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4860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52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506524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3979" y="643464"/>
            <a:ext cx="3107873"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023" y="806860"/>
            <a:ext cx="2859786" cy="5239512"/>
          </a:xfrm>
          <a:prstGeom prst="rect">
            <a:avLst/>
          </a:prstGeom>
          <a:solidFill>
            <a:schemeClr val="bg1"/>
          </a:solidFill>
          <a:ln w="9525"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787210" y="1185059"/>
            <a:ext cx="2618874" cy="4487882"/>
          </a:xfrm>
        </p:spPr>
        <p:txBody>
          <a:bodyPr>
            <a:normAutofit/>
          </a:bodyPr>
          <a:lstStyle/>
          <a:p>
            <a:pPr algn="ctr"/>
            <a:r>
              <a:rPr lang="en-GB" sz="3500"/>
              <a:t>Parenting is just one aspect:</a:t>
            </a:r>
            <a:endParaRPr lang="en-US" sz="3500"/>
          </a:p>
        </p:txBody>
      </p:sp>
      <p:sp>
        <p:nvSpPr>
          <p:cNvPr id="3" name="Content Placeholder 2"/>
          <p:cNvSpPr>
            <a:spLocks noGrp="1"/>
          </p:cNvSpPr>
          <p:nvPr>
            <p:ph idx="1"/>
          </p:nvPr>
        </p:nvSpPr>
        <p:spPr>
          <a:xfrm>
            <a:off x="721968" y="936416"/>
            <a:ext cx="3606472" cy="4985169"/>
          </a:xfrm>
          <a:solidFill>
            <a:schemeClr val="bg1"/>
          </a:solidFill>
          <a:ln>
            <a:solidFill>
              <a:schemeClr val="accent1"/>
            </a:solidFill>
          </a:ln>
        </p:spPr>
        <p:txBody>
          <a:bodyPr anchor="ctr">
            <a:normAutofit/>
          </a:bodyPr>
          <a:lstStyle/>
          <a:p>
            <a:pPr>
              <a:lnSpc>
                <a:spcPct val="90000"/>
              </a:lnSpc>
            </a:pPr>
            <a:r>
              <a:rPr lang="en-GB" sz="1500" dirty="0">
                <a:solidFill>
                  <a:schemeClr val="tx2">
                    <a:lumMod val="50000"/>
                  </a:schemeClr>
                </a:solidFill>
              </a:rPr>
              <a:t>Childhood delinquency and adult crime have many similar contributory RISK factors occurring in a number of settings:</a:t>
            </a:r>
          </a:p>
          <a:p>
            <a:pPr>
              <a:lnSpc>
                <a:spcPct val="90000"/>
              </a:lnSpc>
            </a:pPr>
            <a:r>
              <a:rPr lang="en-GB" sz="1500" b="1" dirty="0">
                <a:solidFill>
                  <a:schemeClr val="tx2">
                    <a:lumMod val="50000"/>
                  </a:schemeClr>
                </a:solidFill>
              </a:rPr>
              <a:t>The risks:</a:t>
            </a:r>
          </a:p>
          <a:p>
            <a:pPr>
              <a:lnSpc>
                <a:spcPct val="90000"/>
              </a:lnSpc>
            </a:pPr>
            <a:r>
              <a:rPr lang="en-GB" sz="1500" dirty="0">
                <a:solidFill>
                  <a:schemeClr val="tx2">
                    <a:lumMod val="50000"/>
                  </a:schemeClr>
                </a:solidFill>
              </a:rPr>
              <a:t>Neurological/biological factors.</a:t>
            </a:r>
          </a:p>
          <a:p>
            <a:pPr>
              <a:lnSpc>
                <a:spcPct val="90000"/>
              </a:lnSpc>
            </a:pPr>
            <a:r>
              <a:rPr lang="en-GB" sz="1500" dirty="0">
                <a:solidFill>
                  <a:schemeClr val="tx2">
                    <a:lumMod val="50000"/>
                  </a:schemeClr>
                </a:solidFill>
              </a:rPr>
              <a:t>Low cognitive/educational achievement.</a:t>
            </a:r>
          </a:p>
          <a:p>
            <a:pPr>
              <a:lnSpc>
                <a:spcPct val="90000"/>
              </a:lnSpc>
            </a:pPr>
            <a:r>
              <a:rPr lang="en-GB" sz="1500" dirty="0">
                <a:solidFill>
                  <a:schemeClr val="tx2">
                    <a:lumMod val="50000"/>
                  </a:schemeClr>
                </a:solidFill>
              </a:rPr>
              <a:t>A history of antisocial behaviour.</a:t>
            </a:r>
          </a:p>
          <a:p>
            <a:pPr>
              <a:lnSpc>
                <a:spcPct val="90000"/>
              </a:lnSpc>
            </a:pPr>
            <a:r>
              <a:rPr lang="en-GB" sz="1500" dirty="0">
                <a:solidFill>
                  <a:schemeClr val="tx2">
                    <a:lumMod val="50000"/>
                  </a:schemeClr>
                </a:solidFill>
              </a:rPr>
              <a:t>Parental substance abuse.</a:t>
            </a:r>
          </a:p>
          <a:p>
            <a:pPr>
              <a:lnSpc>
                <a:spcPct val="90000"/>
              </a:lnSpc>
            </a:pPr>
            <a:r>
              <a:rPr lang="en-GB" sz="1500" dirty="0">
                <a:solidFill>
                  <a:schemeClr val="tx2">
                    <a:lumMod val="50000"/>
                  </a:schemeClr>
                </a:solidFill>
              </a:rPr>
              <a:t>Violent or socially disorganised neighbourhood.</a:t>
            </a:r>
          </a:p>
          <a:p>
            <a:pPr>
              <a:lnSpc>
                <a:spcPct val="90000"/>
              </a:lnSpc>
            </a:pPr>
            <a:r>
              <a:rPr lang="en-GB" sz="1500" dirty="0">
                <a:solidFill>
                  <a:schemeClr val="tx2">
                    <a:lumMod val="50000"/>
                  </a:schemeClr>
                </a:solidFill>
              </a:rPr>
              <a:t>Media violence.</a:t>
            </a:r>
          </a:p>
          <a:p>
            <a:pPr>
              <a:lnSpc>
                <a:spcPct val="90000"/>
              </a:lnSpc>
            </a:pPr>
            <a:r>
              <a:rPr lang="en-GB" sz="1500" dirty="0">
                <a:solidFill>
                  <a:schemeClr val="tx2">
                    <a:lumMod val="50000"/>
                  </a:schemeClr>
                </a:solidFill>
              </a:rPr>
              <a:t>Each of these single factors can act independently, what about interdependently? </a:t>
            </a:r>
            <a:endParaRPr lang="en-US" sz="1500" dirty="0">
              <a:solidFill>
                <a:schemeClr val="tx2">
                  <a:lumMod val="50000"/>
                </a:schemeClr>
              </a:solidFill>
            </a:endParaRPr>
          </a:p>
        </p:txBody>
      </p:sp>
    </p:spTree>
    <p:extLst>
      <p:ext uri="{BB962C8B-B14F-4D97-AF65-F5344CB8AC3E}">
        <p14:creationId xmlns:p14="http://schemas.microsoft.com/office/powerpoint/2010/main" val="44969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sz="3100"/>
              <a:t>Multiplicative tendencies:</a:t>
            </a:r>
            <a:endParaRPr lang="en-US" sz="3100"/>
          </a:p>
        </p:txBody>
      </p:sp>
      <p:graphicFrame>
        <p:nvGraphicFramePr>
          <p:cNvPr id="5" name="Content Placeholder 2">
            <a:extLst>
              <a:ext uri="{FF2B5EF4-FFF2-40B4-BE49-F238E27FC236}">
                <a16:creationId xmlns:a16="http://schemas.microsoft.com/office/drawing/2014/main" id="{C5706BDA-BB53-3101-29BE-8A6E11B67ABB}"/>
              </a:ext>
            </a:extLst>
          </p:cNvPr>
          <p:cNvGraphicFramePr>
            <a:graphicFrameLocks noGrp="1"/>
          </p:cNvGraphicFramePr>
          <p:nvPr>
            <p:ph idx="1"/>
            <p:extLst>
              <p:ext uri="{D42A27DB-BD31-4B8C-83A1-F6EECF244321}">
                <p14:modId xmlns:p14="http://schemas.microsoft.com/office/powerpoint/2010/main" val="1242025320"/>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3845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sz="3700"/>
              <a:t>And elsewhere?</a:t>
            </a:r>
            <a:endParaRPr lang="en-US" sz="3700"/>
          </a:p>
        </p:txBody>
      </p:sp>
      <p:graphicFrame>
        <p:nvGraphicFramePr>
          <p:cNvPr id="5" name="Content Placeholder 2">
            <a:extLst>
              <a:ext uri="{FF2B5EF4-FFF2-40B4-BE49-F238E27FC236}">
                <a16:creationId xmlns:a16="http://schemas.microsoft.com/office/drawing/2014/main" id="{C5DCEE25-D18B-1C8A-0834-459E16FC2B56}"/>
              </a:ext>
            </a:extLst>
          </p:cNvPr>
          <p:cNvGraphicFramePr>
            <a:graphicFrameLocks noGrp="1"/>
          </p:cNvGraphicFramePr>
          <p:nvPr>
            <p:ph idx="1"/>
            <p:extLst>
              <p:ext uri="{D42A27DB-BD31-4B8C-83A1-F6EECF244321}">
                <p14:modId xmlns:p14="http://schemas.microsoft.com/office/powerpoint/2010/main" val="1499690391"/>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3546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solidFill>
                  <a:schemeClr val="tx2">
                    <a:lumMod val="50000"/>
                  </a:schemeClr>
                </a:solidFill>
              </a:rPr>
              <a:t>Continuity from childhood to adulthood</a:t>
            </a:r>
          </a:p>
        </p:txBody>
      </p:sp>
    </p:spTree>
    <p:extLst>
      <p:ext uri="{BB962C8B-B14F-4D97-AF65-F5344CB8AC3E}">
        <p14:creationId xmlns:p14="http://schemas.microsoft.com/office/powerpoint/2010/main" val="1863547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dirty="0">
                <a:solidFill>
                  <a:schemeClr val="tx2">
                    <a:lumMod val="50000"/>
                  </a:schemeClr>
                </a:solidFill>
              </a:rPr>
              <a:t>From Child to Adult: A recap.</a:t>
            </a:r>
            <a:endParaRPr lang="en-US" dirty="0">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ACA9C44A-5DB3-121C-0B4B-AFEF7E5B5290}"/>
              </a:ext>
            </a:extLst>
          </p:cNvPr>
          <p:cNvGraphicFramePr>
            <a:graphicFrameLocks noGrp="1"/>
          </p:cNvGraphicFramePr>
          <p:nvPr>
            <p:ph idx="1"/>
            <p:extLst>
              <p:ext uri="{D42A27DB-BD31-4B8C-83A1-F6EECF244321}">
                <p14:modId xmlns:p14="http://schemas.microsoft.com/office/powerpoint/2010/main" val="3735829153"/>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6930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sz="3700" dirty="0" err="1">
                <a:solidFill>
                  <a:schemeClr val="tx2">
                    <a:lumMod val="50000"/>
                  </a:schemeClr>
                </a:solidFill>
              </a:rPr>
              <a:t>Haapasalo</a:t>
            </a:r>
            <a:r>
              <a:rPr lang="en-GB" sz="3700" dirty="0">
                <a:solidFill>
                  <a:schemeClr val="tx2">
                    <a:lumMod val="50000"/>
                  </a:schemeClr>
                </a:solidFill>
              </a:rPr>
              <a:t> &amp; Tremblay (1994)</a:t>
            </a:r>
            <a:endParaRPr lang="en-US" sz="3700" dirty="0">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7751EE13-CD22-307A-6CC7-4729523205FA}"/>
              </a:ext>
            </a:extLst>
          </p:cNvPr>
          <p:cNvGraphicFramePr>
            <a:graphicFrameLocks noGrp="1"/>
          </p:cNvGraphicFramePr>
          <p:nvPr>
            <p:ph idx="1"/>
            <p:extLst>
              <p:ext uri="{D42A27DB-BD31-4B8C-83A1-F6EECF244321}">
                <p14:modId xmlns:p14="http://schemas.microsoft.com/office/powerpoint/2010/main" val="3816108342"/>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1573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dirty="0">
                <a:solidFill>
                  <a:schemeClr val="tx2">
                    <a:lumMod val="50000"/>
                  </a:schemeClr>
                </a:solidFill>
              </a:rPr>
              <a:t>Childhood and adult antisocial behaviour</a:t>
            </a:r>
          </a:p>
        </p:txBody>
      </p:sp>
      <p:graphicFrame>
        <p:nvGraphicFramePr>
          <p:cNvPr id="5" name="Content Placeholder 2">
            <a:extLst>
              <a:ext uri="{FF2B5EF4-FFF2-40B4-BE49-F238E27FC236}">
                <a16:creationId xmlns:a16="http://schemas.microsoft.com/office/drawing/2014/main" id="{7AE64313-BB63-22A1-DA92-926806EAA83B}"/>
              </a:ext>
            </a:extLst>
          </p:cNvPr>
          <p:cNvGraphicFramePr>
            <a:graphicFrameLocks noGrp="1"/>
          </p:cNvGraphicFramePr>
          <p:nvPr>
            <p:ph idx="1"/>
            <p:extLst>
              <p:ext uri="{D42A27DB-BD31-4B8C-83A1-F6EECF244321}">
                <p14:modId xmlns:p14="http://schemas.microsoft.com/office/powerpoint/2010/main" val="2978691172"/>
              </p:ext>
            </p:extLst>
          </p:nvPr>
        </p:nvGraphicFramePr>
        <p:xfrm>
          <a:off x="3744755" y="237744"/>
          <a:ext cx="5223223" cy="6382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185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schemeClr val="tx2">
                    <a:lumMod val="50000"/>
                  </a:schemeClr>
                </a:solidFill>
              </a:rPr>
              <a:t>Major predictors of ASPD at various ages.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93981271"/>
              </p:ext>
            </p:extLst>
          </p:nvPr>
        </p:nvGraphicFramePr>
        <p:xfrm>
          <a:off x="304800" y="2057400"/>
          <a:ext cx="8153400" cy="4114800"/>
        </p:xfrm>
        <a:graphic>
          <a:graphicData uri="http://schemas.openxmlformats.org/drawingml/2006/table">
            <a:tbl>
              <a:tblPr firstRow="1" bandRow="1">
                <a:tableStyleId>{5C22544A-7EE6-4342-B048-85BDC9FD1C3A}</a:tableStyleId>
              </a:tblPr>
              <a:tblGrid>
                <a:gridCol w="2209800">
                  <a:extLst>
                    <a:ext uri="{9D8B030D-6E8A-4147-A177-3AD203B41FA5}">
                      <a16:colId xmlns:a16="http://schemas.microsoft.com/office/drawing/2014/main" val="20000"/>
                    </a:ext>
                  </a:extLst>
                </a:gridCol>
                <a:gridCol w="5943600">
                  <a:extLst>
                    <a:ext uri="{9D8B030D-6E8A-4147-A177-3AD203B41FA5}">
                      <a16:colId xmlns:a16="http://schemas.microsoft.com/office/drawing/2014/main" val="20001"/>
                    </a:ext>
                  </a:extLst>
                </a:gridCol>
              </a:tblGrid>
              <a:tr h="370840">
                <a:tc>
                  <a:txBody>
                    <a:bodyPr/>
                    <a:lstStyle/>
                    <a:p>
                      <a:r>
                        <a:rPr lang="en-GB" sz="2000" dirty="0"/>
                        <a:t>Age group </a:t>
                      </a:r>
                    </a:p>
                  </a:txBody>
                  <a:tcPr/>
                </a:tc>
                <a:tc>
                  <a:txBody>
                    <a:bodyPr/>
                    <a:lstStyle/>
                    <a:p>
                      <a:r>
                        <a:rPr lang="en-GB" sz="2000" dirty="0"/>
                        <a:t>Predictors of ASPD</a:t>
                      </a:r>
                    </a:p>
                  </a:txBody>
                  <a:tcPr/>
                </a:tc>
                <a:extLst>
                  <a:ext uri="{0D108BD9-81ED-4DB2-BD59-A6C34878D82A}">
                    <a16:rowId xmlns:a16="http://schemas.microsoft.com/office/drawing/2014/main" val="10000"/>
                  </a:ext>
                </a:extLst>
              </a:tr>
              <a:tr h="370840">
                <a:tc>
                  <a:txBody>
                    <a:bodyPr/>
                    <a:lstStyle/>
                    <a:p>
                      <a:r>
                        <a:rPr lang="en-GB" sz="2000" dirty="0"/>
                        <a:t>Aged 10</a:t>
                      </a:r>
                    </a:p>
                  </a:txBody>
                  <a:tcPr/>
                </a:tc>
                <a:tc>
                  <a:txBody>
                    <a:bodyPr/>
                    <a:lstStyle/>
                    <a:p>
                      <a:r>
                        <a:rPr lang="en-GB" sz="2000" dirty="0"/>
                        <a:t>Poor parental supervision, low school</a:t>
                      </a:r>
                      <a:r>
                        <a:rPr lang="en-GB" sz="2000" baseline="0" dirty="0"/>
                        <a:t> attainment, poor child rearing, high neuroticism.</a:t>
                      </a:r>
                      <a:endParaRPr lang="en-GB" sz="2000" dirty="0"/>
                    </a:p>
                  </a:txBody>
                  <a:tcPr/>
                </a:tc>
                <a:extLst>
                  <a:ext uri="{0D108BD9-81ED-4DB2-BD59-A6C34878D82A}">
                    <a16:rowId xmlns:a16="http://schemas.microsoft.com/office/drawing/2014/main" val="10001"/>
                  </a:ext>
                </a:extLst>
              </a:tr>
              <a:tr h="370840">
                <a:tc>
                  <a:txBody>
                    <a:bodyPr/>
                    <a:lstStyle/>
                    <a:p>
                      <a:r>
                        <a:rPr lang="en-GB" sz="2000" dirty="0"/>
                        <a:t>Aged 14</a:t>
                      </a:r>
                    </a:p>
                  </a:txBody>
                  <a:tcPr/>
                </a:tc>
                <a:tc>
                  <a:txBody>
                    <a:bodyPr/>
                    <a:lstStyle/>
                    <a:p>
                      <a:r>
                        <a:rPr lang="en-GB" sz="2000" dirty="0"/>
                        <a:t>ASPD score at age 10, separation from parent at age 10,</a:t>
                      </a:r>
                      <a:r>
                        <a:rPr lang="en-GB" sz="2000" baseline="0" dirty="0"/>
                        <a:t> low non verbal IQ at age 10.</a:t>
                      </a:r>
                      <a:endParaRPr lang="en-GB" sz="2000" dirty="0"/>
                    </a:p>
                  </a:txBody>
                  <a:tcPr/>
                </a:tc>
                <a:extLst>
                  <a:ext uri="{0D108BD9-81ED-4DB2-BD59-A6C34878D82A}">
                    <a16:rowId xmlns:a16="http://schemas.microsoft.com/office/drawing/2014/main" val="10002"/>
                  </a:ext>
                </a:extLst>
              </a:tr>
              <a:tr h="370840">
                <a:tc>
                  <a:txBody>
                    <a:bodyPr/>
                    <a:lstStyle/>
                    <a:p>
                      <a:r>
                        <a:rPr lang="en-GB" sz="2000" dirty="0"/>
                        <a:t>Aged 18</a:t>
                      </a:r>
                    </a:p>
                  </a:txBody>
                  <a:tcPr/>
                </a:tc>
                <a:tc>
                  <a:txBody>
                    <a:bodyPr/>
                    <a:lstStyle/>
                    <a:p>
                      <a:r>
                        <a:rPr lang="en-GB" sz="2000" dirty="0"/>
                        <a:t>ASPD score at age 14, convicted parent at age 10, Father not</a:t>
                      </a:r>
                      <a:r>
                        <a:rPr lang="en-GB" sz="2000" baseline="0" dirty="0"/>
                        <a:t> involved at age 12, father unemployed at age 14.</a:t>
                      </a:r>
                      <a:endParaRPr lang="en-GB" sz="2000" dirty="0"/>
                    </a:p>
                  </a:txBody>
                  <a:tcPr/>
                </a:tc>
                <a:extLst>
                  <a:ext uri="{0D108BD9-81ED-4DB2-BD59-A6C34878D82A}">
                    <a16:rowId xmlns:a16="http://schemas.microsoft.com/office/drawing/2014/main" val="10003"/>
                  </a:ext>
                </a:extLst>
              </a:tr>
              <a:tr h="370840">
                <a:tc>
                  <a:txBody>
                    <a:bodyPr/>
                    <a:lstStyle/>
                    <a:p>
                      <a:r>
                        <a:rPr lang="en-GB" sz="2000" dirty="0"/>
                        <a:t>Aged 32</a:t>
                      </a:r>
                    </a:p>
                  </a:txBody>
                  <a:tcPr/>
                </a:tc>
                <a:tc>
                  <a:txBody>
                    <a:bodyPr/>
                    <a:lstStyle/>
                    <a:p>
                      <a:r>
                        <a:rPr lang="en-GB" sz="2000" dirty="0"/>
                        <a:t>ASPD score at age 18, convicted parent aged 10, absence from school, hospitalisation at</a:t>
                      </a:r>
                      <a:r>
                        <a:rPr lang="en-GB" sz="2000" baseline="0" dirty="0"/>
                        <a:t> age 18.</a:t>
                      </a:r>
                      <a:endParaRPr lang="en-GB" sz="20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149178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t>Moral reasoning and offending.</a:t>
            </a:r>
            <a:endParaRPr lang="en-US" sz="3100" dirty="0"/>
          </a:p>
        </p:txBody>
      </p:sp>
      <p:sp>
        <p:nvSpPr>
          <p:cNvPr id="3" name="Content Placeholder 2"/>
          <p:cNvSpPr>
            <a:spLocks noGrp="1"/>
          </p:cNvSpPr>
          <p:nvPr>
            <p:ph idx="1"/>
          </p:nvPr>
        </p:nvSpPr>
        <p:spPr>
          <a:xfrm>
            <a:off x="762001" y="914400"/>
            <a:ext cx="4454456" cy="5029200"/>
          </a:xfrm>
        </p:spPr>
        <p:txBody>
          <a:bodyPr anchor="ctr">
            <a:normAutofit/>
          </a:bodyPr>
          <a:lstStyle/>
          <a:p>
            <a:pPr>
              <a:lnSpc>
                <a:spcPct val="90000"/>
              </a:lnSpc>
            </a:pPr>
            <a:r>
              <a:rPr lang="en-GB" sz="1400" dirty="0">
                <a:solidFill>
                  <a:schemeClr val="tx2">
                    <a:lumMod val="50000"/>
                  </a:schemeClr>
                </a:solidFill>
              </a:rPr>
              <a:t>Theories of moral development (Piaget 1970, Kohlberg. 1984, </a:t>
            </a:r>
            <a:r>
              <a:rPr lang="en-GB" sz="1400" dirty="0" err="1">
                <a:solidFill>
                  <a:schemeClr val="tx2">
                    <a:lumMod val="50000"/>
                  </a:schemeClr>
                </a:solidFill>
              </a:rPr>
              <a:t>Gillighan</a:t>
            </a:r>
            <a:r>
              <a:rPr lang="en-GB" sz="1400" dirty="0">
                <a:solidFill>
                  <a:schemeClr val="tx2">
                    <a:lumMod val="50000"/>
                  </a:schemeClr>
                </a:solidFill>
              </a:rPr>
              <a:t>. 1982) show that delinquency is associated with lower moral reasoning.</a:t>
            </a:r>
          </a:p>
          <a:p>
            <a:pPr>
              <a:lnSpc>
                <a:spcPct val="90000"/>
              </a:lnSpc>
            </a:pPr>
            <a:r>
              <a:rPr lang="en-GB" sz="1400" dirty="0">
                <a:solidFill>
                  <a:schemeClr val="tx2">
                    <a:lumMod val="50000"/>
                  </a:schemeClr>
                </a:solidFill>
              </a:rPr>
              <a:t>Whilst some have argued that girls operate on a lower level, Gregg, Gibbs &amp; Basinger (1994) have shown that females consistently operate at a morally advanced age. </a:t>
            </a:r>
          </a:p>
          <a:p>
            <a:pPr>
              <a:lnSpc>
                <a:spcPct val="90000"/>
              </a:lnSpc>
            </a:pPr>
            <a:r>
              <a:rPr lang="en-GB" sz="1400" dirty="0">
                <a:solidFill>
                  <a:schemeClr val="tx2">
                    <a:lumMod val="50000"/>
                  </a:schemeClr>
                </a:solidFill>
              </a:rPr>
              <a:t>Palmer &amp; </a:t>
            </a:r>
            <a:r>
              <a:rPr lang="en-GB" sz="1400" dirty="0" err="1">
                <a:solidFill>
                  <a:schemeClr val="tx2">
                    <a:lumMod val="50000"/>
                  </a:schemeClr>
                </a:solidFill>
              </a:rPr>
              <a:t>Hollin</a:t>
            </a:r>
            <a:r>
              <a:rPr lang="en-GB" sz="1400" dirty="0">
                <a:solidFill>
                  <a:schemeClr val="tx2">
                    <a:lumMod val="50000"/>
                  </a:schemeClr>
                </a:solidFill>
              </a:rPr>
              <a:t> (1998) reported that offenders are typically at Kohlberg`s pre conventional level, while their non delinquent counterparts were at the conventional level.</a:t>
            </a:r>
          </a:p>
          <a:p>
            <a:pPr marL="0" indent="0">
              <a:lnSpc>
                <a:spcPct val="90000"/>
              </a:lnSpc>
              <a:buNone/>
            </a:pPr>
            <a:r>
              <a:rPr lang="en-GB" sz="1400" b="1" dirty="0">
                <a:solidFill>
                  <a:schemeClr val="tx2">
                    <a:lumMod val="50000"/>
                  </a:schemeClr>
                </a:solidFill>
              </a:rPr>
              <a:t>The scale to measure moral reasoning includes measures on five norms: contract &amp; truth, affiliation, life, property &amp; law, legal justice. Offenders were lower in all five norms.</a:t>
            </a:r>
            <a:endParaRPr lang="en-US" sz="1400" b="1" dirty="0">
              <a:solidFill>
                <a:schemeClr val="tx2">
                  <a:lumMod val="50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56583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sz="3400" dirty="0">
                <a:solidFill>
                  <a:schemeClr val="tx2">
                    <a:lumMod val="50000"/>
                  </a:schemeClr>
                </a:solidFill>
              </a:rPr>
              <a:t>Different crimes, different moral development?</a:t>
            </a:r>
            <a:endParaRPr lang="en-US" sz="3400" dirty="0">
              <a:solidFill>
                <a:schemeClr val="tx2">
                  <a:lumMod val="50000"/>
                </a:schemeClr>
              </a:solidFill>
            </a:endParaRPr>
          </a:p>
        </p:txBody>
      </p:sp>
      <p:sp>
        <p:nvSpPr>
          <p:cNvPr id="3" name="Content Placeholder 2"/>
          <p:cNvSpPr>
            <a:spLocks noGrp="1"/>
          </p:cNvSpPr>
          <p:nvPr>
            <p:ph idx="1"/>
          </p:nvPr>
        </p:nvSpPr>
        <p:spPr>
          <a:xfrm>
            <a:off x="2753846" y="2626840"/>
            <a:ext cx="5563443" cy="3469160"/>
          </a:xfrm>
        </p:spPr>
        <p:txBody>
          <a:bodyPr>
            <a:normAutofit/>
          </a:bodyPr>
          <a:lstStyle/>
          <a:p>
            <a:pPr>
              <a:lnSpc>
                <a:spcPct val="90000"/>
              </a:lnSpc>
            </a:pPr>
            <a:r>
              <a:rPr lang="en-GB" sz="1600" dirty="0">
                <a:solidFill>
                  <a:schemeClr val="tx2">
                    <a:lumMod val="50000"/>
                  </a:schemeClr>
                </a:solidFill>
              </a:rPr>
              <a:t>Why do different youths commit different crimes? </a:t>
            </a:r>
          </a:p>
          <a:p>
            <a:pPr>
              <a:lnSpc>
                <a:spcPct val="90000"/>
              </a:lnSpc>
            </a:pPr>
            <a:r>
              <a:rPr lang="en-GB" sz="1600" dirty="0">
                <a:solidFill>
                  <a:schemeClr val="tx2">
                    <a:lumMod val="50000"/>
                  </a:schemeClr>
                </a:solidFill>
              </a:rPr>
              <a:t>Can we map moral reasoning to specific crimes?</a:t>
            </a:r>
          </a:p>
          <a:p>
            <a:pPr>
              <a:lnSpc>
                <a:spcPct val="90000"/>
              </a:lnSpc>
            </a:pPr>
            <a:r>
              <a:rPr lang="en-GB" sz="1600" dirty="0" err="1">
                <a:solidFill>
                  <a:schemeClr val="tx2">
                    <a:lumMod val="50000"/>
                  </a:schemeClr>
                </a:solidFill>
              </a:rPr>
              <a:t>Brugman</a:t>
            </a:r>
            <a:r>
              <a:rPr lang="en-GB" sz="1600" dirty="0">
                <a:solidFill>
                  <a:schemeClr val="tx2">
                    <a:lumMod val="50000"/>
                  </a:schemeClr>
                </a:solidFill>
              </a:rPr>
              <a:t> &amp; </a:t>
            </a:r>
            <a:r>
              <a:rPr lang="en-GB" sz="1600" dirty="0" err="1">
                <a:solidFill>
                  <a:schemeClr val="tx2">
                    <a:lumMod val="50000"/>
                  </a:schemeClr>
                </a:solidFill>
              </a:rPr>
              <a:t>Aleva</a:t>
            </a:r>
            <a:r>
              <a:rPr lang="en-GB" sz="1600" dirty="0">
                <a:solidFill>
                  <a:schemeClr val="tx2">
                    <a:lumMod val="50000"/>
                  </a:schemeClr>
                </a:solidFill>
              </a:rPr>
              <a:t> (2004) found slower moral reasoning for the value: `obeying the law`. </a:t>
            </a:r>
          </a:p>
          <a:p>
            <a:pPr>
              <a:lnSpc>
                <a:spcPct val="90000"/>
              </a:lnSpc>
            </a:pPr>
            <a:r>
              <a:rPr lang="en-GB" sz="1600" dirty="0">
                <a:solidFill>
                  <a:schemeClr val="tx2">
                    <a:lumMod val="50000"/>
                  </a:schemeClr>
                </a:solidFill>
              </a:rPr>
              <a:t>Is this evidence for internalising the action and not externalising the cognitions?</a:t>
            </a:r>
          </a:p>
          <a:p>
            <a:pPr>
              <a:lnSpc>
                <a:spcPct val="90000"/>
              </a:lnSpc>
            </a:pPr>
            <a:r>
              <a:rPr lang="en-GB" sz="1600" dirty="0">
                <a:solidFill>
                  <a:schemeClr val="tx2">
                    <a:lumMod val="50000"/>
                  </a:schemeClr>
                </a:solidFill>
              </a:rPr>
              <a:t>A way forward is to understand how offenders view and conceptualise their behaviour morally, if we are to fully appreciate the complexity of young offending. </a:t>
            </a:r>
            <a:endParaRPr lang="en-US" sz="1600" dirty="0">
              <a:solidFill>
                <a:schemeClr val="tx2">
                  <a:lumMod val="50000"/>
                </a:schemeClr>
              </a:solidFill>
            </a:endParaRPr>
          </a:p>
        </p:txBody>
      </p:sp>
    </p:spTree>
    <p:extLst>
      <p:ext uri="{BB962C8B-B14F-4D97-AF65-F5344CB8AC3E}">
        <p14:creationId xmlns:p14="http://schemas.microsoft.com/office/powerpoint/2010/main" val="1189929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chemeClr val="tx2">
                    <a:lumMod val="50000"/>
                  </a:schemeClr>
                </a:solidFill>
              </a:rPr>
              <a:t>Cycles of abuse</a:t>
            </a:r>
          </a:p>
        </p:txBody>
      </p:sp>
    </p:spTree>
    <p:extLst>
      <p:ext uri="{BB962C8B-B14F-4D97-AF65-F5344CB8AC3E}">
        <p14:creationId xmlns:p14="http://schemas.microsoft.com/office/powerpoint/2010/main" val="827177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dirty="0">
                <a:solidFill>
                  <a:schemeClr val="tx2">
                    <a:lumMod val="50000"/>
                  </a:schemeClr>
                </a:solidFill>
              </a:rPr>
              <a:t>Cycles of abuse in young offending.</a:t>
            </a:r>
            <a:endParaRPr lang="en-US" dirty="0">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996A4FD8-A527-7E87-F3BE-9451ACC40744}"/>
              </a:ext>
            </a:extLst>
          </p:cNvPr>
          <p:cNvGraphicFramePr>
            <a:graphicFrameLocks noGrp="1"/>
          </p:cNvGraphicFramePr>
          <p:nvPr>
            <p:ph idx="1"/>
            <p:extLst>
              <p:ext uri="{D42A27DB-BD31-4B8C-83A1-F6EECF244321}">
                <p14:modId xmlns:p14="http://schemas.microsoft.com/office/powerpoint/2010/main" val="766634460"/>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54571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60102387"/>
              </p:ext>
            </p:extLst>
          </p:nvPr>
        </p:nvGraphicFramePr>
        <p:xfrm>
          <a:off x="228600" y="1295400"/>
          <a:ext cx="86868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ight Arrow 15"/>
          <p:cNvSpPr/>
          <p:nvPr/>
        </p:nvSpPr>
        <p:spPr bwMode="auto">
          <a:xfrm>
            <a:off x="3810000" y="3896591"/>
            <a:ext cx="2362200" cy="228600"/>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14" name="Curved Down Arrow 13"/>
          <p:cNvSpPr/>
          <p:nvPr/>
        </p:nvSpPr>
        <p:spPr bwMode="auto">
          <a:xfrm rot="16200000">
            <a:off x="5060442" y="2698242"/>
            <a:ext cx="1537716" cy="685800"/>
          </a:xfrm>
          <a:prstGeom prst="curvedDown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15" name="Right Arrow 14"/>
          <p:cNvSpPr/>
          <p:nvPr/>
        </p:nvSpPr>
        <p:spPr bwMode="auto">
          <a:xfrm>
            <a:off x="3810000" y="1905000"/>
            <a:ext cx="2362200" cy="228600"/>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7" name="Curved Right Arrow 6"/>
          <p:cNvSpPr/>
          <p:nvPr/>
        </p:nvSpPr>
        <p:spPr bwMode="auto">
          <a:xfrm>
            <a:off x="5486400" y="4114800"/>
            <a:ext cx="685800" cy="1676400"/>
          </a:xfrm>
          <a:prstGeom prst="curved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1722370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Models to explain the cycle of abuse.</a:t>
            </a:r>
            <a:endParaRPr lang="en-US" sz="3100" dirty="0">
              <a:solidFill>
                <a:schemeClr val="tx2">
                  <a:lumMod val="50000"/>
                </a:schemeClr>
              </a:solidFill>
            </a:endParaRPr>
          </a:p>
        </p:txBody>
      </p:sp>
      <p:sp>
        <p:nvSpPr>
          <p:cNvPr id="3" name="Content Placeholder 2"/>
          <p:cNvSpPr>
            <a:spLocks noGrp="1"/>
          </p:cNvSpPr>
          <p:nvPr>
            <p:ph idx="1"/>
          </p:nvPr>
        </p:nvSpPr>
        <p:spPr>
          <a:xfrm>
            <a:off x="838202" y="990600"/>
            <a:ext cx="4378255" cy="4953000"/>
          </a:xfrm>
        </p:spPr>
        <p:txBody>
          <a:bodyPr anchor="ctr">
            <a:normAutofit/>
          </a:bodyPr>
          <a:lstStyle/>
          <a:p>
            <a:pPr>
              <a:lnSpc>
                <a:spcPct val="90000"/>
              </a:lnSpc>
            </a:pPr>
            <a:r>
              <a:rPr lang="en-GB" sz="1500" dirty="0">
                <a:solidFill>
                  <a:schemeClr val="tx2">
                    <a:lumMod val="50000"/>
                  </a:schemeClr>
                </a:solidFill>
              </a:rPr>
              <a:t>The models are:</a:t>
            </a:r>
          </a:p>
          <a:p>
            <a:pPr>
              <a:lnSpc>
                <a:spcPct val="90000"/>
              </a:lnSpc>
            </a:pPr>
            <a:r>
              <a:rPr lang="en-GB" sz="1500" dirty="0">
                <a:solidFill>
                  <a:schemeClr val="tx2">
                    <a:lumMod val="50000"/>
                  </a:schemeClr>
                </a:solidFill>
              </a:rPr>
              <a:t>1. based on social learning theory.</a:t>
            </a:r>
          </a:p>
          <a:p>
            <a:pPr>
              <a:lnSpc>
                <a:spcPct val="90000"/>
              </a:lnSpc>
            </a:pPr>
            <a:r>
              <a:rPr lang="en-GB" sz="1500" dirty="0">
                <a:solidFill>
                  <a:schemeClr val="tx2">
                    <a:lumMod val="50000"/>
                  </a:schemeClr>
                </a:solidFill>
              </a:rPr>
              <a:t>2. based on attachment theory.</a:t>
            </a:r>
          </a:p>
          <a:p>
            <a:pPr>
              <a:lnSpc>
                <a:spcPct val="90000"/>
              </a:lnSpc>
            </a:pPr>
            <a:r>
              <a:rPr lang="en-GB" sz="1500" dirty="0">
                <a:solidFill>
                  <a:schemeClr val="tx2">
                    <a:lumMod val="50000"/>
                  </a:schemeClr>
                </a:solidFill>
              </a:rPr>
              <a:t>3. based on deficient social information processing.</a:t>
            </a:r>
          </a:p>
          <a:p>
            <a:pPr>
              <a:lnSpc>
                <a:spcPct val="90000"/>
              </a:lnSpc>
            </a:pPr>
            <a:r>
              <a:rPr lang="en-GB" sz="1500" dirty="0">
                <a:solidFill>
                  <a:schemeClr val="tx2">
                    <a:lumMod val="50000"/>
                  </a:schemeClr>
                </a:solidFill>
              </a:rPr>
              <a:t>4. based on post traumatic stress.</a:t>
            </a:r>
          </a:p>
          <a:p>
            <a:pPr>
              <a:lnSpc>
                <a:spcPct val="90000"/>
              </a:lnSpc>
            </a:pPr>
            <a:r>
              <a:rPr lang="en-GB" sz="1500" dirty="0">
                <a:solidFill>
                  <a:schemeClr val="tx2">
                    <a:lumMod val="50000"/>
                  </a:schemeClr>
                </a:solidFill>
              </a:rPr>
              <a:t>5. based on emotional regulation.</a:t>
            </a:r>
          </a:p>
          <a:p>
            <a:pPr>
              <a:lnSpc>
                <a:spcPct val="90000"/>
              </a:lnSpc>
            </a:pPr>
            <a:r>
              <a:rPr lang="en-GB" sz="1500" dirty="0" err="1">
                <a:solidFill>
                  <a:schemeClr val="tx2">
                    <a:lumMod val="50000"/>
                  </a:schemeClr>
                </a:solidFill>
              </a:rPr>
              <a:t>Widom</a:t>
            </a:r>
            <a:r>
              <a:rPr lang="en-GB" sz="1500" dirty="0">
                <a:solidFill>
                  <a:schemeClr val="tx2">
                    <a:lumMod val="50000"/>
                  </a:schemeClr>
                </a:solidFill>
              </a:rPr>
              <a:t> (1989) investigated county court records of children abused at age 11. she then looked at their adult criminal history. 29% had criminal records, equating to a 1.7 times greater risk of criminality than controls.</a:t>
            </a:r>
          </a:p>
          <a:p>
            <a:pPr>
              <a:lnSpc>
                <a:spcPct val="90000"/>
              </a:lnSpc>
            </a:pPr>
            <a:r>
              <a:rPr lang="en-GB" sz="1500" b="1" dirty="0">
                <a:solidFill>
                  <a:schemeClr val="tx2">
                    <a:lumMod val="50000"/>
                  </a:schemeClr>
                </a:solidFill>
              </a:rPr>
              <a:t>What are your thoughts ?</a:t>
            </a:r>
            <a:endParaRPr lang="en-US" sz="1500" b="1" dirty="0">
              <a:solidFill>
                <a:schemeClr val="tx2">
                  <a:lumMod val="50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2953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dirty="0">
                <a:solidFill>
                  <a:schemeClr val="tx2">
                    <a:lumMod val="50000"/>
                  </a:schemeClr>
                </a:solidFill>
              </a:rPr>
              <a:t>Young sex offenders.</a:t>
            </a:r>
            <a:endParaRPr lang="en-US" dirty="0">
              <a:solidFill>
                <a:schemeClr val="tx2">
                  <a:lumMod val="50000"/>
                </a:schemeClr>
              </a:solidFill>
            </a:endParaRPr>
          </a:p>
        </p:txBody>
      </p:sp>
      <p:sp>
        <p:nvSpPr>
          <p:cNvPr id="3" name="Content Placeholder 2"/>
          <p:cNvSpPr>
            <a:spLocks noGrp="1"/>
          </p:cNvSpPr>
          <p:nvPr>
            <p:ph idx="1"/>
          </p:nvPr>
        </p:nvSpPr>
        <p:spPr>
          <a:xfrm>
            <a:off x="2753846" y="1981200"/>
            <a:ext cx="5563443" cy="3995590"/>
          </a:xfrm>
        </p:spPr>
        <p:txBody>
          <a:bodyPr>
            <a:normAutofit/>
          </a:bodyPr>
          <a:lstStyle/>
          <a:p>
            <a:pPr>
              <a:lnSpc>
                <a:spcPct val="90000"/>
              </a:lnSpc>
            </a:pPr>
            <a:r>
              <a:rPr lang="en-GB" sz="1400" dirty="0">
                <a:solidFill>
                  <a:schemeClr val="tx2">
                    <a:lumMod val="50000"/>
                  </a:schemeClr>
                </a:solidFill>
              </a:rPr>
              <a:t>Juvenile sex offenders have been largely ignored.</a:t>
            </a:r>
          </a:p>
          <a:p>
            <a:pPr>
              <a:lnSpc>
                <a:spcPct val="90000"/>
              </a:lnSpc>
            </a:pPr>
            <a:r>
              <a:rPr lang="en-GB" sz="1400" dirty="0" err="1">
                <a:solidFill>
                  <a:schemeClr val="tx2">
                    <a:lumMod val="50000"/>
                  </a:schemeClr>
                </a:solidFill>
              </a:rPr>
              <a:t>Langstrom</a:t>
            </a:r>
            <a:r>
              <a:rPr lang="en-GB" sz="1400" dirty="0">
                <a:solidFill>
                  <a:schemeClr val="tx2">
                    <a:lumMod val="50000"/>
                  </a:schemeClr>
                </a:solidFill>
              </a:rPr>
              <a:t> (1999) suggests the figure is relatively low, some 10% of total sex offences in general.</a:t>
            </a:r>
          </a:p>
          <a:p>
            <a:pPr>
              <a:lnSpc>
                <a:spcPct val="90000"/>
              </a:lnSpc>
            </a:pPr>
            <a:r>
              <a:rPr lang="en-GB" sz="1400" dirty="0">
                <a:solidFill>
                  <a:schemeClr val="tx2">
                    <a:lumMod val="50000"/>
                  </a:schemeClr>
                </a:solidFill>
              </a:rPr>
              <a:t>His findings relate to Sweden, figures for the U.S. and U.K. are somewhat higher. Based on U.K. statistics the figure may be as high as 30%.</a:t>
            </a:r>
          </a:p>
          <a:p>
            <a:pPr>
              <a:lnSpc>
                <a:spcPct val="90000"/>
              </a:lnSpc>
            </a:pPr>
            <a:r>
              <a:rPr lang="en-GB" sz="1400" dirty="0">
                <a:solidFill>
                  <a:schemeClr val="tx2">
                    <a:lumMod val="50000"/>
                  </a:schemeClr>
                </a:solidFill>
              </a:rPr>
              <a:t>British Survey results suggest that youngsters under 18 years commit at least one third of sex crimes against children.</a:t>
            </a:r>
          </a:p>
          <a:p>
            <a:pPr>
              <a:lnSpc>
                <a:spcPct val="90000"/>
              </a:lnSpc>
            </a:pPr>
            <a:r>
              <a:rPr lang="en-GB" sz="1400" dirty="0">
                <a:solidFill>
                  <a:schemeClr val="tx2">
                    <a:lumMod val="50000"/>
                  </a:schemeClr>
                </a:solidFill>
              </a:rPr>
              <a:t>Are the characteristics predicting delinquency the same as those predicting sexual crimes? </a:t>
            </a:r>
          </a:p>
          <a:p>
            <a:pPr>
              <a:lnSpc>
                <a:spcPct val="90000"/>
              </a:lnSpc>
            </a:pPr>
            <a:r>
              <a:rPr lang="en-GB" sz="1400" dirty="0">
                <a:solidFill>
                  <a:schemeClr val="tx2">
                    <a:lumMod val="50000"/>
                  </a:schemeClr>
                </a:solidFill>
              </a:rPr>
              <a:t>Young sexual offenders usually have an average of 7 victims before being brought to the attention of the police, one quarter of 12 year olds had a previous record of sexually abusive acts and predictors identified were: </a:t>
            </a:r>
          </a:p>
          <a:p>
            <a:pPr>
              <a:lnSpc>
                <a:spcPct val="90000"/>
              </a:lnSpc>
            </a:pPr>
            <a:r>
              <a:rPr lang="en-GB" sz="1400" b="1" dirty="0">
                <a:solidFill>
                  <a:schemeClr val="tx2">
                    <a:lumMod val="50000"/>
                  </a:schemeClr>
                </a:solidFill>
              </a:rPr>
              <a:t>Early onset sexually abusive behaviour, multiple victims and poor social skills.</a:t>
            </a:r>
          </a:p>
          <a:p>
            <a:pPr>
              <a:lnSpc>
                <a:spcPct val="90000"/>
              </a:lnSpc>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2537821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Youthful sex offenders.</a:t>
            </a:r>
            <a:endParaRPr lang="en-US" sz="3100" dirty="0">
              <a:solidFill>
                <a:schemeClr val="tx2">
                  <a:lumMod val="50000"/>
                </a:schemeClr>
              </a:solidFill>
            </a:endParaRPr>
          </a:p>
        </p:txBody>
      </p:sp>
      <p:sp>
        <p:nvSpPr>
          <p:cNvPr id="3" name="Content Placeholder 2"/>
          <p:cNvSpPr>
            <a:spLocks noGrp="1"/>
          </p:cNvSpPr>
          <p:nvPr>
            <p:ph idx="1"/>
          </p:nvPr>
        </p:nvSpPr>
        <p:spPr>
          <a:xfrm>
            <a:off x="1080388" y="610956"/>
            <a:ext cx="4272541" cy="5303520"/>
          </a:xfrm>
        </p:spPr>
        <p:txBody>
          <a:bodyPr anchor="ctr">
            <a:normAutofit/>
          </a:bodyPr>
          <a:lstStyle/>
          <a:p>
            <a:pPr>
              <a:lnSpc>
                <a:spcPct val="90000"/>
              </a:lnSpc>
            </a:pPr>
            <a:r>
              <a:rPr lang="en-GB" sz="1400" dirty="0">
                <a:solidFill>
                  <a:schemeClr val="tx2">
                    <a:lumMod val="50000"/>
                  </a:schemeClr>
                </a:solidFill>
              </a:rPr>
              <a:t>Violent crime is most commonly a youthful offence, which drops sharply beyond middle age. Anger is often associated with rape in many offenders. Therefore, should rape be viewed as a crime or violence or lust? </a:t>
            </a:r>
          </a:p>
          <a:p>
            <a:pPr>
              <a:lnSpc>
                <a:spcPct val="90000"/>
              </a:lnSpc>
            </a:pPr>
            <a:r>
              <a:rPr lang="en-GB" sz="1400" dirty="0" err="1">
                <a:solidFill>
                  <a:schemeClr val="tx2">
                    <a:lumMod val="50000"/>
                  </a:schemeClr>
                </a:solidFill>
              </a:rPr>
              <a:t>Worling</a:t>
            </a:r>
            <a:r>
              <a:rPr lang="en-GB" sz="1400" dirty="0">
                <a:solidFill>
                  <a:schemeClr val="tx2">
                    <a:lumMod val="50000"/>
                  </a:schemeClr>
                </a:solidFill>
              </a:rPr>
              <a:t> (1995) examined adolescent sex offender on a range of measures. Those offending against an older woman as opposed to peers, had experienced greater levels of physical punishment, sexual abuse from men led to abuse towards children, sexual abuse by women led to sexual abuse of older women.</a:t>
            </a:r>
          </a:p>
          <a:p>
            <a:pPr>
              <a:lnSpc>
                <a:spcPct val="90000"/>
              </a:lnSpc>
            </a:pPr>
            <a:r>
              <a:rPr lang="en-GB" sz="1400" dirty="0" err="1">
                <a:solidFill>
                  <a:schemeClr val="tx2">
                    <a:lumMod val="50000"/>
                  </a:schemeClr>
                </a:solidFill>
              </a:rPr>
              <a:t>Haapasalo</a:t>
            </a:r>
            <a:r>
              <a:rPr lang="en-GB" sz="1400" dirty="0">
                <a:solidFill>
                  <a:schemeClr val="tx2">
                    <a:lumMod val="50000"/>
                  </a:schemeClr>
                </a:solidFill>
              </a:rPr>
              <a:t> &amp; </a:t>
            </a:r>
            <a:r>
              <a:rPr lang="en-GB" sz="1400" dirty="0" err="1">
                <a:solidFill>
                  <a:schemeClr val="tx2">
                    <a:lumMod val="50000"/>
                  </a:schemeClr>
                </a:solidFill>
              </a:rPr>
              <a:t>Kankkonen</a:t>
            </a:r>
            <a:r>
              <a:rPr lang="en-GB" sz="1400" dirty="0">
                <a:solidFill>
                  <a:schemeClr val="tx2">
                    <a:lumMod val="50000"/>
                  </a:schemeClr>
                </a:solidFill>
              </a:rPr>
              <a:t> (1997) compared self reported experiences of childhood abuse in sex offenders compared to violent offenders. Sex offenders claimed to have experienced far more psychological abuse than violent offenders, such as:</a:t>
            </a:r>
          </a:p>
          <a:p>
            <a:pPr>
              <a:lnSpc>
                <a:spcPct val="90000"/>
              </a:lnSpc>
            </a:pPr>
            <a:r>
              <a:rPr lang="en-GB" sz="1400" dirty="0">
                <a:solidFill>
                  <a:schemeClr val="tx2">
                    <a:lumMod val="50000"/>
                  </a:schemeClr>
                </a:solidFill>
              </a:rPr>
              <a:t>`father/mother threatened to hurt me`, `mother/father belittled me`, `mother/father made me do shameful things`.</a:t>
            </a:r>
            <a:endParaRPr lang="en-US" sz="1400" dirty="0">
              <a:solidFill>
                <a:schemeClr val="tx2">
                  <a:lumMod val="50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768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Youthful offenders continued…</a:t>
            </a:r>
            <a:endParaRPr lang="en-US" sz="3100" dirty="0">
              <a:solidFill>
                <a:schemeClr val="tx2">
                  <a:lumMod val="50000"/>
                </a:schemeClr>
              </a:solidFill>
            </a:endParaRPr>
          </a:p>
        </p:txBody>
      </p:sp>
      <p:sp>
        <p:nvSpPr>
          <p:cNvPr id="3" name="Content Placeholder 2"/>
          <p:cNvSpPr>
            <a:spLocks noGrp="1"/>
          </p:cNvSpPr>
          <p:nvPr>
            <p:ph idx="1"/>
          </p:nvPr>
        </p:nvSpPr>
        <p:spPr>
          <a:xfrm>
            <a:off x="685800" y="777240"/>
            <a:ext cx="4530657" cy="5242560"/>
          </a:xfrm>
        </p:spPr>
        <p:txBody>
          <a:bodyPr anchor="ctr">
            <a:normAutofit/>
          </a:bodyPr>
          <a:lstStyle/>
          <a:p>
            <a:pPr>
              <a:lnSpc>
                <a:spcPct val="90000"/>
              </a:lnSpc>
            </a:pPr>
            <a:r>
              <a:rPr lang="en-GB" sz="1600" dirty="0">
                <a:solidFill>
                  <a:schemeClr val="tx2">
                    <a:lumMod val="50000"/>
                  </a:schemeClr>
                </a:solidFill>
              </a:rPr>
              <a:t>Up to half of child sexual abuse is conducted by those under age 21. in a meta analysis, Graves et al (1996) classed offenders into 3 categories:</a:t>
            </a:r>
          </a:p>
          <a:p>
            <a:pPr>
              <a:lnSpc>
                <a:spcPct val="90000"/>
              </a:lnSpc>
            </a:pPr>
            <a:r>
              <a:rPr lang="en-GB" sz="1600" dirty="0">
                <a:solidFill>
                  <a:schemeClr val="tx2">
                    <a:lumMod val="50000"/>
                  </a:schemeClr>
                </a:solidFill>
              </a:rPr>
              <a:t>Paedophilic: first offence between 6-12 years, usually female.</a:t>
            </a:r>
          </a:p>
          <a:p>
            <a:pPr>
              <a:lnSpc>
                <a:spcPct val="90000"/>
              </a:lnSpc>
            </a:pPr>
            <a:r>
              <a:rPr lang="en-GB" sz="1600" dirty="0">
                <a:solidFill>
                  <a:schemeClr val="tx2">
                    <a:lumMod val="50000"/>
                  </a:schemeClr>
                </a:solidFill>
              </a:rPr>
              <a:t>Sexual Assault: first offence age 13-15, victims vary, both older and younger.</a:t>
            </a:r>
          </a:p>
          <a:p>
            <a:pPr>
              <a:lnSpc>
                <a:spcPct val="90000"/>
              </a:lnSpc>
            </a:pPr>
            <a:r>
              <a:rPr lang="en-GB" sz="1600" dirty="0">
                <a:solidFill>
                  <a:schemeClr val="tx2">
                    <a:lumMod val="50000"/>
                  </a:schemeClr>
                </a:solidFill>
              </a:rPr>
              <a:t>Mixed Offence: a variety of sexual assault, exhibitionism, voyeurism, young children and frotteurism. </a:t>
            </a:r>
          </a:p>
          <a:p>
            <a:pPr>
              <a:lnSpc>
                <a:spcPct val="90000"/>
              </a:lnSpc>
            </a:pPr>
            <a:r>
              <a:rPr lang="en-GB" sz="1600" dirty="0">
                <a:solidFill>
                  <a:schemeClr val="tx2">
                    <a:lumMod val="50000"/>
                  </a:schemeClr>
                </a:solidFill>
              </a:rPr>
              <a:t>They generally are of lower social class, with pathological family structures, parents physically neglected/abused as children and a patriarchal problem of substance abuse.</a:t>
            </a:r>
            <a:endParaRPr lang="en-US" sz="1600" dirty="0">
              <a:solidFill>
                <a:schemeClr val="tx2">
                  <a:lumMod val="50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4522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chemeClr val="tx2">
                    <a:lumMod val="50000"/>
                  </a:schemeClr>
                </a:solidFill>
              </a:rPr>
              <a:t>Bullying</a:t>
            </a:r>
          </a:p>
        </p:txBody>
      </p:sp>
    </p:spTree>
    <p:extLst>
      <p:ext uri="{BB962C8B-B14F-4D97-AF65-F5344CB8AC3E}">
        <p14:creationId xmlns:p14="http://schemas.microsoft.com/office/powerpoint/2010/main" val="3679071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B2455E9-FA5C-3EDA-EC5B-234FAC4908D8}"/>
              </a:ext>
            </a:extLst>
          </p:cNvPr>
          <p:cNvGraphicFramePr>
            <a:graphicFrameLocks noGrp="1"/>
          </p:cNvGraphicFramePr>
          <p:nvPr>
            <p:ph idx="1"/>
            <p:extLst>
              <p:ext uri="{D42A27DB-BD31-4B8C-83A1-F6EECF244321}">
                <p14:modId xmlns:p14="http://schemas.microsoft.com/office/powerpoint/2010/main" val="3604495573"/>
              </p:ext>
            </p:extLst>
          </p:nvPr>
        </p:nvGraphicFramePr>
        <p:xfrm>
          <a:off x="457200" y="1219200"/>
          <a:ext cx="81534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3342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50000"/>
                  </a:schemeClr>
                </a:solidFill>
              </a:rPr>
              <a:t>Agnew`s strain theory and bullying.</a:t>
            </a:r>
          </a:p>
        </p:txBody>
      </p:sp>
      <p:sp>
        <p:nvSpPr>
          <p:cNvPr id="5" name="Rectangle 4"/>
          <p:cNvSpPr/>
          <p:nvPr/>
        </p:nvSpPr>
        <p:spPr>
          <a:xfrm>
            <a:off x="304800" y="2717631"/>
            <a:ext cx="2178311" cy="1938992"/>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a:solidFill>
                  <a:srgbClr val="1C1C1C"/>
                </a:solidFill>
                <a:latin typeface="Franklin Gothic Book" panose="020B0503020102020204" pitchFamily="34" charset="0"/>
              </a:rPr>
              <a:t>Adverse life experiences (e.g. bullying/ upbringing common to bullies)</a:t>
            </a:r>
          </a:p>
        </p:txBody>
      </p:sp>
      <p:sp>
        <p:nvSpPr>
          <p:cNvPr id="7" name="Rectangle 6"/>
          <p:cNvSpPr/>
          <p:nvPr/>
        </p:nvSpPr>
        <p:spPr>
          <a:xfrm>
            <a:off x="2971800" y="2209800"/>
            <a:ext cx="2422742" cy="1015663"/>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a:solidFill>
                  <a:srgbClr val="1C1C1C"/>
                </a:solidFill>
                <a:latin typeface="Franklin Gothic Book" panose="020B0503020102020204" pitchFamily="34" charset="0"/>
              </a:rPr>
              <a:t>Strain (</a:t>
            </a:r>
            <a:r>
              <a:rPr lang="en-GB" sz="2000" dirty="0" err="1">
                <a:solidFill>
                  <a:srgbClr val="1C1C1C"/>
                </a:solidFill>
                <a:latin typeface="Franklin Gothic Book" panose="020B0503020102020204" pitchFamily="34" charset="0"/>
              </a:rPr>
              <a:t>Agness`s</a:t>
            </a:r>
            <a:r>
              <a:rPr lang="en-GB" sz="2000" dirty="0">
                <a:solidFill>
                  <a:srgbClr val="1C1C1C"/>
                </a:solidFill>
                <a:latin typeface="Franklin Gothic Book" panose="020B0503020102020204" pitchFamily="34" charset="0"/>
              </a:rPr>
              <a:t>) term for adverse life experience</a:t>
            </a:r>
          </a:p>
        </p:txBody>
      </p:sp>
      <p:sp>
        <p:nvSpPr>
          <p:cNvPr id="8" name="Rectangle 7"/>
          <p:cNvSpPr/>
          <p:nvPr/>
        </p:nvSpPr>
        <p:spPr>
          <a:xfrm>
            <a:off x="5962389" y="2209800"/>
            <a:ext cx="2438400" cy="1015663"/>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a:solidFill>
                  <a:srgbClr val="1C1C1C"/>
                </a:solidFill>
                <a:latin typeface="Franklin Gothic Book" panose="020B0503020102020204" pitchFamily="34" charset="0"/>
              </a:rPr>
              <a:t>Consequence - negative emotional states</a:t>
            </a:r>
          </a:p>
        </p:txBody>
      </p:sp>
      <p:sp>
        <p:nvSpPr>
          <p:cNvPr id="9" name="Rectangle 8"/>
          <p:cNvSpPr/>
          <p:nvPr/>
        </p:nvSpPr>
        <p:spPr>
          <a:xfrm>
            <a:off x="2971800" y="4114800"/>
            <a:ext cx="2422742" cy="1323439"/>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a:solidFill>
                  <a:srgbClr val="1C1C1C"/>
                </a:solidFill>
                <a:latin typeface="Franklin Gothic Book" panose="020B0503020102020204" pitchFamily="34" charset="0"/>
              </a:rPr>
              <a:t>Bullying &amp; victimisation lead to delinquency</a:t>
            </a:r>
          </a:p>
          <a:p>
            <a:pPr lvl="0"/>
            <a:endParaRPr lang="en-GB" sz="2000" dirty="0">
              <a:solidFill>
                <a:srgbClr val="1C1C1C"/>
              </a:solidFill>
            </a:endParaRPr>
          </a:p>
        </p:txBody>
      </p:sp>
      <p:sp>
        <p:nvSpPr>
          <p:cNvPr id="10" name="Rectangle 9"/>
          <p:cNvSpPr/>
          <p:nvPr/>
        </p:nvSpPr>
        <p:spPr>
          <a:xfrm>
            <a:off x="5978047" y="4137764"/>
            <a:ext cx="2422742" cy="1015663"/>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a:solidFill>
                  <a:srgbClr val="1C1C1C"/>
                </a:solidFill>
                <a:latin typeface="Franklin Gothic Book" panose="020B0503020102020204" pitchFamily="34" charset="0"/>
              </a:rPr>
              <a:t>These states increase the risk of delinquent /ASB</a:t>
            </a:r>
          </a:p>
        </p:txBody>
      </p:sp>
      <p:cxnSp>
        <p:nvCxnSpPr>
          <p:cNvPr id="12" name="Straight Arrow Connector 11"/>
          <p:cNvCxnSpPr/>
          <p:nvPr/>
        </p:nvCxnSpPr>
        <p:spPr bwMode="auto">
          <a:xfrm flipV="1">
            <a:off x="2461320" y="2734127"/>
            <a:ext cx="488689" cy="330369"/>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a:endCxn id="8" idx="1"/>
          </p:cNvCxnSpPr>
          <p:nvPr/>
        </p:nvCxnSpPr>
        <p:spPr bwMode="auto">
          <a:xfrm flipV="1">
            <a:off x="5378884" y="2717632"/>
            <a:ext cx="583505" cy="8094"/>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a:stCxn id="8" idx="2"/>
            <a:endCxn id="10" idx="0"/>
          </p:cNvCxnSpPr>
          <p:nvPr/>
        </p:nvCxnSpPr>
        <p:spPr bwMode="auto">
          <a:xfrm>
            <a:off x="7181589" y="3225463"/>
            <a:ext cx="7829" cy="912301"/>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p:cNvCxnSpPr/>
          <p:nvPr/>
        </p:nvCxnSpPr>
        <p:spPr bwMode="auto">
          <a:xfrm flipH="1">
            <a:off x="5378884" y="4572000"/>
            <a:ext cx="583505" cy="381000"/>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556394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solidFill>
                  <a:schemeClr val="tx2">
                    <a:lumMod val="50000"/>
                  </a:schemeClr>
                </a:solidFill>
              </a:rPr>
              <a:t>Lack of parental control</a:t>
            </a:r>
          </a:p>
        </p:txBody>
      </p:sp>
    </p:spTree>
    <p:extLst>
      <p:ext uri="{BB962C8B-B14F-4D97-AF65-F5344CB8AC3E}">
        <p14:creationId xmlns:p14="http://schemas.microsoft.com/office/powerpoint/2010/main" val="36834167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0100" y="642594"/>
            <a:ext cx="7543800" cy="1371600"/>
          </a:xfrm>
        </p:spPr>
        <p:txBody>
          <a:bodyPr>
            <a:normAutofit/>
          </a:bodyPr>
          <a:lstStyle/>
          <a:p>
            <a:pPr algn="ctr"/>
            <a:r>
              <a:rPr lang="en-GB" dirty="0">
                <a:solidFill>
                  <a:schemeClr val="tx2">
                    <a:lumMod val="50000"/>
                  </a:schemeClr>
                </a:solidFill>
              </a:rPr>
              <a:t>What about birth order?</a:t>
            </a:r>
          </a:p>
        </p:txBody>
      </p:sp>
      <p:graphicFrame>
        <p:nvGraphicFramePr>
          <p:cNvPr id="5" name="Content Placeholder 2">
            <a:extLst>
              <a:ext uri="{FF2B5EF4-FFF2-40B4-BE49-F238E27FC236}">
                <a16:creationId xmlns:a16="http://schemas.microsoft.com/office/drawing/2014/main" id="{16AD5ACD-C124-33BA-0112-E5F748560352}"/>
              </a:ext>
            </a:extLst>
          </p:cNvPr>
          <p:cNvGraphicFramePr>
            <a:graphicFrameLocks noGrp="1"/>
          </p:cNvGraphicFramePr>
          <p:nvPr>
            <p:ph idx="1"/>
            <p:extLst>
              <p:ext uri="{D42A27DB-BD31-4B8C-83A1-F6EECF244321}">
                <p14:modId xmlns:p14="http://schemas.microsoft.com/office/powerpoint/2010/main" val="945560443"/>
              </p:ext>
            </p:extLst>
          </p:nvPr>
        </p:nvGraphicFramePr>
        <p:xfrm>
          <a:off x="800100" y="1828800"/>
          <a:ext cx="75438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26808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a:r>
              <a:rPr lang="en-GB" dirty="0">
                <a:solidFill>
                  <a:schemeClr val="tx2">
                    <a:lumMod val="50000"/>
                  </a:schemeClr>
                </a:solidFill>
              </a:rPr>
              <a:t>Criminal careers:</a:t>
            </a:r>
            <a:endParaRPr lang="en-US" dirty="0">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7A0DF1B4-35B3-D83D-02B2-09E31792761A}"/>
              </a:ext>
            </a:extLst>
          </p:cNvPr>
          <p:cNvGraphicFramePr>
            <a:graphicFrameLocks noGrp="1"/>
          </p:cNvGraphicFramePr>
          <p:nvPr>
            <p:ph idx="1"/>
            <p:extLst>
              <p:ext uri="{D42A27DB-BD31-4B8C-83A1-F6EECF244321}">
                <p14:modId xmlns:p14="http://schemas.microsoft.com/office/powerpoint/2010/main" val="2073146731"/>
              </p:ext>
            </p:extLst>
          </p:nvPr>
        </p:nvGraphicFramePr>
        <p:xfrm>
          <a:off x="3744755" y="237744"/>
          <a:ext cx="5223223" cy="6382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96485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757035066"/>
              </p:ext>
            </p:extLst>
          </p:nvPr>
        </p:nvGraphicFramePr>
        <p:xfrm>
          <a:off x="228600" y="152400"/>
          <a:ext cx="8686800" cy="65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urved Up Arrow 5"/>
          <p:cNvSpPr/>
          <p:nvPr/>
        </p:nvSpPr>
        <p:spPr bwMode="auto">
          <a:xfrm>
            <a:off x="3581400" y="1219200"/>
            <a:ext cx="666750" cy="533400"/>
          </a:xfrm>
          <a:prstGeom prst="curvedUp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pic>
        <p:nvPicPr>
          <p:cNvPr id="102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0800000">
            <a:off x="4898229" y="1164397"/>
            <a:ext cx="664370"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35503" y="4465746"/>
            <a:ext cx="711994"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400000">
            <a:off x="390078" y="4250415"/>
            <a:ext cx="706437"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urved Up Arrow 7"/>
          <p:cNvSpPr/>
          <p:nvPr/>
        </p:nvSpPr>
        <p:spPr bwMode="auto">
          <a:xfrm>
            <a:off x="6324600" y="5503101"/>
            <a:ext cx="591594" cy="762000"/>
          </a:xfrm>
          <a:prstGeom prst="curvedUp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New Roman" pitchFamily="18" charset="0"/>
            </a:endParaRPr>
          </a:p>
        </p:txBody>
      </p:sp>
      <p:sp>
        <p:nvSpPr>
          <p:cNvPr id="9" name="TextBox 8"/>
          <p:cNvSpPr txBox="1"/>
          <p:nvPr/>
        </p:nvSpPr>
        <p:spPr>
          <a:xfrm>
            <a:off x="3848100" y="752445"/>
            <a:ext cx="800100" cy="400110"/>
          </a:xfrm>
          <a:prstGeom prst="rect">
            <a:avLst/>
          </a:prstGeom>
          <a:solidFill>
            <a:srgbClr val="FFFF00"/>
          </a:solidFill>
          <a:ln>
            <a:solidFill>
              <a:schemeClr val="accent1"/>
            </a:solidFill>
          </a:ln>
        </p:spPr>
        <p:txBody>
          <a:bodyPr wrap="square" rtlCol="0">
            <a:spAutoFit/>
          </a:bodyPr>
          <a:lstStyle/>
          <a:p>
            <a:r>
              <a:rPr lang="en-GB" sz="2000" dirty="0">
                <a:latin typeface="Franklin Gothic Book" panose="020B0503020102020204" pitchFamily="34" charset="0"/>
              </a:rPr>
              <a:t>1in 6 </a:t>
            </a:r>
            <a:endParaRPr lang="en-US" sz="2000" dirty="0">
              <a:latin typeface="Franklin Gothic Book" panose="020B0503020102020204" pitchFamily="34" charset="0"/>
            </a:endParaRPr>
          </a:p>
        </p:txBody>
      </p:sp>
      <p:sp>
        <p:nvSpPr>
          <p:cNvPr id="10" name="TextBox 9"/>
          <p:cNvSpPr txBox="1"/>
          <p:nvPr/>
        </p:nvSpPr>
        <p:spPr>
          <a:xfrm>
            <a:off x="4495800" y="1752600"/>
            <a:ext cx="804862" cy="707886"/>
          </a:xfrm>
          <a:prstGeom prst="rect">
            <a:avLst/>
          </a:prstGeom>
          <a:solidFill>
            <a:srgbClr val="FFFF00"/>
          </a:solidFill>
          <a:ln>
            <a:solidFill>
              <a:schemeClr val="accent1"/>
            </a:solidFill>
          </a:ln>
        </p:spPr>
        <p:txBody>
          <a:bodyPr wrap="square" rtlCol="0">
            <a:spAutoFit/>
          </a:bodyPr>
          <a:lstStyle/>
          <a:p>
            <a:r>
              <a:rPr lang="en-GB" sz="2000" dirty="0">
                <a:latin typeface="Franklin Gothic Book" panose="020B0503020102020204" pitchFamily="34" charset="0"/>
              </a:rPr>
              <a:t>1 in 9</a:t>
            </a:r>
            <a:endParaRPr lang="en-US" sz="2000" dirty="0">
              <a:latin typeface="Franklin Gothic Book" panose="020B0503020102020204" pitchFamily="34" charset="0"/>
            </a:endParaRPr>
          </a:p>
        </p:txBody>
      </p:sp>
      <p:sp>
        <p:nvSpPr>
          <p:cNvPr id="11" name="TextBox 10"/>
          <p:cNvSpPr txBox="1"/>
          <p:nvPr/>
        </p:nvSpPr>
        <p:spPr>
          <a:xfrm>
            <a:off x="1219200" y="4696618"/>
            <a:ext cx="838200" cy="400110"/>
          </a:xfrm>
          <a:prstGeom prst="rect">
            <a:avLst/>
          </a:prstGeom>
          <a:solidFill>
            <a:srgbClr val="FFFF00"/>
          </a:solidFill>
          <a:ln>
            <a:solidFill>
              <a:schemeClr val="accent1"/>
            </a:solidFill>
          </a:ln>
        </p:spPr>
        <p:txBody>
          <a:bodyPr wrap="square" rtlCol="0">
            <a:spAutoFit/>
          </a:bodyPr>
          <a:lstStyle/>
          <a:p>
            <a:r>
              <a:rPr lang="en-GB" sz="2000" dirty="0">
                <a:latin typeface="Franklin Gothic Book" panose="020B0503020102020204" pitchFamily="34" charset="0"/>
              </a:rPr>
              <a:t>1 in 8</a:t>
            </a:r>
            <a:endParaRPr lang="en-US" sz="2000" dirty="0">
              <a:latin typeface="Franklin Gothic Book" panose="020B0503020102020204" pitchFamily="34" charset="0"/>
            </a:endParaRPr>
          </a:p>
        </p:txBody>
      </p:sp>
      <p:sp>
        <p:nvSpPr>
          <p:cNvPr id="12" name="TextBox 11"/>
          <p:cNvSpPr txBox="1"/>
          <p:nvPr/>
        </p:nvSpPr>
        <p:spPr>
          <a:xfrm>
            <a:off x="6469380" y="4773562"/>
            <a:ext cx="1028700" cy="646331"/>
          </a:xfrm>
          <a:prstGeom prst="rect">
            <a:avLst/>
          </a:prstGeom>
          <a:solidFill>
            <a:srgbClr val="FFFF00"/>
          </a:solidFill>
          <a:ln>
            <a:solidFill>
              <a:schemeClr val="accent1"/>
            </a:solidFill>
          </a:ln>
        </p:spPr>
        <p:txBody>
          <a:bodyPr wrap="square" rtlCol="0">
            <a:spAutoFit/>
          </a:bodyPr>
          <a:lstStyle/>
          <a:p>
            <a:r>
              <a:rPr lang="en-GB" sz="1800" dirty="0">
                <a:latin typeface="Franklin Gothic Book" panose="020B0503020102020204" pitchFamily="34" charset="0"/>
              </a:rPr>
              <a:t>Almost half</a:t>
            </a:r>
            <a:endParaRPr lang="en-US" sz="1800" dirty="0">
              <a:latin typeface="Franklin Gothic Book" panose="020B0503020102020204" pitchFamily="34" charset="0"/>
            </a:endParaRPr>
          </a:p>
        </p:txBody>
      </p:sp>
      <p:sp>
        <p:nvSpPr>
          <p:cNvPr id="13" name="TextBox 12"/>
          <p:cNvSpPr txBox="1"/>
          <p:nvPr/>
        </p:nvSpPr>
        <p:spPr>
          <a:xfrm>
            <a:off x="8120062" y="3886200"/>
            <a:ext cx="795338" cy="707886"/>
          </a:xfrm>
          <a:prstGeom prst="rect">
            <a:avLst/>
          </a:prstGeom>
          <a:solidFill>
            <a:srgbClr val="FFFF00"/>
          </a:solidFill>
          <a:ln>
            <a:solidFill>
              <a:schemeClr val="accent1"/>
            </a:solidFill>
          </a:ln>
        </p:spPr>
        <p:txBody>
          <a:bodyPr wrap="square" rtlCol="0">
            <a:spAutoFit/>
          </a:bodyPr>
          <a:lstStyle/>
          <a:p>
            <a:r>
              <a:rPr lang="en-GB" sz="2000" dirty="0">
                <a:latin typeface="Franklin Gothic Book" panose="020B0503020102020204" pitchFamily="34" charset="0"/>
              </a:rPr>
              <a:t>1 in 7</a:t>
            </a:r>
            <a:endParaRPr lang="en-US" sz="2000" dirty="0">
              <a:latin typeface="Franklin Gothic Book" panose="020B0503020102020204" pitchFamily="34" charset="0"/>
            </a:endParaRPr>
          </a:p>
        </p:txBody>
      </p:sp>
    </p:spTree>
    <p:extLst>
      <p:ext uri="{BB962C8B-B14F-4D97-AF65-F5344CB8AC3E}">
        <p14:creationId xmlns:p14="http://schemas.microsoft.com/office/powerpoint/2010/main" val="2177493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dirty="0">
                <a:solidFill>
                  <a:schemeClr val="tx2">
                    <a:lumMod val="50000"/>
                  </a:schemeClr>
                </a:solidFill>
              </a:rPr>
              <a:t>Farrington (2010)</a:t>
            </a:r>
          </a:p>
        </p:txBody>
      </p:sp>
      <p:sp>
        <p:nvSpPr>
          <p:cNvPr id="3" name="Content Placeholder 2"/>
          <p:cNvSpPr>
            <a:spLocks noGrp="1"/>
          </p:cNvSpPr>
          <p:nvPr>
            <p:ph idx="1"/>
          </p:nvPr>
        </p:nvSpPr>
        <p:spPr>
          <a:xfrm>
            <a:off x="2883462" y="1981200"/>
            <a:ext cx="5433827" cy="4114800"/>
          </a:xfrm>
        </p:spPr>
        <p:txBody>
          <a:bodyPr>
            <a:normAutofit/>
          </a:bodyPr>
          <a:lstStyle/>
          <a:p>
            <a:pPr>
              <a:lnSpc>
                <a:spcPct val="90000"/>
              </a:lnSpc>
            </a:pPr>
            <a:r>
              <a:rPr lang="en-GB" sz="1400" dirty="0">
                <a:solidFill>
                  <a:schemeClr val="tx2">
                    <a:lumMod val="50000"/>
                  </a:schemeClr>
                </a:solidFill>
              </a:rPr>
              <a:t>Offending is most prevalent aged 15-19 years.</a:t>
            </a:r>
          </a:p>
          <a:p>
            <a:pPr>
              <a:lnSpc>
                <a:spcPct val="90000"/>
              </a:lnSpc>
            </a:pPr>
            <a:r>
              <a:rPr lang="en-GB" sz="1400" dirty="0">
                <a:solidFill>
                  <a:schemeClr val="tx2">
                    <a:lumMod val="50000"/>
                  </a:schemeClr>
                </a:solidFill>
              </a:rPr>
              <a:t>However the peak of offending is around 9-14 years.</a:t>
            </a:r>
          </a:p>
          <a:p>
            <a:pPr>
              <a:lnSpc>
                <a:spcPct val="90000"/>
              </a:lnSpc>
            </a:pPr>
            <a:r>
              <a:rPr lang="en-GB" sz="1400" dirty="0">
                <a:solidFill>
                  <a:schemeClr val="tx2">
                    <a:lumMod val="50000"/>
                  </a:schemeClr>
                </a:solidFill>
              </a:rPr>
              <a:t>The distance to offending peaks at age 20-29 years.</a:t>
            </a:r>
          </a:p>
          <a:p>
            <a:pPr>
              <a:lnSpc>
                <a:spcPct val="90000"/>
              </a:lnSpc>
            </a:pPr>
            <a:r>
              <a:rPr lang="en-GB" sz="1400" dirty="0">
                <a:solidFill>
                  <a:schemeClr val="tx2">
                    <a:lumMod val="50000"/>
                  </a:schemeClr>
                </a:solidFill>
              </a:rPr>
              <a:t>Early offenders have highest and longest rate of offences.</a:t>
            </a:r>
          </a:p>
          <a:p>
            <a:pPr>
              <a:lnSpc>
                <a:spcPct val="90000"/>
              </a:lnSpc>
            </a:pPr>
            <a:r>
              <a:rPr lang="en-GB" sz="1400" dirty="0">
                <a:solidFill>
                  <a:schemeClr val="tx2">
                    <a:lumMod val="50000"/>
                  </a:schemeClr>
                </a:solidFill>
              </a:rPr>
              <a:t>Offenders are versatile as opposed to specialist.</a:t>
            </a:r>
          </a:p>
          <a:p>
            <a:pPr>
              <a:lnSpc>
                <a:spcPct val="90000"/>
              </a:lnSpc>
            </a:pPr>
            <a:r>
              <a:rPr lang="en-GB" sz="1400" dirty="0">
                <a:solidFill>
                  <a:schemeClr val="tx2">
                    <a:lumMod val="50000"/>
                  </a:schemeClr>
                </a:solidFill>
              </a:rPr>
              <a:t>Criminal offences are part of antisocial disorders developmentally.</a:t>
            </a:r>
          </a:p>
          <a:p>
            <a:pPr>
              <a:lnSpc>
                <a:spcPct val="90000"/>
              </a:lnSpc>
            </a:pPr>
            <a:r>
              <a:rPr lang="en-GB" sz="1400" dirty="0">
                <a:solidFill>
                  <a:schemeClr val="tx2">
                    <a:lumMod val="50000"/>
                  </a:schemeClr>
                </a:solidFill>
              </a:rPr>
              <a:t>Young offenders operate in groups, adults on their own.</a:t>
            </a:r>
          </a:p>
          <a:p>
            <a:pPr>
              <a:lnSpc>
                <a:spcPct val="90000"/>
              </a:lnSpc>
            </a:pPr>
            <a:r>
              <a:rPr lang="en-GB" sz="1400" dirty="0">
                <a:solidFill>
                  <a:schemeClr val="tx2">
                    <a:lumMod val="50000"/>
                  </a:schemeClr>
                </a:solidFill>
              </a:rPr>
              <a:t>There are different motives dependent on age. Younger crimes are for excitement, revenge and utilitarian purposes; older are mainly utilitarian.</a:t>
            </a:r>
          </a:p>
          <a:p>
            <a:pPr>
              <a:lnSpc>
                <a:spcPct val="90000"/>
              </a:lnSpc>
            </a:pPr>
            <a:r>
              <a:rPr lang="en-GB" sz="1400" dirty="0">
                <a:solidFill>
                  <a:schemeClr val="tx2">
                    <a:lumMod val="50000"/>
                  </a:schemeClr>
                </a:solidFill>
              </a:rPr>
              <a:t>The type of crime is characteristic of their age. Shoplifting in younger, burglary in older individuals.</a:t>
            </a:r>
          </a:p>
          <a:p>
            <a:pPr>
              <a:lnSpc>
                <a:spcPct val="90000"/>
              </a:lnSpc>
            </a:pPr>
            <a:endParaRPr lang="en-GB" sz="1100" dirty="0">
              <a:solidFill>
                <a:schemeClr val="tx1">
                  <a:lumMod val="75000"/>
                  <a:lumOff val="25000"/>
                </a:schemeClr>
              </a:solidFill>
            </a:endParaRPr>
          </a:p>
        </p:txBody>
      </p:sp>
    </p:spTree>
    <p:extLst>
      <p:ext uri="{BB962C8B-B14F-4D97-AF65-F5344CB8AC3E}">
        <p14:creationId xmlns:p14="http://schemas.microsoft.com/office/powerpoint/2010/main" val="14161936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Concluding comments</a:t>
            </a:r>
          </a:p>
        </p:txBody>
      </p:sp>
      <p:sp>
        <p:nvSpPr>
          <p:cNvPr id="3" name="Content Placeholder 2"/>
          <p:cNvSpPr>
            <a:spLocks noGrp="1"/>
          </p:cNvSpPr>
          <p:nvPr>
            <p:ph idx="1"/>
          </p:nvPr>
        </p:nvSpPr>
        <p:spPr>
          <a:xfrm>
            <a:off x="762002" y="838200"/>
            <a:ext cx="4454455" cy="5029200"/>
          </a:xfrm>
        </p:spPr>
        <p:txBody>
          <a:bodyPr anchor="ctr">
            <a:normAutofit/>
          </a:bodyPr>
          <a:lstStyle/>
          <a:p>
            <a:pPr>
              <a:lnSpc>
                <a:spcPct val="90000"/>
              </a:lnSpc>
            </a:pPr>
            <a:endParaRPr lang="en-GB" sz="1300" dirty="0">
              <a:solidFill>
                <a:schemeClr val="tx1">
                  <a:lumMod val="75000"/>
                  <a:lumOff val="25000"/>
                </a:schemeClr>
              </a:solidFill>
            </a:endParaRPr>
          </a:p>
          <a:p>
            <a:pPr>
              <a:lnSpc>
                <a:spcPct val="90000"/>
              </a:lnSpc>
            </a:pPr>
            <a:r>
              <a:rPr lang="en-GB" sz="1600" dirty="0">
                <a:solidFill>
                  <a:schemeClr val="tx2">
                    <a:lumMod val="50000"/>
                  </a:schemeClr>
                </a:solidFill>
              </a:rPr>
              <a:t>Clearly, any account of developmental criminality needs to be able to address the varying factors that may contribute to criminal behaviour (Howitt, 2015). </a:t>
            </a:r>
          </a:p>
          <a:p>
            <a:pPr>
              <a:lnSpc>
                <a:spcPct val="90000"/>
              </a:lnSpc>
            </a:pPr>
            <a:r>
              <a:rPr lang="en-GB" sz="1600" dirty="0">
                <a:solidFill>
                  <a:schemeClr val="tx2">
                    <a:lumMod val="50000"/>
                  </a:schemeClr>
                </a:solidFill>
              </a:rPr>
              <a:t>From the plethora of studies devoted to explaining lifespan criminology, the following conclusions may be drawn:</a:t>
            </a:r>
          </a:p>
          <a:p>
            <a:pPr>
              <a:lnSpc>
                <a:spcPct val="90000"/>
              </a:lnSpc>
            </a:pPr>
            <a:r>
              <a:rPr lang="en-GB" sz="1600" dirty="0">
                <a:solidFill>
                  <a:schemeClr val="tx2">
                    <a:lumMod val="50000"/>
                  </a:schemeClr>
                </a:solidFill>
              </a:rPr>
              <a:t>Origins of childhood criminology are diverse.</a:t>
            </a:r>
          </a:p>
          <a:p>
            <a:pPr>
              <a:lnSpc>
                <a:spcPct val="90000"/>
              </a:lnSpc>
            </a:pPr>
            <a:r>
              <a:rPr lang="en-GB" sz="1600" dirty="0">
                <a:solidFill>
                  <a:schemeClr val="tx2">
                    <a:lumMod val="50000"/>
                  </a:schemeClr>
                </a:solidFill>
              </a:rPr>
              <a:t>Different risk factors are associate with different  patterns of offending.</a:t>
            </a:r>
          </a:p>
          <a:p>
            <a:pPr>
              <a:lnSpc>
                <a:spcPct val="90000"/>
              </a:lnSpc>
            </a:pPr>
            <a:r>
              <a:rPr lang="en-GB" sz="1600" dirty="0">
                <a:solidFill>
                  <a:schemeClr val="tx2">
                    <a:lumMod val="50000"/>
                  </a:schemeClr>
                </a:solidFill>
              </a:rPr>
              <a:t>Early problem behaviour should not be neglected for two reasons:</a:t>
            </a:r>
          </a:p>
          <a:p>
            <a:pPr lvl="1">
              <a:lnSpc>
                <a:spcPct val="90000"/>
              </a:lnSpc>
            </a:pPr>
            <a:r>
              <a:rPr lang="en-GB" dirty="0">
                <a:solidFill>
                  <a:schemeClr val="tx2">
                    <a:lumMod val="50000"/>
                  </a:schemeClr>
                </a:solidFill>
              </a:rPr>
              <a:t>It may be predictive of later problem behaviour, and</a:t>
            </a:r>
          </a:p>
          <a:p>
            <a:pPr lvl="1">
              <a:lnSpc>
                <a:spcPct val="90000"/>
              </a:lnSpc>
            </a:pPr>
            <a:r>
              <a:rPr lang="en-GB" dirty="0">
                <a:solidFill>
                  <a:schemeClr val="tx2">
                    <a:lumMod val="50000"/>
                  </a:schemeClr>
                </a:solidFill>
              </a:rPr>
              <a:t>If so, simple interventions may lead to a reduction in future delinquent behaviour.</a:t>
            </a:r>
          </a:p>
          <a:p>
            <a:pPr lvl="1">
              <a:lnSpc>
                <a:spcPct val="90000"/>
              </a:lnSpc>
            </a:pPr>
            <a:endParaRPr lang="en-GB" sz="13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28004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References.</a:t>
            </a:r>
            <a:r>
              <a:rPr lang="en-GB" sz="3100" dirty="0"/>
              <a:t> </a:t>
            </a:r>
            <a:endParaRPr lang="en-US" sz="3100" dirty="0"/>
          </a:p>
        </p:txBody>
      </p:sp>
      <p:sp>
        <p:nvSpPr>
          <p:cNvPr id="3" name="Content Placeholder 2"/>
          <p:cNvSpPr>
            <a:spLocks noGrp="1"/>
          </p:cNvSpPr>
          <p:nvPr>
            <p:ph idx="1"/>
          </p:nvPr>
        </p:nvSpPr>
        <p:spPr>
          <a:xfrm>
            <a:off x="1080389" y="1420706"/>
            <a:ext cx="4136068" cy="4016587"/>
          </a:xfrm>
        </p:spPr>
        <p:txBody>
          <a:bodyPr anchor="ctr">
            <a:normAutofit/>
          </a:bodyPr>
          <a:lstStyle/>
          <a:p>
            <a:pPr>
              <a:lnSpc>
                <a:spcPct val="90000"/>
              </a:lnSpc>
            </a:pPr>
            <a:r>
              <a:rPr lang="en-GB" sz="1100" dirty="0">
                <a:solidFill>
                  <a:schemeClr val="tx2">
                    <a:lumMod val="50000"/>
                  </a:schemeClr>
                </a:solidFill>
              </a:rPr>
              <a:t>Abel, G., Becker, J. V., </a:t>
            </a:r>
            <a:r>
              <a:rPr lang="en-GB" sz="1100" dirty="0" err="1">
                <a:solidFill>
                  <a:schemeClr val="tx2">
                    <a:lumMod val="50000"/>
                  </a:schemeClr>
                </a:solidFill>
              </a:rPr>
              <a:t>Mittleman</a:t>
            </a:r>
            <a:r>
              <a:rPr lang="en-GB" sz="1100" dirty="0">
                <a:solidFill>
                  <a:schemeClr val="tx2">
                    <a:lumMod val="50000"/>
                  </a:schemeClr>
                </a:solidFill>
              </a:rPr>
              <a:t>, M. S., Cunningham-</a:t>
            </a:r>
            <a:r>
              <a:rPr lang="en-GB" sz="1100" dirty="0" err="1">
                <a:solidFill>
                  <a:schemeClr val="tx2">
                    <a:lumMod val="50000"/>
                  </a:schemeClr>
                </a:solidFill>
              </a:rPr>
              <a:t>Rathner</a:t>
            </a:r>
            <a:r>
              <a:rPr lang="en-GB" sz="1100" dirty="0">
                <a:solidFill>
                  <a:schemeClr val="tx2">
                    <a:lumMod val="50000"/>
                  </a:schemeClr>
                </a:solidFill>
              </a:rPr>
              <a:t>, J., Rouleau, J. L., and Murphy, W. D.(1987). Self reported sex crimes on non-incarcerated paraphiliacs. </a:t>
            </a:r>
            <a:r>
              <a:rPr lang="en-GB" sz="1100" i="1" dirty="0">
                <a:solidFill>
                  <a:schemeClr val="tx2">
                    <a:lumMod val="50000"/>
                  </a:schemeClr>
                </a:solidFill>
              </a:rPr>
              <a:t>Journal of interpersonal violence, </a:t>
            </a:r>
            <a:r>
              <a:rPr lang="en-GB" sz="1100" dirty="0">
                <a:solidFill>
                  <a:schemeClr val="tx2">
                    <a:lumMod val="50000"/>
                  </a:schemeClr>
                </a:solidFill>
              </a:rPr>
              <a:t>2, 3-25.</a:t>
            </a:r>
          </a:p>
          <a:p>
            <a:pPr>
              <a:lnSpc>
                <a:spcPct val="90000"/>
              </a:lnSpc>
            </a:pPr>
            <a:r>
              <a:rPr lang="en-GB" sz="1100" dirty="0" err="1">
                <a:solidFill>
                  <a:schemeClr val="tx2">
                    <a:lumMod val="50000"/>
                  </a:schemeClr>
                </a:solidFill>
              </a:rPr>
              <a:t>Araji</a:t>
            </a:r>
            <a:r>
              <a:rPr lang="en-GB" sz="1100" dirty="0">
                <a:solidFill>
                  <a:schemeClr val="tx2">
                    <a:lumMod val="50000"/>
                  </a:schemeClr>
                </a:solidFill>
              </a:rPr>
              <a:t>, S. &amp; </a:t>
            </a:r>
            <a:r>
              <a:rPr lang="en-GB" sz="1100" dirty="0" err="1">
                <a:solidFill>
                  <a:schemeClr val="tx2">
                    <a:lumMod val="50000"/>
                  </a:schemeClr>
                </a:solidFill>
              </a:rPr>
              <a:t>Finkelhor</a:t>
            </a:r>
            <a:r>
              <a:rPr lang="en-GB" sz="1100" dirty="0">
                <a:solidFill>
                  <a:schemeClr val="tx2">
                    <a:lumMod val="50000"/>
                  </a:schemeClr>
                </a:solidFill>
              </a:rPr>
              <a:t>, D.(1985). Explanations of </a:t>
            </a:r>
            <a:r>
              <a:rPr lang="en-GB" sz="1100" dirty="0" err="1">
                <a:solidFill>
                  <a:schemeClr val="tx2">
                    <a:lumMod val="50000"/>
                  </a:schemeClr>
                </a:solidFill>
              </a:rPr>
              <a:t>Pedophilia</a:t>
            </a:r>
            <a:r>
              <a:rPr lang="en-GB" sz="1100" dirty="0">
                <a:solidFill>
                  <a:schemeClr val="tx2">
                    <a:lumMod val="50000"/>
                  </a:schemeClr>
                </a:solidFill>
              </a:rPr>
              <a:t>: review of empirical research. </a:t>
            </a:r>
            <a:r>
              <a:rPr lang="en-GB" sz="1100" i="1" dirty="0">
                <a:solidFill>
                  <a:schemeClr val="tx2">
                    <a:lumMod val="50000"/>
                  </a:schemeClr>
                </a:solidFill>
              </a:rPr>
              <a:t>Bulletin of the America Academy of Psychiatry and the Law,</a:t>
            </a:r>
            <a:r>
              <a:rPr lang="en-GB" sz="1100" dirty="0">
                <a:solidFill>
                  <a:schemeClr val="tx2">
                    <a:lumMod val="50000"/>
                  </a:schemeClr>
                </a:solidFill>
              </a:rPr>
              <a:t> 13, (1), 17-37. </a:t>
            </a:r>
          </a:p>
          <a:p>
            <a:pPr>
              <a:lnSpc>
                <a:spcPct val="90000"/>
              </a:lnSpc>
            </a:pPr>
            <a:r>
              <a:rPr lang="en-GB" sz="1100" dirty="0">
                <a:solidFill>
                  <a:schemeClr val="tx2">
                    <a:lumMod val="50000"/>
                  </a:schemeClr>
                </a:solidFill>
              </a:rPr>
              <a:t>Arce, R. </a:t>
            </a:r>
            <a:r>
              <a:rPr lang="en-GB" sz="1100" dirty="0" err="1">
                <a:solidFill>
                  <a:schemeClr val="tx2">
                    <a:lumMod val="50000"/>
                  </a:schemeClr>
                </a:solidFill>
              </a:rPr>
              <a:t>Seijo</a:t>
            </a:r>
            <a:r>
              <a:rPr lang="en-GB" sz="1100" dirty="0">
                <a:solidFill>
                  <a:schemeClr val="tx2">
                    <a:lumMod val="50000"/>
                  </a:schemeClr>
                </a:solidFill>
              </a:rPr>
              <a:t>, D., Farina, F. and Novo, M.(2004). Family interaction factor: analysing the effects on personal, social and school inadaptability and delinquent behaviour. Krakow European Association of Psychology and Law (EAPL) Conference. </a:t>
            </a:r>
          </a:p>
          <a:p>
            <a:pPr>
              <a:lnSpc>
                <a:spcPct val="90000"/>
              </a:lnSpc>
            </a:pPr>
            <a:r>
              <a:rPr lang="en-GB" sz="1100" dirty="0" err="1">
                <a:solidFill>
                  <a:schemeClr val="tx2">
                    <a:lumMod val="50000"/>
                  </a:schemeClr>
                </a:solidFill>
              </a:rPr>
              <a:t>Barbaree</a:t>
            </a:r>
            <a:r>
              <a:rPr lang="en-GB" sz="1100" dirty="0">
                <a:solidFill>
                  <a:schemeClr val="tx2">
                    <a:lumMod val="50000"/>
                  </a:schemeClr>
                </a:solidFill>
              </a:rPr>
              <a:t>, H. E.(1998). Denial and minimization among sex offenders: assessment and treatment outcome. </a:t>
            </a:r>
            <a:r>
              <a:rPr lang="en-GB" sz="1100" i="1" dirty="0">
                <a:solidFill>
                  <a:schemeClr val="tx2">
                    <a:lumMod val="50000"/>
                  </a:schemeClr>
                </a:solidFill>
              </a:rPr>
              <a:t>Sex Offender Programming</a:t>
            </a:r>
            <a:r>
              <a:rPr lang="en-GB" sz="1100" dirty="0">
                <a:solidFill>
                  <a:schemeClr val="tx2">
                    <a:lumMod val="50000"/>
                  </a:schemeClr>
                </a:solidFill>
              </a:rPr>
              <a:t>, 3, (4),1-7.</a:t>
            </a:r>
          </a:p>
          <a:p>
            <a:pPr>
              <a:lnSpc>
                <a:spcPct val="90000"/>
              </a:lnSpc>
            </a:pPr>
            <a:r>
              <a:rPr lang="en-GB" sz="1100" dirty="0" err="1">
                <a:solidFill>
                  <a:schemeClr val="tx2">
                    <a:lumMod val="50000"/>
                  </a:schemeClr>
                </a:solidFill>
              </a:rPr>
              <a:t>Brugman</a:t>
            </a:r>
            <a:r>
              <a:rPr lang="en-GB" sz="1100" dirty="0">
                <a:solidFill>
                  <a:schemeClr val="tx2">
                    <a:lumMod val="50000"/>
                  </a:schemeClr>
                </a:solidFill>
              </a:rPr>
              <a:t>, D. &amp; </a:t>
            </a:r>
            <a:r>
              <a:rPr lang="en-GB" sz="1100" dirty="0" err="1">
                <a:solidFill>
                  <a:schemeClr val="tx2">
                    <a:lumMod val="50000"/>
                  </a:schemeClr>
                </a:solidFill>
              </a:rPr>
              <a:t>Aleva</a:t>
            </a:r>
            <a:r>
              <a:rPr lang="en-GB" sz="1100" dirty="0">
                <a:solidFill>
                  <a:schemeClr val="tx2">
                    <a:lumMod val="50000"/>
                  </a:schemeClr>
                </a:solidFill>
              </a:rPr>
              <a:t>, E.(2004). Developmental delay or regression in moral reasoning by juvenile delinquents? </a:t>
            </a:r>
            <a:r>
              <a:rPr lang="en-GB" sz="1100" i="1" dirty="0">
                <a:solidFill>
                  <a:schemeClr val="tx2">
                    <a:lumMod val="50000"/>
                  </a:schemeClr>
                </a:solidFill>
              </a:rPr>
              <a:t>Journal of Moral Education,</a:t>
            </a:r>
            <a:r>
              <a:rPr lang="en-GB" sz="1100" dirty="0">
                <a:solidFill>
                  <a:schemeClr val="tx2">
                    <a:lumMod val="50000"/>
                  </a:schemeClr>
                </a:solidFill>
              </a:rPr>
              <a:t> 33, 321-38. </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76963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References.</a:t>
            </a:r>
            <a:endParaRPr lang="en-US" sz="3100" dirty="0">
              <a:solidFill>
                <a:schemeClr val="tx2">
                  <a:lumMod val="50000"/>
                </a:schemeClr>
              </a:solidFill>
            </a:endParaRPr>
          </a:p>
        </p:txBody>
      </p:sp>
      <p:sp>
        <p:nvSpPr>
          <p:cNvPr id="3" name="Content Placeholder 2"/>
          <p:cNvSpPr>
            <a:spLocks noGrp="1"/>
          </p:cNvSpPr>
          <p:nvPr>
            <p:ph idx="1"/>
          </p:nvPr>
        </p:nvSpPr>
        <p:spPr>
          <a:xfrm>
            <a:off x="1080389" y="1420706"/>
            <a:ext cx="4136068" cy="4016587"/>
          </a:xfrm>
        </p:spPr>
        <p:txBody>
          <a:bodyPr anchor="ctr">
            <a:normAutofit/>
          </a:bodyPr>
          <a:lstStyle/>
          <a:p>
            <a:pPr>
              <a:lnSpc>
                <a:spcPct val="90000"/>
              </a:lnSpc>
            </a:pPr>
            <a:r>
              <a:rPr lang="sv-SE" sz="1100" dirty="0">
                <a:solidFill>
                  <a:schemeClr val="tx2">
                    <a:lumMod val="50000"/>
                  </a:schemeClr>
                </a:solidFill>
              </a:rPr>
              <a:t>Ellis, L.(1989). </a:t>
            </a:r>
            <a:r>
              <a:rPr lang="sv-SE" sz="1100" i="1" dirty="0" err="1">
                <a:solidFill>
                  <a:schemeClr val="tx2">
                    <a:lumMod val="50000"/>
                  </a:schemeClr>
                </a:solidFill>
              </a:rPr>
              <a:t>Theories</a:t>
            </a:r>
            <a:r>
              <a:rPr lang="sv-SE" sz="1100" i="1" dirty="0">
                <a:solidFill>
                  <a:schemeClr val="tx2">
                    <a:lumMod val="50000"/>
                  </a:schemeClr>
                </a:solidFill>
              </a:rPr>
              <a:t> </a:t>
            </a:r>
            <a:r>
              <a:rPr lang="sv-SE" sz="1100" i="1" dirty="0" err="1">
                <a:solidFill>
                  <a:schemeClr val="tx2">
                    <a:lumMod val="50000"/>
                  </a:schemeClr>
                </a:solidFill>
              </a:rPr>
              <a:t>of</a:t>
            </a:r>
            <a:r>
              <a:rPr lang="sv-SE" sz="1100" i="1" dirty="0">
                <a:solidFill>
                  <a:schemeClr val="tx2">
                    <a:lumMod val="50000"/>
                  </a:schemeClr>
                </a:solidFill>
              </a:rPr>
              <a:t> </a:t>
            </a:r>
            <a:r>
              <a:rPr lang="sv-SE" sz="1100" i="1" dirty="0" err="1">
                <a:solidFill>
                  <a:schemeClr val="tx2">
                    <a:lumMod val="50000"/>
                  </a:schemeClr>
                </a:solidFill>
              </a:rPr>
              <a:t>rape:Inquiries</a:t>
            </a:r>
            <a:r>
              <a:rPr lang="sv-SE" sz="1100" i="1" dirty="0">
                <a:solidFill>
                  <a:schemeClr val="tx2">
                    <a:lumMod val="50000"/>
                  </a:schemeClr>
                </a:solidFill>
              </a:rPr>
              <a:t> </a:t>
            </a:r>
            <a:r>
              <a:rPr lang="sv-SE" sz="1100" i="1" dirty="0" err="1">
                <a:solidFill>
                  <a:schemeClr val="tx2">
                    <a:lumMod val="50000"/>
                  </a:schemeClr>
                </a:solidFill>
              </a:rPr>
              <a:t>into</a:t>
            </a:r>
            <a:r>
              <a:rPr lang="sv-SE" sz="1100" i="1" dirty="0">
                <a:solidFill>
                  <a:schemeClr val="tx2">
                    <a:lumMod val="50000"/>
                  </a:schemeClr>
                </a:solidFill>
              </a:rPr>
              <a:t> the </a:t>
            </a:r>
            <a:r>
              <a:rPr lang="sv-SE" sz="1100" i="1" dirty="0" err="1">
                <a:solidFill>
                  <a:schemeClr val="tx2">
                    <a:lumMod val="50000"/>
                  </a:schemeClr>
                </a:solidFill>
              </a:rPr>
              <a:t>causes</a:t>
            </a:r>
            <a:r>
              <a:rPr lang="sv-SE" sz="1100" i="1" dirty="0">
                <a:solidFill>
                  <a:schemeClr val="tx2">
                    <a:lumMod val="50000"/>
                  </a:schemeClr>
                </a:solidFill>
              </a:rPr>
              <a:t> </a:t>
            </a:r>
            <a:r>
              <a:rPr lang="sv-SE" sz="1100" i="1" dirty="0" err="1">
                <a:solidFill>
                  <a:schemeClr val="tx2">
                    <a:lumMod val="50000"/>
                  </a:schemeClr>
                </a:solidFill>
              </a:rPr>
              <a:t>of</a:t>
            </a:r>
            <a:r>
              <a:rPr lang="sv-SE" sz="1100" i="1" dirty="0">
                <a:solidFill>
                  <a:schemeClr val="tx2">
                    <a:lumMod val="50000"/>
                  </a:schemeClr>
                </a:solidFill>
              </a:rPr>
              <a:t> sexual aggression</a:t>
            </a:r>
            <a:r>
              <a:rPr lang="sv-SE" sz="1100" dirty="0">
                <a:solidFill>
                  <a:schemeClr val="tx2">
                    <a:lumMod val="50000"/>
                  </a:schemeClr>
                </a:solidFill>
              </a:rPr>
              <a:t>. New York: </a:t>
            </a:r>
            <a:r>
              <a:rPr lang="sv-SE" sz="1100" dirty="0" err="1">
                <a:solidFill>
                  <a:schemeClr val="tx2">
                    <a:lumMod val="50000"/>
                  </a:schemeClr>
                </a:solidFill>
              </a:rPr>
              <a:t>Hemisphere</a:t>
            </a:r>
            <a:r>
              <a:rPr lang="sv-SE" sz="1100" dirty="0">
                <a:solidFill>
                  <a:schemeClr val="tx2">
                    <a:lumMod val="50000"/>
                  </a:schemeClr>
                </a:solidFill>
              </a:rPr>
              <a:t>.</a:t>
            </a:r>
          </a:p>
          <a:p>
            <a:pPr>
              <a:lnSpc>
                <a:spcPct val="90000"/>
              </a:lnSpc>
            </a:pPr>
            <a:r>
              <a:rPr lang="sv-SE" sz="1100" dirty="0" err="1">
                <a:solidFill>
                  <a:schemeClr val="tx2">
                    <a:lumMod val="50000"/>
                  </a:schemeClr>
                </a:solidFill>
              </a:rPr>
              <a:t>Eron,L</a:t>
            </a:r>
            <a:r>
              <a:rPr lang="sv-SE" sz="1100" dirty="0">
                <a:solidFill>
                  <a:schemeClr val="tx2">
                    <a:lumMod val="50000"/>
                  </a:schemeClr>
                </a:solidFill>
              </a:rPr>
              <a:t>. D.(1963). Relationship </a:t>
            </a:r>
            <a:r>
              <a:rPr lang="sv-SE" sz="1100" dirty="0" err="1">
                <a:solidFill>
                  <a:schemeClr val="tx2">
                    <a:lumMod val="50000"/>
                  </a:schemeClr>
                </a:solidFill>
              </a:rPr>
              <a:t>of</a:t>
            </a:r>
            <a:r>
              <a:rPr lang="sv-SE" sz="1100" dirty="0">
                <a:solidFill>
                  <a:schemeClr val="tx2">
                    <a:lumMod val="50000"/>
                  </a:schemeClr>
                </a:solidFill>
              </a:rPr>
              <a:t> TV </a:t>
            </a:r>
            <a:r>
              <a:rPr lang="sv-SE" sz="1100" dirty="0" err="1">
                <a:solidFill>
                  <a:schemeClr val="tx2">
                    <a:lumMod val="50000"/>
                  </a:schemeClr>
                </a:solidFill>
              </a:rPr>
              <a:t>viewing</a:t>
            </a:r>
            <a:r>
              <a:rPr lang="sv-SE" sz="1100" dirty="0">
                <a:solidFill>
                  <a:schemeClr val="tx2">
                    <a:lumMod val="50000"/>
                  </a:schemeClr>
                </a:solidFill>
              </a:rPr>
              <a:t> habits and </a:t>
            </a:r>
            <a:r>
              <a:rPr lang="sv-SE" sz="1100" dirty="0" err="1">
                <a:solidFill>
                  <a:schemeClr val="tx2">
                    <a:lumMod val="50000"/>
                  </a:schemeClr>
                </a:solidFill>
              </a:rPr>
              <a:t>agressive</a:t>
            </a:r>
            <a:r>
              <a:rPr lang="sv-SE" sz="1100" dirty="0">
                <a:solidFill>
                  <a:schemeClr val="tx2">
                    <a:lumMod val="50000"/>
                  </a:schemeClr>
                </a:solidFill>
              </a:rPr>
              <a:t> </a:t>
            </a:r>
            <a:r>
              <a:rPr lang="sv-SE" sz="1100" dirty="0" err="1">
                <a:solidFill>
                  <a:schemeClr val="tx2">
                    <a:lumMod val="50000"/>
                  </a:schemeClr>
                </a:solidFill>
              </a:rPr>
              <a:t>behaviour</a:t>
            </a:r>
            <a:r>
              <a:rPr lang="sv-SE" sz="1100" dirty="0">
                <a:solidFill>
                  <a:schemeClr val="tx2">
                    <a:lumMod val="50000"/>
                  </a:schemeClr>
                </a:solidFill>
              </a:rPr>
              <a:t> in </a:t>
            </a:r>
            <a:r>
              <a:rPr lang="sv-SE" sz="1100" dirty="0" err="1">
                <a:solidFill>
                  <a:schemeClr val="tx2">
                    <a:lumMod val="50000"/>
                  </a:schemeClr>
                </a:solidFill>
              </a:rPr>
              <a:t>vhildren</a:t>
            </a:r>
            <a:r>
              <a:rPr lang="sv-SE" sz="1100" dirty="0">
                <a:solidFill>
                  <a:schemeClr val="tx2">
                    <a:lumMod val="50000"/>
                  </a:schemeClr>
                </a:solidFill>
              </a:rPr>
              <a:t>.</a:t>
            </a:r>
            <a:r>
              <a:rPr lang="sv-SE" sz="1100" i="1" dirty="0">
                <a:solidFill>
                  <a:schemeClr val="tx2">
                    <a:lumMod val="50000"/>
                  </a:schemeClr>
                </a:solidFill>
              </a:rPr>
              <a:t> Journal </a:t>
            </a:r>
            <a:r>
              <a:rPr lang="sv-SE" sz="1100" i="1" dirty="0" err="1">
                <a:solidFill>
                  <a:schemeClr val="tx2">
                    <a:lumMod val="50000"/>
                  </a:schemeClr>
                </a:solidFill>
              </a:rPr>
              <a:t>of</a:t>
            </a:r>
            <a:r>
              <a:rPr lang="sv-SE" sz="1100" i="1" dirty="0">
                <a:solidFill>
                  <a:schemeClr val="tx2">
                    <a:lumMod val="50000"/>
                  </a:schemeClr>
                </a:solidFill>
              </a:rPr>
              <a:t> </a:t>
            </a:r>
            <a:r>
              <a:rPr lang="sv-SE" sz="1100" i="1" dirty="0" err="1">
                <a:solidFill>
                  <a:schemeClr val="tx2">
                    <a:lumMod val="50000"/>
                  </a:schemeClr>
                </a:solidFill>
              </a:rPr>
              <a:t>Abnormal</a:t>
            </a:r>
            <a:r>
              <a:rPr lang="sv-SE" sz="1100" i="1" dirty="0">
                <a:solidFill>
                  <a:schemeClr val="tx2">
                    <a:lumMod val="50000"/>
                  </a:schemeClr>
                </a:solidFill>
              </a:rPr>
              <a:t> and Social </a:t>
            </a:r>
            <a:r>
              <a:rPr lang="sv-SE" sz="1100" i="1" dirty="0" err="1">
                <a:solidFill>
                  <a:schemeClr val="tx2">
                    <a:lumMod val="50000"/>
                  </a:schemeClr>
                </a:solidFill>
              </a:rPr>
              <a:t>Psychology</a:t>
            </a:r>
            <a:r>
              <a:rPr lang="sv-SE" sz="1100" dirty="0">
                <a:solidFill>
                  <a:schemeClr val="tx2">
                    <a:lumMod val="50000"/>
                  </a:schemeClr>
                </a:solidFill>
              </a:rPr>
              <a:t>, 67, 193-6.</a:t>
            </a:r>
          </a:p>
          <a:p>
            <a:pPr>
              <a:lnSpc>
                <a:spcPct val="90000"/>
              </a:lnSpc>
            </a:pPr>
            <a:r>
              <a:rPr lang="sv-SE" sz="1100" dirty="0">
                <a:solidFill>
                  <a:schemeClr val="tx2">
                    <a:lumMod val="50000"/>
                  </a:schemeClr>
                </a:solidFill>
              </a:rPr>
              <a:t>Farrington, D. P.(1995). The </a:t>
            </a:r>
            <a:r>
              <a:rPr lang="sv-SE" sz="1100" dirty="0" err="1">
                <a:solidFill>
                  <a:schemeClr val="tx2">
                    <a:lumMod val="50000"/>
                  </a:schemeClr>
                </a:solidFill>
              </a:rPr>
              <a:t>Psychology</a:t>
            </a:r>
            <a:r>
              <a:rPr lang="sv-SE" sz="1100" dirty="0">
                <a:solidFill>
                  <a:schemeClr val="tx2">
                    <a:lumMod val="50000"/>
                  </a:schemeClr>
                </a:solidFill>
              </a:rPr>
              <a:t> </a:t>
            </a:r>
            <a:r>
              <a:rPr lang="sv-SE" sz="1100" dirty="0" err="1">
                <a:solidFill>
                  <a:schemeClr val="tx2">
                    <a:lumMod val="50000"/>
                  </a:schemeClr>
                </a:solidFill>
              </a:rPr>
              <a:t>of</a:t>
            </a:r>
            <a:r>
              <a:rPr lang="sv-SE" sz="1100" dirty="0">
                <a:solidFill>
                  <a:schemeClr val="tx2">
                    <a:lumMod val="50000"/>
                  </a:schemeClr>
                </a:solidFill>
              </a:rPr>
              <a:t> </a:t>
            </a:r>
            <a:r>
              <a:rPr lang="sv-SE" sz="1100" dirty="0" err="1">
                <a:solidFill>
                  <a:schemeClr val="tx2">
                    <a:lumMod val="50000"/>
                  </a:schemeClr>
                </a:solidFill>
              </a:rPr>
              <a:t>crime</a:t>
            </a:r>
            <a:r>
              <a:rPr lang="sv-SE" sz="1100" dirty="0">
                <a:solidFill>
                  <a:schemeClr val="tx2">
                    <a:lumMod val="50000"/>
                  </a:schemeClr>
                </a:solidFill>
              </a:rPr>
              <a:t>: </a:t>
            </a:r>
            <a:r>
              <a:rPr lang="sv-SE" sz="1100" dirty="0" err="1">
                <a:solidFill>
                  <a:schemeClr val="tx2">
                    <a:lumMod val="50000"/>
                  </a:schemeClr>
                </a:solidFill>
              </a:rPr>
              <a:t>Influences</a:t>
            </a:r>
            <a:r>
              <a:rPr lang="sv-SE" sz="1100" dirty="0">
                <a:solidFill>
                  <a:schemeClr val="tx2">
                    <a:lumMod val="50000"/>
                  </a:schemeClr>
                </a:solidFill>
              </a:rPr>
              <a:t> and </a:t>
            </a:r>
            <a:r>
              <a:rPr lang="sv-SE" sz="1100" dirty="0" err="1">
                <a:solidFill>
                  <a:schemeClr val="tx2">
                    <a:lumMod val="50000"/>
                  </a:schemeClr>
                </a:solidFill>
              </a:rPr>
              <a:t>constraints</a:t>
            </a:r>
            <a:r>
              <a:rPr lang="sv-SE" sz="1100" dirty="0">
                <a:solidFill>
                  <a:schemeClr val="tx2">
                    <a:lumMod val="50000"/>
                  </a:schemeClr>
                </a:solidFill>
              </a:rPr>
              <a:t> on </a:t>
            </a:r>
            <a:r>
              <a:rPr lang="sv-SE" sz="1100" dirty="0" err="1">
                <a:solidFill>
                  <a:schemeClr val="tx2">
                    <a:lumMod val="50000"/>
                  </a:schemeClr>
                </a:solidFill>
              </a:rPr>
              <a:t>offending</a:t>
            </a:r>
            <a:r>
              <a:rPr lang="sv-SE" sz="1100" dirty="0">
                <a:solidFill>
                  <a:schemeClr val="tx2">
                    <a:lumMod val="50000"/>
                  </a:schemeClr>
                </a:solidFill>
              </a:rPr>
              <a:t>. In R. Bull and D. Carson (Eds), </a:t>
            </a:r>
            <a:r>
              <a:rPr lang="sv-SE" sz="1100" i="1" dirty="0" err="1">
                <a:solidFill>
                  <a:schemeClr val="tx2">
                    <a:lumMod val="50000"/>
                  </a:schemeClr>
                </a:solidFill>
              </a:rPr>
              <a:t>Handbook</a:t>
            </a:r>
            <a:r>
              <a:rPr lang="sv-SE" sz="1100" i="1" dirty="0">
                <a:solidFill>
                  <a:schemeClr val="tx2">
                    <a:lumMod val="50000"/>
                  </a:schemeClr>
                </a:solidFill>
              </a:rPr>
              <a:t> </a:t>
            </a:r>
            <a:r>
              <a:rPr lang="sv-SE" sz="1100" i="1" dirty="0" err="1">
                <a:solidFill>
                  <a:schemeClr val="tx2">
                    <a:lumMod val="50000"/>
                  </a:schemeClr>
                </a:solidFill>
              </a:rPr>
              <a:t>of</a:t>
            </a:r>
            <a:r>
              <a:rPr lang="sv-SE" sz="1100" i="1" dirty="0">
                <a:solidFill>
                  <a:schemeClr val="tx2">
                    <a:lumMod val="50000"/>
                  </a:schemeClr>
                </a:solidFill>
              </a:rPr>
              <a:t> </a:t>
            </a:r>
            <a:r>
              <a:rPr lang="sv-SE" sz="1100" i="1" dirty="0" err="1">
                <a:solidFill>
                  <a:schemeClr val="tx2">
                    <a:lumMod val="50000"/>
                  </a:schemeClr>
                </a:solidFill>
              </a:rPr>
              <a:t>Psychology</a:t>
            </a:r>
            <a:r>
              <a:rPr lang="sv-SE" sz="1100" i="1" dirty="0">
                <a:solidFill>
                  <a:schemeClr val="tx2">
                    <a:lumMod val="50000"/>
                  </a:schemeClr>
                </a:solidFill>
              </a:rPr>
              <a:t> in Legal </a:t>
            </a:r>
            <a:r>
              <a:rPr lang="sv-SE" sz="1100" i="1" dirty="0" err="1">
                <a:solidFill>
                  <a:schemeClr val="tx2">
                    <a:lumMod val="50000"/>
                  </a:schemeClr>
                </a:solidFill>
              </a:rPr>
              <a:t>Contexts</a:t>
            </a:r>
            <a:r>
              <a:rPr lang="sv-SE" sz="1100" dirty="0">
                <a:solidFill>
                  <a:schemeClr val="tx2">
                    <a:lumMod val="50000"/>
                  </a:schemeClr>
                </a:solidFill>
              </a:rPr>
              <a:t>. </a:t>
            </a:r>
            <a:r>
              <a:rPr lang="sv-SE" sz="1100" dirty="0" err="1">
                <a:solidFill>
                  <a:schemeClr val="tx2">
                    <a:lumMod val="50000"/>
                  </a:schemeClr>
                </a:solidFill>
              </a:rPr>
              <a:t>Chichester</a:t>
            </a:r>
            <a:r>
              <a:rPr lang="sv-SE" sz="1100" dirty="0">
                <a:solidFill>
                  <a:schemeClr val="tx2">
                    <a:lumMod val="50000"/>
                  </a:schemeClr>
                </a:solidFill>
              </a:rPr>
              <a:t>: John Wiley, </a:t>
            </a:r>
            <a:r>
              <a:rPr lang="sv-SE" sz="1100" dirty="0" err="1">
                <a:solidFill>
                  <a:schemeClr val="tx2">
                    <a:lumMod val="50000"/>
                  </a:schemeClr>
                </a:solidFill>
              </a:rPr>
              <a:t>pp</a:t>
            </a:r>
            <a:r>
              <a:rPr lang="sv-SE" sz="1100" dirty="0">
                <a:solidFill>
                  <a:schemeClr val="tx2">
                    <a:lumMod val="50000"/>
                  </a:schemeClr>
                </a:solidFill>
              </a:rPr>
              <a:t>, 291-314.</a:t>
            </a:r>
          </a:p>
          <a:p>
            <a:pPr>
              <a:lnSpc>
                <a:spcPct val="90000"/>
              </a:lnSpc>
            </a:pPr>
            <a:r>
              <a:rPr lang="sv-SE" sz="1100" dirty="0" err="1">
                <a:solidFill>
                  <a:schemeClr val="tx2">
                    <a:lumMod val="50000"/>
                  </a:schemeClr>
                </a:solidFill>
              </a:rPr>
              <a:t>Felson</a:t>
            </a:r>
            <a:r>
              <a:rPr lang="sv-SE" sz="1100" dirty="0">
                <a:solidFill>
                  <a:schemeClr val="tx2">
                    <a:lumMod val="50000"/>
                  </a:schemeClr>
                </a:solidFill>
              </a:rPr>
              <a:t>, R. B.(1996). </a:t>
            </a:r>
            <a:r>
              <a:rPr lang="sv-SE" sz="1100" dirty="0" err="1">
                <a:solidFill>
                  <a:schemeClr val="tx2">
                    <a:lumMod val="50000"/>
                  </a:schemeClr>
                </a:solidFill>
              </a:rPr>
              <a:t>Mass</a:t>
            </a:r>
            <a:r>
              <a:rPr lang="sv-SE" sz="1100" dirty="0">
                <a:solidFill>
                  <a:schemeClr val="tx2">
                    <a:lumMod val="50000"/>
                  </a:schemeClr>
                </a:solidFill>
              </a:rPr>
              <a:t> media </a:t>
            </a:r>
            <a:r>
              <a:rPr lang="sv-SE" sz="1100" dirty="0" err="1">
                <a:solidFill>
                  <a:schemeClr val="tx2">
                    <a:lumMod val="50000"/>
                  </a:schemeClr>
                </a:solidFill>
              </a:rPr>
              <a:t>effects</a:t>
            </a:r>
            <a:r>
              <a:rPr lang="sv-SE" sz="1100" dirty="0">
                <a:solidFill>
                  <a:schemeClr val="tx2">
                    <a:lumMod val="50000"/>
                  </a:schemeClr>
                </a:solidFill>
              </a:rPr>
              <a:t> on </a:t>
            </a:r>
            <a:r>
              <a:rPr lang="sv-SE" sz="1100" dirty="0" err="1">
                <a:solidFill>
                  <a:schemeClr val="tx2">
                    <a:lumMod val="50000"/>
                  </a:schemeClr>
                </a:solidFill>
              </a:rPr>
              <a:t>violent</a:t>
            </a:r>
            <a:r>
              <a:rPr lang="sv-SE" sz="1100" dirty="0">
                <a:solidFill>
                  <a:schemeClr val="tx2">
                    <a:lumMod val="50000"/>
                  </a:schemeClr>
                </a:solidFill>
              </a:rPr>
              <a:t> </a:t>
            </a:r>
            <a:r>
              <a:rPr lang="sv-SE" sz="1100" dirty="0" err="1">
                <a:solidFill>
                  <a:schemeClr val="tx2">
                    <a:lumMod val="50000"/>
                  </a:schemeClr>
                </a:solidFill>
              </a:rPr>
              <a:t>behaviour</a:t>
            </a:r>
            <a:r>
              <a:rPr lang="sv-SE" sz="1100" dirty="0">
                <a:solidFill>
                  <a:schemeClr val="tx2">
                    <a:lumMod val="50000"/>
                  </a:schemeClr>
                </a:solidFill>
              </a:rPr>
              <a:t>. </a:t>
            </a:r>
            <a:r>
              <a:rPr lang="sv-SE" sz="1100" i="1" dirty="0" err="1">
                <a:solidFill>
                  <a:schemeClr val="tx2">
                    <a:lumMod val="50000"/>
                  </a:schemeClr>
                </a:solidFill>
              </a:rPr>
              <a:t>Annual</a:t>
            </a:r>
            <a:r>
              <a:rPr lang="sv-SE" sz="1100" i="1" dirty="0">
                <a:solidFill>
                  <a:schemeClr val="tx2">
                    <a:lumMod val="50000"/>
                  </a:schemeClr>
                </a:solidFill>
              </a:rPr>
              <a:t> Review </a:t>
            </a:r>
            <a:r>
              <a:rPr lang="sv-SE" sz="1100" i="1" dirty="0" err="1">
                <a:solidFill>
                  <a:schemeClr val="tx2">
                    <a:lumMod val="50000"/>
                  </a:schemeClr>
                </a:solidFill>
              </a:rPr>
              <a:t>of</a:t>
            </a:r>
            <a:r>
              <a:rPr lang="sv-SE" sz="1100" i="1" dirty="0">
                <a:solidFill>
                  <a:schemeClr val="tx2">
                    <a:lumMod val="50000"/>
                  </a:schemeClr>
                </a:solidFill>
              </a:rPr>
              <a:t> </a:t>
            </a:r>
            <a:r>
              <a:rPr lang="sv-SE" sz="1100" i="1" dirty="0" err="1">
                <a:solidFill>
                  <a:schemeClr val="tx2">
                    <a:lumMod val="50000"/>
                  </a:schemeClr>
                </a:solidFill>
              </a:rPr>
              <a:t>Sociology</a:t>
            </a:r>
            <a:r>
              <a:rPr lang="sv-SE" sz="1100" dirty="0">
                <a:solidFill>
                  <a:schemeClr val="tx2">
                    <a:lumMod val="50000"/>
                  </a:schemeClr>
                </a:solidFill>
              </a:rPr>
              <a:t>, 22, 102-28.</a:t>
            </a:r>
          </a:p>
          <a:p>
            <a:pPr>
              <a:lnSpc>
                <a:spcPct val="90000"/>
              </a:lnSpc>
            </a:pPr>
            <a:r>
              <a:rPr lang="fr-FR" sz="1100" dirty="0" err="1">
                <a:solidFill>
                  <a:schemeClr val="tx2">
                    <a:lumMod val="50000"/>
                  </a:schemeClr>
                </a:solidFill>
              </a:rPr>
              <a:t>Gelles</a:t>
            </a:r>
            <a:r>
              <a:rPr lang="fr-FR" sz="1100" dirty="0">
                <a:solidFill>
                  <a:schemeClr val="tx2">
                    <a:lumMod val="50000"/>
                  </a:schemeClr>
                </a:solidFill>
              </a:rPr>
              <a:t>, R. J. &amp; </a:t>
            </a:r>
            <a:r>
              <a:rPr lang="fr-FR" sz="1100" dirty="0" err="1">
                <a:solidFill>
                  <a:schemeClr val="tx2">
                    <a:lumMod val="50000"/>
                  </a:schemeClr>
                </a:solidFill>
              </a:rPr>
              <a:t>Straus</a:t>
            </a:r>
            <a:r>
              <a:rPr lang="fr-FR" sz="1100" dirty="0">
                <a:solidFill>
                  <a:schemeClr val="tx2">
                    <a:lumMod val="50000"/>
                  </a:schemeClr>
                </a:solidFill>
              </a:rPr>
              <a:t>, M. A.(1979). Déterminants of Violence: </a:t>
            </a:r>
            <a:r>
              <a:rPr lang="fr-FR" sz="1100" dirty="0" err="1">
                <a:solidFill>
                  <a:schemeClr val="tx2">
                    <a:lumMod val="50000"/>
                  </a:schemeClr>
                </a:solidFill>
              </a:rPr>
              <a:t>towards</a:t>
            </a:r>
            <a:r>
              <a:rPr lang="fr-FR" sz="1100" dirty="0">
                <a:solidFill>
                  <a:schemeClr val="tx2">
                    <a:lumMod val="50000"/>
                  </a:schemeClr>
                </a:solidFill>
              </a:rPr>
              <a:t> a </a:t>
            </a:r>
            <a:r>
              <a:rPr lang="fr-FR" sz="1100" dirty="0" err="1">
                <a:solidFill>
                  <a:schemeClr val="tx2">
                    <a:lumMod val="50000"/>
                  </a:schemeClr>
                </a:solidFill>
              </a:rPr>
              <a:t>theoretical</a:t>
            </a:r>
            <a:r>
              <a:rPr lang="fr-FR" sz="1100" dirty="0">
                <a:solidFill>
                  <a:schemeClr val="tx2">
                    <a:lumMod val="50000"/>
                  </a:schemeClr>
                </a:solidFill>
              </a:rPr>
              <a:t> </a:t>
            </a:r>
            <a:r>
              <a:rPr lang="fr-FR" sz="1100" dirty="0" err="1">
                <a:solidFill>
                  <a:schemeClr val="tx2">
                    <a:lumMod val="50000"/>
                  </a:schemeClr>
                </a:solidFill>
              </a:rPr>
              <a:t>intergration</a:t>
            </a:r>
            <a:r>
              <a:rPr lang="fr-FR" sz="1100" dirty="0">
                <a:solidFill>
                  <a:schemeClr val="tx2">
                    <a:lumMod val="50000"/>
                  </a:schemeClr>
                </a:solidFill>
              </a:rPr>
              <a:t>. In W. Burr, R. Hill, I. Nyer and I. </a:t>
            </a:r>
            <a:r>
              <a:rPr lang="fr-FR" sz="1100" dirty="0" err="1">
                <a:solidFill>
                  <a:schemeClr val="tx2">
                    <a:lumMod val="50000"/>
                  </a:schemeClr>
                </a:solidFill>
              </a:rPr>
              <a:t>Reiss</a:t>
            </a:r>
            <a:r>
              <a:rPr lang="fr-FR" sz="1100" dirty="0">
                <a:solidFill>
                  <a:schemeClr val="tx2">
                    <a:lumMod val="50000"/>
                  </a:schemeClr>
                </a:solidFill>
              </a:rPr>
              <a:t> (</a:t>
            </a:r>
            <a:r>
              <a:rPr lang="fr-FR" sz="1100" dirty="0" err="1">
                <a:solidFill>
                  <a:schemeClr val="tx2">
                    <a:lumMod val="50000"/>
                  </a:schemeClr>
                </a:solidFill>
              </a:rPr>
              <a:t>Eds</a:t>
            </a:r>
            <a:r>
              <a:rPr lang="fr-FR" sz="1100" dirty="0">
                <a:solidFill>
                  <a:schemeClr val="tx2">
                    <a:lumMod val="50000"/>
                  </a:schemeClr>
                </a:solidFill>
              </a:rPr>
              <a:t>), </a:t>
            </a:r>
            <a:r>
              <a:rPr lang="fr-FR" sz="1100" i="1" dirty="0" err="1">
                <a:solidFill>
                  <a:schemeClr val="tx2">
                    <a:lumMod val="50000"/>
                  </a:schemeClr>
                </a:solidFill>
              </a:rPr>
              <a:t>Contemporary</a:t>
            </a:r>
            <a:r>
              <a:rPr lang="fr-FR" sz="1100" i="1" dirty="0">
                <a:solidFill>
                  <a:schemeClr val="tx2">
                    <a:lumMod val="50000"/>
                  </a:schemeClr>
                </a:solidFill>
              </a:rPr>
              <a:t> </a:t>
            </a:r>
            <a:r>
              <a:rPr lang="fr-FR" sz="1100" i="1" dirty="0" err="1">
                <a:solidFill>
                  <a:schemeClr val="tx2">
                    <a:lumMod val="50000"/>
                  </a:schemeClr>
                </a:solidFill>
              </a:rPr>
              <a:t>Theories</a:t>
            </a:r>
            <a:r>
              <a:rPr lang="fr-FR" sz="1100" i="1" dirty="0">
                <a:solidFill>
                  <a:schemeClr val="tx2">
                    <a:lumMod val="50000"/>
                  </a:schemeClr>
                </a:solidFill>
              </a:rPr>
              <a:t> About the </a:t>
            </a:r>
            <a:r>
              <a:rPr lang="fr-FR" sz="1100" i="1" dirty="0" err="1">
                <a:solidFill>
                  <a:schemeClr val="tx2">
                    <a:lumMod val="50000"/>
                  </a:schemeClr>
                </a:solidFill>
              </a:rPr>
              <a:t>family</a:t>
            </a:r>
            <a:r>
              <a:rPr lang="fr-FR" sz="1100" i="1" dirty="0">
                <a:solidFill>
                  <a:schemeClr val="tx2">
                    <a:lumMod val="50000"/>
                  </a:schemeClr>
                </a:solidFill>
              </a:rPr>
              <a:t>. </a:t>
            </a:r>
            <a:r>
              <a:rPr lang="fr-FR" sz="1100" dirty="0">
                <a:solidFill>
                  <a:schemeClr val="tx2">
                    <a:lumMod val="50000"/>
                  </a:schemeClr>
                </a:solidFill>
              </a:rPr>
              <a:t>New York: Free </a:t>
            </a:r>
            <a:r>
              <a:rPr lang="fr-FR" sz="1100" dirty="0" err="1">
                <a:solidFill>
                  <a:schemeClr val="tx2">
                    <a:lumMod val="50000"/>
                  </a:schemeClr>
                </a:solidFill>
              </a:rPr>
              <a:t>Press</a:t>
            </a:r>
            <a:r>
              <a:rPr lang="fr-FR" sz="1100" dirty="0">
                <a:solidFill>
                  <a:schemeClr val="tx2">
                    <a:lumMod val="50000"/>
                  </a:schemeClr>
                </a:solidFill>
              </a:rPr>
              <a:t>, pp.549-81.</a:t>
            </a:r>
          </a:p>
          <a:p>
            <a:pPr>
              <a:lnSpc>
                <a:spcPct val="90000"/>
              </a:lnSpc>
            </a:pPr>
            <a:endParaRPr lang="sv-SE" sz="1100" dirty="0">
              <a:solidFill>
                <a:schemeClr val="tx2">
                  <a:lumMod val="50000"/>
                </a:schemeClr>
              </a:solidFill>
            </a:endParaRPr>
          </a:p>
          <a:p>
            <a:pPr>
              <a:lnSpc>
                <a:spcPct val="90000"/>
              </a:lnSpc>
            </a:pPr>
            <a:endParaRPr lang="en-US" sz="11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82141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References.</a:t>
            </a:r>
            <a:endParaRPr lang="en-US" sz="3100" dirty="0">
              <a:solidFill>
                <a:schemeClr val="tx2">
                  <a:lumMod val="50000"/>
                </a:schemeClr>
              </a:solidFill>
            </a:endParaRPr>
          </a:p>
        </p:txBody>
      </p:sp>
      <p:sp>
        <p:nvSpPr>
          <p:cNvPr id="3" name="Content Placeholder 2"/>
          <p:cNvSpPr>
            <a:spLocks noGrp="1"/>
          </p:cNvSpPr>
          <p:nvPr>
            <p:ph idx="1"/>
          </p:nvPr>
        </p:nvSpPr>
        <p:spPr>
          <a:xfrm>
            <a:off x="1080389" y="1420706"/>
            <a:ext cx="4136068" cy="4016587"/>
          </a:xfrm>
        </p:spPr>
        <p:txBody>
          <a:bodyPr anchor="ctr">
            <a:normAutofit/>
          </a:bodyPr>
          <a:lstStyle/>
          <a:p>
            <a:pPr>
              <a:lnSpc>
                <a:spcPct val="90000"/>
              </a:lnSpc>
            </a:pPr>
            <a:r>
              <a:rPr lang="en-US" sz="1300" dirty="0">
                <a:solidFill>
                  <a:schemeClr val="tx2">
                    <a:lumMod val="50000"/>
                  </a:schemeClr>
                </a:solidFill>
              </a:rPr>
              <a:t>Graves, R.B., Openshaw, D. K., </a:t>
            </a:r>
            <a:r>
              <a:rPr lang="en-US" sz="1300" dirty="0" err="1">
                <a:solidFill>
                  <a:schemeClr val="tx2">
                    <a:lumMod val="50000"/>
                  </a:schemeClr>
                </a:solidFill>
              </a:rPr>
              <a:t>Ascione</a:t>
            </a:r>
            <a:r>
              <a:rPr lang="en-US" sz="1300" dirty="0">
                <a:solidFill>
                  <a:schemeClr val="tx2">
                    <a:lumMod val="50000"/>
                  </a:schemeClr>
                </a:solidFill>
              </a:rPr>
              <a:t>, F.R. and Ericksen, S. I.(1996). Demographic and parental characteristics of youthful sexual offenders. </a:t>
            </a:r>
            <a:r>
              <a:rPr lang="en-US" sz="1300" i="1" dirty="0">
                <a:solidFill>
                  <a:schemeClr val="tx2">
                    <a:lumMod val="50000"/>
                  </a:schemeClr>
                </a:solidFill>
              </a:rPr>
              <a:t>International Journal of Offender Therapy and Comparative Criminology</a:t>
            </a:r>
            <a:r>
              <a:rPr lang="en-US" sz="1300" dirty="0">
                <a:solidFill>
                  <a:schemeClr val="tx2">
                    <a:lumMod val="50000"/>
                  </a:schemeClr>
                </a:solidFill>
              </a:rPr>
              <a:t>, 40 (4), 300-17.</a:t>
            </a:r>
          </a:p>
          <a:p>
            <a:pPr>
              <a:lnSpc>
                <a:spcPct val="90000"/>
              </a:lnSpc>
            </a:pPr>
            <a:r>
              <a:rPr lang="en-US" sz="1300" dirty="0">
                <a:solidFill>
                  <a:schemeClr val="tx2">
                    <a:lumMod val="50000"/>
                  </a:schemeClr>
                </a:solidFill>
              </a:rPr>
              <a:t>Gregg, V. Gibbs, J. C. &amp; Basinger, K. S.(1994). Patterns of developmental delay in moral judgments by male and female delinquents. </a:t>
            </a:r>
            <a:r>
              <a:rPr lang="en-US" sz="1300" i="1" dirty="0">
                <a:solidFill>
                  <a:schemeClr val="tx2">
                    <a:lumMod val="50000"/>
                  </a:schemeClr>
                </a:solidFill>
              </a:rPr>
              <a:t>Merrill-Palmer Quarterly, </a:t>
            </a:r>
            <a:r>
              <a:rPr lang="en-US" sz="1300" dirty="0">
                <a:solidFill>
                  <a:schemeClr val="tx2">
                    <a:lumMod val="50000"/>
                  </a:schemeClr>
                </a:solidFill>
              </a:rPr>
              <a:t>40, 538-53.</a:t>
            </a:r>
          </a:p>
          <a:p>
            <a:pPr>
              <a:lnSpc>
                <a:spcPct val="90000"/>
              </a:lnSpc>
            </a:pPr>
            <a:r>
              <a:rPr lang="en-US" sz="1300" dirty="0" err="1">
                <a:solidFill>
                  <a:schemeClr val="tx2">
                    <a:lumMod val="50000"/>
                  </a:schemeClr>
                </a:solidFill>
              </a:rPr>
              <a:t>Groth</a:t>
            </a:r>
            <a:r>
              <a:rPr lang="en-US" sz="1300" dirty="0">
                <a:solidFill>
                  <a:schemeClr val="tx2">
                    <a:lumMod val="50000"/>
                  </a:schemeClr>
                </a:solidFill>
              </a:rPr>
              <a:t>, A. N. &amp; Birnbaum, H. J.(1978). Adult sexual orientation and attraction to underage persons. </a:t>
            </a:r>
            <a:r>
              <a:rPr lang="en-US" sz="1300" i="1" dirty="0">
                <a:solidFill>
                  <a:schemeClr val="tx2">
                    <a:lumMod val="50000"/>
                  </a:schemeClr>
                </a:solidFill>
              </a:rPr>
              <a:t>Archives of Sexual </a:t>
            </a:r>
            <a:r>
              <a:rPr lang="en-US" sz="1300" i="1" dirty="0" err="1">
                <a:solidFill>
                  <a:schemeClr val="tx2">
                    <a:lumMod val="50000"/>
                  </a:schemeClr>
                </a:solidFill>
              </a:rPr>
              <a:t>Behaviour</a:t>
            </a:r>
            <a:r>
              <a:rPr lang="en-US" sz="1300" dirty="0">
                <a:solidFill>
                  <a:schemeClr val="tx2">
                    <a:lumMod val="50000"/>
                  </a:schemeClr>
                </a:solidFill>
              </a:rPr>
              <a:t>, 7 (3) 175-81.</a:t>
            </a:r>
          </a:p>
          <a:p>
            <a:pPr>
              <a:lnSpc>
                <a:spcPct val="90000"/>
              </a:lnSpc>
            </a:pPr>
            <a:r>
              <a:rPr lang="en-US" sz="1300" dirty="0">
                <a:solidFill>
                  <a:schemeClr val="tx2">
                    <a:lumMod val="50000"/>
                  </a:schemeClr>
                </a:solidFill>
              </a:rPr>
              <a:t>Grover, C. &amp; </a:t>
            </a:r>
            <a:r>
              <a:rPr lang="en-US" sz="1300" dirty="0" err="1">
                <a:solidFill>
                  <a:schemeClr val="tx2">
                    <a:lumMod val="50000"/>
                  </a:schemeClr>
                </a:solidFill>
              </a:rPr>
              <a:t>Soothill</a:t>
            </a:r>
            <a:r>
              <a:rPr lang="en-US" sz="1300" dirty="0">
                <a:solidFill>
                  <a:schemeClr val="tx2">
                    <a:lumMod val="50000"/>
                  </a:schemeClr>
                </a:solidFill>
              </a:rPr>
              <a:t>, K.(1999). British serial killing: towards a structural explanation. </a:t>
            </a:r>
            <a:r>
              <a:rPr lang="en-US" sz="1300" i="1" dirty="0">
                <a:solidFill>
                  <a:schemeClr val="tx2">
                    <a:lumMod val="50000"/>
                  </a:schemeClr>
                </a:solidFill>
              </a:rPr>
              <a:t>British Criminology Conferences: Selected Proceedings, </a:t>
            </a:r>
            <a:r>
              <a:rPr lang="en-US" sz="1300" dirty="0">
                <a:solidFill>
                  <a:schemeClr val="tx2">
                    <a:lumMod val="50000"/>
                  </a:schemeClr>
                </a:solidFill>
              </a:rPr>
              <a:t>Vol.2.http://www/lboro.ac.uk/departments/ss/</a:t>
            </a:r>
            <a:r>
              <a:rPr lang="en-US" sz="1300" dirty="0" err="1">
                <a:solidFill>
                  <a:schemeClr val="tx2">
                    <a:lumMod val="50000"/>
                  </a:schemeClr>
                </a:solidFill>
              </a:rPr>
              <a:t>BSC.bccsp</a:t>
            </a:r>
            <a:r>
              <a:rPr lang="en-US" sz="1300" dirty="0">
                <a:solidFill>
                  <a:schemeClr val="tx2">
                    <a:lumMod val="50000"/>
                  </a:schemeClr>
                </a:solidFill>
              </a:rPr>
              <a:t>/vol02/08GROVE.HTM</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4600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References.</a:t>
            </a:r>
            <a:endParaRPr lang="en-US" sz="3100" dirty="0">
              <a:solidFill>
                <a:schemeClr val="tx2">
                  <a:lumMod val="50000"/>
                </a:schemeClr>
              </a:solidFill>
            </a:endParaRPr>
          </a:p>
        </p:txBody>
      </p:sp>
      <p:sp>
        <p:nvSpPr>
          <p:cNvPr id="3" name="Content Placeholder 2"/>
          <p:cNvSpPr>
            <a:spLocks noGrp="1"/>
          </p:cNvSpPr>
          <p:nvPr>
            <p:ph idx="1"/>
          </p:nvPr>
        </p:nvSpPr>
        <p:spPr>
          <a:xfrm>
            <a:off x="1080389" y="1420706"/>
            <a:ext cx="4136068" cy="4016587"/>
          </a:xfrm>
        </p:spPr>
        <p:txBody>
          <a:bodyPr anchor="ctr">
            <a:normAutofit/>
          </a:bodyPr>
          <a:lstStyle/>
          <a:p>
            <a:pPr>
              <a:lnSpc>
                <a:spcPct val="90000"/>
              </a:lnSpc>
            </a:pPr>
            <a:r>
              <a:rPr lang="fi-FI" sz="1100" dirty="0">
                <a:solidFill>
                  <a:schemeClr val="tx2">
                    <a:lumMod val="50000"/>
                  </a:schemeClr>
                </a:solidFill>
              </a:rPr>
              <a:t>Haapasalo, J. &amp; Kankkonen, M. (1997). </a:t>
            </a:r>
            <a:r>
              <a:rPr lang="fi-FI" sz="1100" dirty="0" err="1">
                <a:solidFill>
                  <a:schemeClr val="tx2">
                    <a:lumMod val="50000"/>
                  </a:schemeClr>
                </a:solidFill>
              </a:rPr>
              <a:t>Self</a:t>
            </a:r>
            <a:r>
              <a:rPr lang="fi-FI" sz="1100" dirty="0">
                <a:solidFill>
                  <a:schemeClr val="tx2">
                    <a:lumMod val="50000"/>
                  </a:schemeClr>
                </a:solidFill>
              </a:rPr>
              <a:t> </a:t>
            </a:r>
            <a:r>
              <a:rPr lang="fi-FI" sz="1100" dirty="0" err="1">
                <a:solidFill>
                  <a:schemeClr val="tx2">
                    <a:lumMod val="50000"/>
                  </a:schemeClr>
                </a:solidFill>
              </a:rPr>
              <a:t>reported</a:t>
            </a:r>
            <a:r>
              <a:rPr lang="fi-FI" sz="1100" dirty="0">
                <a:solidFill>
                  <a:schemeClr val="tx2">
                    <a:lumMod val="50000"/>
                  </a:schemeClr>
                </a:solidFill>
              </a:rPr>
              <a:t> </a:t>
            </a:r>
            <a:r>
              <a:rPr lang="fi-FI" sz="1100" dirty="0" err="1">
                <a:solidFill>
                  <a:schemeClr val="tx2">
                    <a:lumMod val="50000"/>
                  </a:schemeClr>
                </a:solidFill>
              </a:rPr>
              <a:t>childhood</a:t>
            </a:r>
            <a:r>
              <a:rPr lang="fi-FI" sz="1100" dirty="0">
                <a:solidFill>
                  <a:schemeClr val="tx2">
                    <a:lumMod val="50000"/>
                  </a:schemeClr>
                </a:solidFill>
              </a:rPr>
              <a:t> </a:t>
            </a:r>
            <a:r>
              <a:rPr lang="fi-FI" sz="1100" dirty="0" err="1">
                <a:solidFill>
                  <a:schemeClr val="tx2">
                    <a:lumMod val="50000"/>
                  </a:schemeClr>
                </a:solidFill>
              </a:rPr>
              <a:t>abuse</a:t>
            </a:r>
            <a:r>
              <a:rPr lang="fi-FI" sz="1100" dirty="0">
                <a:solidFill>
                  <a:schemeClr val="tx2">
                    <a:lumMod val="50000"/>
                  </a:schemeClr>
                </a:solidFill>
              </a:rPr>
              <a:t> </a:t>
            </a:r>
            <a:r>
              <a:rPr lang="fi-FI" sz="1100" dirty="0" err="1">
                <a:solidFill>
                  <a:schemeClr val="tx2">
                    <a:lumMod val="50000"/>
                  </a:schemeClr>
                </a:solidFill>
              </a:rPr>
              <a:t>among</a:t>
            </a:r>
            <a:r>
              <a:rPr lang="fi-FI" sz="1100" dirty="0">
                <a:solidFill>
                  <a:schemeClr val="tx2">
                    <a:lumMod val="50000"/>
                  </a:schemeClr>
                </a:solidFill>
              </a:rPr>
              <a:t> </a:t>
            </a:r>
            <a:r>
              <a:rPr lang="fi-FI" sz="1100" dirty="0" err="1">
                <a:solidFill>
                  <a:schemeClr val="tx2">
                    <a:lumMod val="50000"/>
                  </a:schemeClr>
                </a:solidFill>
              </a:rPr>
              <a:t>sex</a:t>
            </a:r>
            <a:r>
              <a:rPr lang="fi-FI" sz="1100" dirty="0">
                <a:solidFill>
                  <a:schemeClr val="tx2">
                    <a:lumMod val="50000"/>
                  </a:schemeClr>
                </a:solidFill>
              </a:rPr>
              <a:t> and </a:t>
            </a:r>
            <a:r>
              <a:rPr lang="fi-FI" sz="1100" dirty="0" err="1">
                <a:solidFill>
                  <a:schemeClr val="tx2">
                    <a:lumMod val="50000"/>
                  </a:schemeClr>
                </a:solidFill>
              </a:rPr>
              <a:t>violent</a:t>
            </a:r>
            <a:r>
              <a:rPr lang="fi-FI" sz="1100" dirty="0">
                <a:solidFill>
                  <a:schemeClr val="tx2">
                    <a:lumMod val="50000"/>
                  </a:schemeClr>
                </a:solidFill>
              </a:rPr>
              <a:t> </a:t>
            </a:r>
            <a:r>
              <a:rPr lang="fi-FI" sz="1100" dirty="0" err="1">
                <a:solidFill>
                  <a:schemeClr val="tx2">
                    <a:lumMod val="50000"/>
                  </a:schemeClr>
                </a:solidFill>
              </a:rPr>
              <a:t>offenders</a:t>
            </a:r>
            <a:r>
              <a:rPr lang="fi-FI" sz="1100" dirty="0">
                <a:solidFill>
                  <a:schemeClr val="tx2">
                    <a:lumMod val="50000"/>
                  </a:schemeClr>
                </a:solidFill>
              </a:rPr>
              <a:t>. </a:t>
            </a:r>
            <a:r>
              <a:rPr lang="fi-FI" sz="1100" i="1" dirty="0" err="1">
                <a:solidFill>
                  <a:schemeClr val="tx2">
                    <a:lumMod val="50000"/>
                  </a:schemeClr>
                </a:solidFill>
              </a:rPr>
              <a:t>Archives</a:t>
            </a:r>
            <a:r>
              <a:rPr lang="fi-FI" sz="1100" i="1" dirty="0">
                <a:solidFill>
                  <a:schemeClr val="tx2">
                    <a:lumMod val="50000"/>
                  </a:schemeClr>
                </a:solidFill>
              </a:rPr>
              <a:t> of </a:t>
            </a:r>
            <a:r>
              <a:rPr lang="fi-FI" sz="1100" i="1" dirty="0" err="1">
                <a:solidFill>
                  <a:schemeClr val="tx2">
                    <a:lumMod val="50000"/>
                  </a:schemeClr>
                </a:solidFill>
              </a:rPr>
              <a:t>Sexual</a:t>
            </a:r>
            <a:r>
              <a:rPr lang="fi-FI" sz="1100" i="1" dirty="0">
                <a:solidFill>
                  <a:schemeClr val="tx2">
                    <a:lumMod val="50000"/>
                  </a:schemeClr>
                </a:solidFill>
              </a:rPr>
              <a:t> </a:t>
            </a:r>
            <a:r>
              <a:rPr lang="fi-FI" sz="1100" i="1" dirty="0" err="1">
                <a:solidFill>
                  <a:schemeClr val="tx2">
                    <a:lumMod val="50000"/>
                  </a:schemeClr>
                </a:solidFill>
              </a:rPr>
              <a:t>Behavior</a:t>
            </a:r>
            <a:r>
              <a:rPr lang="fi-FI" sz="1100" i="1" dirty="0">
                <a:solidFill>
                  <a:schemeClr val="tx2">
                    <a:lumMod val="50000"/>
                  </a:schemeClr>
                </a:solidFill>
              </a:rPr>
              <a:t>,</a:t>
            </a:r>
            <a:r>
              <a:rPr lang="fi-FI" sz="1100" dirty="0">
                <a:solidFill>
                  <a:schemeClr val="tx2">
                    <a:lumMod val="50000"/>
                  </a:schemeClr>
                </a:solidFill>
              </a:rPr>
              <a:t> 26, (4) 421-31. </a:t>
            </a:r>
          </a:p>
          <a:p>
            <a:pPr>
              <a:lnSpc>
                <a:spcPct val="90000"/>
              </a:lnSpc>
            </a:pPr>
            <a:r>
              <a:rPr lang="fi-FI" sz="1100" dirty="0">
                <a:solidFill>
                  <a:schemeClr val="tx2">
                    <a:lumMod val="50000"/>
                  </a:schemeClr>
                </a:solidFill>
              </a:rPr>
              <a:t>Haapasalo, J. &amp; Pokela, E. (1999). Child </a:t>
            </a:r>
            <a:r>
              <a:rPr lang="fi-FI" sz="1100" dirty="0" err="1">
                <a:solidFill>
                  <a:schemeClr val="tx2">
                    <a:lumMod val="50000"/>
                  </a:schemeClr>
                </a:solidFill>
              </a:rPr>
              <a:t>rearing</a:t>
            </a:r>
            <a:r>
              <a:rPr lang="fi-FI" sz="1100" dirty="0">
                <a:solidFill>
                  <a:schemeClr val="tx2">
                    <a:lumMod val="50000"/>
                  </a:schemeClr>
                </a:solidFill>
              </a:rPr>
              <a:t> and </a:t>
            </a:r>
            <a:r>
              <a:rPr lang="fi-FI" sz="1100" dirty="0" err="1">
                <a:solidFill>
                  <a:schemeClr val="tx2">
                    <a:lumMod val="50000"/>
                  </a:schemeClr>
                </a:solidFill>
              </a:rPr>
              <a:t>child</a:t>
            </a:r>
            <a:r>
              <a:rPr lang="fi-FI" sz="1100" dirty="0">
                <a:solidFill>
                  <a:schemeClr val="tx2">
                    <a:lumMod val="50000"/>
                  </a:schemeClr>
                </a:solidFill>
              </a:rPr>
              <a:t> </a:t>
            </a:r>
            <a:r>
              <a:rPr lang="fi-FI" sz="1100" dirty="0" err="1">
                <a:solidFill>
                  <a:schemeClr val="tx2">
                    <a:lumMod val="50000"/>
                  </a:schemeClr>
                </a:solidFill>
              </a:rPr>
              <a:t>abuse</a:t>
            </a:r>
            <a:r>
              <a:rPr lang="fi-FI" sz="1100" dirty="0">
                <a:solidFill>
                  <a:schemeClr val="tx2">
                    <a:lumMod val="50000"/>
                  </a:schemeClr>
                </a:solidFill>
              </a:rPr>
              <a:t> </a:t>
            </a:r>
            <a:r>
              <a:rPr lang="fi-FI" sz="1100" dirty="0" err="1">
                <a:solidFill>
                  <a:schemeClr val="tx2">
                    <a:lumMod val="50000"/>
                  </a:schemeClr>
                </a:solidFill>
              </a:rPr>
              <a:t>antecedents</a:t>
            </a:r>
            <a:r>
              <a:rPr lang="fi-FI" sz="1100" dirty="0">
                <a:solidFill>
                  <a:schemeClr val="tx2">
                    <a:lumMod val="50000"/>
                  </a:schemeClr>
                </a:solidFill>
              </a:rPr>
              <a:t> of </a:t>
            </a:r>
            <a:r>
              <a:rPr lang="fi-FI" sz="1100" dirty="0" err="1">
                <a:solidFill>
                  <a:schemeClr val="tx2">
                    <a:lumMod val="50000"/>
                  </a:schemeClr>
                </a:solidFill>
              </a:rPr>
              <a:t>criminality</a:t>
            </a:r>
            <a:r>
              <a:rPr lang="fi-FI" sz="1100" dirty="0">
                <a:solidFill>
                  <a:schemeClr val="tx2">
                    <a:lumMod val="50000"/>
                  </a:schemeClr>
                </a:solidFill>
              </a:rPr>
              <a:t>. </a:t>
            </a:r>
            <a:r>
              <a:rPr lang="fi-FI" sz="1100" i="1" dirty="0">
                <a:solidFill>
                  <a:schemeClr val="tx2">
                    <a:lumMod val="50000"/>
                  </a:schemeClr>
                </a:solidFill>
              </a:rPr>
              <a:t>Aggression and </a:t>
            </a:r>
            <a:r>
              <a:rPr lang="fi-FI" sz="1100" i="1" dirty="0" err="1">
                <a:solidFill>
                  <a:schemeClr val="tx2">
                    <a:lumMod val="50000"/>
                  </a:schemeClr>
                </a:solidFill>
              </a:rPr>
              <a:t>Violent</a:t>
            </a:r>
            <a:r>
              <a:rPr lang="fi-FI" sz="1100" i="1" dirty="0">
                <a:solidFill>
                  <a:schemeClr val="tx2">
                    <a:lumMod val="50000"/>
                  </a:schemeClr>
                </a:solidFill>
              </a:rPr>
              <a:t> </a:t>
            </a:r>
            <a:r>
              <a:rPr lang="fi-FI" sz="1100" i="1" dirty="0" err="1">
                <a:solidFill>
                  <a:schemeClr val="tx2">
                    <a:lumMod val="50000"/>
                  </a:schemeClr>
                </a:solidFill>
              </a:rPr>
              <a:t>Behavior</a:t>
            </a:r>
            <a:r>
              <a:rPr lang="fi-FI" sz="1100" i="1" dirty="0">
                <a:solidFill>
                  <a:schemeClr val="tx2">
                    <a:lumMod val="50000"/>
                  </a:schemeClr>
                </a:solidFill>
              </a:rPr>
              <a:t>, </a:t>
            </a:r>
            <a:r>
              <a:rPr lang="fi-FI" sz="1100" dirty="0">
                <a:solidFill>
                  <a:schemeClr val="tx2">
                    <a:lumMod val="50000"/>
                  </a:schemeClr>
                </a:solidFill>
              </a:rPr>
              <a:t>4 (1), 107-27.</a:t>
            </a:r>
            <a:endParaRPr lang="en-US" sz="1100" dirty="0">
              <a:solidFill>
                <a:schemeClr val="tx2">
                  <a:lumMod val="50000"/>
                </a:schemeClr>
              </a:solidFill>
            </a:endParaRPr>
          </a:p>
          <a:p>
            <a:pPr>
              <a:lnSpc>
                <a:spcPct val="90000"/>
              </a:lnSpc>
            </a:pPr>
            <a:r>
              <a:rPr lang="en-US" sz="1100" dirty="0" err="1">
                <a:solidFill>
                  <a:schemeClr val="tx2">
                    <a:lumMod val="50000"/>
                  </a:schemeClr>
                </a:solidFill>
              </a:rPr>
              <a:t>Haapasalo</a:t>
            </a:r>
            <a:r>
              <a:rPr lang="en-US" sz="1100" dirty="0">
                <a:solidFill>
                  <a:schemeClr val="tx2">
                    <a:lumMod val="50000"/>
                  </a:schemeClr>
                </a:solidFill>
              </a:rPr>
              <a:t>, J. &amp; Tremblay, R.E. (1994). Physically aggressive boys from ages 6-12: family background, parenting behavior, and prediction of delinquency.  </a:t>
            </a:r>
            <a:r>
              <a:rPr lang="en-US" sz="1100" i="1" dirty="0">
                <a:solidFill>
                  <a:schemeClr val="tx2">
                    <a:lumMod val="50000"/>
                  </a:schemeClr>
                </a:solidFill>
              </a:rPr>
              <a:t>Journal of Consulting and Clinical Psychology, </a:t>
            </a:r>
            <a:r>
              <a:rPr lang="en-US" sz="1100" dirty="0">
                <a:solidFill>
                  <a:schemeClr val="tx2">
                    <a:lumMod val="50000"/>
                  </a:schemeClr>
                </a:solidFill>
              </a:rPr>
              <a:t>62 (5), 104-52.</a:t>
            </a:r>
          </a:p>
          <a:p>
            <a:pPr>
              <a:lnSpc>
                <a:spcPct val="90000"/>
              </a:lnSpc>
            </a:pPr>
            <a:r>
              <a:rPr lang="en-US" sz="1100" dirty="0">
                <a:solidFill>
                  <a:schemeClr val="tx2">
                    <a:lumMod val="50000"/>
                  </a:schemeClr>
                </a:solidFill>
              </a:rPr>
              <a:t>Hall, G.C.N., Hirschman, R. and Oliver, L.L.(1995). Sexual arousal and </a:t>
            </a:r>
            <a:r>
              <a:rPr lang="en-US" sz="1100" dirty="0" err="1">
                <a:solidFill>
                  <a:schemeClr val="tx2">
                    <a:lumMod val="50000"/>
                  </a:schemeClr>
                </a:solidFill>
              </a:rPr>
              <a:t>arousability</a:t>
            </a:r>
            <a:r>
              <a:rPr lang="en-US" sz="1100" dirty="0">
                <a:solidFill>
                  <a:schemeClr val="tx2">
                    <a:lumMod val="50000"/>
                  </a:schemeClr>
                </a:solidFill>
              </a:rPr>
              <a:t> to pedophilic stimuli in a community sample of normal men. </a:t>
            </a:r>
            <a:r>
              <a:rPr lang="en-US" sz="1100" i="1" dirty="0">
                <a:solidFill>
                  <a:schemeClr val="tx2">
                    <a:lumMod val="50000"/>
                  </a:schemeClr>
                </a:solidFill>
              </a:rPr>
              <a:t>Behavior Therapy</a:t>
            </a:r>
            <a:r>
              <a:rPr lang="en-US" sz="1100" dirty="0">
                <a:solidFill>
                  <a:schemeClr val="tx2">
                    <a:lumMod val="50000"/>
                  </a:schemeClr>
                </a:solidFill>
              </a:rPr>
              <a:t>, 26, 681-94.</a:t>
            </a:r>
          </a:p>
          <a:p>
            <a:pPr>
              <a:lnSpc>
                <a:spcPct val="90000"/>
              </a:lnSpc>
            </a:pPr>
            <a:r>
              <a:rPr lang="en-GB" sz="1100" dirty="0">
                <a:solidFill>
                  <a:schemeClr val="tx2">
                    <a:lumMod val="50000"/>
                  </a:schemeClr>
                </a:solidFill>
              </a:rPr>
              <a:t>Hazelwood, R.R. (1987). </a:t>
            </a:r>
            <a:r>
              <a:rPr lang="en-GB" sz="1100" dirty="0" err="1">
                <a:solidFill>
                  <a:schemeClr val="tx2">
                    <a:lumMod val="50000"/>
                  </a:schemeClr>
                </a:solidFill>
              </a:rPr>
              <a:t>Analyzing</a:t>
            </a:r>
            <a:r>
              <a:rPr lang="en-GB" sz="1100" dirty="0">
                <a:solidFill>
                  <a:schemeClr val="tx2">
                    <a:lumMod val="50000"/>
                  </a:schemeClr>
                </a:solidFill>
              </a:rPr>
              <a:t> the rape and profiling the offender. In R.R. Hazelwood and A.W. Burgess (Eds), </a:t>
            </a:r>
            <a:r>
              <a:rPr lang="en-GB" sz="1100" i="1" dirty="0">
                <a:solidFill>
                  <a:schemeClr val="tx2">
                    <a:lumMod val="50000"/>
                  </a:schemeClr>
                </a:solidFill>
              </a:rPr>
              <a:t>Practical Aspects of Rape Investigation: A Multidisciplinary Approach.</a:t>
            </a:r>
            <a:r>
              <a:rPr lang="en-GB" sz="1100" dirty="0">
                <a:solidFill>
                  <a:schemeClr val="tx2">
                    <a:lumMod val="50000"/>
                  </a:schemeClr>
                </a:solidFill>
              </a:rPr>
              <a:t> New York: Elsevier, pp.16-24.</a:t>
            </a:r>
            <a:endParaRPr lang="en-US" sz="1100" dirty="0">
              <a:solidFill>
                <a:schemeClr val="tx2">
                  <a:lumMod val="50000"/>
                </a:schemeClr>
              </a:solidFill>
            </a:endParaRPr>
          </a:p>
          <a:p>
            <a:pPr>
              <a:lnSpc>
                <a:spcPct val="90000"/>
              </a:lnSpc>
            </a:pPr>
            <a:endParaRPr lang="en-US" sz="1100" dirty="0">
              <a:solidFill>
                <a:schemeClr val="tx1">
                  <a:lumMod val="75000"/>
                  <a:lumOff val="25000"/>
                </a:schemeClr>
              </a:solidFill>
            </a:endParaRPr>
          </a:p>
          <a:p>
            <a:pPr>
              <a:lnSpc>
                <a:spcPct val="90000"/>
              </a:lnSpc>
            </a:pPr>
            <a:endParaRPr lang="en-US" sz="11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7182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References.</a:t>
            </a:r>
            <a:endParaRPr lang="en-US" sz="3100" dirty="0">
              <a:solidFill>
                <a:schemeClr val="tx2">
                  <a:lumMod val="50000"/>
                </a:schemeClr>
              </a:solidFill>
            </a:endParaRPr>
          </a:p>
        </p:txBody>
      </p:sp>
      <p:sp>
        <p:nvSpPr>
          <p:cNvPr id="3" name="Content Placeholder 2"/>
          <p:cNvSpPr>
            <a:spLocks noGrp="1"/>
          </p:cNvSpPr>
          <p:nvPr>
            <p:ph idx="1"/>
          </p:nvPr>
        </p:nvSpPr>
        <p:spPr>
          <a:xfrm>
            <a:off x="1080389" y="1420706"/>
            <a:ext cx="4136068" cy="4016587"/>
          </a:xfrm>
        </p:spPr>
        <p:txBody>
          <a:bodyPr anchor="ctr">
            <a:normAutofit/>
          </a:bodyPr>
          <a:lstStyle/>
          <a:p>
            <a:pPr>
              <a:lnSpc>
                <a:spcPct val="90000"/>
              </a:lnSpc>
            </a:pPr>
            <a:r>
              <a:rPr lang="en-US" sz="1100" dirty="0">
                <a:solidFill>
                  <a:schemeClr val="tx2">
                    <a:lumMod val="50000"/>
                  </a:schemeClr>
                </a:solidFill>
              </a:rPr>
              <a:t>Johnson, J.G., </a:t>
            </a:r>
            <a:r>
              <a:rPr lang="en-US" sz="1100" dirty="0" err="1">
                <a:solidFill>
                  <a:schemeClr val="tx2">
                    <a:lumMod val="50000"/>
                  </a:schemeClr>
                </a:solidFill>
              </a:rPr>
              <a:t>Smailes</a:t>
            </a:r>
            <a:r>
              <a:rPr lang="en-US" sz="1100" dirty="0">
                <a:solidFill>
                  <a:schemeClr val="tx2">
                    <a:lumMod val="50000"/>
                  </a:schemeClr>
                </a:solidFill>
              </a:rPr>
              <a:t>, E., Cohen, P., Kasen, S. and Brook, J.S.(2004). Antisocial parental </a:t>
            </a:r>
            <a:r>
              <a:rPr lang="en-US" sz="1100" dirty="0" err="1">
                <a:solidFill>
                  <a:schemeClr val="tx2">
                    <a:lumMod val="50000"/>
                  </a:schemeClr>
                </a:solidFill>
              </a:rPr>
              <a:t>behaviour</a:t>
            </a:r>
            <a:r>
              <a:rPr lang="en-US" sz="1100" dirty="0">
                <a:solidFill>
                  <a:schemeClr val="tx2">
                    <a:lumMod val="50000"/>
                  </a:schemeClr>
                </a:solidFill>
              </a:rPr>
              <a:t>, problematic parenting and aggressive offspring </a:t>
            </a:r>
            <a:r>
              <a:rPr lang="en-US" sz="1100" dirty="0" err="1">
                <a:solidFill>
                  <a:schemeClr val="tx2">
                    <a:lumMod val="50000"/>
                  </a:schemeClr>
                </a:solidFill>
              </a:rPr>
              <a:t>behaviour</a:t>
            </a:r>
            <a:r>
              <a:rPr lang="en-US" sz="1100" dirty="0">
                <a:solidFill>
                  <a:schemeClr val="tx2">
                    <a:lumMod val="50000"/>
                  </a:schemeClr>
                </a:solidFill>
              </a:rPr>
              <a:t> during adulthood: A 25 year longitudinal investigation. </a:t>
            </a:r>
            <a:r>
              <a:rPr lang="en-US" sz="1100" i="1" dirty="0">
                <a:solidFill>
                  <a:schemeClr val="tx2">
                    <a:lumMod val="50000"/>
                  </a:schemeClr>
                </a:solidFill>
              </a:rPr>
              <a:t>British Journal of Criminology</a:t>
            </a:r>
            <a:r>
              <a:rPr lang="en-US" sz="1100" dirty="0">
                <a:solidFill>
                  <a:schemeClr val="tx2">
                    <a:lumMod val="50000"/>
                  </a:schemeClr>
                </a:solidFill>
              </a:rPr>
              <a:t>, 44, 915-30.</a:t>
            </a:r>
          </a:p>
          <a:p>
            <a:pPr>
              <a:lnSpc>
                <a:spcPct val="90000"/>
              </a:lnSpc>
            </a:pPr>
            <a:r>
              <a:rPr lang="en-US" sz="1100" dirty="0" err="1">
                <a:solidFill>
                  <a:schemeClr val="tx2">
                    <a:lumMod val="50000"/>
                  </a:schemeClr>
                </a:solidFill>
              </a:rPr>
              <a:t>Langstrom</a:t>
            </a:r>
            <a:r>
              <a:rPr lang="en-US" sz="1100" dirty="0">
                <a:solidFill>
                  <a:schemeClr val="tx2">
                    <a:lumMod val="50000"/>
                  </a:schemeClr>
                </a:solidFill>
              </a:rPr>
              <a:t>, N.(1999). </a:t>
            </a:r>
            <a:r>
              <a:rPr lang="en-US" sz="1100" i="1" dirty="0">
                <a:solidFill>
                  <a:schemeClr val="tx2">
                    <a:lumMod val="50000"/>
                  </a:schemeClr>
                </a:solidFill>
              </a:rPr>
              <a:t>Young Sex Offenders: Individual Characteristics, Agency Reactions and Criminal Recidivism</a:t>
            </a:r>
            <a:r>
              <a:rPr lang="en-US" sz="1100" dirty="0">
                <a:solidFill>
                  <a:schemeClr val="tx2">
                    <a:lumMod val="50000"/>
                  </a:schemeClr>
                </a:solidFill>
              </a:rPr>
              <a:t>. Stockholm: </a:t>
            </a:r>
            <a:r>
              <a:rPr lang="en-US" sz="1100" dirty="0" err="1">
                <a:solidFill>
                  <a:schemeClr val="tx2">
                    <a:lumMod val="50000"/>
                  </a:schemeClr>
                </a:solidFill>
              </a:rPr>
              <a:t>Karolinka</a:t>
            </a:r>
            <a:r>
              <a:rPr lang="en-US" sz="1100" dirty="0">
                <a:solidFill>
                  <a:schemeClr val="tx2">
                    <a:lumMod val="50000"/>
                  </a:schemeClr>
                </a:solidFill>
              </a:rPr>
              <a:t> </a:t>
            </a:r>
            <a:r>
              <a:rPr lang="en-US" sz="1100" dirty="0" err="1">
                <a:solidFill>
                  <a:schemeClr val="tx2">
                    <a:lumMod val="50000"/>
                  </a:schemeClr>
                </a:solidFill>
              </a:rPr>
              <a:t>Instutet</a:t>
            </a:r>
            <a:r>
              <a:rPr lang="en-US" sz="1100" dirty="0">
                <a:solidFill>
                  <a:schemeClr val="tx2">
                    <a:lumMod val="50000"/>
                  </a:schemeClr>
                </a:solidFill>
              </a:rPr>
              <a:t>, Department of Public Health, Division of Psychosocial Factors and Health, Division of Forensic Psychiatry.</a:t>
            </a:r>
          </a:p>
          <a:p>
            <a:pPr>
              <a:lnSpc>
                <a:spcPct val="90000"/>
              </a:lnSpc>
            </a:pPr>
            <a:r>
              <a:rPr lang="en-US" sz="1100" dirty="0">
                <a:solidFill>
                  <a:schemeClr val="tx2">
                    <a:lumMod val="50000"/>
                  </a:schemeClr>
                </a:solidFill>
              </a:rPr>
              <a:t>Leyton, E.(1986). </a:t>
            </a:r>
            <a:r>
              <a:rPr lang="en-US" sz="1100" i="1" dirty="0">
                <a:solidFill>
                  <a:schemeClr val="tx2">
                    <a:lumMod val="50000"/>
                  </a:schemeClr>
                </a:solidFill>
              </a:rPr>
              <a:t>Hunting Humans: The Rise of the Modern Multiple Murderer. </a:t>
            </a:r>
            <a:r>
              <a:rPr lang="en-US" sz="1100" dirty="0">
                <a:solidFill>
                  <a:schemeClr val="tx2">
                    <a:lumMod val="50000"/>
                  </a:schemeClr>
                </a:solidFill>
              </a:rPr>
              <a:t>Toronto: McClelland and Stewart.</a:t>
            </a:r>
          </a:p>
          <a:p>
            <a:pPr>
              <a:lnSpc>
                <a:spcPct val="90000"/>
              </a:lnSpc>
            </a:pPr>
            <a:r>
              <a:rPr lang="en-GB" sz="1100" dirty="0">
                <a:solidFill>
                  <a:schemeClr val="tx2">
                    <a:lumMod val="50000"/>
                  </a:schemeClr>
                </a:solidFill>
              </a:rPr>
              <a:t>Mair, K.J. (1995). Cognitive distortion in the prediction of sexual offending. In N.K. Clark and G.M. Stephenson (Eds) Investigative and Forensic Decision Making. </a:t>
            </a:r>
            <a:r>
              <a:rPr lang="en-GB" sz="1100" i="1" dirty="0">
                <a:solidFill>
                  <a:schemeClr val="tx2">
                    <a:lumMod val="50000"/>
                  </a:schemeClr>
                </a:solidFill>
              </a:rPr>
              <a:t>Issues in Criminological and Legal Psychology.</a:t>
            </a:r>
            <a:r>
              <a:rPr lang="en-GB" sz="1100" dirty="0">
                <a:solidFill>
                  <a:schemeClr val="tx2">
                    <a:lumMod val="50000"/>
                  </a:schemeClr>
                </a:solidFill>
              </a:rPr>
              <a:t> No. 26. Leicester: Division of Criminological and Legal Psychology, British Psychological Society, pp.12-17.</a:t>
            </a:r>
            <a:endParaRPr lang="en-US" sz="1100" dirty="0">
              <a:solidFill>
                <a:schemeClr val="tx2">
                  <a:lumMod val="50000"/>
                </a:schemeClr>
              </a:solidFill>
            </a:endParaRPr>
          </a:p>
          <a:p>
            <a:pPr>
              <a:lnSpc>
                <a:spcPct val="90000"/>
              </a:lnSpc>
            </a:pPr>
            <a:endParaRPr lang="en-US" sz="1100" dirty="0">
              <a:solidFill>
                <a:schemeClr val="tx2">
                  <a:lumMod val="50000"/>
                </a:schemeClr>
              </a:solidFill>
            </a:endParaRPr>
          </a:p>
          <a:p>
            <a:pPr>
              <a:lnSpc>
                <a:spcPct val="90000"/>
              </a:lnSpc>
            </a:pPr>
            <a:endParaRPr lang="en-US" sz="11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87030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References.</a:t>
            </a:r>
            <a:endParaRPr lang="en-US" sz="3100" dirty="0">
              <a:solidFill>
                <a:schemeClr val="tx2">
                  <a:lumMod val="50000"/>
                </a:schemeClr>
              </a:solidFill>
            </a:endParaRPr>
          </a:p>
        </p:txBody>
      </p:sp>
      <p:sp>
        <p:nvSpPr>
          <p:cNvPr id="3" name="Content Placeholder 2"/>
          <p:cNvSpPr>
            <a:spLocks noGrp="1"/>
          </p:cNvSpPr>
          <p:nvPr>
            <p:ph idx="1"/>
          </p:nvPr>
        </p:nvSpPr>
        <p:spPr>
          <a:xfrm>
            <a:off x="1080389" y="1420706"/>
            <a:ext cx="4136068" cy="4016587"/>
          </a:xfrm>
        </p:spPr>
        <p:txBody>
          <a:bodyPr anchor="ctr">
            <a:normAutofit/>
          </a:bodyPr>
          <a:lstStyle/>
          <a:p>
            <a:pPr>
              <a:lnSpc>
                <a:spcPct val="90000"/>
              </a:lnSpc>
            </a:pPr>
            <a:r>
              <a:rPr lang="en-US" sz="1100" dirty="0">
                <a:solidFill>
                  <a:schemeClr val="tx2">
                    <a:lumMod val="50000"/>
                  </a:schemeClr>
                </a:solidFill>
              </a:rPr>
              <a:t>McCabe, M.P. &amp; Wauchope, M. (2005). </a:t>
            </a:r>
            <a:r>
              <a:rPr lang="en-US" sz="1100" dirty="0" err="1">
                <a:solidFill>
                  <a:schemeClr val="tx2">
                    <a:lumMod val="50000"/>
                  </a:schemeClr>
                </a:solidFill>
              </a:rPr>
              <a:t>Behavioural</a:t>
            </a:r>
            <a:r>
              <a:rPr lang="en-US" sz="1100" dirty="0">
                <a:solidFill>
                  <a:schemeClr val="tx2">
                    <a:lumMod val="50000"/>
                  </a:schemeClr>
                </a:solidFill>
              </a:rPr>
              <a:t> characteristics of rapists. </a:t>
            </a:r>
            <a:r>
              <a:rPr lang="en-US" sz="1100" i="1" dirty="0">
                <a:solidFill>
                  <a:schemeClr val="tx2">
                    <a:lumMod val="50000"/>
                  </a:schemeClr>
                </a:solidFill>
              </a:rPr>
              <a:t>Journal of Sexual Aggression,</a:t>
            </a:r>
            <a:r>
              <a:rPr lang="en-US" sz="1100" dirty="0">
                <a:solidFill>
                  <a:schemeClr val="tx2">
                    <a:lumMod val="50000"/>
                  </a:schemeClr>
                </a:solidFill>
              </a:rPr>
              <a:t> 11 (2) 235-47. </a:t>
            </a:r>
          </a:p>
          <a:p>
            <a:pPr>
              <a:lnSpc>
                <a:spcPct val="90000"/>
              </a:lnSpc>
            </a:pPr>
            <a:r>
              <a:rPr lang="en-US" sz="1100" dirty="0">
                <a:solidFill>
                  <a:schemeClr val="tx2">
                    <a:lumMod val="50000"/>
                  </a:schemeClr>
                </a:solidFill>
              </a:rPr>
              <a:t>Palmer, E.J. &amp; </a:t>
            </a:r>
            <a:r>
              <a:rPr lang="en-US" sz="1100" dirty="0" err="1">
                <a:solidFill>
                  <a:schemeClr val="tx2">
                    <a:lumMod val="50000"/>
                  </a:schemeClr>
                </a:solidFill>
              </a:rPr>
              <a:t>Hollin</a:t>
            </a:r>
            <a:r>
              <a:rPr lang="en-US" sz="1100" dirty="0">
                <a:solidFill>
                  <a:schemeClr val="tx2">
                    <a:lumMod val="50000"/>
                  </a:schemeClr>
                </a:solidFill>
              </a:rPr>
              <a:t>, C.R. (1998). A comparison of patterns of moral development in young offenders and non offenders</a:t>
            </a:r>
            <a:r>
              <a:rPr lang="en-US" sz="1100" i="1" dirty="0">
                <a:solidFill>
                  <a:schemeClr val="tx2">
                    <a:lumMod val="50000"/>
                  </a:schemeClr>
                </a:solidFill>
              </a:rPr>
              <a:t>. Legal and Criminological Psychology,</a:t>
            </a:r>
            <a:r>
              <a:rPr lang="en-US" sz="1100" dirty="0">
                <a:solidFill>
                  <a:schemeClr val="tx2">
                    <a:lumMod val="50000"/>
                  </a:schemeClr>
                </a:solidFill>
              </a:rPr>
              <a:t> 3, 225-35. </a:t>
            </a:r>
          </a:p>
          <a:p>
            <a:pPr>
              <a:lnSpc>
                <a:spcPct val="90000"/>
              </a:lnSpc>
            </a:pPr>
            <a:r>
              <a:rPr lang="en-US" sz="1100" dirty="0">
                <a:solidFill>
                  <a:schemeClr val="tx2">
                    <a:lumMod val="50000"/>
                  </a:schemeClr>
                </a:solidFill>
              </a:rPr>
              <a:t>Radley, L. (2001). Attitudes towards sex offenders. </a:t>
            </a:r>
            <a:r>
              <a:rPr lang="en-US" sz="1100" i="1" dirty="0">
                <a:solidFill>
                  <a:schemeClr val="tx2">
                    <a:lumMod val="50000"/>
                  </a:schemeClr>
                </a:solidFill>
              </a:rPr>
              <a:t>Forensic Update, </a:t>
            </a:r>
            <a:r>
              <a:rPr lang="en-US" sz="1100" dirty="0">
                <a:solidFill>
                  <a:schemeClr val="tx2">
                    <a:lumMod val="50000"/>
                  </a:schemeClr>
                </a:solidFill>
              </a:rPr>
              <a:t>66, 5-9.</a:t>
            </a:r>
          </a:p>
          <a:p>
            <a:pPr>
              <a:lnSpc>
                <a:spcPct val="90000"/>
              </a:lnSpc>
            </a:pPr>
            <a:r>
              <a:rPr lang="en-US" sz="1100" dirty="0">
                <a:solidFill>
                  <a:schemeClr val="tx2">
                    <a:lumMod val="50000"/>
                  </a:schemeClr>
                </a:solidFill>
              </a:rPr>
              <a:t>Robertson, G. Gibb, R. &amp; Pearson, R. (1995). Drunkenness among police detainees. </a:t>
            </a:r>
            <a:r>
              <a:rPr lang="en-US" sz="1100" i="1" dirty="0">
                <a:solidFill>
                  <a:schemeClr val="tx2">
                    <a:lumMod val="50000"/>
                  </a:schemeClr>
                </a:solidFill>
              </a:rPr>
              <a:t>Addiction, </a:t>
            </a:r>
            <a:r>
              <a:rPr lang="en-US" sz="1100" dirty="0">
                <a:solidFill>
                  <a:schemeClr val="tx2">
                    <a:lumMod val="50000"/>
                  </a:schemeClr>
                </a:solidFill>
              </a:rPr>
              <a:t>90, 793-803.</a:t>
            </a:r>
          </a:p>
          <a:p>
            <a:pPr>
              <a:lnSpc>
                <a:spcPct val="90000"/>
              </a:lnSpc>
            </a:pPr>
            <a:r>
              <a:rPr lang="en-US" sz="1100" dirty="0">
                <a:solidFill>
                  <a:schemeClr val="tx2">
                    <a:lumMod val="50000"/>
                  </a:schemeClr>
                </a:solidFill>
              </a:rPr>
              <a:t>Robbins, P. &amp; Darlington, R. (2003).The Role of Industry and the Internet Watch Foundation. In A. </a:t>
            </a:r>
            <a:r>
              <a:rPr lang="en-US" sz="1100" dirty="0" err="1">
                <a:solidFill>
                  <a:schemeClr val="tx2">
                    <a:lumMod val="50000"/>
                  </a:schemeClr>
                </a:solidFill>
              </a:rPr>
              <a:t>MacVean</a:t>
            </a:r>
            <a:r>
              <a:rPr lang="en-US" sz="1100" dirty="0">
                <a:solidFill>
                  <a:schemeClr val="tx2">
                    <a:lumMod val="50000"/>
                  </a:schemeClr>
                </a:solidFill>
              </a:rPr>
              <a:t> and P. Spindler (Eds), </a:t>
            </a:r>
            <a:r>
              <a:rPr lang="en-US" sz="1100" i="1" dirty="0">
                <a:solidFill>
                  <a:schemeClr val="tx2">
                    <a:lumMod val="50000"/>
                  </a:schemeClr>
                </a:solidFill>
              </a:rPr>
              <a:t>Policing </a:t>
            </a:r>
            <a:r>
              <a:rPr lang="en-US" sz="1100" i="1" dirty="0" err="1">
                <a:solidFill>
                  <a:schemeClr val="tx2">
                    <a:lumMod val="50000"/>
                  </a:schemeClr>
                </a:solidFill>
              </a:rPr>
              <a:t>Paedophiles</a:t>
            </a:r>
            <a:r>
              <a:rPr lang="en-US" sz="1100" i="1" dirty="0">
                <a:solidFill>
                  <a:schemeClr val="tx2">
                    <a:lumMod val="50000"/>
                  </a:schemeClr>
                </a:solidFill>
              </a:rPr>
              <a:t> on the Internet</a:t>
            </a:r>
            <a:r>
              <a:rPr lang="en-US" sz="1100" dirty="0">
                <a:solidFill>
                  <a:schemeClr val="tx2">
                    <a:lumMod val="50000"/>
                  </a:schemeClr>
                </a:solidFill>
              </a:rPr>
              <a:t>. Bristol: New Police Bookshop, pp.79-87. </a:t>
            </a:r>
          </a:p>
          <a:p>
            <a:pPr>
              <a:lnSpc>
                <a:spcPct val="90000"/>
              </a:lnSpc>
            </a:pPr>
            <a:r>
              <a:rPr lang="en-US" sz="1100" dirty="0" err="1">
                <a:solidFill>
                  <a:schemeClr val="tx2">
                    <a:lumMod val="50000"/>
                  </a:schemeClr>
                </a:solidFill>
              </a:rPr>
              <a:t>Ruchkin</a:t>
            </a:r>
            <a:r>
              <a:rPr lang="en-US" sz="1100" dirty="0">
                <a:solidFill>
                  <a:schemeClr val="tx2">
                    <a:lumMod val="50000"/>
                  </a:schemeClr>
                </a:solidFill>
              </a:rPr>
              <a:t>, </a:t>
            </a:r>
            <a:r>
              <a:rPr lang="en-US" sz="1100" dirty="0" err="1">
                <a:solidFill>
                  <a:schemeClr val="tx2">
                    <a:lumMod val="50000"/>
                  </a:schemeClr>
                </a:solidFill>
              </a:rPr>
              <a:t>V.V.Eisemann</a:t>
            </a:r>
            <a:r>
              <a:rPr lang="en-US" sz="1100" dirty="0">
                <a:solidFill>
                  <a:schemeClr val="tx2">
                    <a:lumMod val="50000"/>
                  </a:schemeClr>
                </a:solidFill>
              </a:rPr>
              <a:t>, M. &amp; </a:t>
            </a:r>
            <a:r>
              <a:rPr lang="en-US" sz="1100" dirty="0" err="1">
                <a:solidFill>
                  <a:schemeClr val="tx2">
                    <a:lumMod val="50000"/>
                  </a:schemeClr>
                </a:solidFill>
              </a:rPr>
              <a:t>Hagglof</a:t>
            </a:r>
            <a:r>
              <a:rPr lang="en-US" sz="1100" dirty="0">
                <a:solidFill>
                  <a:schemeClr val="tx2">
                    <a:lumMod val="50000"/>
                  </a:schemeClr>
                </a:solidFill>
              </a:rPr>
              <a:t>, B. (1998). Parental rearing and problem </a:t>
            </a:r>
            <a:r>
              <a:rPr lang="en-US" sz="1100" dirty="0" err="1">
                <a:solidFill>
                  <a:schemeClr val="tx2">
                    <a:lumMod val="50000"/>
                  </a:schemeClr>
                </a:solidFill>
              </a:rPr>
              <a:t>behaviours</a:t>
            </a:r>
            <a:r>
              <a:rPr lang="en-US" sz="1100" dirty="0">
                <a:solidFill>
                  <a:schemeClr val="tx2">
                    <a:lumMod val="50000"/>
                  </a:schemeClr>
                </a:solidFill>
              </a:rPr>
              <a:t> in male delinquent adolescents versus controls in Northern Russia. </a:t>
            </a:r>
            <a:r>
              <a:rPr lang="en-US" sz="1100" i="1" dirty="0">
                <a:solidFill>
                  <a:schemeClr val="tx2">
                    <a:lumMod val="50000"/>
                  </a:schemeClr>
                </a:solidFill>
              </a:rPr>
              <a:t>Social Psychiatry and Psychiatric Epidemiology,</a:t>
            </a:r>
            <a:r>
              <a:rPr lang="en-US" sz="1100" dirty="0">
                <a:solidFill>
                  <a:schemeClr val="tx2">
                    <a:lumMod val="50000"/>
                  </a:schemeClr>
                </a:solidFill>
              </a:rPr>
              <a:t> 33 477-82.</a:t>
            </a:r>
          </a:p>
          <a:p>
            <a:pPr>
              <a:lnSpc>
                <a:spcPct val="90000"/>
              </a:lnSpc>
            </a:pPr>
            <a:endParaRPr lang="en-US" sz="11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0281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GB" sz="3100" dirty="0">
                <a:solidFill>
                  <a:schemeClr val="tx2">
                    <a:lumMod val="50000"/>
                  </a:schemeClr>
                </a:solidFill>
              </a:rPr>
              <a:t>References.</a:t>
            </a:r>
            <a:endParaRPr lang="en-US" sz="3100" dirty="0">
              <a:solidFill>
                <a:schemeClr val="tx2">
                  <a:lumMod val="50000"/>
                </a:schemeClr>
              </a:solidFill>
            </a:endParaRPr>
          </a:p>
        </p:txBody>
      </p:sp>
      <p:sp>
        <p:nvSpPr>
          <p:cNvPr id="3" name="Content Placeholder 2"/>
          <p:cNvSpPr>
            <a:spLocks noGrp="1"/>
          </p:cNvSpPr>
          <p:nvPr>
            <p:ph idx="1"/>
          </p:nvPr>
        </p:nvSpPr>
        <p:spPr>
          <a:xfrm>
            <a:off x="1080389" y="1420706"/>
            <a:ext cx="4136068" cy="4016587"/>
          </a:xfrm>
        </p:spPr>
        <p:txBody>
          <a:bodyPr anchor="ctr">
            <a:normAutofit/>
          </a:bodyPr>
          <a:lstStyle/>
          <a:p>
            <a:pPr>
              <a:lnSpc>
                <a:spcPct val="90000"/>
              </a:lnSpc>
            </a:pPr>
            <a:r>
              <a:rPr lang="en-US" sz="1100" dirty="0">
                <a:solidFill>
                  <a:schemeClr val="tx2">
                    <a:lumMod val="50000"/>
                  </a:schemeClr>
                </a:solidFill>
              </a:rPr>
              <a:t>Sheldon, K. &amp; Howitt, D. (2007). </a:t>
            </a:r>
            <a:r>
              <a:rPr lang="en-US" sz="1100" i="1" dirty="0">
                <a:solidFill>
                  <a:schemeClr val="tx2">
                    <a:lumMod val="50000"/>
                  </a:schemeClr>
                </a:solidFill>
              </a:rPr>
              <a:t>Sex Offenders and the Internet. </a:t>
            </a:r>
            <a:r>
              <a:rPr lang="en-US" sz="1100" dirty="0">
                <a:solidFill>
                  <a:schemeClr val="tx2">
                    <a:lumMod val="50000"/>
                  </a:schemeClr>
                </a:solidFill>
              </a:rPr>
              <a:t>Chichester: John Wiley and Sons.</a:t>
            </a:r>
          </a:p>
          <a:p>
            <a:pPr>
              <a:lnSpc>
                <a:spcPct val="90000"/>
              </a:lnSpc>
            </a:pPr>
            <a:r>
              <a:rPr lang="en-US" sz="1100" dirty="0" err="1">
                <a:solidFill>
                  <a:schemeClr val="tx2">
                    <a:lumMod val="50000"/>
                  </a:schemeClr>
                </a:solidFill>
              </a:rPr>
              <a:t>Tjaden</a:t>
            </a:r>
            <a:r>
              <a:rPr lang="en-US" sz="1100" dirty="0">
                <a:solidFill>
                  <a:schemeClr val="tx2">
                    <a:lumMod val="50000"/>
                  </a:schemeClr>
                </a:solidFill>
              </a:rPr>
              <a:t>, P. &amp; Thoennes, N. (1998). </a:t>
            </a:r>
            <a:r>
              <a:rPr lang="en-US" sz="1100" i="1" dirty="0">
                <a:solidFill>
                  <a:schemeClr val="tx2">
                    <a:lumMod val="50000"/>
                  </a:schemeClr>
                </a:solidFill>
              </a:rPr>
              <a:t>Stalking in America: Findings from the National Violence Against Women Survey. </a:t>
            </a:r>
            <a:r>
              <a:rPr lang="en-US" sz="1100" dirty="0">
                <a:solidFill>
                  <a:schemeClr val="tx2">
                    <a:lumMod val="50000"/>
                  </a:schemeClr>
                </a:solidFill>
              </a:rPr>
              <a:t>Washington, D.C: US Department of Justice.</a:t>
            </a:r>
          </a:p>
          <a:p>
            <a:pPr>
              <a:lnSpc>
                <a:spcPct val="90000"/>
              </a:lnSpc>
            </a:pPr>
            <a:r>
              <a:rPr lang="en-GB" sz="1100" dirty="0">
                <a:solidFill>
                  <a:schemeClr val="tx2">
                    <a:lumMod val="50000"/>
                  </a:schemeClr>
                </a:solidFill>
              </a:rPr>
              <a:t>Ward, T. &amp; </a:t>
            </a:r>
            <a:r>
              <a:rPr lang="en-GB" sz="1100" dirty="0" err="1">
                <a:solidFill>
                  <a:schemeClr val="tx2">
                    <a:lumMod val="50000"/>
                  </a:schemeClr>
                </a:solidFill>
              </a:rPr>
              <a:t>Siegert</a:t>
            </a:r>
            <a:r>
              <a:rPr lang="en-GB" sz="1100" dirty="0">
                <a:solidFill>
                  <a:schemeClr val="tx2">
                    <a:lumMod val="50000"/>
                  </a:schemeClr>
                </a:solidFill>
              </a:rPr>
              <a:t>, R.J. (2002). Towards a comprehensive theory of child abuse: a theory knitting perspective. </a:t>
            </a:r>
            <a:r>
              <a:rPr lang="en-GB" sz="1100" i="1" dirty="0">
                <a:solidFill>
                  <a:schemeClr val="tx2">
                    <a:lumMod val="50000"/>
                  </a:schemeClr>
                </a:solidFill>
              </a:rPr>
              <a:t>Psychology, Crime and Law,</a:t>
            </a:r>
            <a:r>
              <a:rPr lang="en-GB" sz="1100" dirty="0">
                <a:solidFill>
                  <a:schemeClr val="tx2">
                    <a:lumMod val="50000"/>
                  </a:schemeClr>
                </a:solidFill>
              </a:rPr>
              <a:t> 8, 319-51.</a:t>
            </a:r>
            <a:endParaRPr lang="en-US" sz="1100" dirty="0">
              <a:solidFill>
                <a:schemeClr val="tx2">
                  <a:lumMod val="50000"/>
                </a:schemeClr>
              </a:solidFill>
            </a:endParaRPr>
          </a:p>
          <a:p>
            <a:pPr>
              <a:lnSpc>
                <a:spcPct val="90000"/>
              </a:lnSpc>
            </a:pPr>
            <a:r>
              <a:rPr lang="en-GB" sz="1100" dirty="0">
                <a:solidFill>
                  <a:schemeClr val="tx2">
                    <a:lumMod val="50000"/>
                  </a:schemeClr>
                </a:solidFill>
              </a:rPr>
              <a:t>West, D.J. (1987). </a:t>
            </a:r>
            <a:r>
              <a:rPr lang="en-GB" sz="1100" i="1" dirty="0">
                <a:solidFill>
                  <a:schemeClr val="tx2">
                    <a:lumMod val="50000"/>
                  </a:schemeClr>
                </a:solidFill>
              </a:rPr>
              <a:t>Sexual Crimes and Confrontations: A study of Victims and Offenders.</a:t>
            </a:r>
            <a:r>
              <a:rPr lang="en-GB" sz="1100" dirty="0">
                <a:solidFill>
                  <a:schemeClr val="tx2">
                    <a:lumMod val="50000"/>
                  </a:schemeClr>
                </a:solidFill>
              </a:rPr>
              <a:t> Aldershot: Gower.</a:t>
            </a:r>
            <a:endParaRPr lang="en-US" sz="1100" dirty="0">
              <a:solidFill>
                <a:schemeClr val="tx2">
                  <a:lumMod val="50000"/>
                </a:schemeClr>
              </a:solidFill>
            </a:endParaRPr>
          </a:p>
          <a:p>
            <a:pPr>
              <a:lnSpc>
                <a:spcPct val="90000"/>
              </a:lnSpc>
            </a:pPr>
            <a:r>
              <a:rPr lang="en-US" sz="1100" dirty="0" err="1">
                <a:solidFill>
                  <a:schemeClr val="tx2">
                    <a:lumMod val="50000"/>
                  </a:schemeClr>
                </a:solidFill>
              </a:rPr>
              <a:t>Widom</a:t>
            </a:r>
            <a:r>
              <a:rPr lang="en-US" sz="1100" dirty="0">
                <a:solidFill>
                  <a:schemeClr val="tx2">
                    <a:lumMod val="50000"/>
                  </a:schemeClr>
                </a:solidFill>
              </a:rPr>
              <a:t>, C.S. (1989). The Cycle of Violence. </a:t>
            </a:r>
            <a:r>
              <a:rPr lang="en-US" sz="1100" i="1" dirty="0">
                <a:solidFill>
                  <a:schemeClr val="tx2">
                    <a:lumMod val="50000"/>
                  </a:schemeClr>
                </a:solidFill>
              </a:rPr>
              <a:t>Science</a:t>
            </a:r>
            <a:r>
              <a:rPr lang="en-US" sz="1100" dirty="0">
                <a:solidFill>
                  <a:schemeClr val="tx2">
                    <a:lumMod val="50000"/>
                  </a:schemeClr>
                </a:solidFill>
              </a:rPr>
              <a:t>, 244, 160-6.</a:t>
            </a:r>
          </a:p>
          <a:p>
            <a:pPr>
              <a:lnSpc>
                <a:spcPct val="90000"/>
              </a:lnSpc>
            </a:pPr>
            <a:r>
              <a:rPr lang="en-US" sz="1100" dirty="0" err="1">
                <a:solidFill>
                  <a:schemeClr val="tx2">
                    <a:lumMod val="50000"/>
                  </a:schemeClr>
                </a:solidFill>
              </a:rPr>
              <a:t>Worling</a:t>
            </a:r>
            <a:r>
              <a:rPr lang="en-US" sz="1100" dirty="0">
                <a:solidFill>
                  <a:schemeClr val="tx2">
                    <a:lumMod val="50000"/>
                  </a:schemeClr>
                </a:solidFill>
              </a:rPr>
              <a:t>, J.R. (1995). Sexual abuse histories of adolescent male sex offenders: differences on the basis of age and gender of their victims. </a:t>
            </a:r>
            <a:r>
              <a:rPr lang="en-US" sz="1100" i="1" dirty="0">
                <a:solidFill>
                  <a:schemeClr val="tx2">
                    <a:lumMod val="50000"/>
                  </a:schemeClr>
                </a:solidFill>
              </a:rPr>
              <a:t>Journal of Abnormal Psychology</a:t>
            </a:r>
            <a:r>
              <a:rPr lang="en-US" sz="1100" dirty="0">
                <a:solidFill>
                  <a:schemeClr val="tx2">
                    <a:lumMod val="50000"/>
                  </a:schemeClr>
                </a:solidFill>
              </a:rPr>
              <a:t>, 104 (4), 610-13.</a:t>
            </a:r>
          </a:p>
          <a:p>
            <a:pPr>
              <a:lnSpc>
                <a:spcPct val="90000"/>
              </a:lnSpc>
            </a:pPr>
            <a:endParaRPr lang="en-US" sz="11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24029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Savon</Template>
  <TotalTime>0</TotalTime>
  <Words>4209</Words>
  <Application>Microsoft Office PowerPoint</Application>
  <PresentationFormat>On-screen Show (4:3)</PresentationFormat>
  <Paragraphs>246</Paragraphs>
  <Slides>42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Century Gothic</vt:lpstr>
      <vt:lpstr>Times New Roman</vt:lpstr>
      <vt:lpstr>Garamond</vt:lpstr>
      <vt:lpstr>Franklin Gothic Book</vt:lpstr>
      <vt:lpstr>Savon</vt:lpstr>
      <vt:lpstr>Lecture: Juvenile offenders</vt:lpstr>
      <vt:lpstr>Overview </vt:lpstr>
      <vt:lpstr>Overview </vt:lpstr>
      <vt:lpstr>Adolescent crime and the family</vt:lpstr>
      <vt:lpstr>Some statistics: (Burfeind &amp; Bartusch, 2016)</vt:lpstr>
      <vt:lpstr>Criminal behaviour in the parent and offspring</vt:lpstr>
      <vt:lpstr>What about the influences on a child when their parent is incarcerated?  </vt:lpstr>
      <vt:lpstr>International comparisons</vt:lpstr>
      <vt:lpstr>Criminogenic factors in childhood.</vt:lpstr>
      <vt:lpstr>Parenting is just one aspect:</vt:lpstr>
      <vt:lpstr>Multiplicative tendencies:</vt:lpstr>
      <vt:lpstr>And elsewhere?</vt:lpstr>
      <vt:lpstr>Continuity from childhood to adulthood</vt:lpstr>
      <vt:lpstr>From Child to Adult: A recap.</vt:lpstr>
      <vt:lpstr>Haapasalo &amp; Tremblay (1994)</vt:lpstr>
      <vt:lpstr>Childhood and adult antisocial behaviour</vt:lpstr>
      <vt:lpstr>Major predictors of ASPD at various ages.</vt:lpstr>
      <vt:lpstr>Moral reasoning and offending.</vt:lpstr>
      <vt:lpstr>Different crimes, different moral development?</vt:lpstr>
      <vt:lpstr>Cycles of abuse</vt:lpstr>
      <vt:lpstr>Cycles of abuse in young offending.</vt:lpstr>
      <vt:lpstr>An example:</vt:lpstr>
      <vt:lpstr>Models to explain the cycle of abuse.</vt:lpstr>
      <vt:lpstr>Young sex offenders.</vt:lpstr>
      <vt:lpstr>Youthful sex offenders.</vt:lpstr>
      <vt:lpstr>Youthful offenders continued…</vt:lpstr>
      <vt:lpstr>Bullying</vt:lpstr>
      <vt:lpstr>PowerPoint Presentation</vt:lpstr>
      <vt:lpstr>Agnew`s strain theory and bullying.</vt:lpstr>
      <vt:lpstr>Lack of parental control</vt:lpstr>
      <vt:lpstr>What about birth order?</vt:lpstr>
      <vt:lpstr>Criminal careers:</vt:lpstr>
      <vt:lpstr>PowerPoint Presentation</vt:lpstr>
      <vt:lpstr>Farrington (2010)</vt:lpstr>
      <vt:lpstr>Concluding comments</vt:lpstr>
      <vt:lpstr>References.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Juvenile, violent and sexual offenders.</dc:title>
  <dc:creator>Administrator</dc:creator>
  <cp:lastModifiedBy>Karen EatonThomas</cp:lastModifiedBy>
  <cp:revision>99</cp:revision>
  <dcterms:created xsi:type="dcterms:W3CDTF">2014-10-28T13:39:25Z</dcterms:created>
  <dcterms:modified xsi:type="dcterms:W3CDTF">2023-11-27T15:13:41Z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TC011408001033</vt:lpwstr>
  </property>
</Properties>
</file>