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6" r:id="rId20"/>
    <p:sldId id="274" r:id="rId21"/>
    <p:sldId id="275" r:id="rId22"/>
    <p:sldId id="27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74" d="100"/>
          <a:sy n="74" d="100"/>
        </p:scale>
        <p:origin x="84" y="7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7.svg"/><Relationship Id="rId4" Type="http://schemas.openxmlformats.org/officeDocument/2006/relationships/image" Target="../media/image1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7.svg"/><Relationship Id="rId4" Type="http://schemas.openxmlformats.org/officeDocument/2006/relationships/image" Target="../media/image1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3B377C-354A-45B5-A4D5-7C71C2C543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A15FDDC-7EA4-4BB6-B5D2-8869D203D5C6}">
      <dgm:prSet custT="1"/>
      <dgm:spPr/>
      <dgm:t>
        <a:bodyPr/>
        <a:lstStyle/>
        <a:p>
          <a:r>
            <a:rPr lang="en-GB" sz="2000" dirty="0"/>
            <a:t>Aim to be informative, yet as precise and concise as you can. Make sure it makes sense. </a:t>
          </a:r>
          <a:endParaRPr lang="en-US" sz="2000" dirty="0"/>
        </a:p>
      </dgm:t>
    </dgm:pt>
    <dgm:pt modelId="{3250E0CD-247A-48EF-9954-AA4ABBC6BD96}" type="parTrans" cxnId="{2BE6D13D-2F75-47DA-8DCD-81C057BDD095}">
      <dgm:prSet/>
      <dgm:spPr/>
      <dgm:t>
        <a:bodyPr/>
        <a:lstStyle/>
        <a:p>
          <a:endParaRPr lang="en-US"/>
        </a:p>
      </dgm:t>
    </dgm:pt>
    <dgm:pt modelId="{871CB898-F546-4038-98D0-CD923051E1BB}" type="sibTrans" cxnId="{2BE6D13D-2F75-47DA-8DCD-81C057BDD095}">
      <dgm:prSet/>
      <dgm:spPr/>
      <dgm:t>
        <a:bodyPr/>
        <a:lstStyle/>
        <a:p>
          <a:endParaRPr lang="en-US"/>
        </a:p>
      </dgm:t>
    </dgm:pt>
    <dgm:pt modelId="{73F92041-EECB-460D-B25C-2876C17DAC55}">
      <dgm:prSet/>
      <dgm:spPr/>
      <dgm:t>
        <a:bodyPr/>
        <a:lstStyle/>
        <a:p>
          <a:r>
            <a:rPr lang="en-GB"/>
            <a:t>Remember with qualitative research it is not considered an experiment, you might not even have a hypothesis (this is quite common), it is often an investigation or exploration (use these words!). </a:t>
          </a:r>
          <a:endParaRPr lang="en-US"/>
        </a:p>
      </dgm:t>
    </dgm:pt>
    <dgm:pt modelId="{5339B3E4-A4A5-4D1C-B995-D341377E6062}" type="parTrans" cxnId="{D452ED22-5F1D-49A2-A158-D6E7AC5849C3}">
      <dgm:prSet/>
      <dgm:spPr/>
      <dgm:t>
        <a:bodyPr/>
        <a:lstStyle/>
        <a:p>
          <a:endParaRPr lang="en-US"/>
        </a:p>
      </dgm:t>
    </dgm:pt>
    <dgm:pt modelId="{EEE91549-D397-45BD-814E-E4D68F31008E}" type="sibTrans" cxnId="{D452ED22-5F1D-49A2-A158-D6E7AC5849C3}">
      <dgm:prSet/>
      <dgm:spPr/>
      <dgm:t>
        <a:bodyPr/>
        <a:lstStyle/>
        <a:p>
          <a:endParaRPr lang="en-US"/>
        </a:p>
      </dgm:t>
    </dgm:pt>
    <dgm:pt modelId="{5E034BBA-9689-41D3-A828-F53B6C13C305}">
      <dgm:prSet custT="1"/>
      <dgm:spPr/>
      <dgm:t>
        <a:bodyPr/>
        <a:lstStyle/>
        <a:p>
          <a:r>
            <a:rPr lang="en-GB" sz="2000" dirty="0"/>
            <a:t>If a case study, or a focus group state this in the title. </a:t>
          </a:r>
          <a:endParaRPr lang="en-US" sz="2000" dirty="0"/>
        </a:p>
      </dgm:t>
    </dgm:pt>
    <dgm:pt modelId="{51C6BE30-BEEA-442A-B683-F88F2EC48D70}" type="parTrans" cxnId="{0F885A34-25DC-41C9-AA65-D004F55B6493}">
      <dgm:prSet/>
      <dgm:spPr/>
      <dgm:t>
        <a:bodyPr/>
        <a:lstStyle/>
        <a:p>
          <a:endParaRPr lang="en-US"/>
        </a:p>
      </dgm:t>
    </dgm:pt>
    <dgm:pt modelId="{27AB260B-257D-458F-8B72-E2E2DF1515F6}" type="sibTrans" cxnId="{0F885A34-25DC-41C9-AA65-D004F55B6493}">
      <dgm:prSet/>
      <dgm:spPr/>
      <dgm:t>
        <a:bodyPr/>
        <a:lstStyle/>
        <a:p>
          <a:endParaRPr lang="en-US"/>
        </a:p>
      </dgm:t>
    </dgm:pt>
    <dgm:pt modelId="{A1A4214F-595B-4D91-ADDB-2D3B01E0FEA4}" type="pres">
      <dgm:prSet presAssocID="{AE3B377C-354A-45B5-A4D5-7C71C2C5431E}" presName="root" presStyleCnt="0">
        <dgm:presLayoutVars>
          <dgm:dir/>
          <dgm:resizeHandles val="exact"/>
        </dgm:presLayoutVars>
      </dgm:prSet>
      <dgm:spPr/>
    </dgm:pt>
    <dgm:pt modelId="{A82DBE15-026C-4515-8589-03595647F6E7}" type="pres">
      <dgm:prSet presAssocID="{2A15FDDC-7EA4-4BB6-B5D2-8869D203D5C6}" presName="compNode" presStyleCnt="0"/>
      <dgm:spPr/>
    </dgm:pt>
    <dgm:pt modelId="{A5815574-E014-494F-A4CB-A71BF9C3B2B3}" type="pres">
      <dgm:prSet presAssocID="{2A15FDDC-7EA4-4BB6-B5D2-8869D203D5C6}" presName="bgRect" presStyleLbl="bgShp" presStyleIdx="0" presStyleCnt="3"/>
      <dgm:spPr/>
    </dgm:pt>
    <dgm:pt modelId="{58DE4145-684D-4B54-ACAB-D63307B8B3D8}" type="pres">
      <dgm:prSet presAssocID="{2A15FDDC-7EA4-4BB6-B5D2-8869D203D5C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7EBEF4DF-72B2-4BF9-BBE4-F1FA2309E961}" type="pres">
      <dgm:prSet presAssocID="{2A15FDDC-7EA4-4BB6-B5D2-8869D203D5C6}" presName="spaceRect" presStyleCnt="0"/>
      <dgm:spPr/>
    </dgm:pt>
    <dgm:pt modelId="{B15D7DAD-E5D0-42C2-B1C2-2E15DFCBB079}" type="pres">
      <dgm:prSet presAssocID="{2A15FDDC-7EA4-4BB6-B5D2-8869D203D5C6}" presName="parTx" presStyleLbl="revTx" presStyleIdx="0" presStyleCnt="3">
        <dgm:presLayoutVars>
          <dgm:chMax val="0"/>
          <dgm:chPref val="0"/>
        </dgm:presLayoutVars>
      </dgm:prSet>
      <dgm:spPr/>
    </dgm:pt>
    <dgm:pt modelId="{57DF6759-7AC5-4521-AEEE-0A3692CCA811}" type="pres">
      <dgm:prSet presAssocID="{871CB898-F546-4038-98D0-CD923051E1BB}" presName="sibTrans" presStyleCnt="0"/>
      <dgm:spPr/>
    </dgm:pt>
    <dgm:pt modelId="{49440309-BA47-4B8C-AE16-6BE5222A15CF}" type="pres">
      <dgm:prSet presAssocID="{73F92041-EECB-460D-B25C-2876C17DAC55}" presName="compNode" presStyleCnt="0"/>
      <dgm:spPr/>
    </dgm:pt>
    <dgm:pt modelId="{409DA429-ECCA-4BA5-9B6D-FA5A86D28996}" type="pres">
      <dgm:prSet presAssocID="{73F92041-EECB-460D-B25C-2876C17DAC55}" presName="bgRect" presStyleLbl="bgShp" presStyleIdx="1" presStyleCnt="3"/>
      <dgm:spPr/>
    </dgm:pt>
    <dgm:pt modelId="{C3F1601E-7896-484F-95AA-F5F118F2062C}" type="pres">
      <dgm:prSet presAssocID="{73F92041-EECB-460D-B25C-2876C17DAC5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F9E16A7-679D-4677-9210-A3C5D157A59B}" type="pres">
      <dgm:prSet presAssocID="{73F92041-EECB-460D-B25C-2876C17DAC55}" presName="spaceRect" presStyleCnt="0"/>
      <dgm:spPr/>
    </dgm:pt>
    <dgm:pt modelId="{07C54095-E97C-4B24-988A-F31CC8786461}" type="pres">
      <dgm:prSet presAssocID="{73F92041-EECB-460D-B25C-2876C17DAC55}" presName="parTx" presStyleLbl="revTx" presStyleIdx="1" presStyleCnt="3">
        <dgm:presLayoutVars>
          <dgm:chMax val="0"/>
          <dgm:chPref val="0"/>
        </dgm:presLayoutVars>
      </dgm:prSet>
      <dgm:spPr/>
    </dgm:pt>
    <dgm:pt modelId="{631D45ED-5BED-4577-9DFE-C982B9273BE8}" type="pres">
      <dgm:prSet presAssocID="{EEE91549-D397-45BD-814E-E4D68F31008E}" presName="sibTrans" presStyleCnt="0"/>
      <dgm:spPr/>
    </dgm:pt>
    <dgm:pt modelId="{104014CB-7BD9-45A4-AECD-7F00E5667747}" type="pres">
      <dgm:prSet presAssocID="{5E034BBA-9689-41D3-A828-F53B6C13C305}" presName="compNode" presStyleCnt="0"/>
      <dgm:spPr/>
    </dgm:pt>
    <dgm:pt modelId="{3A8DD9AC-0FFB-4434-9488-C0683AF71F07}" type="pres">
      <dgm:prSet presAssocID="{5E034BBA-9689-41D3-A828-F53B6C13C305}" presName="bgRect" presStyleLbl="bgShp" presStyleIdx="2" presStyleCnt="3"/>
      <dgm:spPr/>
    </dgm:pt>
    <dgm:pt modelId="{38BA27EC-4922-4E7C-9BF1-D8FAB02B011F}" type="pres">
      <dgm:prSet presAssocID="{5E034BBA-9689-41D3-A828-F53B6C13C30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E915DEF-18AE-45E7-9FDC-BB59F1426648}" type="pres">
      <dgm:prSet presAssocID="{5E034BBA-9689-41D3-A828-F53B6C13C305}" presName="spaceRect" presStyleCnt="0"/>
      <dgm:spPr/>
    </dgm:pt>
    <dgm:pt modelId="{9692FF0F-B245-48C8-AA38-1A9A9ED7AE3E}" type="pres">
      <dgm:prSet presAssocID="{5E034BBA-9689-41D3-A828-F53B6C13C30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731BF09-AE85-4D41-8AFC-8045D919C924}" type="presOf" srcId="{2A15FDDC-7EA4-4BB6-B5D2-8869D203D5C6}" destId="{B15D7DAD-E5D0-42C2-B1C2-2E15DFCBB079}" srcOrd="0" destOrd="0" presId="urn:microsoft.com/office/officeart/2018/2/layout/IconVerticalSolidList"/>
    <dgm:cxn modelId="{D452ED22-5F1D-49A2-A158-D6E7AC5849C3}" srcId="{AE3B377C-354A-45B5-A4D5-7C71C2C5431E}" destId="{73F92041-EECB-460D-B25C-2876C17DAC55}" srcOrd="1" destOrd="0" parTransId="{5339B3E4-A4A5-4D1C-B995-D341377E6062}" sibTransId="{EEE91549-D397-45BD-814E-E4D68F31008E}"/>
    <dgm:cxn modelId="{7322D328-5CDC-4E36-ABDE-8E38819282A4}" type="presOf" srcId="{73F92041-EECB-460D-B25C-2876C17DAC55}" destId="{07C54095-E97C-4B24-988A-F31CC8786461}" srcOrd="0" destOrd="0" presId="urn:microsoft.com/office/officeart/2018/2/layout/IconVerticalSolidList"/>
    <dgm:cxn modelId="{0F885A34-25DC-41C9-AA65-D004F55B6493}" srcId="{AE3B377C-354A-45B5-A4D5-7C71C2C5431E}" destId="{5E034BBA-9689-41D3-A828-F53B6C13C305}" srcOrd="2" destOrd="0" parTransId="{51C6BE30-BEEA-442A-B683-F88F2EC48D70}" sibTransId="{27AB260B-257D-458F-8B72-E2E2DF1515F6}"/>
    <dgm:cxn modelId="{2BE6D13D-2F75-47DA-8DCD-81C057BDD095}" srcId="{AE3B377C-354A-45B5-A4D5-7C71C2C5431E}" destId="{2A15FDDC-7EA4-4BB6-B5D2-8869D203D5C6}" srcOrd="0" destOrd="0" parTransId="{3250E0CD-247A-48EF-9954-AA4ABBC6BD96}" sibTransId="{871CB898-F546-4038-98D0-CD923051E1BB}"/>
    <dgm:cxn modelId="{07C47377-4BC8-4C00-A56D-5C0206C8126F}" type="presOf" srcId="{AE3B377C-354A-45B5-A4D5-7C71C2C5431E}" destId="{A1A4214F-595B-4D91-ADDB-2D3B01E0FEA4}" srcOrd="0" destOrd="0" presId="urn:microsoft.com/office/officeart/2018/2/layout/IconVerticalSolidList"/>
    <dgm:cxn modelId="{95FEA0D8-785E-4DA4-959A-9C0B4510539E}" type="presOf" srcId="{5E034BBA-9689-41D3-A828-F53B6C13C305}" destId="{9692FF0F-B245-48C8-AA38-1A9A9ED7AE3E}" srcOrd="0" destOrd="0" presId="urn:microsoft.com/office/officeart/2018/2/layout/IconVerticalSolidList"/>
    <dgm:cxn modelId="{12369E0D-58AB-471D-ABF7-0719AB80CA7E}" type="presParOf" srcId="{A1A4214F-595B-4D91-ADDB-2D3B01E0FEA4}" destId="{A82DBE15-026C-4515-8589-03595647F6E7}" srcOrd="0" destOrd="0" presId="urn:microsoft.com/office/officeart/2018/2/layout/IconVerticalSolidList"/>
    <dgm:cxn modelId="{E92A3615-FCCD-45CE-BEBE-36BC03053AD6}" type="presParOf" srcId="{A82DBE15-026C-4515-8589-03595647F6E7}" destId="{A5815574-E014-494F-A4CB-A71BF9C3B2B3}" srcOrd="0" destOrd="0" presId="urn:microsoft.com/office/officeart/2018/2/layout/IconVerticalSolidList"/>
    <dgm:cxn modelId="{F453D861-BEED-4E55-B501-334959B0DE3D}" type="presParOf" srcId="{A82DBE15-026C-4515-8589-03595647F6E7}" destId="{58DE4145-684D-4B54-ACAB-D63307B8B3D8}" srcOrd="1" destOrd="0" presId="urn:microsoft.com/office/officeart/2018/2/layout/IconVerticalSolidList"/>
    <dgm:cxn modelId="{B69D38AA-0811-491E-A910-AFF3BFF4F74B}" type="presParOf" srcId="{A82DBE15-026C-4515-8589-03595647F6E7}" destId="{7EBEF4DF-72B2-4BF9-BBE4-F1FA2309E961}" srcOrd="2" destOrd="0" presId="urn:microsoft.com/office/officeart/2018/2/layout/IconVerticalSolidList"/>
    <dgm:cxn modelId="{A9FEC5D9-192D-448E-B599-EA9AF12FAA71}" type="presParOf" srcId="{A82DBE15-026C-4515-8589-03595647F6E7}" destId="{B15D7DAD-E5D0-42C2-B1C2-2E15DFCBB079}" srcOrd="3" destOrd="0" presId="urn:microsoft.com/office/officeart/2018/2/layout/IconVerticalSolidList"/>
    <dgm:cxn modelId="{23917262-3AF2-4D7C-9C08-BBF7964A3D1C}" type="presParOf" srcId="{A1A4214F-595B-4D91-ADDB-2D3B01E0FEA4}" destId="{57DF6759-7AC5-4521-AEEE-0A3692CCA811}" srcOrd="1" destOrd="0" presId="urn:microsoft.com/office/officeart/2018/2/layout/IconVerticalSolidList"/>
    <dgm:cxn modelId="{72865622-B9F7-4AD2-974E-417AAF7674F6}" type="presParOf" srcId="{A1A4214F-595B-4D91-ADDB-2D3B01E0FEA4}" destId="{49440309-BA47-4B8C-AE16-6BE5222A15CF}" srcOrd="2" destOrd="0" presId="urn:microsoft.com/office/officeart/2018/2/layout/IconVerticalSolidList"/>
    <dgm:cxn modelId="{D4586711-CFFC-4B83-8EFC-BEDA04E0027B}" type="presParOf" srcId="{49440309-BA47-4B8C-AE16-6BE5222A15CF}" destId="{409DA429-ECCA-4BA5-9B6D-FA5A86D28996}" srcOrd="0" destOrd="0" presId="urn:microsoft.com/office/officeart/2018/2/layout/IconVerticalSolidList"/>
    <dgm:cxn modelId="{3D53C6AA-C303-4367-A08B-49100876D7EE}" type="presParOf" srcId="{49440309-BA47-4B8C-AE16-6BE5222A15CF}" destId="{C3F1601E-7896-484F-95AA-F5F118F2062C}" srcOrd="1" destOrd="0" presId="urn:microsoft.com/office/officeart/2018/2/layout/IconVerticalSolidList"/>
    <dgm:cxn modelId="{166682D0-3EE0-4D6E-8C5F-C1DD06FE0F1E}" type="presParOf" srcId="{49440309-BA47-4B8C-AE16-6BE5222A15CF}" destId="{9F9E16A7-679D-4677-9210-A3C5D157A59B}" srcOrd="2" destOrd="0" presId="urn:microsoft.com/office/officeart/2018/2/layout/IconVerticalSolidList"/>
    <dgm:cxn modelId="{D6F18457-91D8-44FE-ABA4-B59FAD2D1FC9}" type="presParOf" srcId="{49440309-BA47-4B8C-AE16-6BE5222A15CF}" destId="{07C54095-E97C-4B24-988A-F31CC8786461}" srcOrd="3" destOrd="0" presId="urn:microsoft.com/office/officeart/2018/2/layout/IconVerticalSolidList"/>
    <dgm:cxn modelId="{3A6C631F-E768-4221-AF2B-0F3973DC7C83}" type="presParOf" srcId="{A1A4214F-595B-4D91-ADDB-2D3B01E0FEA4}" destId="{631D45ED-5BED-4577-9DFE-C982B9273BE8}" srcOrd="3" destOrd="0" presId="urn:microsoft.com/office/officeart/2018/2/layout/IconVerticalSolidList"/>
    <dgm:cxn modelId="{6A56B922-E06B-4611-96C6-75AA7C22EFAA}" type="presParOf" srcId="{A1A4214F-595B-4D91-ADDB-2D3B01E0FEA4}" destId="{104014CB-7BD9-45A4-AECD-7F00E5667747}" srcOrd="4" destOrd="0" presId="urn:microsoft.com/office/officeart/2018/2/layout/IconVerticalSolidList"/>
    <dgm:cxn modelId="{45D40610-944A-4EF9-BFE9-9116116CDD07}" type="presParOf" srcId="{104014CB-7BD9-45A4-AECD-7F00E5667747}" destId="{3A8DD9AC-0FFB-4434-9488-C0683AF71F07}" srcOrd="0" destOrd="0" presId="urn:microsoft.com/office/officeart/2018/2/layout/IconVerticalSolidList"/>
    <dgm:cxn modelId="{C5CF49D9-3A7D-4688-9A8D-0EE848AA63D5}" type="presParOf" srcId="{104014CB-7BD9-45A4-AECD-7F00E5667747}" destId="{38BA27EC-4922-4E7C-9BF1-D8FAB02B011F}" srcOrd="1" destOrd="0" presId="urn:microsoft.com/office/officeart/2018/2/layout/IconVerticalSolidList"/>
    <dgm:cxn modelId="{28F4F75E-341E-4D1B-BE79-83501FE40B86}" type="presParOf" srcId="{104014CB-7BD9-45A4-AECD-7F00E5667747}" destId="{7E915DEF-18AE-45E7-9FDC-BB59F1426648}" srcOrd="2" destOrd="0" presId="urn:microsoft.com/office/officeart/2018/2/layout/IconVerticalSolidList"/>
    <dgm:cxn modelId="{1E148F12-39E1-48B0-B270-B5B2584F1C0C}" type="presParOf" srcId="{104014CB-7BD9-45A4-AECD-7F00E5667747}" destId="{9692FF0F-B245-48C8-AA38-1A9A9ED7AE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BB0D4D-1450-484D-9859-FD5A1D96AAEB}" type="doc">
      <dgm:prSet loTypeId="urn:microsoft.com/office/officeart/2005/8/layout/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01139E4-0A08-4617-B806-2D38A1597319}">
      <dgm:prSet/>
      <dgm:spPr/>
      <dgm:t>
        <a:bodyPr/>
        <a:lstStyle/>
        <a:p>
          <a:r>
            <a:rPr lang="en-GB"/>
            <a:t>An investigation in the impact of cyber bullying on dating confidence: A focus group approach. </a:t>
          </a:r>
          <a:endParaRPr lang="en-US"/>
        </a:p>
      </dgm:t>
    </dgm:pt>
    <dgm:pt modelId="{8742DBB1-5BA0-4900-A780-5459358793D0}" type="parTrans" cxnId="{786E7B34-BF74-4C8C-BC62-5A3BB4865E44}">
      <dgm:prSet/>
      <dgm:spPr/>
      <dgm:t>
        <a:bodyPr/>
        <a:lstStyle/>
        <a:p>
          <a:endParaRPr lang="en-US"/>
        </a:p>
      </dgm:t>
    </dgm:pt>
    <dgm:pt modelId="{87B843D0-696F-4EA1-BDC3-04864AB92FA2}" type="sibTrans" cxnId="{786E7B34-BF74-4C8C-BC62-5A3BB4865E44}">
      <dgm:prSet/>
      <dgm:spPr/>
      <dgm:t>
        <a:bodyPr/>
        <a:lstStyle/>
        <a:p>
          <a:endParaRPr lang="en-US"/>
        </a:p>
      </dgm:t>
    </dgm:pt>
    <dgm:pt modelId="{A3DE1912-64AA-48E1-B345-BD65A563AD5D}">
      <dgm:prSet/>
      <dgm:spPr/>
      <dgm:t>
        <a:bodyPr/>
        <a:lstStyle/>
        <a:p>
          <a:r>
            <a:rPr lang="en-GB"/>
            <a:t>Exploring the impact of cyber bullying on dating confidence: A case study of a victim of cyber bullying. </a:t>
          </a:r>
          <a:endParaRPr lang="en-US"/>
        </a:p>
      </dgm:t>
    </dgm:pt>
    <dgm:pt modelId="{70F5E9AB-B7BB-4515-AFAF-247F07B960FA}" type="parTrans" cxnId="{E572A34C-81D9-418F-AA10-908BE8CDFCDD}">
      <dgm:prSet/>
      <dgm:spPr/>
      <dgm:t>
        <a:bodyPr/>
        <a:lstStyle/>
        <a:p>
          <a:endParaRPr lang="en-US"/>
        </a:p>
      </dgm:t>
    </dgm:pt>
    <dgm:pt modelId="{BBDEE562-4ECB-48B8-891B-7B79BB52DE3F}" type="sibTrans" cxnId="{E572A34C-81D9-418F-AA10-908BE8CDFCDD}">
      <dgm:prSet/>
      <dgm:spPr/>
      <dgm:t>
        <a:bodyPr/>
        <a:lstStyle/>
        <a:p>
          <a:endParaRPr lang="en-US"/>
        </a:p>
      </dgm:t>
    </dgm:pt>
    <dgm:pt modelId="{F87E4195-C579-4A35-B199-E0F5019165F3}" type="pres">
      <dgm:prSet presAssocID="{91BB0D4D-1450-484D-9859-FD5A1D96AAEB}" presName="diagram" presStyleCnt="0">
        <dgm:presLayoutVars>
          <dgm:dir/>
          <dgm:resizeHandles val="exact"/>
        </dgm:presLayoutVars>
      </dgm:prSet>
      <dgm:spPr/>
    </dgm:pt>
    <dgm:pt modelId="{40724244-CC38-4E39-ADDD-267A063F1C32}" type="pres">
      <dgm:prSet presAssocID="{901139E4-0A08-4617-B806-2D38A1597319}" presName="node" presStyleLbl="node1" presStyleIdx="0" presStyleCnt="2">
        <dgm:presLayoutVars>
          <dgm:bulletEnabled val="1"/>
        </dgm:presLayoutVars>
      </dgm:prSet>
      <dgm:spPr/>
    </dgm:pt>
    <dgm:pt modelId="{ACF8DC7E-A7D5-4FBA-911C-BA5F156D004C}" type="pres">
      <dgm:prSet presAssocID="{87B843D0-696F-4EA1-BDC3-04864AB92FA2}" presName="sibTrans" presStyleLbl="sibTrans2D1" presStyleIdx="0" presStyleCnt="1"/>
      <dgm:spPr/>
    </dgm:pt>
    <dgm:pt modelId="{7EB18393-FA91-4D2C-B9AE-C9812BD752A7}" type="pres">
      <dgm:prSet presAssocID="{87B843D0-696F-4EA1-BDC3-04864AB92FA2}" presName="connectorText" presStyleLbl="sibTrans2D1" presStyleIdx="0" presStyleCnt="1"/>
      <dgm:spPr/>
    </dgm:pt>
    <dgm:pt modelId="{97C51B42-445B-489B-8DDF-E5FFB091DEB0}" type="pres">
      <dgm:prSet presAssocID="{A3DE1912-64AA-48E1-B345-BD65A563AD5D}" presName="node" presStyleLbl="node1" presStyleIdx="1" presStyleCnt="2">
        <dgm:presLayoutVars>
          <dgm:bulletEnabled val="1"/>
        </dgm:presLayoutVars>
      </dgm:prSet>
      <dgm:spPr/>
    </dgm:pt>
  </dgm:ptLst>
  <dgm:cxnLst>
    <dgm:cxn modelId="{A87C812C-CA6D-4A46-B8BC-8626D2416053}" type="presOf" srcId="{87B843D0-696F-4EA1-BDC3-04864AB92FA2}" destId="{ACF8DC7E-A7D5-4FBA-911C-BA5F156D004C}" srcOrd="0" destOrd="0" presId="urn:microsoft.com/office/officeart/2005/8/layout/process5"/>
    <dgm:cxn modelId="{786E7B34-BF74-4C8C-BC62-5A3BB4865E44}" srcId="{91BB0D4D-1450-484D-9859-FD5A1D96AAEB}" destId="{901139E4-0A08-4617-B806-2D38A1597319}" srcOrd="0" destOrd="0" parTransId="{8742DBB1-5BA0-4900-A780-5459358793D0}" sibTransId="{87B843D0-696F-4EA1-BDC3-04864AB92FA2}"/>
    <dgm:cxn modelId="{F9AB8766-F8D7-4139-B4C6-783A1EFC7F80}" type="presOf" srcId="{87B843D0-696F-4EA1-BDC3-04864AB92FA2}" destId="{7EB18393-FA91-4D2C-B9AE-C9812BD752A7}" srcOrd="1" destOrd="0" presId="urn:microsoft.com/office/officeart/2005/8/layout/process5"/>
    <dgm:cxn modelId="{E572A34C-81D9-418F-AA10-908BE8CDFCDD}" srcId="{91BB0D4D-1450-484D-9859-FD5A1D96AAEB}" destId="{A3DE1912-64AA-48E1-B345-BD65A563AD5D}" srcOrd="1" destOrd="0" parTransId="{70F5E9AB-B7BB-4515-AFAF-247F07B960FA}" sibTransId="{BBDEE562-4ECB-48B8-891B-7B79BB52DE3F}"/>
    <dgm:cxn modelId="{3C1BD599-4316-442E-B213-2A4D87DEF089}" type="presOf" srcId="{A3DE1912-64AA-48E1-B345-BD65A563AD5D}" destId="{97C51B42-445B-489B-8DDF-E5FFB091DEB0}" srcOrd="0" destOrd="0" presId="urn:microsoft.com/office/officeart/2005/8/layout/process5"/>
    <dgm:cxn modelId="{E4F9F1E8-8CB0-4007-A521-3218E0E1FD3B}" type="presOf" srcId="{901139E4-0A08-4617-B806-2D38A1597319}" destId="{40724244-CC38-4E39-ADDD-267A063F1C32}" srcOrd="0" destOrd="0" presId="urn:microsoft.com/office/officeart/2005/8/layout/process5"/>
    <dgm:cxn modelId="{285395EC-F489-4621-A24F-497A5729AE14}" type="presOf" srcId="{91BB0D4D-1450-484D-9859-FD5A1D96AAEB}" destId="{F87E4195-C579-4A35-B199-E0F5019165F3}" srcOrd="0" destOrd="0" presId="urn:microsoft.com/office/officeart/2005/8/layout/process5"/>
    <dgm:cxn modelId="{6229AE54-0D8B-41FC-A15F-7882A3CBF09E}" type="presParOf" srcId="{F87E4195-C579-4A35-B199-E0F5019165F3}" destId="{40724244-CC38-4E39-ADDD-267A063F1C32}" srcOrd="0" destOrd="0" presId="urn:microsoft.com/office/officeart/2005/8/layout/process5"/>
    <dgm:cxn modelId="{DC6CC250-0830-4019-AFE9-19737AF57A6F}" type="presParOf" srcId="{F87E4195-C579-4A35-B199-E0F5019165F3}" destId="{ACF8DC7E-A7D5-4FBA-911C-BA5F156D004C}" srcOrd="1" destOrd="0" presId="urn:microsoft.com/office/officeart/2005/8/layout/process5"/>
    <dgm:cxn modelId="{A110A671-6AEF-46D4-806C-8FA85B5072B3}" type="presParOf" srcId="{ACF8DC7E-A7D5-4FBA-911C-BA5F156D004C}" destId="{7EB18393-FA91-4D2C-B9AE-C9812BD752A7}" srcOrd="0" destOrd="0" presId="urn:microsoft.com/office/officeart/2005/8/layout/process5"/>
    <dgm:cxn modelId="{8697FA71-BB84-42D5-A955-3D066BC257AD}" type="presParOf" srcId="{F87E4195-C579-4A35-B199-E0F5019165F3}" destId="{97C51B42-445B-489B-8DDF-E5FFB091DEB0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54BF53-27A1-4505-834F-248F18E992A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E16C09-F575-4C56-BC26-08A9BFCE30AC}">
      <dgm:prSet/>
      <dgm:spPr/>
      <dgm:t>
        <a:bodyPr/>
        <a:lstStyle/>
        <a:p>
          <a:r>
            <a:rPr lang="en-GB" b="0" i="0"/>
            <a:t>A good introduction addresses two questions: What has been done in this area by other researchers? and, what is the point of the present study? </a:t>
          </a:r>
          <a:endParaRPr lang="en-US"/>
        </a:p>
      </dgm:t>
    </dgm:pt>
    <dgm:pt modelId="{671AA604-762E-4058-9A9F-DB26E4CDDD2E}" type="parTrans" cxnId="{D1C77804-AB54-4193-9ABF-DDA7BBEC75AE}">
      <dgm:prSet/>
      <dgm:spPr/>
      <dgm:t>
        <a:bodyPr/>
        <a:lstStyle/>
        <a:p>
          <a:endParaRPr lang="en-US"/>
        </a:p>
      </dgm:t>
    </dgm:pt>
    <dgm:pt modelId="{4B1C58AD-9574-4697-8603-DBE00D3AF205}" type="sibTrans" cxnId="{D1C77804-AB54-4193-9ABF-DDA7BBEC75AE}">
      <dgm:prSet/>
      <dgm:spPr/>
      <dgm:t>
        <a:bodyPr/>
        <a:lstStyle/>
        <a:p>
          <a:endParaRPr lang="en-US"/>
        </a:p>
      </dgm:t>
    </dgm:pt>
    <dgm:pt modelId="{762A3DA7-137B-4F21-85AC-ECA3C4D904A5}">
      <dgm:prSet/>
      <dgm:spPr/>
      <dgm:t>
        <a:bodyPr/>
        <a:lstStyle/>
        <a:p>
          <a:r>
            <a:rPr lang="en-GB" b="0" i="0" dirty="0"/>
            <a:t>The background to your study derived from the psychological literature. </a:t>
          </a:r>
          <a:endParaRPr lang="en-US" dirty="0"/>
        </a:p>
      </dgm:t>
    </dgm:pt>
    <dgm:pt modelId="{D440E56F-6E5C-44EA-9EE2-48AB126CDCAD}" type="parTrans" cxnId="{1DDD05F2-4BB3-47AE-8FD3-8E734B39875A}">
      <dgm:prSet/>
      <dgm:spPr/>
      <dgm:t>
        <a:bodyPr/>
        <a:lstStyle/>
        <a:p>
          <a:endParaRPr lang="en-US"/>
        </a:p>
      </dgm:t>
    </dgm:pt>
    <dgm:pt modelId="{649DE992-70A5-4A9E-8EA4-F1E7587CE7AB}" type="sibTrans" cxnId="{1DDD05F2-4BB3-47AE-8FD3-8E734B39875A}">
      <dgm:prSet/>
      <dgm:spPr/>
      <dgm:t>
        <a:bodyPr/>
        <a:lstStyle/>
        <a:p>
          <a:endParaRPr lang="en-US"/>
        </a:p>
      </dgm:t>
    </dgm:pt>
    <dgm:pt modelId="{4DAF2A67-3BBB-4CC1-9705-22A6B5B3F963}">
      <dgm:prSet custT="1"/>
      <dgm:spPr/>
      <dgm:t>
        <a:bodyPr/>
        <a:lstStyle/>
        <a:p>
          <a:r>
            <a:rPr lang="en-GB" sz="1400" b="0" i="0" dirty="0"/>
            <a:t>Begin in broad terms – set the context for the study. </a:t>
          </a:r>
          <a:endParaRPr lang="en-US" sz="1400" dirty="0"/>
        </a:p>
      </dgm:t>
    </dgm:pt>
    <dgm:pt modelId="{44A5A819-E091-4D8A-9F39-1EF0FD7FAE8C}" type="parTrans" cxnId="{C20AC90C-0F13-4D6B-AF99-B58404026C99}">
      <dgm:prSet/>
      <dgm:spPr/>
      <dgm:t>
        <a:bodyPr/>
        <a:lstStyle/>
        <a:p>
          <a:endParaRPr lang="en-US"/>
        </a:p>
      </dgm:t>
    </dgm:pt>
    <dgm:pt modelId="{F76EE118-D891-4167-ABD5-051C164CEAB9}" type="sibTrans" cxnId="{C20AC90C-0F13-4D6B-AF99-B58404026C99}">
      <dgm:prSet/>
      <dgm:spPr/>
      <dgm:t>
        <a:bodyPr/>
        <a:lstStyle/>
        <a:p>
          <a:endParaRPr lang="en-US"/>
        </a:p>
      </dgm:t>
    </dgm:pt>
    <dgm:pt modelId="{4517EA49-A007-4F21-B29A-5892DE2DCB53}">
      <dgm:prSet custT="1"/>
      <dgm:spPr/>
      <dgm:t>
        <a:bodyPr/>
        <a:lstStyle/>
        <a:p>
          <a:r>
            <a:rPr lang="en-GB" sz="1200" b="0" i="0" dirty="0"/>
            <a:t>Then outline some relevant evidence using studies from the literature. </a:t>
          </a:r>
          <a:endParaRPr lang="en-US" sz="1200" dirty="0"/>
        </a:p>
      </dgm:t>
    </dgm:pt>
    <dgm:pt modelId="{3074ED02-D876-46C1-855D-1A79C05644C3}" type="parTrans" cxnId="{5DB2D840-1689-4EA2-87A9-FB75E3D8F30D}">
      <dgm:prSet/>
      <dgm:spPr/>
      <dgm:t>
        <a:bodyPr/>
        <a:lstStyle/>
        <a:p>
          <a:endParaRPr lang="en-US"/>
        </a:p>
      </dgm:t>
    </dgm:pt>
    <dgm:pt modelId="{34D68704-A5E7-470C-8D05-314773E5DEC8}" type="sibTrans" cxnId="{5DB2D840-1689-4EA2-87A9-FB75E3D8F30D}">
      <dgm:prSet/>
      <dgm:spPr/>
      <dgm:t>
        <a:bodyPr/>
        <a:lstStyle/>
        <a:p>
          <a:endParaRPr lang="en-US"/>
        </a:p>
      </dgm:t>
    </dgm:pt>
    <dgm:pt modelId="{0123E7E9-B317-4CA4-B30C-16DC70268383}">
      <dgm:prSet custT="1"/>
      <dgm:spPr/>
      <dgm:t>
        <a:bodyPr/>
        <a:lstStyle/>
        <a:p>
          <a:r>
            <a:rPr lang="en-GB" sz="1400" b="0" i="0" dirty="0"/>
            <a:t>Give the rationale for your study</a:t>
          </a:r>
          <a:r>
            <a:rPr lang="en-GB" sz="900" b="0" i="0" dirty="0"/>
            <a:t>. </a:t>
          </a:r>
          <a:endParaRPr lang="en-US" sz="900" dirty="0"/>
        </a:p>
      </dgm:t>
    </dgm:pt>
    <dgm:pt modelId="{D8E1D2BE-FFA6-4145-857C-B16F254A2448}" type="parTrans" cxnId="{CAF45ACF-E294-4293-9C34-80D9F64073D2}">
      <dgm:prSet/>
      <dgm:spPr/>
      <dgm:t>
        <a:bodyPr/>
        <a:lstStyle/>
        <a:p>
          <a:endParaRPr lang="en-US"/>
        </a:p>
      </dgm:t>
    </dgm:pt>
    <dgm:pt modelId="{ECF831E7-D06B-4F3F-BCA6-176D235775FF}" type="sibTrans" cxnId="{CAF45ACF-E294-4293-9C34-80D9F64073D2}">
      <dgm:prSet/>
      <dgm:spPr/>
      <dgm:t>
        <a:bodyPr/>
        <a:lstStyle/>
        <a:p>
          <a:endParaRPr lang="en-US"/>
        </a:p>
      </dgm:t>
    </dgm:pt>
    <dgm:pt modelId="{9A00F94D-52A1-4001-8BA3-296089091982}">
      <dgm:prSet custT="1"/>
      <dgm:spPr/>
      <dgm:t>
        <a:bodyPr/>
        <a:lstStyle/>
        <a:p>
          <a:r>
            <a:rPr lang="en-GB" sz="1100" b="0" i="0" dirty="0"/>
            <a:t>Conclude with the specific aim of your study, including the research hypothesis (Quantitative Research). </a:t>
          </a:r>
          <a:endParaRPr lang="en-US" sz="1100" dirty="0"/>
        </a:p>
      </dgm:t>
    </dgm:pt>
    <dgm:pt modelId="{63996DFF-F75B-4B0D-B573-D9294B22040B}" type="parTrans" cxnId="{5C3955F8-3817-48C9-BDE2-F105348D8944}">
      <dgm:prSet/>
      <dgm:spPr/>
      <dgm:t>
        <a:bodyPr/>
        <a:lstStyle/>
        <a:p>
          <a:endParaRPr lang="en-US"/>
        </a:p>
      </dgm:t>
    </dgm:pt>
    <dgm:pt modelId="{93D5D294-99AF-47F7-B2F9-A8BF6026CF6C}" type="sibTrans" cxnId="{5C3955F8-3817-48C9-BDE2-F105348D8944}">
      <dgm:prSet/>
      <dgm:spPr/>
      <dgm:t>
        <a:bodyPr/>
        <a:lstStyle/>
        <a:p>
          <a:endParaRPr lang="en-US"/>
        </a:p>
      </dgm:t>
    </dgm:pt>
    <dgm:pt modelId="{0E27E92A-D613-4946-AB84-57DE577CCB2F}">
      <dgm:prSet custT="1"/>
      <dgm:spPr/>
      <dgm:t>
        <a:bodyPr/>
        <a:lstStyle/>
        <a:p>
          <a:r>
            <a:rPr lang="en-GB" sz="1400" b="0" i="0" dirty="0"/>
            <a:t>No need to state null hypothesis. </a:t>
          </a:r>
          <a:endParaRPr lang="en-US" sz="1400" dirty="0"/>
        </a:p>
      </dgm:t>
    </dgm:pt>
    <dgm:pt modelId="{8E3D9022-D7C2-446F-A54F-FE90835CA0BE}" type="parTrans" cxnId="{38FB6538-4431-467E-B100-BC9A2C21958A}">
      <dgm:prSet/>
      <dgm:spPr/>
      <dgm:t>
        <a:bodyPr/>
        <a:lstStyle/>
        <a:p>
          <a:endParaRPr lang="en-US"/>
        </a:p>
      </dgm:t>
    </dgm:pt>
    <dgm:pt modelId="{3A7F4BF7-BA6A-4563-A5ED-8B28BC0C459E}" type="sibTrans" cxnId="{38FB6538-4431-467E-B100-BC9A2C21958A}">
      <dgm:prSet/>
      <dgm:spPr/>
      <dgm:t>
        <a:bodyPr/>
        <a:lstStyle/>
        <a:p>
          <a:endParaRPr lang="en-US"/>
        </a:p>
      </dgm:t>
    </dgm:pt>
    <dgm:pt modelId="{F3A5FDAC-8844-4259-ADF0-39E2A7BDDDC9}" type="pres">
      <dgm:prSet presAssocID="{3154BF53-27A1-4505-834F-248F18E992A5}" presName="Name0" presStyleCnt="0">
        <dgm:presLayoutVars>
          <dgm:dir/>
          <dgm:animLvl val="lvl"/>
          <dgm:resizeHandles val="exact"/>
        </dgm:presLayoutVars>
      </dgm:prSet>
      <dgm:spPr/>
    </dgm:pt>
    <dgm:pt modelId="{1CEB319B-6245-4428-A652-813154D2B672}" type="pres">
      <dgm:prSet presAssocID="{762A3DA7-137B-4F21-85AC-ECA3C4D904A5}" presName="boxAndChildren" presStyleCnt="0"/>
      <dgm:spPr/>
    </dgm:pt>
    <dgm:pt modelId="{6049D325-92B6-40E9-B019-FEF580A65280}" type="pres">
      <dgm:prSet presAssocID="{762A3DA7-137B-4F21-85AC-ECA3C4D904A5}" presName="parentTextBox" presStyleLbl="node1" presStyleIdx="0" presStyleCnt="2"/>
      <dgm:spPr/>
    </dgm:pt>
    <dgm:pt modelId="{5EFDB3F1-2D22-48CA-AE9A-47DEFAF9106B}" type="pres">
      <dgm:prSet presAssocID="{762A3DA7-137B-4F21-85AC-ECA3C4D904A5}" presName="entireBox" presStyleLbl="node1" presStyleIdx="0" presStyleCnt="2"/>
      <dgm:spPr/>
    </dgm:pt>
    <dgm:pt modelId="{60F27E2A-9266-4570-852A-2C2A9AC386AB}" type="pres">
      <dgm:prSet presAssocID="{762A3DA7-137B-4F21-85AC-ECA3C4D904A5}" presName="descendantBox" presStyleCnt="0"/>
      <dgm:spPr/>
    </dgm:pt>
    <dgm:pt modelId="{2EB254BC-A86B-428D-88BC-FCC8CAA20EAF}" type="pres">
      <dgm:prSet presAssocID="{4DAF2A67-3BBB-4CC1-9705-22A6B5B3F963}" presName="childTextBox" presStyleLbl="fgAccFollowNode1" presStyleIdx="0" presStyleCnt="5">
        <dgm:presLayoutVars>
          <dgm:bulletEnabled val="1"/>
        </dgm:presLayoutVars>
      </dgm:prSet>
      <dgm:spPr/>
    </dgm:pt>
    <dgm:pt modelId="{13E0D543-8D37-4503-8D7E-3835AD86238D}" type="pres">
      <dgm:prSet presAssocID="{4517EA49-A007-4F21-B29A-5892DE2DCB53}" presName="childTextBox" presStyleLbl="fgAccFollowNode1" presStyleIdx="1" presStyleCnt="5">
        <dgm:presLayoutVars>
          <dgm:bulletEnabled val="1"/>
        </dgm:presLayoutVars>
      </dgm:prSet>
      <dgm:spPr/>
    </dgm:pt>
    <dgm:pt modelId="{1AFD4317-EE69-47F2-AD39-EC6B0CF81C88}" type="pres">
      <dgm:prSet presAssocID="{0123E7E9-B317-4CA4-B30C-16DC70268383}" presName="childTextBox" presStyleLbl="fgAccFollowNode1" presStyleIdx="2" presStyleCnt="5">
        <dgm:presLayoutVars>
          <dgm:bulletEnabled val="1"/>
        </dgm:presLayoutVars>
      </dgm:prSet>
      <dgm:spPr/>
    </dgm:pt>
    <dgm:pt modelId="{AC612227-3422-4D19-A7C6-8AA75EDBC59E}" type="pres">
      <dgm:prSet presAssocID="{9A00F94D-52A1-4001-8BA3-296089091982}" presName="childTextBox" presStyleLbl="fgAccFollowNode1" presStyleIdx="3" presStyleCnt="5">
        <dgm:presLayoutVars>
          <dgm:bulletEnabled val="1"/>
        </dgm:presLayoutVars>
      </dgm:prSet>
      <dgm:spPr/>
    </dgm:pt>
    <dgm:pt modelId="{1B9EFB0D-FC32-4685-ACB3-2ECB06AD2734}" type="pres">
      <dgm:prSet presAssocID="{0E27E92A-D613-4946-AB84-57DE577CCB2F}" presName="childTextBox" presStyleLbl="fgAccFollowNode1" presStyleIdx="4" presStyleCnt="5">
        <dgm:presLayoutVars>
          <dgm:bulletEnabled val="1"/>
        </dgm:presLayoutVars>
      </dgm:prSet>
      <dgm:spPr/>
    </dgm:pt>
    <dgm:pt modelId="{B3AF30B3-743E-495F-B3B5-67CDED282A62}" type="pres">
      <dgm:prSet presAssocID="{4B1C58AD-9574-4697-8603-DBE00D3AF205}" presName="sp" presStyleCnt="0"/>
      <dgm:spPr/>
    </dgm:pt>
    <dgm:pt modelId="{0FE2B0C3-2FB3-45A9-807B-9173F3060388}" type="pres">
      <dgm:prSet presAssocID="{DBE16C09-F575-4C56-BC26-08A9BFCE30AC}" presName="arrowAndChildren" presStyleCnt="0"/>
      <dgm:spPr/>
    </dgm:pt>
    <dgm:pt modelId="{3940EA26-6625-45D3-BFDF-CD901B9AFE2C}" type="pres">
      <dgm:prSet presAssocID="{DBE16C09-F575-4C56-BC26-08A9BFCE30AC}" presName="parentTextArrow" presStyleLbl="node1" presStyleIdx="1" presStyleCnt="2"/>
      <dgm:spPr/>
    </dgm:pt>
  </dgm:ptLst>
  <dgm:cxnLst>
    <dgm:cxn modelId="{D1C77804-AB54-4193-9ABF-DDA7BBEC75AE}" srcId="{3154BF53-27A1-4505-834F-248F18E992A5}" destId="{DBE16C09-F575-4C56-BC26-08A9BFCE30AC}" srcOrd="0" destOrd="0" parTransId="{671AA604-762E-4058-9A9F-DB26E4CDDD2E}" sibTransId="{4B1C58AD-9574-4697-8603-DBE00D3AF205}"/>
    <dgm:cxn modelId="{C20AC90C-0F13-4D6B-AF99-B58404026C99}" srcId="{762A3DA7-137B-4F21-85AC-ECA3C4D904A5}" destId="{4DAF2A67-3BBB-4CC1-9705-22A6B5B3F963}" srcOrd="0" destOrd="0" parTransId="{44A5A819-E091-4D8A-9F39-1EF0FD7FAE8C}" sibTransId="{F76EE118-D891-4167-ABD5-051C164CEAB9}"/>
    <dgm:cxn modelId="{0C32B721-15F3-4E1E-AC00-F637FFB1D72D}" type="presOf" srcId="{4517EA49-A007-4F21-B29A-5892DE2DCB53}" destId="{13E0D543-8D37-4503-8D7E-3835AD86238D}" srcOrd="0" destOrd="0" presId="urn:microsoft.com/office/officeart/2005/8/layout/process4"/>
    <dgm:cxn modelId="{38FB6538-4431-467E-B100-BC9A2C21958A}" srcId="{762A3DA7-137B-4F21-85AC-ECA3C4D904A5}" destId="{0E27E92A-D613-4946-AB84-57DE577CCB2F}" srcOrd="4" destOrd="0" parTransId="{8E3D9022-D7C2-446F-A54F-FE90835CA0BE}" sibTransId="{3A7F4BF7-BA6A-4563-A5ED-8B28BC0C459E}"/>
    <dgm:cxn modelId="{1773A239-9672-4389-B2EE-B2FB8B079D30}" type="presOf" srcId="{DBE16C09-F575-4C56-BC26-08A9BFCE30AC}" destId="{3940EA26-6625-45D3-BFDF-CD901B9AFE2C}" srcOrd="0" destOrd="0" presId="urn:microsoft.com/office/officeart/2005/8/layout/process4"/>
    <dgm:cxn modelId="{5DB2D840-1689-4EA2-87A9-FB75E3D8F30D}" srcId="{762A3DA7-137B-4F21-85AC-ECA3C4D904A5}" destId="{4517EA49-A007-4F21-B29A-5892DE2DCB53}" srcOrd="1" destOrd="0" parTransId="{3074ED02-D876-46C1-855D-1A79C05644C3}" sibTransId="{34D68704-A5E7-470C-8D05-314773E5DEC8}"/>
    <dgm:cxn modelId="{37B0414C-90A1-43F3-82F8-E5B8C979047E}" type="presOf" srcId="{0123E7E9-B317-4CA4-B30C-16DC70268383}" destId="{1AFD4317-EE69-47F2-AD39-EC6B0CF81C88}" srcOrd="0" destOrd="0" presId="urn:microsoft.com/office/officeart/2005/8/layout/process4"/>
    <dgm:cxn modelId="{9C293371-A233-44D1-A488-D5BD1F0F488D}" type="presOf" srcId="{0E27E92A-D613-4946-AB84-57DE577CCB2F}" destId="{1B9EFB0D-FC32-4685-ACB3-2ECB06AD2734}" srcOrd="0" destOrd="0" presId="urn:microsoft.com/office/officeart/2005/8/layout/process4"/>
    <dgm:cxn modelId="{4BE871A8-18AB-4100-970C-2C828D1BE45E}" type="presOf" srcId="{762A3DA7-137B-4F21-85AC-ECA3C4D904A5}" destId="{6049D325-92B6-40E9-B019-FEF580A65280}" srcOrd="0" destOrd="0" presId="urn:microsoft.com/office/officeart/2005/8/layout/process4"/>
    <dgm:cxn modelId="{1594CDB8-AA18-4585-AE6A-4FA9F2737F69}" type="presOf" srcId="{3154BF53-27A1-4505-834F-248F18E992A5}" destId="{F3A5FDAC-8844-4259-ADF0-39E2A7BDDDC9}" srcOrd="0" destOrd="0" presId="urn:microsoft.com/office/officeart/2005/8/layout/process4"/>
    <dgm:cxn modelId="{DD5ED1C0-62A7-4BA9-92C0-9E72778A58CC}" type="presOf" srcId="{4DAF2A67-3BBB-4CC1-9705-22A6B5B3F963}" destId="{2EB254BC-A86B-428D-88BC-FCC8CAA20EAF}" srcOrd="0" destOrd="0" presId="urn:microsoft.com/office/officeart/2005/8/layout/process4"/>
    <dgm:cxn modelId="{CAF45ACF-E294-4293-9C34-80D9F64073D2}" srcId="{762A3DA7-137B-4F21-85AC-ECA3C4D904A5}" destId="{0123E7E9-B317-4CA4-B30C-16DC70268383}" srcOrd="2" destOrd="0" parTransId="{D8E1D2BE-FFA6-4145-857C-B16F254A2448}" sibTransId="{ECF831E7-D06B-4F3F-BCA6-176D235775FF}"/>
    <dgm:cxn modelId="{234A56E4-C601-4454-B0D9-91EEB0B99E1B}" type="presOf" srcId="{9A00F94D-52A1-4001-8BA3-296089091982}" destId="{AC612227-3422-4D19-A7C6-8AA75EDBC59E}" srcOrd="0" destOrd="0" presId="urn:microsoft.com/office/officeart/2005/8/layout/process4"/>
    <dgm:cxn modelId="{7175AAF1-6964-4FFF-8FA5-DA31CED90B0E}" type="presOf" srcId="{762A3DA7-137B-4F21-85AC-ECA3C4D904A5}" destId="{5EFDB3F1-2D22-48CA-AE9A-47DEFAF9106B}" srcOrd="1" destOrd="0" presId="urn:microsoft.com/office/officeart/2005/8/layout/process4"/>
    <dgm:cxn modelId="{1DDD05F2-4BB3-47AE-8FD3-8E734B39875A}" srcId="{3154BF53-27A1-4505-834F-248F18E992A5}" destId="{762A3DA7-137B-4F21-85AC-ECA3C4D904A5}" srcOrd="1" destOrd="0" parTransId="{D440E56F-6E5C-44EA-9EE2-48AB126CDCAD}" sibTransId="{649DE992-70A5-4A9E-8EA4-F1E7587CE7AB}"/>
    <dgm:cxn modelId="{5C3955F8-3817-48C9-BDE2-F105348D8944}" srcId="{762A3DA7-137B-4F21-85AC-ECA3C4D904A5}" destId="{9A00F94D-52A1-4001-8BA3-296089091982}" srcOrd="3" destOrd="0" parTransId="{63996DFF-F75B-4B0D-B573-D9294B22040B}" sibTransId="{93D5D294-99AF-47F7-B2F9-A8BF6026CF6C}"/>
    <dgm:cxn modelId="{23479D35-1E35-439F-A5B3-F5E5F4FC0F97}" type="presParOf" srcId="{F3A5FDAC-8844-4259-ADF0-39E2A7BDDDC9}" destId="{1CEB319B-6245-4428-A652-813154D2B672}" srcOrd="0" destOrd="0" presId="urn:microsoft.com/office/officeart/2005/8/layout/process4"/>
    <dgm:cxn modelId="{98410E52-810B-49D1-B62A-491106A0036D}" type="presParOf" srcId="{1CEB319B-6245-4428-A652-813154D2B672}" destId="{6049D325-92B6-40E9-B019-FEF580A65280}" srcOrd="0" destOrd="0" presId="urn:microsoft.com/office/officeart/2005/8/layout/process4"/>
    <dgm:cxn modelId="{91665069-729C-4FFD-97DE-A9D622153AD8}" type="presParOf" srcId="{1CEB319B-6245-4428-A652-813154D2B672}" destId="{5EFDB3F1-2D22-48CA-AE9A-47DEFAF9106B}" srcOrd="1" destOrd="0" presId="urn:microsoft.com/office/officeart/2005/8/layout/process4"/>
    <dgm:cxn modelId="{F491EBD8-B481-4BB3-9053-1EC872C4AEBE}" type="presParOf" srcId="{1CEB319B-6245-4428-A652-813154D2B672}" destId="{60F27E2A-9266-4570-852A-2C2A9AC386AB}" srcOrd="2" destOrd="0" presId="urn:microsoft.com/office/officeart/2005/8/layout/process4"/>
    <dgm:cxn modelId="{07BA4CB6-EA61-41EC-BF95-014495C21C88}" type="presParOf" srcId="{60F27E2A-9266-4570-852A-2C2A9AC386AB}" destId="{2EB254BC-A86B-428D-88BC-FCC8CAA20EAF}" srcOrd="0" destOrd="0" presId="urn:microsoft.com/office/officeart/2005/8/layout/process4"/>
    <dgm:cxn modelId="{FDDBC38B-8386-45CB-8FB9-40D67922DE79}" type="presParOf" srcId="{60F27E2A-9266-4570-852A-2C2A9AC386AB}" destId="{13E0D543-8D37-4503-8D7E-3835AD86238D}" srcOrd="1" destOrd="0" presId="urn:microsoft.com/office/officeart/2005/8/layout/process4"/>
    <dgm:cxn modelId="{BC3D87A6-4B4E-4350-975C-E0577A7887F4}" type="presParOf" srcId="{60F27E2A-9266-4570-852A-2C2A9AC386AB}" destId="{1AFD4317-EE69-47F2-AD39-EC6B0CF81C88}" srcOrd="2" destOrd="0" presId="urn:microsoft.com/office/officeart/2005/8/layout/process4"/>
    <dgm:cxn modelId="{D8A05AB6-C17F-4DAC-BDD6-00F22ACCEF92}" type="presParOf" srcId="{60F27E2A-9266-4570-852A-2C2A9AC386AB}" destId="{AC612227-3422-4D19-A7C6-8AA75EDBC59E}" srcOrd="3" destOrd="0" presId="urn:microsoft.com/office/officeart/2005/8/layout/process4"/>
    <dgm:cxn modelId="{8EC258FE-1734-47E1-8062-3851D482F95F}" type="presParOf" srcId="{60F27E2A-9266-4570-852A-2C2A9AC386AB}" destId="{1B9EFB0D-FC32-4685-ACB3-2ECB06AD2734}" srcOrd="4" destOrd="0" presId="urn:microsoft.com/office/officeart/2005/8/layout/process4"/>
    <dgm:cxn modelId="{62E08567-FAD6-4E80-8799-9292D21C6913}" type="presParOf" srcId="{F3A5FDAC-8844-4259-ADF0-39E2A7BDDDC9}" destId="{B3AF30B3-743E-495F-B3B5-67CDED282A62}" srcOrd="1" destOrd="0" presId="urn:microsoft.com/office/officeart/2005/8/layout/process4"/>
    <dgm:cxn modelId="{ED3D0067-6347-4712-A743-CF06DD3FCCAD}" type="presParOf" srcId="{F3A5FDAC-8844-4259-ADF0-39E2A7BDDDC9}" destId="{0FE2B0C3-2FB3-45A9-807B-9173F3060388}" srcOrd="2" destOrd="0" presId="urn:microsoft.com/office/officeart/2005/8/layout/process4"/>
    <dgm:cxn modelId="{628880D8-9829-4CBD-9C03-7F61C085A870}" type="presParOf" srcId="{0FE2B0C3-2FB3-45A9-807B-9173F3060388}" destId="{3940EA26-6625-45D3-BFDF-CD901B9AFE2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0A2A3A-E637-4F2C-BA02-32877192FED1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76B1D3C-CCDD-4CEA-839A-2146BF88E7EB}">
      <dgm:prSet/>
      <dgm:spPr/>
      <dgm:t>
        <a:bodyPr/>
        <a:lstStyle/>
        <a:p>
          <a:r>
            <a:rPr lang="en-GB"/>
            <a:t>Start Broadly</a:t>
          </a:r>
          <a:endParaRPr lang="en-US"/>
        </a:p>
      </dgm:t>
    </dgm:pt>
    <dgm:pt modelId="{03C59DAD-4EDF-419C-B620-E1589576F32E}" type="parTrans" cxnId="{FAC3E8CE-EC4A-44B3-97AF-590751A2E796}">
      <dgm:prSet/>
      <dgm:spPr/>
      <dgm:t>
        <a:bodyPr/>
        <a:lstStyle/>
        <a:p>
          <a:endParaRPr lang="en-US"/>
        </a:p>
      </dgm:t>
    </dgm:pt>
    <dgm:pt modelId="{C4A750AC-C91E-4FE6-B890-44E6BD6CF051}" type="sibTrans" cxnId="{FAC3E8CE-EC4A-44B3-97AF-590751A2E79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1EA9DB39-94D5-4868-BC6C-53DB5BBC7A6F}">
      <dgm:prSet/>
      <dgm:spPr/>
      <dgm:t>
        <a:bodyPr/>
        <a:lstStyle/>
        <a:p>
          <a:r>
            <a:rPr lang="en-GB"/>
            <a:t>Key definitions (and definitions you will be using)</a:t>
          </a:r>
          <a:endParaRPr lang="en-US"/>
        </a:p>
      </dgm:t>
    </dgm:pt>
    <dgm:pt modelId="{6867D9B0-A863-4153-809F-00A296844883}" type="parTrans" cxnId="{9BCE6AA8-8901-44BA-BB40-CF08AD2C0A76}">
      <dgm:prSet/>
      <dgm:spPr/>
      <dgm:t>
        <a:bodyPr/>
        <a:lstStyle/>
        <a:p>
          <a:endParaRPr lang="en-US"/>
        </a:p>
      </dgm:t>
    </dgm:pt>
    <dgm:pt modelId="{F11ADA7F-E1C4-463C-A21C-BB8F074E2987}" type="sibTrans" cxnId="{9BCE6AA8-8901-44BA-BB40-CF08AD2C0A7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BA297B6-BF6B-4536-A984-875945312AE6}">
      <dgm:prSet/>
      <dgm:spPr/>
      <dgm:t>
        <a:bodyPr/>
        <a:lstStyle/>
        <a:p>
          <a:r>
            <a:rPr lang="en-GB"/>
            <a:t>Key statistics</a:t>
          </a:r>
          <a:endParaRPr lang="en-US"/>
        </a:p>
      </dgm:t>
    </dgm:pt>
    <dgm:pt modelId="{61369A5F-176E-4465-B36E-D07A28DF67DF}" type="parTrans" cxnId="{3D65DDB0-2632-4F6F-9112-866860ED1283}">
      <dgm:prSet/>
      <dgm:spPr/>
      <dgm:t>
        <a:bodyPr/>
        <a:lstStyle/>
        <a:p>
          <a:endParaRPr lang="en-US"/>
        </a:p>
      </dgm:t>
    </dgm:pt>
    <dgm:pt modelId="{D7BE6116-076D-4668-A4DE-8806997E8ECA}" type="sibTrans" cxnId="{3D65DDB0-2632-4F6F-9112-866860ED128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0BE8324-B9E0-48F4-854F-82B9012BE1F5}">
      <dgm:prSet/>
      <dgm:spPr/>
      <dgm:t>
        <a:bodyPr/>
        <a:lstStyle/>
        <a:p>
          <a:r>
            <a:rPr lang="en-GB" dirty="0"/>
            <a:t>Set the scene </a:t>
          </a:r>
          <a:endParaRPr lang="en-US" dirty="0"/>
        </a:p>
      </dgm:t>
    </dgm:pt>
    <dgm:pt modelId="{D5150CE7-257F-41FA-9D19-CB9FC0A9039F}" type="parTrans" cxnId="{5DFD0DAB-7A4E-4F7B-BCD4-C1C8FD0B884F}">
      <dgm:prSet/>
      <dgm:spPr/>
      <dgm:t>
        <a:bodyPr/>
        <a:lstStyle/>
        <a:p>
          <a:endParaRPr lang="en-US"/>
        </a:p>
      </dgm:t>
    </dgm:pt>
    <dgm:pt modelId="{0523A142-EC7E-475E-85AD-850E67425CC8}" type="sibTrans" cxnId="{5DFD0DAB-7A4E-4F7B-BCD4-C1C8FD0B884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554D52FD-78BA-467F-BA9E-51022F3319F2}" type="pres">
      <dgm:prSet presAssocID="{660A2A3A-E637-4F2C-BA02-32877192FED1}" presName="Name0" presStyleCnt="0">
        <dgm:presLayoutVars>
          <dgm:animLvl val="lvl"/>
          <dgm:resizeHandles val="exact"/>
        </dgm:presLayoutVars>
      </dgm:prSet>
      <dgm:spPr/>
    </dgm:pt>
    <dgm:pt modelId="{AE8B7453-1A1A-4FE8-A898-1BCDEF4DBB18}" type="pres">
      <dgm:prSet presAssocID="{876B1D3C-CCDD-4CEA-839A-2146BF88E7EB}" presName="compositeNode" presStyleCnt="0">
        <dgm:presLayoutVars>
          <dgm:bulletEnabled val="1"/>
        </dgm:presLayoutVars>
      </dgm:prSet>
      <dgm:spPr/>
    </dgm:pt>
    <dgm:pt modelId="{CFD66657-4305-469C-A409-4C1A9BAE02F8}" type="pres">
      <dgm:prSet presAssocID="{876B1D3C-CCDD-4CEA-839A-2146BF88E7EB}" presName="bgRect" presStyleLbl="bgAccFollowNode1" presStyleIdx="0" presStyleCnt="4"/>
      <dgm:spPr/>
    </dgm:pt>
    <dgm:pt modelId="{BA900910-5FA5-45BC-BDAF-B2E943A3AF8D}" type="pres">
      <dgm:prSet presAssocID="{C4A750AC-C91E-4FE6-B890-44E6BD6CF051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A6822A7-1A51-4A1F-A268-40079DF55B65}" type="pres">
      <dgm:prSet presAssocID="{876B1D3C-CCDD-4CEA-839A-2146BF88E7EB}" presName="bottomLine" presStyleLbl="alignNode1" presStyleIdx="1" presStyleCnt="8">
        <dgm:presLayoutVars/>
      </dgm:prSet>
      <dgm:spPr/>
    </dgm:pt>
    <dgm:pt modelId="{EA8B21C9-E856-4C35-94C5-45CD70F4A49C}" type="pres">
      <dgm:prSet presAssocID="{876B1D3C-CCDD-4CEA-839A-2146BF88E7EB}" presName="nodeText" presStyleLbl="bgAccFollowNode1" presStyleIdx="0" presStyleCnt="4">
        <dgm:presLayoutVars>
          <dgm:bulletEnabled val="1"/>
        </dgm:presLayoutVars>
      </dgm:prSet>
      <dgm:spPr/>
    </dgm:pt>
    <dgm:pt modelId="{5BFFC502-E8D9-4F2E-AAEC-BFFFBAC3EAB2}" type="pres">
      <dgm:prSet presAssocID="{C4A750AC-C91E-4FE6-B890-44E6BD6CF051}" presName="sibTrans" presStyleCnt="0"/>
      <dgm:spPr/>
    </dgm:pt>
    <dgm:pt modelId="{2495D54B-1D92-4E17-A568-B18B221F1DD5}" type="pres">
      <dgm:prSet presAssocID="{1EA9DB39-94D5-4868-BC6C-53DB5BBC7A6F}" presName="compositeNode" presStyleCnt="0">
        <dgm:presLayoutVars>
          <dgm:bulletEnabled val="1"/>
        </dgm:presLayoutVars>
      </dgm:prSet>
      <dgm:spPr/>
    </dgm:pt>
    <dgm:pt modelId="{0BFD1C17-C07B-4F23-B859-1B0DCD3F54DB}" type="pres">
      <dgm:prSet presAssocID="{1EA9DB39-94D5-4868-BC6C-53DB5BBC7A6F}" presName="bgRect" presStyleLbl="bgAccFollowNode1" presStyleIdx="1" presStyleCnt="4"/>
      <dgm:spPr/>
    </dgm:pt>
    <dgm:pt modelId="{DB51291F-DD78-4E30-BC7F-3BC415DC07E1}" type="pres">
      <dgm:prSet presAssocID="{F11ADA7F-E1C4-463C-A21C-BB8F074E2987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46DD287B-D202-4C24-8CFB-49BF1071D703}" type="pres">
      <dgm:prSet presAssocID="{1EA9DB39-94D5-4868-BC6C-53DB5BBC7A6F}" presName="bottomLine" presStyleLbl="alignNode1" presStyleIdx="3" presStyleCnt="8">
        <dgm:presLayoutVars/>
      </dgm:prSet>
      <dgm:spPr/>
    </dgm:pt>
    <dgm:pt modelId="{987AD532-B454-423C-9D5C-B8668F0E9E37}" type="pres">
      <dgm:prSet presAssocID="{1EA9DB39-94D5-4868-BC6C-53DB5BBC7A6F}" presName="nodeText" presStyleLbl="bgAccFollowNode1" presStyleIdx="1" presStyleCnt="4">
        <dgm:presLayoutVars>
          <dgm:bulletEnabled val="1"/>
        </dgm:presLayoutVars>
      </dgm:prSet>
      <dgm:spPr/>
    </dgm:pt>
    <dgm:pt modelId="{1AC54D59-6A4C-45B7-8D5C-3059E40C1C3A}" type="pres">
      <dgm:prSet presAssocID="{F11ADA7F-E1C4-463C-A21C-BB8F074E2987}" presName="sibTrans" presStyleCnt="0"/>
      <dgm:spPr/>
    </dgm:pt>
    <dgm:pt modelId="{575016C6-3320-45D3-B6FD-E3FA77D0BB58}" type="pres">
      <dgm:prSet presAssocID="{FBA297B6-BF6B-4536-A984-875945312AE6}" presName="compositeNode" presStyleCnt="0">
        <dgm:presLayoutVars>
          <dgm:bulletEnabled val="1"/>
        </dgm:presLayoutVars>
      </dgm:prSet>
      <dgm:spPr/>
    </dgm:pt>
    <dgm:pt modelId="{09DEAB54-4056-4507-9433-32622F0B9FEF}" type="pres">
      <dgm:prSet presAssocID="{FBA297B6-BF6B-4536-A984-875945312AE6}" presName="bgRect" presStyleLbl="bgAccFollowNode1" presStyleIdx="2" presStyleCnt="4"/>
      <dgm:spPr/>
    </dgm:pt>
    <dgm:pt modelId="{3C764876-3535-455B-8335-DA6A2F14561C}" type="pres">
      <dgm:prSet presAssocID="{D7BE6116-076D-4668-A4DE-8806997E8ECA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C26FF357-ABD7-458E-BCB3-19F4276DAD9F}" type="pres">
      <dgm:prSet presAssocID="{FBA297B6-BF6B-4536-A984-875945312AE6}" presName="bottomLine" presStyleLbl="alignNode1" presStyleIdx="5" presStyleCnt="8">
        <dgm:presLayoutVars/>
      </dgm:prSet>
      <dgm:spPr/>
    </dgm:pt>
    <dgm:pt modelId="{2315E70F-70EB-4027-96F5-373C27485DD0}" type="pres">
      <dgm:prSet presAssocID="{FBA297B6-BF6B-4536-A984-875945312AE6}" presName="nodeText" presStyleLbl="bgAccFollowNode1" presStyleIdx="2" presStyleCnt="4">
        <dgm:presLayoutVars>
          <dgm:bulletEnabled val="1"/>
        </dgm:presLayoutVars>
      </dgm:prSet>
      <dgm:spPr/>
    </dgm:pt>
    <dgm:pt modelId="{5491CA81-79A2-4BE4-AF4A-3C3E4E90E85A}" type="pres">
      <dgm:prSet presAssocID="{D7BE6116-076D-4668-A4DE-8806997E8ECA}" presName="sibTrans" presStyleCnt="0"/>
      <dgm:spPr/>
    </dgm:pt>
    <dgm:pt modelId="{3579E236-EE9A-45F7-B2E6-986739F5D10C}" type="pres">
      <dgm:prSet presAssocID="{10BE8324-B9E0-48F4-854F-82B9012BE1F5}" presName="compositeNode" presStyleCnt="0">
        <dgm:presLayoutVars>
          <dgm:bulletEnabled val="1"/>
        </dgm:presLayoutVars>
      </dgm:prSet>
      <dgm:spPr/>
    </dgm:pt>
    <dgm:pt modelId="{572698BD-864B-4992-8AC7-BD49D27CBDA7}" type="pres">
      <dgm:prSet presAssocID="{10BE8324-B9E0-48F4-854F-82B9012BE1F5}" presName="bgRect" presStyleLbl="bgAccFollowNode1" presStyleIdx="3" presStyleCnt="4"/>
      <dgm:spPr/>
    </dgm:pt>
    <dgm:pt modelId="{28137122-B239-4718-B3A9-8BF1CAB59AB0}" type="pres">
      <dgm:prSet presAssocID="{0523A142-EC7E-475E-85AD-850E67425CC8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8ABAD609-9D44-4827-AA4E-82505A66D055}" type="pres">
      <dgm:prSet presAssocID="{10BE8324-B9E0-48F4-854F-82B9012BE1F5}" presName="bottomLine" presStyleLbl="alignNode1" presStyleIdx="7" presStyleCnt="8">
        <dgm:presLayoutVars/>
      </dgm:prSet>
      <dgm:spPr/>
    </dgm:pt>
    <dgm:pt modelId="{BB950C50-BD74-469A-9C8B-20C82F8B59B4}" type="pres">
      <dgm:prSet presAssocID="{10BE8324-B9E0-48F4-854F-82B9012BE1F5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41BB0504-5E9B-430B-9F00-F0653F68F11E}" type="presOf" srcId="{10BE8324-B9E0-48F4-854F-82B9012BE1F5}" destId="{BB950C50-BD74-469A-9C8B-20C82F8B59B4}" srcOrd="1" destOrd="0" presId="urn:microsoft.com/office/officeart/2016/7/layout/BasicLinearProcessNumbered"/>
    <dgm:cxn modelId="{E8995B05-BBB5-41AE-AE5F-CADB873A4C39}" type="presOf" srcId="{876B1D3C-CCDD-4CEA-839A-2146BF88E7EB}" destId="{EA8B21C9-E856-4C35-94C5-45CD70F4A49C}" srcOrd="1" destOrd="0" presId="urn:microsoft.com/office/officeart/2016/7/layout/BasicLinearProcessNumbered"/>
    <dgm:cxn modelId="{D3773718-BAC1-4FBC-9A24-B2D8C5B922AB}" type="presOf" srcId="{1EA9DB39-94D5-4868-BC6C-53DB5BBC7A6F}" destId="{0BFD1C17-C07B-4F23-B859-1B0DCD3F54DB}" srcOrd="0" destOrd="0" presId="urn:microsoft.com/office/officeart/2016/7/layout/BasicLinearProcessNumbered"/>
    <dgm:cxn modelId="{40044324-7CBD-428C-8337-B91608CD1570}" type="presOf" srcId="{C4A750AC-C91E-4FE6-B890-44E6BD6CF051}" destId="{BA900910-5FA5-45BC-BDAF-B2E943A3AF8D}" srcOrd="0" destOrd="0" presId="urn:microsoft.com/office/officeart/2016/7/layout/BasicLinearProcessNumbered"/>
    <dgm:cxn modelId="{35516648-C218-46B1-BD62-015E5E2A8E29}" type="presOf" srcId="{D7BE6116-076D-4668-A4DE-8806997E8ECA}" destId="{3C764876-3535-455B-8335-DA6A2F14561C}" srcOrd="0" destOrd="0" presId="urn:microsoft.com/office/officeart/2016/7/layout/BasicLinearProcessNumbered"/>
    <dgm:cxn modelId="{FA60AC56-B91B-440C-BD49-7C5BC861B94C}" type="presOf" srcId="{0523A142-EC7E-475E-85AD-850E67425CC8}" destId="{28137122-B239-4718-B3A9-8BF1CAB59AB0}" srcOrd="0" destOrd="0" presId="urn:microsoft.com/office/officeart/2016/7/layout/BasicLinearProcessNumbered"/>
    <dgm:cxn modelId="{21B01F9C-21A4-4DAE-8F98-1D721499690C}" type="presOf" srcId="{660A2A3A-E637-4F2C-BA02-32877192FED1}" destId="{554D52FD-78BA-467F-BA9E-51022F3319F2}" srcOrd="0" destOrd="0" presId="urn:microsoft.com/office/officeart/2016/7/layout/BasicLinearProcessNumbered"/>
    <dgm:cxn modelId="{2F3501A0-0715-4181-B76A-22ED465A0BAA}" type="presOf" srcId="{FBA297B6-BF6B-4536-A984-875945312AE6}" destId="{09DEAB54-4056-4507-9433-32622F0B9FEF}" srcOrd="0" destOrd="0" presId="urn:microsoft.com/office/officeart/2016/7/layout/BasicLinearProcessNumbered"/>
    <dgm:cxn modelId="{9BCE6AA8-8901-44BA-BB40-CF08AD2C0A76}" srcId="{660A2A3A-E637-4F2C-BA02-32877192FED1}" destId="{1EA9DB39-94D5-4868-BC6C-53DB5BBC7A6F}" srcOrd="1" destOrd="0" parTransId="{6867D9B0-A863-4153-809F-00A296844883}" sibTransId="{F11ADA7F-E1C4-463C-A21C-BB8F074E2987}"/>
    <dgm:cxn modelId="{5DFD0DAB-7A4E-4F7B-BCD4-C1C8FD0B884F}" srcId="{660A2A3A-E637-4F2C-BA02-32877192FED1}" destId="{10BE8324-B9E0-48F4-854F-82B9012BE1F5}" srcOrd="3" destOrd="0" parTransId="{D5150CE7-257F-41FA-9D19-CB9FC0A9039F}" sibTransId="{0523A142-EC7E-475E-85AD-850E67425CC8}"/>
    <dgm:cxn modelId="{3D65DDB0-2632-4F6F-9112-866860ED1283}" srcId="{660A2A3A-E637-4F2C-BA02-32877192FED1}" destId="{FBA297B6-BF6B-4536-A984-875945312AE6}" srcOrd="2" destOrd="0" parTransId="{61369A5F-176E-4465-B36E-D07A28DF67DF}" sibTransId="{D7BE6116-076D-4668-A4DE-8806997E8ECA}"/>
    <dgm:cxn modelId="{1C0183B5-A954-4047-9670-C31C70686C01}" type="presOf" srcId="{10BE8324-B9E0-48F4-854F-82B9012BE1F5}" destId="{572698BD-864B-4992-8AC7-BD49D27CBDA7}" srcOrd="0" destOrd="0" presId="urn:microsoft.com/office/officeart/2016/7/layout/BasicLinearProcessNumbered"/>
    <dgm:cxn modelId="{FAC3E8CE-EC4A-44B3-97AF-590751A2E796}" srcId="{660A2A3A-E637-4F2C-BA02-32877192FED1}" destId="{876B1D3C-CCDD-4CEA-839A-2146BF88E7EB}" srcOrd="0" destOrd="0" parTransId="{03C59DAD-4EDF-419C-B620-E1589576F32E}" sibTransId="{C4A750AC-C91E-4FE6-B890-44E6BD6CF051}"/>
    <dgm:cxn modelId="{50C664E7-946D-41D9-9401-6D0B5A403AF2}" type="presOf" srcId="{876B1D3C-CCDD-4CEA-839A-2146BF88E7EB}" destId="{CFD66657-4305-469C-A409-4C1A9BAE02F8}" srcOrd="0" destOrd="0" presId="urn:microsoft.com/office/officeart/2016/7/layout/BasicLinearProcessNumbered"/>
    <dgm:cxn modelId="{E3AA96F1-6449-478C-BD67-C2DD7D40CD69}" type="presOf" srcId="{F11ADA7F-E1C4-463C-A21C-BB8F074E2987}" destId="{DB51291F-DD78-4E30-BC7F-3BC415DC07E1}" srcOrd="0" destOrd="0" presId="urn:microsoft.com/office/officeart/2016/7/layout/BasicLinearProcessNumbered"/>
    <dgm:cxn modelId="{B0F757F7-5066-4F4B-ACDE-7F14CA9012E2}" type="presOf" srcId="{1EA9DB39-94D5-4868-BC6C-53DB5BBC7A6F}" destId="{987AD532-B454-423C-9D5C-B8668F0E9E37}" srcOrd="1" destOrd="0" presId="urn:microsoft.com/office/officeart/2016/7/layout/BasicLinearProcessNumbered"/>
    <dgm:cxn modelId="{FBDD3FF9-A083-41CE-90B7-30E8678984C8}" type="presOf" srcId="{FBA297B6-BF6B-4536-A984-875945312AE6}" destId="{2315E70F-70EB-4027-96F5-373C27485DD0}" srcOrd="1" destOrd="0" presId="urn:microsoft.com/office/officeart/2016/7/layout/BasicLinearProcessNumbered"/>
    <dgm:cxn modelId="{2F72EA3F-BE27-428F-851F-5256F8CBB382}" type="presParOf" srcId="{554D52FD-78BA-467F-BA9E-51022F3319F2}" destId="{AE8B7453-1A1A-4FE8-A898-1BCDEF4DBB18}" srcOrd="0" destOrd="0" presId="urn:microsoft.com/office/officeart/2016/7/layout/BasicLinearProcessNumbered"/>
    <dgm:cxn modelId="{EE98F26C-1084-4656-B3F0-791025D1EAB6}" type="presParOf" srcId="{AE8B7453-1A1A-4FE8-A898-1BCDEF4DBB18}" destId="{CFD66657-4305-469C-A409-4C1A9BAE02F8}" srcOrd="0" destOrd="0" presId="urn:microsoft.com/office/officeart/2016/7/layout/BasicLinearProcessNumbered"/>
    <dgm:cxn modelId="{C95B4BB6-BF27-43CB-B4A7-FD74CCA73717}" type="presParOf" srcId="{AE8B7453-1A1A-4FE8-A898-1BCDEF4DBB18}" destId="{BA900910-5FA5-45BC-BDAF-B2E943A3AF8D}" srcOrd="1" destOrd="0" presId="urn:microsoft.com/office/officeart/2016/7/layout/BasicLinearProcessNumbered"/>
    <dgm:cxn modelId="{877ED98F-E0DA-446D-8548-7FE5717523CC}" type="presParOf" srcId="{AE8B7453-1A1A-4FE8-A898-1BCDEF4DBB18}" destId="{2A6822A7-1A51-4A1F-A268-40079DF55B65}" srcOrd="2" destOrd="0" presId="urn:microsoft.com/office/officeart/2016/7/layout/BasicLinearProcessNumbered"/>
    <dgm:cxn modelId="{5DB0757A-AAA2-42AF-B9CB-8514D909B69E}" type="presParOf" srcId="{AE8B7453-1A1A-4FE8-A898-1BCDEF4DBB18}" destId="{EA8B21C9-E856-4C35-94C5-45CD70F4A49C}" srcOrd="3" destOrd="0" presId="urn:microsoft.com/office/officeart/2016/7/layout/BasicLinearProcessNumbered"/>
    <dgm:cxn modelId="{3D187612-D3B7-436E-A9E9-4F29A52707A2}" type="presParOf" srcId="{554D52FD-78BA-467F-BA9E-51022F3319F2}" destId="{5BFFC502-E8D9-4F2E-AAEC-BFFFBAC3EAB2}" srcOrd="1" destOrd="0" presId="urn:microsoft.com/office/officeart/2016/7/layout/BasicLinearProcessNumbered"/>
    <dgm:cxn modelId="{19CEE81C-C869-4FEA-A26C-6C619D13168A}" type="presParOf" srcId="{554D52FD-78BA-467F-BA9E-51022F3319F2}" destId="{2495D54B-1D92-4E17-A568-B18B221F1DD5}" srcOrd="2" destOrd="0" presId="urn:microsoft.com/office/officeart/2016/7/layout/BasicLinearProcessNumbered"/>
    <dgm:cxn modelId="{00C3CE21-3E8D-4EE1-9D15-943CCA649212}" type="presParOf" srcId="{2495D54B-1D92-4E17-A568-B18B221F1DD5}" destId="{0BFD1C17-C07B-4F23-B859-1B0DCD3F54DB}" srcOrd="0" destOrd="0" presId="urn:microsoft.com/office/officeart/2016/7/layout/BasicLinearProcessNumbered"/>
    <dgm:cxn modelId="{EBD0E3BE-C279-49C0-83B2-1530737DCC88}" type="presParOf" srcId="{2495D54B-1D92-4E17-A568-B18B221F1DD5}" destId="{DB51291F-DD78-4E30-BC7F-3BC415DC07E1}" srcOrd="1" destOrd="0" presId="urn:microsoft.com/office/officeart/2016/7/layout/BasicLinearProcessNumbered"/>
    <dgm:cxn modelId="{1461C1D5-F401-44F7-9A20-06454FAC42AC}" type="presParOf" srcId="{2495D54B-1D92-4E17-A568-B18B221F1DD5}" destId="{46DD287B-D202-4C24-8CFB-49BF1071D703}" srcOrd="2" destOrd="0" presId="urn:microsoft.com/office/officeart/2016/7/layout/BasicLinearProcessNumbered"/>
    <dgm:cxn modelId="{0CC89FB7-640E-47BA-8C98-8DCE45AF15B3}" type="presParOf" srcId="{2495D54B-1D92-4E17-A568-B18B221F1DD5}" destId="{987AD532-B454-423C-9D5C-B8668F0E9E37}" srcOrd="3" destOrd="0" presId="urn:microsoft.com/office/officeart/2016/7/layout/BasicLinearProcessNumbered"/>
    <dgm:cxn modelId="{C97580C3-ADFC-4BF9-B6FD-9EBA432DBBEC}" type="presParOf" srcId="{554D52FD-78BA-467F-BA9E-51022F3319F2}" destId="{1AC54D59-6A4C-45B7-8D5C-3059E40C1C3A}" srcOrd="3" destOrd="0" presId="urn:microsoft.com/office/officeart/2016/7/layout/BasicLinearProcessNumbered"/>
    <dgm:cxn modelId="{6AD1F810-3736-4D3A-959E-35DFF9924482}" type="presParOf" srcId="{554D52FD-78BA-467F-BA9E-51022F3319F2}" destId="{575016C6-3320-45D3-B6FD-E3FA77D0BB58}" srcOrd="4" destOrd="0" presId="urn:microsoft.com/office/officeart/2016/7/layout/BasicLinearProcessNumbered"/>
    <dgm:cxn modelId="{17F8429B-2B4E-4ACA-A420-BF5204C5BC41}" type="presParOf" srcId="{575016C6-3320-45D3-B6FD-E3FA77D0BB58}" destId="{09DEAB54-4056-4507-9433-32622F0B9FEF}" srcOrd="0" destOrd="0" presId="urn:microsoft.com/office/officeart/2016/7/layout/BasicLinearProcessNumbered"/>
    <dgm:cxn modelId="{05008784-F37F-44EC-BD6A-E7972C334873}" type="presParOf" srcId="{575016C6-3320-45D3-B6FD-E3FA77D0BB58}" destId="{3C764876-3535-455B-8335-DA6A2F14561C}" srcOrd="1" destOrd="0" presId="urn:microsoft.com/office/officeart/2016/7/layout/BasicLinearProcessNumbered"/>
    <dgm:cxn modelId="{6275869C-06B4-4CDD-A680-9DA2DEB47FE5}" type="presParOf" srcId="{575016C6-3320-45D3-B6FD-E3FA77D0BB58}" destId="{C26FF357-ABD7-458E-BCB3-19F4276DAD9F}" srcOrd="2" destOrd="0" presId="urn:microsoft.com/office/officeart/2016/7/layout/BasicLinearProcessNumbered"/>
    <dgm:cxn modelId="{B17D94FB-A7C6-41E7-B9DE-9D7637A47741}" type="presParOf" srcId="{575016C6-3320-45D3-B6FD-E3FA77D0BB58}" destId="{2315E70F-70EB-4027-96F5-373C27485DD0}" srcOrd="3" destOrd="0" presId="urn:microsoft.com/office/officeart/2016/7/layout/BasicLinearProcessNumbered"/>
    <dgm:cxn modelId="{5DB62870-19B2-4AA4-9551-E7C0A24BA4F5}" type="presParOf" srcId="{554D52FD-78BA-467F-BA9E-51022F3319F2}" destId="{5491CA81-79A2-4BE4-AF4A-3C3E4E90E85A}" srcOrd="5" destOrd="0" presId="urn:microsoft.com/office/officeart/2016/7/layout/BasicLinearProcessNumbered"/>
    <dgm:cxn modelId="{1AF4B7F0-94DF-48EB-A664-15EA325546E3}" type="presParOf" srcId="{554D52FD-78BA-467F-BA9E-51022F3319F2}" destId="{3579E236-EE9A-45F7-B2E6-986739F5D10C}" srcOrd="6" destOrd="0" presId="urn:microsoft.com/office/officeart/2016/7/layout/BasicLinearProcessNumbered"/>
    <dgm:cxn modelId="{01EC0336-6F84-4E51-A355-AB23F8DFE8D1}" type="presParOf" srcId="{3579E236-EE9A-45F7-B2E6-986739F5D10C}" destId="{572698BD-864B-4992-8AC7-BD49D27CBDA7}" srcOrd="0" destOrd="0" presId="urn:microsoft.com/office/officeart/2016/7/layout/BasicLinearProcessNumbered"/>
    <dgm:cxn modelId="{C0B95529-3C7E-4815-8902-BF1BBE41E646}" type="presParOf" srcId="{3579E236-EE9A-45F7-B2E6-986739F5D10C}" destId="{28137122-B239-4718-B3A9-8BF1CAB59AB0}" srcOrd="1" destOrd="0" presId="urn:microsoft.com/office/officeart/2016/7/layout/BasicLinearProcessNumbered"/>
    <dgm:cxn modelId="{B763DB6E-C976-48C7-9888-0D9A0F4AA5B6}" type="presParOf" srcId="{3579E236-EE9A-45F7-B2E6-986739F5D10C}" destId="{8ABAD609-9D44-4827-AA4E-82505A66D055}" srcOrd="2" destOrd="0" presId="urn:microsoft.com/office/officeart/2016/7/layout/BasicLinearProcessNumbered"/>
    <dgm:cxn modelId="{DBE29BAA-16CA-49B0-B865-9A1CE8525784}" type="presParOf" srcId="{3579E236-EE9A-45F7-B2E6-986739F5D10C}" destId="{BB950C50-BD74-469A-9C8B-20C82F8B59B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5978FB-BC5C-4025-A5F2-FA93A6152F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A538F91-93D5-4F31-BCDF-7998A11AC6DD}">
      <dgm:prSet/>
      <dgm:spPr/>
      <dgm:t>
        <a:bodyPr/>
        <a:lstStyle/>
        <a:p>
          <a:r>
            <a:rPr lang="en-GB"/>
            <a:t>Start to narrow the focus to the key studies and/or theories that are closer to your specific research area. </a:t>
          </a:r>
          <a:endParaRPr lang="en-US"/>
        </a:p>
      </dgm:t>
    </dgm:pt>
    <dgm:pt modelId="{2915D7FA-D1EE-44AF-9626-0E69B0CA8EB3}" type="parTrans" cxnId="{731A71FD-F6F7-4AC3-8FE5-235CDE53354E}">
      <dgm:prSet/>
      <dgm:spPr/>
      <dgm:t>
        <a:bodyPr/>
        <a:lstStyle/>
        <a:p>
          <a:endParaRPr lang="en-US"/>
        </a:p>
      </dgm:t>
    </dgm:pt>
    <dgm:pt modelId="{5E224E44-8119-4CF3-852C-4EC16620F10D}" type="sibTrans" cxnId="{731A71FD-F6F7-4AC3-8FE5-235CDE53354E}">
      <dgm:prSet/>
      <dgm:spPr/>
      <dgm:t>
        <a:bodyPr/>
        <a:lstStyle/>
        <a:p>
          <a:endParaRPr lang="en-US"/>
        </a:p>
      </dgm:t>
    </dgm:pt>
    <dgm:pt modelId="{16ED33BB-7FAD-4811-A44B-3BC8E08C82D2}">
      <dgm:prSet/>
      <dgm:spPr/>
      <dgm:t>
        <a:bodyPr/>
        <a:lstStyle/>
        <a:p>
          <a:r>
            <a:rPr lang="en-GB"/>
            <a:t>Remember it is a critical literature review – so draw in some critique of these studies / theories. </a:t>
          </a:r>
          <a:endParaRPr lang="en-US"/>
        </a:p>
      </dgm:t>
    </dgm:pt>
    <dgm:pt modelId="{1920E611-4EED-40CB-A0C6-994D06943D74}" type="parTrans" cxnId="{F543320A-14F0-424A-BCA5-2507BD3F092E}">
      <dgm:prSet/>
      <dgm:spPr/>
      <dgm:t>
        <a:bodyPr/>
        <a:lstStyle/>
        <a:p>
          <a:endParaRPr lang="en-US"/>
        </a:p>
      </dgm:t>
    </dgm:pt>
    <dgm:pt modelId="{5CDEBD36-84D9-4E14-A3A0-35AA98413483}" type="sibTrans" cxnId="{F543320A-14F0-424A-BCA5-2507BD3F092E}">
      <dgm:prSet/>
      <dgm:spPr/>
      <dgm:t>
        <a:bodyPr/>
        <a:lstStyle/>
        <a:p>
          <a:endParaRPr lang="en-US"/>
        </a:p>
      </dgm:t>
    </dgm:pt>
    <dgm:pt modelId="{7DDF2AFF-C008-4518-B885-6CE636B4B9AC}">
      <dgm:prSet/>
      <dgm:spPr/>
      <dgm:t>
        <a:bodyPr/>
        <a:lstStyle/>
        <a:p>
          <a:r>
            <a:rPr lang="en-GB"/>
            <a:t>Use other studies to build upon the critique and perhaps use this critique to help formulate the rationale for your own study. </a:t>
          </a:r>
          <a:endParaRPr lang="en-US"/>
        </a:p>
      </dgm:t>
    </dgm:pt>
    <dgm:pt modelId="{2D609442-70EF-4162-BB87-25735E6A5B04}" type="parTrans" cxnId="{B952ED2B-047C-4293-B924-B2816609A39B}">
      <dgm:prSet/>
      <dgm:spPr/>
      <dgm:t>
        <a:bodyPr/>
        <a:lstStyle/>
        <a:p>
          <a:endParaRPr lang="en-US"/>
        </a:p>
      </dgm:t>
    </dgm:pt>
    <dgm:pt modelId="{183E804F-0AF3-42CE-B95C-3CC0EEDCA5E4}" type="sibTrans" cxnId="{B952ED2B-047C-4293-B924-B2816609A39B}">
      <dgm:prSet/>
      <dgm:spPr/>
      <dgm:t>
        <a:bodyPr/>
        <a:lstStyle/>
        <a:p>
          <a:endParaRPr lang="en-US"/>
        </a:p>
      </dgm:t>
    </dgm:pt>
    <dgm:pt modelId="{AEFEF335-FFE5-4FDD-B608-CA84A364BEE9}">
      <dgm:prSet/>
      <dgm:spPr/>
      <dgm:t>
        <a:bodyPr/>
        <a:lstStyle/>
        <a:p>
          <a:r>
            <a:rPr lang="en-GB"/>
            <a:t>Remember use contemporary literature of a peer reviewed nature (e.g. Journal Articles) as much as you can. As much as possible keep to the last 5 years. </a:t>
          </a:r>
          <a:endParaRPr lang="en-US"/>
        </a:p>
      </dgm:t>
    </dgm:pt>
    <dgm:pt modelId="{DBFF21E8-5C1C-41AB-A5A0-56D31B8FD48A}" type="parTrans" cxnId="{DFB88F2F-FFBC-4760-BDE1-5D0B05177B23}">
      <dgm:prSet/>
      <dgm:spPr/>
      <dgm:t>
        <a:bodyPr/>
        <a:lstStyle/>
        <a:p>
          <a:endParaRPr lang="en-US"/>
        </a:p>
      </dgm:t>
    </dgm:pt>
    <dgm:pt modelId="{C9209B42-44D6-479F-8500-F6B05C302F8F}" type="sibTrans" cxnId="{DFB88F2F-FFBC-4760-BDE1-5D0B05177B23}">
      <dgm:prSet/>
      <dgm:spPr/>
      <dgm:t>
        <a:bodyPr/>
        <a:lstStyle/>
        <a:p>
          <a:endParaRPr lang="en-US"/>
        </a:p>
      </dgm:t>
    </dgm:pt>
    <dgm:pt modelId="{62307ADA-ACBF-42BF-B2EC-8463FDDA5D88}" type="pres">
      <dgm:prSet presAssocID="{9F5978FB-BC5C-4025-A5F2-FA93A6152F06}" presName="root" presStyleCnt="0">
        <dgm:presLayoutVars>
          <dgm:dir/>
          <dgm:resizeHandles val="exact"/>
        </dgm:presLayoutVars>
      </dgm:prSet>
      <dgm:spPr/>
    </dgm:pt>
    <dgm:pt modelId="{9D772025-7F28-4C80-979D-A8388DD6C99B}" type="pres">
      <dgm:prSet presAssocID="{4A538F91-93D5-4F31-BCDF-7998A11AC6DD}" presName="compNode" presStyleCnt="0"/>
      <dgm:spPr/>
    </dgm:pt>
    <dgm:pt modelId="{E6668F9D-FE74-4CA0-B33A-CE2698CAE949}" type="pres">
      <dgm:prSet presAssocID="{4A538F91-93D5-4F31-BCDF-7998A11AC6DD}" presName="bgRect" presStyleLbl="bgShp" presStyleIdx="0" presStyleCnt="4"/>
      <dgm:spPr/>
    </dgm:pt>
    <dgm:pt modelId="{7F49A722-CEC7-47A5-9803-E4A4540ACE5F}" type="pres">
      <dgm:prSet presAssocID="{4A538F91-93D5-4F31-BCDF-7998A11AC6D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6461E5E-F7F9-402F-8F1D-DB613369DB74}" type="pres">
      <dgm:prSet presAssocID="{4A538F91-93D5-4F31-BCDF-7998A11AC6DD}" presName="spaceRect" presStyleCnt="0"/>
      <dgm:spPr/>
    </dgm:pt>
    <dgm:pt modelId="{B238C4C1-8CD4-46C5-848B-AF01F3FED7F3}" type="pres">
      <dgm:prSet presAssocID="{4A538F91-93D5-4F31-BCDF-7998A11AC6DD}" presName="parTx" presStyleLbl="revTx" presStyleIdx="0" presStyleCnt="4">
        <dgm:presLayoutVars>
          <dgm:chMax val="0"/>
          <dgm:chPref val="0"/>
        </dgm:presLayoutVars>
      </dgm:prSet>
      <dgm:spPr/>
    </dgm:pt>
    <dgm:pt modelId="{9AC99C0A-E452-44F8-8EDB-34A9EC8977F3}" type="pres">
      <dgm:prSet presAssocID="{5E224E44-8119-4CF3-852C-4EC16620F10D}" presName="sibTrans" presStyleCnt="0"/>
      <dgm:spPr/>
    </dgm:pt>
    <dgm:pt modelId="{904AA59F-5404-42EF-95F7-6EFF264DA07F}" type="pres">
      <dgm:prSet presAssocID="{16ED33BB-7FAD-4811-A44B-3BC8E08C82D2}" presName="compNode" presStyleCnt="0"/>
      <dgm:spPr/>
    </dgm:pt>
    <dgm:pt modelId="{4B4C9AD8-AD34-407C-B40A-0E9BDCCB609F}" type="pres">
      <dgm:prSet presAssocID="{16ED33BB-7FAD-4811-A44B-3BC8E08C82D2}" presName="bgRect" presStyleLbl="bgShp" presStyleIdx="1" presStyleCnt="4"/>
      <dgm:spPr/>
    </dgm:pt>
    <dgm:pt modelId="{DF424931-E581-418E-90C6-BB676ADDA68A}" type="pres">
      <dgm:prSet presAssocID="{16ED33BB-7FAD-4811-A44B-3BC8E08C82D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B342F1E-5F6A-4D79-97EA-BB80F6565A5A}" type="pres">
      <dgm:prSet presAssocID="{16ED33BB-7FAD-4811-A44B-3BC8E08C82D2}" presName="spaceRect" presStyleCnt="0"/>
      <dgm:spPr/>
    </dgm:pt>
    <dgm:pt modelId="{4D3E7983-4847-43A0-8DEE-E49EE302E5BF}" type="pres">
      <dgm:prSet presAssocID="{16ED33BB-7FAD-4811-A44B-3BC8E08C82D2}" presName="parTx" presStyleLbl="revTx" presStyleIdx="1" presStyleCnt="4">
        <dgm:presLayoutVars>
          <dgm:chMax val="0"/>
          <dgm:chPref val="0"/>
        </dgm:presLayoutVars>
      </dgm:prSet>
      <dgm:spPr/>
    </dgm:pt>
    <dgm:pt modelId="{4201A1EE-7234-4443-A2DB-73A3F724F2DA}" type="pres">
      <dgm:prSet presAssocID="{5CDEBD36-84D9-4E14-A3A0-35AA98413483}" presName="sibTrans" presStyleCnt="0"/>
      <dgm:spPr/>
    </dgm:pt>
    <dgm:pt modelId="{2F18F7C6-301F-460D-8BDE-FCAC1DDFCB82}" type="pres">
      <dgm:prSet presAssocID="{7DDF2AFF-C008-4518-B885-6CE636B4B9AC}" presName="compNode" presStyleCnt="0"/>
      <dgm:spPr/>
    </dgm:pt>
    <dgm:pt modelId="{F696C137-8F67-42B8-A531-1D0356ECFF07}" type="pres">
      <dgm:prSet presAssocID="{7DDF2AFF-C008-4518-B885-6CE636B4B9AC}" presName="bgRect" presStyleLbl="bgShp" presStyleIdx="2" presStyleCnt="4"/>
      <dgm:spPr/>
    </dgm:pt>
    <dgm:pt modelId="{DC372E1F-EB27-4D10-A57B-562EA14D896E}" type="pres">
      <dgm:prSet presAssocID="{7DDF2AFF-C008-4518-B885-6CE636B4B9A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5CB5873-02AF-4CE5-856B-9FABD024F5A2}" type="pres">
      <dgm:prSet presAssocID="{7DDF2AFF-C008-4518-B885-6CE636B4B9AC}" presName="spaceRect" presStyleCnt="0"/>
      <dgm:spPr/>
    </dgm:pt>
    <dgm:pt modelId="{85BE5DDC-95F3-4BCA-BEFB-97AFFA0E6FE7}" type="pres">
      <dgm:prSet presAssocID="{7DDF2AFF-C008-4518-B885-6CE636B4B9AC}" presName="parTx" presStyleLbl="revTx" presStyleIdx="2" presStyleCnt="4">
        <dgm:presLayoutVars>
          <dgm:chMax val="0"/>
          <dgm:chPref val="0"/>
        </dgm:presLayoutVars>
      </dgm:prSet>
      <dgm:spPr/>
    </dgm:pt>
    <dgm:pt modelId="{BDBC34BC-B7BF-48E8-BF01-3E013D4D51F4}" type="pres">
      <dgm:prSet presAssocID="{183E804F-0AF3-42CE-B95C-3CC0EEDCA5E4}" presName="sibTrans" presStyleCnt="0"/>
      <dgm:spPr/>
    </dgm:pt>
    <dgm:pt modelId="{E68FC436-CE8C-4FBB-9F33-0796B97F85EB}" type="pres">
      <dgm:prSet presAssocID="{AEFEF335-FFE5-4FDD-B608-CA84A364BEE9}" presName="compNode" presStyleCnt="0"/>
      <dgm:spPr/>
    </dgm:pt>
    <dgm:pt modelId="{03465A03-4071-4A4F-A159-734750F14FFB}" type="pres">
      <dgm:prSet presAssocID="{AEFEF335-FFE5-4FDD-B608-CA84A364BEE9}" presName="bgRect" presStyleLbl="bgShp" presStyleIdx="3" presStyleCnt="4"/>
      <dgm:spPr/>
    </dgm:pt>
    <dgm:pt modelId="{6AEC089C-C5B0-46F9-9BC0-FAD394650A2D}" type="pres">
      <dgm:prSet presAssocID="{AEFEF335-FFE5-4FDD-B608-CA84A364BEE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14BE243C-3F7D-4B85-A6C3-39CD3EF0CC77}" type="pres">
      <dgm:prSet presAssocID="{AEFEF335-FFE5-4FDD-B608-CA84A364BEE9}" presName="spaceRect" presStyleCnt="0"/>
      <dgm:spPr/>
    </dgm:pt>
    <dgm:pt modelId="{75997CCB-7B55-49F1-846F-EBEC79832FE0}" type="pres">
      <dgm:prSet presAssocID="{AEFEF335-FFE5-4FDD-B608-CA84A364BE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7A23300-3A76-449E-BA0D-6F2709CC2C64}" type="presOf" srcId="{16ED33BB-7FAD-4811-A44B-3BC8E08C82D2}" destId="{4D3E7983-4847-43A0-8DEE-E49EE302E5BF}" srcOrd="0" destOrd="0" presId="urn:microsoft.com/office/officeart/2018/2/layout/IconVerticalSolidList"/>
    <dgm:cxn modelId="{F543320A-14F0-424A-BCA5-2507BD3F092E}" srcId="{9F5978FB-BC5C-4025-A5F2-FA93A6152F06}" destId="{16ED33BB-7FAD-4811-A44B-3BC8E08C82D2}" srcOrd="1" destOrd="0" parTransId="{1920E611-4EED-40CB-A0C6-994D06943D74}" sibTransId="{5CDEBD36-84D9-4E14-A3A0-35AA98413483}"/>
    <dgm:cxn modelId="{26734E18-B9E5-4056-80DE-FA958A8F1A10}" type="presOf" srcId="{AEFEF335-FFE5-4FDD-B608-CA84A364BEE9}" destId="{75997CCB-7B55-49F1-846F-EBEC79832FE0}" srcOrd="0" destOrd="0" presId="urn:microsoft.com/office/officeart/2018/2/layout/IconVerticalSolidList"/>
    <dgm:cxn modelId="{B952ED2B-047C-4293-B924-B2816609A39B}" srcId="{9F5978FB-BC5C-4025-A5F2-FA93A6152F06}" destId="{7DDF2AFF-C008-4518-B885-6CE636B4B9AC}" srcOrd="2" destOrd="0" parTransId="{2D609442-70EF-4162-BB87-25735E6A5B04}" sibTransId="{183E804F-0AF3-42CE-B95C-3CC0EEDCA5E4}"/>
    <dgm:cxn modelId="{DFB88F2F-FFBC-4760-BDE1-5D0B05177B23}" srcId="{9F5978FB-BC5C-4025-A5F2-FA93A6152F06}" destId="{AEFEF335-FFE5-4FDD-B608-CA84A364BEE9}" srcOrd="3" destOrd="0" parTransId="{DBFF21E8-5C1C-41AB-A5A0-56D31B8FD48A}" sibTransId="{C9209B42-44D6-479F-8500-F6B05C302F8F}"/>
    <dgm:cxn modelId="{E0983A54-AE95-43B6-B15E-0C210AC10167}" type="presOf" srcId="{9F5978FB-BC5C-4025-A5F2-FA93A6152F06}" destId="{62307ADA-ACBF-42BF-B2EC-8463FDDA5D88}" srcOrd="0" destOrd="0" presId="urn:microsoft.com/office/officeart/2018/2/layout/IconVerticalSolidList"/>
    <dgm:cxn modelId="{CE81E29B-E6DC-43A1-992C-89FC94866BCA}" type="presOf" srcId="{4A538F91-93D5-4F31-BCDF-7998A11AC6DD}" destId="{B238C4C1-8CD4-46C5-848B-AF01F3FED7F3}" srcOrd="0" destOrd="0" presId="urn:microsoft.com/office/officeart/2018/2/layout/IconVerticalSolidList"/>
    <dgm:cxn modelId="{103BA7F0-68D8-44CB-9074-EC9E4367D20A}" type="presOf" srcId="{7DDF2AFF-C008-4518-B885-6CE636B4B9AC}" destId="{85BE5DDC-95F3-4BCA-BEFB-97AFFA0E6FE7}" srcOrd="0" destOrd="0" presId="urn:microsoft.com/office/officeart/2018/2/layout/IconVerticalSolidList"/>
    <dgm:cxn modelId="{731A71FD-F6F7-4AC3-8FE5-235CDE53354E}" srcId="{9F5978FB-BC5C-4025-A5F2-FA93A6152F06}" destId="{4A538F91-93D5-4F31-BCDF-7998A11AC6DD}" srcOrd="0" destOrd="0" parTransId="{2915D7FA-D1EE-44AF-9626-0E69B0CA8EB3}" sibTransId="{5E224E44-8119-4CF3-852C-4EC16620F10D}"/>
    <dgm:cxn modelId="{4C1A184C-EE98-4400-BB55-A38760B9D52C}" type="presParOf" srcId="{62307ADA-ACBF-42BF-B2EC-8463FDDA5D88}" destId="{9D772025-7F28-4C80-979D-A8388DD6C99B}" srcOrd="0" destOrd="0" presId="urn:microsoft.com/office/officeart/2018/2/layout/IconVerticalSolidList"/>
    <dgm:cxn modelId="{4C0BDDAC-CBC3-409C-86C9-A5D17D682B1B}" type="presParOf" srcId="{9D772025-7F28-4C80-979D-A8388DD6C99B}" destId="{E6668F9D-FE74-4CA0-B33A-CE2698CAE949}" srcOrd="0" destOrd="0" presId="urn:microsoft.com/office/officeart/2018/2/layout/IconVerticalSolidList"/>
    <dgm:cxn modelId="{36B28761-28C1-492C-9F22-89EC1CEB4BDD}" type="presParOf" srcId="{9D772025-7F28-4C80-979D-A8388DD6C99B}" destId="{7F49A722-CEC7-47A5-9803-E4A4540ACE5F}" srcOrd="1" destOrd="0" presId="urn:microsoft.com/office/officeart/2018/2/layout/IconVerticalSolidList"/>
    <dgm:cxn modelId="{633DF7C6-DF7E-4928-AF33-D9837E86809F}" type="presParOf" srcId="{9D772025-7F28-4C80-979D-A8388DD6C99B}" destId="{36461E5E-F7F9-402F-8F1D-DB613369DB74}" srcOrd="2" destOrd="0" presId="urn:microsoft.com/office/officeart/2018/2/layout/IconVerticalSolidList"/>
    <dgm:cxn modelId="{C78D9F06-6588-49C1-B2D9-6A71334B11E9}" type="presParOf" srcId="{9D772025-7F28-4C80-979D-A8388DD6C99B}" destId="{B238C4C1-8CD4-46C5-848B-AF01F3FED7F3}" srcOrd="3" destOrd="0" presId="urn:microsoft.com/office/officeart/2018/2/layout/IconVerticalSolidList"/>
    <dgm:cxn modelId="{AF2050A5-D9D4-4C98-A7DB-5623C11FE5F6}" type="presParOf" srcId="{62307ADA-ACBF-42BF-B2EC-8463FDDA5D88}" destId="{9AC99C0A-E452-44F8-8EDB-34A9EC8977F3}" srcOrd="1" destOrd="0" presId="urn:microsoft.com/office/officeart/2018/2/layout/IconVerticalSolidList"/>
    <dgm:cxn modelId="{0DA79423-9D02-48A8-9E2F-27844CD32C93}" type="presParOf" srcId="{62307ADA-ACBF-42BF-B2EC-8463FDDA5D88}" destId="{904AA59F-5404-42EF-95F7-6EFF264DA07F}" srcOrd="2" destOrd="0" presId="urn:microsoft.com/office/officeart/2018/2/layout/IconVerticalSolidList"/>
    <dgm:cxn modelId="{E0ABEDF2-7311-4218-9B96-6569F69FF12B}" type="presParOf" srcId="{904AA59F-5404-42EF-95F7-6EFF264DA07F}" destId="{4B4C9AD8-AD34-407C-B40A-0E9BDCCB609F}" srcOrd="0" destOrd="0" presId="urn:microsoft.com/office/officeart/2018/2/layout/IconVerticalSolidList"/>
    <dgm:cxn modelId="{80663170-6AEE-4868-857B-D43B6DACEBB2}" type="presParOf" srcId="{904AA59F-5404-42EF-95F7-6EFF264DA07F}" destId="{DF424931-E581-418E-90C6-BB676ADDA68A}" srcOrd="1" destOrd="0" presId="urn:microsoft.com/office/officeart/2018/2/layout/IconVerticalSolidList"/>
    <dgm:cxn modelId="{95B5B537-CEE3-4AA1-B74C-E338CEED6A83}" type="presParOf" srcId="{904AA59F-5404-42EF-95F7-6EFF264DA07F}" destId="{AB342F1E-5F6A-4D79-97EA-BB80F6565A5A}" srcOrd="2" destOrd="0" presId="urn:microsoft.com/office/officeart/2018/2/layout/IconVerticalSolidList"/>
    <dgm:cxn modelId="{D7D983B8-3E49-4FE4-B59F-C2A2376FF6B7}" type="presParOf" srcId="{904AA59F-5404-42EF-95F7-6EFF264DA07F}" destId="{4D3E7983-4847-43A0-8DEE-E49EE302E5BF}" srcOrd="3" destOrd="0" presId="urn:microsoft.com/office/officeart/2018/2/layout/IconVerticalSolidList"/>
    <dgm:cxn modelId="{FD542F57-708E-4BEB-9B68-F892C54556D1}" type="presParOf" srcId="{62307ADA-ACBF-42BF-B2EC-8463FDDA5D88}" destId="{4201A1EE-7234-4443-A2DB-73A3F724F2DA}" srcOrd="3" destOrd="0" presId="urn:microsoft.com/office/officeart/2018/2/layout/IconVerticalSolidList"/>
    <dgm:cxn modelId="{0F12CF77-37A3-45CF-BBFC-98E2C32E193C}" type="presParOf" srcId="{62307ADA-ACBF-42BF-B2EC-8463FDDA5D88}" destId="{2F18F7C6-301F-460D-8BDE-FCAC1DDFCB82}" srcOrd="4" destOrd="0" presId="urn:microsoft.com/office/officeart/2018/2/layout/IconVerticalSolidList"/>
    <dgm:cxn modelId="{0066C6A8-11B3-4441-BA0A-FDECF36D4E68}" type="presParOf" srcId="{2F18F7C6-301F-460D-8BDE-FCAC1DDFCB82}" destId="{F696C137-8F67-42B8-A531-1D0356ECFF07}" srcOrd="0" destOrd="0" presId="urn:microsoft.com/office/officeart/2018/2/layout/IconVerticalSolidList"/>
    <dgm:cxn modelId="{101A676B-275C-48EF-A57D-31A3B336B5EB}" type="presParOf" srcId="{2F18F7C6-301F-460D-8BDE-FCAC1DDFCB82}" destId="{DC372E1F-EB27-4D10-A57B-562EA14D896E}" srcOrd="1" destOrd="0" presId="urn:microsoft.com/office/officeart/2018/2/layout/IconVerticalSolidList"/>
    <dgm:cxn modelId="{7ABA8378-28C6-4B80-9BA8-D4D8402C83E7}" type="presParOf" srcId="{2F18F7C6-301F-460D-8BDE-FCAC1DDFCB82}" destId="{65CB5873-02AF-4CE5-856B-9FABD024F5A2}" srcOrd="2" destOrd="0" presId="urn:microsoft.com/office/officeart/2018/2/layout/IconVerticalSolidList"/>
    <dgm:cxn modelId="{5B2CE1E1-E099-456E-8BC8-CBE931482D84}" type="presParOf" srcId="{2F18F7C6-301F-460D-8BDE-FCAC1DDFCB82}" destId="{85BE5DDC-95F3-4BCA-BEFB-97AFFA0E6FE7}" srcOrd="3" destOrd="0" presId="urn:microsoft.com/office/officeart/2018/2/layout/IconVerticalSolidList"/>
    <dgm:cxn modelId="{C177CE94-3234-4C12-B0D8-CBACDED14A28}" type="presParOf" srcId="{62307ADA-ACBF-42BF-B2EC-8463FDDA5D88}" destId="{BDBC34BC-B7BF-48E8-BF01-3E013D4D51F4}" srcOrd="5" destOrd="0" presId="urn:microsoft.com/office/officeart/2018/2/layout/IconVerticalSolidList"/>
    <dgm:cxn modelId="{BBC3EC1F-E16A-4BB6-9451-C2BB75DDCFCC}" type="presParOf" srcId="{62307ADA-ACBF-42BF-B2EC-8463FDDA5D88}" destId="{E68FC436-CE8C-4FBB-9F33-0796B97F85EB}" srcOrd="6" destOrd="0" presId="urn:microsoft.com/office/officeart/2018/2/layout/IconVerticalSolidList"/>
    <dgm:cxn modelId="{818DF721-768D-4013-95C8-651CF77EEC9D}" type="presParOf" srcId="{E68FC436-CE8C-4FBB-9F33-0796B97F85EB}" destId="{03465A03-4071-4A4F-A159-734750F14FFB}" srcOrd="0" destOrd="0" presId="urn:microsoft.com/office/officeart/2018/2/layout/IconVerticalSolidList"/>
    <dgm:cxn modelId="{19E8DE34-8911-476D-AB73-5F8013CC9746}" type="presParOf" srcId="{E68FC436-CE8C-4FBB-9F33-0796B97F85EB}" destId="{6AEC089C-C5B0-46F9-9BC0-FAD394650A2D}" srcOrd="1" destOrd="0" presId="urn:microsoft.com/office/officeart/2018/2/layout/IconVerticalSolidList"/>
    <dgm:cxn modelId="{B1BE6007-D6F0-4A70-BDDC-BA1C22E45F7F}" type="presParOf" srcId="{E68FC436-CE8C-4FBB-9F33-0796B97F85EB}" destId="{14BE243C-3F7D-4B85-A6C3-39CD3EF0CC77}" srcOrd="2" destOrd="0" presId="urn:microsoft.com/office/officeart/2018/2/layout/IconVerticalSolidList"/>
    <dgm:cxn modelId="{A63B0F2B-A459-4E84-879E-048FC5F2398D}" type="presParOf" srcId="{E68FC436-CE8C-4FBB-9F33-0796B97F85EB}" destId="{75997CCB-7B55-49F1-846F-EBEC79832F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352E39-2D46-463C-A148-3D0C1005584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577F52-8557-4C10-B31B-F62765D9BA6A}">
      <dgm:prSet/>
      <dgm:spPr/>
      <dgm:t>
        <a:bodyPr/>
        <a:lstStyle/>
        <a:p>
          <a:r>
            <a:rPr lang="en-GB"/>
            <a:t>If an important theme in your results is how family played an important part in supporting someone with a specific mental health issue, then a good literature review should also contain information on studies that have highlighted the relationship between family and mental health support. </a:t>
          </a:r>
          <a:endParaRPr lang="en-US"/>
        </a:p>
      </dgm:t>
    </dgm:pt>
    <dgm:pt modelId="{CD831DA2-6A0C-4053-AA9D-CB3DCD1613F1}" type="parTrans" cxnId="{15722ED4-A843-4B5F-99E0-77055490069D}">
      <dgm:prSet/>
      <dgm:spPr/>
      <dgm:t>
        <a:bodyPr/>
        <a:lstStyle/>
        <a:p>
          <a:endParaRPr lang="en-US"/>
        </a:p>
      </dgm:t>
    </dgm:pt>
    <dgm:pt modelId="{91D572BB-ECF7-4918-9778-455C75F7161C}" type="sibTrans" cxnId="{15722ED4-A843-4B5F-99E0-77055490069D}">
      <dgm:prSet/>
      <dgm:spPr/>
      <dgm:t>
        <a:bodyPr/>
        <a:lstStyle/>
        <a:p>
          <a:endParaRPr lang="en-US"/>
        </a:p>
      </dgm:t>
    </dgm:pt>
    <dgm:pt modelId="{B0641856-97E0-4189-BDCF-A33FA4186BBE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However, you do NOT mention this as a specific FINDING of your study in your literature review. </a:t>
          </a:r>
          <a:endParaRPr lang="en-US" dirty="0">
            <a:solidFill>
              <a:schemeClr val="tx2"/>
            </a:solidFill>
          </a:endParaRPr>
        </a:p>
      </dgm:t>
    </dgm:pt>
    <dgm:pt modelId="{59FA081F-A229-457A-9AFC-24ED3F670FCE}" type="parTrans" cxnId="{DEBE32F2-CE7F-4498-B304-E3D00BB9F9B1}">
      <dgm:prSet/>
      <dgm:spPr/>
      <dgm:t>
        <a:bodyPr/>
        <a:lstStyle/>
        <a:p>
          <a:endParaRPr lang="en-US"/>
        </a:p>
      </dgm:t>
    </dgm:pt>
    <dgm:pt modelId="{5CC2F122-71F4-49C6-ACDF-DAC9970520B1}" type="sibTrans" cxnId="{DEBE32F2-CE7F-4498-B304-E3D00BB9F9B1}">
      <dgm:prSet/>
      <dgm:spPr/>
      <dgm:t>
        <a:bodyPr/>
        <a:lstStyle/>
        <a:p>
          <a:endParaRPr lang="en-US"/>
        </a:p>
      </dgm:t>
    </dgm:pt>
    <dgm:pt modelId="{34E63815-3BEB-47D1-82D4-303CD626F2BE}">
      <dgm:prSet/>
      <dgm:spPr/>
      <dgm:t>
        <a:bodyPr/>
        <a:lstStyle/>
        <a:p>
          <a:r>
            <a:rPr lang="en-GB"/>
            <a:t>Numerous studies have highlighted the role of the family as a support network, for example Jones (2015)….. </a:t>
          </a:r>
          <a:endParaRPr lang="en-US"/>
        </a:p>
      </dgm:t>
    </dgm:pt>
    <dgm:pt modelId="{827ED573-060A-4B94-95EA-0713AD49F436}" type="parTrans" cxnId="{37EA5C8A-26A2-46AC-B730-F5F84FC7770F}">
      <dgm:prSet/>
      <dgm:spPr/>
      <dgm:t>
        <a:bodyPr/>
        <a:lstStyle/>
        <a:p>
          <a:endParaRPr lang="en-US"/>
        </a:p>
      </dgm:t>
    </dgm:pt>
    <dgm:pt modelId="{93669769-BD14-4C8E-931B-E199FB77CDC0}" type="sibTrans" cxnId="{37EA5C8A-26A2-46AC-B730-F5F84FC7770F}">
      <dgm:prSet/>
      <dgm:spPr/>
      <dgm:t>
        <a:bodyPr/>
        <a:lstStyle/>
        <a:p>
          <a:endParaRPr lang="en-US"/>
        </a:p>
      </dgm:t>
    </dgm:pt>
    <dgm:pt modelId="{12E12328-3B46-4E45-869B-25168E7D0C6E}">
      <dgm:prSet/>
      <dgm:spPr/>
      <dgm:t>
        <a:bodyPr/>
        <a:lstStyle/>
        <a:p>
          <a:r>
            <a:rPr lang="en-GB"/>
            <a:t>Then when it comes to your discussion of your results you can revert to the studies highlighted in the literature review. </a:t>
          </a:r>
          <a:endParaRPr lang="en-US"/>
        </a:p>
      </dgm:t>
    </dgm:pt>
    <dgm:pt modelId="{C12A7DB7-ABB7-43EB-B184-062BD23ADD7E}" type="parTrans" cxnId="{F45BEA50-EECA-4AE0-89B7-A2AB4C794EBA}">
      <dgm:prSet/>
      <dgm:spPr/>
      <dgm:t>
        <a:bodyPr/>
        <a:lstStyle/>
        <a:p>
          <a:endParaRPr lang="en-US"/>
        </a:p>
      </dgm:t>
    </dgm:pt>
    <dgm:pt modelId="{E0D6DA89-B704-41F9-A32C-67012F0883A2}" type="sibTrans" cxnId="{F45BEA50-EECA-4AE0-89B7-A2AB4C794EBA}">
      <dgm:prSet/>
      <dgm:spPr/>
      <dgm:t>
        <a:bodyPr/>
        <a:lstStyle/>
        <a:p>
          <a:endParaRPr lang="en-US"/>
        </a:p>
      </dgm:t>
    </dgm:pt>
    <dgm:pt modelId="{1D1FE945-B44F-442B-9963-0AD9657BEBFF}">
      <dgm:prSet/>
      <dgm:spPr/>
      <dgm:t>
        <a:bodyPr/>
        <a:lstStyle/>
        <a:p>
          <a:r>
            <a:rPr lang="en-GB"/>
            <a:t>The analysis supports the findings of Jones (2015) that…..</a:t>
          </a:r>
          <a:endParaRPr lang="en-US"/>
        </a:p>
      </dgm:t>
    </dgm:pt>
    <dgm:pt modelId="{709045FB-F857-404F-BE14-711035DD0E71}" type="parTrans" cxnId="{1FE8216E-8863-4123-9901-71A713574E28}">
      <dgm:prSet/>
      <dgm:spPr/>
      <dgm:t>
        <a:bodyPr/>
        <a:lstStyle/>
        <a:p>
          <a:endParaRPr lang="en-US"/>
        </a:p>
      </dgm:t>
    </dgm:pt>
    <dgm:pt modelId="{3F61FEF9-84DB-4A40-B71D-37E5681F3D5A}" type="sibTrans" cxnId="{1FE8216E-8863-4123-9901-71A713574E28}">
      <dgm:prSet/>
      <dgm:spPr/>
      <dgm:t>
        <a:bodyPr/>
        <a:lstStyle/>
        <a:p>
          <a:endParaRPr lang="en-US"/>
        </a:p>
      </dgm:t>
    </dgm:pt>
    <dgm:pt modelId="{7854577E-293D-452E-807C-85CB15F5FA5A}" type="pres">
      <dgm:prSet presAssocID="{12352E39-2D46-463C-A148-3D0C1005584F}" presName="linear" presStyleCnt="0">
        <dgm:presLayoutVars>
          <dgm:animLvl val="lvl"/>
          <dgm:resizeHandles val="exact"/>
        </dgm:presLayoutVars>
      </dgm:prSet>
      <dgm:spPr/>
    </dgm:pt>
    <dgm:pt modelId="{61EF8C81-EDE2-442F-9A2F-44B3C6F8A9F9}" type="pres">
      <dgm:prSet presAssocID="{C4577F52-8557-4C10-B31B-F62765D9BA6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8D7A5B0-5F48-494E-9030-132B4581BAC2}" type="pres">
      <dgm:prSet presAssocID="{91D572BB-ECF7-4918-9778-455C75F7161C}" presName="spacer" presStyleCnt="0"/>
      <dgm:spPr/>
    </dgm:pt>
    <dgm:pt modelId="{61B7F394-02DA-405E-B925-9433767B8FB5}" type="pres">
      <dgm:prSet presAssocID="{B0641856-97E0-4189-BDCF-A33FA4186BB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0196211-62A6-414B-A391-70184DA74DC7}" type="pres">
      <dgm:prSet presAssocID="{B0641856-97E0-4189-BDCF-A33FA4186BBE}" presName="childText" presStyleLbl="revTx" presStyleIdx="0" presStyleCnt="2">
        <dgm:presLayoutVars>
          <dgm:bulletEnabled val="1"/>
        </dgm:presLayoutVars>
      </dgm:prSet>
      <dgm:spPr/>
    </dgm:pt>
    <dgm:pt modelId="{1B0B906A-27CC-4A3B-80EA-BDB4B112AAEB}" type="pres">
      <dgm:prSet presAssocID="{12E12328-3B46-4E45-869B-25168E7D0C6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815C15A-56AF-430C-ACBB-A27794F11D71}" type="pres">
      <dgm:prSet presAssocID="{12E12328-3B46-4E45-869B-25168E7D0C6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FE8216E-8863-4123-9901-71A713574E28}" srcId="{12E12328-3B46-4E45-869B-25168E7D0C6E}" destId="{1D1FE945-B44F-442B-9963-0AD9657BEBFF}" srcOrd="0" destOrd="0" parTransId="{709045FB-F857-404F-BE14-711035DD0E71}" sibTransId="{3F61FEF9-84DB-4A40-B71D-37E5681F3D5A}"/>
    <dgm:cxn modelId="{F45BEA50-EECA-4AE0-89B7-A2AB4C794EBA}" srcId="{12352E39-2D46-463C-A148-3D0C1005584F}" destId="{12E12328-3B46-4E45-869B-25168E7D0C6E}" srcOrd="2" destOrd="0" parTransId="{C12A7DB7-ABB7-43EB-B184-062BD23ADD7E}" sibTransId="{E0D6DA89-B704-41F9-A32C-67012F0883A2}"/>
    <dgm:cxn modelId="{37EA5C8A-26A2-46AC-B730-F5F84FC7770F}" srcId="{B0641856-97E0-4189-BDCF-A33FA4186BBE}" destId="{34E63815-3BEB-47D1-82D4-303CD626F2BE}" srcOrd="0" destOrd="0" parTransId="{827ED573-060A-4B94-95EA-0713AD49F436}" sibTransId="{93669769-BD14-4C8E-931B-E199FB77CDC0}"/>
    <dgm:cxn modelId="{61928CB1-698D-4F19-9503-ADB6E4825629}" type="presOf" srcId="{1D1FE945-B44F-442B-9963-0AD9657BEBFF}" destId="{8815C15A-56AF-430C-ACBB-A27794F11D71}" srcOrd="0" destOrd="0" presId="urn:microsoft.com/office/officeart/2005/8/layout/vList2"/>
    <dgm:cxn modelId="{43D0CDC4-70A5-418E-8FB0-74D0886DD383}" type="presOf" srcId="{B0641856-97E0-4189-BDCF-A33FA4186BBE}" destId="{61B7F394-02DA-405E-B925-9433767B8FB5}" srcOrd="0" destOrd="0" presId="urn:microsoft.com/office/officeart/2005/8/layout/vList2"/>
    <dgm:cxn modelId="{6C7F0DCA-7128-461A-B623-96166AC3212E}" type="presOf" srcId="{C4577F52-8557-4C10-B31B-F62765D9BA6A}" destId="{61EF8C81-EDE2-442F-9A2F-44B3C6F8A9F9}" srcOrd="0" destOrd="0" presId="urn:microsoft.com/office/officeart/2005/8/layout/vList2"/>
    <dgm:cxn modelId="{10CB07D4-B99E-40AC-820C-84D14C2F751F}" type="presOf" srcId="{12352E39-2D46-463C-A148-3D0C1005584F}" destId="{7854577E-293D-452E-807C-85CB15F5FA5A}" srcOrd="0" destOrd="0" presId="urn:microsoft.com/office/officeart/2005/8/layout/vList2"/>
    <dgm:cxn modelId="{15722ED4-A843-4B5F-99E0-77055490069D}" srcId="{12352E39-2D46-463C-A148-3D0C1005584F}" destId="{C4577F52-8557-4C10-B31B-F62765D9BA6A}" srcOrd="0" destOrd="0" parTransId="{CD831DA2-6A0C-4053-AA9D-CB3DCD1613F1}" sibTransId="{91D572BB-ECF7-4918-9778-455C75F7161C}"/>
    <dgm:cxn modelId="{DEBE32F2-CE7F-4498-B304-E3D00BB9F9B1}" srcId="{12352E39-2D46-463C-A148-3D0C1005584F}" destId="{B0641856-97E0-4189-BDCF-A33FA4186BBE}" srcOrd="1" destOrd="0" parTransId="{59FA081F-A229-457A-9AFC-24ED3F670FCE}" sibTransId="{5CC2F122-71F4-49C6-ACDF-DAC9970520B1}"/>
    <dgm:cxn modelId="{3FAA46F4-4F56-42CA-9B63-963F8971C1AE}" type="presOf" srcId="{12E12328-3B46-4E45-869B-25168E7D0C6E}" destId="{1B0B906A-27CC-4A3B-80EA-BDB4B112AAEB}" srcOrd="0" destOrd="0" presId="urn:microsoft.com/office/officeart/2005/8/layout/vList2"/>
    <dgm:cxn modelId="{0D4E89FE-E563-41EF-95F6-EAFD822EE9AC}" type="presOf" srcId="{34E63815-3BEB-47D1-82D4-303CD626F2BE}" destId="{20196211-62A6-414B-A391-70184DA74DC7}" srcOrd="0" destOrd="0" presId="urn:microsoft.com/office/officeart/2005/8/layout/vList2"/>
    <dgm:cxn modelId="{6DA102EF-811C-4B7A-9FDF-541D1A85EDB1}" type="presParOf" srcId="{7854577E-293D-452E-807C-85CB15F5FA5A}" destId="{61EF8C81-EDE2-442F-9A2F-44B3C6F8A9F9}" srcOrd="0" destOrd="0" presId="urn:microsoft.com/office/officeart/2005/8/layout/vList2"/>
    <dgm:cxn modelId="{2D182E22-3400-4958-AA38-8928D4BF6168}" type="presParOf" srcId="{7854577E-293D-452E-807C-85CB15F5FA5A}" destId="{68D7A5B0-5F48-494E-9030-132B4581BAC2}" srcOrd="1" destOrd="0" presId="urn:microsoft.com/office/officeart/2005/8/layout/vList2"/>
    <dgm:cxn modelId="{EC3FB7A9-7789-4E42-A3C5-F3760D8E5F15}" type="presParOf" srcId="{7854577E-293D-452E-807C-85CB15F5FA5A}" destId="{61B7F394-02DA-405E-B925-9433767B8FB5}" srcOrd="2" destOrd="0" presId="urn:microsoft.com/office/officeart/2005/8/layout/vList2"/>
    <dgm:cxn modelId="{13759341-7EF4-49AA-A524-7AE29118CE59}" type="presParOf" srcId="{7854577E-293D-452E-807C-85CB15F5FA5A}" destId="{20196211-62A6-414B-A391-70184DA74DC7}" srcOrd="3" destOrd="0" presId="urn:microsoft.com/office/officeart/2005/8/layout/vList2"/>
    <dgm:cxn modelId="{C8EDB07A-4E76-49F2-9F9A-3ECF16C7E827}" type="presParOf" srcId="{7854577E-293D-452E-807C-85CB15F5FA5A}" destId="{1B0B906A-27CC-4A3B-80EA-BDB4B112AAEB}" srcOrd="4" destOrd="0" presId="urn:microsoft.com/office/officeart/2005/8/layout/vList2"/>
    <dgm:cxn modelId="{ECDD29F3-A69C-4A77-BA68-16E7C58275F1}" type="presParOf" srcId="{7854577E-293D-452E-807C-85CB15F5FA5A}" destId="{8815C15A-56AF-430C-ACBB-A27794F11D7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B1EE2ED-5166-4D96-8965-0DC35F7D802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E54463-CD01-47D7-95AD-D2CC7E927DAF}">
      <dgm:prSet/>
      <dgm:spPr/>
      <dgm:t>
        <a:bodyPr/>
        <a:lstStyle/>
        <a:p>
          <a:r>
            <a:rPr lang="en-GB"/>
            <a:t>Then you move towards the final stages of your literature review…..</a:t>
          </a:r>
          <a:endParaRPr lang="en-US"/>
        </a:p>
      </dgm:t>
    </dgm:pt>
    <dgm:pt modelId="{45E127DE-3361-405E-B88E-DFA4D62DFECC}" type="parTrans" cxnId="{4EA27D96-1D52-4E5C-AFFE-1F516472DBD4}">
      <dgm:prSet/>
      <dgm:spPr/>
      <dgm:t>
        <a:bodyPr/>
        <a:lstStyle/>
        <a:p>
          <a:endParaRPr lang="en-US"/>
        </a:p>
      </dgm:t>
    </dgm:pt>
    <dgm:pt modelId="{CA2773DD-B233-4EB5-BE58-11F94DFF9A3F}" type="sibTrans" cxnId="{4EA27D96-1D52-4E5C-AFFE-1F516472DBD4}">
      <dgm:prSet/>
      <dgm:spPr/>
      <dgm:t>
        <a:bodyPr/>
        <a:lstStyle/>
        <a:p>
          <a:endParaRPr lang="en-US"/>
        </a:p>
      </dgm:t>
    </dgm:pt>
    <dgm:pt modelId="{156D55E9-A0E0-4C24-9A10-828A589320A3}">
      <dgm:prSet/>
      <dgm:spPr/>
      <dgm:t>
        <a:bodyPr/>
        <a:lstStyle/>
        <a:p>
          <a:r>
            <a:rPr lang="en-GB" dirty="0"/>
            <a:t>Aims and Rationale</a:t>
          </a:r>
          <a:endParaRPr lang="en-US" dirty="0"/>
        </a:p>
      </dgm:t>
    </dgm:pt>
    <dgm:pt modelId="{C9EAA270-487D-4BF1-B3AB-554CE6EA11E3}" type="parTrans" cxnId="{F23C0108-5886-4942-A6E1-D8D2FA18FF5C}">
      <dgm:prSet/>
      <dgm:spPr/>
      <dgm:t>
        <a:bodyPr/>
        <a:lstStyle/>
        <a:p>
          <a:endParaRPr lang="en-US"/>
        </a:p>
      </dgm:t>
    </dgm:pt>
    <dgm:pt modelId="{BFA9FBDC-A16C-4CBD-A6DA-739D86D2DAC6}" type="sibTrans" cxnId="{F23C0108-5886-4942-A6E1-D8D2FA18FF5C}">
      <dgm:prSet/>
      <dgm:spPr/>
      <dgm:t>
        <a:bodyPr/>
        <a:lstStyle/>
        <a:p>
          <a:endParaRPr lang="en-US"/>
        </a:p>
      </dgm:t>
    </dgm:pt>
    <dgm:pt modelId="{9367659F-1572-46A9-A064-577CBBE94770}">
      <dgm:prSet/>
      <dgm:spPr/>
      <dgm:t>
        <a:bodyPr/>
        <a:lstStyle/>
        <a:p>
          <a:r>
            <a:rPr lang="en-GB"/>
            <a:t>Including a rationale for your approach. </a:t>
          </a:r>
          <a:endParaRPr lang="en-US"/>
        </a:p>
      </dgm:t>
    </dgm:pt>
    <dgm:pt modelId="{D6BF8BF7-9D8D-4B30-80E5-8D887E9D6D8A}" type="parTrans" cxnId="{650968CA-C08F-4662-9920-1DB1B371AEDA}">
      <dgm:prSet/>
      <dgm:spPr/>
      <dgm:t>
        <a:bodyPr/>
        <a:lstStyle/>
        <a:p>
          <a:endParaRPr lang="en-US"/>
        </a:p>
      </dgm:t>
    </dgm:pt>
    <dgm:pt modelId="{B7050705-A78D-47C1-AB84-8518D958FFB0}" type="sibTrans" cxnId="{650968CA-C08F-4662-9920-1DB1B371AEDA}">
      <dgm:prSet/>
      <dgm:spPr/>
      <dgm:t>
        <a:bodyPr/>
        <a:lstStyle/>
        <a:p>
          <a:endParaRPr lang="en-US"/>
        </a:p>
      </dgm:t>
    </dgm:pt>
    <dgm:pt modelId="{8897FABB-9E1A-4D81-A0B4-41BEF1312CD7}">
      <dgm:prSet/>
      <dgm:spPr/>
      <dgm:t>
        <a:bodyPr/>
        <a:lstStyle/>
        <a:p>
          <a:r>
            <a:rPr lang="en-GB"/>
            <a:t>Research Question. </a:t>
          </a:r>
          <a:endParaRPr lang="en-US"/>
        </a:p>
      </dgm:t>
    </dgm:pt>
    <dgm:pt modelId="{E2900AF3-CEE0-4981-98EA-A3B16B6B7B0E}" type="parTrans" cxnId="{1CC81A77-80E0-4909-8E51-88CF7195F3C1}">
      <dgm:prSet/>
      <dgm:spPr/>
      <dgm:t>
        <a:bodyPr/>
        <a:lstStyle/>
        <a:p>
          <a:endParaRPr lang="en-US"/>
        </a:p>
      </dgm:t>
    </dgm:pt>
    <dgm:pt modelId="{FE178E9C-88C0-4A8D-8D25-131BBB8C25A4}" type="sibTrans" cxnId="{1CC81A77-80E0-4909-8E51-88CF7195F3C1}">
      <dgm:prSet/>
      <dgm:spPr/>
      <dgm:t>
        <a:bodyPr/>
        <a:lstStyle/>
        <a:p>
          <a:endParaRPr lang="en-US"/>
        </a:p>
      </dgm:t>
    </dgm:pt>
    <dgm:pt modelId="{B84F4300-9099-49AB-A72B-CDAF22C3140A}" type="pres">
      <dgm:prSet presAssocID="{3B1EE2ED-5166-4D96-8965-0DC35F7D802A}" presName="root" presStyleCnt="0">
        <dgm:presLayoutVars>
          <dgm:dir/>
          <dgm:resizeHandles val="exact"/>
        </dgm:presLayoutVars>
      </dgm:prSet>
      <dgm:spPr/>
    </dgm:pt>
    <dgm:pt modelId="{620324EF-2F74-4FF9-A0B7-505FB6A041DB}" type="pres">
      <dgm:prSet presAssocID="{E0E54463-CD01-47D7-95AD-D2CC7E927DAF}" presName="compNode" presStyleCnt="0"/>
      <dgm:spPr/>
    </dgm:pt>
    <dgm:pt modelId="{D72DF79E-FDB2-4847-9CCA-5DBCB73A7C4E}" type="pres">
      <dgm:prSet presAssocID="{E0E54463-CD01-47D7-95AD-D2CC7E927DAF}" presName="bgRect" presStyleLbl="bgShp" presStyleIdx="0" presStyleCnt="3"/>
      <dgm:spPr>
        <a:solidFill>
          <a:schemeClr val="accent1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BCF709EE-0E2B-4E06-909F-9AF41FBEFC16}" type="pres">
      <dgm:prSet presAssocID="{E0E54463-CD01-47D7-95AD-D2CC7E927DA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6FE43C88-E409-4D2F-AD5A-694BDCC4AA02}" type="pres">
      <dgm:prSet presAssocID="{E0E54463-CD01-47D7-95AD-D2CC7E927DAF}" presName="spaceRect" presStyleCnt="0"/>
      <dgm:spPr/>
    </dgm:pt>
    <dgm:pt modelId="{B40ECB47-BCDD-42A2-9AA7-7432C8C5BBB7}" type="pres">
      <dgm:prSet presAssocID="{E0E54463-CD01-47D7-95AD-D2CC7E927DAF}" presName="parTx" presStyleLbl="revTx" presStyleIdx="0" presStyleCnt="4">
        <dgm:presLayoutVars>
          <dgm:chMax val="0"/>
          <dgm:chPref val="0"/>
        </dgm:presLayoutVars>
      </dgm:prSet>
      <dgm:spPr/>
    </dgm:pt>
    <dgm:pt modelId="{5D26166B-966A-4553-AF6E-011830D89B67}" type="pres">
      <dgm:prSet presAssocID="{CA2773DD-B233-4EB5-BE58-11F94DFF9A3F}" presName="sibTrans" presStyleCnt="0"/>
      <dgm:spPr/>
    </dgm:pt>
    <dgm:pt modelId="{BFB20306-F175-49B2-8C05-31830ACDFD26}" type="pres">
      <dgm:prSet presAssocID="{156D55E9-A0E0-4C24-9A10-828A589320A3}" presName="compNode" presStyleCnt="0"/>
      <dgm:spPr/>
    </dgm:pt>
    <dgm:pt modelId="{25E57A6F-8FE6-4F1C-B120-F4D4E0891B5C}" type="pres">
      <dgm:prSet presAssocID="{156D55E9-A0E0-4C24-9A10-828A589320A3}" presName="bgRect" presStyleLbl="bgShp" presStyleIdx="1" presStyleCnt="3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DD209986-386A-4DC7-B5CD-673CB896C307}" type="pres">
      <dgm:prSet presAssocID="{156D55E9-A0E0-4C24-9A10-828A589320A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716D75A-921C-4577-9658-84F2E6910488}" type="pres">
      <dgm:prSet presAssocID="{156D55E9-A0E0-4C24-9A10-828A589320A3}" presName="spaceRect" presStyleCnt="0"/>
      <dgm:spPr/>
    </dgm:pt>
    <dgm:pt modelId="{5D702E2F-E85D-46C0-BBF3-CCBB3577C42B}" type="pres">
      <dgm:prSet presAssocID="{156D55E9-A0E0-4C24-9A10-828A589320A3}" presName="parTx" presStyleLbl="revTx" presStyleIdx="1" presStyleCnt="4">
        <dgm:presLayoutVars>
          <dgm:chMax val="0"/>
          <dgm:chPref val="0"/>
        </dgm:presLayoutVars>
      </dgm:prSet>
      <dgm:spPr/>
    </dgm:pt>
    <dgm:pt modelId="{DB506E3F-0529-4015-ABF1-142BC72E0FAB}" type="pres">
      <dgm:prSet presAssocID="{156D55E9-A0E0-4C24-9A10-828A589320A3}" presName="desTx" presStyleLbl="revTx" presStyleIdx="2" presStyleCnt="4">
        <dgm:presLayoutVars/>
      </dgm:prSet>
      <dgm:spPr/>
    </dgm:pt>
    <dgm:pt modelId="{436BE71F-258F-4BFA-B8DF-2BD4BFEE902C}" type="pres">
      <dgm:prSet presAssocID="{BFA9FBDC-A16C-4CBD-A6DA-739D86D2DAC6}" presName="sibTrans" presStyleCnt="0"/>
      <dgm:spPr/>
    </dgm:pt>
    <dgm:pt modelId="{684E161A-F0E3-4312-9E0E-FA549E4ADD37}" type="pres">
      <dgm:prSet presAssocID="{8897FABB-9E1A-4D81-A0B4-41BEF1312CD7}" presName="compNode" presStyleCnt="0"/>
      <dgm:spPr/>
    </dgm:pt>
    <dgm:pt modelId="{AE135E87-480D-4D47-92BC-EA19E64FE5F9}" type="pres">
      <dgm:prSet presAssocID="{8897FABB-9E1A-4D81-A0B4-41BEF1312CD7}" presName="bgRect" presStyleLbl="bgShp" presStyleIdx="2" presStyleCnt="3"/>
      <dgm:spPr>
        <a:solidFill>
          <a:schemeClr val="accent5">
            <a:lumMod val="40000"/>
            <a:lumOff val="60000"/>
          </a:schemeClr>
        </a:solidFill>
        <a:ln>
          <a:solidFill>
            <a:schemeClr val="accent1"/>
          </a:solidFill>
        </a:ln>
      </dgm:spPr>
    </dgm:pt>
    <dgm:pt modelId="{0B6207B0-7ACE-40C0-A1E9-7771158E7FD3}" type="pres">
      <dgm:prSet presAssocID="{8897FABB-9E1A-4D81-A0B4-41BEF1312CD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9CA38D9-62F4-49B2-8740-1E1DCD4EE126}" type="pres">
      <dgm:prSet presAssocID="{8897FABB-9E1A-4D81-A0B4-41BEF1312CD7}" presName="spaceRect" presStyleCnt="0"/>
      <dgm:spPr/>
    </dgm:pt>
    <dgm:pt modelId="{7AB46C07-E1DA-4853-BB86-AC2C15ACE193}" type="pres">
      <dgm:prSet presAssocID="{8897FABB-9E1A-4D81-A0B4-41BEF1312CD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23C0108-5886-4942-A6E1-D8D2FA18FF5C}" srcId="{3B1EE2ED-5166-4D96-8965-0DC35F7D802A}" destId="{156D55E9-A0E0-4C24-9A10-828A589320A3}" srcOrd="1" destOrd="0" parTransId="{C9EAA270-487D-4BF1-B3AB-554CE6EA11E3}" sibTransId="{BFA9FBDC-A16C-4CBD-A6DA-739D86D2DAC6}"/>
    <dgm:cxn modelId="{FCB3B728-4FC3-4F3D-945C-219CEB872929}" type="presOf" srcId="{8897FABB-9E1A-4D81-A0B4-41BEF1312CD7}" destId="{7AB46C07-E1DA-4853-BB86-AC2C15ACE193}" srcOrd="0" destOrd="0" presId="urn:microsoft.com/office/officeart/2018/2/layout/IconVerticalSolidList"/>
    <dgm:cxn modelId="{D67F8B62-CBF4-4EFA-99BD-6344D8D73AF1}" type="presOf" srcId="{E0E54463-CD01-47D7-95AD-D2CC7E927DAF}" destId="{B40ECB47-BCDD-42A2-9AA7-7432C8C5BBB7}" srcOrd="0" destOrd="0" presId="urn:microsoft.com/office/officeart/2018/2/layout/IconVerticalSolidList"/>
    <dgm:cxn modelId="{768F086C-1CD6-4C65-9C79-A9D3E7CC6FA5}" type="presOf" srcId="{9367659F-1572-46A9-A064-577CBBE94770}" destId="{DB506E3F-0529-4015-ABF1-142BC72E0FAB}" srcOrd="0" destOrd="0" presId="urn:microsoft.com/office/officeart/2018/2/layout/IconVerticalSolidList"/>
    <dgm:cxn modelId="{5E2B6472-5885-4519-A3B8-4CBD03D85C69}" type="presOf" srcId="{156D55E9-A0E0-4C24-9A10-828A589320A3}" destId="{5D702E2F-E85D-46C0-BBF3-CCBB3577C42B}" srcOrd="0" destOrd="0" presId="urn:microsoft.com/office/officeart/2018/2/layout/IconVerticalSolidList"/>
    <dgm:cxn modelId="{1CC81A77-80E0-4909-8E51-88CF7195F3C1}" srcId="{3B1EE2ED-5166-4D96-8965-0DC35F7D802A}" destId="{8897FABB-9E1A-4D81-A0B4-41BEF1312CD7}" srcOrd="2" destOrd="0" parTransId="{E2900AF3-CEE0-4981-98EA-A3B16B6B7B0E}" sibTransId="{FE178E9C-88C0-4A8D-8D25-131BBB8C25A4}"/>
    <dgm:cxn modelId="{4EA27D96-1D52-4E5C-AFFE-1F516472DBD4}" srcId="{3B1EE2ED-5166-4D96-8965-0DC35F7D802A}" destId="{E0E54463-CD01-47D7-95AD-D2CC7E927DAF}" srcOrd="0" destOrd="0" parTransId="{45E127DE-3361-405E-B88E-DFA4D62DFECC}" sibTransId="{CA2773DD-B233-4EB5-BE58-11F94DFF9A3F}"/>
    <dgm:cxn modelId="{E39970C6-F2DA-4CAF-BF94-344D68B2B2DB}" type="presOf" srcId="{3B1EE2ED-5166-4D96-8965-0DC35F7D802A}" destId="{B84F4300-9099-49AB-A72B-CDAF22C3140A}" srcOrd="0" destOrd="0" presId="urn:microsoft.com/office/officeart/2018/2/layout/IconVerticalSolidList"/>
    <dgm:cxn modelId="{650968CA-C08F-4662-9920-1DB1B371AEDA}" srcId="{156D55E9-A0E0-4C24-9A10-828A589320A3}" destId="{9367659F-1572-46A9-A064-577CBBE94770}" srcOrd="0" destOrd="0" parTransId="{D6BF8BF7-9D8D-4B30-80E5-8D887E9D6D8A}" sibTransId="{B7050705-A78D-47C1-AB84-8518D958FFB0}"/>
    <dgm:cxn modelId="{BFFC0C7C-C9A2-43C4-9D70-0EA85F3D9792}" type="presParOf" srcId="{B84F4300-9099-49AB-A72B-CDAF22C3140A}" destId="{620324EF-2F74-4FF9-A0B7-505FB6A041DB}" srcOrd="0" destOrd="0" presId="urn:microsoft.com/office/officeart/2018/2/layout/IconVerticalSolidList"/>
    <dgm:cxn modelId="{2DACA422-63DE-4A77-8A30-648C43945D51}" type="presParOf" srcId="{620324EF-2F74-4FF9-A0B7-505FB6A041DB}" destId="{D72DF79E-FDB2-4847-9CCA-5DBCB73A7C4E}" srcOrd="0" destOrd="0" presId="urn:microsoft.com/office/officeart/2018/2/layout/IconVerticalSolidList"/>
    <dgm:cxn modelId="{5004D3CB-9484-4D6B-89B3-80CA122F1890}" type="presParOf" srcId="{620324EF-2F74-4FF9-A0B7-505FB6A041DB}" destId="{BCF709EE-0E2B-4E06-909F-9AF41FBEFC16}" srcOrd="1" destOrd="0" presId="urn:microsoft.com/office/officeart/2018/2/layout/IconVerticalSolidList"/>
    <dgm:cxn modelId="{817E22ED-9061-4037-8871-5BBE6C448F74}" type="presParOf" srcId="{620324EF-2F74-4FF9-A0B7-505FB6A041DB}" destId="{6FE43C88-E409-4D2F-AD5A-694BDCC4AA02}" srcOrd="2" destOrd="0" presId="urn:microsoft.com/office/officeart/2018/2/layout/IconVerticalSolidList"/>
    <dgm:cxn modelId="{CFDA92BC-F105-44D5-B7C2-84A02DEC656D}" type="presParOf" srcId="{620324EF-2F74-4FF9-A0B7-505FB6A041DB}" destId="{B40ECB47-BCDD-42A2-9AA7-7432C8C5BBB7}" srcOrd="3" destOrd="0" presId="urn:microsoft.com/office/officeart/2018/2/layout/IconVerticalSolidList"/>
    <dgm:cxn modelId="{52D1EDF2-CF08-4A10-952D-954AB38E4126}" type="presParOf" srcId="{B84F4300-9099-49AB-A72B-CDAF22C3140A}" destId="{5D26166B-966A-4553-AF6E-011830D89B67}" srcOrd="1" destOrd="0" presId="urn:microsoft.com/office/officeart/2018/2/layout/IconVerticalSolidList"/>
    <dgm:cxn modelId="{1CFBF23E-0FBB-4481-BC28-E8D0DC83C30B}" type="presParOf" srcId="{B84F4300-9099-49AB-A72B-CDAF22C3140A}" destId="{BFB20306-F175-49B2-8C05-31830ACDFD26}" srcOrd="2" destOrd="0" presId="urn:microsoft.com/office/officeart/2018/2/layout/IconVerticalSolidList"/>
    <dgm:cxn modelId="{7F0D8199-FE24-4FCF-BD13-77ABB6D8495E}" type="presParOf" srcId="{BFB20306-F175-49B2-8C05-31830ACDFD26}" destId="{25E57A6F-8FE6-4F1C-B120-F4D4E0891B5C}" srcOrd="0" destOrd="0" presId="urn:microsoft.com/office/officeart/2018/2/layout/IconVerticalSolidList"/>
    <dgm:cxn modelId="{AE851904-9283-4964-AD7B-EAFB5D74B929}" type="presParOf" srcId="{BFB20306-F175-49B2-8C05-31830ACDFD26}" destId="{DD209986-386A-4DC7-B5CD-673CB896C307}" srcOrd="1" destOrd="0" presId="urn:microsoft.com/office/officeart/2018/2/layout/IconVerticalSolidList"/>
    <dgm:cxn modelId="{3223A0E9-C8E4-4938-A14C-EE598D4E95F8}" type="presParOf" srcId="{BFB20306-F175-49B2-8C05-31830ACDFD26}" destId="{8716D75A-921C-4577-9658-84F2E6910488}" srcOrd="2" destOrd="0" presId="urn:microsoft.com/office/officeart/2018/2/layout/IconVerticalSolidList"/>
    <dgm:cxn modelId="{07EB3E20-9C27-46B7-A78C-6995984C83D7}" type="presParOf" srcId="{BFB20306-F175-49B2-8C05-31830ACDFD26}" destId="{5D702E2F-E85D-46C0-BBF3-CCBB3577C42B}" srcOrd="3" destOrd="0" presId="urn:microsoft.com/office/officeart/2018/2/layout/IconVerticalSolidList"/>
    <dgm:cxn modelId="{C1A27225-D352-4FE7-BD44-E359D66C44A1}" type="presParOf" srcId="{BFB20306-F175-49B2-8C05-31830ACDFD26}" destId="{DB506E3F-0529-4015-ABF1-142BC72E0FAB}" srcOrd="4" destOrd="0" presId="urn:microsoft.com/office/officeart/2018/2/layout/IconVerticalSolidList"/>
    <dgm:cxn modelId="{5322D291-09C4-418C-BA51-DCA9755C35C3}" type="presParOf" srcId="{B84F4300-9099-49AB-A72B-CDAF22C3140A}" destId="{436BE71F-258F-4BFA-B8DF-2BD4BFEE902C}" srcOrd="3" destOrd="0" presId="urn:microsoft.com/office/officeart/2018/2/layout/IconVerticalSolidList"/>
    <dgm:cxn modelId="{F4292518-8C66-4485-8323-1E5746CBE373}" type="presParOf" srcId="{B84F4300-9099-49AB-A72B-CDAF22C3140A}" destId="{684E161A-F0E3-4312-9E0E-FA549E4ADD37}" srcOrd="4" destOrd="0" presId="urn:microsoft.com/office/officeart/2018/2/layout/IconVerticalSolidList"/>
    <dgm:cxn modelId="{8A82EC25-9ADB-4FAE-9EBA-D8C40A90AC9A}" type="presParOf" srcId="{684E161A-F0E3-4312-9E0E-FA549E4ADD37}" destId="{AE135E87-480D-4D47-92BC-EA19E64FE5F9}" srcOrd="0" destOrd="0" presId="urn:microsoft.com/office/officeart/2018/2/layout/IconVerticalSolidList"/>
    <dgm:cxn modelId="{EC145A2D-7E9D-4834-ACF0-C7761BB23672}" type="presParOf" srcId="{684E161A-F0E3-4312-9E0E-FA549E4ADD37}" destId="{0B6207B0-7ACE-40C0-A1E9-7771158E7FD3}" srcOrd="1" destOrd="0" presId="urn:microsoft.com/office/officeart/2018/2/layout/IconVerticalSolidList"/>
    <dgm:cxn modelId="{22E1F7DF-CC33-4019-9B47-467B16FCB83C}" type="presParOf" srcId="{684E161A-F0E3-4312-9E0E-FA549E4ADD37}" destId="{C9CA38D9-62F4-49B2-8740-1E1DCD4EE126}" srcOrd="2" destOrd="0" presId="urn:microsoft.com/office/officeart/2018/2/layout/IconVerticalSolidList"/>
    <dgm:cxn modelId="{A2C24DDC-00E6-4DD8-ADDA-06EE2188CC17}" type="presParOf" srcId="{684E161A-F0E3-4312-9E0E-FA549E4ADD37}" destId="{7AB46C07-E1DA-4853-BB86-AC2C15ACE1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9AEF4E7-56B6-48D5-8435-FB32F96B7C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CFC522D-EE80-4D81-9120-63206E205B0B}">
      <dgm:prSet/>
      <dgm:spPr/>
      <dgm:t>
        <a:bodyPr/>
        <a:lstStyle/>
        <a:p>
          <a:r>
            <a:rPr lang="en-GB"/>
            <a:t>In many ways very similar to Qualitative Research. </a:t>
          </a:r>
          <a:endParaRPr lang="en-US"/>
        </a:p>
      </dgm:t>
    </dgm:pt>
    <dgm:pt modelId="{40BB1928-5248-40B4-8E4B-A8EB46AA02F1}" type="parTrans" cxnId="{3CBB6509-80F3-46FA-9793-7320652434E3}">
      <dgm:prSet/>
      <dgm:spPr/>
      <dgm:t>
        <a:bodyPr/>
        <a:lstStyle/>
        <a:p>
          <a:endParaRPr lang="en-US"/>
        </a:p>
      </dgm:t>
    </dgm:pt>
    <dgm:pt modelId="{26EF5591-61E1-428A-A5F8-F2C2DEAB8280}" type="sibTrans" cxnId="{3CBB6509-80F3-46FA-9793-7320652434E3}">
      <dgm:prSet/>
      <dgm:spPr/>
      <dgm:t>
        <a:bodyPr/>
        <a:lstStyle/>
        <a:p>
          <a:endParaRPr lang="en-US"/>
        </a:p>
      </dgm:t>
    </dgm:pt>
    <dgm:pt modelId="{2241E5FE-56E3-4118-B60C-D68DACF4EFC0}">
      <dgm:prSet/>
      <dgm:spPr/>
      <dgm:t>
        <a:bodyPr/>
        <a:lstStyle/>
        <a:p>
          <a:r>
            <a:rPr lang="en-GB" dirty="0"/>
            <a:t>Start broadly (e.g. Definitions / Statistics). </a:t>
          </a:r>
          <a:endParaRPr lang="en-US" dirty="0"/>
        </a:p>
      </dgm:t>
    </dgm:pt>
    <dgm:pt modelId="{38E9B665-1FA3-4725-88DD-F1876FE06D62}" type="parTrans" cxnId="{7BE47217-991D-499E-8040-7BB167B85735}">
      <dgm:prSet/>
      <dgm:spPr/>
      <dgm:t>
        <a:bodyPr/>
        <a:lstStyle/>
        <a:p>
          <a:endParaRPr lang="en-US"/>
        </a:p>
      </dgm:t>
    </dgm:pt>
    <dgm:pt modelId="{030715BD-4C8F-461B-9770-6CE874FD8C07}" type="sibTrans" cxnId="{7BE47217-991D-499E-8040-7BB167B85735}">
      <dgm:prSet/>
      <dgm:spPr/>
      <dgm:t>
        <a:bodyPr/>
        <a:lstStyle/>
        <a:p>
          <a:endParaRPr lang="en-US"/>
        </a:p>
      </dgm:t>
    </dgm:pt>
    <dgm:pt modelId="{F5DC6C09-CDE6-4DCC-AA5D-C5F050ECE58A}">
      <dgm:prSet/>
      <dgm:spPr/>
      <dgm:t>
        <a:bodyPr/>
        <a:lstStyle/>
        <a:p>
          <a:r>
            <a:rPr lang="en-GB"/>
            <a:t>Then narrow the focus (remember it is a critical literature review – so lots of critique). </a:t>
          </a:r>
          <a:endParaRPr lang="en-US"/>
        </a:p>
      </dgm:t>
    </dgm:pt>
    <dgm:pt modelId="{95536080-CEA9-4458-959A-06F12EF2ADA2}" type="parTrans" cxnId="{F71E3AE0-9922-4C8F-A0F6-31FF793D2B07}">
      <dgm:prSet/>
      <dgm:spPr/>
      <dgm:t>
        <a:bodyPr/>
        <a:lstStyle/>
        <a:p>
          <a:endParaRPr lang="en-US"/>
        </a:p>
      </dgm:t>
    </dgm:pt>
    <dgm:pt modelId="{6844BD80-0E82-408F-8302-2E2A4753DC78}" type="sibTrans" cxnId="{F71E3AE0-9922-4C8F-A0F6-31FF793D2B07}">
      <dgm:prSet/>
      <dgm:spPr/>
      <dgm:t>
        <a:bodyPr/>
        <a:lstStyle/>
        <a:p>
          <a:endParaRPr lang="en-US"/>
        </a:p>
      </dgm:t>
    </dgm:pt>
    <dgm:pt modelId="{81318FCE-FD58-43B8-813E-EE17BE0C6241}">
      <dgm:prSet/>
      <dgm:spPr/>
      <dgm:t>
        <a:bodyPr/>
        <a:lstStyle/>
        <a:p>
          <a:r>
            <a:rPr lang="en-GB"/>
            <a:t>Making the connections between these studies and your studies clear. </a:t>
          </a:r>
          <a:endParaRPr lang="en-US"/>
        </a:p>
      </dgm:t>
    </dgm:pt>
    <dgm:pt modelId="{7385F0A2-FD3D-48A0-9A08-605FD3EE8F65}" type="parTrans" cxnId="{B9460966-BF3C-4B8A-A679-4BB43CA7F65B}">
      <dgm:prSet/>
      <dgm:spPr/>
      <dgm:t>
        <a:bodyPr/>
        <a:lstStyle/>
        <a:p>
          <a:endParaRPr lang="en-US"/>
        </a:p>
      </dgm:t>
    </dgm:pt>
    <dgm:pt modelId="{6C394A8C-4089-4BEA-ABA3-BBA3AA094559}" type="sibTrans" cxnId="{B9460966-BF3C-4B8A-A679-4BB43CA7F65B}">
      <dgm:prSet/>
      <dgm:spPr/>
      <dgm:t>
        <a:bodyPr/>
        <a:lstStyle/>
        <a:p>
          <a:endParaRPr lang="en-US"/>
        </a:p>
      </dgm:t>
    </dgm:pt>
    <dgm:pt modelId="{8679B208-CBA3-4A12-8728-65CC4FC674E1}">
      <dgm:prSet/>
      <dgm:spPr/>
      <dgm:t>
        <a:bodyPr/>
        <a:lstStyle/>
        <a:p>
          <a:r>
            <a:rPr lang="en-GB"/>
            <a:t>Remember use contemporary literature of a peer reviewed nature (e.g. Journal Articles) as much as you can. As much as possible keep to the last 5 years. </a:t>
          </a:r>
          <a:endParaRPr lang="en-US"/>
        </a:p>
      </dgm:t>
    </dgm:pt>
    <dgm:pt modelId="{0EA844FA-44B9-4B58-AB89-384A0F6AE59D}" type="parTrans" cxnId="{51D81A8B-E91D-4A1D-A8B2-F2D799C9B68A}">
      <dgm:prSet/>
      <dgm:spPr/>
      <dgm:t>
        <a:bodyPr/>
        <a:lstStyle/>
        <a:p>
          <a:endParaRPr lang="en-US"/>
        </a:p>
      </dgm:t>
    </dgm:pt>
    <dgm:pt modelId="{414628F2-7468-40BA-A13C-37617426917A}" type="sibTrans" cxnId="{51D81A8B-E91D-4A1D-A8B2-F2D799C9B68A}">
      <dgm:prSet/>
      <dgm:spPr/>
      <dgm:t>
        <a:bodyPr/>
        <a:lstStyle/>
        <a:p>
          <a:endParaRPr lang="en-US"/>
        </a:p>
      </dgm:t>
    </dgm:pt>
    <dgm:pt modelId="{2A03E593-8FA3-434D-8FA9-6AED1099473B}" type="pres">
      <dgm:prSet presAssocID="{69AEF4E7-56B6-48D5-8435-FB32F96B7CEA}" presName="root" presStyleCnt="0">
        <dgm:presLayoutVars>
          <dgm:dir/>
          <dgm:resizeHandles val="exact"/>
        </dgm:presLayoutVars>
      </dgm:prSet>
      <dgm:spPr/>
    </dgm:pt>
    <dgm:pt modelId="{AA8B3723-2C2F-4389-B295-F6C32CB2AFCF}" type="pres">
      <dgm:prSet presAssocID="{ECFC522D-EE80-4D81-9120-63206E205B0B}" presName="compNode" presStyleCnt="0"/>
      <dgm:spPr/>
    </dgm:pt>
    <dgm:pt modelId="{5E857695-A983-4526-94BC-451AB65D6101}" type="pres">
      <dgm:prSet presAssocID="{ECFC522D-EE80-4D81-9120-63206E205B0B}" presName="bgRect" presStyleLbl="bgShp" presStyleIdx="0" presStyleCnt="5"/>
      <dgm:spPr/>
    </dgm:pt>
    <dgm:pt modelId="{DB23969E-F515-4CF0-BBFE-F58A28D4AB6D}" type="pres">
      <dgm:prSet presAssocID="{ECFC522D-EE80-4D81-9120-63206E205B0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ACA676CA-B2F1-4838-9692-A78DB0E2BB0E}" type="pres">
      <dgm:prSet presAssocID="{ECFC522D-EE80-4D81-9120-63206E205B0B}" presName="spaceRect" presStyleCnt="0"/>
      <dgm:spPr/>
    </dgm:pt>
    <dgm:pt modelId="{007CB537-2984-4223-B3C3-ADED627D1E86}" type="pres">
      <dgm:prSet presAssocID="{ECFC522D-EE80-4D81-9120-63206E205B0B}" presName="parTx" presStyleLbl="revTx" presStyleIdx="0" presStyleCnt="5">
        <dgm:presLayoutVars>
          <dgm:chMax val="0"/>
          <dgm:chPref val="0"/>
        </dgm:presLayoutVars>
      </dgm:prSet>
      <dgm:spPr/>
    </dgm:pt>
    <dgm:pt modelId="{C8D7EEC4-01B0-4E63-8C7E-FD97A96C27C0}" type="pres">
      <dgm:prSet presAssocID="{26EF5591-61E1-428A-A5F8-F2C2DEAB8280}" presName="sibTrans" presStyleCnt="0"/>
      <dgm:spPr/>
    </dgm:pt>
    <dgm:pt modelId="{13B6AC0B-4CCE-4513-99D6-4E87A167F78E}" type="pres">
      <dgm:prSet presAssocID="{2241E5FE-56E3-4118-B60C-D68DACF4EFC0}" presName="compNode" presStyleCnt="0"/>
      <dgm:spPr/>
    </dgm:pt>
    <dgm:pt modelId="{F98C6FB0-BB39-4314-BE2B-62FA55858E3C}" type="pres">
      <dgm:prSet presAssocID="{2241E5FE-56E3-4118-B60C-D68DACF4EFC0}" presName="bgRect" presStyleLbl="bgShp" presStyleIdx="1" presStyleCnt="5"/>
      <dgm:spPr/>
    </dgm:pt>
    <dgm:pt modelId="{73EE90CA-9AC7-4F36-9FB7-2201A519C09F}" type="pres">
      <dgm:prSet presAssocID="{2241E5FE-56E3-4118-B60C-D68DACF4EFC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E947830A-3EDE-4F3E-AD4A-F21AD56B66E5}" type="pres">
      <dgm:prSet presAssocID="{2241E5FE-56E3-4118-B60C-D68DACF4EFC0}" presName="spaceRect" presStyleCnt="0"/>
      <dgm:spPr/>
    </dgm:pt>
    <dgm:pt modelId="{FC716666-D734-40AC-AD21-8F176F4D98F9}" type="pres">
      <dgm:prSet presAssocID="{2241E5FE-56E3-4118-B60C-D68DACF4EFC0}" presName="parTx" presStyleLbl="revTx" presStyleIdx="1" presStyleCnt="5">
        <dgm:presLayoutVars>
          <dgm:chMax val="0"/>
          <dgm:chPref val="0"/>
        </dgm:presLayoutVars>
      </dgm:prSet>
      <dgm:spPr/>
    </dgm:pt>
    <dgm:pt modelId="{ED1CD469-58FF-4F25-8FD1-4BD8AF2BA509}" type="pres">
      <dgm:prSet presAssocID="{030715BD-4C8F-461B-9770-6CE874FD8C07}" presName="sibTrans" presStyleCnt="0"/>
      <dgm:spPr/>
    </dgm:pt>
    <dgm:pt modelId="{EE20BC64-AE33-4D98-B519-FAD66D5F68AE}" type="pres">
      <dgm:prSet presAssocID="{F5DC6C09-CDE6-4DCC-AA5D-C5F050ECE58A}" presName="compNode" presStyleCnt="0"/>
      <dgm:spPr/>
    </dgm:pt>
    <dgm:pt modelId="{1ABD1DC6-EE8D-443A-934B-A86B72039E98}" type="pres">
      <dgm:prSet presAssocID="{F5DC6C09-CDE6-4DCC-AA5D-C5F050ECE58A}" presName="bgRect" presStyleLbl="bgShp" presStyleIdx="2" presStyleCnt="5"/>
      <dgm:spPr/>
    </dgm:pt>
    <dgm:pt modelId="{67988404-9D17-45AB-BC2C-476F3D65C1F1}" type="pres">
      <dgm:prSet presAssocID="{F5DC6C09-CDE6-4DCC-AA5D-C5F050ECE58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258F99D-2495-4D9A-AC42-C2D3170832AB}" type="pres">
      <dgm:prSet presAssocID="{F5DC6C09-CDE6-4DCC-AA5D-C5F050ECE58A}" presName="spaceRect" presStyleCnt="0"/>
      <dgm:spPr/>
    </dgm:pt>
    <dgm:pt modelId="{01D7ACF8-28EC-4C59-9835-A0977C8716E0}" type="pres">
      <dgm:prSet presAssocID="{F5DC6C09-CDE6-4DCC-AA5D-C5F050ECE58A}" presName="parTx" presStyleLbl="revTx" presStyleIdx="2" presStyleCnt="5">
        <dgm:presLayoutVars>
          <dgm:chMax val="0"/>
          <dgm:chPref val="0"/>
        </dgm:presLayoutVars>
      </dgm:prSet>
      <dgm:spPr/>
    </dgm:pt>
    <dgm:pt modelId="{DFC08907-C060-445D-BDC3-9C3A0CA53819}" type="pres">
      <dgm:prSet presAssocID="{6844BD80-0E82-408F-8302-2E2A4753DC78}" presName="sibTrans" presStyleCnt="0"/>
      <dgm:spPr/>
    </dgm:pt>
    <dgm:pt modelId="{63E3CF6F-11EF-49A4-A60C-5F6EA65F41F9}" type="pres">
      <dgm:prSet presAssocID="{81318FCE-FD58-43B8-813E-EE17BE0C6241}" presName="compNode" presStyleCnt="0"/>
      <dgm:spPr/>
    </dgm:pt>
    <dgm:pt modelId="{53A9258E-710C-4C37-83E6-7B6D19D7E308}" type="pres">
      <dgm:prSet presAssocID="{81318FCE-FD58-43B8-813E-EE17BE0C6241}" presName="bgRect" presStyleLbl="bgShp" presStyleIdx="3" presStyleCnt="5"/>
      <dgm:spPr/>
    </dgm:pt>
    <dgm:pt modelId="{FD96F38A-A0B5-48F6-BCDE-039C3F62A476}" type="pres">
      <dgm:prSet presAssocID="{81318FCE-FD58-43B8-813E-EE17BE0C624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C9E03D5-E99A-4BA1-83E1-9541050AB64A}" type="pres">
      <dgm:prSet presAssocID="{81318FCE-FD58-43B8-813E-EE17BE0C6241}" presName="spaceRect" presStyleCnt="0"/>
      <dgm:spPr/>
    </dgm:pt>
    <dgm:pt modelId="{5B6664E6-C0C2-4927-A4AF-A399A30FDB26}" type="pres">
      <dgm:prSet presAssocID="{81318FCE-FD58-43B8-813E-EE17BE0C6241}" presName="parTx" presStyleLbl="revTx" presStyleIdx="3" presStyleCnt="5">
        <dgm:presLayoutVars>
          <dgm:chMax val="0"/>
          <dgm:chPref val="0"/>
        </dgm:presLayoutVars>
      </dgm:prSet>
      <dgm:spPr/>
    </dgm:pt>
    <dgm:pt modelId="{0ABA4346-AB29-4924-AA5D-8ABE15BB4FDA}" type="pres">
      <dgm:prSet presAssocID="{6C394A8C-4089-4BEA-ABA3-BBA3AA094559}" presName="sibTrans" presStyleCnt="0"/>
      <dgm:spPr/>
    </dgm:pt>
    <dgm:pt modelId="{3154E91C-9946-4AD7-870C-5DBAA9C4BCF2}" type="pres">
      <dgm:prSet presAssocID="{8679B208-CBA3-4A12-8728-65CC4FC674E1}" presName="compNode" presStyleCnt="0"/>
      <dgm:spPr/>
    </dgm:pt>
    <dgm:pt modelId="{990DE840-BA0B-4B0E-BB9B-524A523E7CC7}" type="pres">
      <dgm:prSet presAssocID="{8679B208-CBA3-4A12-8728-65CC4FC674E1}" presName="bgRect" presStyleLbl="bgShp" presStyleIdx="4" presStyleCnt="5"/>
      <dgm:spPr/>
    </dgm:pt>
    <dgm:pt modelId="{749865F5-D944-4328-9151-92BB6216657B}" type="pres">
      <dgm:prSet presAssocID="{8679B208-CBA3-4A12-8728-65CC4FC674E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8F5F94-7BDF-472E-8475-E48BC5A4FCEF}" type="pres">
      <dgm:prSet presAssocID="{8679B208-CBA3-4A12-8728-65CC4FC674E1}" presName="spaceRect" presStyleCnt="0"/>
      <dgm:spPr/>
    </dgm:pt>
    <dgm:pt modelId="{51F73E3A-833A-41CB-83D5-806255D759FC}" type="pres">
      <dgm:prSet presAssocID="{8679B208-CBA3-4A12-8728-65CC4FC674E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CBB6509-80F3-46FA-9793-7320652434E3}" srcId="{69AEF4E7-56B6-48D5-8435-FB32F96B7CEA}" destId="{ECFC522D-EE80-4D81-9120-63206E205B0B}" srcOrd="0" destOrd="0" parTransId="{40BB1928-5248-40B4-8E4B-A8EB46AA02F1}" sibTransId="{26EF5591-61E1-428A-A5F8-F2C2DEAB8280}"/>
    <dgm:cxn modelId="{9BC0430D-9419-40E2-ACF9-31733AC0C3E6}" type="presOf" srcId="{69AEF4E7-56B6-48D5-8435-FB32F96B7CEA}" destId="{2A03E593-8FA3-434D-8FA9-6AED1099473B}" srcOrd="0" destOrd="0" presId="urn:microsoft.com/office/officeart/2018/2/layout/IconVerticalSolidList"/>
    <dgm:cxn modelId="{7BE47217-991D-499E-8040-7BB167B85735}" srcId="{69AEF4E7-56B6-48D5-8435-FB32F96B7CEA}" destId="{2241E5FE-56E3-4118-B60C-D68DACF4EFC0}" srcOrd="1" destOrd="0" parTransId="{38E9B665-1FA3-4725-88DD-F1876FE06D62}" sibTransId="{030715BD-4C8F-461B-9770-6CE874FD8C07}"/>
    <dgm:cxn modelId="{62688522-1DAA-4252-9848-C57FAEDCAD12}" type="presOf" srcId="{F5DC6C09-CDE6-4DCC-AA5D-C5F050ECE58A}" destId="{01D7ACF8-28EC-4C59-9835-A0977C8716E0}" srcOrd="0" destOrd="0" presId="urn:microsoft.com/office/officeart/2018/2/layout/IconVerticalSolidList"/>
    <dgm:cxn modelId="{682A9028-B714-4896-80B5-FE302F4045DB}" type="presOf" srcId="{ECFC522D-EE80-4D81-9120-63206E205B0B}" destId="{007CB537-2984-4223-B3C3-ADED627D1E86}" srcOrd="0" destOrd="0" presId="urn:microsoft.com/office/officeart/2018/2/layout/IconVerticalSolidList"/>
    <dgm:cxn modelId="{239C8F60-460B-432F-BC13-C8A5CDCD8D30}" type="presOf" srcId="{81318FCE-FD58-43B8-813E-EE17BE0C6241}" destId="{5B6664E6-C0C2-4927-A4AF-A399A30FDB26}" srcOrd="0" destOrd="0" presId="urn:microsoft.com/office/officeart/2018/2/layout/IconVerticalSolidList"/>
    <dgm:cxn modelId="{B9460966-BF3C-4B8A-A679-4BB43CA7F65B}" srcId="{69AEF4E7-56B6-48D5-8435-FB32F96B7CEA}" destId="{81318FCE-FD58-43B8-813E-EE17BE0C6241}" srcOrd="3" destOrd="0" parTransId="{7385F0A2-FD3D-48A0-9A08-605FD3EE8F65}" sibTransId="{6C394A8C-4089-4BEA-ABA3-BBA3AA094559}"/>
    <dgm:cxn modelId="{51D81A8B-E91D-4A1D-A8B2-F2D799C9B68A}" srcId="{69AEF4E7-56B6-48D5-8435-FB32F96B7CEA}" destId="{8679B208-CBA3-4A12-8728-65CC4FC674E1}" srcOrd="4" destOrd="0" parTransId="{0EA844FA-44B9-4B58-AB89-384A0F6AE59D}" sibTransId="{414628F2-7468-40BA-A13C-37617426917A}"/>
    <dgm:cxn modelId="{A9D5A48F-FE57-4849-8832-8E1B6F39F28A}" type="presOf" srcId="{2241E5FE-56E3-4118-B60C-D68DACF4EFC0}" destId="{FC716666-D734-40AC-AD21-8F176F4D98F9}" srcOrd="0" destOrd="0" presId="urn:microsoft.com/office/officeart/2018/2/layout/IconVerticalSolidList"/>
    <dgm:cxn modelId="{F71E3AE0-9922-4C8F-A0F6-31FF793D2B07}" srcId="{69AEF4E7-56B6-48D5-8435-FB32F96B7CEA}" destId="{F5DC6C09-CDE6-4DCC-AA5D-C5F050ECE58A}" srcOrd="2" destOrd="0" parTransId="{95536080-CEA9-4458-959A-06F12EF2ADA2}" sibTransId="{6844BD80-0E82-408F-8302-2E2A4753DC78}"/>
    <dgm:cxn modelId="{8F1D13EA-7F30-4C94-A67A-D9E3568E3824}" type="presOf" srcId="{8679B208-CBA3-4A12-8728-65CC4FC674E1}" destId="{51F73E3A-833A-41CB-83D5-806255D759FC}" srcOrd="0" destOrd="0" presId="urn:microsoft.com/office/officeart/2018/2/layout/IconVerticalSolidList"/>
    <dgm:cxn modelId="{FCF81375-2663-4F10-B3B0-9EBCE0327207}" type="presParOf" srcId="{2A03E593-8FA3-434D-8FA9-6AED1099473B}" destId="{AA8B3723-2C2F-4389-B295-F6C32CB2AFCF}" srcOrd="0" destOrd="0" presId="urn:microsoft.com/office/officeart/2018/2/layout/IconVerticalSolidList"/>
    <dgm:cxn modelId="{E98B08A0-A921-4973-AAD6-7E37383B24A3}" type="presParOf" srcId="{AA8B3723-2C2F-4389-B295-F6C32CB2AFCF}" destId="{5E857695-A983-4526-94BC-451AB65D6101}" srcOrd="0" destOrd="0" presId="urn:microsoft.com/office/officeart/2018/2/layout/IconVerticalSolidList"/>
    <dgm:cxn modelId="{C2E30846-078D-43A3-991E-CC1333169D14}" type="presParOf" srcId="{AA8B3723-2C2F-4389-B295-F6C32CB2AFCF}" destId="{DB23969E-F515-4CF0-BBFE-F58A28D4AB6D}" srcOrd="1" destOrd="0" presId="urn:microsoft.com/office/officeart/2018/2/layout/IconVerticalSolidList"/>
    <dgm:cxn modelId="{802593E8-E32A-4234-A328-E59EBE485483}" type="presParOf" srcId="{AA8B3723-2C2F-4389-B295-F6C32CB2AFCF}" destId="{ACA676CA-B2F1-4838-9692-A78DB0E2BB0E}" srcOrd="2" destOrd="0" presId="urn:microsoft.com/office/officeart/2018/2/layout/IconVerticalSolidList"/>
    <dgm:cxn modelId="{25299295-19C5-465C-B2EB-287A5CC9BAFA}" type="presParOf" srcId="{AA8B3723-2C2F-4389-B295-F6C32CB2AFCF}" destId="{007CB537-2984-4223-B3C3-ADED627D1E86}" srcOrd="3" destOrd="0" presId="urn:microsoft.com/office/officeart/2018/2/layout/IconVerticalSolidList"/>
    <dgm:cxn modelId="{9FE64FB9-723E-4935-AE2F-9F6CF33798F1}" type="presParOf" srcId="{2A03E593-8FA3-434D-8FA9-6AED1099473B}" destId="{C8D7EEC4-01B0-4E63-8C7E-FD97A96C27C0}" srcOrd="1" destOrd="0" presId="urn:microsoft.com/office/officeart/2018/2/layout/IconVerticalSolidList"/>
    <dgm:cxn modelId="{F7B3D843-FF8D-4A2D-806A-61EE5F86517D}" type="presParOf" srcId="{2A03E593-8FA3-434D-8FA9-6AED1099473B}" destId="{13B6AC0B-4CCE-4513-99D6-4E87A167F78E}" srcOrd="2" destOrd="0" presId="urn:microsoft.com/office/officeart/2018/2/layout/IconVerticalSolidList"/>
    <dgm:cxn modelId="{8267F8D2-1B26-46B8-904A-376C7AAA6F0F}" type="presParOf" srcId="{13B6AC0B-4CCE-4513-99D6-4E87A167F78E}" destId="{F98C6FB0-BB39-4314-BE2B-62FA55858E3C}" srcOrd="0" destOrd="0" presId="urn:microsoft.com/office/officeart/2018/2/layout/IconVerticalSolidList"/>
    <dgm:cxn modelId="{E914CEA4-043B-4625-9868-BCDBEFC0C84C}" type="presParOf" srcId="{13B6AC0B-4CCE-4513-99D6-4E87A167F78E}" destId="{73EE90CA-9AC7-4F36-9FB7-2201A519C09F}" srcOrd="1" destOrd="0" presId="urn:microsoft.com/office/officeart/2018/2/layout/IconVerticalSolidList"/>
    <dgm:cxn modelId="{7A873E96-355C-49BA-BF90-E005E71253B1}" type="presParOf" srcId="{13B6AC0B-4CCE-4513-99D6-4E87A167F78E}" destId="{E947830A-3EDE-4F3E-AD4A-F21AD56B66E5}" srcOrd="2" destOrd="0" presId="urn:microsoft.com/office/officeart/2018/2/layout/IconVerticalSolidList"/>
    <dgm:cxn modelId="{2C897A1E-BA66-4C9E-8BF9-231E4EE5B6EB}" type="presParOf" srcId="{13B6AC0B-4CCE-4513-99D6-4E87A167F78E}" destId="{FC716666-D734-40AC-AD21-8F176F4D98F9}" srcOrd="3" destOrd="0" presId="urn:microsoft.com/office/officeart/2018/2/layout/IconVerticalSolidList"/>
    <dgm:cxn modelId="{0164F921-8AB9-48D0-9E86-AFD7CBAFD855}" type="presParOf" srcId="{2A03E593-8FA3-434D-8FA9-6AED1099473B}" destId="{ED1CD469-58FF-4F25-8FD1-4BD8AF2BA509}" srcOrd="3" destOrd="0" presId="urn:microsoft.com/office/officeart/2018/2/layout/IconVerticalSolidList"/>
    <dgm:cxn modelId="{39F5E7D3-41E0-4812-9910-3A7FDBF2B992}" type="presParOf" srcId="{2A03E593-8FA3-434D-8FA9-6AED1099473B}" destId="{EE20BC64-AE33-4D98-B519-FAD66D5F68AE}" srcOrd="4" destOrd="0" presId="urn:microsoft.com/office/officeart/2018/2/layout/IconVerticalSolidList"/>
    <dgm:cxn modelId="{C3B07C02-67FE-49E7-9136-A67BC10E1631}" type="presParOf" srcId="{EE20BC64-AE33-4D98-B519-FAD66D5F68AE}" destId="{1ABD1DC6-EE8D-443A-934B-A86B72039E98}" srcOrd="0" destOrd="0" presId="urn:microsoft.com/office/officeart/2018/2/layout/IconVerticalSolidList"/>
    <dgm:cxn modelId="{E8E7C16C-E5C3-46FA-9F87-2673825EA4A0}" type="presParOf" srcId="{EE20BC64-AE33-4D98-B519-FAD66D5F68AE}" destId="{67988404-9D17-45AB-BC2C-476F3D65C1F1}" srcOrd="1" destOrd="0" presId="urn:microsoft.com/office/officeart/2018/2/layout/IconVerticalSolidList"/>
    <dgm:cxn modelId="{AEC322DD-050F-4DCA-AE6B-C70BAE1FE881}" type="presParOf" srcId="{EE20BC64-AE33-4D98-B519-FAD66D5F68AE}" destId="{C258F99D-2495-4D9A-AC42-C2D3170832AB}" srcOrd="2" destOrd="0" presId="urn:microsoft.com/office/officeart/2018/2/layout/IconVerticalSolidList"/>
    <dgm:cxn modelId="{152D699A-35B1-409A-873F-D0D9ACD349F9}" type="presParOf" srcId="{EE20BC64-AE33-4D98-B519-FAD66D5F68AE}" destId="{01D7ACF8-28EC-4C59-9835-A0977C8716E0}" srcOrd="3" destOrd="0" presId="urn:microsoft.com/office/officeart/2018/2/layout/IconVerticalSolidList"/>
    <dgm:cxn modelId="{6851254B-44D3-48D6-9E99-6888D87FBD5C}" type="presParOf" srcId="{2A03E593-8FA3-434D-8FA9-6AED1099473B}" destId="{DFC08907-C060-445D-BDC3-9C3A0CA53819}" srcOrd="5" destOrd="0" presId="urn:microsoft.com/office/officeart/2018/2/layout/IconVerticalSolidList"/>
    <dgm:cxn modelId="{ED5B846C-12CD-40CD-9D55-E457859C4647}" type="presParOf" srcId="{2A03E593-8FA3-434D-8FA9-6AED1099473B}" destId="{63E3CF6F-11EF-49A4-A60C-5F6EA65F41F9}" srcOrd="6" destOrd="0" presId="urn:microsoft.com/office/officeart/2018/2/layout/IconVerticalSolidList"/>
    <dgm:cxn modelId="{B3AE330A-E9DF-42D4-ABB9-30E3423A19E1}" type="presParOf" srcId="{63E3CF6F-11EF-49A4-A60C-5F6EA65F41F9}" destId="{53A9258E-710C-4C37-83E6-7B6D19D7E308}" srcOrd="0" destOrd="0" presId="urn:microsoft.com/office/officeart/2018/2/layout/IconVerticalSolidList"/>
    <dgm:cxn modelId="{1030BE1E-5C47-4A2C-AC57-629649E11ED4}" type="presParOf" srcId="{63E3CF6F-11EF-49A4-A60C-5F6EA65F41F9}" destId="{FD96F38A-A0B5-48F6-BCDE-039C3F62A476}" srcOrd="1" destOrd="0" presId="urn:microsoft.com/office/officeart/2018/2/layout/IconVerticalSolidList"/>
    <dgm:cxn modelId="{999CE6A6-E42B-4C97-8286-9E1222A4BD02}" type="presParOf" srcId="{63E3CF6F-11EF-49A4-A60C-5F6EA65F41F9}" destId="{BC9E03D5-E99A-4BA1-83E1-9541050AB64A}" srcOrd="2" destOrd="0" presId="urn:microsoft.com/office/officeart/2018/2/layout/IconVerticalSolidList"/>
    <dgm:cxn modelId="{A7A6F3D9-922B-475C-8372-4AC3292B7C2E}" type="presParOf" srcId="{63E3CF6F-11EF-49A4-A60C-5F6EA65F41F9}" destId="{5B6664E6-C0C2-4927-A4AF-A399A30FDB26}" srcOrd="3" destOrd="0" presId="urn:microsoft.com/office/officeart/2018/2/layout/IconVerticalSolidList"/>
    <dgm:cxn modelId="{3C98A908-1150-4E62-A239-867925AA0D35}" type="presParOf" srcId="{2A03E593-8FA3-434D-8FA9-6AED1099473B}" destId="{0ABA4346-AB29-4924-AA5D-8ABE15BB4FDA}" srcOrd="7" destOrd="0" presId="urn:microsoft.com/office/officeart/2018/2/layout/IconVerticalSolidList"/>
    <dgm:cxn modelId="{FE113DF8-06F0-4E17-B227-35CA2EF4522A}" type="presParOf" srcId="{2A03E593-8FA3-434D-8FA9-6AED1099473B}" destId="{3154E91C-9946-4AD7-870C-5DBAA9C4BCF2}" srcOrd="8" destOrd="0" presId="urn:microsoft.com/office/officeart/2018/2/layout/IconVerticalSolidList"/>
    <dgm:cxn modelId="{1258D84E-6B9B-4D5B-BCB1-AF929B9095CC}" type="presParOf" srcId="{3154E91C-9946-4AD7-870C-5DBAA9C4BCF2}" destId="{990DE840-BA0B-4B0E-BB9B-524A523E7CC7}" srcOrd="0" destOrd="0" presId="urn:microsoft.com/office/officeart/2018/2/layout/IconVerticalSolidList"/>
    <dgm:cxn modelId="{C4CBA095-0104-4C4D-ADFF-BE06774CABD1}" type="presParOf" srcId="{3154E91C-9946-4AD7-870C-5DBAA9C4BCF2}" destId="{749865F5-D944-4328-9151-92BB6216657B}" srcOrd="1" destOrd="0" presId="urn:microsoft.com/office/officeart/2018/2/layout/IconVerticalSolidList"/>
    <dgm:cxn modelId="{7517C833-41A6-4C13-B4F2-050273380228}" type="presParOf" srcId="{3154E91C-9946-4AD7-870C-5DBAA9C4BCF2}" destId="{288F5F94-7BDF-472E-8475-E48BC5A4FCEF}" srcOrd="2" destOrd="0" presId="urn:microsoft.com/office/officeart/2018/2/layout/IconVerticalSolidList"/>
    <dgm:cxn modelId="{AC9D2EE6-2B5A-4C91-BFEF-B2EB61F71EF4}" type="presParOf" srcId="{3154E91C-9946-4AD7-870C-5DBAA9C4BCF2}" destId="{51F73E3A-833A-41CB-83D5-806255D759F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0B80EDC-4C21-43F3-882A-3282E0CF58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2DD4A88-913B-4765-944F-FB0C32EDEA5D}">
      <dgm:prSet/>
      <dgm:spPr/>
      <dgm:t>
        <a:bodyPr/>
        <a:lstStyle/>
        <a:p>
          <a:r>
            <a:rPr lang="en-GB"/>
            <a:t>Aim</a:t>
          </a:r>
          <a:endParaRPr lang="en-US"/>
        </a:p>
      </dgm:t>
    </dgm:pt>
    <dgm:pt modelId="{E073A924-CAC1-4B0A-9D28-7BF46E35376D}" type="parTrans" cxnId="{20B9A522-8E7D-48F7-BD2E-08B9DB55FF18}">
      <dgm:prSet/>
      <dgm:spPr/>
      <dgm:t>
        <a:bodyPr/>
        <a:lstStyle/>
        <a:p>
          <a:endParaRPr lang="en-US"/>
        </a:p>
      </dgm:t>
    </dgm:pt>
    <dgm:pt modelId="{F5C6B01C-85BB-4812-818A-AA14F606B1BD}" type="sibTrans" cxnId="{20B9A522-8E7D-48F7-BD2E-08B9DB55FF18}">
      <dgm:prSet/>
      <dgm:spPr/>
      <dgm:t>
        <a:bodyPr/>
        <a:lstStyle/>
        <a:p>
          <a:endParaRPr lang="en-US"/>
        </a:p>
      </dgm:t>
    </dgm:pt>
    <dgm:pt modelId="{1CF188F9-F542-4514-B8AF-370DC8EAB98C}">
      <dgm:prSet/>
      <dgm:spPr/>
      <dgm:t>
        <a:bodyPr/>
        <a:lstStyle/>
        <a:p>
          <a:r>
            <a:rPr lang="en-GB" dirty="0"/>
            <a:t>Rationale</a:t>
          </a:r>
          <a:endParaRPr lang="en-US" dirty="0"/>
        </a:p>
      </dgm:t>
    </dgm:pt>
    <dgm:pt modelId="{36F40248-98A6-42BA-BD09-1F03536A774E}" type="parTrans" cxnId="{1046EAF3-89A4-4254-9953-A189179DC2AE}">
      <dgm:prSet/>
      <dgm:spPr/>
      <dgm:t>
        <a:bodyPr/>
        <a:lstStyle/>
        <a:p>
          <a:endParaRPr lang="en-US"/>
        </a:p>
      </dgm:t>
    </dgm:pt>
    <dgm:pt modelId="{35ED8D5D-FB3B-487D-A1AC-814AFF127AF3}" type="sibTrans" cxnId="{1046EAF3-89A4-4254-9953-A189179DC2AE}">
      <dgm:prSet/>
      <dgm:spPr/>
      <dgm:t>
        <a:bodyPr/>
        <a:lstStyle/>
        <a:p>
          <a:endParaRPr lang="en-US"/>
        </a:p>
      </dgm:t>
    </dgm:pt>
    <dgm:pt modelId="{B80D5750-5F7B-4420-924D-13355EC7A7CA}">
      <dgm:prSet/>
      <dgm:spPr/>
      <dgm:t>
        <a:bodyPr/>
        <a:lstStyle/>
        <a:p>
          <a:r>
            <a:rPr lang="en-GB"/>
            <a:t>Including a rationale for your approach. </a:t>
          </a:r>
          <a:endParaRPr lang="en-US"/>
        </a:p>
      </dgm:t>
    </dgm:pt>
    <dgm:pt modelId="{7D9EF75D-B333-41A4-8102-029697F6570D}" type="parTrans" cxnId="{66CEF238-42BF-4D59-90AF-D9A3C81FF4A9}">
      <dgm:prSet/>
      <dgm:spPr/>
      <dgm:t>
        <a:bodyPr/>
        <a:lstStyle/>
        <a:p>
          <a:endParaRPr lang="en-US"/>
        </a:p>
      </dgm:t>
    </dgm:pt>
    <dgm:pt modelId="{E3833EE7-40AD-4565-BA8B-56123BCFE894}" type="sibTrans" cxnId="{66CEF238-42BF-4D59-90AF-D9A3C81FF4A9}">
      <dgm:prSet/>
      <dgm:spPr/>
      <dgm:t>
        <a:bodyPr/>
        <a:lstStyle/>
        <a:p>
          <a:endParaRPr lang="en-US"/>
        </a:p>
      </dgm:t>
    </dgm:pt>
    <dgm:pt modelId="{5F872E2F-E6DD-4265-BF23-502BC5A6E63E}">
      <dgm:prSet/>
      <dgm:spPr/>
      <dgm:t>
        <a:bodyPr/>
        <a:lstStyle/>
        <a:p>
          <a:r>
            <a:rPr lang="en-GB"/>
            <a:t>Research Hypothesis</a:t>
          </a:r>
          <a:endParaRPr lang="en-US"/>
        </a:p>
      </dgm:t>
    </dgm:pt>
    <dgm:pt modelId="{4A746264-B79E-4BCA-AED2-F2AF9E75C331}" type="parTrans" cxnId="{373373E9-2285-450D-87CA-383C61A3A6DD}">
      <dgm:prSet/>
      <dgm:spPr/>
      <dgm:t>
        <a:bodyPr/>
        <a:lstStyle/>
        <a:p>
          <a:endParaRPr lang="en-US"/>
        </a:p>
      </dgm:t>
    </dgm:pt>
    <dgm:pt modelId="{8D9125EC-A611-453B-BFDC-4112386ACD49}" type="sibTrans" cxnId="{373373E9-2285-450D-87CA-383C61A3A6DD}">
      <dgm:prSet/>
      <dgm:spPr/>
      <dgm:t>
        <a:bodyPr/>
        <a:lstStyle/>
        <a:p>
          <a:endParaRPr lang="en-US"/>
        </a:p>
      </dgm:t>
    </dgm:pt>
    <dgm:pt modelId="{9FD5A1B4-5FCE-4925-9C3F-E4D460C83C28}" type="pres">
      <dgm:prSet presAssocID="{50B80EDC-4C21-43F3-882A-3282E0CF58E6}" presName="root" presStyleCnt="0">
        <dgm:presLayoutVars>
          <dgm:dir/>
          <dgm:resizeHandles val="exact"/>
        </dgm:presLayoutVars>
      </dgm:prSet>
      <dgm:spPr/>
    </dgm:pt>
    <dgm:pt modelId="{B18C18BD-23B4-41D1-94DC-68861061CEA8}" type="pres">
      <dgm:prSet presAssocID="{02DD4A88-913B-4765-944F-FB0C32EDEA5D}" presName="compNode" presStyleCnt="0"/>
      <dgm:spPr/>
    </dgm:pt>
    <dgm:pt modelId="{819EF17B-C460-473B-BF8E-CC79915A798E}" type="pres">
      <dgm:prSet presAssocID="{02DD4A88-913B-4765-944F-FB0C32EDEA5D}" presName="bgRect" presStyleLbl="bgShp" presStyleIdx="0" presStyleCnt="3"/>
      <dgm:spPr>
        <a:solidFill>
          <a:schemeClr val="accent5">
            <a:lumMod val="40000"/>
            <a:lumOff val="60000"/>
          </a:schemeClr>
        </a:solidFill>
        <a:ln>
          <a:solidFill>
            <a:schemeClr val="accent1"/>
          </a:solidFill>
        </a:ln>
      </dgm:spPr>
    </dgm:pt>
    <dgm:pt modelId="{E0F17752-BE10-428C-BD69-AF75D2341DE0}" type="pres">
      <dgm:prSet presAssocID="{02DD4A88-913B-4765-944F-FB0C32EDEA5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B2088167-341B-4103-83B3-EA80F83E64FE}" type="pres">
      <dgm:prSet presAssocID="{02DD4A88-913B-4765-944F-FB0C32EDEA5D}" presName="spaceRect" presStyleCnt="0"/>
      <dgm:spPr/>
    </dgm:pt>
    <dgm:pt modelId="{C08D7252-E533-4EBD-8AC6-971F4D42C95A}" type="pres">
      <dgm:prSet presAssocID="{02DD4A88-913B-4765-944F-FB0C32EDEA5D}" presName="parTx" presStyleLbl="revTx" presStyleIdx="0" presStyleCnt="4">
        <dgm:presLayoutVars>
          <dgm:chMax val="0"/>
          <dgm:chPref val="0"/>
        </dgm:presLayoutVars>
      </dgm:prSet>
      <dgm:spPr/>
    </dgm:pt>
    <dgm:pt modelId="{9A50C738-941E-4712-AF95-1E5E4233A315}" type="pres">
      <dgm:prSet presAssocID="{F5C6B01C-85BB-4812-818A-AA14F606B1BD}" presName="sibTrans" presStyleCnt="0"/>
      <dgm:spPr/>
    </dgm:pt>
    <dgm:pt modelId="{FD2BA3CB-D969-408B-8FB6-562EE9EA176E}" type="pres">
      <dgm:prSet presAssocID="{1CF188F9-F542-4514-B8AF-370DC8EAB98C}" presName="compNode" presStyleCnt="0"/>
      <dgm:spPr/>
    </dgm:pt>
    <dgm:pt modelId="{5CCD3572-C28A-4C8F-8DC4-FCE8E133719D}" type="pres">
      <dgm:prSet presAssocID="{1CF188F9-F542-4514-B8AF-370DC8EAB98C}" presName="bgRect" presStyleLbl="bgShp" presStyleIdx="1" presStyleCnt="3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84FAC159-E4F4-4E76-B427-5DBEB521462C}" type="pres">
      <dgm:prSet presAssocID="{1CF188F9-F542-4514-B8AF-370DC8EAB98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C74FE8E-B815-4CE9-9627-ECF0A810537F}" type="pres">
      <dgm:prSet presAssocID="{1CF188F9-F542-4514-B8AF-370DC8EAB98C}" presName="spaceRect" presStyleCnt="0"/>
      <dgm:spPr/>
    </dgm:pt>
    <dgm:pt modelId="{FC316EFD-573B-488F-AB96-CD40F5DC1283}" type="pres">
      <dgm:prSet presAssocID="{1CF188F9-F542-4514-B8AF-370DC8EAB98C}" presName="parTx" presStyleLbl="revTx" presStyleIdx="1" presStyleCnt="4">
        <dgm:presLayoutVars>
          <dgm:chMax val="0"/>
          <dgm:chPref val="0"/>
        </dgm:presLayoutVars>
      </dgm:prSet>
      <dgm:spPr/>
    </dgm:pt>
    <dgm:pt modelId="{F6A9628C-CC95-4EB3-B2E0-6A6B239D981C}" type="pres">
      <dgm:prSet presAssocID="{1CF188F9-F542-4514-B8AF-370DC8EAB98C}" presName="desTx" presStyleLbl="revTx" presStyleIdx="2" presStyleCnt="4">
        <dgm:presLayoutVars/>
      </dgm:prSet>
      <dgm:spPr/>
    </dgm:pt>
    <dgm:pt modelId="{55779975-8A05-4177-AB64-A0242782C9FA}" type="pres">
      <dgm:prSet presAssocID="{35ED8D5D-FB3B-487D-A1AC-814AFF127AF3}" presName="sibTrans" presStyleCnt="0"/>
      <dgm:spPr/>
    </dgm:pt>
    <dgm:pt modelId="{66E3FAF8-5B10-4685-B757-F89C38DAFCD8}" type="pres">
      <dgm:prSet presAssocID="{5F872E2F-E6DD-4265-BF23-502BC5A6E63E}" presName="compNode" presStyleCnt="0"/>
      <dgm:spPr/>
    </dgm:pt>
    <dgm:pt modelId="{7A597736-0625-4137-8D41-A8FEBDB7A1E4}" type="pres">
      <dgm:prSet presAssocID="{5F872E2F-E6DD-4265-BF23-502BC5A6E63E}" presName="bgRect" presStyleLbl="bgShp" presStyleIdx="2" presStyleCnt="3"/>
      <dgm:spPr>
        <a:solidFill>
          <a:schemeClr val="accent1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E3C48DF0-5F29-4630-AB52-F43EF6B67154}" type="pres">
      <dgm:prSet presAssocID="{5F872E2F-E6DD-4265-BF23-502BC5A6E63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06A8D2B-2B70-4E37-8B32-241EB1F4EA00}" type="pres">
      <dgm:prSet presAssocID="{5F872E2F-E6DD-4265-BF23-502BC5A6E63E}" presName="spaceRect" presStyleCnt="0"/>
      <dgm:spPr/>
    </dgm:pt>
    <dgm:pt modelId="{3D1416DE-C12A-466B-99E4-4997C9F5D1F5}" type="pres">
      <dgm:prSet presAssocID="{5F872E2F-E6DD-4265-BF23-502BC5A6E63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6D5F0A-8950-4411-BD2E-AF480290618F}" type="presOf" srcId="{5F872E2F-E6DD-4265-BF23-502BC5A6E63E}" destId="{3D1416DE-C12A-466B-99E4-4997C9F5D1F5}" srcOrd="0" destOrd="0" presId="urn:microsoft.com/office/officeart/2018/2/layout/IconVerticalSolidList"/>
    <dgm:cxn modelId="{20B9A522-8E7D-48F7-BD2E-08B9DB55FF18}" srcId="{50B80EDC-4C21-43F3-882A-3282E0CF58E6}" destId="{02DD4A88-913B-4765-944F-FB0C32EDEA5D}" srcOrd="0" destOrd="0" parTransId="{E073A924-CAC1-4B0A-9D28-7BF46E35376D}" sibTransId="{F5C6B01C-85BB-4812-818A-AA14F606B1BD}"/>
    <dgm:cxn modelId="{66CEF238-42BF-4D59-90AF-D9A3C81FF4A9}" srcId="{1CF188F9-F542-4514-B8AF-370DC8EAB98C}" destId="{B80D5750-5F7B-4420-924D-13355EC7A7CA}" srcOrd="0" destOrd="0" parTransId="{7D9EF75D-B333-41A4-8102-029697F6570D}" sibTransId="{E3833EE7-40AD-4565-BA8B-56123BCFE894}"/>
    <dgm:cxn modelId="{03932A64-DACD-4272-AA71-7A16B85295E5}" type="presOf" srcId="{B80D5750-5F7B-4420-924D-13355EC7A7CA}" destId="{F6A9628C-CC95-4EB3-B2E0-6A6B239D981C}" srcOrd="0" destOrd="0" presId="urn:microsoft.com/office/officeart/2018/2/layout/IconVerticalSolidList"/>
    <dgm:cxn modelId="{BE1B205A-32F2-4F64-9EC3-2E6BFECF6C91}" type="presOf" srcId="{50B80EDC-4C21-43F3-882A-3282E0CF58E6}" destId="{9FD5A1B4-5FCE-4925-9C3F-E4D460C83C28}" srcOrd="0" destOrd="0" presId="urn:microsoft.com/office/officeart/2018/2/layout/IconVerticalSolidList"/>
    <dgm:cxn modelId="{0618879E-78EC-4AC4-9924-28FF643A2B78}" type="presOf" srcId="{02DD4A88-913B-4765-944F-FB0C32EDEA5D}" destId="{C08D7252-E533-4EBD-8AC6-971F4D42C95A}" srcOrd="0" destOrd="0" presId="urn:microsoft.com/office/officeart/2018/2/layout/IconVerticalSolidList"/>
    <dgm:cxn modelId="{7ED6E8D3-34D5-4F4A-A949-FE40A94A5DD6}" type="presOf" srcId="{1CF188F9-F542-4514-B8AF-370DC8EAB98C}" destId="{FC316EFD-573B-488F-AB96-CD40F5DC1283}" srcOrd="0" destOrd="0" presId="urn:microsoft.com/office/officeart/2018/2/layout/IconVerticalSolidList"/>
    <dgm:cxn modelId="{373373E9-2285-450D-87CA-383C61A3A6DD}" srcId="{50B80EDC-4C21-43F3-882A-3282E0CF58E6}" destId="{5F872E2F-E6DD-4265-BF23-502BC5A6E63E}" srcOrd="2" destOrd="0" parTransId="{4A746264-B79E-4BCA-AED2-F2AF9E75C331}" sibTransId="{8D9125EC-A611-453B-BFDC-4112386ACD49}"/>
    <dgm:cxn modelId="{1046EAF3-89A4-4254-9953-A189179DC2AE}" srcId="{50B80EDC-4C21-43F3-882A-3282E0CF58E6}" destId="{1CF188F9-F542-4514-B8AF-370DC8EAB98C}" srcOrd="1" destOrd="0" parTransId="{36F40248-98A6-42BA-BD09-1F03536A774E}" sibTransId="{35ED8D5D-FB3B-487D-A1AC-814AFF127AF3}"/>
    <dgm:cxn modelId="{70E15020-F46D-48FB-A86A-D6D0B7B10B44}" type="presParOf" srcId="{9FD5A1B4-5FCE-4925-9C3F-E4D460C83C28}" destId="{B18C18BD-23B4-41D1-94DC-68861061CEA8}" srcOrd="0" destOrd="0" presId="urn:microsoft.com/office/officeart/2018/2/layout/IconVerticalSolidList"/>
    <dgm:cxn modelId="{692992CB-DF1F-4C1A-8210-6FFD5514F1D8}" type="presParOf" srcId="{B18C18BD-23B4-41D1-94DC-68861061CEA8}" destId="{819EF17B-C460-473B-BF8E-CC79915A798E}" srcOrd="0" destOrd="0" presId="urn:microsoft.com/office/officeart/2018/2/layout/IconVerticalSolidList"/>
    <dgm:cxn modelId="{F4714FE0-C23B-4753-B810-68D2C1A3637B}" type="presParOf" srcId="{B18C18BD-23B4-41D1-94DC-68861061CEA8}" destId="{E0F17752-BE10-428C-BD69-AF75D2341DE0}" srcOrd="1" destOrd="0" presId="urn:microsoft.com/office/officeart/2018/2/layout/IconVerticalSolidList"/>
    <dgm:cxn modelId="{521D9176-F38A-4C37-9D31-EEFAC3B2A269}" type="presParOf" srcId="{B18C18BD-23B4-41D1-94DC-68861061CEA8}" destId="{B2088167-341B-4103-83B3-EA80F83E64FE}" srcOrd="2" destOrd="0" presId="urn:microsoft.com/office/officeart/2018/2/layout/IconVerticalSolidList"/>
    <dgm:cxn modelId="{6D20B2FE-E4A2-4990-9F2D-4ECC6668BD38}" type="presParOf" srcId="{B18C18BD-23B4-41D1-94DC-68861061CEA8}" destId="{C08D7252-E533-4EBD-8AC6-971F4D42C95A}" srcOrd="3" destOrd="0" presId="urn:microsoft.com/office/officeart/2018/2/layout/IconVerticalSolidList"/>
    <dgm:cxn modelId="{951C84BE-8EAB-4DCD-BB24-BFBABAFA36BF}" type="presParOf" srcId="{9FD5A1B4-5FCE-4925-9C3F-E4D460C83C28}" destId="{9A50C738-941E-4712-AF95-1E5E4233A315}" srcOrd="1" destOrd="0" presId="urn:microsoft.com/office/officeart/2018/2/layout/IconVerticalSolidList"/>
    <dgm:cxn modelId="{A899AF09-FB59-45B0-90E8-06270889A998}" type="presParOf" srcId="{9FD5A1B4-5FCE-4925-9C3F-E4D460C83C28}" destId="{FD2BA3CB-D969-408B-8FB6-562EE9EA176E}" srcOrd="2" destOrd="0" presId="urn:microsoft.com/office/officeart/2018/2/layout/IconVerticalSolidList"/>
    <dgm:cxn modelId="{F9D0D325-FD0B-493A-A654-EC562B70006C}" type="presParOf" srcId="{FD2BA3CB-D969-408B-8FB6-562EE9EA176E}" destId="{5CCD3572-C28A-4C8F-8DC4-FCE8E133719D}" srcOrd="0" destOrd="0" presId="urn:microsoft.com/office/officeart/2018/2/layout/IconVerticalSolidList"/>
    <dgm:cxn modelId="{D4C075E2-80EB-4123-A634-3F61D70A14AA}" type="presParOf" srcId="{FD2BA3CB-D969-408B-8FB6-562EE9EA176E}" destId="{84FAC159-E4F4-4E76-B427-5DBEB521462C}" srcOrd="1" destOrd="0" presId="urn:microsoft.com/office/officeart/2018/2/layout/IconVerticalSolidList"/>
    <dgm:cxn modelId="{AFEEFC59-3A49-44CD-98BE-7F4812AF5DC3}" type="presParOf" srcId="{FD2BA3CB-D969-408B-8FB6-562EE9EA176E}" destId="{1C74FE8E-B815-4CE9-9627-ECF0A810537F}" srcOrd="2" destOrd="0" presId="urn:microsoft.com/office/officeart/2018/2/layout/IconVerticalSolidList"/>
    <dgm:cxn modelId="{6B9BF3DF-D04F-48B6-A8C9-EFCABAE41380}" type="presParOf" srcId="{FD2BA3CB-D969-408B-8FB6-562EE9EA176E}" destId="{FC316EFD-573B-488F-AB96-CD40F5DC1283}" srcOrd="3" destOrd="0" presId="urn:microsoft.com/office/officeart/2018/2/layout/IconVerticalSolidList"/>
    <dgm:cxn modelId="{498B5459-4511-4D5C-B347-3975DC001298}" type="presParOf" srcId="{FD2BA3CB-D969-408B-8FB6-562EE9EA176E}" destId="{F6A9628C-CC95-4EB3-B2E0-6A6B239D981C}" srcOrd="4" destOrd="0" presId="urn:microsoft.com/office/officeart/2018/2/layout/IconVerticalSolidList"/>
    <dgm:cxn modelId="{E91D1541-2BEB-473C-A907-4EC4138E3272}" type="presParOf" srcId="{9FD5A1B4-5FCE-4925-9C3F-E4D460C83C28}" destId="{55779975-8A05-4177-AB64-A0242782C9FA}" srcOrd="3" destOrd="0" presId="urn:microsoft.com/office/officeart/2018/2/layout/IconVerticalSolidList"/>
    <dgm:cxn modelId="{A9A98D8B-522A-4AE9-AEA8-AC7F36DD1B50}" type="presParOf" srcId="{9FD5A1B4-5FCE-4925-9C3F-E4D460C83C28}" destId="{66E3FAF8-5B10-4685-B757-F89C38DAFCD8}" srcOrd="4" destOrd="0" presId="urn:microsoft.com/office/officeart/2018/2/layout/IconVerticalSolidList"/>
    <dgm:cxn modelId="{5CCF57A5-50F1-4F7C-AC46-67604769D09F}" type="presParOf" srcId="{66E3FAF8-5B10-4685-B757-F89C38DAFCD8}" destId="{7A597736-0625-4137-8D41-A8FEBDB7A1E4}" srcOrd="0" destOrd="0" presId="urn:microsoft.com/office/officeart/2018/2/layout/IconVerticalSolidList"/>
    <dgm:cxn modelId="{8288E3EE-0C42-44C2-B8C6-672723A2BF49}" type="presParOf" srcId="{66E3FAF8-5B10-4685-B757-F89C38DAFCD8}" destId="{E3C48DF0-5F29-4630-AB52-F43EF6B67154}" srcOrd="1" destOrd="0" presId="urn:microsoft.com/office/officeart/2018/2/layout/IconVerticalSolidList"/>
    <dgm:cxn modelId="{363FCAFC-897F-43F5-8EEE-AF05866F47E5}" type="presParOf" srcId="{66E3FAF8-5B10-4685-B757-F89C38DAFCD8}" destId="{506A8D2B-2B70-4E37-8B32-241EB1F4EA00}" srcOrd="2" destOrd="0" presId="urn:microsoft.com/office/officeart/2018/2/layout/IconVerticalSolidList"/>
    <dgm:cxn modelId="{268998A6-4EF6-48E5-A40E-8A2FA95F1644}" type="presParOf" srcId="{66E3FAF8-5B10-4685-B757-F89C38DAFCD8}" destId="{3D1416DE-C12A-466B-99E4-4997C9F5D1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0F2B94B-7161-413C-B983-C41CE435645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A51C0D-5BB0-4EF9-AB78-33D6786BDB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Starting the same as mentioned previously. </a:t>
          </a:r>
          <a:endParaRPr lang="en-US" sz="1800" dirty="0"/>
        </a:p>
      </dgm:t>
    </dgm:pt>
    <dgm:pt modelId="{FD72D223-740B-40C3-865F-E35458209067}" type="parTrans" cxnId="{B9652507-312C-4CEF-A241-3A7B431263E9}">
      <dgm:prSet/>
      <dgm:spPr/>
      <dgm:t>
        <a:bodyPr/>
        <a:lstStyle/>
        <a:p>
          <a:endParaRPr lang="en-US"/>
        </a:p>
      </dgm:t>
    </dgm:pt>
    <dgm:pt modelId="{08935666-602F-464C-A308-D5030E31AAF0}" type="sibTrans" cxnId="{B9652507-312C-4CEF-A241-3A7B431263E9}">
      <dgm:prSet/>
      <dgm:spPr/>
      <dgm:t>
        <a:bodyPr/>
        <a:lstStyle/>
        <a:p>
          <a:endParaRPr lang="en-US"/>
        </a:p>
      </dgm:t>
    </dgm:pt>
    <dgm:pt modelId="{6521F38E-6929-4D18-BAA7-1C42268CBD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Start Broad (e.g. Definitions / Statistics</a:t>
          </a:r>
          <a:r>
            <a:rPr lang="en-GB" sz="1100" dirty="0"/>
            <a:t>)</a:t>
          </a:r>
          <a:endParaRPr lang="en-US" sz="1100" dirty="0"/>
        </a:p>
      </dgm:t>
    </dgm:pt>
    <dgm:pt modelId="{135A5068-21C2-40BE-960B-A6CB840BAE55}" type="parTrans" cxnId="{A980C9FE-1CEB-4588-92A5-4BC315D15F75}">
      <dgm:prSet/>
      <dgm:spPr/>
      <dgm:t>
        <a:bodyPr/>
        <a:lstStyle/>
        <a:p>
          <a:endParaRPr lang="en-US"/>
        </a:p>
      </dgm:t>
    </dgm:pt>
    <dgm:pt modelId="{8AF38CE5-D069-453A-A520-7A01B9CADCFF}" type="sibTrans" cxnId="{A980C9FE-1CEB-4588-92A5-4BC315D15F75}">
      <dgm:prSet/>
      <dgm:spPr/>
      <dgm:t>
        <a:bodyPr/>
        <a:lstStyle/>
        <a:p>
          <a:endParaRPr lang="en-US"/>
        </a:p>
      </dgm:t>
    </dgm:pt>
    <dgm:pt modelId="{32D7A50A-3C78-4963-9708-C54050A689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Then narrow the focus (remember it is a critical literature review – so lots of critique). </a:t>
          </a:r>
          <a:endParaRPr lang="en-US" sz="1600" dirty="0"/>
        </a:p>
      </dgm:t>
    </dgm:pt>
    <dgm:pt modelId="{A3C51C0E-EB2D-4DCE-9DC1-A0B4DADEC6EE}" type="parTrans" cxnId="{05A982BA-8B24-4AC9-92C0-6A433956CF90}">
      <dgm:prSet/>
      <dgm:spPr/>
      <dgm:t>
        <a:bodyPr/>
        <a:lstStyle/>
        <a:p>
          <a:endParaRPr lang="en-US"/>
        </a:p>
      </dgm:t>
    </dgm:pt>
    <dgm:pt modelId="{350AC1EB-66CD-49B6-85F7-C514A85B5755}" type="sibTrans" cxnId="{05A982BA-8B24-4AC9-92C0-6A433956CF90}">
      <dgm:prSet/>
      <dgm:spPr/>
      <dgm:t>
        <a:bodyPr/>
        <a:lstStyle/>
        <a:p>
          <a:endParaRPr lang="en-US"/>
        </a:p>
      </dgm:t>
    </dgm:pt>
    <dgm:pt modelId="{B5CB10E0-4068-4580-B1B2-00B9CFD1F20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Making the connections between these studies and your studies clear.</a:t>
          </a:r>
          <a:endParaRPr lang="en-US" sz="1600" dirty="0"/>
        </a:p>
      </dgm:t>
    </dgm:pt>
    <dgm:pt modelId="{32DB85FB-29C9-47C4-B82D-B6263298CC2C}" type="parTrans" cxnId="{A7287D41-3327-45BF-8CD8-7DA5D6E00573}">
      <dgm:prSet/>
      <dgm:spPr/>
      <dgm:t>
        <a:bodyPr/>
        <a:lstStyle/>
        <a:p>
          <a:endParaRPr lang="en-US"/>
        </a:p>
      </dgm:t>
    </dgm:pt>
    <dgm:pt modelId="{B99B47B6-560A-4843-AF23-AF408B01649B}" type="sibTrans" cxnId="{A7287D41-3327-45BF-8CD8-7DA5D6E00573}">
      <dgm:prSet/>
      <dgm:spPr/>
      <dgm:t>
        <a:bodyPr/>
        <a:lstStyle/>
        <a:p>
          <a:endParaRPr lang="en-US"/>
        </a:p>
      </dgm:t>
    </dgm:pt>
    <dgm:pt modelId="{90D9BFD2-61F0-4B60-A048-9E35597777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Remember use contemporary literature of a peer reviewed nature (e.g. Journal Articles) as much as you can. As much as possible keep to the last 5 years. </a:t>
          </a:r>
          <a:endParaRPr lang="en-US" sz="1400" dirty="0"/>
        </a:p>
      </dgm:t>
    </dgm:pt>
    <dgm:pt modelId="{A42327E6-C3CF-4DE2-8F18-F29C5BEB521D}" type="parTrans" cxnId="{439081AE-2706-46E8-95AD-6C8660946B00}">
      <dgm:prSet/>
      <dgm:spPr/>
      <dgm:t>
        <a:bodyPr/>
        <a:lstStyle/>
        <a:p>
          <a:endParaRPr lang="en-US"/>
        </a:p>
      </dgm:t>
    </dgm:pt>
    <dgm:pt modelId="{191A4814-FE73-434A-AF54-87A2C891098A}" type="sibTrans" cxnId="{439081AE-2706-46E8-95AD-6C8660946B00}">
      <dgm:prSet/>
      <dgm:spPr/>
      <dgm:t>
        <a:bodyPr/>
        <a:lstStyle/>
        <a:p>
          <a:endParaRPr lang="en-US"/>
        </a:p>
      </dgm:t>
    </dgm:pt>
    <dgm:pt modelId="{80F53203-F4C3-43CB-A424-1FEA95A7AEF2}" type="pres">
      <dgm:prSet presAssocID="{00F2B94B-7161-413C-B983-C41CE4356457}" presName="root" presStyleCnt="0">
        <dgm:presLayoutVars>
          <dgm:dir/>
          <dgm:resizeHandles val="exact"/>
        </dgm:presLayoutVars>
      </dgm:prSet>
      <dgm:spPr/>
    </dgm:pt>
    <dgm:pt modelId="{772E9FAE-6247-4225-ACC8-434C8E60B527}" type="pres">
      <dgm:prSet presAssocID="{D2A51C0D-5BB0-4EF9-AB78-33D6786BDBB9}" presName="compNode" presStyleCnt="0"/>
      <dgm:spPr/>
    </dgm:pt>
    <dgm:pt modelId="{C58DA26A-D9AF-4CCF-81DA-3911B98C0D48}" type="pres">
      <dgm:prSet presAssocID="{D2A51C0D-5BB0-4EF9-AB78-33D6786BDBB9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DD50B9B1-95F6-4127-8533-F04C1179908D}" type="pres">
      <dgm:prSet presAssocID="{D2A51C0D-5BB0-4EF9-AB78-33D6786BDBB9}" presName="spaceRect" presStyleCnt="0"/>
      <dgm:spPr/>
    </dgm:pt>
    <dgm:pt modelId="{A333DDC2-D294-4A55-BC48-176D08ED1D37}" type="pres">
      <dgm:prSet presAssocID="{D2A51C0D-5BB0-4EF9-AB78-33D6786BDBB9}" presName="textRect" presStyleLbl="revTx" presStyleIdx="0" presStyleCnt="5">
        <dgm:presLayoutVars>
          <dgm:chMax val="1"/>
          <dgm:chPref val="1"/>
        </dgm:presLayoutVars>
      </dgm:prSet>
      <dgm:spPr/>
    </dgm:pt>
    <dgm:pt modelId="{C47143DC-BF36-47E9-A6F7-36A5CA2068A9}" type="pres">
      <dgm:prSet presAssocID="{08935666-602F-464C-A308-D5030E31AAF0}" presName="sibTrans" presStyleCnt="0"/>
      <dgm:spPr/>
    </dgm:pt>
    <dgm:pt modelId="{9763D60F-0CCF-4B7E-88E8-007A7EDFCC11}" type="pres">
      <dgm:prSet presAssocID="{6521F38E-6929-4D18-BAA7-1C42268CBD80}" presName="compNode" presStyleCnt="0"/>
      <dgm:spPr/>
    </dgm:pt>
    <dgm:pt modelId="{6B38DF6C-68B2-4E54-9771-82D7551D54C6}" type="pres">
      <dgm:prSet presAssocID="{6521F38E-6929-4D18-BAA7-1C42268CBD8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74EE6A42-50CC-46C4-ACD4-EE395D5EA5A2}" type="pres">
      <dgm:prSet presAssocID="{6521F38E-6929-4D18-BAA7-1C42268CBD80}" presName="spaceRect" presStyleCnt="0"/>
      <dgm:spPr/>
    </dgm:pt>
    <dgm:pt modelId="{FB1CD5D2-DEC9-4A09-896F-4D762438D772}" type="pres">
      <dgm:prSet presAssocID="{6521F38E-6929-4D18-BAA7-1C42268CBD80}" presName="textRect" presStyleLbl="revTx" presStyleIdx="1" presStyleCnt="5">
        <dgm:presLayoutVars>
          <dgm:chMax val="1"/>
          <dgm:chPref val="1"/>
        </dgm:presLayoutVars>
      </dgm:prSet>
      <dgm:spPr/>
    </dgm:pt>
    <dgm:pt modelId="{82D95086-F948-4F35-A789-E24145D56890}" type="pres">
      <dgm:prSet presAssocID="{8AF38CE5-D069-453A-A520-7A01B9CADCFF}" presName="sibTrans" presStyleCnt="0"/>
      <dgm:spPr/>
    </dgm:pt>
    <dgm:pt modelId="{C63D647C-CED1-4F4D-9D62-7D6FE7300F3F}" type="pres">
      <dgm:prSet presAssocID="{32D7A50A-3C78-4963-9708-C54050A68958}" presName="compNode" presStyleCnt="0"/>
      <dgm:spPr/>
    </dgm:pt>
    <dgm:pt modelId="{7EC251C7-E58B-4B30-B1C6-0EF9D543F46E}" type="pres">
      <dgm:prSet presAssocID="{32D7A50A-3C78-4963-9708-C54050A6895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C316622-F732-4239-861F-273EC25E9726}" type="pres">
      <dgm:prSet presAssocID="{32D7A50A-3C78-4963-9708-C54050A68958}" presName="spaceRect" presStyleCnt="0"/>
      <dgm:spPr/>
    </dgm:pt>
    <dgm:pt modelId="{4EAB4CC1-62F1-4860-835C-863AB1434B2C}" type="pres">
      <dgm:prSet presAssocID="{32D7A50A-3C78-4963-9708-C54050A68958}" presName="textRect" presStyleLbl="revTx" presStyleIdx="2" presStyleCnt="5">
        <dgm:presLayoutVars>
          <dgm:chMax val="1"/>
          <dgm:chPref val="1"/>
        </dgm:presLayoutVars>
      </dgm:prSet>
      <dgm:spPr/>
    </dgm:pt>
    <dgm:pt modelId="{EFB6DA7D-D209-4D51-AE7F-1B3947B4BB26}" type="pres">
      <dgm:prSet presAssocID="{350AC1EB-66CD-49B6-85F7-C514A85B5755}" presName="sibTrans" presStyleCnt="0"/>
      <dgm:spPr/>
    </dgm:pt>
    <dgm:pt modelId="{77A8B3E7-A1E0-49D3-80DE-5DC217723540}" type="pres">
      <dgm:prSet presAssocID="{B5CB10E0-4068-4580-B1B2-00B9CFD1F207}" presName="compNode" presStyleCnt="0"/>
      <dgm:spPr/>
    </dgm:pt>
    <dgm:pt modelId="{880FD5B1-5219-4B38-8A84-87E160E2BD2D}" type="pres">
      <dgm:prSet presAssocID="{B5CB10E0-4068-4580-B1B2-00B9CFD1F207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F8A74E2-C645-42BD-B30A-B1A68A749973}" type="pres">
      <dgm:prSet presAssocID="{B5CB10E0-4068-4580-B1B2-00B9CFD1F207}" presName="spaceRect" presStyleCnt="0"/>
      <dgm:spPr/>
    </dgm:pt>
    <dgm:pt modelId="{CC40A88B-847E-40F0-BE3B-E27F422951BD}" type="pres">
      <dgm:prSet presAssocID="{B5CB10E0-4068-4580-B1B2-00B9CFD1F207}" presName="textRect" presStyleLbl="revTx" presStyleIdx="3" presStyleCnt="5">
        <dgm:presLayoutVars>
          <dgm:chMax val="1"/>
          <dgm:chPref val="1"/>
        </dgm:presLayoutVars>
      </dgm:prSet>
      <dgm:spPr/>
    </dgm:pt>
    <dgm:pt modelId="{B19676FE-4AB8-4B8B-8C9D-87B7090AC36E}" type="pres">
      <dgm:prSet presAssocID="{B99B47B6-560A-4843-AF23-AF408B01649B}" presName="sibTrans" presStyleCnt="0"/>
      <dgm:spPr/>
    </dgm:pt>
    <dgm:pt modelId="{87F75AF7-975F-42F5-8156-BAE646B02501}" type="pres">
      <dgm:prSet presAssocID="{90D9BFD2-61F0-4B60-A048-9E35597777A3}" presName="compNode" presStyleCnt="0"/>
      <dgm:spPr/>
    </dgm:pt>
    <dgm:pt modelId="{C6F83EAB-D109-44C8-BC29-A1307D564A46}" type="pres">
      <dgm:prSet presAssocID="{90D9BFD2-61F0-4B60-A048-9E35597777A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0876422-C186-4ED4-A8B1-4BA8292662A7}" type="pres">
      <dgm:prSet presAssocID="{90D9BFD2-61F0-4B60-A048-9E35597777A3}" presName="spaceRect" presStyleCnt="0"/>
      <dgm:spPr/>
    </dgm:pt>
    <dgm:pt modelId="{01BAAD3A-2CB7-40E5-A2BF-5563EE5D3EF7}" type="pres">
      <dgm:prSet presAssocID="{90D9BFD2-61F0-4B60-A048-9E35597777A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9652507-312C-4CEF-A241-3A7B431263E9}" srcId="{00F2B94B-7161-413C-B983-C41CE4356457}" destId="{D2A51C0D-5BB0-4EF9-AB78-33D6786BDBB9}" srcOrd="0" destOrd="0" parTransId="{FD72D223-740B-40C3-865F-E35458209067}" sibTransId="{08935666-602F-464C-A308-D5030E31AAF0}"/>
    <dgm:cxn modelId="{4B59EB07-5769-4206-8AB2-122FD1F03B7F}" type="presOf" srcId="{6521F38E-6929-4D18-BAA7-1C42268CBD80}" destId="{FB1CD5D2-DEC9-4A09-896F-4D762438D772}" srcOrd="0" destOrd="0" presId="urn:microsoft.com/office/officeart/2018/2/layout/IconLabelList"/>
    <dgm:cxn modelId="{DDC2C911-0607-4E70-9710-B31DCE6BA202}" type="presOf" srcId="{D2A51C0D-5BB0-4EF9-AB78-33D6786BDBB9}" destId="{A333DDC2-D294-4A55-BC48-176D08ED1D37}" srcOrd="0" destOrd="0" presId="urn:microsoft.com/office/officeart/2018/2/layout/IconLabelList"/>
    <dgm:cxn modelId="{CB25A63C-E449-4828-AE00-4EBC4E711183}" type="presOf" srcId="{B5CB10E0-4068-4580-B1B2-00B9CFD1F207}" destId="{CC40A88B-847E-40F0-BE3B-E27F422951BD}" srcOrd="0" destOrd="0" presId="urn:microsoft.com/office/officeart/2018/2/layout/IconLabelList"/>
    <dgm:cxn modelId="{A7287D41-3327-45BF-8CD8-7DA5D6E00573}" srcId="{00F2B94B-7161-413C-B983-C41CE4356457}" destId="{B5CB10E0-4068-4580-B1B2-00B9CFD1F207}" srcOrd="3" destOrd="0" parTransId="{32DB85FB-29C9-47C4-B82D-B6263298CC2C}" sibTransId="{B99B47B6-560A-4843-AF23-AF408B01649B}"/>
    <dgm:cxn modelId="{4F9FBF7C-7CAC-4E1C-8513-371EB901EDE8}" type="presOf" srcId="{32D7A50A-3C78-4963-9708-C54050A68958}" destId="{4EAB4CC1-62F1-4860-835C-863AB1434B2C}" srcOrd="0" destOrd="0" presId="urn:microsoft.com/office/officeart/2018/2/layout/IconLabelList"/>
    <dgm:cxn modelId="{54D41197-3EF0-48C4-91DF-DF280E3F3411}" type="presOf" srcId="{00F2B94B-7161-413C-B983-C41CE4356457}" destId="{80F53203-F4C3-43CB-A424-1FEA95A7AEF2}" srcOrd="0" destOrd="0" presId="urn:microsoft.com/office/officeart/2018/2/layout/IconLabelList"/>
    <dgm:cxn modelId="{439081AE-2706-46E8-95AD-6C8660946B00}" srcId="{00F2B94B-7161-413C-B983-C41CE4356457}" destId="{90D9BFD2-61F0-4B60-A048-9E35597777A3}" srcOrd="4" destOrd="0" parTransId="{A42327E6-C3CF-4DE2-8F18-F29C5BEB521D}" sibTransId="{191A4814-FE73-434A-AF54-87A2C891098A}"/>
    <dgm:cxn modelId="{702333B4-72F8-440D-939E-177CE43606FA}" type="presOf" srcId="{90D9BFD2-61F0-4B60-A048-9E35597777A3}" destId="{01BAAD3A-2CB7-40E5-A2BF-5563EE5D3EF7}" srcOrd="0" destOrd="0" presId="urn:microsoft.com/office/officeart/2018/2/layout/IconLabelList"/>
    <dgm:cxn modelId="{05A982BA-8B24-4AC9-92C0-6A433956CF90}" srcId="{00F2B94B-7161-413C-B983-C41CE4356457}" destId="{32D7A50A-3C78-4963-9708-C54050A68958}" srcOrd="2" destOrd="0" parTransId="{A3C51C0E-EB2D-4DCE-9DC1-A0B4DADEC6EE}" sibTransId="{350AC1EB-66CD-49B6-85F7-C514A85B5755}"/>
    <dgm:cxn modelId="{A980C9FE-1CEB-4588-92A5-4BC315D15F75}" srcId="{00F2B94B-7161-413C-B983-C41CE4356457}" destId="{6521F38E-6929-4D18-BAA7-1C42268CBD80}" srcOrd="1" destOrd="0" parTransId="{135A5068-21C2-40BE-960B-A6CB840BAE55}" sibTransId="{8AF38CE5-D069-453A-A520-7A01B9CADCFF}"/>
    <dgm:cxn modelId="{D663EA6F-EFDF-4633-8B86-1126C8F99FCC}" type="presParOf" srcId="{80F53203-F4C3-43CB-A424-1FEA95A7AEF2}" destId="{772E9FAE-6247-4225-ACC8-434C8E60B527}" srcOrd="0" destOrd="0" presId="urn:microsoft.com/office/officeart/2018/2/layout/IconLabelList"/>
    <dgm:cxn modelId="{79A65698-456B-4A89-891A-7EEF005E4DAE}" type="presParOf" srcId="{772E9FAE-6247-4225-ACC8-434C8E60B527}" destId="{C58DA26A-D9AF-4CCF-81DA-3911B98C0D48}" srcOrd="0" destOrd="0" presId="urn:microsoft.com/office/officeart/2018/2/layout/IconLabelList"/>
    <dgm:cxn modelId="{0E17B705-E33E-40B7-BB03-2909D2FD22C6}" type="presParOf" srcId="{772E9FAE-6247-4225-ACC8-434C8E60B527}" destId="{DD50B9B1-95F6-4127-8533-F04C1179908D}" srcOrd="1" destOrd="0" presId="urn:microsoft.com/office/officeart/2018/2/layout/IconLabelList"/>
    <dgm:cxn modelId="{6EEC51DE-E52A-4353-9066-3551565B0026}" type="presParOf" srcId="{772E9FAE-6247-4225-ACC8-434C8E60B527}" destId="{A333DDC2-D294-4A55-BC48-176D08ED1D37}" srcOrd="2" destOrd="0" presId="urn:microsoft.com/office/officeart/2018/2/layout/IconLabelList"/>
    <dgm:cxn modelId="{4608CA21-1AE3-4316-BF88-4FF04A1A098B}" type="presParOf" srcId="{80F53203-F4C3-43CB-A424-1FEA95A7AEF2}" destId="{C47143DC-BF36-47E9-A6F7-36A5CA2068A9}" srcOrd="1" destOrd="0" presId="urn:microsoft.com/office/officeart/2018/2/layout/IconLabelList"/>
    <dgm:cxn modelId="{31724A4F-8497-402A-B472-F68F4449F2FF}" type="presParOf" srcId="{80F53203-F4C3-43CB-A424-1FEA95A7AEF2}" destId="{9763D60F-0CCF-4B7E-88E8-007A7EDFCC11}" srcOrd="2" destOrd="0" presId="urn:microsoft.com/office/officeart/2018/2/layout/IconLabelList"/>
    <dgm:cxn modelId="{134AEB15-8BA1-4445-B95B-0B28401EBFD8}" type="presParOf" srcId="{9763D60F-0CCF-4B7E-88E8-007A7EDFCC11}" destId="{6B38DF6C-68B2-4E54-9771-82D7551D54C6}" srcOrd="0" destOrd="0" presId="urn:microsoft.com/office/officeart/2018/2/layout/IconLabelList"/>
    <dgm:cxn modelId="{6971553C-07FE-43FD-80B1-3720BCDEED39}" type="presParOf" srcId="{9763D60F-0CCF-4B7E-88E8-007A7EDFCC11}" destId="{74EE6A42-50CC-46C4-ACD4-EE395D5EA5A2}" srcOrd="1" destOrd="0" presId="urn:microsoft.com/office/officeart/2018/2/layout/IconLabelList"/>
    <dgm:cxn modelId="{5C39EE4B-EADE-46C9-B153-517791A18C7E}" type="presParOf" srcId="{9763D60F-0CCF-4B7E-88E8-007A7EDFCC11}" destId="{FB1CD5D2-DEC9-4A09-896F-4D762438D772}" srcOrd="2" destOrd="0" presId="urn:microsoft.com/office/officeart/2018/2/layout/IconLabelList"/>
    <dgm:cxn modelId="{D0F5FD49-61F1-4908-9B18-AC36C5466604}" type="presParOf" srcId="{80F53203-F4C3-43CB-A424-1FEA95A7AEF2}" destId="{82D95086-F948-4F35-A789-E24145D56890}" srcOrd="3" destOrd="0" presId="urn:microsoft.com/office/officeart/2018/2/layout/IconLabelList"/>
    <dgm:cxn modelId="{67436325-8D10-4163-A7CC-3A21C4F71A3F}" type="presParOf" srcId="{80F53203-F4C3-43CB-A424-1FEA95A7AEF2}" destId="{C63D647C-CED1-4F4D-9D62-7D6FE7300F3F}" srcOrd="4" destOrd="0" presId="urn:microsoft.com/office/officeart/2018/2/layout/IconLabelList"/>
    <dgm:cxn modelId="{07FFB4F4-32A7-4942-8E4C-A054364AAD57}" type="presParOf" srcId="{C63D647C-CED1-4F4D-9D62-7D6FE7300F3F}" destId="{7EC251C7-E58B-4B30-B1C6-0EF9D543F46E}" srcOrd="0" destOrd="0" presId="urn:microsoft.com/office/officeart/2018/2/layout/IconLabelList"/>
    <dgm:cxn modelId="{BA9CDEFD-4AF1-4A0F-A23A-B2E2D817BFC7}" type="presParOf" srcId="{C63D647C-CED1-4F4D-9D62-7D6FE7300F3F}" destId="{DC316622-F732-4239-861F-273EC25E9726}" srcOrd="1" destOrd="0" presId="urn:microsoft.com/office/officeart/2018/2/layout/IconLabelList"/>
    <dgm:cxn modelId="{3DF8B39F-37B4-4B54-BDB8-C2A25657F678}" type="presParOf" srcId="{C63D647C-CED1-4F4D-9D62-7D6FE7300F3F}" destId="{4EAB4CC1-62F1-4860-835C-863AB1434B2C}" srcOrd="2" destOrd="0" presId="urn:microsoft.com/office/officeart/2018/2/layout/IconLabelList"/>
    <dgm:cxn modelId="{DAA0A71B-8885-4E1F-8DAB-144456DC7C6A}" type="presParOf" srcId="{80F53203-F4C3-43CB-A424-1FEA95A7AEF2}" destId="{EFB6DA7D-D209-4D51-AE7F-1B3947B4BB26}" srcOrd="5" destOrd="0" presId="urn:microsoft.com/office/officeart/2018/2/layout/IconLabelList"/>
    <dgm:cxn modelId="{DA1382BD-EEC3-4F12-91D2-2DD4959468C1}" type="presParOf" srcId="{80F53203-F4C3-43CB-A424-1FEA95A7AEF2}" destId="{77A8B3E7-A1E0-49D3-80DE-5DC217723540}" srcOrd="6" destOrd="0" presId="urn:microsoft.com/office/officeart/2018/2/layout/IconLabelList"/>
    <dgm:cxn modelId="{10684769-58E0-47CA-AD3D-55DB67538B44}" type="presParOf" srcId="{77A8B3E7-A1E0-49D3-80DE-5DC217723540}" destId="{880FD5B1-5219-4B38-8A84-87E160E2BD2D}" srcOrd="0" destOrd="0" presId="urn:microsoft.com/office/officeart/2018/2/layout/IconLabelList"/>
    <dgm:cxn modelId="{24589A13-A612-443B-B63F-ADD5D514D2AE}" type="presParOf" srcId="{77A8B3E7-A1E0-49D3-80DE-5DC217723540}" destId="{4F8A74E2-C645-42BD-B30A-B1A68A749973}" srcOrd="1" destOrd="0" presId="urn:microsoft.com/office/officeart/2018/2/layout/IconLabelList"/>
    <dgm:cxn modelId="{D377D55B-4770-40A4-90D8-F07F2D70622F}" type="presParOf" srcId="{77A8B3E7-A1E0-49D3-80DE-5DC217723540}" destId="{CC40A88B-847E-40F0-BE3B-E27F422951BD}" srcOrd="2" destOrd="0" presId="urn:microsoft.com/office/officeart/2018/2/layout/IconLabelList"/>
    <dgm:cxn modelId="{6E3A8FAA-00E8-47D6-BBF6-4BE074D3B685}" type="presParOf" srcId="{80F53203-F4C3-43CB-A424-1FEA95A7AEF2}" destId="{B19676FE-4AB8-4B8B-8C9D-87B7090AC36E}" srcOrd="7" destOrd="0" presId="urn:microsoft.com/office/officeart/2018/2/layout/IconLabelList"/>
    <dgm:cxn modelId="{9FC2B2F6-9638-4E06-B545-A2B18242EABC}" type="presParOf" srcId="{80F53203-F4C3-43CB-A424-1FEA95A7AEF2}" destId="{87F75AF7-975F-42F5-8156-BAE646B02501}" srcOrd="8" destOrd="0" presId="urn:microsoft.com/office/officeart/2018/2/layout/IconLabelList"/>
    <dgm:cxn modelId="{64857703-4297-458C-8378-037D3C429A22}" type="presParOf" srcId="{87F75AF7-975F-42F5-8156-BAE646B02501}" destId="{C6F83EAB-D109-44C8-BC29-A1307D564A46}" srcOrd="0" destOrd="0" presId="urn:microsoft.com/office/officeart/2018/2/layout/IconLabelList"/>
    <dgm:cxn modelId="{61699E6C-D17C-456B-9EA7-204CE46CA825}" type="presParOf" srcId="{87F75AF7-975F-42F5-8156-BAE646B02501}" destId="{60876422-C186-4ED4-A8B1-4BA8292662A7}" srcOrd="1" destOrd="0" presId="urn:microsoft.com/office/officeart/2018/2/layout/IconLabelList"/>
    <dgm:cxn modelId="{A661172A-9629-4BD3-9FBD-7D7481335072}" type="presParOf" srcId="{87F75AF7-975F-42F5-8156-BAE646B02501}" destId="{01BAAD3A-2CB7-40E5-A2BF-5563EE5D3EF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CBAFE30-9537-42FB-B15E-0FC9EC7E7E5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69EBA8-5B70-4930-ADAA-71414FB70A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Rational for your study</a:t>
          </a:r>
          <a:endParaRPr lang="en-US"/>
        </a:p>
      </dgm:t>
    </dgm:pt>
    <dgm:pt modelId="{984FD4AD-5899-4C03-986D-B987DA118223}" type="parTrans" cxnId="{9252DABB-A65F-41C0-B14E-6E792D676D0C}">
      <dgm:prSet/>
      <dgm:spPr/>
      <dgm:t>
        <a:bodyPr/>
        <a:lstStyle/>
        <a:p>
          <a:endParaRPr lang="en-US"/>
        </a:p>
      </dgm:t>
    </dgm:pt>
    <dgm:pt modelId="{42AC4D70-7ECB-4803-A36A-53DEAE04C46A}" type="sibTrans" cxnId="{9252DABB-A65F-41C0-B14E-6E792D676D0C}">
      <dgm:prSet/>
      <dgm:spPr/>
      <dgm:t>
        <a:bodyPr/>
        <a:lstStyle/>
        <a:p>
          <a:endParaRPr lang="en-US"/>
        </a:p>
      </dgm:t>
    </dgm:pt>
    <dgm:pt modelId="{B534C8E1-D7AF-4482-9FE7-EA955D409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is where you provide a rationale for your phase 1 and phase 2. </a:t>
          </a:r>
          <a:endParaRPr lang="en-US"/>
        </a:p>
      </dgm:t>
    </dgm:pt>
    <dgm:pt modelId="{463AC4D8-DDF9-4CA7-B80A-4DEC5CE2C64D}" type="parTrans" cxnId="{FBE14F03-294D-4796-B080-AEE5398CC4AC}">
      <dgm:prSet/>
      <dgm:spPr/>
      <dgm:t>
        <a:bodyPr/>
        <a:lstStyle/>
        <a:p>
          <a:endParaRPr lang="en-US"/>
        </a:p>
      </dgm:t>
    </dgm:pt>
    <dgm:pt modelId="{D1BF8F80-0A26-4F85-B72A-139CFF44A596}" type="sibTrans" cxnId="{FBE14F03-294D-4796-B080-AEE5398CC4AC}">
      <dgm:prSet/>
      <dgm:spPr/>
      <dgm:t>
        <a:bodyPr/>
        <a:lstStyle/>
        <a:p>
          <a:endParaRPr lang="en-US"/>
        </a:p>
      </dgm:t>
    </dgm:pt>
    <dgm:pt modelId="{A9DA317D-29E8-4F5E-8E3A-13631F85CD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 of your study. </a:t>
          </a:r>
          <a:endParaRPr lang="en-US"/>
        </a:p>
      </dgm:t>
    </dgm:pt>
    <dgm:pt modelId="{9081FA5D-01D0-44A4-A6D6-85F29DAAA8CF}" type="parTrans" cxnId="{FC162EC3-957D-4615-A99A-25C061EB5408}">
      <dgm:prSet/>
      <dgm:spPr/>
      <dgm:t>
        <a:bodyPr/>
        <a:lstStyle/>
        <a:p>
          <a:endParaRPr lang="en-US"/>
        </a:p>
      </dgm:t>
    </dgm:pt>
    <dgm:pt modelId="{A20E2270-967E-4037-A68D-5A4843B50D46}" type="sibTrans" cxnId="{FC162EC3-957D-4615-A99A-25C061EB5408}">
      <dgm:prSet/>
      <dgm:spPr/>
      <dgm:t>
        <a:bodyPr/>
        <a:lstStyle/>
        <a:p>
          <a:endParaRPr lang="en-US"/>
        </a:p>
      </dgm:t>
    </dgm:pt>
    <dgm:pt modelId="{83593254-67E4-4398-B18F-8F38E43EA9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Discuss both phase 1 and phase 2</a:t>
          </a:r>
          <a:endParaRPr lang="en-US"/>
        </a:p>
      </dgm:t>
    </dgm:pt>
    <dgm:pt modelId="{E171C540-9334-454B-B9B9-A891275FDD68}" type="parTrans" cxnId="{73575CB2-D037-49E5-A95D-EE7F749F4373}">
      <dgm:prSet/>
      <dgm:spPr/>
      <dgm:t>
        <a:bodyPr/>
        <a:lstStyle/>
        <a:p>
          <a:endParaRPr lang="en-US"/>
        </a:p>
      </dgm:t>
    </dgm:pt>
    <dgm:pt modelId="{2AD68D7F-E605-4F55-BE96-98363C342122}" type="sibTrans" cxnId="{73575CB2-D037-49E5-A95D-EE7F749F4373}">
      <dgm:prSet/>
      <dgm:spPr/>
      <dgm:t>
        <a:bodyPr/>
        <a:lstStyle/>
        <a:p>
          <a:endParaRPr lang="en-US"/>
        </a:p>
      </dgm:t>
    </dgm:pt>
    <dgm:pt modelId="{7DE6CB8B-AEDA-41FE-87D4-22BAF4C8D7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Question</a:t>
          </a:r>
          <a:endParaRPr lang="en-US"/>
        </a:p>
      </dgm:t>
    </dgm:pt>
    <dgm:pt modelId="{43E9C9E8-E913-4DAC-A024-42B862846991}" type="parTrans" cxnId="{2D55ABF7-EE19-4F11-8DA3-8603E0DCED13}">
      <dgm:prSet/>
      <dgm:spPr/>
      <dgm:t>
        <a:bodyPr/>
        <a:lstStyle/>
        <a:p>
          <a:endParaRPr lang="en-US"/>
        </a:p>
      </dgm:t>
    </dgm:pt>
    <dgm:pt modelId="{55BD0757-578C-463E-BC56-7D6986F99B1E}" type="sibTrans" cxnId="{2D55ABF7-EE19-4F11-8DA3-8603E0DCED13}">
      <dgm:prSet/>
      <dgm:spPr/>
      <dgm:t>
        <a:bodyPr/>
        <a:lstStyle/>
        <a:p>
          <a:endParaRPr lang="en-US"/>
        </a:p>
      </dgm:t>
    </dgm:pt>
    <dgm:pt modelId="{FF69FC53-8F16-4730-99A9-0430A52954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Qualitative Phase</a:t>
          </a:r>
          <a:endParaRPr lang="en-US"/>
        </a:p>
      </dgm:t>
    </dgm:pt>
    <dgm:pt modelId="{14F778FA-F0A5-461D-A01B-5BB5C1C46B57}" type="parTrans" cxnId="{38FB511E-ADB7-4643-8411-7ACB747BEE34}">
      <dgm:prSet/>
      <dgm:spPr/>
      <dgm:t>
        <a:bodyPr/>
        <a:lstStyle/>
        <a:p>
          <a:endParaRPr lang="en-US"/>
        </a:p>
      </dgm:t>
    </dgm:pt>
    <dgm:pt modelId="{63C19B5C-670A-48A6-8CFB-CAADE21E2AC1}" type="sibTrans" cxnId="{38FB511E-ADB7-4643-8411-7ACB747BEE34}">
      <dgm:prSet/>
      <dgm:spPr/>
      <dgm:t>
        <a:bodyPr/>
        <a:lstStyle/>
        <a:p>
          <a:endParaRPr lang="en-US"/>
        </a:p>
      </dgm:t>
    </dgm:pt>
    <dgm:pt modelId="{A030514F-42A5-42C2-B78D-2B74DC58E0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Hypothesis</a:t>
          </a:r>
          <a:endParaRPr lang="en-US"/>
        </a:p>
      </dgm:t>
    </dgm:pt>
    <dgm:pt modelId="{55BDAC85-D427-4E3E-8DA7-E938E080EC1F}" type="parTrans" cxnId="{D1615318-DC4C-489D-9A8E-F005B3406D63}">
      <dgm:prSet/>
      <dgm:spPr/>
      <dgm:t>
        <a:bodyPr/>
        <a:lstStyle/>
        <a:p>
          <a:endParaRPr lang="en-US"/>
        </a:p>
      </dgm:t>
    </dgm:pt>
    <dgm:pt modelId="{9B988535-F90D-4965-8D5F-2899042B25A9}" type="sibTrans" cxnId="{D1615318-DC4C-489D-9A8E-F005B3406D63}">
      <dgm:prSet/>
      <dgm:spPr/>
      <dgm:t>
        <a:bodyPr/>
        <a:lstStyle/>
        <a:p>
          <a:endParaRPr lang="en-US"/>
        </a:p>
      </dgm:t>
    </dgm:pt>
    <dgm:pt modelId="{2BA964D9-FA7E-472C-9B9F-2824B7DF05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Quantitative Phase</a:t>
          </a:r>
          <a:endParaRPr lang="en-US"/>
        </a:p>
      </dgm:t>
    </dgm:pt>
    <dgm:pt modelId="{33F01857-1530-497D-9FFC-7712893DE5A9}" type="parTrans" cxnId="{D83871F9-3846-4379-8CDD-DFD3753F2192}">
      <dgm:prSet/>
      <dgm:spPr/>
      <dgm:t>
        <a:bodyPr/>
        <a:lstStyle/>
        <a:p>
          <a:endParaRPr lang="en-US"/>
        </a:p>
      </dgm:t>
    </dgm:pt>
    <dgm:pt modelId="{C3708159-90F5-4037-B0B4-51B5BF128AF1}" type="sibTrans" cxnId="{D83871F9-3846-4379-8CDD-DFD3753F2192}">
      <dgm:prSet/>
      <dgm:spPr/>
      <dgm:t>
        <a:bodyPr/>
        <a:lstStyle/>
        <a:p>
          <a:endParaRPr lang="en-US"/>
        </a:p>
      </dgm:t>
    </dgm:pt>
    <dgm:pt modelId="{1F90508C-F047-42B9-87E9-75538F75E43E}" type="pres">
      <dgm:prSet presAssocID="{0CBAFE30-9537-42FB-B15E-0FC9EC7E7E56}" presName="root" presStyleCnt="0">
        <dgm:presLayoutVars>
          <dgm:dir/>
          <dgm:resizeHandles val="exact"/>
        </dgm:presLayoutVars>
      </dgm:prSet>
      <dgm:spPr/>
    </dgm:pt>
    <dgm:pt modelId="{1B5FDAD8-40DF-4788-90A2-B0BE7E5B1448}" type="pres">
      <dgm:prSet presAssocID="{C769EBA8-5B70-4930-ADAA-71414FB70A79}" presName="compNode" presStyleCnt="0"/>
      <dgm:spPr/>
    </dgm:pt>
    <dgm:pt modelId="{932A4D9E-F308-4DFC-B442-FE0D38736E8F}" type="pres">
      <dgm:prSet presAssocID="{C769EBA8-5B70-4930-ADAA-71414FB70A79}" presName="bgRect" presStyleLbl="bgShp" presStyleIdx="0" presStyleCnt="4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C14460A4-33FF-4EDE-B43D-97E90007FA89}" type="pres">
      <dgm:prSet presAssocID="{C769EBA8-5B70-4930-ADAA-71414FB70A7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F128735-75B5-4A7B-9720-890F0C6D8976}" type="pres">
      <dgm:prSet presAssocID="{C769EBA8-5B70-4930-ADAA-71414FB70A79}" presName="spaceRect" presStyleCnt="0"/>
      <dgm:spPr/>
    </dgm:pt>
    <dgm:pt modelId="{50B9252D-0477-49DF-9819-2ED2B4FB7734}" type="pres">
      <dgm:prSet presAssocID="{C769EBA8-5B70-4930-ADAA-71414FB70A79}" presName="parTx" presStyleLbl="revTx" presStyleIdx="0" presStyleCnt="8">
        <dgm:presLayoutVars>
          <dgm:chMax val="0"/>
          <dgm:chPref val="0"/>
        </dgm:presLayoutVars>
      </dgm:prSet>
      <dgm:spPr/>
    </dgm:pt>
    <dgm:pt modelId="{9A595B75-B9A6-4D34-A43A-5A3ABB1BFF8D}" type="pres">
      <dgm:prSet presAssocID="{C769EBA8-5B70-4930-ADAA-71414FB70A79}" presName="desTx" presStyleLbl="revTx" presStyleIdx="1" presStyleCnt="8">
        <dgm:presLayoutVars/>
      </dgm:prSet>
      <dgm:spPr/>
    </dgm:pt>
    <dgm:pt modelId="{7557FA9D-9EB0-43BF-ABA8-018ACD8D8F5D}" type="pres">
      <dgm:prSet presAssocID="{42AC4D70-7ECB-4803-A36A-53DEAE04C46A}" presName="sibTrans" presStyleCnt="0"/>
      <dgm:spPr/>
    </dgm:pt>
    <dgm:pt modelId="{702867C1-8AFF-48F5-B0F3-272E0E23966E}" type="pres">
      <dgm:prSet presAssocID="{A9DA317D-29E8-4F5E-8E3A-13631F85CDE3}" presName="compNode" presStyleCnt="0"/>
      <dgm:spPr/>
    </dgm:pt>
    <dgm:pt modelId="{A9FE4365-84C3-4B7E-9C4E-32B60D597BAF}" type="pres">
      <dgm:prSet presAssocID="{A9DA317D-29E8-4F5E-8E3A-13631F85CDE3}" presName="bgRect" presStyleLbl="bgShp" presStyleIdx="1" presStyleCnt="4"/>
      <dgm:spPr>
        <a:solidFill>
          <a:schemeClr val="accent2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1BBCE911-0DB8-4EA8-B840-E325E31205CF}" type="pres">
      <dgm:prSet presAssocID="{A9DA317D-29E8-4F5E-8E3A-13631F85CDE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B02F54C-9871-46B7-97FC-F735F340CDB2}" type="pres">
      <dgm:prSet presAssocID="{A9DA317D-29E8-4F5E-8E3A-13631F85CDE3}" presName="spaceRect" presStyleCnt="0"/>
      <dgm:spPr/>
    </dgm:pt>
    <dgm:pt modelId="{72FE58C2-09C1-44E9-A168-4B47ADC9C8C4}" type="pres">
      <dgm:prSet presAssocID="{A9DA317D-29E8-4F5E-8E3A-13631F85CDE3}" presName="parTx" presStyleLbl="revTx" presStyleIdx="2" presStyleCnt="8">
        <dgm:presLayoutVars>
          <dgm:chMax val="0"/>
          <dgm:chPref val="0"/>
        </dgm:presLayoutVars>
      </dgm:prSet>
      <dgm:spPr/>
    </dgm:pt>
    <dgm:pt modelId="{50A9FF8A-CF0E-42FC-BF45-1F33DA174935}" type="pres">
      <dgm:prSet presAssocID="{A9DA317D-29E8-4F5E-8E3A-13631F85CDE3}" presName="desTx" presStyleLbl="revTx" presStyleIdx="3" presStyleCnt="8">
        <dgm:presLayoutVars/>
      </dgm:prSet>
      <dgm:spPr/>
    </dgm:pt>
    <dgm:pt modelId="{B30B83AE-75BA-4E7D-8770-060EFFB0DCA2}" type="pres">
      <dgm:prSet presAssocID="{A20E2270-967E-4037-A68D-5A4843B50D46}" presName="sibTrans" presStyleCnt="0"/>
      <dgm:spPr/>
    </dgm:pt>
    <dgm:pt modelId="{B8A13B38-BE33-4B6A-871D-0A514C751AF2}" type="pres">
      <dgm:prSet presAssocID="{7DE6CB8B-AEDA-41FE-87D4-22BAF4C8D782}" presName="compNode" presStyleCnt="0"/>
      <dgm:spPr/>
    </dgm:pt>
    <dgm:pt modelId="{BB5294BB-7D6D-438D-93A7-949D966E23FA}" type="pres">
      <dgm:prSet presAssocID="{7DE6CB8B-AEDA-41FE-87D4-22BAF4C8D782}" presName="bgRect" presStyleLbl="bgShp" presStyleIdx="2" presStyleCnt="4"/>
      <dgm:spPr>
        <a:solidFill>
          <a:schemeClr val="accent5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74E9D26E-3EC5-4703-B907-3700AB0655E9}" type="pres">
      <dgm:prSet presAssocID="{7DE6CB8B-AEDA-41FE-87D4-22BAF4C8D78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1FFDF21-B5E3-456B-B38D-47BD80EA03BC}" type="pres">
      <dgm:prSet presAssocID="{7DE6CB8B-AEDA-41FE-87D4-22BAF4C8D782}" presName="spaceRect" presStyleCnt="0"/>
      <dgm:spPr/>
    </dgm:pt>
    <dgm:pt modelId="{CD04C30A-5390-4357-A240-995EF74FBA94}" type="pres">
      <dgm:prSet presAssocID="{7DE6CB8B-AEDA-41FE-87D4-22BAF4C8D782}" presName="parTx" presStyleLbl="revTx" presStyleIdx="4" presStyleCnt="8">
        <dgm:presLayoutVars>
          <dgm:chMax val="0"/>
          <dgm:chPref val="0"/>
        </dgm:presLayoutVars>
      </dgm:prSet>
      <dgm:spPr/>
    </dgm:pt>
    <dgm:pt modelId="{C7271FB2-26C6-4E3B-B518-F983F0E212FE}" type="pres">
      <dgm:prSet presAssocID="{7DE6CB8B-AEDA-41FE-87D4-22BAF4C8D782}" presName="desTx" presStyleLbl="revTx" presStyleIdx="5" presStyleCnt="8">
        <dgm:presLayoutVars/>
      </dgm:prSet>
      <dgm:spPr/>
    </dgm:pt>
    <dgm:pt modelId="{7B896CDD-41BC-4CDC-A28F-402907E315FC}" type="pres">
      <dgm:prSet presAssocID="{55BD0757-578C-463E-BC56-7D6986F99B1E}" presName="sibTrans" presStyleCnt="0"/>
      <dgm:spPr/>
    </dgm:pt>
    <dgm:pt modelId="{E38C188A-12BF-4DAE-A773-C7DB62F4F3F1}" type="pres">
      <dgm:prSet presAssocID="{A030514F-42A5-42C2-B78D-2B74DC58E02E}" presName="compNode" presStyleCnt="0"/>
      <dgm:spPr/>
    </dgm:pt>
    <dgm:pt modelId="{43F11AD0-CE39-41EA-A229-3148C9896C16}" type="pres">
      <dgm:prSet presAssocID="{A030514F-42A5-42C2-B78D-2B74DC58E02E}" presName="bgRect" presStyleLbl="bgShp" presStyleIdx="3" presStyleCnt="4"/>
      <dgm:spPr>
        <a:solidFill>
          <a:schemeClr val="accent4">
            <a:lumMod val="20000"/>
            <a:lumOff val="80000"/>
          </a:schemeClr>
        </a:solidFill>
        <a:ln>
          <a:solidFill>
            <a:schemeClr val="accent1"/>
          </a:solidFill>
        </a:ln>
      </dgm:spPr>
    </dgm:pt>
    <dgm:pt modelId="{3C1057A2-F8D0-4452-B9EC-4978B76D7F8E}" type="pres">
      <dgm:prSet presAssocID="{A030514F-42A5-42C2-B78D-2B74DC58E02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819E8A2-5047-4070-B01C-FC05B8BAF28C}" type="pres">
      <dgm:prSet presAssocID="{A030514F-42A5-42C2-B78D-2B74DC58E02E}" presName="spaceRect" presStyleCnt="0"/>
      <dgm:spPr/>
    </dgm:pt>
    <dgm:pt modelId="{711DF7DC-F107-43E2-B862-A6B0D6B33ED1}" type="pres">
      <dgm:prSet presAssocID="{A030514F-42A5-42C2-B78D-2B74DC58E02E}" presName="parTx" presStyleLbl="revTx" presStyleIdx="6" presStyleCnt="8">
        <dgm:presLayoutVars>
          <dgm:chMax val="0"/>
          <dgm:chPref val="0"/>
        </dgm:presLayoutVars>
      </dgm:prSet>
      <dgm:spPr/>
    </dgm:pt>
    <dgm:pt modelId="{7D2BD85B-AD2D-4B2F-AC47-930D76EDF5CF}" type="pres">
      <dgm:prSet presAssocID="{A030514F-42A5-42C2-B78D-2B74DC58E02E}" presName="desTx" presStyleLbl="revTx" presStyleIdx="7" presStyleCnt="8">
        <dgm:presLayoutVars/>
      </dgm:prSet>
      <dgm:spPr/>
    </dgm:pt>
  </dgm:ptLst>
  <dgm:cxnLst>
    <dgm:cxn modelId="{73776701-7404-4315-A081-09536FB7BF87}" type="presOf" srcId="{7DE6CB8B-AEDA-41FE-87D4-22BAF4C8D782}" destId="{CD04C30A-5390-4357-A240-995EF74FBA94}" srcOrd="0" destOrd="0" presId="urn:microsoft.com/office/officeart/2018/2/layout/IconVerticalSolidList"/>
    <dgm:cxn modelId="{17BE9902-1E23-413F-93D3-09AC6976D8F3}" type="presOf" srcId="{2BA964D9-FA7E-472C-9B9F-2824B7DF0581}" destId="{7D2BD85B-AD2D-4B2F-AC47-930D76EDF5CF}" srcOrd="0" destOrd="0" presId="urn:microsoft.com/office/officeart/2018/2/layout/IconVerticalSolidList"/>
    <dgm:cxn modelId="{FBE14F03-294D-4796-B080-AEE5398CC4AC}" srcId="{C769EBA8-5B70-4930-ADAA-71414FB70A79}" destId="{B534C8E1-D7AF-4482-9FE7-EA955D409C89}" srcOrd="0" destOrd="0" parTransId="{463AC4D8-DDF9-4CA7-B80A-4DEC5CE2C64D}" sibTransId="{D1BF8F80-0A26-4F85-B72A-139CFF44A596}"/>
    <dgm:cxn modelId="{FE61B70A-30FE-4C16-833B-7AB90634B958}" type="presOf" srcId="{C769EBA8-5B70-4930-ADAA-71414FB70A79}" destId="{50B9252D-0477-49DF-9819-2ED2B4FB7734}" srcOrd="0" destOrd="0" presId="urn:microsoft.com/office/officeart/2018/2/layout/IconVerticalSolidList"/>
    <dgm:cxn modelId="{D1615318-DC4C-489D-9A8E-F005B3406D63}" srcId="{0CBAFE30-9537-42FB-B15E-0FC9EC7E7E56}" destId="{A030514F-42A5-42C2-B78D-2B74DC58E02E}" srcOrd="3" destOrd="0" parTransId="{55BDAC85-D427-4E3E-8DA7-E938E080EC1F}" sibTransId="{9B988535-F90D-4965-8D5F-2899042B25A9}"/>
    <dgm:cxn modelId="{7B8E6F19-BC2B-4FE7-B687-48EE82F60A85}" type="presOf" srcId="{FF69FC53-8F16-4730-99A9-0430A52954B4}" destId="{C7271FB2-26C6-4E3B-B518-F983F0E212FE}" srcOrd="0" destOrd="0" presId="urn:microsoft.com/office/officeart/2018/2/layout/IconVerticalSolidList"/>
    <dgm:cxn modelId="{38FB511E-ADB7-4643-8411-7ACB747BEE34}" srcId="{7DE6CB8B-AEDA-41FE-87D4-22BAF4C8D782}" destId="{FF69FC53-8F16-4730-99A9-0430A52954B4}" srcOrd="0" destOrd="0" parTransId="{14F778FA-F0A5-461D-A01B-5BB5C1C46B57}" sibTransId="{63C19B5C-670A-48A6-8CFB-CAADE21E2AC1}"/>
    <dgm:cxn modelId="{C0A7D922-14A5-4AF0-8C02-264A54C2481E}" type="presOf" srcId="{A030514F-42A5-42C2-B78D-2B74DC58E02E}" destId="{711DF7DC-F107-43E2-B862-A6B0D6B33ED1}" srcOrd="0" destOrd="0" presId="urn:microsoft.com/office/officeart/2018/2/layout/IconVerticalSolidList"/>
    <dgm:cxn modelId="{7079736B-0548-42B2-A56F-2B9E01857AAF}" type="presOf" srcId="{83593254-67E4-4398-B18F-8F38E43EA979}" destId="{50A9FF8A-CF0E-42FC-BF45-1F33DA174935}" srcOrd="0" destOrd="0" presId="urn:microsoft.com/office/officeart/2018/2/layout/IconVerticalSolidList"/>
    <dgm:cxn modelId="{2F445078-30FC-4411-A64B-3168B6B248A7}" type="presOf" srcId="{B534C8E1-D7AF-4482-9FE7-EA955D409C89}" destId="{9A595B75-B9A6-4D34-A43A-5A3ABB1BFF8D}" srcOrd="0" destOrd="0" presId="urn:microsoft.com/office/officeart/2018/2/layout/IconVerticalSolidList"/>
    <dgm:cxn modelId="{A388A0AE-CA12-4C9F-8791-56A7C08DF798}" type="presOf" srcId="{0CBAFE30-9537-42FB-B15E-0FC9EC7E7E56}" destId="{1F90508C-F047-42B9-87E9-75538F75E43E}" srcOrd="0" destOrd="0" presId="urn:microsoft.com/office/officeart/2018/2/layout/IconVerticalSolidList"/>
    <dgm:cxn modelId="{73575CB2-D037-49E5-A95D-EE7F749F4373}" srcId="{A9DA317D-29E8-4F5E-8E3A-13631F85CDE3}" destId="{83593254-67E4-4398-B18F-8F38E43EA979}" srcOrd="0" destOrd="0" parTransId="{E171C540-9334-454B-B9B9-A891275FDD68}" sibTransId="{2AD68D7F-E605-4F55-BE96-98363C342122}"/>
    <dgm:cxn modelId="{9252DABB-A65F-41C0-B14E-6E792D676D0C}" srcId="{0CBAFE30-9537-42FB-B15E-0FC9EC7E7E56}" destId="{C769EBA8-5B70-4930-ADAA-71414FB70A79}" srcOrd="0" destOrd="0" parTransId="{984FD4AD-5899-4C03-986D-B987DA118223}" sibTransId="{42AC4D70-7ECB-4803-A36A-53DEAE04C46A}"/>
    <dgm:cxn modelId="{FC162EC3-957D-4615-A99A-25C061EB5408}" srcId="{0CBAFE30-9537-42FB-B15E-0FC9EC7E7E56}" destId="{A9DA317D-29E8-4F5E-8E3A-13631F85CDE3}" srcOrd="1" destOrd="0" parTransId="{9081FA5D-01D0-44A4-A6D6-85F29DAAA8CF}" sibTransId="{A20E2270-967E-4037-A68D-5A4843B50D46}"/>
    <dgm:cxn modelId="{4FE729CE-D4C5-4011-845A-11DB2A99060B}" type="presOf" srcId="{A9DA317D-29E8-4F5E-8E3A-13631F85CDE3}" destId="{72FE58C2-09C1-44E9-A168-4B47ADC9C8C4}" srcOrd="0" destOrd="0" presId="urn:microsoft.com/office/officeart/2018/2/layout/IconVerticalSolidList"/>
    <dgm:cxn modelId="{2D55ABF7-EE19-4F11-8DA3-8603E0DCED13}" srcId="{0CBAFE30-9537-42FB-B15E-0FC9EC7E7E56}" destId="{7DE6CB8B-AEDA-41FE-87D4-22BAF4C8D782}" srcOrd="2" destOrd="0" parTransId="{43E9C9E8-E913-4DAC-A024-42B862846991}" sibTransId="{55BD0757-578C-463E-BC56-7D6986F99B1E}"/>
    <dgm:cxn modelId="{D83871F9-3846-4379-8CDD-DFD3753F2192}" srcId="{A030514F-42A5-42C2-B78D-2B74DC58E02E}" destId="{2BA964D9-FA7E-472C-9B9F-2824B7DF0581}" srcOrd="0" destOrd="0" parTransId="{33F01857-1530-497D-9FFC-7712893DE5A9}" sibTransId="{C3708159-90F5-4037-B0B4-51B5BF128AF1}"/>
    <dgm:cxn modelId="{9F1A4291-B76C-4100-BA39-5D0384771862}" type="presParOf" srcId="{1F90508C-F047-42B9-87E9-75538F75E43E}" destId="{1B5FDAD8-40DF-4788-90A2-B0BE7E5B1448}" srcOrd="0" destOrd="0" presId="urn:microsoft.com/office/officeart/2018/2/layout/IconVerticalSolidList"/>
    <dgm:cxn modelId="{60CCF8C7-4938-4A4D-8A35-278FBB6753CB}" type="presParOf" srcId="{1B5FDAD8-40DF-4788-90A2-B0BE7E5B1448}" destId="{932A4D9E-F308-4DFC-B442-FE0D38736E8F}" srcOrd="0" destOrd="0" presId="urn:microsoft.com/office/officeart/2018/2/layout/IconVerticalSolidList"/>
    <dgm:cxn modelId="{6B29DE89-861C-4D1F-8B0A-BB75DEBB94DA}" type="presParOf" srcId="{1B5FDAD8-40DF-4788-90A2-B0BE7E5B1448}" destId="{C14460A4-33FF-4EDE-B43D-97E90007FA89}" srcOrd="1" destOrd="0" presId="urn:microsoft.com/office/officeart/2018/2/layout/IconVerticalSolidList"/>
    <dgm:cxn modelId="{32490373-8725-4CA3-94B6-0E2E9E1CEE79}" type="presParOf" srcId="{1B5FDAD8-40DF-4788-90A2-B0BE7E5B1448}" destId="{9F128735-75B5-4A7B-9720-890F0C6D8976}" srcOrd="2" destOrd="0" presId="urn:microsoft.com/office/officeart/2018/2/layout/IconVerticalSolidList"/>
    <dgm:cxn modelId="{1A5DAA64-93BD-417C-8C44-DE2C6AE3D35C}" type="presParOf" srcId="{1B5FDAD8-40DF-4788-90A2-B0BE7E5B1448}" destId="{50B9252D-0477-49DF-9819-2ED2B4FB7734}" srcOrd="3" destOrd="0" presId="urn:microsoft.com/office/officeart/2018/2/layout/IconVerticalSolidList"/>
    <dgm:cxn modelId="{E9CFB48E-376C-4E83-A95A-2786558EE2B2}" type="presParOf" srcId="{1B5FDAD8-40DF-4788-90A2-B0BE7E5B1448}" destId="{9A595B75-B9A6-4D34-A43A-5A3ABB1BFF8D}" srcOrd="4" destOrd="0" presId="urn:microsoft.com/office/officeart/2018/2/layout/IconVerticalSolidList"/>
    <dgm:cxn modelId="{3AEF8E35-31D5-4519-B44A-3599C143CBC5}" type="presParOf" srcId="{1F90508C-F047-42B9-87E9-75538F75E43E}" destId="{7557FA9D-9EB0-43BF-ABA8-018ACD8D8F5D}" srcOrd="1" destOrd="0" presId="urn:microsoft.com/office/officeart/2018/2/layout/IconVerticalSolidList"/>
    <dgm:cxn modelId="{DCAEDF89-BB45-452E-87B6-F2747FEAF933}" type="presParOf" srcId="{1F90508C-F047-42B9-87E9-75538F75E43E}" destId="{702867C1-8AFF-48F5-B0F3-272E0E23966E}" srcOrd="2" destOrd="0" presId="urn:microsoft.com/office/officeart/2018/2/layout/IconVerticalSolidList"/>
    <dgm:cxn modelId="{936620CD-58E9-4C77-BD00-7560DA63C376}" type="presParOf" srcId="{702867C1-8AFF-48F5-B0F3-272E0E23966E}" destId="{A9FE4365-84C3-4B7E-9C4E-32B60D597BAF}" srcOrd="0" destOrd="0" presId="urn:microsoft.com/office/officeart/2018/2/layout/IconVerticalSolidList"/>
    <dgm:cxn modelId="{BCA02659-8C5F-4D98-8B81-51F3CB6586D0}" type="presParOf" srcId="{702867C1-8AFF-48F5-B0F3-272E0E23966E}" destId="{1BBCE911-0DB8-4EA8-B840-E325E31205CF}" srcOrd="1" destOrd="0" presId="urn:microsoft.com/office/officeart/2018/2/layout/IconVerticalSolidList"/>
    <dgm:cxn modelId="{C569BB27-9104-427F-9BF3-0BAF1DCD7589}" type="presParOf" srcId="{702867C1-8AFF-48F5-B0F3-272E0E23966E}" destId="{8B02F54C-9871-46B7-97FC-F735F340CDB2}" srcOrd="2" destOrd="0" presId="urn:microsoft.com/office/officeart/2018/2/layout/IconVerticalSolidList"/>
    <dgm:cxn modelId="{6EE1179C-369C-4965-897B-8E4DA4E269E9}" type="presParOf" srcId="{702867C1-8AFF-48F5-B0F3-272E0E23966E}" destId="{72FE58C2-09C1-44E9-A168-4B47ADC9C8C4}" srcOrd="3" destOrd="0" presId="urn:microsoft.com/office/officeart/2018/2/layout/IconVerticalSolidList"/>
    <dgm:cxn modelId="{91121445-5547-4FF3-B6AA-ED62E77C3360}" type="presParOf" srcId="{702867C1-8AFF-48F5-B0F3-272E0E23966E}" destId="{50A9FF8A-CF0E-42FC-BF45-1F33DA174935}" srcOrd="4" destOrd="0" presId="urn:microsoft.com/office/officeart/2018/2/layout/IconVerticalSolidList"/>
    <dgm:cxn modelId="{9261A7F6-B64E-4120-BB73-A0F5D35A74A1}" type="presParOf" srcId="{1F90508C-F047-42B9-87E9-75538F75E43E}" destId="{B30B83AE-75BA-4E7D-8770-060EFFB0DCA2}" srcOrd="3" destOrd="0" presId="urn:microsoft.com/office/officeart/2018/2/layout/IconVerticalSolidList"/>
    <dgm:cxn modelId="{238EBF17-A0F9-437D-8CFE-66E05E490F2D}" type="presParOf" srcId="{1F90508C-F047-42B9-87E9-75538F75E43E}" destId="{B8A13B38-BE33-4B6A-871D-0A514C751AF2}" srcOrd="4" destOrd="0" presId="urn:microsoft.com/office/officeart/2018/2/layout/IconVerticalSolidList"/>
    <dgm:cxn modelId="{F4E521EB-9875-407F-BA7F-58FF3DD316BE}" type="presParOf" srcId="{B8A13B38-BE33-4B6A-871D-0A514C751AF2}" destId="{BB5294BB-7D6D-438D-93A7-949D966E23FA}" srcOrd="0" destOrd="0" presId="urn:microsoft.com/office/officeart/2018/2/layout/IconVerticalSolidList"/>
    <dgm:cxn modelId="{193FD3E2-9AEA-4515-A928-CF9BED294DA8}" type="presParOf" srcId="{B8A13B38-BE33-4B6A-871D-0A514C751AF2}" destId="{74E9D26E-3EC5-4703-B907-3700AB0655E9}" srcOrd="1" destOrd="0" presId="urn:microsoft.com/office/officeart/2018/2/layout/IconVerticalSolidList"/>
    <dgm:cxn modelId="{52D208E4-BFC0-40D0-B7DE-39090458AA58}" type="presParOf" srcId="{B8A13B38-BE33-4B6A-871D-0A514C751AF2}" destId="{E1FFDF21-B5E3-456B-B38D-47BD80EA03BC}" srcOrd="2" destOrd="0" presId="urn:microsoft.com/office/officeart/2018/2/layout/IconVerticalSolidList"/>
    <dgm:cxn modelId="{13B40BA7-E5CB-4EB2-B362-AAE69CB197DF}" type="presParOf" srcId="{B8A13B38-BE33-4B6A-871D-0A514C751AF2}" destId="{CD04C30A-5390-4357-A240-995EF74FBA94}" srcOrd="3" destOrd="0" presId="urn:microsoft.com/office/officeart/2018/2/layout/IconVerticalSolidList"/>
    <dgm:cxn modelId="{98F73B40-7BAF-4F0F-90DA-191D19899FC1}" type="presParOf" srcId="{B8A13B38-BE33-4B6A-871D-0A514C751AF2}" destId="{C7271FB2-26C6-4E3B-B518-F983F0E212FE}" srcOrd="4" destOrd="0" presId="urn:microsoft.com/office/officeart/2018/2/layout/IconVerticalSolidList"/>
    <dgm:cxn modelId="{28E6C5E3-2921-464E-8CF8-BA2EBD83D612}" type="presParOf" srcId="{1F90508C-F047-42B9-87E9-75538F75E43E}" destId="{7B896CDD-41BC-4CDC-A28F-402907E315FC}" srcOrd="5" destOrd="0" presId="urn:microsoft.com/office/officeart/2018/2/layout/IconVerticalSolidList"/>
    <dgm:cxn modelId="{A2929001-6F81-44F3-A2A9-8D407D1A8A65}" type="presParOf" srcId="{1F90508C-F047-42B9-87E9-75538F75E43E}" destId="{E38C188A-12BF-4DAE-A773-C7DB62F4F3F1}" srcOrd="6" destOrd="0" presId="urn:microsoft.com/office/officeart/2018/2/layout/IconVerticalSolidList"/>
    <dgm:cxn modelId="{D14BBC83-8BED-4E15-900F-0565C873F3EA}" type="presParOf" srcId="{E38C188A-12BF-4DAE-A773-C7DB62F4F3F1}" destId="{43F11AD0-CE39-41EA-A229-3148C9896C16}" srcOrd="0" destOrd="0" presId="urn:microsoft.com/office/officeart/2018/2/layout/IconVerticalSolidList"/>
    <dgm:cxn modelId="{2D7D6154-BE69-4DF5-B1B4-FBE63F82BE7F}" type="presParOf" srcId="{E38C188A-12BF-4DAE-A773-C7DB62F4F3F1}" destId="{3C1057A2-F8D0-4452-B9EC-4978B76D7F8E}" srcOrd="1" destOrd="0" presId="urn:microsoft.com/office/officeart/2018/2/layout/IconVerticalSolidList"/>
    <dgm:cxn modelId="{CF87548A-3205-4D07-AA1F-3700897D282B}" type="presParOf" srcId="{E38C188A-12BF-4DAE-A773-C7DB62F4F3F1}" destId="{8819E8A2-5047-4070-B01C-FC05B8BAF28C}" srcOrd="2" destOrd="0" presId="urn:microsoft.com/office/officeart/2018/2/layout/IconVerticalSolidList"/>
    <dgm:cxn modelId="{47081CD2-C014-4A03-B32C-CF308CE986DF}" type="presParOf" srcId="{E38C188A-12BF-4DAE-A773-C7DB62F4F3F1}" destId="{711DF7DC-F107-43E2-B862-A6B0D6B33ED1}" srcOrd="3" destOrd="0" presId="urn:microsoft.com/office/officeart/2018/2/layout/IconVerticalSolidList"/>
    <dgm:cxn modelId="{02E8B772-0438-467A-AF61-44C495CA325C}" type="presParOf" srcId="{E38C188A-12BF-4DAE-A773-C7DB62F4F3F1}" destId="{7D2BD85B-AD2D-4B2F-AC47-930D76EDF5CF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D604DA5-B7E2-44A7-9DC8-F915AE64B2D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E3AF360-9693-4845-B1A8-F64B0D4367F1}">
      <dgm:prSet/>
      <dgm:spPr/>
      <dgm:t>
        <a:bodyPr/>
        <a:lstStyle/>
        <a:p>
          <a:r>
            <a:rPr lang="en-GB" b="0" i="0"/>
            <a:t>Can I use subheadings? </a:t>
          </a:r>
          <a:endParaRPr lang="en-US"/>
        </a:p>
      </dgm:t>
    </dgm:pt>
    <dgm:pt modelId="{8587E692-A073-4C1B-B495-5039F5EAC109}" type="parTrans" cxnId="{946C532C-5E86-4103-AC1D-E75D17513206}">
      <dgm:prSet/>
      <dgm:spPr/>
      <dgm:t>
        <a:bodyPr/>
        <a:lstStyle/>
        <a:p>
          <a:endParaRPr lang="en-US"/>
        </a:p>
      </dgm:t>
    </dgm:pt>
    <dgm:pt modelId="{8CB28D2C-AE2F-45AF-B973-E23681FA3CAD}" type="sibTrans" cxnId="{946C532C-5E86-4103-AC1D-E75D17513206}">
      <dgm:prSet/>
      <dgm:spPr/>
      <dgm:t>
        <a:bodyPr/>
        <a:lstStyle/>
        <a:p>
          <a:endParaRPr lang="en-US"/>
        </a:p>
      </dgm:t>
    </dgm:pt>
    <dgm:pt modelId="{29953356-B055-49C6-BBFB-FEDF24F4E94A}">
      <dgm:prSet/>
      <dgm:spPr/>
      <dgm:t>
        <a:bodyPr/>
        <a:lstStyle/>
        <a:p>
          <a:r>
            <a:rPr lang="en-GB" b="0" i="0"/>
            <a:t>Yes – in the case where you might have multiple independent variables or points of interest then yes it might be BETTER to use subheadings for clarity. </a:t>
          </a:r>
          <a:endParaRPr lang="en-US"/>
        </a:p>
      </dgm:t>
    </dgm:pt>
    <dgm:pt modelId="{5CAC07F5-4972-4837-B630-40EF66B38B7C}" type="parTrans" cxnId="{6552D1B8-5B36-4E1C-A034-0B1844788112}">
      <dgm:prSet/>
      <dgm:spPr/>
      <dgm:t>
        <a:bodyPr/>
        <a:lstStyle/>
        <a:p>
          <a:endParaRPr lang="en-US"/>
        </a:p>
      </dgm:t>
    </dgm:pt>
    <dgm:pt modelId="{92349CDF-90D9-4B5F-A8C8-180FAA52BF3D}" type="sibTrans" cxnId="{6552D1B8-5B36-4E1C-A034-0B1844788112}">
      <dgm:prSet/>
      <dgm:spPr/>
      <dgm:t>
        <a:bodyPr/>
        <a:lstStyle/>
        <a:p>
          <a:endParaRPr lang="en-US"/>
        </a:p>
      </dgm:t>
    </dgm:pt>
    <dgm:pt modelId="{15A33F39-77E0-4F15-9C5C-991A6BA7B3BF}">
      <dgm:prSet/>
      <dgm:spPr/>
      <dgm:t>
        <a:bodyPr/>
        <a:lstStyle/>
        <a:p>
          <a:r>
            <a:rPr lang="en-GB" b="0" i="0"/>
            <a:t>E.g. A subheading for studies looking at Age, and a subheading for studies looking at gender. </a:t>
          </a:r>
          <a:endParaRPr lang="en-US"/>
        </a:p>
      </dgm:t>
    </dgm:pt>
    <dgm:pt modelId="{3BF2E86A-FF22-4C6A-AB69-087B514D7199}" type="parTrans" cxnId="{35C53040-206C-4FF0-97D4-59156D878B9E}">
      <dgm:prSet/>
      <dgm:spPr/>
      <dgm:t>
        <a:bodyPr/>
        <a:lstStyle/>
        <a:p>
          <a:endParaRPr lang="en-US"/>
        </a:p>
      </dgm:t>
    </dgm:pt>
    <dgm:pt modelId="{F3620A2C-10FF-41E3-8B1C-0AF1A54DBDF6}" type="sibTrans" cxnId="{35C53040-206C-4FF0-97D4-59156D878B9E}">
      <dgm:prSet/>
      <dgm:spPr/>
      <dgm:t>
        <a:bodyPr/>
        <a:lstStyle/>
        <a:p>
          <a:endParaRPr lang="en-US"/>
        </a:p>
      </dgm:t>
    </dgm:pt>
    <dgm:pt modelId="{2069A031-BFCA-4415-8332-BA2BA4064AEA}">
      <dgm:prSet/>
      <dgm:spPr/>
      <dgm:t>
        <a:bodyPr/>
        <a:lstStyle/>
        <a:p>
          <a:r>
            <a:rPr lang="en-GB" b="0" i="0" dirty="0"/>
            <a:t>What would be the recommended word count guide</a:t>
          </a:r>
          <a:endParaRPr lang="en-US" dirty="0"/>
        </a:p>
      </dgm:t>
    </dgm:pt>
    <dgm:pt modelId="{C0B3423B-4CE2-418A-804C-650F87B9E1BF}" type="parTrans" cxnId="{D131BB17-153F-4566-9383-06A1C99B9294}">
      <dgm:prSet/>
      <dgm:spPr/>
      <dgm:t>
        <a:bodyPr/>
        <a:lstStyle/>
        <a:p>
          <a:endParaRPr lang="en-US"/>
        </a:p>
      </dgm:t>
    </dgm:pt>
    <dgm:pt modelId="{3A6FB6CE-D7B8-4756-9BEB-8F3A12B89E01}" type="sibTrans" cxnId="{D131BB17-153F-4566-9383-06A1C99B9294}">
      <dgm:prSet/>
      <dgm:spPr/>
      <dgm:t>
        <a:bodyPr/>
        <a:lstStyle/>
        <a:p>
          <a:endParaRPr lang="en-US"/>
        </a:p>
      </dgm:t>
    </dgm:pt>
    <dgm:pt modelId="{1A28623E-F9DD-46D7-BC2F-81914F1580E1}">
      <dgm:prSet/>
      <dgm:spPr/>
      <dgm:t>
        <a:bodyPr/>
        <a:lstStyle/>
        <a:p>
          <a:r>
            <a:rPr lang="en-GB" b="0" i="0"/>
            <a:t>Discuss with your supervisor, but as a rough guide for a 7,500 word project, approximately 3,200 of it should be the introduction / literature review. </a:t>
          </a:r>
          <a:endParaRPr lang="en-US"/>
        </a:p>
      </dgm:t>
    </dgm:pt>
    <dgm:pt modelId="{E6D2A94D-3851-4CDC-A24D-90F6956D769E}" type="parTrans" cxnId="{13ED9589-4104-4C7B-822E-55F799996EC5}">
      <dgm:prSet/>
      <dgm:spPr/>
      <dgm:t>
        <a:bodyPr/>
        <a:lstStyle/>
        <a:p>
          <a:endParaRPr lang="en-US"/>
        </a:p>
      </dgm:t>
    </dgm:pt>
    <dgm:pt modelId="{B0C92D9A-DEA2-4F4C-AB57-DA11A19962C8}" type="sibTrans" cxnId="{13ED9589-4104-4C7B-822E-55F799996EC5}">
      <dgm:prSet/>
      <dgm:spPr/>
      <dgm:t>
        <a:bodyPr/>
        <a:lstStyle/>
        <a:p>
          <a:endParaRPr lang="en-US"/>
        </a:p>
      </dgm:t>
    </dgm:pt>
    <dgm:pt modelId="{DA25C9B3-CD58-43BA-84D2-399F4D664371}" type="pres">
      <dgm:prSet presAssocID="{1D604DA5-B7E2-44A7-9DC8-F915AE64B2D5}" presName="linear" presStyleCnt="0">
        <dgm:presLayoutVars>
          <dgm:animLvl val="lvl"/>
          <dgm:resizeHandles val="exact"/>
        </dgm:presLayoutVars>
      </dgm:prSet>
      <dgm:spPr/>
    </dgm:pt>
    <dgm:pt modelId="{37D48F0B-7FB1-4741-B534-2FE20F687BB7}" type="pres">
      <dgm:prSet presAssocID="{5E3AF360-9693-4845-B1A8-F64B0D4367F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A5AD7FB-1A37-45E0-8566-877EEBBAFE33}" type="pres">
      <dgm:prSet presAssocID="{5E3AF360-9693-4845-B1A8-F64B0D4367F1}" presName="childText" presStyleLbl="revTx" presStyleIdx="0" presStyleCnt="2">
        <dgm:presLayoutVars>
          <dgm:bulletEnabled val="1"/>
        </dgm:presLayoutVars>
      </dgm:prSet>
      <dgm:spPr/>
    </dgm:pt>
    <dgm:pt modelId="{8B6D6632-5B8D-47C5-A20B-FBC1411DE122}" type="pres">
      <dgm:prSet presAssocID="{2069A031-BFCA-4415-8332-BA2BA4064AE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D0C21E0-433E-4625-A7E7-239C7B66E647}" type="pres">
      <dgm:prSet presAssocID="{2069A031-BFCA-4415-8332-BA2BA4064AE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D131BB17-153F-4566-9383-06A1C99B9294}" srcId="{1D604DA5-B7E2-44A7-9DC8-F915AE64B2D5}" destId="{2069A031-BFCA-4415-8332-BA2BA4064AEA}" srcOrd="1" destOrd="0" parTransId="{C0B3423B-4CE2-418A-804C-650F87B9E1BF}" sibTransId="{3A6FB6CE-D7B8-4756-9BEB-8F3A12B89E01}"/>
    <dgm:cxn modelId="{946C532C-5E86-4103-AC1D-E75D17513206}" srcId="{1D604DA5-B7E2-44A7-9DC8-F915AE64B2D5}" destId="{5E3AF360-9693-4845-B1A8-F64B0D4367F1}" srcOrd="0" destOrd="0" parTransId="{8587E692-A073-4C1B-B495-5039F5EAC109}" sibTransId="{8CB28D2C-AE2F-45AF-B973-E23681FA3CAD}"/>
    <dgm:cxn modelId="{35C53040-206C-4FF0-97D4-59156D878B9E}" srcId="{29953356-B055-49C6-BBFB-FEDF24F4E94A}" destId="{15A33F39-77E0-4F15-9C5C-991A6BA7B3BF}" srcOrd="0" destOrd="0" parTransId="{3BF2E86A-FF22-4C6A-AB69-087B514D7199}" sibTransId="{F3620A2C-10FF-41E3-8B1C-0AF1A54DBDF6}"/>
    <dgm:cxn modelId="{DA046446-6B53-4105-86B7-C657AA593CFA}" type="presOf" srcId="{1D604DA5-B7E2-44A7-9DC8-F915AE64B2D5}" destId="{DA25C9B3-CD58-43BA-84D2-399F4D664371}" srcOrd="0" destOrd="0" presId="urn:microsoft.com/office/officeart/2005/8/layout/vList2"/>
    <dgm:cxn modelId="{704A984A-007A-43C7-B68E-2D78C299909C}" type="presOf" srcId="{2069A031-BFCA-4415-8332-BA2BA4064AEA}" destId="{8B6D6632-5B8D-47C5-A20B-FBC1411DE122}" srcOrd="0" destOrd="0" presId="urn:microsoft.com/office/officeart/2005/8/layout/vList2"/>
    <dgm:cxn modelId="{13ED9589-4104-4C7B-822E-55F799996EC5}" srcId="{2069A031-BFCA-4415-8332-BA2BA4064AEA}" destId="{1A28623E-F9DD-46D7-BC2F-81914F1580E1}" srcOrd="0" destOrd="0" parTransId="{E6D2A94D-3851-4CDC-A24D-90F6956D769E}" sibTransId="{B0C92D9A-DEA2-4F4C-AB57-DA11A19962C8}"/>
    <dgm:cxn modelId="{CF956B98-A76B-4458-8AFC-A69321710CDD}" type="presOf" srcId="{29953356-B055-49C6-BBFB-FEDF24F4E94A}" destId="{BA5AD7FB-1A37-45E0-8566-877EEBBAFE33}" srcOrd="0" destOrd="0" presId="urn:microsoft.com/office/officeart/2005/8/layout/vList2"/>
    <dgm:cxn modelId="{EF78D9A6-61EE-427E-B90D-896418AB59EC}" type="presOf" srcId="{15A33F39-77E0-4F15-9C5C-991A6BA7B3BF}" destId="{BA5AD7FB-1A37-45E0-8566-877EEBBAFE33}" srcOrd="0" destOrd="1" presId="urn:microsoft.com/office/officeart/2005/8/layout/vList2"/>
    <dgm:cxn modelId="{6552D1B8-5B36-4E1C-A034-0B1844788112}" srcId="{5E3AF360-9693-4845-B1A8-F64B0D4367F1}" destId="{29953356-B055-49C6-BBFB-FEDF24F4E94A}" srcOrd="0" destOrd="0" parTransId="{5CAC07F5-4972-4837-B630-40EF66B38B7C}" sibTransId="{92349CDF-90D9-4B5F-A8C8-180FAA52BF3D}"/>
    <dgm:cxn modelId="{542E57BD-7B46-438C-BEBE-96E57C7951A2}" type="presOf" srcId="{1A28623E-F9DD-46D7-BC2F-81914F1580E1}" destId="{3D0C21E0-433E-4625-A7E7-239C7B66E647}" srcOrd="0" destOrd="0" presId="urn:microsoft.com/office/officeart/2005/8/layout/vList2"/>
    <dgm:cxn modelId="{752F8BFF-9083-4C21-BAAA-0156A3770A90}" type="presOf" srcId="{5E3AF360-9693-4845-B1A8-F64B0D4367F1}" destId="{37D48F0B-7FB1-4741-B534-2FE20F687BB7}" srcOrd="0" destOrd="0" presId="urn:microsoft.com/office/officeart/2005/8/layout/vList2"/>
    <dgm:cxn modelId="{FA663594-1C2D-44C9-8D85-D403E0AB2847}" type="presParOf" srcId="{DA25C9B3-CD58-43BA-84D2-399F4D664371}" destId="{37D48F0B-7FB1-4741-B534-2FE20F687BB7}" srcOrd="0" destOrd="0" presId="urn:microsoft.com/office/officeart/2005/8/layout/vList2"/>
    <dgm:cxn modelId="{15F83144-3C3B-4560-8E49-16E5B0787146}" type="presParOf" srcId="{DA25C9B3-CD58-43BA-84D2-399F4D664371}" destId="{BA5AD7FB-1A37-45E0-8566-877EEBBAFE33}" srcOrd="1" destOrd="0" presId="urn:microsoft.com/office/officeart/2005/8/layout/vList2"/>
    <dgm:cxn modelId="{E26D33AF-6DD4-4512-9B9F-0368BCF41C88}" type="presParOf" srcId="{DA25C9B3-CD58-43BA-84D2-399F4D664371}" destId="{8B6D6632-5B8D-47C5-A20B-FBC1411DE122}" srcOrd="2" destOrd="0" presId="urn:microsoft.com/office/officeart/2005/8/layout/vList2"/>
    <dgm:cxn modelId="{003A52FF-C8EC-4FD7-B40E-630A6A46E3A6}" type="presParOf" srcId="{DA25C9B3-CD58-43BA-84D2-399F4D664371}" destId="{3D0C21E0-433E-4625-A7E7-239C7B66E64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5F24D29-4A4B-4C81-B5ED-BD56DFA353B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EE5DA1-1AA2-4FA4-B9D7-253D699671D5}">
      <dgm:prSet/>
      <dgm:spPr/>
      <dgm:t>
        <a:bodyPr/>
        <a:lstStyle/>
        <a:p>
          <a:r>
            <a:rPr lang="en-GB"/>
            <a:t>My study is qualitative in design – should I only be looking for qualitative studies in my literature search. </a:t>
          </a:r>
          <a:endParaRPr lang="en-US"/>
        </a:p>
      </dgm:t>
    </dgm:pt>
    <dgm:pt modelId="{467F43F6-5B0B-46F9-88B4-52CA7AE199DB}" type="parTrans" cxnId="{33C9E01F-7708-4779-A7E1-6765537E3E2E}">
      <dgm:prSet/>
      <dgm:spPr/>
      <dgm:t>
        <a:bodyPr/>
        <a:lstStyle/>
        <a:p>
          <a:endParaRPr lang="en-US"/>
        </a:p>
      </dgm:t>
    </dgm:pt>
    <dgm:pt modelId="{82E6F3F5-21AC-429B-B955-4F2FC529EB77}" type="sibTrans" cxnId="{33C9E01F-7708-4779-A7E1-6765537E3E2E}">
      <dgm:prSet/>
      <dgm:spPr/>
      <dgm:t>
        <a:bodyPr/>
        <a:lstStyle/>
        <a:p>
          <a:endParaRPr lang="en-US"/>
        </a:p>
      </dgm:t>
    </dgm:pt>
    <dgm:pt modelId="{C889196F-A502-4E83-A2CF-AFE143400936}">
      <dgm:prSet/>
      <dgm:spPr/>
      <dgm:t>
        <a:bodyPr/>
        <a:lstStyle/>
        <a:p>
          <a:r>
            <a:rPr lang="en-GB"/>
            <a:t>No – you can look at both qualitative and quantitative studies. </a:t>
          </a:r>
          <a:endParaRPr lang="en-US"/>
        </a:p>
      </dgm:t>
    </dgm:pt>
    <dgm:pt modelId="{6F340CD9-DD53-4EAB-9896-28458FBFCC4D}" type="parTrans" cxnId="{66EA6320-BC56-4E13-8346-053BFC315212}">
      <dgm:prSet/>
      <dgm:spPr/>
      <dgm:t>
        <a:bodyPr/>
        <a:lstStyle/>
        <a:p>
          <a:endParaRPr lang="en-US"/>
        </a:p>
      </dgm:t>
    </dgm:pt>
    <dgm:pt modelId="{7B1E598A-417D-4430-8A61-8878BA236EC3}" type="sibTrans" cxnId="{66EA6320-BC56-4E13-8346-053BFC315212}">
      <dgm:prSet/>
      <dgm:spPr/>
      <dgm:t>
        <a:bodyPr/>
        <a:lstStyle/>
        <a:p>
          <a:endParaRPr lang="en-US"/>
        </a:p>
      </dgm:t>
    </dgm:pt>
    <dgm:pt modelId="{4C1710F4-DEFA-4734-A556-9B93F55FAF3F}">
      <dgm:prSet/>
      <dgm:spPr/>
      <dgm:t>
        <a:bodyPr/>
        <a:lstStyle/>
        <a:p>
          <a:r>
            <a:rPr lang="en-GB"/>
            <a:t>Again, this could also help towards building the rationale. </a:t>
          </a:r>
          <a:endParaRPr lang="en-US"/>
        </a:p>
      </dgm:t>
    </dgm:pt>
    <dgm:pt modelId="{B1957650-08D8-49A4-9CEC-CDB0D21AD66D}" type="parTrans" cxnId="{C803A838-5C32-4ABA-BFE3-5D4BACF96DCA}">
      <dgm:prSet/>
      <dgm:spPr/>
      <dgm:t>
        <a:bodyPr/>
        <a:lstStyle/>
        <a:p>
          <a:endParaRPr lang="en-US"/>
        </a:p>
      </dgm:t>
    </dgm:pt>
    <dgm:pt modelId="{7443CE3E-4AE4-4B7A-B387-62BBC5F5F665}" type="sibTrans" cxnId="{C803A838-5C32-4ABA-BFE3-5D4BACF96DCA}">
      <dgm:prSet/>
      <dgm:spPr/>
      <dgm:t>
        <a:bodyPr/>
        <a:lstStyle/>
        <a:p>
          <a:endParaRPr lang="en-US"/>
        </a:p>
      </dgm:t>
    </dgm:pt>
    <dgm:pt modelId="{DA90C591-6515-4808-88F5-55188DADF52B}" type="pres">
      <dgm:prSet presAssocID="{F5F24D29-4A4B-4C81-B5ED-BD56DFA353B3}" presName="linear" presStyleCnt="0">
        <dgm:presLayoutVars>
          <dgm:animLvl val="lvl"/>
          <dgm:resizeHandles val="exact"/>
        </dgm:presLayoutVars>
      </dgm:prSet>
      <dgm:spPr/>
    </dgm:pt>
    <dgm:pt modelId="{27334C39-9C8D-4277-B84C-21E24C9BCFBE}" type="pres">
      <dgm:prSet presAssocID="{0BEE5DA1-1AA2-4FA4-B9D7-253D699671D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285348C-1516-43D8-91B0-B1F2E399528B}" type="pres">
      <dgm:prSet presAssocID="{82E6F3F5-21AC-429B-B955-4F2FC529EB77}" presName="spacer" presStyleCnt="0"/>
      <dgm:spPr/>
    </dgm:pt>
    <dgm:pt modelId="{2BB69142-F73F-4A2A-A804-8302B01FBA4F}" type="pres">
      <dgm:prSet presAssocID="{C889196F-A502-4E83-A2CF-AFE14340093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32CDB47-D1B2-4717-87C1-5AD1D09B9E2A}" type="pres">
      <dgm:prSet presAssocID="{7B1E598A-417D-4430-8A61-8878BA236EC3}" presName="spacer" presStyleCnt="0"/>
      <dgm:spPr/>
    </dgm:pt>
    <dgm:pt modelId="{960AB765-D1BB-4DCA-B46E-1B09740D928E}" type="pres">
      <dgm:prSet presAssocID="{4C1710F4-DEFA-4734-A556-9B93F55FAF3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3C9E01F-7708-4779-A7E1-6765537E3E2E}" srcId="{F5F24D29-4A4B-4C81-B5ED-BD56DFA353B3}" destId="{0BEE5DA1-1AA2-4FA4-B9D7-253D699671D5}" srcOrd="0" destOrd="0" parTransId="{467F43F6-5B0B-46F9-88B4-52CA7AE199DB}" sibTransId="{82E6F3F5-21AC-429B-B955-4F2FC529EB77}"/>
    <dgm:cxn modelId="{66EA6320-BC56-4E13-8346-053BFC315212}" srcId="{F5F24D29-4A4B-4C81-B5ED-BD56DFA353B3}" destId="{C889196F-A502-4E83-A2CF-AFE143400936}" srcOrd="1" destOrd="0" parTransId="{6F340CD9-DD53-4EAB-9896-28458FBFCC4D}" sibTransId="{7B1E598A-417D-4430-8A61-8878BA236EC3}"/>
    <dgm:cxn modelId="{C803A838-5C32-4ABA-BFE3-5D4BACF96DCA}" srcId="{F5F24D29-4A4B-4C81-B5ED-BD56DFA353B3}" destId="{4C1710F4-DEFA-4734-A556-9B93F55FAF3F}" srcOrd="2" destOrd="0" parTransId="{B1957650-08D8-49A4-9CEC-CDB0D21AD66D}" sibTransId="{7443CE3E-4AE4-4B7A-B387-62BBC5F5F665}"/>
    <dgm:cxn modelId="{357A2F3B-BF59-4C1E-8B43-F60A65B9AE78}" type="presOf" srcId="{C889196F-A502-4E83-A2CF-AFE143400936}" destId="{2BB69142-F73F-4A2A-A804-8302B01FBA4F}" srcOrd="0" destOrd="0" presId="urn:microsoft.com/office/officeart/2005/8/layout/vList2"/>
    <dgm:cxn modelId="{66CDA59F-E27D-4D36-8D1E-49B64DE91823}" type="presOf" srcId="{4C1710F4-DEFA-4734-A556-9B93F55FAF3F}" destId="{960AB765-D1BB-4DCA-B46E-1B09740D928E}" srcOrd="0" destOrd="0" presId="urn:microsoft.com/office/officeart/2005/8/layout/vList2"/>
    <dgm:cxn modelId="{5B5698A7-A824-49B7-9A11-E1882ED4ED38}" type="presOf" srcId="{F5F24D29-4A4B-4C81-B5ED-BD56DFA353B3}" destId="{DA90C591-6515-4808-88F5-55188DADF52B}" srcOrd="0" destOrd="0" presId="urn:microsoft.com/office/officeart/2005/8/layout/vList2"/>
    <dgm:cxn modelId="{C87FB6CF-F77D-4403-BE4A-951C776A4572}" type="presOf" srcId="{0BEE5DA1-1AA2-4FA4-B9D7-253D699671D5}" destId="{27334C39-9C8D-4277-B84C-21E24C9BCFBE}" srcOrd="0" destOrd="0" presId="urn:microsoft.com/office/officeart/2005/8/layout/vList2"/>
    <dgm:cxn modelId="{2AFAF3F9-8F86-4D23-8502-05DF72504854}" type="presParOf" srcId="{DA90C591-6515-4808-88F5-55188DADF52B}" destId="{27334C39-9C8D-4277-B84C-21E24C9BCFBE}" srcOrd="0" destOrd="0" presId="urn:microsoft.com/office/officeart/2005/8/layout/vList2"/>
    <dgm:cxn modelId="{7EBE44FA-126C-4D8A-9F14-B65801552E6E}" type="presParOf" srcId="{DA90C591-6515-4808-88F5-55188DADF52B}" destId="{1285348C-1516-43D8-91B0-B1F2E399528B}" srcOrd="1" destOrd="0" presId="urn:microsoft.com/office/officeart/2005/8/layout/vList2"/>
    <dgm:cxn modelId="{3D9481E0-1D1E-410D-91D0-6A902CBDFD4C}" type="presParOf" srcId="{DA90C591-6515-4808-88F5-55188DADF52B}" destId="{2BB69142-F73F-4A2A-A804-8302B01FBA4F}" srcOrd="2" destOrd="0" presId="urn:microsoft.com/office/officeart/2005/8/layout/vList2"/>
    <dgm:cxn modelId="{1B06EF10-BB5A-4B18-A346-86A602EE59AA}" type="presParOf" srcId="{DA90C591-6515-4808-88F5-55188DADF52B}" destId="{132CDB47-D1B2-4717-87C1-5AD1D09B9E2A}" srcOrd="3" destOrd="0" presId="urn:microsoft.com/office/officeart/2005/8/layout/vList2"/>
    <dgm:cxn modelId="{0A16ADCF-B4DF-44FE-B3E7-E9DE5EB63774}" type="presParOf" srcId="{DA90C591-6515-4808-88F5-55188DADF52B}" destId="{960AB765-D1BB-4DCA-B46E-1B09740D928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15574-E014-494F-A4CB-A71BF9C3B2B3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E4145-684D-4B54-ACAB-D63307B8B3D8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D7DAD-E5D0-42C2-B1C2-2E15DFCBB079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Aim to be informative, yet as precise and concise as you can. Make sure it makes sense. </a:t>
          </a:r>
          <a:endParaRPr lang="en-US" sz="2000" kern="1200" dirty="0"/>
        </a:p>
      </dsp:txBody>
      <dsp:txXfrm>
        <a:off x="1730984" y="640"/>
        <a:ext cx="4660290" cy="1498687"/>
      </dsp:txXfrm>
    </dsp:sp>
    <dsp:sp modelId="{409DA429-ECCA-4BA5-9B6D-FA5A86D28996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F1601E-7896-484F-95AA-F5F118F2062C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54095-E97C-4B24-988A-F31CC8786461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Remember with qualitative research it is not considered an experiment, you might not even have a hypothesis (this is quite common), it is often an investigation or exploration (use these words!). </a:t>
          </a:r>
          <a:endParaRPr lang="en-US" sz="1600" kern="1200"/>
        </a:p>
      </dsp:txBody>
      <dsp:txXfrm>
        <a:off x="1730984" y="1873999"/>
        <a:ext cx="4660290" cy="1498687"/>
      </dsp:txXfrm>
    </dsp:sp>
    <dsp:sp modelId="{3A8DD9AC-0FFB-4434-9488-C0683AF71F07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A27EC-4922-4E7C-9BF1-D8FAB02B011F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2FF0F-B245-48C8-AA38-1A9A9ED7AE3E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If a case study, or a focus group state this in the title. </a:t>
          </a:r>
          <a:endParaRPr lang="en-US" sz="2000" kern="1200" dirty="0"/>
        </a:p>
      </dsp:txBody>
      <dsp:txXfrm>
        <a:off x="1730984" y="3747359"/>
        <a:ext cx="4660290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24244-CC38-4E39-ADDD-267A063F1C32}">
      <dsp:nvSpPr>
        <dsp:cNvPr id="0" name=""/>
        <dsp:cNvSpPr/>
      </dsp:nvSpPr>
      <dsp:spPr>
        <a:xfrm>
          <a:off x="1879" y="340527"/>
          <a:ext cx="4009009" cy="2405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An investigation in the impact of cyber bullying on dating confidence: A focus group approach. </a:t>
          </a:r>
          <a:endParaRPr lang="en-US" sz="2700" kern="1200"/>
        </a:p>
      </dsp:txBody>
      <dsp:txXfrm>
        <a:off x="72331" y="410979"/>
        <a:ext cx="3868105" cy="2264501"/>
      </dsp:txXfrm>
    </dsp:sp>
    <dsp:sp modelId="{ACF8DC7E-A7D5-4FBA-911C-BA5F156D004C}">
      <dsp:nvSpPr>
        <dsp:cNvPr id="0" name=""/>
        <dsp:cNvSpPr/>
      </dsp:nvSpPr>
      <dsp:spPr>
        <a:xfrm>
          <a:off x="4363682" y="1046113"/>
          <a:ext cx="849910" cy="9942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363682" y="1244960"/>
        <a:ext cx="594937" cy="596540"/>
      </dsp:txXfrm>
    </dsp:sp>
    <dsp:sp modelId="{97C51B42-445B-489B-8DDF-E5FFB091DEB0}">
      <dsp:nvSpPr>
        <dsp:cNvPr id="0" name=""/>
        <dsp:cNvSpPr/>
      </dsp:nvSpPr>
      <dsp:spPr>
        <a:xfrm>
          <a:off x="5614493" y="340527"/>
          <a:ext cx="4009009" cy="2405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Exploring the impact of cyber bullying on dating confidence: A case study of a victim of cyber bullying. </a:t>
          </a:r>
          <a:endParaRPr lang="en-US" sz="2700" kern="1200"/>
        </a:p>
      </dsp:txBody>
      <dsp:txXfrm>
        <a:off x="5684945" y="410979"/>
        <a:ext cx="3868105" cy="22645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FDB3F1-2D22-48CA-AE9A-47DEFAF9106B}">
      <dsp:nvSpPr>
        <dsp:cNvPr id="0" name=""/>
        <dsp:cNvSpPr/>
      </dsp:nvSpPr>
      <dsp:spPr>
        <a:xfrm>
          <a:off x="0" y="3344436"/>
          <a:ext cx="6574365" cy="21943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dirty="0"/>
            <a:t>The background to your study derived from the psychological literature. </a:t>
          </a:r>
          <a:endParaRPr lang="en-US" sz="2600" kern="1200" dirty="0"/>
        </a:p>
      </dsp:txBody>
      <dsp:txXfrm>
        <a:off x="0" y="3344436"/>
        <a:ext cx="6574365" cy="1184928"/>
      </dsp:txXfrm>
    </dsp:sp>
    <dsp:sp modelId="{2EB254BC-A86B-428D-88BC-FCC8CAA20EAF}">
      <dsp:nvSpPr>
        <dsp:cNvPr id="0" name=""/>
        <dsp:cNvSpPr/>
      </dsp:nvSpPr>
      <dsp:spPr>
        <a:xfrm>
          <a:off x="802" y="4485478"/>
          <a:ext cx="1314551" cy="100938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Begin in broad terms – set the context for the study. </a:t>
          </a:r>
          <a:endParaRPr lang="en-US" sz="1400" kern="1200" dirty="0"/>
        </a:p>
      </dsp:txBody>
      <dsp:txXfrm>
        <a:off x="802" y="4485478"/>
        <a:ext cx="1314551" cy="1009383"/>
      </dsp:txXfrm>
    </dsp:sp>
    <dsp:sp modelId="{13E0D543-8D37-4503-8D7E-3835AD86238D}">
      <dsp:nvSpPr>
        <dsp:cNvPr id="0" name=""/>
        <dsp:cNvSpPr/>
      </dsp:nvSpPr>
      <dsp:spPr>
        <a:xfrm>
          <a:off x="1315354" y="4485478"/>
          <a:ext cx="1314551" cy="1009383"/>
        </a:xfrm>
        <a:prstGeom prst="rect">
          <a:avLst/>
        </a:prstGeom>
        <a:solidFill>
          <a:schemeClr val="accent2">
            <a:tint val="40000"/>
            <a:alpha val="90000"/>
            <a:hueOff val="-5151046"/>
            <a:satOff val="265"/>
            <a:lumOff val="1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5151046"/>
              <a:satOff val="265"/>
              <a:lumOff val="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Then outline some relevant evidence using studies from the literature. </a:t>
          </a:r>
          <a:endParaRPr lang="en-US" sz="1200" kern="1200" dirty="0"/>
        </a:p>
      </dsp:txBody>
      <dsp:txXfrm>
        <a:off x="1315354" y="4485478"/>
        <a:ext cx="1314551" cy="1009383"/>
      </dsp:txXfrm>
    </dsp:sp>
    <dsp:sp modelId="{1AFD4317-EE69-47F2-AD39-EC6B0CF81C88}">
      <dsp:nvSpPr>
        <dsp:cNvPr id="0" name=""/>
        <dsp:cNvSpPr/>
      </dsp:nvSpPr>
      <dsp:spPr>
        <a:xfrm>
          <a:off x="2629906" y="4485478"/>
          <a:ext cx="1314551" cy="1009383"/>
        </a:xfrm>
        <a:prstGeom prst="rect">
          <a:avLst/>
        </a:prstGeom>
        <a:solidFill>
          <a:schemeClr val="accent2">
            <a:tint val="40000"/>
            <a:alpha val="90000"/>
            <a:hueOff val="-10302092"/>
            <a:satOff val="530"/>
            <a:lumOff val="2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0302092"/>
              <a:satOff val="530"/>
              <a:lumOff val="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Give the rationale for your study</a:t>
          </a:r>
          <a:r>
            <a:rPr lang="en-GB" sz="900" b="0" i="0" kern="1200" dirty="0"/>
            <a:t>. </a:t>
          </a:r>
          <a:endParaRPr lang="en-US" sz="900" kern="1200" dirty="0"/>
        </a:p>
      </dsp:txBody>
      <dsp:txXfrm>
        <a:off x="2629906" y="4485478"/>
        <a:ext cx="1314551" cy="1009383"/>
      </dsp:txXfrm>
    </dsp:sp>
    <dsp:sp modelId="{AC612227-3422-4D19-A7C6-8AA75EDBC59E}">
      <dsp:nvSpPr>
        <dsp:cNvPr id="0" name=""/>
        <dsp:cNvSpPr/>
      </dsp:nvSpPr>
      <dsp:spPr>
        <a:xfrm>
          <a:off x="3944458" y="4485478"/>
          <a:ext cx="1314551" cy="1009383"/>
        </a:xfrm>
        <a:prstGeom prst="rect">
          <a:avLst/>
        </a:prstGeom>
        <a:solidFill>
          <a:schemeClr val="accent2">
            <a:tint val="40000"/>
            <a:alpha val="90000"/>
            <a:hueOff val="-15453138"/>
            <a:satOff val="796"/>
            <a:lumOff val="41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5453138"/>
              <a:satOff val="796"/>
              <a:lumOff val="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Conclude with the specific aim of your study, including the research hypothesis (Quantitative Research). </a:t>
          </a:r>
          <a:endParaRPr lang="en-US" sz="1100" kern="1200" dirty="0"/>
        </a:p>
      </dsp:txBody>
      <dsp:txXfrm>
        <a:off x="3944458" y="4485478"/>
        <a:ext cx="1314551" cy="1009383"/>
      </dsp:txXfrm>
    </dsp:sp>
    <dsp:sp modelId="{1B9EFB0D-FC32-4685-ACB3-2ECB06AD2734}">
      <dsp:nvSpPr>
        <dsp:cNvPr id="0" name=""/>
        <dsp:cNvSpPr/>
      </dsp:nvSpPr>
      <dsp:spPr>
        <a:xfrm>
          <a:off x="5259010" y="4485478"/>
          <a:ext cx="1314551" cy="1009383"/>
        </a:xfrm>
        <a:prstGeom prst="rect">
          <a:avLst/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No need to state null hypothesis. </a:t>
          </a:r>
          <a:endParaRPr lang="en-US" sz="1400" kern="1200" dirty="0"/>
        </a:p>
      </dsp:txBody>
      <dsp:txXfrm>
        <a:off x="5259010" y="4485478"/>
        <a:ext cx="1314551" cy="1009383"/>
      </dsp:txXfrm>
    </dsp:sp>
    <dsp:sp modelId="{3940EA26-6625-45D3-BFDF-CD901B9AFE2C}">
      <dsp:nvSpPr>
        <dsp:cNvPr id="0" name=""/>
        <dsp:cNvSpPr/>
      </dsp:nvSpPr>
      <dsp:spPr>
        <a:xfrm rot="10800000">
          <a:off x="0" y="2498"/>
          <a:ext cx="6574365" cy="3374852"/>
        </a:xfrm>
        <a:prstGeom prst="upArrowCallou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A good introduction addresses two questions: What has been done in this area by other researchers? and, what is the point of the present study? </a:t>
          </a:r>
          <a:endParaRPr lang="en-US" sz="2600" kern="1200"/>
        </a:p>
      </dsp:txBody>
      <dsp:txXfrm rot="10800000">
        <a:off x="0" y="2498"/>
        <a:ext cx="6574365" cy="21928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66657-4305-469C-A409-4C1A9BAE02F8}">
      <dsp:nvSpPr>
        <dsp:cNvPr id="0" name=""/>
        <dsp:cNvSpPr/>
      </dsp:nvSpPr>
      <dsp:spPr>
        <a:xfrm>
          <a:off x="2819" y="145336"/>
          <a:ext cx="2237149" cy="313200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417" tIns="330200" rIns="17441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Start Broadly</a:t>
          </a:r>
          <a:endParaRPr lang="en-US" sz="2100" kern="1200"/>
        </a:p>
      </dsp:txBody>
      <dsp:txXfrm>
        <a:off x="2819" y="1335500"/>
        <a:ext cx="2237149" cy="1879205"/>
      </dsp:txXfrm>
    </dsp:sp>
    <dsp:sp modelId="{BA900910-5FA5-45BC-BDAF-B2E943A3AF8D}">
      <dsp:nvSpPr>
        <dsp:cNvPr id="0" name=""/>
        <dsp:cNvSpPr/>
      </dsp:nvSpPr>
      <dsp:spPr>
        <a:xfrm>
          <a:off x="651593" y="458537"/>
          <a:ext cx="939602" cy="939602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3255" tIns="12700" rIns="73255" bIns="1270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1</a:t>
          </a:r>
        </a:p>
      </dsp:txBody>
      <dsp:txXfrm>
        <a:off x="789195" y="596139"/>
        <a:ext cx="664398" cy="664398"/>
      </dsp:txXfrm>
    </dsp:sp>
    <dsp:sp modelId="{2A6822A7-1A51-4A1F-A268-40079DF55B65}">
      <dsp:nvSpPr>
        <dsp:cNvPr id="0" name=""/>
        <dsp:cNvSpPr/>
      </dsp:nvSpPr>
      <dsp:spPr>
        <a:xfrm>
          <a:off x="2819" y="3277274"/>
          <a:ext cx="2237149" cy="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FD1C17-C07B-4F23-B859-1B0DCD3F54DB}">
      <dsp:nvSpPr>
        <dsp:cNvPr id="0" name=""/>
        <dsp:cNvSpPr/>
      </dsp:nvSpPr>
      <dsp:spPr>
        <a:xfrm>
          <a:off x="2463684" y="145336"/>
          <a:ext cx="2237149" cy="313200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417" tIns="330200" rIns="17441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definitions (and definitions you will be using)</a:t>
          </a:r>
          <a:endParaRPr lang="en-US" sz="2100" kern="1200"/>
        </a:p>
      </dsp:txBody>
      <dsp:txXfrm>
        <a:off x="2463684" y="1335500"/>
        <a:ext cx="2237149" cy="1879205"/>
      </dsp:txXfrm>
    </dsp:sp>
    <dsp:sp modelId="{DB51291F-DD78-4E30-BC7F-3BC415DC07E1}">
      <dsp:nvSpPr>
        <dsp:cNvPr id="0" name=""/>
        <dsp:cNvSpPr/>
      </dsp:nvSpPr>
      <dsp:spPr>
        <a:xfrm>
          <a:off x="3112457" y="458537"/>
          <a:ext cx="939602" cy="939602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3255" tIns="12700" rIns="73255" bIns="1270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2</a:t>
          </a:r>
        </a:p>
      </dsp:txBody>
      <dsp:txXfrm>
        <a:off x="3250059" y="596139"/>
        <a:ext cx="664398" cy="664398"/>
      </dsp:txXfrm>
    </dsp:sp>
    <dsp:sp modelId="{46DD287B-D202-4C24-8CFB-49BF1071D703}">
      <dsp:nvSpPr>
        <dsp:cNvPr id="0" name=""/>
        <dsp:cNvSpPr/>
      </dsp:nvSpPr>
      <dsp:spPr>
        <a:xfrm>
          <a:off x="2463684" y="3277274"/>
          <a:ext cx="2237149" cy="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DEAB54-4056-4507-9433-32622F0B9FEF}">
      <dsp:nvSpPr>
        <dsp:cNvPr id="0" name=""/>
        <dsp:cNvSpPr/>
      </dsp:nvSpPr>
      <dsp:spPr>
        <a:xfrm>
          <a:off x="4924548" y="145336"/>
          <a:ext cx="2237149" cy="313200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417" tIns="330200" rIns="17441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statistics</a:t>
          </a:r>
          <a:endParaRPr lang="en-US" sz="2100" kern="1200"/>
        </a:p>
      </dsp:txBody>
      <dsp:txXfrm>
        <a:off x="4924548" y="1335500"/>
        <a:ext cx="2237149" cy="1879205"/>
      </dsp:txXfrm>
    </dsp:sp>
    <dsp:sp modelId="{3C764876-3535-455B-8335-DA6A2F14561C}">
      <dsp:nvSpPr>
        <dsp:cNvPr id="0" name=""/>
        <dsp:cNvSpPr/>
      </dsp:nvSpPr>
      <dsp:spPr>
        <a:xfrm>
          <a:off x="5573322" y="458537"/>
          <a:ext cx="939602" cy="939602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3255" tIns="12700" rIns="73255" bIns="1270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3</a:t>
          </a:r>
        </a:p>
      </dsp:txBody>
      <dsp:txXfrm>
        <a:off x="5710924" y="596139"/>
        <a:ext cx="664398" cy="664398"/>
      </dsp:txXfrm>
    </dsp:sp>
    <dsp:sp modelId="{C26FF357-ABD7-458E-BCB3-19F4276DAD9F}">
      <dsp:nvSpPr>
        <dsp:cNvPr id="0" name=""/>
        <dsp:cNvSpPr/>
      </dsp:nvSpPr>
      <dsp:spPr>
        <a:xfrm>
          <a:off x="4924548" y="3277274"/>
          <a:ext cx="2237149" cy="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2698BD-864B-4992-8AC7-BD49D27CBDA7}">
      <dsp:nvSpPr>
        <dsp:cNvPr id="0" name=""/>
        <dsp:cNvSpPr/>
      </dsp:nvSpPr>
      <dsp:spPr>
        <a:xfrm>
          <a:off x="7385413" y="145336"/>
          <a:ext cx="2237149" cy="313200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417" tIns="330200" rIns="17441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Set the scene </a:t>
          </a:r>
          <a:endParaRPr lang="en-US" sz="2100" kern="1200" dirty="0"/>
        </a:p>
      </dsp:txBody>
      <dsp:txXfrm>
        <a:off x="7385413" y="1335500"/>
        <a:ext cx="2237149" cy="1879205"/>
      </dsp:txXfrm>
    </dsp:sp>
    <dsp:sp modelId="{28137122-B239-4718-B3A9-8BF1CAB59AB0}">
      <dsp:nvSpPr>
        <dsp:cNvPr id="0" name=""/>
        <dsp:cNvSpPr/>
      </dsp:nvSpPr>
      <dsp:spPr>
        <a:xfrm>
          <a:off x="8034186" y="458537"/>
          <a:ext cx="939602" cy="939602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3255" tIns="12700" rIns="73255" bIns="1270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4</a:t>
          </a:r>
        </a:p>
      </dsp:txBody>
      <dsp:txXfrm>
        <a:off x="8171788" y="596139"/>
        <a:ext cx="664398" cy="664398"/>
      </dsp:txXfrm>
    </dsp:sp>
    <dsp:sp modelId="{8ABAD609-9D44-4827-AA4E-82505A66D055}">
      <dsp:nvSpPr>
        <dsp:cNvPr id="0" name=""/>
        <dsp:cNvSpPr/>
      </dsp:nvSpPr>
      <dsp:spPr>
        <a:xfrm>
          <a:off x="7385413" y="3277274"/>
          <a:ext cx="2237149" cy="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68F9D-FE74-4CA0-B33A-CE2698CAE949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49A722-CEC7-47A5-9803-E4A4540ACE5F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38C4C1-8CD4-46C5-848B-AF01F3FED7F3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Start to narrow the focus to the key studies and/or theories that are closer to your specific research area. </a:t>
          </a:r>
          <a:endParaRPr lang="en-US" sz="1500" kern="1200"/>
        </a:p>
      </dsp:txBody>
      <dsp:txXfrm>
        <a:off x="1274714" y="2177"/>
        <a:ext cx="5116560" cy="1103648"/>
      </dsp:txXfrm>
    </dsp:sp>
    <dsp:sp modelId="{4B4C9AD8-AD34-407C-B40A-0E9BDCCB609F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24931-E581-418E-90C6-BB676ADDA68A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E7983-4847-43A0-8DEE-E49EE302E5BF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Remember it is a critical literature review – so draw in some critique of these studies / theories. </a:t>
          </a:r>
          <a:endParaRPr lang="en-US" sz="1500" kern="1200"/>
        </a:p>
      </dsp:txBody>
      <dsp:txXfrm>
        <a:off x="1274714" y="1381738"/>
        <a:ext cx="5116560" cy="1103648"/>
      </dsp:txXfrm>
    </dsp:sp>
    <dsp:sp modelId="{F696C137-8F67-42B8-A531-1D0356ECFF07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372E1F-EB27-4D10-A57B-562EA14D896E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BE5DDC-95F3-4BCA-BEFB-97AFFA0E6FE7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 other studies to build upon the critique and perhaps use this critique to help formulate the rationale for your own study. </a:t>
          </a:r>
          <a:endParaRPr lang="en-US" sz="1500" kern="1200"/>
        </a:p>
      </dsp:txBody>
      <dsp:txXfrm>
        <a:off x="1274714" y="2761299"/>
        <a:ext cx="5116560" cy="1103648"/>
      </dsp:txXfrm>
    </dsp:sp>
    <dsp:sp modelId="{03465A03-4071-4A4F-A159-734750F14FFB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C089C-C5B0-46F9-9BC0-FAD394650A2D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97CCB-7B55-49F1-846F-EBEC79832FE0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Remember use contemporary literature of a peer reviewed nature (e.g. Journal Articles) as much as you can. As much as possible keep to the last 5 years. </a:t>
          </a:r>
          <a:endParaRPr lang="en-US" sz="1500" kern="1200"/>
        </a:p>
      </dsp:txBody>
      <dsp:txXfrm>
        <a:off x="1274714" y="4140860"/>
        <a:ext cx="5116560" cy="11036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EF8C81-EDE2-442F-9A2F-44B3C6F8A9F9}">
      <dsp:nvSpPr>
        <dsp:cNvPr id="0" name=""/>
        <dsp:cNvSpPr/>
      </dsp:nvSpPr>
      <dsp:spPr>
        <a:xfrm>
          <a:off x="0" y="199463"/>
          <a:ext cx="6391275" cy="13852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an important theme in your results is how family played an important part in supporting someone with a specific mental health issue, then a good literature review should also contain information on studies that have highlighted the relationship between family and mental health support. </a:t>
          </a:r>
          <a:endParaRPr lang="en-US" sz="1600" kern="1200"/>
        </a:p>
      </dsp:txBody>
      <dsp:txXfrm>
        <a:off x="67624" y="267087"/>
        <a:ext cx="6256027" cy="1250031"/>
      </dsp:txXfrm>
    </dsp:sp>
    <dsp:sp modelId="{61B7F394-02DA-405E-B925-9433767B8FB5}">
      <dsp:nvSpPr>
        <dsp:cNvPr id="0" name=""/>
        <dsp:cNvSpPr/>
      </dsp:nvSpPr>
      <dsp:spPr>
        <a:xfrm>
          <a:off x="0" y="1630823"/>
          <a:ext cx="6391275" cy="1385279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2"/>
              </a:solidFill>
            </a:rPr>
            <a:t>However, you do NOT mention this as a specific FINDING of your study in your literature review. </a:t>
          </a:r>
          <a:endParaRPr lang="en-US" sz="1600" kern="1200" dirty="0">
            <a:solidFill>
              <a:schemeClr val="tx2"/>
            </a:solidFill>
          </a:endParaRPr>
        </a:p>
      </dsp:txBody>
      <dsp:txXfrm>
        <a:off x="67624" y="1698447"/>
        <a:ext cx="6256027" cy="1250031"/>
      </dsp:txXfrm>
    </dsp:sp>
    <dsp:sp modelId="{20196211-62A6-414B-A391-70184DA74DC7}">
      <dsp:nvSpPr>
        <dsp:cNvPr id="0" name=""/>
        <dsp:cNvSpPr/>
      </dsp:nvSpPr>
      <dsp:spPr>
        <a:xfrm>
          <a:off x="0" y="3016103"/>
          <a:ext cx="6391275" cy="380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Numerous studies have highlighted the role of the family as a support network, for example Jones (2015)….. </a:t>
          </a:r>
          <a:endParaRPr lang="en-US" sz="1200" kern="1200"/>
        </a:p>
      </dsp:txBody>
      <dsp:txXfrm>
        <a:off x="0" y="3016103"/>
        <a:ext cx="6391275" cy="380880"/>
      </dsp:txXfrm>
    </dsp:sp>
    <dsp:sp modelId="{1B0B906A-27CC-4A3B-80EA-BDB4B112AAEB}">
      <dsp:nvSpPr>
        <dsp:cNvPr id="0" name=""/>
        <dsp:cNvSpPr/>
      </dsp:nvSpPr>
      <dsp:spPr>
        <a:xfrm>
          <a:off x="0" y="3396983"/>
          <a:ext cx="6391275" cy="138527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Then when it comes to your discussion of your results you can revert to the studies highlighted in the literature review. </a:t>
          </a:r>
          <a:endParaRPr lang="en-US" sz="1600" kern="1200"/>
        </a:p>
      </dsp:txBody>
      <dsp:txXfrm>
        <a:off x="67624" y="3464607"/>
        <a:ext cx="6256027" cy="1250031"/>
      </dsp:txXfrm>
    </dsp:sp>
    <dsp:sp modelId="{8815C15A-56AF-430C-ACBB-A27794F11D71}">
      <dsp:nvSpPr>
        <dsp:cNvPr id="0" name=""/>
        <dsp:cNvSpPr/>
      </dsp:nvSpPr>
      <dsp:spPr>
        <a:xfrm>
          <a:off x="0" y="4782263"/>
          <a:ext cx="6391275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The analysis supports the findings of Jones (2015) that…..</a:t>
          </a:r>
          <a:endParaRPr lang="en-US" sz="1200" kern="1200"/>
        </a:p>
      </dsp:txBody>
      <dsp:txXfrm>
        <a:off x="0" y="4782263"/>
        <a:ext cx="6391275" cy="2649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DF79E-FDB2-4847-9CCA-5DBCB73A7C4E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709EE-0E2B-4E06-909F-9AF41FBEFC16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ECB47-BCDD-42A2-9AA7-7432C8C5BBB7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you move towards the final stages of your literature review…..</a:t>
          </a:r>
          <a:endParaRPr lang="en-US" sz="2500" kern="1200"/>
        </a:p>
      </dsp:txBody>
      <dsp:txXfrm>
        <a:off x="1730984" y="640"/>
        <a:ext cx="4660290" cy="1498687"/>
      </dsp:txXfrm>
    </dsp:sp>
    <dsp:sp modelId="{25E57A6F-8FE6-4F1C-B120-F4D4E0891B5C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09986-386A-4DC7-B5CD-673CB896C307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02E2F-E85D-46C0-BBF3-CCBB3577C42B}">
      <dsp:nvSpPr>
        <dsp:cNvPr id="0" name=""/>
        <dsp:cNvSpPr/>
      </dsp:nvSpPr>
      <dsp:spPr>
        <a:xfrm>
          <a:off x="1730984" y="1873999"/>
          <a:ext cx="2876073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Aims and Rationale</a:t>
          </a:r>
          <a:endParaRPr lang="en-US" sz="2500" kern="1200" dirty="0"/>
        </a:p>
      </dsp:txBody>
      <dsp:txXfrm>
        <a:off x="1730984" y="1873999"/>
        <a:ext cx="2876073" cy="1498687"/>
      </dsp:txXfrm>
    </dsp:sp>
    <dsp:sp modelId="{DB506E3F-0529-4015-ABF1-142BC72E0FAB}">
      <dsp:nvSpPr>
        <dsp:cNvPr id="0" name=""/>
        <dsp:cNvSpPr/>
      </dsp:nvSpPr>
      <dsp:spPr>
        <a:xfrm>
          <a:off x="4607057" y="1873999"/>
          <a:ext cx="1784217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Including a rationale for your approach. </a:t>
          </a:r>
          <a:endParaRPr lang="en-US" sz="1800" kern="1200"/>
        </a:p>
      </dsp:txBody>
      <dsp:txXfrm>
        <a:off x="4607057" y="1873999"/>
        <a:ext cx="1784217" cy="1498687"/>
      </dsp:txXfrm>
    </dsp:sp>
    <dsp:sp modelId="{AE135E87-480D-4D47-92BC-EA19E64FE5F9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6207B0-7ACE-40C0-A1E9-7771158E7FD3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46C07-E1DA-4853-BB86-AC2C15ACE193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Question. 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57695-A983-4526-94BC-451AB65D6101}">
      <dsp:nvSpPr>
        <dsp:cNvPr id="0" name=""/>
        <dsp:cNvSpPr/>
      </dsp:nvSpPr>
      <dsp:spPr>
        <a:xfrm>
          <a:off x="0" y="4098"/>
          <a:ext cx="6391275" cy="8730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3969E-F515-4CF0-BBFE-F58A28D4AB6D}">
      <dsp:nvSpPr>
        <dsp:cNvPr id="0" name=""/>
        <dsp:cNvSpPr/>
      </dsp:nvSpPr>
      <dsp:spPr>
        <a:xfrm>
          <a:off x="264107" y="200542"/>
          <a:ext cx="480194" cy="480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7CB537-2984-4223-B3C3-ADED627D1E86}">
      <dsp:nvSpPr>
        <dsp:cNvPr id="0" name=""/>
        <dsp:cNvSpPr/>
      </dsp:nvSpPr>
      <dsp:spPr>
        <a:xfrm>
          <a:off x="1008409" y="4098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many ways very similar to Qualitative Research. </a:t>
          </a:r>
          <a:endParaRPr lang="en-US" sz="1500" kern="1200"/>
        </a:p>
      </dsp:txBody>
      <dsp:txXfrm>
        <a:off x="1008409" y="4098"/>
        <a:ext cx="5382865" cy="873081"/>
      </dsp:txXfrm>
    </dsp:sp>
    <dsp:sp modelId="{F98C6FB0-BB39-4314-BE2B-62FA55858E3C}">
      <dsp:nvSpPr>
        <dsp:cNvPr id="0" name=""/>
        <dsp:cNvSpPr/>
      </dsp:nvSpPr>
      <dsp:spPr>
        <a:xfrm>
          <a:off x="0" y="1095450"/>
          <a:ext cx="6391275" cy="8730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EE90CA-9AC7-4F36-9FB7-2201A519C09F}">
      <dsp:nvSpPr>
        <dsp:cNvPr id="0" name=""/>
        <dsp:cNvSpPr/>
      </dsp:nvSpPr>
      <dsp:spPr>
        <a:xfrm>
          <a:off x="264107" y="1291894"/>
          <a:ext cx="480194" cy="480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16666-D734-40AC-AD21-8F176F4D98F9}">
      <dsp:nvSpPr>
        <dsp:cNvPr id="0" name=""/>
        <dsp:cNvSpPr/>
      </dsp:nvSpPr>
      <dsp:spPr>
        <a:xfrm>
          <a:off x="1008409" y="1095450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Start broadly (e.g. Definitions / Statistics). </a:t>
          </a:r>
          <a:endParaRPr lang="en-US" sz="1500" kern="1200" dirty="0"/>
        </a:p>
      </dsp:txBody>
      <dsp:txXfrm>
        <a:off x="1008409" y="1095450"/>
        <a:ext cx="5382865" cy="873081"/>
      </dsp:txXfrm>
    </dsp:sp>
    <dsp:sp modelId="{1ABD1DC6-EE8D-443A-934B-A86B72039E98}">
      <dsp:nvSpPr>
        <dsp:cNvPr id="0" name=""/>
        <dsp:cNvSpPr/>
      </dsp:nvSpPr>
      <dsp:spPr>
        <a:xfrm>
          <a:off x="0" y="2186802"/>
          <a:ext cx="6391275" cy="8730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88404-9D17-45AB-BC2C-476F3D65C1F1}">
      <dsp:nvSpPr>
        <dsp:cNvPr id="0" name=""/>
        <dsp:cNvSpPr/>
      </dsp:nvSpPr>
      <dsp:spPr>
        <a:xfrm>
          <a:off x="264107" y="2383246"/>
          <a:ext cx="480194" cy="480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7ACF8-28EC-4C59-9835-A0977C8716E0}">
      <dsp:nvSpPr>
        <dsp:cNvPr id="0" name=""/>
        <dsp:cNvSpPr/>
      </dsp:nvSpPr>
      <dsp:spPr>
        <a:xfrm>
          <a:off x="1008409" y="2186802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Then narrow the focus (remember it is a critical literature review – so lots of critique). </a:t>
          </a:r>
          <a:endParaRPr lang="en-US" sz="1500" kern="1200"/>
        </a:p>
      </dsp:txBody>
      <dsp:txXfrm>
        <a:off x="1008409" y="2186802"/>
        <a:ext cx="5382865" cy="873081"/>
      </dsp:txXfrm>
    </dsp:sp>
    <dsp:sp modelId="{53A9258E-710C-4C37-83E6-7B6D19D7E308}">
      <dsp:nvSpPr>
        <dsp:cNvPr id="0" name=""/>
        <dsp:cNvSpPr/>
      </dsp:nvSpPr>
      <dsp:spPr>
        <a:xfrm>
          <a:off x="0" y="3278154"/>
          <a:ext cx="6391275" cy="8730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6F38A-A0B5-48F6-BCDE-039C3F62A476}">
      <dsp:nvSpPr>
        <dsp:cNvPr id="0" name=""/>
        <dsp:cNvSpPr/>
      </dsp:nvSpPr>
      <dsp:spPr>
        <a:xfrm>
          <a:off x="264107" y="3474597"/>
          <a:ext cx="480194" cy="480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664E6-C0C2-4927-A4AF-A399A30FDB26}">
      <dsp:nvSpPr>
        <dsp:cNvPr id="0" name=""/>
        <dsp:cNvSpPr/>
      </dsp:nvSpPr>
      <dsp:spPr>
        <a:xfrm>
          <a:off x="1008409" y="3278154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Making the connections between these studies and your studies clear. </a:t>
          </a:r>
          <a:endParaRPr lang="en-US" sz="1500" kern="1200"/>
        </a:p>
      </dsp:txBody>
      <dsp:txXfrm>
        <a:off x="1008409" y="3278154"/>
        <a:ext cx="5382865" cy="873081"/>
      </dsp:txXfrm>
    </dsp:sp>
    <dsp:sp modelId="{990DE840-BA0B-4B0E-BB9B-524A523E7CC7}">
      <dsp:nvSpPr>
        <dsp:cNvPr id="0" name=""/>
        <dsp:cNvSpPr/>
      </dsp:nvSpPr>
      <dsp:spPr>
        <a:xfrm>
          <a:off x="0" y="4369506"/>
          <a:ext cx="6391275" cy="8730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865F5-D944-4328-9151-92BB6216657B}">
      <dsp:nvSpPr>
        <dsp:cNvPr id="0" name=""/>
        <dsp:cNvSpPr/>
      </dsp:nvSpPr>
      <dsp:spPr>
        <a:xfrm>
          <a:off x="264107" y="4565949"/>
          <a:ext cx="480194" cy="480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73E3A-833A-41CB-83D5-806255D759FC}">
      <dsp:nvSpPr>
        <dsp:cNvPr id="0" name=""/>
        <dsp:cNvSpPr/>
      </dsp:nvSpPr>
      <dsp:spPr>
        <a:xfrm>
          <a:off x="1008409" y="4369506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Remember use contemporary literature of a peer reviewed nature (e.g. Journal Articles) as much as you can. As much as possible keep to the last 5 years. </a:t>
          </a:r>
          <a:endParaRPr lang="en-US" sz="1500" kern="1200"/>
        </a:p>
      </dsp:txBody>
      <dsp:txXfrm>
        <a:off x="1008409" y="4369506"/>
        <a:ext cx="5382865" cy="87308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EF17B-C460-473B-BF8E-CC79915A798E}">
      <dsp:nvSpPr>
        <dsp:cNvPr id="0" name=""/>
        <dsp:cNvSpPr/>
      </dsp:nvSpPr>
      <dsp:spPr>
        <a:xfrm>
          <a:off x="0" y="601"/>
          <a:ext cx="6116795" cy="1407864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17752-BE10-428C-BD69-AF75D2341DE0}">
      <dsp:nvSpPr>
        <dsp:cNvPr id="0" name=""/>
        <dsp:cNvSpPr/>
      </dsp:nvSpPr>
      <dsp:spPr>
        <a:xfrm>
          <a:off x="425878" y="317371"/>
          <a:ext cx="774325" cy="7743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D7252-E533-4EBD-8AC6-971F4D42C95A}">
      <dsp:nvSpPr>
        <dsp:cNvPr id="0" name=""/>
        <dsp:cNvSpPr/>
      </dsp:nvSpPr>
      <dsp:spPr>
        <a:xfrm>
          <a:off x="1626083" y="601"/>
          <a:ext cx="4490711" cy="1407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99" tIns="148999" rIns="148999" bIns="1489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Aim</a:t>
          </a:r>
          <a:endParaRPr lang="en-US" sz="2500" kern="1200"/>
        </a:p>
      </dsp:txBody>
      <dsp:txXfrm>
        <a:off x="1626083" y="601"/>
        <a:ext cx="4490711" cy="1407864"/>
      </dsp:txXfrm>
    </dsp:sp>
    <dsp:sp modelId="{5CCD3572-C28A-4C8F-8DC4-FCE8E133719D}">
      <dsp:nvSpPr>
        <dsp:cNvPr id="0" name=""/>
        <dsp:cNvSpPr/>
      </dsp:nvSpPr>
      <dsp:spPr>
        <a:xfrm>
          <a:off x="0" y="1760431"/>
          <a:ext cx="6116795" cy="1407864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AC159-E4F4-4E76-B427-5DBEB521462C}">
      <dsp:nvSpPr>
        <dsp:cNvPr id="0" name=""/>
        <dsp:cNvSpPr/>
      </dsp:nvSpPr>
      <dsp:spPr>
        <a:xfrm>
          <a:off x="425878" y="2077201"/>
          <a:ext cx="774325" cy="7743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6EFD-573B-488F-AB96-CD40F5DC1283}">
      <dsp:nvSpPr>
        <dsp:cNvPr id="0" name=""/>
        <dsp:cNvSpPr/>
      </dsp:nvSpPr>
      <dsp:spPr>
        <a:xfrm>
          <a:off x="1626083" y="1760431"/>
          <a:ext cx="2752557" cy="1407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99" tIns="148999" rIns="148999" bIns="1489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Rationale</a:t>
          </a:r>
          <a:endParaRPr lang="en-US" sz="2500" kern="1200" dirty="0"/>
        </a:p>
      </dsp:txBody>
      <dsp:txXfrm>
        <a:off x="1626083" y="1760431"/>
        <a:ext cx="2752557" cy="1407864"/>
      </dsp:txXfrm>
    </dsp:sp>
    <dsp:sp modelId="{F6A9628C-CC95-4EB3-B2E0-6A6B239D981C}">
      <dsp:nvSpPr>
        <dsp:cNvPr id="0" name=""/>
        <dsp:cNvSpPr/>
      </dsp:nvSpPr>
      <dsp:spPr>
        <a:xfrm>
          <a:off x="4378640" y="1760431"/>
          <a:ext cx="1738154" cy="1407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99" tIns="148999" rIns="148999" bIns="14899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Including a rationale for your approach. </a:t>
          </a:r>
          <a:endParaRPr lang="en-US" sz="1800" kern="1200"/>
        </a:p>
      </dsp:txBody>
      <dsp:txXfrm>
        <a:off x="4378640" y="1760431"/>
        <a:ext cx="1738154" cy="1407864"/>
      </dsp:txXfrm>
    </dsp:sp>
    <dsp:sp modelId="{7A597736-0625-4137-8D41-A8FEBDB7A1E4}">
      <dsp:nvSpPr>
        <dsp:cNvPr id="0" name=""/>
        <dsp:cNvSpPr/>
      </dsp:nvSpPr>
      <dsp:spPr>
        <a:xfrm>
          <a:off x="0" y="3520262"/>
          <a:ext cx="6116795" cy="140786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C48DF0-5F29-4630-AB52-F43EF6B67154}">
      <dsp:nvSpPr>
        <dsp:cNvPr id="0" name=""/>
        <dsp:cNvSpPr/>
      </dsp:nvSpPr>
      <dsp:spPr>
        <a:xfrm>
          <a:off x="425878" y="3837031"/>
          <a:ext cx="774325" cy="7743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416DE-C12A-466B-99E4-4997C9F5D1F5}">
      <dsp:nvSpPr>
        <dsp:cNvPr id="0" name=""/>
        <dsp:cNvSpPr/>
      </dsp:nvSpPr>
      <dsp:spPr>
        <a:xfrm>
          <a:off x="1626083" y="3520262"/>
          <a:ext cx="4490711" cy="1407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99" tIns="148999" rIns="148999" bIns="1489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Hypothesis</a:t>
          </a:r>
          <a:endParaRPr lang="en-US" sz="2500" kern="1200"/>
        </a:p>
      </dsp:txBody>
      <dsp:txXfrm>
        <a:off x="1626083" y="3520262"/>
        <a:ext cx="4490711" cy="14078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DA26A-D9AF-4CCF-81DA-3911B98C0D48}">
      <dsp:nvSpPr>
        <dsp:cNvPr id="0" name=""/>
        <dsp:cNvSpPr/>
      </dsp:nvSpPr>
      <dsp:spPr>
        <a:xfrm>
          <a:off x="973749" y="33063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3DDC2-D294-4A55-BC48-176D08ED1D37}">
      <dsp:nvSpPr>
        <dsp:cNvPr id="0" name=""/>
        <dsp:cNvSpPr/>
      </dsp:nvSpPr>
      <dsp:spPr>
        <a:xfrm>
          <a:off x="478749" y="1632756"/>
          <a:ext cx="1800000" cy="1977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Starting the same as mentioned previously. </a:t>
          </a:r>
          <a:endParaRPr lang="en-US" sz="1800" kern="1200" dirty="0"/>
        </a:p>
      </dsp:txBody>
      <dsp:txXfrm>
        <a:off x="478749" y="1632756"/>
        <a:ext cx="1800000" cy="1977539"/>
      </dsp:txXfrm>
    </dsp:sp>
    <dsp:sp modelId="{6B38DF6C-68B2-4E54-9771-82D7551D54C6}">
      <dsp:nvSpPr>
        <dsp:cNvPr id="0" name=""/>
        <dsp:cNvSpPr/>
      </dsp:nvSpPr>
      <dsp:spPr>
        <a:xfrm>
          <a:off x="3088749" y="33063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CD5D2-DEC9-4A09-896F-4D762438D772}">
      <dsp:nvSpPr>
        <dsp:cNvPr id="0" name=""/>
        <dsp:cNvSpPr/>
      </dsp:nvSpPr>
      <dsp:spPr>
        <a:xfrm>
          <a:off x="2593749" y="1632756"/>
          <a:ext cx="1800000" cy="1977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Start Broad (e.g. Definitions / Statistics</a:t>
          </a:r>
          <a:r>
            <a:rPr lang="en-GB" sz="1100" kern="1200" dirty="0"/>
            <a:t>)</a:t>
          </a:r>
          <a:endParaRPr lang="en-US" sz="1100" kern="1200" dirty="0"/>
        </a:p>
      </dsp:txBody>
      <dsp:txXfrm>
        <a:off x="2593749" y="1632756"/>
        <a:ext cx="1800000" cy="1977539"/>
      </dsp:txXfrm>
    </dsp:sp>
    <dsp:sp modelId="{7EC251C7-E58B-4B30-B1C6-0EF9D543F46E}">
      <dsp:nvSpPr>
        <dsp:cNvPr id="0" name=""/>
        <dsp:cNvSpPr/>
      </dsp:nvSpPr>
      <dsp:spPr>
        <a:xfrm>
          <a:off x="5203749" y="33063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B4CC1-62F1-4860-835C-863AB1434B2C}">
      <dsp:nvSpPr>
        <dsp:cNvPr id="0" name=""/>
        <dsp:cNvSpPr/>
      </dsp:nvSpPr>
      <dsp:spPr>
        <a:xfrm>
          <a:off x="4708749" y="1632756"/>
          <a:ext cx="1800000" cy="1977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Then narrow the focus (remember it is a critical literature review – so lots of critique). </a:t>
          </a:r>
          <a:endParaRPr lang="en-US" sz="1600" kern="1200" dirty="0"/>
        </a:p>
      </dsp:txBody>
      <dsp:txXfrm>
        <a:off x="4708749" y="1632756"/>
        <a:ext cx="1800000" cy="1977539"/>
      </dsp:txXfrm>
    </dsp:sp>
    <dsp:sp modelId="{880FD5B1-5219-4B38-8A84-87E160E2BD2D}">
      <dsp:nvSpPr>
        <dsp:cNvPr id="0" name=""/>
        <dsp:cNvSpPr/>
      </dsp:nvSpPr>
      <dsp:spPr>
        <a:xfrm>
          <a:off x="7318749" y="33063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0A88B-847E-40F0-BE3B-E27F422951BD}">
      <dsp:nvSpPr>
        <dsp:cNvPr id="0" name=""/>
        <dsp:cNvSpPr/>
      </dsp:nvSpPr>
      <dsp:spPr>
        <a:xfrm>
          <a:off x="6823749" y="1632756"/>
          <a:ext cx="1800000" cy="1977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Making the connections between these studies and your studies clear.</a:t>
          </a:r>
          <a:endParaRPr lang="en-US" sz="1600" kern="1200" dirty="0"/>
        </a:p>
      </dsp:txBody>
      <dsp:txXfrm>
        <a:off x="6823749" y="1632756"/>
        <a:ext cx="1800000" cy="1977539"/>
      </dsp:txXfrm>
    </dsp:sp>
    <dsp:sp modelId="{C6F83EAB-D109-44C8-BC29-A1307D564A46}">
      <dsp:nvSpPr>
        <dsp:cNvPr id="0" name=""/>
        <dsp:cNvSpPr/>
      </dsp:nvSpPr>
      <dsp:spPr>
        <a:xfrm>
          <a:off x="9433749" y="33063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AAD3A-2CB7-40E5-A2BF-5563EE5D3EF7}">
      <dsp:nvSpPr>
        <dsp:cNvPr id="0" name=""/>
        <dsp:cNvSpPr/>
      </dsp:nvSpPr>
      <dsp:spPr>
        <a:xfrm>
          <a:off x="8938749" y="1632756"/>
          <a:ext cx="1800000" cy="1977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Remember use contemporary literature of a peer reviewed nature (e.g. Journal Articles) as much as you can. As much as possible keep to the last 5 years. </a:t>
          </a:r>
          <a:endParaRPr lang="en-US" sz="1400" kern="1200" dirty="0"/>
        </a:p>
      </dsp:txBody>
      <dsp:txXfrm>
        <a:off x="8938749" y="1632756"/>
        <a:ext cx="1800000" cy="197753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A4D9E-F308-4DFC-B442-FE0D38736E8F}">
      <dsp:nvSpPr>
        <dsp:cNvPr id="0" name=""/>
        <dsp:cNvSpPr/>
      </dsp:nvSpPr>
      <dsp:spPr>
        <a:xfrm>
          <a:off x="0" y="1618"/>
          <a:ext cx="9843604" cy="820440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4460A4-33FF-4EDE-B43D-97E90007FA89}">
      <dsp:nvSpPr>
        <dsp:cNvPr id="0" name=""/>
        <dsp:cNvSpPr/>
      </dsp:nvSpPr>
      <dsp:spPr>
        <a:xfrm>
          <a:off x="248183" y="186217"/>
          <a:ext cx="451242" cy="451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9252D-0477-49DF-9819-2ED2B4FB7734}">
      <dsp:nvSpPr>
        <dsp:cNvPr id="0" name=""/>
        <dsp:cNvSpPr/>
      </dsp:nvSpPr>
      <dsp:spPr>
        <a:xfrm>
          <a:off x="947609" y="1618"/>
          <a:ext cx="4429621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Rational for your study</a:t>
          </a:r>
          <a:endParaRPr lang="en-US" sz="2200" kern="1200"/>
        </a:p>
      </dsp:txBody>
      <dsp:txXfrm>
        <a:off x="947609" y="1618"/>
        <a:ext cx="4429621" cy="820440"/>
      </dsp:txXfrm>
    </dsp:sp>
    <dsp:sp modelId="{9A595B75-B9A6-4D34-A43A-5A3ABB1BFF8D}">
      <dsp:nvSpPr>
        <dsp:cNvPr id="0" name=""/>
        <dsp:cNvSpPr/>
      </dsp:nvSpPr>
      <dsp:spPr>
        <a:xfrm>
          <a:off x="5377230" y="1618"/>
          <a:ext cx="4466373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is where you provide a rationale for your phase 1 and phase 2. </a:t>
          </a:r>
          <a:endParaRPr lang="en-US" sz="1800" kern="1200"/>
        </a:p>
      </dsp:txBody>
      <dsp:txXfrm>
        <a:off x="5377230" y="1618"/>
        <a:ext cx="4466373" cy="820440"/>
      </dsp:txXfrm>
    </dsp:sp>
    <dsp:sp modelId="{A9FE4365-84C3-4B7E-9C4E-32B60D597BAF}">
      <dsp:nvSpPr>
        <dsp:cNvPr id="0" name=""/>
        <dsp:cNvSpPr/>
      </dsp:nvSpPr>
      <dsp:spPr>
        <a:xfrm>
          <a:off x="0" y="1027169"/>
          <a:ext cx="9843604" cy="82044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BCE911-0DB8-4EA8-B840-E325E31205CF}">
      <dsp:nvSpPr>
        <dsp:cNvPr id="0" name=""/>
        <dsp:cNvSpPr/>
      </dsp:nvSpPr>
      <dsp:spPr>
        <a:xfrm>
          <a:off x="248183" y="1211768"/>
          <a:ext cx="451242" cy="451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E58C2-09C1-44E9-A168-4B47ADC9C8C4}">
      <dsp:nvSpPr>
        <dsp:cNvPr id="0" name=""/>
        <dsp:cNvSpPr/>
      </dsp:nvSpPr>
      <dsp:spPr>
        <a:xfrm>
          <a:off x="947609" y="1027169"/>
          <a:ext cx="4429621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Aim of your study. </a:t>
          </a:r>
          <a:endParaRPr lang="en-US" sz="2200" kern="1200"/>
        </a:p>
      </dsp:txBody>
      <dsp:txXfrm>
        <a:off x="947609" y="1027169"/>
        <a:ext cx="4429621" cy="820440"/>
      </dsp:txXfrm>
    </dsp:sp>
    <dsp:sp modelId="{50A9FF8A-CF0E-42FC-BF45-1F33DA174935}">
      <dsp:nvSpPr>
        <dsp:cNvPr id="0" name=""/>
        <dsp:cNvSpPr/>
      </dsp:nvSpPr>
      <dsp:spPr>
        <a:xfrm>
          <a:off x="5377230" y="1027169"/>
          <a:ext cx="4466373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Discuss both phase 1 and phase 2</a:t>
          </a:r>
          <a:endParaRPr lang="en-US" sz="1800" kern="1200"/>
        </a:p>
      </dsp:txBody>
      <dsp:txXfrm>
        <a:off x="5377230" y="1027169"/>
        <a:ext cx="4466373" cy="820440"/>
      </dsp:txXfrm>
    </dsp:sp>
    <dsp:sp modelId="{BB5294BB-7D6D-438D-93A7-949D966E23FA}">
      <dsp:nvSpPr>
        <dsp:cNvPr id="0" name=""/>
        <dsp:cNvSpPr/>
      </dsp:nvSpPr>
      <dsp:spPr>
        <a:xfrm>
          <a:off x="0" y="2052720"/>
          <a:ext cx="9843604" cy="820440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9D26E-3EC5-4703-B907-3700AB0655E9}">
      <dsp:nvSpPr>
        <dsp:cNvPr id="0" name=""/>
        <dsp:cNvSpPr/>
      </dsp:nvSpPr>
      <dsp:spPr>
        <a:xfrm>
          <a:off x="248183" y="2237319"/>
          <a:ext cx="451242" cy="451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4C30A-5390-4357-A240-995EF74FBA94}">
      <dsp:nvSpPr>
        <dsp:cNvPr id="0" name=""/>
        <dsp:cNvSpPr/>
      </dsp:nvSpPr>
      <dsp:spPr>
        <a:xfrm>
          <a:off x="947609" y="2052720"/>
          <a:ext cx="4429621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Question</a:t>
          </a:r>
          <a:endParaRPr lang="en-US" sz="2200" kern="1200"/>
        </a:p>
      </dsp:txBody>
      <dsp:txXfrm>
        <a:off x="947609" y="2052720"/>
        <a:ext cx="4429621" cy="820440"/>
      </dsp:txXfrm>
    </dsp:sp>
    <dsp:sp modelId="{C7271FB2-26C6-4E3B-B518-F983F0E212FE}">
      <dsp:nvSpPr>
        <dsp:cNvPr id="0" name=""/>
        <dsp:cNvSpPr/>
      </dsp:nvSpPr>
      <dsp:spPr>
        <a:xfrm>
          <a:off x="5377230" y="2052720"/>
          <a:ext cx="4466373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Qualitative Phase</a:t>
          </a:r>
          <a:endParaRPr lang="en-US" sz="1800" kern="1200"/>
        </a:p>
      </dsp:txBody>
      <dsp:txXfrm>
        <a:off x="5377230" y="2052720"/>
        <a:ext cx="4466373" cy="820440"/>
      </dsp:txXfrm>
    </dsp:sp>
    <dsp:sp modelId="{43F11AD0-CE39-41EA-A229-3148C9896C16}">
      <dsp:nvSpPr>
        <dsp:cNvPr id="0" name=""/>
        <dsp:cNvSpPr/>
      </dsp:nvSpPr>
      <dsp:spPr>
        <a:xfrm>
          <a:off x="0" y="3078271"/>
          <a:ext cx="9843604" cy="820440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057A2-F8D0-4452-B9EC-4978B76D7F8E}">
      <dsp:nvSpPr>
        <dsp:cNvPr id="0" name=""/>
        <dsp:cNvSpPr/>
      </dsp:nvSpPr>
      <dsp:spPr>
        <a:xfrm>
          <a:off x="248183" y="3262870"/>
          <a:ext cx="451242" cy="451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DF7DC-F107-43E2-B862-A6B0D6B33ED1}">
      <dsp:nvSpPr>
        <dsp:cNvPr id="0" name=""/>
        <dsp:cNvSpPr/>
      </dsp:nvSpPr>
      <dsp:spPr>
        <a:xfrm>
          <a:off x="947609" y="3078271"/>
          <a:ext cx="4429621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Hypothesis</a:t>
          </a:r>
          <a:endParaRPr lang="en-US" sz="2200" kern="1200"/>
        </a:p>
      </dsp:txBody>
      <dsp:txXfrm>
        <a:off x="947609" y="3078271"/>
        <a:ext cx="4429621" cy="820440"/>
      </dsp:txXfrm>
    </dsp:sp>
    <dsp:sp modelId="{7D2BD85B-AD2D-4B2F-AC47-930D76EDF5CF}">
      <dsp:nvSpPr>
        <dsp:cNvPr id="0" name=""/>
        <dsp:cNvSpPr/>
      </dsp:nvSpPr>
      <dsp:spPr>
        <a:xfrm>
          <a:off x="5377230" y="3078271"/>
          <a:ext cx="4466373" cy="820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830" tIns="86830" rIns="86830" bIns="8683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Quantitative Phase</a:t>
          </a:r>
          <a:endParaRPr lang="en-US" sz="1800" kern="1200"/>
        </a:p>
      </dsp:txBody>
      <dsp:txXfrm>
        <a:off x="5377230" y="3078271"/>
        <a:ext cx="4466373" cy="8204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D48F0B-7FB1-4741-B534-2FE20F687BB7}">
      <dsp:nvSpPr>
        <dsp:cNvPr id="0" name=""/>
        <dsp:cNvSpPr/>
      </dsp:nvSpPr>
      <dsp:spPr>
        <a:xfrm>
          <a:off x="0" y="13623"/>
          <a:ext cx="6391275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Can I use subheadings? </a:t>
          </a:r>
          <a:endParaRPr lang="en-US" sz="2700" kern="1200"/>
        </a:p>
      </dsp:txBody>
      <dsp:txXfrm>
        <a:off x="52359" y="65982"/>
        <a:ext cx="6286557" cy="967861"/>
      </dsp:txXfrm>
    </dsp:sp>
    <dsp:sp modelId="{BA5AD7FB-1A37-45E0-8566-877EEBBAFE33}">
      <dsp:nvSpPr>
        <dsp:cNvPr id="0" name=""/>
        <dsp:cNvSpPr/>
      </dsp:nvSpPr>
      <dsp:spPr>
        <a:xfrm>
          <a:off x="0" y="1086202"/>
          <a:ext cx="6391275" cy="2235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0" i="0" kern="1200"/>
            <a:t>Yes – in the case where you might have multiple independent variables or points of interest then yes it might be BETTER to use subheadings for clarity. </a:t>
          </a:r>
          <a:endParaRPr lang="en-US" sz="2100" kern="120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0" i="0" kern="1200"/>
            <a:t>E.g. A subheading for studies looking at Age, and a subheading for studies looking at gender. </a:t>
          </a:r>
          <a:endParaRPr lang="en-US" sz="2100" kern="1200"/>
        </a:p>
      </dsp:txBody>
      <dsp:txXfrm>
        <a:off x="0" y="1086202"/>
        <a:ext cx="6391275" cy="2235599"/>
      </dsp:txXfrm>
    </dsp:sp>
    <dsp:sp modelId="{8B6D6632-5B8D-47C5-A20B-FBC1411DE122}">
      <dsp:nvSpPr>
        <dsp:cNvPr id="0" name=""/>
        <dsp:cNvSpPr/>
      </dsp:nvSpPr>
      <dsp:spPr>
        <a:xfrm>
          <a:off x="0" y="3321802"/>
          <a:ext cx="6391275" cy="107257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What would be the recommended word count guide</a:t>
          </a:r>
          <a:endParaRPr lang="en-US" sz="2700" kern="1200" dirty="0"/>
        </a:p>
      </dsp:txBody>
      <dsp:txXfrm>
        <a:off x="52359" y="3374161"/>
        <a:ext cx="6286557" cy="967861"/>
      </dsp:txXfrm>
    </dsp:sp>
    <dsp:sp modelId="{3D0C21E0-433E-4625-A7E7-239C7B66E647}">
      <dsp:nvSpPr>
        <dsp:cNvPr id="0" name=""/>
        <dsp:cNvSpPr/>
      </dsp:nvSpPr>
      <dsp:spPr>
        <a:xfrm>
          <a:off x="0" y="4394381"/>
          <a:ext cx="6391275" cy="1257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0" i="0" kern="1200"/>
            <a:t>Discuss with your supervisor, but as a rough guide for a 7,500 word project, approximately 3,200 of it should be the introduction / literature review. </a:t>
          </a:r>
          <a:endParaRPr lang="en-US" sz="2100" kern="1200"/>
        </a:p>
      </dsp:txBody>
      <dsp:txXfrm>
        <a:off x="0" y="4394381"/>
        <a:ext cx="6391275" cy="125752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334C39-9C8D-4277-B84C-21E24C9BCFBE}">
      <dsp:nvSpPr>
        <dsp:cNvPr id="0" name=""/>
        <dsp:cNvSpPr/>
      </dsp:nvSpPr>
      <dsp:spPr>
        <a:xfrm>
          <a:off x="0" y="358223"/>
          <a:ext cx="6391275" cy="1460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My study is qualitative in design – should I only be looking for qualitative studies in my literature search. </a:t>
          </a:r>
          <a:endParaRPr lang="en-US" sz="2600" kern="1200"/>
        </a:p>
      </dsp:txBody>
      <dsp:txXfrm>
        <a:off x="71279" y="429502"/>
        <a:ext cx="6248717" cy="1317602"/>
      </dsp:txXfrm>
    </dsp:sp>
    <dsp:sp modelId="{2BB69142-F73F-4A2A-A804-8302B01FBA4F}">
      <dsp:nvSpPr>
        <dsp:cNvPr id="0" name=""/>
        <dsp:cNvSpPr/>
      </dsp:nvSpPr>
      <dsp:spPr>
        <a:xfrm>
          <a:off x="0" y="1893263"/>
          <a:ext cx="6391275" cy="146016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 – you can look at both qualitative and quantitative studies. </a:t>
          </a:r>
          <a:endParaRPr lang="en-US" sz="2600" kern="1200"/>
        </a:p>
      </dsp:txBody>
      <dsp:txXfrm>
        <a:off x="71279" y="1964542"/>
        <a:ext cx="6248717" cy="1317602"/>
      </dsp:txXfrm>
    </dsp:sp>
    <dsp:sp modelId="{960AB765-D1BB-4DCA-B46E-1B09740D928E}">
      <dsp:nvSpPr>
        <dsp:cNvPr id="0" name=""/>
        <dsp:cNvSpPr/>
      </dsp:nvSpPr>
      <dsp:spPr>
        <a:xfrm>
          <a:off x="0" y="3428303"/>
          <a:ext cx="6391275" cy="146016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Again, this could also help towards building the rationale. </a:t>
          </a:r>
          <a:endParaRPr lang="en-US" sz="2600" kern="1200"/>
        </a:p>
      </dsp:txBody>
      <dsp:txXfrm>
        <a:off x="71279" y="3499582"/>
        <a:ext cx="6248717" cy="13176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793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241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22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902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33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02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38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51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132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78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789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853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25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919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0273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2334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939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DAA7029-00D5-47E5-9B57-1BFFFF9D0909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6DF3AED-C383-41BD-BAE6-AFF865DE0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29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03A3A-7A9D-ABFB-3761-3C2A4DBB96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7145" y="1241266"/>
            <a:ext cx="4535926" cy="31537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dirty="0">
                <a:solidFill>
                  <a:srgbClr val="EBEBEB"/>
                </a:solidFill>
              </a:rPr>
              <a:t>Writing up your project – Introduction / Literature Review.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2098D3-3F38-688C-2E39-F30612C94A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7145" y="4591665"/>
            <a:ext cx="4535926" cy="1622322"/>
          </a:xfrm>
        </p:spPr>
        <p:txBody>
          <a:bodyPr>
            <a:normAutofit/>
          </a:bodyPr>
          <a:lstStyle/>
          <a:p>
            <a:r>
              <a:rPr lang="en-GB" dirty="0"/>
              <a:t>Karen Eaton - Thomas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E2D86BB-893F-471B-AD66-50E01777C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3" y="396837"/>
            <a:ext cx="6451503" cy="6058999"/>
            <a:chOff x="423333" y="396837"/>
            <a:chExt cx="6451503" cy="605899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1E3F80D-79C6-468A-83E4-3FEA58556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3" y="402165"/>
              <a:ext cx="522933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009504C1-96CE-44B4-8DF0-613CF9D1D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3161515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1F299836-4C10-4395-B386-C0FA537C4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5004670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7" name="Graphic 6" descr="Typewriter">
            <a:extLst>
              <a:ext uri="{FF2B5EF4-FFF2-40B4-BE49-F238E27FC236}">
                <a16:creationId xmlns:a16="http://schemas.microsoft.com/office/drawing/2014/main" id="{749311FD-DC3D-ABE8-A44D-DA3B03E81E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87252" y="1114621"/>
            <a:ext cx="4628758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537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7AEDF-512F-A7D5-CCAE-26357FAA8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Structuring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5BC0A-1446-D79C-CC3F-9A2663C1E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000"/>
              <a:t>You will need the following details. </a:t>
            </a:r>
          </a:p>
          <a:p>
            <a:r>
              <a:rPr lang="en-GB" sz="2000"/>
              <a:t>Clear Precise Title</a:t>
            </a:r>
          </a:p>
          <a:p>
            <a:r>
              <a:rPr lang="en-GB" sz="2000"/>
              <a:t>Abstract</a:t>
            </a:r>
          </a:p>
          <a:p>
            <a:r>
              <a:rPr lang="en-GB" sz="2000"/>
              <a:t>Major Sections</a:t>
            </a:r>
          </a:p>
          <a:p>
            <a:pPr lvl="1"/>
            <a:r>
              <a:rPr lang="en-GB" sz="2000"/>
              <a:t>Introduction</a:t>
            </a:r>
          </a:p>
          <a:p>
            <a:pPr lvl="1"/>
            <a:r>
              <a:rPr lang="en-GB" sz="2000"/>
              <a:t>Methodology</a:t>
            </a:r>
          </a:p>
          <a:p>
            <a:pPr lvl="1"/>
            <a:r>
              <a:rPr lang="en-GB" sz="2000"/>
              <a:t>Results</a:t>
            </a:r>
          </a:p>
          <a:p>
            <a:pPr lvl="1"/>
            <a:r>
              <a:rPr lang="en-GB" sz="2000"/>
              <a:t>Discussion (Please note Results / Discussion often merged in qualitative research)</a:t>
            </a:r>
          </a:p>
          <a:p>
            <a:pPr lvl="1"/>
            <a:r>
              <a:rPr lang="en-GB" sz="2000"/>
              <a:t>Conclusion</a:t>
            </a:r>
          </a:p>
          <a:p>
            <a:pPr lvl="1"/>
            <a:r>
              <a:rPr lang="en-GB" sz="2000"/>
              <a:t>References</a:t>
            </a:r>
          </a:p>
          <a:p>
            <a:pPr lvl="1"/>
            <a:r>
              <a:rPr lang="en-GB" sz="2000"/>
              <a:t>Appendices. </a:t>
            </a:r>
          </a:p>
        </p:txBody>
      </p:sp>
    </p:spTree>
    <p:extLst>
      <p:ext uri="{BB962C8B-B14F-4D97-AF65-F5344CB8AC3E}">
        <p14:creationId xmlns:p14="http://schemas.microsoft.com/office/powerpoint/2010/main" val="3081609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5D0BFC-9111-D44E-B165-34B7B5530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B2F60C-38E1-5883-D4D2-F47463FEEF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53318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1249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AAAEB-FF91-4023-143A-8DF33B49B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Titles -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AFA045-D859-5781-9288-AB1107B331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922744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535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E6FB7-04CD-65EA-0EFE-9650CFAFD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0319-2910-588A-9B41-0B79959ED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Abstract (placed directly underneath your title). </a:t>
            </a:r>
          </a:p>
          <a:p>
            <a:pPr lvl="1"/>
            <a:r>
              <a:rPr lang="en-GB" sz="2000" dirty="0"/>
              <a:t>Summary of report. Try to be as succinct as possible. Include the following details. </a:t>
            </a:r>
          </a:p>
          <a:p>
            <a:pPr lvl="2"/>
            <a:r>
              <a:rPr lang="en-GB" sz="2000" dirty="0"/>
              <a:t>Background to your study. </a:t>
            </a:r>
          </a:p>
          <a:p>
            <a:pPr lvl="2"/>
            <a:r>
              <a:rPr lang="en-GB" sz="2000" dirty="0"/>
              <a:t>Method – A brief statement of design and sample. </a:t>
            </a:r>
          </a:p>
          <a:p>
            <a:pPr lvl="2"/>
            <a:r>
              <a:rPr lang="en-GB" sz="2000" dirty="0"/>
              <a:t>Results – the main findings in words (just brief note of the themes). </a:t>
            </a:r>
          </a:p>
          <a:p>
            <a:pPr lvl="2"/>
            <a:r>
              <a:rPr lang="en-GB" sz="2000" dirty="0"/>
              <a:t>Conclusion – in one line if possible. </a:t>
            </a:r>
          </a:p>
          <a:p>
            <a:pPr lvl="3"/>
            <a:r>
              <a:rPr lang="en-GB" sz="2000" dirty="0"/>
              <a:t>150-200 words maximum. </a:t>
            </a:r>
          </a:p>
        </p:txBody>
      </p:sp>
    </p:spTree>
    <p:extLst>
      <p:ext uri="{BB962C8B-B14F-4D97-AF65-F5344CB8AC3E}">
        <p14:creationId xmlns:p14="http://schemas.microsoft.com/office/powerpoint/2010/main" val="3374121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DB356-B477-064F-3880-DE2D29899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/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E417D-8BEC-B353-B6BA-C1A4C8C97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000" dirty="0"/>
              <a:t>The background to your study derived from psychological literature. </a:t>
            </a:r>
          </a:p>
          <a:p>
            <a:pPr lvl="1"/>
            <a:r>
              <a:rPr lang="en-GB" sz="2000" dirty="0"/>
              <a:t>Begin in broad terms – set the context for the study. </a:t>
            </a:r>
          </a:p>
          <a:p>
            <a:pPr lvl="1"/>
            <a:r>
              <a:rPr lang="en-GB" sz="2000" dirty="0"/>
              <a:t>Then outline some relevant evidence using studies from the literature. </a:t>
            </a:r>
          </a:p>
          <a:p>
            <a:pPr lvl="1"/>
            <a:r>
              <a:rPr lang="en-GB" sz="2000" dirty="0"/>
              <a:t>Give the rationale for your study. </a:t>
            </a:r>
          </a:p>
          <a:p>
            <a:pPr lvl="1"/>
            <a:r>
              <a:rPr lang="en-GB" sz="2000" dirty="0"/>
              <a:t>Conclude with the specific aim of your study, including the research question. </a:t>
            </a:r>
          </a:p>
          <a:p>
            <a:pPr lvl="2"/>
            <a:r>
              <a:rPr lang="en-GB" sz="2000" dirty="0"/>
              <a:t>As stated, a qualitative report is largely investigative and should </a:t>
            </a:r>
            <a:r>
              <a:rPr lang="en-GB" sz="2000" b="1" dirty="0"/>
              <a:t>not have a hypothesis</a:t>
            </a:r>
            <a:r>
              <a:rPr lang="en-GB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84111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BBEC0C-8438-620D-E24C-1474E1CFD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Introduction / Literature Review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BA900-4D02-3570-2EBA-9D87104DB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644930"/>
              </p:ext>
            </p:extLst>
          </p:nvPr>
        </p:nvGraphicFramePr>
        <p:xfrm>
          <a:off x="5194300" y="808038"/>
          <a:ext cx="6574365" cy="5541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8206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E39B1-05FD-DF06-12AA-147698DE2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Structuring 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3E3CA-1394-0BD2-3C11-12DA389C5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Introduction / Literature Review.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Same format as with any report. 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Start by stating the general area. 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Review the relevant research and theory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Quite often it can be appropriate to complete (NOT WRITE UP) your analysis first then complete your introduction / literature review (for qualitative research). </a:t>
            </a:r>
          </a:p>
          <a:p>
            <a:pPr lvl="2">
              <a:lnSpc>
                <a:spcPct val="90000"/>
              </a:lnSpc>
            </a:pPr>
            <a:r>
              <a:rPr lang="en-GB" sz="2000" b="1" dirty="0"/>
              <a:t>Rationale for your study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End with statement of research question (qualitative research)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For quantitative reports you WILL need a declaration of your hypothesis. </a:t>
            </a:r>
          </a:p>
        </p:txBody>
      </p:sp>
    </p:spTree>
    <p:extLst>
      <p:ext uri="{BB962C8B-B14F-4D97-AF65-F5344CB8AC3E}">
        <p14:creationId xmlns:p14="http://schemas.microsoft.com/office/powerpoint/2010/main" val="3345114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374461-A544-4BB0-2519-C2F1120EA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Starting the Introduction / Literature Review.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6C235A-9BEF-12F8-47B5-B6BE8AA66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19501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9514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C87E78-DC7E-08C6-B66F-0029AA9BE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The next steps of a literature review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87399DB-72D5-5477-F927-22EAE7BBAA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838729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282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1691F-1696-93C1-7A62-925206453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Qualitative Research Literature Review.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8916B-14B5-A9F3-26E3-AAEC5B9C5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Largely follows the same principles as noted on previous slides. </a:t>
            </a:r>
          </a:p>
          <a:p>
            <a:endParaRPr lang="en-GB" sz="2000" dirty="0"/>
          </a:p>
          <a:p>
            <a:r>
              <a:rPr lang="en-GB" sz="2000" dirty="0"/>
              <a:t>Start broadly (e.g. Definitions / Statistics). </a:t>
            </a:r>
          </a:p>
          <a:p>
            <a:endParaRPr lang="en-GB" sz="2000" dirty="0"/>
          </a:p>
          <a:p>
            <a:r>
              <a:rPr lang="en-GB" sz="2000" dirty="0"/>
              <a:t>Then narrow the focus (remembering it is a critical literature review – so lots of critique)</a:t>
            </a:r>
          </a:p>
          <a:p>
            <a:endParaRPr lang="en-GB" sz="2000" dirty="0"/>
          </a:p>
          <a:p>
            <a:r>
              <a:rPr lang="en-GB" sz="2000" b="1" dirty="0"/>
              <a:t>Remember when discussing the results of your analysis you should not really bring in new research that you haven’t covered – so OFTEN it is better to finish your literature review after you know what is going to be discussed – see example on next slide. </a:t>
            </a:r>
          </a:p>
        </p:txBody>
      </p:sp>
    </p:spTree>
    <p:extLst>
      <p:ext uri="{BB962C8B-B14F-4D97-AF65-F5344CB8AC3E}">
        <p14:creationId xmlns:p14="http://schemas.microsoft.com/office/powerpoint/2010/main" val="2075651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3E7F7A-041E-69B2-0CD6-3467F9949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An example……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21354C6-7767-D13F-8F2F-94D1924D70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039078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8644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F1A268-C2CC-6486-B767-D4EE6323D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Qualitative Research Literature Review.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191B8B-16C5-5334-C102-A0E9E9076A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187290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8955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3C1A29-4CF7-D0B5-B071-EBFE80F46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Quantitative Research Literature Review.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CC9DC1-7D77-9EB0-385A-B28F1F6560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76098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3591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000C36E-AAFD-4188-BB55-FAE4A8272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CB6D4A-4ADE-4BAF-BB67-7E9E8AB2C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343043" y="402165"/>
            <a:ext cx="6738659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065753A-F15B-43F6-B811-03D543426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9519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219AED55-7F29-4A42-9B4E-43EA0551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6355223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3394EDF3-F539-40F8-9354-FE0288582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4512068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5236E71-242B-4CE7-96BC-B66F91F9D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81884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683A5930-ABB0-4C7A-8E96-AB945DFB0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E2AB0-089A-BB02-DCDC-A04DF09DE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239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Quantitative Research Literature Review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3E51D9F-DA72-49DE-9183-76B062B38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4AEF37-F414-6706-79A4-39FAD5012D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777082"/>
              </p:ext>
            </p:extLst>
          </p:nvPr>
        </p:nvGraphicFramePr>
        <p:xfrm>
          <a:off x="964907" y="973667"/>
          <a:ext cx="6116795" cy="4928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2613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CBDAA-CAE4-6712-982B-E1BBFB05B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Design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F7E570-501C-0AC7-319B-110099A522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887077"/>
              </p:ext>
            </p:extLst>
          </p:nvPr>
        </p:nvGraphicFramePr>
        <p:xfrm>
          <a:off x="476518" y="2421227"/>
          <a:ext cx="11217499" cy="3940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72307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07F2A-8E3D-21C2-08D0-C992E6D06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Design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E4F2BB-5462-ADFD-8207-DDAC0BDAB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3029172"/>
              </p:ext>
            </p:extLst>
          </p:nvPr>
        </p:nvGraphicFramePr>
        <p:xfrm>
          <a:off x="1154954" y="2603499"/>
          <a:ext cx="9843604" cy="3900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865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5DA8DC-A736-BFA1-CA8D-044F1D377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Frequently Asked Questions…..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718DE6-7868-F744-FD3A-88A4EC1D4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319614"/>
              </p:ext>
            </p:extLst>
          </p:nvPr>
        </p:nvGraphicFramePr>
        <p:xfrm>
          <a:off x="5194300" y="808038"/>
          <a:ext cx="6391275" cy="5665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87877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7B0F9-ECAC-B751-1CE7-A02239F75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Frequently asked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A5078-93D3-4CFF-2340-AF0CEC291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Can I include studies that I have noted in my proposal / ethics form? </a:t>
            </a:r>
          </a:p>
          <a:p>
            <a:pPr lvl="2"/>
            <a:r>
              <a:rPr lang="en-GB" sz="2000" dirty="0"/>
              <a:t>Yes of course you can, however, be aware that your proposal form is classified as a separate academic submission so be mindful of using the exact same words. </a:t>
            </a:r>
          </a:p>
          <a:p>
            <a:pPr lvl="2"/>
            <a:r>
              <a:rPr lang="en-GB" sz="2000" dirty="0"/>
              <a:t>E.g. A copy and paste of your proposal form may lead to a high Turnitin originality score and an investigation into academic misconduct. </a:t>
            </a:r>
          </a:p>
          <a:p>
            <a:pPr lvl="2"/>
            <a:r>
              <a:rPr lang="en-GB" sz="2000" dirty="0"/>
              <a:t>Your ethics form is NOT classed as an academic submission so high matching to that form is not an issue.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70905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6152E-6B31-DBC7-88E3-EFB181404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Frequently Asked Questions…..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9E611-F2A0-2210-AF57-3B9E36B4E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I cannot find any studies looking at my topic area – what do I do?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Sometimes this can be a GOOD thing – remember the literature review should also contain much critique and evaluation, so report on studies in a </a:t>
            </a:r>
            <a:r>
              <a:rPr lang="en-GB" sz="2000" b="1"/>
              <a:t>similar</a:t>
            </a:r>
            <a:r>
              <a:rPr lang="en-GB" sz="2000"/>
              <a:t> field (e.g. if you are looking at a treatment for social anxiety disorder but cannot find any studies, then look at studies that have examined the intervention for general anxiety disorder.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Look at studies using a different intervention in social anxiety disorders.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Then use for your rationale. </a:t>
            </a:r>
          </a:p>
        </p:txBody>
      </p:sp>
    </p:spTree>
    <p:extLst>
      <p:ext uri="{BB962C8B-B14F-4D97-AF65-F5344CB8AC3E}">
        <p14:creationId xmlns:p14="http://schemas.microsoft.com/office/powerpoint/2010/main" val="24400882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EA932F-91C8-66E4-0AFC-E88EC313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Frequently Asked Questions…..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230883-50F8-E690-D95B-AE4BC221A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95293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51703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Content Placeholder 3" descr="Glossy Red 3D Question Mark Symbol PNG Image – Free Download | CleanPNG - CleanPNG">
            <a:extLst>
              <a:ext uri="{FF2B5EF4-FFF2-40B4-BE49-F238E27FC236}">
                <a16:creationId xmlns:a16="http://schemas.microsoft.com/office/drawing/2014/main" id="{4B0585FA-9FD2-1335-BBC3-0158F4B46A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3223" r="1" b="25418"/>
          <a:stretch>
            <a:fillRect/>
          </a:stretch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D69A8B-1DC8-73AE-69E6-1468257D6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Any questions?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1917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1433</Words>
  <Application>Microsoft Office PowerPoint</Application>
  <PresentationFormat>Widescreen</PresentationFormat>
  <Paragraphs>136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Century Gothic</vt:lpstr>
      <vt:lpstr>Wingdings 3</vt:lpstr>
      <vt:lpstr>Ion Boardroom</vt:lpstr>
      <vt:lpstr>Writing up your project – Introduction / Literature Review. </vt:lpstr>
      <vt:lpstr>Structuring the Project</vt:lpstr>
      <vt:lpstr>Title</vt:lpstr>
      <vt:lpstr>Titles - Examples</vt:lpstr>
      <vt:lpstr>Abstract</vt:lpstr>
      <vt:lpstr>Introduction / Literature Review</vt:lpstr>
      <vt:lpstr>Introduction / Literature Review</vt:lpstr>
      <vt:lpstr>Structuring the report</vt:lpstr>
      <vt:lpstr>Starting the Introduction / Literature Review. </vt:lpstr>
      <vt:lpstr>The next steps of a literature review</vt:lpstr>
      <vt:lpstr>Qualitative Research Literature Review. </vt:lpstr>
      <vt:lpstr>An example……</vt:lpstr>
      <vt:lpstr>Qualitative Research Literature Review.</vt:lpstr>
      <vt:lpstr>Quantitative Research Literature Review. </vt:lpstr>
      <vt:lpstr>Quantitative Research Literature Review</vt:lpstr>
      <vt:lpstr>Mixed Design Approach</vt:lpstr>
      <vt:lpstr>Mixed Design Approach</vt:lpstr>
      <vt:lpstr>Frequently Asked Questions…..</vt:lpstr>
      <vt:lpstr>Frequently asked questions</vt:lpstr>
      <vt:lpstr>Frequently Asked Questions…..</vt:lpstr>
      <vt:lpstr>Frequently Asked Questions…..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up your project – Introduction / Literature Review. </dc:title>
  <dc:creator>Stuart Jones</dc:creator>
  <cp:lastModifiedBy>Karen EatonThomas</cp:lastModifiedBy>
  <cp:revision>2</cp:revision>
  <dcterms:created xsi:type="dcterms:W3CDTF">2023-11-07T09:49:26Z</dcterms:created>
  <dcterms:modified xsi:type="dcterms:W3CDTF">2026-09-14T13:30:25Z</dcterms:modified>
</cp:coreProperties>
</file>