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30D1E3D-455A-4FFE-9798-BA5635EA2FF8}" v="4" dt="2022-10-31T21:31:39.71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D4019F-D41C-DD16-4575-BE24B3291D0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8BA0BD-4ED4-18A7-8905-4C01BE7B2D9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A40C02-0586-D56B-F828-6BAD0DFE8E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6FAC2-1611-43CE-AA3E-5A9CE3052A79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546F72-6F55-697C-5374-E6A189A18C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DE7E36-0E99-F0C1-CC94-9379BA8D4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EC29F-93F5-48AC-97C6-EBA8BB21D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8899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58B55D-CA54-ABEB-1593-F3CFB583ED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C8307E-FE62-B9D1-4E13-25DC7AD0759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46AB9F-E8D2-5504-A218-B0109E83B2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6FAC2-1611-43CE-AA3E-5A9CE3052A79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BD55BEB-0E7F-5C81-CD4E-CAE7723839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6CB61B-913D-BC9D-1316-8082338F4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EC29F-93F5-48AC-97C6-EBA8BB21D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73265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99C816-BF5E-F3CD-8E2D-7ED0A87576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2819077-9ED7-1459-98F2-CE941B07BF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091250-3998-9029-E10F-BB2A6E8D89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6FAC2-1611-43CE-AA3E-5A9CE3052A79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EF07D6B-D091-4F74-FB99-85C4973D60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CCDD5DF-A147-C7FB-8E4D-1AD2271C4B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EC29F-93F5-48AC-97C6-EBA8BB21D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517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E677BA-8E11-110A-D969-969BF1A34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379531-F49A-10EA-EDF7-FAE4DC5DB0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D8F3276-4E53-5873-2FBB-E2A0BB2F2F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FE4FEF-0DCE-6EB0-5BAF-2774B17013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6FAC2-1611-43CE-AA3E-5A9CE3052A79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5CE64F-1861-F624-25A3-9CAD909327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946BE9-9539-830E-F8B1-2D67772346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EC29F-93F5-48AC-97C6-EBA8BB21D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91811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2A397-2ED8-9A2E-5331-06328D98A8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553D116-D728-5E7A-852E-5E370B441C0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78EE31F-D886-5083-5908-0FF003CD14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3F1EC8-68A2-0661-70AB-0AC91F97BC9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8C2BF6-4C03-F241-7A42-0969AF85945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2E99E63-296E-E721-9974-A87BC69780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6FAC2-1611-43CE-AA3E-5A9CE3052A79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D49F52-29BE-5137-5D8E-4A18923465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832347-0F6E-5962-5FAB-90168BA916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EC29F-93F5-48AC-97C6-EBA8BB21D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0831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3ACEB8-B472-C8CD-661C-CD8E8832F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8226ECE-605B-A2B2-1CEB-B5544C108E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6FAC2-1611-43CE-AA3E-5A9CE3052A79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175BF00-B3EA-2762-9BCB-B1728F7EC9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65F2EA-B6BE-DC47-CBB1-27D5F2515D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EC29F-93F5-48AC-97C6-EBA8BB21D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7485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1938904-C7DC-C213-60A3-F9D089FBB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6FAC2-1611-43CE-AA3E-5A9CE3052A79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EA4D548-5657-801E-BAFF-A870597F4A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FEBD75-C64E-1BD8-AA69-3EF920D257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EC29F-93F5-48AC-97C6-EBA8BB21D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0897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46C586-5D56-CDB4-E0AE-A03B817FC0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5EA6D8-83B7-49F9-20E4-39DF88C41F0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368F500-8039-EB6F-B01C-57F265093EF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5052192-8556-8C99-7190-7DACC54D49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6FAC2-1611-43CE-AA3E-5A9CE3052A79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94F964-9E9C-9589-82B2-7C151531BD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230AF1A-AE4F-BCD5-48C1-091B1EF5C8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EC29F-93F5-48AC-97C6-EBA8BB21D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80084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847C07-4239-13E3-412F-91002F975F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C294B46-6E3D-3263-0F77-C82FB477F3B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760316-B003-D326-EE69-13EE05DC83F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50679A-972B-C222-971D-514C729686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6FAC2-1611-43CE-AA3E-5A9CE3052A79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5F2240-0628-4867-867B-235F6C803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7AED2-61FB-F6FF-4D9D-87CC4001F3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EC29F-93F5-48AC-97C6-EBA8BB21D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0774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FC6DB8-647B-B44E-3DCE-473882552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5ED0A91-7B0F-E5C5-E29A-773E407E954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1544F3-EE6B-1B2E-DF9F-27857399CB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6FAC2-1611-43CE-AA3E-5A9CE3052A79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B04F08-0CFE-4AC2-B28C-908B6483FD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18A1BC-26C3-0994-921C-B07074FFCD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EC29F-93F5-48AC-97C6-EBA8BB21D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6430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39B6E92-92A2-BCF2-6550-5D7ECD17ADA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629F6A9-7CC3-0A86-3CDD-5FE6EB429E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9CF4746-F950-DFB1-FB74-F5D69177F6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36FAC2-1611-43CE-AA3E-5A9CE3052A79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A3B9794-2DB2-EE95-6FF5-70D1C9FF3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C06D838-B873-47D8-26DA-991B4F7A2E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6EC29F-93F5-48AC-97C6-EBA8BB21D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1038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4987D7-DC1A-02B9-95EA-3F089592F8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FE2E235-BB7E-0BFD-29A2-7968F5E661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3E1381-7EFF-0939-1596-F1EC726031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36FAC2-1611-43CE-AA3E-5A9CE3052A79}" type="datetimeFigureOut">
              <a:rPr lang="en-GB" smtClean="0"/>
              <a:t>31/10/2022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7A4E6F-4469-81D6-09E4-EEDD92BD279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702EF9-7F7D-67B7-612F-5BC9AE567B7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6EC29F-93F5-48AC-97C6-EBA8BB21DF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7420129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77E1FEC6-2A74-C5CA-34F5-54726834A2CF}"/>
              </a:ext>
            </a:extLst>
          </p:cNvPr>
          <p:cNvSpPr txBox="1"/>
          <p:nvPr/>
        </p:nvSpPr>
        <p:spPr>
          <a:xfrm>
            <a:off x="3048000" y="324433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68B0A83-575F-1F4A-61AD-7F6544EB96FE}"/>
              </a:ext>
            </a:extLst>
          </p:cNvPr>
          <p:cNvSpPr txBox="1"/>
          <p:nvPr/>
        </p:nvSpPr>
        <p:spPr>
          <a:xfrm>
            <a:off x="1666240" y="1341120"/>
            <a:ext cx="8392160" cy="54425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b="1" u="sng" dirty="0">
                <a:latin typeface="Arial" panose="020B0604020202020204" pitchFamily="34" charset="0"/>
                <a:cs typeface="Arial" panose="020B0604020202020204" pitchFamily="34" charset="0"/>
              </a:rPr>
              <a:t>Spanish Business Card</a:t>
            </a:r>
          </a:p>
          <a:p>
            <a:pPr algn="ctr">
              <a:lnSpc>
                <a:spcPct val="150000"/>
              </a:lnSpc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Student Name: Eiman Hussien</a:t>
            </a:r>
          </a:p>
          <a:p>
            <a:pPr algn="ctr">
              <a:lnSpc>
                <a:spcPct val="150000"/>
              </a:lnSpc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Student ID Number: 2108411</a:t>
            </a:r>
          </a:p>
          <a:p>
            <a:pPr algn="ctr">
              <a:lnSpc>
                <a:spcPct val="150000"/>
              </a:lnSpc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Foreign Language and Cultural Awareness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BMIH5003</a:t>
            </a:r>
          </a:p>
          <a:p>
            <a:pPr algn="ctr">
              <a:lnSpc>
                <a:spcPct val="150000"/>
              </a:lnSpc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Lecturer: </a:t>
            </a:r>
          </a:p>
          <a:p>
            <a:pPr algn="ctr">
              <a:lnSpc>
                <a:spcPct val="150000"/>
              </a:lnSpc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Rodrigo F. Aguilera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>
              <a:lnSpc>
                <a:spcPct val="150000"/>
              </a:lnSpc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58105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9" name="Content Placeholder 8" descr="A picture containing diagram&#10;&#10;Description automatically generated">
            <a:extLst>
              <a:ext uri="{FF2B5EF4-FFF2-40B4-BE49-F238E27FC236}">
                <a16:creationId xmlns:a16="http://schemas.microsoft.com/office/drawing/2014/main" id="{B9C3A696-5647-A410-CBA5-F0217CA34F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949546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9" name="Content Placeholder 8" descr="A picture containing diagram&#10;&#10;Description automatically generated">
            <a:extLst>
              <a:ext uri="{FF2B5EF4-FFF2-40B4-BE49-F238E27FC236}">
                <a16:creationId xmlns:a16="http://schemas.microsoft.com/office/drawing/2014/main" id="{ABBCE92C-831A-98DB-5C68-C1EBE1E2C2E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5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6931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4419</TotalTime>
  <Words>25</Words>
  <Application>Microsoft Office PowerPoint</Application>
  <PresentationFormat>Widescreen</PresentationFormat>
  <Paragraphs>11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Eiman Hussien</dc:creator>
  <cp:lastModifiedBy>Eiman Hussien</cp:lastModifiedBy>
  <cp:revision>2</cp:revision>
  <dcterms:created xsi:type="dcterms:W3CDTF">2022-10-31T19:09:00Z</dcterms:created>
  <dcterms:modified xsi:type="dcterms:W3CDTF">2022-11-03T20:48:53Z</dcterms:modified>
</cp:coreProperties>
</file>