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10/29/2019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D597D-1687-4F31-A08B-57E403BD58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8068" y="3628471"/>
            <a:ext cx="9727036" cy="1875326"/>
          </a:xfrm>
        </p:spPr>
        <p:txBody>
          <a:bodyPr>
            <a:normAutofit fontScale="90000"/>
          </a:bodyPr>
          <a:lstStyle/>
          <a:p>
            <a:br>
              <a:rPr lang="en-GB" sz="4900" dirty="0"/>
            </a:br>
            <a:br>
              <a:rPr lang="en-GB" sz="4900" dirty="0"/>
            </a:br>
            <a:br>
              <a:rPr lang="en-GB" sz="4900" dirty="0"/>
            </a:br>
            <a:r>
              <a:rPr lang="en-GB" dirty="0"/>
              <a:t>Marriott hotel </a:t>
            </a:r>
            <a:br>
              <a:rPr lang="en-GB" dirty="0"/>
            </a:br>
            <a:r>
              <a:rPr lang="en-GB" dirty="0"/>
              <a:t>  Birmingham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                                    </a:t>
            </a:r>
            <a:r>
              <a:rPr lang="zh-CN" altLang="en-US" sz="3100" dirty="0"/>
              <a:t>莎莎</a:t>
            </a:r>
            <a:r>
              <a:rPr lang="en-US" altLang="zh-CN" sz="3100" dirty="0"/>
              <a:t>·</a:t>
            </a:r>
            <a:r>
              <a:rPr lang="zh-CN" altLang="en-US" sz="3100" dirty="0"/>
              <a:t>艾哈迈德 </a:t>
            </a:r>
            <a:br>
              <a:rPr lang="en-GB" altLang="zh-CN" sz="3100" dirty="0"/>
            </a:br>
            <a:r>
              <a:rPr lang="en-GB" altLang="zh-CN" sz="3100" dirty="0"/>
              <a:t>                                  </a:t>
            </a:r>
            <a:r>
              <a:rPr lang="zh-CN" altLang="en-US" sz="3100" dirty="0"/>
              <a:t>                                              </a:t>
            </a:r>
            <a:r>
              <a:rPr lang="ja-JP" altLang="en-US" sz="3100" dirty="0"/>
              <a:t>小姐</a:t>
            </a:r>
            <a:endParaRPr lang="en-GB" sz="3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05EDB2-AC3F-488A-ACFD-FB7D0F70AF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614" y="2046913"/>
            <a:ext cx="11945922" cy="2231471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4" name="Rectangle 17">
            <a:extLst>
              <a:ext uri="{FF2B5EF4-FFF2-40B4-BE49-F238E27FC236}">
                <a16:creationId xmlns:a16="http://schemas.microsoft.com/office/drawing/2014/main" id="{50D37046-F698-4566-AE5D-0F855B0D6B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464" y="2048363"/>
            <a:ext cx="12192000" cy="1477328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</a:br>
            <a:r>
              <a:rPr kumimoji="0" lang="zh-CN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哈格利路五路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12</a:t>
            </a:r>
            <a:r>
              <a:rPr kumimoji="0" lang="zh-CN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号，</a:t>
            </a:r>
            <a:endParaRPr kumimoji="0" lang="en-GB" altLang="zh-CN" sz="1800" b="0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伯明翰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B16 8SJ </a:t>
            </a:r>
            <a:r>
              <a:rPr kumimoji="0" lang="zh-CN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伯明翰万豪酒店，</a:t>
            </a:r>
            <a:endParaRPr kumimoji="0" lang="en-GB" altLang="zh-CN" sz="1800" b="0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地址 电话：</a:t>
            </a:r>
            <a:r>
              <a:rPr kumimoji="0" lang="en-US" altLang="zh-CN" sz="18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0121 452 1144</a:t>
            </a:r>
            <a:endParaRPr kumimoji="0" lang="en-US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Hā</a:t>
            </a: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 </a:t>
            </a:r>
            <a:r>
              <a:rPr kumimoji="0" lang="en-US" altLang="zh-CN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gé</a:t>
            </a: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 </a:t>
            </a:r>
            <a:r>
              <a:rPr kumimoji="0" lang="en-US" altLang="zh-CN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lì</a:t>
            </a: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 </a:t>
            </a:r>
            <a:r>
              <a:rPr kumimoji="0" lang="en-US" altLang="zh-CN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lù</a:t>
            </a: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 </a:t>
            </a:r>
            <a:r>
              <a:rPr kumimoji="0" lang="en-US" altLang="zh-CN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wǔ</a:t>
            </a: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 </a:t>
            </a:r>
            <a:r>
              <a:rPr kumimoji="0" lang="en-US" altLang="zh-CN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lù</a:t>
            </a: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 12 </a:t>
            </a:r>
            <a:r>
              <a:rPr kumimoji="0" lang="en-US" altLang="zh-CN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hào</a:t>
            </a: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, </a:t>
            </a:r>
            <a:r>
              <a:rPr kumimoji="0" lang="en-US" altLang="zh-CN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bómínghàn</a:t>
            </a: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 </a:t>
            </a:r>
            <a:r>
              <a:rPr kumimoji="0" lang="en-US" altLang="zh-CN" sz="1200" b="0" i="0" u="none" strike="noStrike" cap="none" normalizeH="0" baseline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B16 8SJ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zh-CN" sz="1200" b="0" i="0" u="none" strike="noStrike" cap="none" normalizeH="0" baseline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 </a:t>
            </a:r>
            <a:r>
              <a:rPr kumimoji="0" lang="en-US" altLang="zh-CN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bómínghàn</a:t>
            </a: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 </a:t>
            </a:r>
            <a:r>
              <a:rPr kumimoji="0" lang="en-US" altLang="zh-CN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wànháo</a:t>
            </a: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 </a:t>
            </a:r>
            <a:r>
              <a:rPr kumimoji="0" lang="en-US" altLang="zh-CN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jiǔdiàn</a:t>
            </a: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, </a:t>
            </a:r>
            <a:r>
              <a:rPr kumimoji="0" lang="en-US" altLang="zh-CN" sz="1200" b="0" i="0" u="none" strike="noStrike" cap="none" normalizeH="0" baseline="0" dirty="0" err="1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dìzhǐ</a:t>
            </a:r>
            <a:r>
              <a:rPr kumimoji="0" lang="en-US" altLang="zh-CN" sz="1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cs typeface="Arial" panose="020B0604020202020204" pitchFamily="34" charset="0"/>
              </a:rPr>
              <a:t> diànhuà:0121 452 1144</a:t>
            </a:r>
            <a:endParaRPr kumimoji="0" lang="en-US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2504368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308B63CD6565429B4506887999564F" ma:contentTypeVersion="5" ma:contentTypeDescription="Create a new document." ma:contentTypeScope="" ma:versionID="09ff7e79f3083325a03a5a2defc0c946">
  <xsd:schema xmlns:xsd="http://www.w3.org/2001/XMLSchema" xmlns:xs="http://www.w3.org/2001/XMLSchema" xmlns:p="http://schemas.microsoft.com/office/2006/metadata/properties" xmlns:ns3="5687da7d-7d8d-4eda-b599-b7e939cdc989" xmlns:ns4="3a7647e6-8449-4378-8261-f095f01f5944" targetNamespace="http://schemas.microsoft.com/office/2006/metadata/properties" ma:root="true" ma:fieldsID="a380cb274f4203ec2f4184ec4b049e0b" ns3:_="" ns4:_="">
    <xsd:import namespace="5687da7d-7d8d-4eda-b599-b7e939cdc989"/>
    <xsd:import namespace="3a7647e6-8449-4378-8261-f095f01f59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687da7d-7d8d-4eda-b599-b7e939cdc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7647e6-8449-4378-8261-f095f01f59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D6B63F2-3395-4574-A679-4E3B62E5A44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687da7d-7d8d-4eda-b599-b7e939cdc989"/>
    <ds:schemaRef ds:uri="3a7647e6-8449-4378-8261-f095f01f59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6548FA-97BD-49E6-99F7-55DA8C142D0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AA5EFAD-6A19-462A-B1B8-410C4C22E263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3a7647e6-8449-4378-8261-f095f01f5944"/>
    <ds:schemaRef ds:uri="http://purl.org/dc/elements/1.1/"/>
    <ds:schemaRef ds:uri="http://schemas.microsoft.com/office/2006/metadata/properties"/>
    <ds:schemaRef ds:uri="5687da7d-7d8d-4eda-b599-b7e939cdc989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19</TotalTime>
  <Words>0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MS PGothic</vt:lpstr>
      <vt:lpstr>SimSun</vt:lpstr>
      <vt:lpstr>Arial</vt:lpstr>
      <vt:lpstr>Century Gothic</vt:lpstr>
      <vt:lpstr>inherit</vt:lpstr>
      <vt:lpstr>Vapor Trail</vt:lpstr>
      <vt:lpstr>   Marriott hotel    Birmingham                                         莎莎·艾哈迈德                                                                                  小姐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hotel    Birmingham    莎莎·艾哈迈德</dc:title>
  <dc:creator>Shahzia Ahmed (1813330)</dc:creator>
  <cp:lastModifiedBy>Shahzia Ahmed (1813330)</cp:lastModifiedBy>
  <cp:revision>3</cp:revision>
  <dcterms:created xsi:type="dcterms:W3CDTF">2019-10-29T16:46:55Z</dcterms:created>
  <dcterms:modified xsi:type="dcterms:W3CDTF">2019-10-29T17:06:13Z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0x010100B3308B63CD6565429B4506887999564F</vt:lpwstr>
  </property>
</Properties>
</file>