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14"/>
  </p:notesMasterIdLst>
  <p:sldIdLst>
    <p:sldId id="257" r:id="rId6"/>
    <p:sldId id="348" r:id="rId7"/>
    <p:sldId id="385" r:id="rId8"/>
    <p:sldId id="280" r:id="rId9"/>
    <p:sldId id="384" r:id="rId10"/>
    <p:sldId id="387" r:id="rId11"/>
    <p:sldId id="388" r:id="rId12"/>
    <p:sldId id="382" r:id="rId13"/>
  </p:sldIdLst>
  <p:sldSz cx="12192000" cy="6858000"/>
  <p:notesSz cx="12192000" cy="6858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2334" y="96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0d4f435ca43b6f78" providerId="LiveId" clId="{628B9492-FE19-46C6-B590-FBB2407D1FDD}"/>
    <pc:docChg chg="custSel modSld sldOrd replTag delTag">
      <pc:chgData name="Philip Scott" userId="0d4f435ca43b6f78" providerId="LiveId" clId="{628B9492-FE19-46C6-B590-FBB2407D1FDD}" dt="2021-10-19T09:38:24.618" v="1146"/>
      <pc:docMkLst>
        <pc:docMk/>
      </pc:docMkLst>
      <pc:sldChg chg="modSp">
        <pc:chgData name="Philip Scott" userId="0d4f435ca43b6f78" providerId="LiveId" clId="{628B9492-FE19-46C6-B590-FBB2407D1FDD}" dt="2021-10-18T14:58:34.265" v="0" actId="14100"/>
        <pc:sldMkLst>
          <pc:docMk/>
          <pc:sldMk cId="0" sldId="257"/>
        </pc:sldMkLst>
        <pc:picChg chg="mod">
          <ac:chgData name="Philip Scott" userId="0d4f435ca43b6f78" providerId="LiveId" clId="{628B9492-FE19-46C6-B590-FBB2407D1FDD}" dt="2021-10-18T14:58:34.265" v="0" actId="14100"/>
          <ac:picMkLst>
            <pc:docMk/>
            <pc:sldMk cId="0" sldId="257"/>
            <ac:picMk id="17" creationId="{C4AA8867-288B-4947-BD6B-DB5D4F6CBDBB}"/>
          </ac:picMkLst>
        </pc:picChg>
      </pc:sldChg>
      <pc:sldChg chg="modSp mod">
        <pc:chgData name="Philip Scott" userId="0d4f435ca43b6f78" providerId="LiveId" clId="{628B9492-FE19-46C6-B590-FBB2407D1FDD}" dt="2021-10-18T15:45:33.694" v="603" actId="20577"/>
        <pc:sldMkLst>
          <pc:docMk/>
          <pc:sldMk cId="0" sldId="280"/>
        </pc:sldMkLst>
        <pc:spChg chg="mod">
          <ac:chgData name="Philip Scott" userId="0d4f435ca43b6f78" providerId="LiveId" clId="{628B9492-FE19-46C6-B590-FBB2407D1FDD}" dt="2021-10-18T15:02:20.171" v="39" actId="21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3:04.373" v="72" actId="255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33.694" v="603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2.853" v="611" actId="20577"/>
        <pc:sldMkLst>
          <pc:docMk/>
          <pc:sldMk cId="0" sldId="298"/>
        </pc:sldMkLst>
        <pc:spChg chg="mod">
          <ac:chgData name="Philip Scott" userId="0d4f435ca43b6f78" providerId="LiveId" clId="{628B9492-FE19-46C6-B590-FBB2407D1FDD}" dt="2021-10-18T15:45:42.853" v="611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0.531" v="609" actId="20577"/>
        <pc:sldMkLst>
          <pc:docMk/>
          <pc:sldMk cId="0" sldId="309"/>
        </pc:sldMkLst>
        <pc:spChg chg="mod">
          <ac:chgData name="Philip Scott" userId="0d4f435ca43b6f78" providerId="LiveId" clId="{628B9492-FE19-46C6-B590-FBB2407D1FDD}" dt="2021-10-18T15:45:40.531" v="609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2.633" v="636" actId="255"/>
        <pc:sldMkLst>
          <pc:docMk/>
          <pc:sldMk cId="4065797247" sldId="317"/>
        </pc:sldMkLst>
        <pc:spChg chg="mod">
          <ac:chgData name="Philip Scott" userId="0d4f435ca43b6f78" providerId="LiveId" clId="{628B9492-FE19-46C6-B590-FBB2407D1FDD}" dt="2021-10-18T15:46:22.633" v="636" actId="255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40.932" v="648" actId="20577"/>
        <pc:sldMkLst>
          <pc:docMk/>
          <pc:sldMk cId="0" sldId="319"/>
        </pc:sldMkLst>
        <pc:spChg chg="mod">
          <ac:chgData name="Philip Scott" userId="0d4f435ca43b6f78" providerId="LiveId" clId="{628B9492-FE19-46C6-B590-FBB2407D1FDD}" dt="2021-10-18T15:05:52.428" v="96" actId="20577"/>
          <ac:spMkLst>
            <pc:docMk/>
            <pc:sldMk cId="0" sldId="31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09.205" v="100" actId="14100"/>
          <ac:spMkLst>
            <pc:docMk/>
            <pc:sldMk cId="0" sldId="31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0.932" v="648" actId="20577"/>
          <ac:spMkLst>
            <pc:docMk/>
            <pc:sldMk cId="0" sldId="319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6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7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8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9" creationId="{00000000-0000-0000-0000-000000000000}"/>
          </ac:spMkLst>
        </pc:spChg>
        <pc:picChg chg="mod">
          <ac:chgData name="Philip Scott" userId="0d4f435ca43b6f78" providerId="LiveId" clId="{628B9492-FE19-46C6-B590-FBB2407D1FDD}" dt="2021-10-18T15:06:20.640" v="101" actId="1076"/>
          <ac:picMkLst>
            <pc:docMk/>
            <pc:sldMk cId="0" sldId="319"/>
            <ac:picMk id="3075" creationId="{00000000-0000-0000-0000-000000000000}"/>
          </ac:picMkLst>
        </pc:picChg>
      </pc:sldChg>
      <pc:sldChg chg="addSp modSp mod ord">
        <pc:chgData name="Philip Scott" userId="0d4f435ca43b6f78" providerId="LiveId" clId="{628B9492-FE19-46C6-B590-FBB2407D1FDD}" dt="2021-10-18T15:46:45.524" v="652" actId="20577"/>
        <pc:sldMkLst>
          <pc:docMk/>
          <pc:sldMk cId="0" sldId="326"/>
        </pc:sldMkLst>
        <pc:spChg chg="mod">
          <ac:chgData name="Philip Scott" userId="0d4f435ca43b6f78" providerId="LiveId" clId="{628B9492-FE19-46C6-B590-FBB2407D1FDD}" dt="2021-10-18T15:17:43.437" v="445" actId="6549"/>
          <ac:spMkLst>
            <pc:docMk/>
            <pc:sldMk cId="0" sldId="326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17:33.496" v="444" actId="14100"/>
          <ac:spMkLst>
            <pc:docMk/>
            <pc:sldMk cId="0" sldId="32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5.524" v="652" actId="20577"/>
          <ac:spMkLst>
            <pc:docMk/>
            <pc:sldMk cId="0" sldId="326"/>
            <ac:spMk id="4" creationId="{00000000-0000-0000-0000-000000000000}"/>
          </ac:spMkLst>
        </pc:spChg>
        <pc:picChg chg="add mod">
          <ac:chgData name="Philip Scott" userId="0d4f435ca43b6f78" providerId="LiveId" clId="{628B9492-FE19-46C6-B590-FBB2407D1FDD}" dt="2021-10-18T15:17:28.180" v="443" actId="1076"/>
          <ac:picMkLst>
            <pc:docMk/>
            <pc:sldMk cId="0" sldId="326"/>
            <ac:picMk id="5" creationId="{6E4F324D-D076-461B-A6A3-B865F0552BC7}"/>
          </ac:picMkLst>
        </pc:picChg>
      </pc:sldChg>
      <pc:sldChg chg="modSp mod">
        <pc:chgData name="Philip Scott" userId="0d4f435ca43b6f78" providerId="LiveId" clId="{628B9492-FE19-46C6-B590-FBB2407D1FDD}" dt="2021-10-18T15:45:45.197" v="613" actId="20577"/>
        <pc:sldMkLst>
          <pc:docMk/>
          <pc:sldMk cId="990599560" sldId="336"/>
        </pc:sldMkLst>
        <pc:spChg chg="mod">
          <ac:chgData name="Philip Scott" userId="0d4f435ca43b6f78" providerId="LiveId" clId="{628B9492-FE19-46C6-B590-FBB2407D1FDD}" dt="2021-10-18T15:45:45.197" v="613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8:54.572" v="663" actId="255"/>
        <pc:sldMkLst>
          <pc:docMk/>
          <pc:sldMk cId="1048175364" sldId="338"/>
        </pc:sldMkLst>
        <pc:spChg chg="mod">
          <ac:chgData name="Philip Scott" userId="0d4f435ca43b6f78" providerId="LiveId" clId="{628B9492-FE19-46C6-B590-FBB2407D1FDD}" dt="2021-10-18T15:46:47.633" v="654" actId="20577"/>
          <ac:spMkLst>
            <pc:docMk/>
            <pc:sldMk cId="1048175364" sldId="33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8:54.572" v="663" actId="255"/>
          <ac:spMkLst>
            <pc:docMk/>
            <pc:sldMk cId="1048175364" sldId="338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7.761" v="607" actId="20577"/>
        <pc:sldMkLst>
          <pc:docMk/>
          <pc:sldMk cId="0" sldId="340"/>
        </pc:sldMkLst>
        <pc:spChg chg="mod">
          <ac:chgData name="Philip Scott" userId="0d4f435ca43b6f78" providerId="LiveId" clId="{628B9492-FE19-46C6-B590-FBB2407D1FDD}" dt="2021-10-18T15:45:37.761" v="607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1.633" v="601" actId="20577"/>
        <pc:sldMkLst>
          <pc:docMk/>
          <pc:sldMk cId="23739126" sldId="348"/>
        </pc:sldMkLst>
        <pc:spChg chg="mod">
          <ac:chgData name="Philip Scott" userId="0d4f435ca43b6f78" providerId="LiveId" clId="{628B9492-FE19-46C6-B590-FBB2407D1FDD}" dt="2021-10-18T15:45:31.633" v="601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addSp modSp mod">
        <pc:chgData name="Philip Scott" userId="0d4f435ca43b6f78" providerId="LiveId" clId="{628B9492-FE19-46C6-B590-FBB2407D1FDD}" dt="2021-10-19T08:32:32.712" v="695" actId="1076"/>
        <pc:sldMkLst>
          <pc:docMk/>
          <pc:sldMk cId="3123641820" sldId="349"/>
        </pc:sldMkLst>
        <pc:spChg chg="mod">
          <ac:chgData name="Philip Scott" userId="0d4f435ca43b6f78" providerId="LiveId" clId="{628B9492-FE19-46C6-B590-FBB2407D1FDD}" dt="2021-10-19T08:31:07.709" v="687" actId="14100"/>
          <ac:spMkLst>
            <pc:docMk/>
            <pc:sldMk cId="3123641820" sldId="34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23.429" v="595" actId="20577"/>
          <ac:spMkLst>
            <pc:docMk/>
            <pc:sldMk cId="3123641820" sldId="349"/>
            <ac:spMk id="4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8:32:32.712" v="695" actId="1076"/>
          <ac:spMkLst>
            <pc:docMk/>
            <pc:sldMk cId="3123641820" sldId="349"/>
            <ac:spMk id="6" creationId="{1B237781-5E15-4A31-BD02-FBB391645163}"/>
          </ac:spMkLst>
        </pc:spChg>
      </pc:sldChg>
      <pc:sldChg chg="modSp mod">
        <pc:chgData name="Philip Scott" userId="0d4f435ca43b6f78" providerId="LiveId" clId="{628B9492-FE19-46C6-B590-FBB2407D1FDD}" dt="2021-10-18T15:45:26.762" v="597" actId="20577"/>
        <pc:sldMkLst>
          <pc:docMk/>
          <pc:sldMk cId="68242321" sldId="350"/>
        </pc:sldMkLst>
        <pc:spChg chg="mod">
          <ac:chgData name="Philip Scott" userId="0d4f435ca43b6f78" providerId="LiveId" clId="{628B9492-FE19-46C6-B590-FBB2407D1FDD}" dt="2021-10-18T15:45:26.762" v="597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29.480" v="599" actId="20577"/>
        <pc:sldMkLst>
          <pc:docMk/>
          <pc:sldMk cId="4259597196" sldId="351"/>
        </pc:sldMkLst>
        <pc:spChg chg="mod">
          <ac:chgData name="Philip Scott" userId="0d4f435ca43b6f78" providerId="LiveId" clId="{628B9492-FE19-46C6-B590-FBB2407D1FDD}" dt="2021-10-18T15:45:29.480" v="599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1.104" v="640" actId="20577"/>
        <pc:sldMkLst>
          <pc:docMk/>
          <pc:sldMk cId="0" sldId="352"/>
        </pc:sldMkLst>
        <pc:spChg chg="mod">
          <ac:chgData name="Philip Scott" userId="0d4f435ca43b6f78" providerId="LiveId" clId="{628B9492-FE19-46C6-B590-FBB2407D1FDD}" dt="2021-10-18T15:46:31.104" v="640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5.752" v="605" actId="20577"/>
        <pc:sldMkLst>
          <pc:docMk/>
          <pc:sldMk cId="2802083250" sldId="353"/>
        </pc:sldMkLst>
        <pc:spChg chg="mod">
          <ac:chgData name="Philip Scott" userId="0d4f435ca43b6f78" providerId="LiveId" clId="{628B9492-FE19-46C6-B590-FBB2407D1FDD}" dt="2021-10-18T15:45:35.752" v="605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7.261" v="615" actId="20577"/>
        <pc:sldMkLst>
          <pc:docMk/>
          <pc:sldMk cId="1465488843" sldId="354"/>
        </pc:sldMkLst>
        <pc:spChg chg="mod">
          <ac:chgData name="Philip Scott" userId="0d4f435ca43b6f78" providerId="LiveId" clId="{628B9492-FE19-46C6-B590-FBB2407D1FDD}" dt="2021-10-18T15:45:47.261" v="615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9.198" v="617" actId="20577"/>
        <pc:sldMkLst>
          <pc:docMk/>
          <pc:sldMk cId="919160131" sldId="355"/>
        </pc:sldMkLst>
        <pc:spChg chg="mod">
          <ac:chgData name="Philip Scott" userId="0d4f435ca43b6f78" providerId="LiveId" clId="{628B9492-FE19-46C6-B590-FBB2407D1FDD}" dt="2021-10-18T15:45:49.198" v="617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1.114" v="619" actId="20577"/>
        <pc:sldMkLst>
          <pc:docMk/>
          <pc:sldMk cId="4289257561" sldId="356"/>
        </pc:sldMkLst>
        <pc:spChg chg="mod">
          <ac:chgData name="Philip Scott" userId="0d4f435ca43b6f78" providerId="LiveId" clId="{628B9492-FE19-46C6-B590-FBB2407D1FDD}" dt="2021-10-18T15:45:51.114" v="619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3.087" v="621" actId="20577"/>
        <pc:sldMkLst>
          <pc:docMk/>
          <pc:sldMk cId="468527106" sldId="357"/>
        </pc:sldMkLst>
        <pc:spChg chg="mod">
          <ac:chgData name="Philip Scott" userId="0d4f435ca43b6f78" providerId="LiveId" clId="{628B9492-FE19-46C6-B590-FBB2407D1FDD}" dt="2021-10-18T15:45:53.087" v="621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5.140" v="623" actId="20577"/>
        <pc:sldMkLst>
          <pc:docMk/>
          <pc:sldMk cId="460301069" sldId="358"/>
        </pc:sldMkLst>
        <pc:spChg chg="mod">
          <ac:chgData name="Philip Scott" userId="0d4f435ca43b6f78" providerId="LiveId" clId="{628B9492-FE19-46C6-B590-FBB2407D1FDD}" dt="2021-10-18T15:45:55.140" v="623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4.244" v="642" actId="20577"/>
        <pc:sldMkLst>
          <pc:docMk/>
          <pc:sldMk cId="0" sldId="359"/>
        </pc:sldMkLst>
        <pc:spChg chg="mod">
          <ac:chgData name="Philip Scott" userId="0d4f435ca43b6f78" providerId="LiveId" clId="{628B9492-FE19-46C6-B590-FBB2407D1FDD}" dt="2021-10-18T15:46:34.244" v="642" actId="20577"/>
          <ac:spMkLst>
            <pc:docMk/>
            <pc:sldMk cId="0" sldId="35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7.050" v="644" actId="20577"/>
        <pc:sldMkLst>
          <pc:docMk/>
          <pc:sldMk cId="0" sldId="360"/>
        </pc:sldMkLst>
        <pc:spChg chg="mod">
          <ac:chgData name="Philip Scott" userId="0d4f435ca43b6f78" providerId="LiveId" clId="{628B9492-FE19-46C6-B590-FBB2407D1FDD}" dt="2021-10-18T15:46:37.050" v="644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7.027" v="625" actId="20577"/>
        <pc:sldMkLst>
          <pc:docMk/>
          <pc:sldMk cId="3588155477" sldId="361"/>
        </pc:sldMkLst>
        <pc:spChg chg="mod">
          <ac:chgData name="Philip Scott" userId="0d4f435ca43b6f78" providerId="LiveId" clId="{628B9492-FE19-46C6-B590-FBB2407D1FDD}" dt="2021-10-18T15:45:57.027" v="625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8.809" v="627" actId="20577"/>
        <pc:sldMkLst>
          <pc:docMk/>
          <pc:sldMk cId="0" sldId="362"/>
        </pc:sldMkLst>
        <pc:spChg chg="mod">
          <ac:chgData name="Philip Scott" userId="0d4f435ca43b6f78" providerId="LiveId" clId="{628B9492-FE19-46C6-B590-FBB2407D1FDD}" dt="2021-10-18T15:45:58.809" v="627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2.475" v="631" actId="20577"/>
        <pc:sldMkLst>
          <pc:docMk/>
          <pc:sldMk cId="1628795723" sldId="363"/>
        </pc:sldMkLst>
        <pc:spChg chg="mod">
          <ac:chgData name="Philip Scott" userId="0d4f435ca43b6f78" providerId="LiveId" clId="{628B9492-FE19-46C6-B590-FBB2407D1FDD}" dt="2021-10-18T15:46:02.475" v="631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0.567" v="629" actId="20577"/>
        <pc:sldMkLst>
          <pc:docMk/>
          <pc:sldMk cId="0" sldId="364"/>
        </pc:sldMkLst>
        <pc:spChg chg="mod">
          <ac:chgData name="Philip Scott" userId="0d4f435ca43b6f78" providerId="LiveId" clId="{628B9492-FE19-46C6-B590-FBB2407D1FDD}" dt="2021-10-18T15:46:00.567" v="629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6.944" v="638" actId="20577"/>
        <pc:sldMkLst>
          <pc:docMk/>
          <pc:sldMk cId="0" sldId="365"/>
        </pc:sldMkLst>
        <pc:spChg chg="mod">
          <ac:chgData name="Philip Scott" userId="0d4f435ca43b6f78" providerId="LiveId" clId="{628B9492-FE19-46C6-B590-FBB2407D1FDD}" dt="2021-10-18T15:46:26.944" v="638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9T08:50:23.030" v="712" actId="20577"/>
        <pc:sldMkLst>
          <pc:docMk/>
          <pc:sldMk cId="2739227979" sldId="366"/>
        </pc:sldMkLst>
        <pc:spChg chg="mod">
          <ac:chgData name="Philip Scott" userId="0d4f435ca43b6f78" providerId="LiveId" clId="{628B9492-FE19-46C6-B590-FBB2407D1FDD}" dt="2021-10-19T08:50:23.030" v="712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39.171" v="646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01.957" v="664" actId="255"/>
        <pc:sldMkLst>
          <pc:docMk/>
          <pc:sldMk cId="4070250276" sldId="367"/>
        </pc:sldMkLst>
        <pc:spChg chg="mod">
          <ac:chgData name="Philip Scott" userId="0d4f435ca43b6f78" providerId="LiveId" clId="{628B9492-FE19-46C6-B590-FBB2407D1FDD}" dt="2021-10-18T15:46:50.031" v="656" actId="20577"/>
          <ac:spMkLst>
            <pc:docMk/>
            <pc:sldMk cId="4070250276" sldId="367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01.957" v="664" actId="255"/>
          <ac:spMkLst>
            <pc:docMk/>
            <pc:sldMk cId="4070250276" sldId="367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10.183" v="665" actId="255"/>
        <pc:sldMkLst>
          <pc:docMk/>
          <pc:sldMk cId="2395241374" sldId="368"/>
        </pc:sldMkLst>
        <pc:spChg chg="mod">
          <ac:chgData name="Philip Scott" userId="0d4f435ca43b6f78" providerId="LiveId" clId="{628B9492-FE19-46C6-B590-FBB2407D1FDD}" dt="2021-10-18T15:48:37.209" v="662" actId="113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51.854" v="658" actId="20577"/>
          <ac:spMkLst>
            <pc:docMk/>
            <pc:sldMk cId="2395241374" sldId="36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10.183" v="665" actId="255"/>
          <ac:spMkLst>
            <pc:docMk/>
            <pc:sldMk cId="2395241374" sldId="368"/>
            <ac:spMk id="5" creationId="{00000000-0000-0000-0000-000000000000}"/>
          </ac:spMkLst>
        </pc:spChg>
      </pc:sldChg>
      <pc:sldChg chg="addSp delSp modSp mod">
        <pc:chgData name="Philip Scott" userId="0d4f435ca43b6f78" providerId="LiveId" clId="{628B9492-FE19-46C6-B590-FBB2407D1FDD}" dt="2021-10-18T15:46:43.551" v="650" actId="20577"/>
        <pc:sldMkLst>
          <pc:docMk/>
          <pc:sldMk cId="1021025253" sldId="369"/>
        </pc:sldMkLst>
        <pc:spChg chg="mod">
          <ac:chgData name="Philip Scott" userId="0d4f435ca43b6f78" providerId="LiveId" clId="{628B9492-FE19-46C6-B590-FBB2407D1FDD}" dt="2021-10-18T15:17:48.561" v="446" actId="20577"/>
          <ac:spMkLst>
            <pc:docMk/>
            <pc:sldMk cId="1021025253" sldId="36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39:24.392" v="582" actId="14100"/>
          <ac:spMkLst>
            <pc:docMk/>
            <pc:sldMk cId="1021025253" sldId="36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3.551" v="650" actId="20577"/>
          <ac:spMkLst>
            <pc:docMk/>
            <pc:sldMk cId="1021025253" sldId="369"/>
            <ac:spMk id="4" creationId="{00000000-0000-0000-0000-000000000000}"/>
          </ac:spMkLst>
        </pc:spChg>
        <pc:picChg chg="del">
          <ac:chgData name="Philip Scott" userId="0d4f435ca43b6f78" providerId="LiveId" clId="{628B9492-FE19-46C6-B590-FBB2407D1FDD}" dt="2021-10-18T15:16:07.111" v="369" actId="478"/>
          <ac:picMkLst>
            <pc:docMk/>
            <pc:sldMk cId="1021025253" sldId="369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8T15:39:30.180" v="585" actId="1076"/>
          <ac:picMkLst>
            <pc:docMk/>
            <pc:sldMk cId="1021025253" sldId="369"/>
            <ac:picMk id="6" creationId="{165AE13E-35D3-49C8-9C1A-8318825F06F5}"/>
          </ac:picMkLst>
        </pc:picChg>
      </pc:sldChg>
      <pc:sldChg chg="addSp delSp modSp mod">
        <pc:chgData name="Philip Scott" userId="0d4f435ca43b6f78" providerId="LiveId" clId="{628B9492-FE19-46C6-B590-FBB2407D1FDD}" dt="2021-10-19T09:38:08.438" v="1143" actId="14100"/>
        <pc:sldMkLst>
          <pc:docMk/>
          <pc:sldMk cId="2197207638" sldId="370"/>
        </pc:sldMkLst>
        <pc:spChg chg="mod">
          <ac:chgData name="Philip Scott" userId="0d4f435ca43b6f78" providerId="LiveId" clId="{628B9492-FE19-46C6-B590-FBB2407D1FDD}" dt="2021-10-19T08:50:41.722" v="723" actId="20577"/>
          <ac:spMkLst>
            <pc:docMk/>
            <pc:sldMk cId="2197207638" sldId="37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9T09:38:08.438" v="1143" actId="14100"/>
          <ac:spMkLst>
            <pc:docMk/>
            <pc:sldMk cId="2197207638" sldId="370"/>
            <ac:spMk id="3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9:38:01.256" v="1142" actId="1076"/>
          <ac:spMkLst>
            <pc:docMk/>
            <pc:sldMk cId="2197207638" sldId="370"/>
            <ac:spMk id="9" creationId="{1275D72C-F172-45BB-95DA-F1D737D551E1}"/>
          </ac:spMkLst>
        </pc:spChg>
        <pc:picChg chg="del">
          <ac:chgData name="Philip Scott" userId="0d4f435ca43b6f78" providerId="LiveId" clId="{628B9492-FE19-46C6-B590-FBB2407D1FDD}" dt="2021-10-19T08:50:43.855" v="724" actId="478"/>
          <ac:picMkLst>
            <pc:docMk/>
            <pc:sldMk cId="2197207638" sldId="370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9T09:37:22.326" v="1133" actId="1076"/>
          <ac:picMkLst>
            <pc:docMk/>
            <pc:sldMk cId="2197207638" sldId="370"/>
            <ac:picMk id="7" creationId="{8328754F-0657-49FB-A0CB-67F8836BC389}"/>
          </ac:picMkLst>
        </pc:picChg>
      </pc:sldChg>
    </pc:docChg>
  </pc:docChgLst>
  <pc:docChgLst>
    <pc:chgData name="Philip Scott" userId="0d4f435ca43b6f78" providerId="LiveId" clId="{C50175B6-AC2F-44D3-AD99-F079AA735257}"/>
    <pc:docChg chg="undo custSel delSld modSld sldOrd replTag delTag">
      <pc:chgData name="Philip Scott" userId="0d4f435ca43b6f78" providerId="LiveId" clId="{C50175B6-AC2F-44D3-AD99-F079AA735257}" dt="2021-10-18T12:42:18.776" v="767"/>
      <pc:docMkLst>
        <pc:docMk/>
      </pc:docMkLst>
      <pc:sldChg chg="del">
        <pc:chgData name="Philip Scott" userId="0d4f435ca43b6f78" providerId="LiveId" clId="{C50175B6-AC2F-44D3-AD99-F079AA735257}" dt="2021-10-18T11:35:39.408" v="0" actId="47"/>
        <pc:sldMkLst>
          <pc:docMk/>
          <pc:sldMk cId="0" sldId="313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660331" sldId="329"/>
        </pc:sldMkLst>
      </pc:sldChg>
      <pc:sldChg chg="modSp mod ord modShow">
        <pc:chgData name="Philip Scott" userId="0d4f435ca43b6f78" providerId="LiveId" clId="{C50175B6-AC2F-44D3-AD99-F079AA735257}" dt="2021-10-18T12:39:14.329" v="568" actId="5793"/>
        <pc:sldMkLst>
          <pc:docMk/>
          <pc:sldMk cId="1048175364" sldId="338"/>
        </pc:sldMkLst>
        <pc:spChg chg="mod">
          <ac:chgData name="Philip Scott" userId="0d4f435ca43b6f78" providerId="LiveId" clId="{C50175B6-AC2F-44D3-AD99-F079AA735257}" dt="2021-10-18T12:39:14.329" v="568" actId="5793"/>
          <ac:spMkLst>
            <pc:docMk/>
            <pc:sldMk cId="1048175364" sldId="33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2:51.887" v="135" actId="20577"/>
          <ac:spMkLst>
            <pc:docMk/>
            <pc:sldMk cId="1048175364" sldId="338"/>
            <ac:spMk id="5" creationId="{00000000-0000-0000-0000-000000000000}"/>
          </ac:spMkLst>
        </pc:spChg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252947868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2308655782" sldId="339"/>
        </pc:sldMkLst>
      </pc:sldChg>
      <pc:sldChg chg="delSp modSp mod delAnim">
        <pc:chgData name="Philip Scott" userId="0d4f435ca43b6f78" providerId="LiveId" clId="{C50175B6-AC2F-44D3-AD99-F079AA735257}" dt="2021-10-18T12:24:04.529" v="67" actId="1076"/>
        <pc:sldMkLst>
          <pc:docMk/>
          <pc:sldMk cId="68242321" sldId="350"/>
        </pc:sldMkLst>
        <pc:picChg chg="mod">
          <ac:chgData name="Philip Scott" userId="0d4f435ca43b6f78" providerId="LiveId" clId="{C50175B6-AC2F-44D3-AD99-F079AA735257}" dt="2021-10-18T12:24:00.748" v="66" actId="1076"/>
          <ac:picMkLst>
            <pc:docMk/>
            <pc:sldMk cId="68242321" sldId="350"/>
            <ac:picMk id="6" creationId="{7D5EAEC3-D715-40E2-A399-19F2C0A5918C}"/>
          </ac:picMkLst>
        </pc:picChg>
        <pc:picChg chg="del">
          <ac:chgData name="Philip Scott" userId="0d4f435ca43b6f78" providerId="LiveId" clId="{C50175B6-AC2F-44D3-AD99-F079AA735257}" dt="2021-10-18T12:23:19.065" v="54" actId="478"/>
          <ac:picMkLst>
            <pc:docMk/>
            <pc:sldMk cId="68242321" sldId="350"/>
            <ac:picMk id="7" creationId="{A48F0798-82F7-4F14-A843-F39B71525076}"/>
          </ac:picMkLst>
        </pc:picChg>
        <pc:picChg chg="mod">
          <ac:chgData name="Philip Scott" userId="0d4f435ca43b6f78" providerId="LiveId" clId="{C50175B6-AC2F-44D3-AD99-F079AA735257}" dt="2021-10-18T12:24:04.529" v="67" actId="1076"/>
          <ac:picMkLst>
            <pc:docMk/>
            <pc:sldMk cId="68242321" sldId="350"/>
            <ac:picMk id="8" creationId="{7C81A897-2CF7-4241-A1B6-B58E9F9C02F8}"/>
          </ac:picMkLst>
        </pc:picChg>
      </pc:sldChg>
      <pc:sldChg chg="addSp delSp modSp mod modAnim">
        <pc:chgData name="Philip Scott" userId="0d4f435ca43b6f78" providerId="LiveId" clId="{C50175B6-AC2F-44D3-AD99-F079AA735257}" dt="2021-10-18T12:23:01.385" v="50"/>
        <pc:sldMkLst>
          <pc:docMk/>
          <pc:sldMk cId="4259597196" sldId="351"/>
        </pc:sldMkLst>
        <pc:spChg chg="add del">
          <ac:chgData name="Philip Scott" userId="0d4f435ca43b6f78" providerId="LiveId" clId="{C50175B6-AC2F-44D3-AD99-F079AA735257}" dt="2021-10-18T12:21:04.705" v="23" actId="11529"/>
          <ac:spMkLst>
            <pc:docMk/>
            <pc:sldMk cId="4259597196" sldId="351"/>
            <ac:spMk id="2" creationId="{EE58AB4D-EEA5-4400-8F33-BC99D17181FD}"/>
          </ac:spMkLst>
        </pc:spChg>
        <pc:spChg chg="add mod">
          <ac:chgData name="Philip Scott" userId="0d4f435ca43b6f78" providerId="LiveId" clId="{C50175B6-AC2F-44D3-AD99-F079AA735257}" dt="2021-10-18T12:21:30.814" v="26" actId="207"/>
          <ac:spMkLst>
            <pc:docMk/>
            <pc:sldMk cId="4259597196" sldId="351"/>
            <ac:spMk id="3" creationId="{2A6AE5C0-1378-49AF-B647-032A787BF31F}"/>
          </ac:spMkLst>
        </pc:spChg>
        <pc:spChg chg="add mod">
          <ac:chgData name="Philip Scott" userId="0d4f435ca43b6f78" providerId="LiveId" clId="{C50175B6-AC2F-44D3-AD99-F079AA735257}" dt="2021-10-18T12:21:53.244" v="29" actId="14100"/>
          <ac:spMkLst>
            <pc:docMk/>
            <pc:sldMk cId="4259597196" sldId="351"/>
            <ac:spMk id="35" creationId="{D7B2DA62-A4CA-48CD-81D9-46171BF03B59}"/>
          </ac:spMkLst>
        </pc:spChg>
      </pc:sldChg>
      <pc:sldChg chg="modSp mod">
        <pc:chgData name="Philip Scott" userId="0d4f435ca43b6f78" providerId="LiveId" clId="{C50175B6-AC2F-44D3-AD99-F079AA735257}" dt="2021-10-18T11:37:32.302" v="18" actId="14100"/>
        <pc:sldMkLst>
          <pc:docMk/>
          <pc:sldMk cId="0" sldId="360"/>
        </pc:sldMkLst>
        <pc:spChg chg="mod">
          <ac:chgData name="Philip Scott" userId="0d4f435ca43b6f78" providerId="LiveId" clId="{C50175B6-AC2F-44D3-AD99-F079AA735257}" dt="2021-10-18T11:37:29.142" v="17" actId="20577"/>
          <ac:spMkLst>
            <pc:docMk/>
            <pc:sldMk cId="0" sldId="360"/>
            <ac:spMk id="97" creationId="{00000000-0000-0000-0000-000000000000}"/>
          </ac:spMkLst>
        </pc:spChg>
        <pc:grpChg chg="mod">
          <ac:chgData name="Philip Scott" userId="0d4f435ca43b6f78" providerId="LiveId" clId="{C50175B6-AC2F-44D3-AD99-F079AA735257}" dt="2021-10-18T11:37:32.302" v="18" actId="14100"/>
          <ac:grpSpMkLst>
            <pc:docMk/>
            <pc:sldMk cId="0" sldId="360"/>
            <ac:grpSpMk id="17" creationId="{00000000-0000-0000-0000-000000000000}"/>
          </ac:grpSpMkLst>
        </pc:grpChg>
      </pc:sldChg>
      <pc:sldChg chg="modSp">
        <pc:chgData name="Philip Scott" userId="0d4f435ca43b6f78" providerId="LiveId" clId="{C50175B6-AC2F-44D3-AD99-F079AA735257}" dt="2021-10-18T12:32:01.271" v="124" actId="108"/>
        <pc:sldMkLst>
          <pc:docMk/>
          <pc:sldMk cId="0" sldId="365"/>
        </pc:sldMkLst>
        <pc:spChg chg="mod">
          <ac:chgData name="Philip Scott" userId="0d4f435ca43b6f78" providerId="LiveId" clId="{C50175B6-AC2F-44D3-AD99-F079AA735257}" dt="2021-10-18T12:32:01.271" v="124" actId="108"/>
          <ac:spMkLst>
            <pc:docMk/>
            <pc:sldMk cId="0" sldId="365"/>
            <ac:spMk id="3" creationId="{00000000-0000-0000-0000-000000000000}"/>
          </ac:spMkLst>
        </pc:spChg>
      </pc:sldChg>
      <pc:sldChg chg="modSp mod">
        <pc:chgData name="Philip Scott" userId="0d4f435ca43b6f78" providerId="LiveId" clId="{C50175B6-AC2F-44D3-AD99-F079AA735257}" dt="2021-10-18T12:41:59.873" v="764" actId="20577"/>
        <pc:sldMkLst>
          <pc:docMk/>
          <pc:sldMk cId="2739227979" sldId="366"/>
        </pc:sldMkLst>
        <pc:spChg chg="mod">
          <ac:chgData name="Philip Scott" userId="0d4f435ca43b6f78" providerId="LiveId" clId="{C50175B6-AC2F-44D3-AD99-F079AA735257}" dt="2021-10-18T12:41:59.873" v="764" actId="20577"/>
          <ac:spMkLst>
            <pc:docMk/>
            <pc:sldMk cId="2739227979" sldId="366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41:34.150" v="755" actId="20577"/>
          <ac:spMkLst>
            <pc:docMk/>
            <pc:sldMk cId="2739227979" sldId="36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C50175B6-AC2F-44D3-AD99-F079AA735257}" dt="2021-10-18T12:35:54.155" v="356" actId="20577"/>
        <pc:sldMkLst>
          <pc:docMk/>
          <pc:sldMk cId="4070250276" sldId="367"/>
        </pc:sldMkLst>
        <pc:spChg chg="mod">
          <ac:chgData name="Philip Scott" userId="0d4f435ca43b6f78" providerId="LiveId" clId="{C50175B6-AC2F-44D3-AD99-F079AA735257}" dt="2021-10-18T12:33:49.748" v="184" actId="20577"/>
          <ac:spMkLst>
            <pc:docMk/>
            <pc:sldMk cId="4070250276" sldId="367"/>
            <ac:spMk id="2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5:54.155" v="356" actId="20577"/>
          <ac:spMkLst>
            <pc:docMk/>
            <pc:sldMk cId="4070250276" sldId="367"/>
            <ac:spMk id="5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4:23.631" v="188" actId="478"/>
          <ac:spMkLst>
            <pc:docMk/>
            <pc:sldMk cId="4070250276" sldId="367"/>
            <ac:spMk id="6" creationId="{604B64E1-521D-47E2-965A-099BBB7720DC}"/>
          </ac:spMkLst>
        </pc:spChg>
      </pc:sldChg>
      <pc:sldChg chg="modSp mod">
        <pc:chgData name="Philip Scott" userId="0d4f435ca43b6f78" providerId="LiveId" clId="{C50175B6-AC2F-44D3-AD99-F079AA735257}" dt="2021-10-18T12:38:00.383" v="559" actId="1076"/>
        <pc:sldMkLst>
          <pc:docMk/>
          <pc:sldMk cId="2395241374" sldId="368"/>
        </pc:sldMkLst>
        <pc:spChg chg="mod">
          <ac:chgData name="Philip Scott" userId="0d4f435ca43b6f78" providerId="LiveId" clId="{C50175B6-AC2F-44D3-AD99-F079AA735257}" dt="2021-10-18T12:36:21.719" v="407" actId="20577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8:00.383" v="559" actId="1076"/>
          <ac:spMkLst>
            <pc:docMk/>
            <pc:sldMk cId="2395241374" sldId="368"/>
            <ac:spMk id="5" creationId="{00000000-0000-0000-0000-000000000000}"/>
          </ac:spMkLst>
        </pc:spChg>
      </pc:sldChg>
    </pc:docChg>
  </pc:docChgLst>
  <pc:docChgLst>
    <pc:chgData name="Philip Scott" userId="0d4f435ca43b6f78" providerId="LiveId" clId="{8B971BE4-34F3-481E-A038-27985EDE8A01}"/>
    <pc:docChg chg="undo custSel modSld replTag delTag">
      <pc:chgData name="Philip Scott" userId="0d4f435ca43b6f78" providerId="LiveId" clId="{8B971BE4-34F3-481E-A038-27985EDE8A01}" dt="2021-10-19T15:53:47.653" v="272"/>
      <pc:docMkLst>
        <pc:docMk/>
      </pc:docMkLst>
      <pc:sldChg chg="modSp mod">
        <pc:chgData name="Philip Scott" userId="0d4f435ca43b6f78" providerId="LiveId" clId="{8B971BE4-34F3-481E-A038-27985EDE8A01}" dt="2021-10-19T15:34:22.110" v="9" actId="20577"/>
        <pc:sldMkLst>
          <pc:docMk/>
          <pc:sldMk cId="0" sldId="280"/>
        </pc:sldMkLst>
        <pc:spChg chg="mod">
          <ac:chgData name="Philip Scott" userId="0d4f435ca43b6f78" providerId="LiveId" clId="{8B971BE4-34F3-481E-A038-27985EDE8A01}" dt="2021-10-19T15:34:22.110" v="9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2.323" v="17" actId="20577"/>
        <pc:sldMkLst>
          <pc:docMk/>
          <pc:sldMk cId="0" sldId="298"/>
        </pc:sldMkLst>
        <pc:spChg chg="mod">
          <ac:chgData name="Philip Scott" userId="0d4f435ca43b6f78" providerId="LiveId" clId="{8B971BE4-34F3-481E-A038-27985EDE8A01}" dt="2021-10-19T15:34:32.323" v="17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29.863" v="15" actId="20577"/>
        <pc:sldMkLst>
          <pc:docMk/>
          <pc:sldMk cId="0" sldId="309"/>
        </pc:sldMkLst>
        <pc:spChg chg="mod">
          <ac:chgData name="Philip Scott" userId="0d4f435ca43b6f78" providerId="LiveId" clId="{8B971BE4-34F3-481E-A038-27985EDE8A01}" dt="2021-10-19T15:34:29.863" v="15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5.908" v="39" actId="20577"/>
        <pc:sldMkLst>
          <pc:docMk/>
          <pc:sldMk cId="4065797247" sldId="317"/>
        </pc:sldMkLst>
        <pc:spChg chg="mod">
          <ac:chgData name="Philip Scott" userId="0d4f435ca43b6f78" providerId="LiveId" clId="{8B971BE4-34F3-481E-A038-27985EDE8A01}" dt="2021-10-19T15:34:55.908" v="39" actId="20577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0.824" v="51" actId="20577"/>
        <pc:sldMkLst>
          <pc:docMk/>
          <pc:sldMk cId="0" sldId="319"/>
        </pc:sldMkLst>
        <pc:spChg chg="mod">
          <ac:chgData name="Philip Scott" userId="0d4f435ca43b6f78" providerId="LiveId" clId="{8B971BE4-34F3-481E-A038-27985EDE8A01}" dt="2021-10-19T15:35:10.824" v="51" actId="20577"/>
          <ac:spMkLst>
            <pc:docMk/>
            <pc:sldMk cId="0" sldId="31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4.713" v="55" actId="20577"/>
        <pc:sldMkLst>
          <pc:docMk/>
          <pc:sldMk cId="0" sldId="326"/>
        </pc:sldMkLst>
        <pc:spChg chg="mod">
          <ac:chgData name="Philip Scott" userId="0d4f435ca43b6f78" providerId="LiveId" clId="{8B971BE4-34F3-481E-A038-27985EDE8A01}" dt="2021-10-19T15:35:14.713" v="55" actId="20577"/>
          <ac:spMkLst>
            <pc:docMk/>
            <pc:sldMk cId="0" sldId="32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4.106" v="19" actId="20577"/>
        <pc:sldMkLst>
          <pc:docMk/>
          <pc:sldMk cId="990599560" sldId="336"/>
        </pc:sldMkLst>
        <pc:spChg chg="mod">
          <ac:chgData name="Philip Scott" userId="0d4f435ca43b6f78" providerId="LiveId" clId="{8B971BE4-34F3-481E-A038-27985EDE8A01}" dt="2021-10-19T15:34:34.106" v="19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addSp modSp mod modAnim">
        <pc:chgData name="Philip Scott" userId="0d4f435ca43b6f78" providerId="LiveId" clId="{8B971BE4-34F3-481E-A038-27985EDE8A01}" dt="2021-10-19T15:53:44.141" v="269"/>
        <pc:sldMkLst>
          <pc:docMk/>
          <pc:sldMk cId="1048175364" sldId="338"/>
        </pc:sldMkLst>
        <pc:spChg chg="mod">
          <ac:chgData name="Philip Scott" userId="0d4f435ca43b6f78" providerId="LiveId" clId="{8B971BE4-34F3-481E-A038-27985EDE8A01}" dt="2021-10-19T15:35:18.778" v="59" actId="20577"/>
          <ac:spMkLst>
            <pc:docMk/>
            <pc:sldMk cId="1048175364" sldId="338"/>
            <ac:spMk id="4" creationId="{00000000-0000-0000-0000-000000000000}"/>
          </ac:spMkLst>
        </pc:spChg>
        <pc:spChg chg="add mod">
          <ac:chgData name="Philip Scott" userId="0d4f435ca43b6f78" providerId="LiveId" clId="{8B971BE4-34F3-481E-A038-27985EDE8A01}" dt="2021-10-19T15:53:30.999" v="267" actId="1076"/>
          <ac:spMkLst>
            <pc:docMk/>
            <pc:sldMk cId="1048175364" sldId="338"/>
            <ac:spMk id="7" creationId="{F4CFEE25-5E23-4524-963C-DAA3FA557EDC}"/>
          </ac:spMkLst>
        </pc:spChg>
        <pc:spChg chg="add mod">
          <ac:chgData name="Philip Scott" userId="0d4f435ca43b6f78" providerId="LiveId" clId="{8B971BE4-34F3-481E-A038-27985EDE8A01}" dt="2021-10-19T15:53:24.949" v="266" actId="1076"/>
          <ac:spMkLst>
            <pc:docMk/>
            <pc:sldMk cId="1048175364" sldId="338"/>
            <ac:spMk id="8" creationId="{6E1ADF36-EE75-4917-AC4A-7B5A50EBFB44}"/>
          </ac:spMkLst>
        </pc:spChg>
        <pc:picChg chg="add mod">
          <ac:chgData name="Philip Scott" userId="0d4f435ca43b6f78" providerId="LiveId" clId="{8B971BE4-34F3-481E-A038-27985EDE8A01}" dt="2021-10-19T15:53:38.393" v="268" actId="1076"/>
          <ac:picMkLst>
            <pc:docMk/>
            <pc:sldMk cId="1048175364" sldId="338"/>
            <ac:picMk id="6" creationId="{2AE826F4-61C4-4465-9AB2-D3B36F9F73EB}"/>
          </ac:picMkLst>
        </pc:picChg>
      </pc:sldChg>
      <pc:sldChg chg="modSp mod">
        <pc:chgData name="Philip Scott" userId="0d4f435ca43b6f78" providerId="LiveId" clId="{8B971BE4-34F3-481E-A038-27985EDE8A01}" dt="2021-10-19T15:34:27.195" v="13" actId="20577"/>
        <pc:sldMkLst>
          <pc:docMk/>
          <pc:sldMk cId="0" sldId="340"/>
        </pc:sldMkLst>
        <pc:spChg chg="mod">
          <ac:chgData name="Philip Scott" userId="0d4f435ca43b6f78" providerId="LiveId" clId="{8B971BE4-34F3-481E-A038-27985EDE8A01}" dt="2021-10-19T15:34:27.195" v="13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2:55.997" v="237" actId="20577"/>
        <pc:sldMkLst>
          <pc:docMk/>
          <pc:sldMk cId="23739126" sldId="348"/>
        </pc:sldMkLst>
        <pc:spChg chg="mod">
          <ac:chgData name="Philip Scott" userId="0d4f435ca43b6f78" providerId="LiveId" clId="{8B971BE4-34F3-481E-A038-27985EDE8A01}" dt="2021-10-19T15:42:55.997" v="237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0.507" v="7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3.841" v="1" actId="20577"/>
        <pc:sldMkLst>
          <pc:docMk/>
          <pc:sldMk cId="3123641820" sldId="349"/>
        </pc:sldMkLst>
        <pc:spChg chg="mod">
          <ac:chgData name="Philip Scott" userId="0d4f435ca43b6f78" providerId="LiveId" clId="{8B971BE4-34F3-481E-A038-27985EDE8A01}" dt="2021-10-19T15:34:13.841" v="1" actId="20577"/>
          <ac:spMkLst>
            <pc:docMk/>
            <pc:sldMk cId="3123641820" sldId="34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5.864" v="3" actId="20577"/>
        <pc:sldMkLst>
          <pc:docMk/>
          <pc:sldMk cId="68242321" sldId="350"/>
        </pc:sldMkLst>
        <pc:spChg chg="mod">
          <ac:chgData name="Philip Scott" userId="0d4f435ca43b6f78" providerId="LiveId" clId="{8B971BE4-34F3-481E-A038-27985EDE8A01}" dt="2021-10-19T15:34:15.864" v="3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7.985" v="5" actId="20577"/>
        <pc:sldMkLst>
          <pc:docMk/>
          <pc:sldMk cId="4259597196" sldId="351"/>
        </pc:sldMkLst>
        <pc:spChg chg="mod">
          <ac:chgData name="Philip Scott" userId="0d4f435ca43b6f78" providerId="LiveId" clId="{8B971BE4-34F3-481E-A038-27985EDE8A01}" dt="2021-10-19T15:34:17.985" v="5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01.742" v="43" actId="20577"/>
        <pc:sldMkLst>
          <pc:docMk/>
          <pc:sldMk cId="0" sldId="352"/>
        </pc:sldMkLst>
        <pc:spChg chg="mod">
          <ac:chgData name="Philip Scott" userId="0d4f435ca43b6f78" providerId="LiveId" clId="{8B971BE4-34F3-481E-A038-27985EDE8A01}" dt="2021-10-19T15:35:01.742" v="43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1:54.128" v="231"/>
        <pc:sldMkLst>
          <pc:docMk/>
          <pc:sldMk cId="2802083250" sldId="353"/>
        </pc:sldMkLst>
        <pc:spChg chg="mod">
          <ac:chgData name="Philip Scott" userId="0d4f435ca43b6f78" providerId="LiveId" clId="{8B971BE4-34F3-481E-A038-27985EDE8A01}" dt="2021-10-19T15:41:32.600" v="230" actId="6549"/>
          <ac:spMkLst>
            <pc:docMk/>
            <pc:sldMk cId="2802083250" sldId="353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4" v="11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7.139" v="21" actId="20577"/>
        <pc:sldMkLst>
          <pc:docMk/>
          <pc:sldMk cId="1465488843" sldId="354"/>
        </pc:sldMkLst>
        <pc:spChg chg="mod">
          <ac:chgData name="Philip Scott" userId="0d4f435ca43b6f78" providerId="LiveId" clId="{8B971BE4-34F3-481E-A038-27985EDE8A01}" dt="2021-10-19T15:34:37.139" v="21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9.246" v="23" actId="20577"/>
        <pc:sldMkLst>
          <pc:docMk/>
          <pc:sldMk cId="919160131" sldId="355"/>
        </pc:sldMkLst>
        <pc:spChg chg="mod">
          <ac:chgData name="Philip Scott" userId="0d4f435ca43b6f78" providerId="LiveId" clId="{8B971BE4-34F3-481E-A038-27985EDE8A01}" dt="2021-10-19T15:34:39.246" v="23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5:06.211" v="241"/>
        <pc:sldMkLst>
          <pc:docMk/>
          <pc:sldMk cId="4289257561" sldId="356"/>
        </pc:sldMkLst>
        <pc:spChg chg="mod">
          <ac:chgData name="Philip Scott" userId="0d4f435ca43b6f78" providerId="LiveId" clId="{8B971BE4-34F3-481E-A038-27985EDE8A01}" dt="2021-10-19T15:34:41.568" v="25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3.674" v="27" actId="20577"/>
        <pc:sldMkLst>
          <pc:docMk/>
          <pc:sldMk cId="468527106" sldId="357"/>
        </pc:sldMkLst>
        <pc:spChg chg="mod">
          <ac:chgData name="Philip Scott" userId="0d4f435ca43b6f78" providerId="LiveId" clId="{8B971BE4-34F3-481E-A038-27985EDE8A01}" dt="2021-10-19T15:34:43.674" v="27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5.549" v="29" actId="20577"/>
        <pc:sldMkLst>
          <pc:docMk/>
          <pc:sldMk cId="460301069" sldId="358"/>
        </pc:sldMkLst>
        <pc:spChg chg="mod">
          <ac:chgData name="Philip Scott" userId="0d4f435ca43b6f78" providerId="LiveId" clId="{8B971BE4-34F3-481E-A038-27985EDE8A01}" dt="2021-10-19T15:34:45.549" v="29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7:32.003" v="246" actId="14100"/>
        <pc:sldMkLst>
          <pc:docMk/>
          <pc:sldMk cId="0" sldId="359"/>
        </pc:sldMkLst>
        <pc:spChg chg="mod">
          <ac:chgData name="Philip Scott" userId="0d4f435ca43b6f78" providerId="LiveId" clId="{8B971BE4-34F3-481E-A038-27985EDE8A01}" dt="2021-10-19T15:35:04.436" v="45" actId="20577"/>
          <ac:spMkLst>
            <pc:docMk/>
            <pc:sldMk cId="0" sldId="359"/>
            <ac:spMk id="4" creationId="{00000000-0000-0000-0000-000000000000}"/>
          </ac:spMkLst>
        </pc:spChg>
        <pc:cxnChg chg="mod">
          <ac:chgData name="Philip Scott" userId="0d4f435ca43b6f78" providerId="LiveId" clId="{8B971BE4-34F3-481E-A038-27985EDE8A01}" dt="2021-10-19T15:47:32.003" v="246" actId="14100"/>
          <ac:cxnSpMkLst>
            <pc:docMk/>
            <pc:sldMk cId="0" sldId="359"/>
            <ac:cxnSpMk id="46" creationId="{00000000-0000-0000-0000-000000000000}"/>
          </ac:cxnSpMkLst>
        </pc:cxnChg>
        <pc:cxnChg chg="mod">
          <ac:chgData name="Philip Scott" userId="0d4f435ca43b6f78" providerId="LiveId" clId="{8B971BE4-34F3-481E-A038-27985EDE8A01}" dt="2021-10-19T15:47:20.792" v="245" actId="14100"/>
          <ac:cxnSpMkLst>
            <pc:docMk/>
            <pc:sldMk cId="0" sldId="359"/>
            <ac:cxnSpMk id="84" creationId="{00000000-0000-0000-0000-000000000000}"/>
          </ac:cxnSpMkLst>
        </pc:cxnChg>
      </pc:sldChg>
      <pc:sldChg chg="modSp mod">
        <pc:chgData name="Philip Scott" userId="0d4f435ca43b6f78" providerId="LiveId" clId="{8B971BE4-34F3-481E-A038-27985EDE8A01}" dt="2021-10-19T15:35:06.643" v="47" actId="20577"/>
        <pc:sldMkLst>
          <pc:docMk/>
          <pc:sldMk cId="0" sldId="360"/>
        </pc:sldMkLst>
        <pc:spChg chg="mod">
          <ac:chgData name="Philip Scott" userId="0d4f435ca43b6f78" providerId="LiveId" clId="{8B971BE4-34F3-481E-A038-27985EDE8A01}" dt="2021-10-19T15:35:06.643" v="47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7.300" v="31" actId="20577"/>
        <pc:sldMkLst>
          <pc:docMk/>
          <pc:sldMk cId="3588155477" sldId="361"/>
        </pc:sldMkLst>
        <pc:spChg chg="mod">
          <ac:chgData name="Philip Scott" userId="0d4f435ca43b6f78" providerId="LiveId" clId="{8B971BE4-34F3-481E-A038-27985EDE8A01}" dt="2021-10-19T15:34:47.300" v="31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9.021" v="33" actId="20577"/>
        <pc:sldMkLst>
          <pc:docMk/>
          <pc:sldMk cId="0" sldId="362"/>
        </pc:sldMkLst>
        <pc:spChg chg="mod">
          <ac:chgData name="Philip Scott" userId="0d4f435ca43b6f78" providerId="LiveId" clId="{8B971BE4-34F3-481E-A038-27985EDE8A01}" dt="2021-10-19T15:34:49.021" v="33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2.111" v="37" actId="20577"/>
        <pc:sldMkLst>
          <pc:docMk/>
          <pc:sldMk cId="1628795723" sldId="363"/>
        </pc:sldMkLst>
        <pc:spChg chg="mod">
          <ac:chgData name="Philip Scott" userId="0d4f435ca43b6f78" providerId="LiveId" clId="{8B971BE4-34F3-481E-A038-27985EDE8A01}" dt="2021-10-19T15:34:52.111" v="37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0.678" v="35" actId="20577"/>
        <pc:sldMkLst>
          <pc:docMk/>
          <pc:sldMk cId="0" sldId="364"/>
        </pc:sldMkLst>
        <pc:spChg chg="mod">
          <ac:chgData name="Philip Scott" userId="0d4f435ca43b6f78" providerId="LiveId" clId="{8B971BE4-34F3-481E-A038-27985EDE8A01}" dt="2021-10-19T15:34:50.678" v="35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9.435" v="41" actId="20577"/>
        <pc:sldMkLst>
          <pc:docMk/>
          <pc:sldMk cId="0" sldId="365"/>
        </pc:sldMkLst>
        <pc:spChg chg="mod">
          <ac:chgData name="Philip Scott" userId="0d4f435ca43b6f78" providerId="LiveId" clId="{8B971BE4-34F3-481E-A038-27985EDE8A01}" dt="2021-10-19T15:34:59.435" v="41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8:19.796" v="253" actId="20577"/>
        <pc:sldMkLst>
          <pc:docMk/>
          <pc:sldMk cId="2739227979" sldId="366"/>
        </pc:sldMkLst>
        <pc:spChg chg="mod">
          <ac:chgData name="Philip Scott" userId="0d4f435ca43b6f78" providerId="LiveId" clId="{8B971BE4-34F3-481E-A038-27985EDE8A01}" dt="2021-10-19T15:48:19.796" v="253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5:08.532" v="49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2.437" v="61" actId="20577"/>
        <pc:sldMkLst>
          <pc:docMk/>
          <pc:sldMk cId="4070250276" sldId="367"/>
        </pc:sldMkLst>
        <pc:spChg chg="mod">
          <ac:chgData name="Philip Scott" userId="0d4f435ca43b6f78" providerId="LiveId" clId="{8B971BE4-34F3-481E-A038-27985EDE8A01}" dt="2021-10-19T15:35:22.437" v="61" actId="20577"/>
          <ac:spMkLst>
            <pc:docMk/>
            <pc:sldMk cId="4070250276" sldId="36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5.014" v="63" actId="20577"/>
        <pc:sldMkLst>
          <pc:docMk/>
          <pc:sldMk cId="2395241374" sldId="368"/>
        </pc:sldMkLst>
        <pc:spChg chg="mod">
          <ac:chgData name="Philip Scott" userId="0d4f435ca43b6f78" providerId="LiveId" clId="{8B971BE4-34F3-481E-A038-27985EDE8A01}" dt="2021-10-19T15:35:25.014" v="63" actId="20577"/>
          <ac:spMkLst>
            <pc:docMk/>
            <pc:sldMk cId="2395241374" sldId="36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2.993" v="53" actId="20577"/>
        <pc:sldMkLst>
          <pc:docMk/>
          <pc:sldMk cId="1021025253" sldId="369"/>
        </pc:sldMkLst>
        <pc:spChg chg="mod">
          <ac:chgData name="Philip Scott" userId="0d4f435ca43b6f78" providerId="LiveId" clId="{8B971BE4-34F3-481E-A038-27985EDE8A01}" dt="2021-10-19T15:35:12.993" v="53" actId="20577"/>
          <ac:spMkLst>
            <pc:docMk/>
            <pc:sldMk cId="1021025253" sldId="36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6.942" v="57" actId="20577"/>
        <pc:sldMkLst>
          <pc:docMk/>
          <pc:sldMk cId="2197207638" sldId="370"/>
        </pc:sldMkLst>
        <pc:spChg chg="mod">
          <ac:chgData name="Philip Scott" userId="0d4f435ca43b6f78" providerId="LiveId" clId="{8B971BE4-34F3-481E-A038-27985EDE8A01}" dt="2021-10-19T15:35:16.942" v="57" actId="20577"/>
          <ac:spMkLst>
            <pc:docMk/>
            <pc:sldMk cId="2197207638" sldId="370"/>
            <ac:spMk id="4" creationId="{00000000-0000-0000-0000-000000000000}"/>
          </ac:spMkLst>
        </pc:spChg>
      </pc:sldChg>
    </pc:docChg>
  </pc:docChgLst>
  <pc:docChgLst>
    <pc:chgData name="Philip" userId="0d4f435ca43b6f78" providerId="LiveId" clId="{6B58F955-860F-4B5E-A837-DDD851C13646}"/>
    <pc:docChg chg="undo redo custSel addSld delSld modSld sldOrd replTag delTag">
      <pc:chgData name="Philip" userId="0d4f435ca43b6f78" providerId="LiveId" clId="{6B58F955-860F-4B5E-A837-DDD851C13646}" dt="2022-01-04T14:26:41.153" v="1181"/>
      <pc:docMkLst>
        <pc:docMk/>
      </pc:docMkLst>
      <pc:sldChg chg="modSp mod">
        <pc:chgData name="Philip" userId="0d4f435ca43b6f78" providerId="LiveId" clId="{6B58F955-860F-4B5E-A837-DDD851C13646}" dt="2022-01-04T14:25:06.949" v="1156"/>
        <pc:sldMkLst>
          <pc:docMk/>
          <pc:sldMk cId="0" sldId="257"/>
        </pc:sldMkLst>
        <pc:spChg chg="mod">
          <ac:chgData name="Philip" userId="0d4f435ca43b6f78" providerId="LiveId" clId="{6B58F955-860F-4B5E-A837-DDD851C13646}" dt="2022-01-04T14:25:06.949" v="1156"/>
          <ac:spMkLst>
            <pc:docMk/>
            <pc:sldMk cId="0" sldId="257"/>
            <ac:spMk id="4" creationId="{229A07CB-6116-47BA-9DD5-3552D5EA1B38}"/>
          </ac:spMkLst>
        </pc:spChg>
        <pc:spChg chg="mod">
          <ac:chgData name="Philip" userId="0d4f435ca43b6f78" providerId="LiveId" clId="{6B58F955-860F-4B5E-A837-DDD851C13646}" dt="2022-01-04T10:32:18.889" v="56" actId="114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" userId="0d4f435ca43b6f78" providerId="LiveId" clId="{6B58F955-860F-4B5E-A837-DDD851C13646}" dt="2022-01-04T14:26:33.643" v="1174" actId="20577"/>
        <pc:sldMkLst>
          <pc:docMk/>
          <pc:sldMk cId="0" sldId="280"/>
        </pc:sldMkLst>
        <pc:spChg chg="mod">
          <ac:chgData name="Philip" userId="0d4f435ca43b6f78" providerId="LiveId" clId="{6B58F955-860F-4B5E-A837-DDD851C13646}" dt="2022-01-04T10:41:16.900" v="227" actId="20577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" userId="0d4f435ca43b6f78" providerId="LiveId" clId="{6B58F955-860F-4B5E-A837-DDD851C13646}" dt="2022-01-04T10:42:25.678" v="243" actId="113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" userId="0d4f435ca43b6f78" providerId="LiveId" clId="{6B58F955-860F-4B5E-A837-DDD851C13646}" dt="2022-01-04T14:26:33.643" v="1174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" userId="0d4f435ca43b6f78" providerId="LiveId" clId="{6B58F955-860F-4B5E-A837-DDD851C13646}" dt="2022-01-04T14:26:31.068" v="1172" actId="20577"/>
        <pc:sldMkLst>
          <pc:docMk/>
          <pc:sldMk cId="23739126" sldId="348"/>
        </pc:sldMkLst>
        <pc:spChg chg="mod">
          <ac:chgData name="Philip" userId="0d4f435ca43b6f78" providerId="LiveId" clId="{6B58F955-860F-4B5E-A837-DDD851C13646}" dt="2022-01-04T14:24:03.223" v="1148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" userId="0d4f435ca43b6f78" providerId="LiveId" clId="{6B58F955-860F-4B5E-A837-DDD851C13646}" dt="2022-01-04T14:26:31.068" v="1172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2802083250" sldId="353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2676200747" sldId="371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3703459237" sldId="372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4033927701" sldId="373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2427728465" sldId="374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984907396" sldId="375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1614452486" sldId="376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2836420954" sldId="377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3595172158" sldId="378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437329902" sldId="379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2891183449" sldId="380"/>
        </pc:sldMkLst>
      </pc:sldChg>
      <pc:sldChg chg="del">
        <pc:chgData name="Philip" userId="0d4f435ca43b6f78" providerId="LiveId" clId="{6B58F955-860F-4B5E-A837-DDD851C13646}" dt="2022-01-04T10:52:38.088" v="595" actId="47"/>
        <pc:sldMkLst>
          <pc:docMk/>
          <pc:sldMk cId="1974599869" sldId="381"/>
        </pc:sldMkLst>
      </pc:sldChg>
      <pc:sldChg chg="modSp mod">
        <pc:chgData name="Philip" userId="0d4f435ca43b6f78" providerId="LiveId" clId="{6B58F955-860F-4B5E-A837-DDD851C13646}" dt="2022-01-04T14:26:38.583" v="1178" actId="20577"/>
        <pc:sldMkLst>
          <pc:docMk/>
          <pc:sldMk cId="836935865" sldId="382"/>
        </pc:sldMkLst>
        <pc:spChg chg="mod">
          <ac:chgData name="Philip" userId="0d4f435ca43b6f78" providerId="LiveId" clId="{6B58F955-860F-4B5E-A837-DDD851C13646}" dt="2022-01-04T14:26:38.583" v="1178" actId="20577"/>
          <ac:spMkLst>
            <pc:docMk/>
            <pc:sldMk cId="836935865" sldId="382"/>
            <ac:spMk id="4" creationId="{00000000-0000-0000-0000-000000000000}"/>
          </ac:spMkLst>
        </pc:spChg>
      </pc:sldChg>
      <pc:sldChg chg="del">
        <pc:chgData name="Philip" userId="0d4f435ca43b6f78" providerId="LiveId" clId="{6B58F955-860F-4B5E-A837-DDD851C13646}" dt="2022-01-04T10:52:40.579" v="596" actId="47"/>
        <pc:sldMkLst>
          <pc:docMk/>
          <pc:sldMk cId="308744922" sldId="383"/>
        </pc:sldMkLst>
      </pc:sldChg>
      <pc:sldChg chg="modSp mod">
        <pc:chgData name="Philip" userId="0d4f435ca43b6f78" providerId="LiveId" clId="{6B58F955-860F-4B5E-A837-DDD851C13646}" dt="2022-01-04T14:26:34.782" v="1175" actId="20577"/>
        <pc:sldMkLst>
          <pc:docMk/>
          <pc:sldMk cId="1962103587" sldId="384"/>
        </pc:sldMkLst>
        <pc:spChg chg="mod">
          <ac:chgData name="Philip" userId="0d4f435ca43b6f78" providerId="LiveId" clId="{6B58F955-860F-4B5E-A837-DDD851C13646}" dt="2022-01-04T10:42:47.494" v="248" actId="113"/>
          <ac:spMkLst>
            <pc:docMk/>
            <pc:sldMk cId="1962103587" sldId="384"/>
            <ac:spMk id="3" creationId="{00000000-0000-0000-0000-000000000000}"/>
          </ac:spMkLst>
        </pc:spChg>
        <pc:spChg chg="mod">
          <ac:chgData name="Philip" userId="0d4f435ca43b6f78" providerId="LiveId" clId="{6B58F955-860F-4B5E-A837-DDD851C13646}" dt="2022-01-04T14:26:34.782" v="1175" actId="20577"/>
          <ac:spMkLst>
            <pc:docMk/>
            <pc:sldMk cId="1962103587" sldId="384"/>
            <ac:spMk id="4" creationId="{00000000-0000-0000-0000-000000000000}"/>
          </ac:spMkLst>
        </pc:spChg>
      </pc:sldChg>
      <pc:sldChg chg="modSp mod modAnim">
        <pc:chgData name="Philip" userId="0d4f435ca43b6f78" providerId="LiveId" clId="{6B58F955-860F-4B5E-A837-DDD851C13646}" dt="2022-01-04T14:26:32.276" v="1173" actId="20577"/>
        <pc:sldMkLst>
          <pc:docMk/>
          <pc:sldMk cId="1338826004" sldId="385"/>
        </pc:sldMkLst>
        <pc:spChg chg="mod">
          <ac:chgData name="Philip" userId="0d4f435ca43b6f78" providerId="LiveId" clId="{6B58F955-860F-4B5E-A837-DDD851C13646}" dt="2022-01-04T10:49:57.365" v="340" actId="114"/>
          <ac:spMkLst>
            <pc:docMk/>
            <pc:sldMk cId="1338826004" sldId="385"/>
            <ac:spMk id="2" creationId="{00000000-0000-0000-0000-000000000000}"/>
          </ac:spMkLst>
        </pc:spChg>
        <pc:spChg chg="mod">
          <ac:chgData name="Philip" userId="0d4f435ca43b6f78" providerId="LiveId" clId="{6B58F955-860F-4B5E-A837-DDD851C13646}" dt="2022-01-04T10:51:52.772" v="590" actId="20577"/>
          <ac:spMkLst>
            <pc:docMk/>
            <pc:sldMk cId="1338826004" sldId="385"/>
            <ac:spMk id="3" creationId="{00000000-0000-0000-0000-000000000000}"/>
          </ac:spMkLst>
        </pc:spChg>
        <pc:spChg chg="mod">
          <ac:chgData name="Philip" userId="0d4f435ca43b6f78" providerId="LiveId" clId="{6B58F955-860F-4B5E-A837-DDD851C13646}" dt="2022-01-04T14:26:32.276" v="1173" actId="20577"/>
          <ac:spMkLst>
            <pc:docMk/>
            <pc:sldMk cId="1338826004" sldId="385"/>
            <ac:spMk id="4" creationId="{00000000-0000-0000-0000-000000000000}"/>
          </ac:spMkLst>
        </pc:spChg>
      </pc:sldChg>
      <pc:sldChg chg="addSp delSp modSp add del mod">
        <pc:chgData name="Philip" userId="0d4f435ca43b6f78" providerId="LiveId" clId="{6B58F955-860F-4B5E-A837-DDD851C13646}" dt="2022-01-04T14:23:20.805" v="1119" actId="2696"/>
        <pc:sldMkLst>
          <pc:docMk/>
          <pc:sldMk cId="822567449" sldId="386"/>
        </pc:sldMkLst>
        <pc:spChg chg="mod">
          <ac:chgData name="Philip" userId="0d4f435ca43b6f78" providerId="LiveId" clId="{6B58F955-860F-4B5E-A837-DDD851C13646}" dt="2022-01-04T10:54:24.275" v="639" actId="20577"/>
          <ac:spMkLst>
            <pc:docMk/>
            <pc:sldMk cId="822567449" sldId="386"/>
            <ac:spMk id="2" creationId="{00000000-0000-0000-0000-000000000000}"/>
          </ac:spMkLst>
        </pc:spChg>
        <pc:spChg chg="del">
          <ac:chgData name="Philip" userId="0d4f435ca43b6f78" providerId="LiveId" clId="{6B58F955-860F-4B5E-A837-DDD851C13646}" dt="2022-01-04T10:52:57.574" v="617" actId="478"/>
          <ac:spMkLst>
            <pc:docMk/>
            <pc:sldMk cId="822567449" sldId="386"/>
            <ac:spMk id="3" creationId="{00000000-0000-0000-0000-000000000000}"/>
          </ac:spMkLst>
        </pc:spChg>
        <pc:spChg chg="add del mod">
          <ac:chgData name="Philip" userId="0d4f435ca43b6f78" providerId="LiveId" clId="{6B58F955-860F-4B5E-A837-DDD851C13646}" dt="2022-01-04T10:53:00.739" v="618" actId="478"/>
          <ac:spMkLst>
            <pc:docMk/>
            <pc:sldMk cId="822567449" sldId="386"/>
            <ac:spMk id="6" creationId="{9FB8ED03-C9D8-4EED-8E8D-DE26ADB62AA5}"/>
          </ac:spMkLst>
        </pc:spChg>
        <pc:picChg chg="add">
          <ac:chgData name="Philip" userId="0d4f435ca43b6f78" providerId="LiveId" clId="{6B58F955-860F-4B5E-A837-DDD851C13646}" dt="2022-01-04T10:54:14.117" v="619" actId="22"/>
          <ac:picMkLst>
            <pc:docMk/>
            <pc:sldMk cId="822567449" sldId="386"/>
            <ac:picMk id="8" creationId="{3890BC99-70CE-40C8-9F3E-E40170E5CD1D}"/>
          </ac:picMkLst>
        </pc:picChg>
      </pc:sldChg>
      <pc:sldChg chg="modSp mod ord modAnim">
        <pc:chgData name="Philip" userId="0d4f435ca43b6f78" providerId="LiveId" clId="{6B58F955-860F-4B5E-A837-DDD851C13646}" dt="2022-01-04T14:26:36.067" v="1176" actId="20577"/>
        <pc:sldMkLst>
          <pc:docMk/>
          <pc:sldMk cId="400590623" sldId="387"/>
        </pc:sldMkLst>
        <pc:spChg chg="mod">
          <ac:chgData name="Philip" userId="0d4f435ca43b6f78" providerId="LiveId" clId="{6B58F955-860F-4B5E-A837-DDD851C13646}" dt="2022-01-04T10:55:09.755" v="653" actId="114"/>
          <ac:spMkLst>
            <pc:docMk/>
            <pc:sldMk cId="400590623" sldId="387"/>
            <ac:spMk id="2" creationId="{00000000-0000-0000-0000-000000000000}"/>
          </ac:spMkLst>
        </pc:spChg>
        <pc:spChg chg="mod">
          <ac:chgData name="Philip" userId="0d4f435ca43b6f78" providerId="LiveId" clId="{6B58F955-860F-4B5E-A837-DDD851C13646}" dt="2022-01-04T14:22:50.046" v="1117" actId="20577"/>
          <ac:spMkLst>
            <pc:docMk/>
            <pc:sldMk cId="400590623" sldId="387"/>
            <ac:spMk id="3" creationId="{00000000-0000-0000-0000-000000000000}"/>
          </ac:spMkLst>
        </pc:spChg>
        <pc:spChg chg="mod">
          <ac:chgData name="Philip" userId="0d4f435ca43b6f78" providerId="LiveId" clId="{6B58F955-860F-4B5E-A837-DDD851C13646}" dt="2022-01-04T14:26:36.067" v="1176" actId="20577"/>
          <ac:spMkLst>
            <pc:docMk/>
            <pc:sldMk cId="400590623" sldId="387"/>
            <ac:spMk id="4" creationId="{00000000-0000-0000-0000-000000000000}"/>
          </ac:spMkLst>
        </pc:spChg>
      </pc:sldChg>
      <pc:sldChg chg="modSp mod">
        <pc:chgData name="Philip" userId="0d4f435ca43b6f78" providerId="LiveId" clId="{6B58F955-860F-4B5E-A837-DDD851C13646}" dt="2022-01-04T14:26:37.210" v="1177" actId="20577"/>
        <pc:sldMkLst>
          <pc:docMk/>
          <pc:sldMk cId="2631152288" sldId="388"/>
        </pc:sldMkLst>
        <pc:spChg chg="mod">
          <ac:chgData name="Philip" userId="0d4f435ca43b6f78" providerId="LiveId" clId="{6B58F955-860F-4B5E-A837-DDD851C13646}" dt="2022-01-04T14:26:13.954" v="1171" actId="20577"/>
          <ac:spMkLst>
            <pc:docMk/>
            <pc:sldMk cId="2631152288" sldId="388"/>
            <ac:spMk id="3" creationId="{00000000-0000-0000-0000-000000000000}"/>
          </ac:spMkLst>
        </pc:spChg>
        <pc:spChg chg="mod">
          <ac:chgData name="Philip" userId="0d4f435ca43b6f78" providerId="LiveId" clId="{6B58F955-860F-4B5E-A837-DDD851C13646}" dt="2022-01-04T14:26:37.210" v="1177" actId="20577"/>
          <ac:spMkLst>
            <pc:docMk/>
            <pc:sldMk cId="2631152288" sldId="388"/>
            <ac:spMk id="4" creationId="{00000000-0000-0000-0000-000000000000}"/>
          </ac:spMkLst>
        </pc:spChg>
      </pc:sldChg>
      <pc:sldChg chg="modSp del mod">
        <pc:chgData name="Philip" userId="0d4f435ca43b6f78" providerId="LiveId" clId="{6B58F955-860F-4B5E-A837-DDD851C13646}" dt="2022-01-04T14:22:55.961" v="1118" actId="2696"/>
        <pc:sldMkLst>
          <pc:docMk/>
          <pc:sldMk cId="2650318056" sldId="388"/>
        </pc:sldMkLst>
        <pc:spChg chg="mod">
          <ac:chgData name="Philip" userId="0d4f435ca43b6f78" providerId="LiveId" clId="{6B58F955-860F-4B5E-A837-DDD851C13646}" dt="2022-01-04T11:55:25.078" v="734" actId="20577"/>
          <ac:spMkLst>
            <pc:docMk/>
            <pc:sldMk cId="2650318056" sldId="388"/>
            <ac:spMk id="2" creationId="{00000000-0000-0000-0000-000000000000}"/>
          </ac:spMkLst>
        </pc:spChg>
        <pc:spChg chg="mod">
          <ac:chgData name="Philip" userId="0d4f435ca43b6f78" providerId="LiveId" clId="{6B58F955-860F-4B5E-A837-DDD851C13646}" dt="2022-01-04T11:56:51.663" v="811" actId="20577"/>
          <ac:spMkLst>
            <pc:docMk/>
            <pc:sldMk cId="2650318056" sldId="388"/>
            <ac:spMk id="3" creationId="{00000000-0000-0000-0000-000000000000}"/>
          </ac:spMkLst>
        </pc:spChg>
      </pc:sldChg>
    </pc:docChg>
  </pc:docChgLst>
  <pc:docChgLst>
    <pc:chgData name="Philip Scott" userId="0d4f435ca43b6f78" providerId="LiveId" clId="{5F60E87C-5061-40D9-9359-C447AAA5E3E0}"/>
    <pc:docChg chg="undo custSel delSld modSld replTag delTag">
      <pc:chgData name="Philip Scott" userId="0d4f435ca43b6f78" providerId="LiveId" clId="{5F60E87C-5061-40D9-9359-C447AAA5E3E0}" dt="2021-10-28T14:09:06.551" v="3755"/>
      <pc:docMkLst>
        <pc:docMk/>
      </pc:docMkLst>
      <pc:sldChg chg="modSp mod">
        <pc:chgData name="Philip Scott" userId="0d4f435ca43b6f78" providerId="LiveId" clId="{5F60E87C-5061-40D9-9359-C447AAA5E3E0}" dt="2021-10-25T08:40:34.244" v="26" actId="20577"/>
        <pc:sldMkLst>
          <pc:docMk/>
          <pc:sldMk cId="0" sldId="257"/>
        </pc:sldMkLst>
        <pc:spChg chg="mod">
          <ac:chgData name="Philip Scott" userId="0d4f435ca43b6f78" providerId="LiveId" clId="{5F60E87C-5061-40D9-9359-C447AAA5E3E0}" dt="2021-10-25T08:40:34.244" v="26" actId="20577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 Scott" userId="0d4f435ca43b6f78" providerId="LiveId" clId="{5F60E87C-5061-40D9-9359-C447AAA5E3E0}" dt="2021-10-25T09:17:39.895" v="908" actId="6549"/>
        <pc:sldMkLst>
          <pc:docMk/>
          <pc:sldMk cId="0" sldId="280"/>
        </pc:sldMkLst>
        <pc:spChg chg="mod">
          <ac:chgData name="Philip Scott" userId="0d4f435ca43b6f78" providerId="LiveId" clId="{5F60E87C-5061-40D9-9359-C447AAA5E3E0}" dt="2021-10-25T08:44:18.536" v="567" actId="20577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17:39.895" v="908" actId="6549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8:20.874" v="682"/>
          <ac:spMkLst>
            <pc:docMk/>
            <pc:sldMk cId="0" sldId="280"/>
            <ac:spMk id="4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29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09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065797247" sldId="317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1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0" sldId="326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90599560" sldId="33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1048175364" sldId="33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40"/>
        </pc:sldMkLst>
      </pc:sldChg>
      <pc:sldChg chg="modSp mod">
        <pc:chgData name="Philip Scott" userId="0d4f435ca43b6f78" providerId="LiveId" clId="{5F60E87C-5061-40D9-9359-C447AAA5E3E0}" dt="2021-10-25T11:43:04.113" v="2268" actId="20577"/>
        <pc:sldMkLst>
          <pc:docMk/>
          <pc:sldMk cId="23739126" sldId="348"/>
        </pc:sldMkLst>
        <pc:spChg chg="mod">
          <ac:chgData name="Philip Scott" userId="0d4f435ca43b6f78" providerId="LiveId" clId="{5F60E87C-5061-40D9-9359-C447AAA5E3E0}" dt="2021-10-25T11:43:04.113" v="2268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08:40:42.046" v="27" actId="2696"/>
        <pc:sldMkLst>
          <pc:docMk/>
          <pc:sldMk cId="3123641820" sldId="349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68242321" sldId="350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4259597196" sldId="351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2"/>
        </pc:sldMkLst>
      </pc:sldChg>
      <pc:sldChg chg="modSp mod modAnim">
        <pc:chgData name="Philip Scott" userId="0d4f435ca43b6f78" providerId="LiveId" clId="{5F60E87C-5061-40D9-9359-C447AAA5E3E0}" dt="2021-10-25T08:45:48.153" v="642" actId="20577"/>
        <pc:sldMkLst>
          <pc:docMk/>
          <pc:sldMk cId="2802083250" sldId="353"/>
        </pc:sldMkLst>
        <pc:spChg chg="mod">
          <ac:chgData name="Philip Scott" userId="0d4f435ca43b6f78" providerId="LiveId" clId="{5F60E87C-5061-40D9-9359-C447AAA5E3E0}" dt="2021-10-25T08:45:48.153" v="642" actId="20577"/>
          <ac:spMkLst>
            <pc:docMk/>
            <pc:sldMk cId="2802083250" sldId="353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5:40.884" v="619"/>
          <ac:spMkLst>
            <pc:docMk/>
            <pc:sldMk cId="2802083250" sldId="353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1465488843" sldId="354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19160131" sldId="355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4289257561" sldId="356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8527106" sldId="357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0301069" sldId="35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9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0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3588155477" sldId="361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2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1628795723" sldId="363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4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5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2739227979" sldId="36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4070250276" sldId="367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395241374" sldId="36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021025253" sldId="36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197207638" sldId="370"/>
        </pc:sldMkLst>
      </pc:sldChg>
      <pc:sldChg chg="addSp delSp modSp mod">
        <pc:chgData name="Philip Scott" userId="0d4f435ca43b6f78" providerId="LiveId" clId="{5F60E87C-5061-40D9-9359-C447AAA5E3E0}" dt="2021-10-25T09:25:29.730" v="1070"/>
        <pc:sldMkLst>
          <pc:docMk/>
          <pc:sldMk cId="2676200747" sldId="371"/>
        </pc:sldMkLst>
        <pc:spChg chg="mod">
          <ac:chgData name="Philip Scott" userId="0d4f435ca43b6f78" providerId="LiveId" clId="{5F60E87C-5061-40D9-9359-C447AAA5E3E0}" dt="2021-10-25T09:21:19.167" v="927" actId="20577"/>
          <ac:spMkLst>
            <pc:docMk/>
            <pc:sldMk cId="2676200747" sldId="371"/>
            <ac:spMk id="2" creationId="{00000000-0000-0000-0000-000000000000}"/>
          </ac:spMkLst>
        </pc:spChg>
        <pc:spChg chg="del mod">
          <ac:chgData name="Philip Scott" userId="0d4f435ca43b6f78" providerId="LiveId" clId="{5F60E87C-5061-40D9-9359-C447AAA5E3E0}" dt="2021-10-25T08:49:42.138" v="713" actId="478"/>
          <ac:spMkLst>
            <pc:docMk/>
            <pc:sldMk cId="2676200747" sldId="371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5T08:49:44.990" v="714" actId="478"/>
          <ac:spMkLst>
            <pc:docMk/>
            <pc:sldMk cId="2676200747" sldId="371"/>
            <ac:spMk id="6" creationId="{AC8025BF-5FF7-4376-9C16-1A2114C9FA9F}"/>
          </ac:spMkLst>
        </pc:spChg>
        <pc:spChg chg="add del">
          <ac:chgData name="Philip Scott" userId="0d4f435ca43b6f78" providerId="LiveId" clId="{5F60E87C-5061-40D9-9359-C447AAA5E3E0}" dt="2021-10-25T09:25:27.200" v="1069" actId="22"/>
          <ac:spMkLst>
            <pc:docMk/>
            <pc:sldMk cId="2676200747" sldId="371"/>
            <ac:spMk id="9" creationId="{4F090ED9-9121-40D5-8484-D76CA74A7BD9}"/>
          </ac:spMkLst>
        </pc:spChg>
        <pc:graphicFrameChg chg="add mod modGraphic">
          <ac:chgData name="Philip Scott" userId="0d4f435ca43b6f78" providerId="LiveId" clId="{5F60E87C-5061-40D9-9359-C447AAA5E3E0}" dt="2021-10-25T09:25:29.730" v="1070"/>
          <ac:graphicFrameMkLst>
            <pc:docMk/>
            <pc:sldMk cId="2676200747" sldId="371"/>
            <ac:graphicFrameMk id="7" creationId="{552A96E6-044A-4DAC-A5AC-64DC979047BB}"/>
          </ac:graphicFrameMkLst>
        </pc:graphicFrameChg>
      </pc:sldChg>
      <pc:sldChg chg="modSp mod">
        <pc:chgData name="Philip Scott" userId="0d4f435ca43b6f78" providerId="LiveId" clId="{5F60E87C-5061-40D9-9359-C447AAA5E3E0}" dt="2021-10-25T09:46:03.281" v="1102" actId="6549"/>
        <pc:sldMkLst>
          <pc:docMk/>
          <pc:sldMk cId="3703459237" sldId="372"/>
        </pc:sldMkLst>
        <pc:spChg chg="mod">
          <ac:chgData name="Philip Scott" userId="0d4f435ca43b6f78" providerId="LiveId" clId="{5F60E87C-5061-40D9-9359-C447AAA5E3E0}" dt="2021-10-25T09:21:27.561" v="943" actId="20577"/>
          <ac:spMkLst>
            <pc:docMk/>
            <pc:sldMk cId="3703459237" sldId="372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46:03.281" v="1102" actId="6549"/>
          <ac:spMkLst>
            <pc:docMk/>
            <pc:sldMk cId="3703459237" sldId="372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09:51:50.475" v="1140" actId="20577"/>
        <pc:sldMkLst>
          <pc:docMk/>
          <pc:sldMk cId="4033927701" sldId="373"/>
        </pc:sldMkLst>
        <pc:spChg chg="mod">
          <ac:chgData name="Philip Scott" userId="0d4f435ca43b6f78" providerId="LiveId" clId="{5F60E87C-5061-40D9-9359-C447AAA5E3E0}" dt="2021-10-25T09:46:30.102" v="1125" actId="20577"/>
          <ac:spMkLst>
            <pc:docMk/>
            <pc:sldMk cId="4033927701" sldId="373"/>
            <ac:spMk id="2" creationId="{00000000-0000-0000-0000-000000000000}"/>
          </ac:spMkLst>
        </pc:spChg>
        <pc:graphicFrameChg chg="mod modGraphic">
          <ac:chgData name="Philip Scott" userId="0d4f435ca43b6f78" providerId="LiveId" clId="{5F60E87C-5061-40D9-9359-C447AAA5E3E0}" dt="2021-10-25T09:51:50.475" v="1140" actId="20577"/>
          <ac:graphicFrameMkLst>
            <pc:docMk/>
            <pc:sldMk cId="4033927701" sldId="373"/>
            <ac:graphicFrameMk id="7" creationId="{552A96E6-044A-4DAC-A5AC-64DC979047BB}"/>
          </ac:graphicFrameMkLst>
        </pc:graphicFrameChg>
      </pc:sldChg>
      <pc:sldChg chg="addSp modSp mod">
        <pc:chgData name="Philip Scott" userId="0d4f435ca43b6f78" providerId="LiveId" clId="{5F60E87C-5061-40D9-9359-C447AAA5E3E0}" dt="2021-10-25T09:59:21.398" v="1212" actId="164"/>
        <pc:sldMkLst>
          <pc:docMk/>
          <pc:sldMk cId="2427728465" sldId="374"/>
        </pc:sldMkLst>
        <pc:spChg chg="mod">
          <ac:chgData name="Philip Scott" userId="0d4f435ca43b6f78" providerId="LiveId" clId="{5F60E87C-5061-40D9-9359-C447AAA5E3E0}" dt="2021-10-25T09:52:32.909" v="1165" actId="20577"/>
          <ac:spMkLst>
            <pc:docMk/>
            <pc:sldMk cId="2427728465" sldId="374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5" creationId="{5931DE70-AC55-4B86-8628-F4E7229340A9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6" creationId="{B0906D7B-5CA6-4CDC-8137-F6AD11B48C8C}"/>
          </ac:spMkLst>
        </pc:spChg>
        <pc:grpChg chg="add mod">
          <ac:chgData name="Philip Scott" userId="0d4f435ca43b6f78" providerId="LiveId" clId="{5F60E87C-5061-40D9-9359-C447AAA5E3E0}" dt="2021-10-25T09:59:21.398" v="1212" actId="164"/>
          <ac:grpSpMkLst>
            <pc:docMk/>
            <pc:sldMk cId="2427728465" sldId="374"/>
            <ac:grpSpMk id="8" creationId="{5C6B633F-E44E-42CE-850B-FEA51F38CAB6}"/>
          </ac:grpSpMkLst>
        </pc:grpChg>
        <pc:graphicFrameChg chg="mod modGraphic">
          <ac:chgData name="Philip Scott" userId="0d4f435ca43b6f78" providerId="LiveId" clId="{5F60E87C-5061-40D9-9359-C447AAA5E3E0}" dt="2021-10-25T09:53:40.977" v="1182" actId="14100"/>
          <ac:graphicFrameMkLst>
            <pc:docMk/>
            <pc:sldMk cId="2427728465" sldId="374"/>
            <ac:graphicFrameMk id="7" creationId="{552A96E6-044A-4DAC-A5AC-64DC979047BB}"/>
          </ac:graphicFrameMkLst>
        </pc:graphicFrameChg>
        <pc:picChg chg="add mod">
          <ac:chgData name="Philip Scott" userId="0d4f435ca43b6f78" providerId="LiveId" clId="{5F60E87C-5061-40D9-9359-C447AAA5E3E0}" dt="2021-10-25T09:58:13.149" v="1189" actId="1076"/>
          <ac:picMkLst>
            <pc:docMk/>
            <pc:sldMk cId="2427728465" sldId="374"/>
            <ac:picMk id="3" creationId="{C361C784-65EC-4254-9420-66C152210424}"/>
          </ac:picMkLst>
        </pc:picChg>
      </pc:sldChg>
      <pc:sldChg chg="addSp delSp modSp mod modAnim">
        <pc:chgData name="Philip Scott" userId="0d4f435ca43b6f78" providerId="LiveId" clId="{5F60E87C-5061-40D9-9359-C447AAA5E3E0}" dt="2021-10-25T11:29:52.735" v="1386"/>
        <pc:sldMkLst>
          <pc:docMk/>
          <pc:sldMk cId="984907396" sldId="375"/>
        </pc:sldMkLst>
        <pc:spChg chg="mod">
          <ac:chgData name="Philip Scott" userId="0d4f435ca43b6f78" providerId="LiveId" clId="{5F60E87C-5061-40D9-9359-C447AAA5E3E0}" dt="2021-10-25T11:29:30.953" v="1380" actId="20577"/>
          <ac:spMkLst>
            <pc:docMk/>
            <pc:sldMk cId="984907396" sldId="375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0:01:07.225" v="1230" actId="14100"/>
          <ac:spMkLst>
            <pc:docMk/>
            <pc:sldMk cId="984907396" sldId="375"/>
            <ac:spMk id="5" creationId="{5931DE70-AC55-4B86-8628-F4E7229340A9}"/>
          </ac:spMkLst>
        </pc:spChg>
        <pc:spChg chg="mod">
          <ac:chgData name="Philip Scott" userId="0d4f435ca43b6f78" providerId="LiveId" clId="{5F60E87C-5061-40D9-9359-C447AAA5E3E0}" dt="2021-10-25T10:01:18.510" v="1241" actId="1076"/>
          <ac:spMkLst>
            <pc:docMk/>
            <pc:sldMk cId="984907396" sldId="375"/>
            <ac:spMk id="6" creationId="{B0906D7B-5CA6-4CDC-8137-F6AD11B48C8C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9" creationId="{B6F31A65-F73C-4B62-8048-782FF4ABAF5F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10" creationId="{A117FE0E-293D-4B26-8F41-7C73F8D47BF4}"/>
          </ac:spMkLst>
        </pc:spChg>
        <pc:spChg chg="mod">
          <ac:chgData name="Philip Scott" userId="0d4f435ca43b6f78" providerId="LiveId" clId="{5F60E87C-5061-40D9-9359-C447AAA5E3E0}" dt="2021-10-25T10:01:38.319" v="1244" actId="14100"/>
          <ac:spMkLst>
            <pc:docMk/>
            <pc:sldMk cId="984907396" sldId="375"/>
            <ac:spMk id="13" creationId="{EADA4D5A-E988-4F6F-B9D4-AEC1B29FFC75}"/>
          </ac:spMkLst>
        </pc:spChg>
        <pc:spChg chg="mod">
          <ac:chgData name="Philip Scott" userId="0d4f435ca43b6f78" providerId="LiveId" clId="{5F60E87C-5061-40D9-9359-C447AAA5E3E0}" dt="2021-10-25T10:01:50.640" v="1265" actId="1076"/>
          <ac:spMkLst>
            <pc:docMk/>
            <pc:sldMk cId="984907396" sldId="375"/>
            <ac:spMk id="14" creationId="{14801ABA-4785-4620-9D74-B215994084CD}"/>
          </ac:spMkLst>
        </pc:spChg>
        <pc:spChg chg="mod">
          <ac:chgData name="Philip Scott" userId="0d4f435ca43b6f78" providerId="LiveId" clId="{5F60E87C-5061-40D9-9359-C447AAA5E3E0}" dt="2021-10-25T11:27:38.326" v="1271" actId="14100"/>
          <ac:spMkLst>
            <pc:docMk/>
            <pc:sldMk cId="984907396" sldId="375"/>
            <ac:spMk id="16" creationId="{EF78E414-C6F2-49EC-AFF8-796E617C9AE4}"/>
          </ac:spMkLst>
        </pc:spChg>
        <pc:spChg chg="mod">
          <ac:chgData name="Philip Scott" userId="0d4f435ca43b6f78" providerId="LiveId" clId="{5F60E87C-5061-40D9-9359-C447AAA5E3E0}" dt="2021-10-25T11:28:27.720" v="1321" actId="20577"/>
          <ac:spMkLst>
            <pc:docMk/>
            <pc:sldMk cId="984907396" sldId="375"/>
            <ac:spMk id="17" creationId="{E0679566-8B18-420A-8410-FBC123CC5797}"/>
          </ac:spMkLst>
        </pc:spChg>
        <pc:spChg chg="mod">
          <ac:chgData name="Philip Scott" userId="0d4f435ca43b6f78" providerId="LiveId" clId="{5F60E87C-5061-40D9-9359-C447AAA5E3E0}" dt="2021-10-25T11:28:13.530" v="1292" actId="14100"/>
          <ac:spMkLst>
            <pc:docMk/>
            <pc:sldMk cId="984907396" sldId="375"/>
            <ac:spMk id="19" creationId="{7E5F69E8-2858-4F74-8698-7FF10BAE4A31}"/>
          </ac:spMkLst>
        </pc:spChg>
        <pc:spChg chg="mod">
          <ac:chgData name="Philip Scott" userId="0d4f435ca43b6f78" providerId="LiveId" clId="{5F60E87C-5061-40D9-9359-C447AAA5E3E0}" dt="2021-10-25T11:28:20.398" v="1313" actId="20577"/>
          <ac:spMkLst>
            <pc:docMk/>
            <pc:sldMk cId="984907396" sldId="375"/>
            <ac:spMk id="20" creationId="{09EC7FDA-A81F-4A5A-8BB0-41330CE4730B}"/>
          </ac:spMkLst>
        </pc:spChg>
        <pc:spChg chg="mod">
          <ac:chgData name="Philip Scott" userId="0d4f435ca43b6f78" providerId="LiveId" clId="{5F60E87C-5061-40D9-9359-C447AAA5E3E0}" dt="2021-10-25T11:28:40.039" v="1324" actId="14100"/>
          <ac:spMkLst>
            <pc:docMk/>
            <pc:sldMk cId="984907396" sldId="375"/>
            <ac:spMk id="22" creationId="{B2DE4CB9-FEB0-413B-9BFD-3EB354D2A4A6}"/>
          </ac:spMkLst>
        </pc:spChg>
        <pc:spChg chg="mod">
          <ac:chgData name="Philip Scott" userId="0d4f435ca43b6f78" providerId="LiveId" clId="{5F60E87C-5061-40D9-9359-C447AAA5E3E0}" dt="2021-10-25T11:28:59.351" v="1351" actId="1076"/>
          <ac:spMkLst>
            <pc:docMk/>
            <pc:sldMk cId="984907396" sldId="375"/>
            <ac:spMk id="23" creationId="{0515D859-4D09-44C0-92A0-7DB7E7CE7F16}"/>
          </ac:spMkLst>
        </pc:spChg>
        <pc:spChg chg="mod">
          <ac:chgData name="Philip Scott" userId="0d4f435ca43b6f78" providerId="LiveId" clId="{5F60E87C-5061-40D9-9359-C447AAA5E3E0}" dt="2021-10-25T11:29:19.989" v="1354" actId="14100"/>
          <ac:spMkLst>
            <pc:docMk/>
            <pc:sldMk cId="984907396" sldId="375"/>
            <ac:spMk id="25" creationId="{BD509504-9044-4471-BB19-BC591EBC878F}"/>
          </ac:spMkLst>
        </pc:spChg>
        <pc:spChg chg="mod">
          <ac:chgData name="Philip Scott" userId="0d4f435ca43b6f78" providerId="LiveId" clId="{5F60E87C-5061-40D9-9359-C447AAA5E3E0}" dt="2021-10-25T11:29:24.255" v="1364" actId="20577"/>
          <ac:spMkLst>
            <pc:docMk/>
            <pc:sldMk cId="984907396" sldId="375"/>
            <ac:spMk id="26" creationId="{262D7C57-1C16-477A-BE0F-DEA88B944403}"/>
          </ac:spMkLst>
        </pc:spChg>
        <pc:grpChg chg="mod">
          <ac:chgData name="Philip Scott" userId="0d4f435ca43b6f78" providerId="LiveId" clId="{5F60E87C-5061-40D9-9359-C447AAA5E3E0}" dt="2021-10-25T10:00:26.916" v="1215" actId="1076"/>
          <ac:grpSpMkLst>
            <pc:docMk/>
            <pc:sldMk cId="984907396" sldId="375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0:01:00.305" v="1229" actId="164"/>
          <ac:grpSpMkLst>
            <pc:docMk/>
            <pc:sldMk cId="984907396" sldId="375"/>
            <ac:grpSpMk id="11" creationId="{F250392E-70F6-4E33-8D61-FBA7769D0FB5}"/>
          </ac:grpSpMkLst>
        </pc:grpChg>
        <pc:grpChg chg="add mod">
          <ac:chgData name="Philip Scott" userId="0d4f435ca43b6f78" providerId="LiveId" clId="{5F60E87C-5061-40D9-9359-C447AAA5E3E0}" dt="2021-10-25T10:01:33.659" v="1243" actId="1076"/>
          <ac:grpSpMkLst>
            <pc:docMk/>
            <pc:sldMk cId="984907396" sldId="375"/>
            <ac:grpSpMk id="12" creationId="{951531F5-937E-4467-AACF-37BE9D261A8B}"/>
          </ac:grpSpMkLst>
        </pc:grpChg>
        <pc:grpChg chg="add mod">
          <ac:chgData name="Philip Scott" userId="0d4f435ca43b6f78" providerId="LiveId" clId="{5F60E87C-5061-40D9-9359-C447AAA5E3E0}" dt="2021-10-25T11:27:35.248" v="1270" actId="1076"/>
          <ac:grpSpMkLst>
            <pc:docMk/>
            <pc:sldMk cId="984907396" sldId="375"/>
            <ac:grpSpMk id="15" creationId="{42ED8661-A205-4DA1-940F-74F49E22C375}"/>
          </ac:grpSpMkLst>
        </pc:grpChg>
        <pc:grpChg chg="add mod">
          <ac:chgData name="Philip Scott" userId="0d4f435ca43b6f78" providerId="LiveId" clId="{5F60E87C-5061-40D9-9359-C447AAA5E3E0}" dt="2021-10-25T11:28:10.636" v="1291" actId="1076"/>
          <ac:grpSpMkLst>
            <pc:docMk/>
            <pc:sldMk cId="984907396" sldId="375"/>
            <ac:grpSpMk id="18" creationId="{1A1B3DAF-7A42-4DAB-BF6B-E11D2CBF8123}"/>
          </ac:grpSpMkLst>
        </pc:grpChg>
        <pc:grpChg chg="add mod">
          <ac:chgData name="Philip Scott" userId="0d4f435ca43b6f78" providerId="LiveId" clId="{5F60E87C-5061-40D9-9359-C447AAA5E3E0}" dt="2021-10-25T11:28:37.014" v="1323" actId="1076"/>
          <ac:grpSpMkLst>
            <pc:docMk/>
            <pc:sldMk cId="984907396" sldId="375"/>
            <ac:grpSpMk id="21" creationId="{C37AB206-AA7E-41D3-A30F-A121FF3A5CB0}"/>
          </ac:grpSpMkLst>
        </pc:grpChg>
        <pc:grpChg chg="add mod">
          <ac:chgData name="Philip Scott" userId="0d4f435ca43b6f78" providerId="LiveId" clId="{5F60E87C-5061-40D9-9359-C447AAA5E3E0}" dt="2021-10-25T11:29:15.042" v="1353" actId="1076"/>
          <ac:grpSpMkLst>
            <pc:docMk/>
            <pc:sldMk cId="984907396" sldId="375"/>
            <ac:grpSpMk id="24" creationId="{A4808CF9-9C2F-4CF4-BDF8-452A054A58DA}"/>
          </ac:grpSpMkLst>
        </pc:grpChg>
        <pc:graphicFrameChg chg="del">
          <ac:chgData name="Philip Scott" userId="0d4f435ca43b6f78" providerId="LiveId" clId="{5F60E87C-5061-40D9-9359-C447AAA5E3E0}" dt="2021-10-25T10:00:15.379" v="1213" actId="478"/>
          <ac:graphicFrameMkLst>
            <pc:docMk/>
            <pc:sldMk cId="984907396" sldId="375"/>
            <ac:graphicFrameMk id="7" creationId="{552A96E6-044A-4DAC-A5AC-64DC979047BB}"/>
          </ac:graphicFrameMkLst>
        </pc:graphicFrameChg>
        <pc:picChg chg="del">
          <ac:chgData name="Philip Scott" userId="0d4f435ca43b6f78" providerId="LiveId" clId="{5F60E87C-5061-40D9-9359-C447AAA5E3E0}" dt="2021-10-25T10:00:18.434" v="1214" actId="478"/>
          <ac:picMkLst>
            <pc:docMk/>
            <pc:sldMk cId="984907396" sldId="375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0:16.723" v="2160" actId="20577"/>
        <pc:sldMkLst>
          <pc:docMk/>
          <pc:sldMk cId="1614452486" sldId="376"/>
        </pc:sldMkLst>
        <pc:spChg chg="mod">
          <ac:chgData name="Philip Scott" userId="0d4f435ca43b6f78" providerId="LiveId" clId="{5F60E87C-5061-40D9-9359-C447AAA5E3E0}" dt="2021-10-25T11:30:35.451" v="1427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0:16.723" v="2160" actId="20577"/>
          <ac:spMkLst>
            <pc:docMk/>
            <pc:sldMk cId="1614452486" sldId="37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5T11:41:38.751" v="2238" actId="1076"/>
        <pc:sldMkLst>
          <pc:docMk/>
          <pc:sldMk cId="2836420954" sldId="377"/>
        </pc:sldMkLst>
        <pc:spChg chg="mod">
          <ac:chgData name="Philip Scott" userId="0d4f435ca43b6f78" providerId="LiveId" clId="{5F60E87C-5061-40D9-9359-C447AAA5E3E0}" dt="2021-10-25T11:41:20.776" v="2204" actId="14100"/>
          <ac:spMkLst>
            <pc:docMk/>
            <pc:sldMk cId="2836420954" sldId="377"/>
            <ac:spMk id="10" creationId="{41FB1779-2064-4A1E-A352-7D6EE1A7859B}"/>
          </ac:spMkLst>
        </pc:spChg>
        <pc:spChg chg="mod">
          <ac:chgData name="Philip Scott" userId="0d4f435ca43b6f78" providerId="LiveId" clId="{5F60E87C-5061-40D9-9359-C447AAA5E3E0}" dt="2021-10-25T11:41:38.751" v="2238" actId="1076"/>
          <ac:spMkLst>
            <pc:docMk/>
            <pc:sldMk cId="2836420954" sldId="377"/>
            <ac:spMk id="11" creationId="{2D4DFC11-60AB-4B05-8104-C73D1BBDE284}"/>
          </ac:spMkLst>
        </pc:spChg>
        <pc:grpChg chg="del">
          <ac:chgData name="Philip Scott" userId="0d4f435ca43b6f78" providerId="LiveId" clId="{5F60E87C-5061-40D9-9359-C447AAA5E3E0}" dt="2021-10-25T11:40:41.286" v="2164" actId="478"/>
          <ac:grpSpMkLst>
            <pc:docMk/>
            <pc:sldMk cId="2836420954" sldId="377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1:41:18.006" v="2203" actId="14100"/>
          <ac:grpSpMkLst>
            <pc:docMk/>
            <pc:sldMk cId="2836420954" sldId="377"/>
            <ac:grpSpMk id="9" creationId="{3AF7F7C2-9022-4B8F-9A6A-2DAACCCBAFE4}"/>
          </ac:grpSpMkLst>
        </pc:grpChg>
        <pc:picChg chg="del">
          <ac:chgData name="Philip Scott" userId="0d4f435ca43b6f78" providerId="LiveId" clId="{5F60E87C-5061-40D9-9359-C447AAA5E3E0}" dt="2021-10-25T11:40:42.668" v="2165" actId="478"/>
          <ac:picMkLst>
            <pc:docMk/>
            <pc:sldMk cId="2836420954" sldId="377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5:26.073" v="2540" actId="20577"/>
        <pc:sldMkLst>
          <pc:docMk/>
          <pc:sldMk cId="3595172158" sldId="378"/>
        </pc:sldMkLst>
        <pc:spChg chg="mod">
          <ac:chgData name="Philip Scott" userId="0d4f435ca43b6f78" providerId="LiveId" clId="{5F60E87C-5061-40D9-9359-C447AAA5E3E0}" dt="2021-10-25T11:43:36.848" v="2299" actId="6549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5:26.073" v="2540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1:00.058" v="2866" actId="20577"/>
        <pc:sldMkLst>
          <pc:docMk/>
          <pc:sldMk cId="437329902" sldId="379"/>
        </pc:sldMkLst>
        <pc:spChg chg="mod">
          <ac:chgData name="Philip Scott" userId="0d4f435ca43b6f78" providerId="LiveId" clId="{5F60E87C-5061-40D9-9359-C447AAA5E3E0}" dt="2021-10-25T11:46:42.832" v="2569" actId="20577"/>
          <ac:spMkLst>
            <pc:docMk/>
            <pc:sldMk cId="437329902" sldId="379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1:00.058" v="2866" actId="20577"/>
          <ac:spMkLst>
            <pc:docMk/>
            <pc:sldMk cId="437329902" sldId="379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6:50.502" v="3098" actId="20577"/>
        <pc:sldMkLst>
          <pc:docMk/>
          <pc:sldMk cId="2891183449" sldId="380"/>
        </pc:sldMkLst>
        <pc:spChg chg="mod">
          <ac:chgData name="Philip Scott" userId="0d4f435ca43b6f78" providerId="LiveId" clId="{5F60E87C-5061-40D9-9359-C447AAA5E3E0}" dt="2021-10-25T11:51:37.416" v="2888" actId="20577"/>
          <ac:spMkLst>
            <pc:docMk/>
            <pc:sldMk cId="2891183449" sldId="3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6:50.502" v="3098" actId="20577"/>
          <ac:spMkLst>
            <pc:docMk/>
            <pc:sldMk cId="2891183449" sldId="380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8T12:49:39.254" v="3609" actId="6549"/>
        <pc:sldMkLst>
          <pc:docMk/>
          <pc:sldMk cId="1974599869" sldId="381"/>
        </pc:sldMkLst>
        <pc:spChg chg="mod">
          <ac:chgData name="Philip Scott" userId="0d4f435ca43b6f78" providerId="LiveId" clId="{5F60E87C-5061-40D9-9359-C447AAA5E3E0}" dt="2021-10-25T11:57:14.043" v="3109" actId="20577"/>
          <ac:spMkLst>
            <pc:docMk/>
            <pc:sldMk cId="1974599869" sldId="381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8T12:49:39.254" v="3609" actId="6549"/>
          <ac:spMkLst>
            <pc:docMk/>
            <pc:sldMk cId="1974599869" sldId="381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8T13:18:30.672" v="3636" actId="478"/>
        <pc:sldMkLst>
          <pc:docMk/>
          <pc:sldMk cId="836935865" sldId="382"/>
        </pc:sldMkLst>
        <pc:spChg chg="mod">
          <ac:chgData name="Philip Scott" userId="0d4f435ca43b6f78" providerId="LiveId" clId="{5F60E87C-5061-40D9-9359-C447AAA5E3E0}" dt="2021-10-28T13:18:24.682" v="3634" actId="20577"/>
          <ac:spMkLst>
            <pc:docMk/>
            <pc:sldMk cId="836935865" sldId="382"/>
            <ac:spMk id="2" creationId="{00000000-0000-0000-0000-000000000000}"/>
          </ac:spMkLst>
        </pc:spChg>
        <pc:spChg chg="del">
          <ac:chgData name="Philip Scott" userId="0d4f435ca43b6f78" providerId="LiveId" clId="{5F60E87C-5061-40D9-9359-C447AAA5E3E0}" dt="2021-10-28T13:18:28.402" v="3635" actId="478"/>
          <ac:spMkLst>
            <pc:docMk/>
            <pc:sldMk cId="836935865" sldId="382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8T13:18:30.672" v="3636" actId="478"/>
          <ac:spMkLst>
            <pc:docMk/>
            <pc:sldMk cId="836935865" sldId="382"/>
            <ac:spMk id="6" creationId="{70B3019F-7E8C-4EE2-8E46-BCD4009F984F}"/>
          </ac:spMkLst>
        </pc:spChg>
      </pc:sldChg>
      <pc:sldChg chg="addSp delSp modSp mod">
        <pc:chgData name="Philip Scott" userId="0d4f435ca43b6f78" providerId="LiveId" clId="{5F60E87C-5061-40D9-9359-C447AAA5E3E0}" dt="2021-10-28T14:09:01.034" v="3752" actId="1076"/>
        <pc:sldMkLst>
          <pc:docMk/>
          <pc:sldMk cId="308744922" sldId="383"/>
        </pc:sldMkLst>
        <pc:spChg chg="mod">
          <ac:chgData name="Philip Scott" userId="0d4f435ca43b6f78" providerId="LiveId" clId="{5F60E87C-5061-40D9-9359-C447AAA5E3E0}" dt="2021-10-28T13:22:06.098" v="3705" actId="5793"/>
          <ac:spMkLst>
            <pc:docMk/>
            <pc:sldMk cId="308744922" sldId="383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8T14:08:38.035" v="3750" actId="20577"/>
          <ac:spMkLst>
            <pc:docMk/>
            <pc:sldMk cId="308744922" sldId="383"/>
            <ac:spMk id="5" creationId="{E98E1215-99B6-44A8-B256-4ABBE9332DFF}"/>
          </ac:spMkLst>
        </pc:spChg>
        <pc:spChg chg="add del mod">
          <ac:chgData name="Philip Scott" userId="0d4f435ca43b6f78" providerId="LiveId" clId="{5F60E87C-5061-40D9-9359-C447AAA5E3E0}" dt="2021-10-28T13:22:22.647" v="3708"/>
          <ac:spMkLst>
            <pc:docMk/>
            <pc:sldMk cId="308744922" sldId="383"/>
            <ac:spMk id="6" creationId="{ED6E6EA0-5FEF-44AF-835C-28F842E22CC1}"/>
          </ac:spMkLst>
        </pc:spChg>
        <pc:picChg chg="add mod">
          <ac:chgData name="Philip Scott" userId="0d4f435ca43b6f78" providerId="LiveId" clId="{5F60E87C-5061-40D9-9359-C447AAA5E3E0}" dt="2021-10-28T14:09:01.034" v="3752" actId="1076"/>
          <ac:picMkLst>
            <pc:docMk/>
            <pc:sldMk cId="308744922" sldId="383"/>
            <ac:picMk id="3" creationId="{9AE61419-4B12-430B-9199-D92EE4B6D0C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04/01/2022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62524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556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49527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970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91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1/4/2022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1/4/2022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1/4/2022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1/4/2022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1/4/2022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1/4/2022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04/01/2022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/>
          <a:lstStyle/>
          <a:p>
            <a:r>
              <a:rPr lang="en-US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Skills for Health and Care Professions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003398" cy="166199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6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How do you become a </a:t>
            </a:r>
            <a:r>
              <a:rPr lang="en-GB" sz="3600" b="1" i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Master</a:t>
            </a:r>
            <a:r>
              <a:rPr lang="en-GB" sz="36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of Science?</a:t>
            </a:r>
            <a:endParaRPr lang="en-GB" sz="36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Philip Scott MSc PhD FHEA FBCS CITP CHCIO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Understand the concept of </a:t>
            </a:r>
            <a:r>
              <a:rPr lang="en-GB" i="1" dirty="0" err="1"/>
              <a:t>masterliness</a:t>
            </a:r>
            <a:r>
              <a:rPr lang="en-GB" dirty="0"/>
              <a:t>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Evaluate the importance of: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dirty="0"/>
              <a:t>critical thinking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dirty="0"/>
              <a:t>intellectual curiosity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dirty="0"/>
              <a:t>independent self-directed research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dirty="0"/>
              <a:t>lucid writing skills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dirty="0"/>
              <a:t>broad but selective reading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dirty="0"/>
              <a:t>planning.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8</a:t>
            </a:r>
          </a:p>
        </p:txBody>
      </p:sp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What is a </a:t>
            </a:r>
            <a:r>
              <a:rPr lang="en-US" i="1" dirty="0"/>
              <a:t>Master</a:t>
            </a:r>
            <a:r>
              <a:rPr lang="en-US" dirty="0"/>
              <a:t> of Science?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What differentiates the degree levels?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Bachelor of Science (BSc)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Master of Science (MSc)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Doctor of Philosophy (PhD)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endParaRPr lang="en-GB" dirty="0"/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In simple terms: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BSc = license to practice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MSc = license to teach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GB" dirty="0"/>
              <a:t>PhD = license to research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3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8</a:t>
            </a:r>
          </a:p>
        </p:txBody>
      </p:sp>
    </p:spTree>
    <p:extLst>
      <p:ext uri="{BB962C8B-B14F-4D97-AF65-F5344CB8AC3E}">
        <p14:creationId xmlns:p14="http://schemas.microsoft.com/office/powerpoint/2010/main" val="1338826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QAA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144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rialMT"/>
              </a:rPr>
              <a:t>All master's degree graduates have 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ArialMT"/>
              </a:rPr>
              <a:t>in-depth and advanced knowledge and understanding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MT"/>
              </a:rPr>
              <a:t>of their subject and/or profession, informed by 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ArialMT"/>
              </a:rPr>
              <a:t>current practice, scholarship and research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MT"/>
              </a:rPr>
              <a:t>. This will include a critical awareness of 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ArialMT"/>
              </a:rPr>
              <a:t>current issues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MT"/>
              </a:rPr>
              <a:t>and developments in the subject and/or profession; 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ArialMT"/>
              </a:rPr>
              <a:t>critical skills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MT"/>
              </a:rPr>
              <a:t>; knowledge of 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ArialMT"/>
              </a:rPr>
              <a:t>professional responsibility, integrity and ethics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MT"/>
              </a:rPr>
              <a:t>; and the ability to 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ArialMT"/>
              </a:rPr>
              <a:t>reflect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MT"/>
              </a:rPr>
              <a:t> on their own progress as a learner.</a:t>
            </a:r>
            <a:r>
              <a:rPr lang="en-US" sz="2000" dirty="0"/>
              <a:t> </a:t>
            </a:r>
            <a:br>
              <a:rPr lang="en-US" sz="2000" dirty="0"/>
            </a:b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4</a:t>
            </a:fld>
            <a:r>
              <a:rPr lang="en-US" dirty="0"/>
              <a:t> of 8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QAA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914400" y="1600200"/>
            <a:ext cx="10515600" cy="4495800"/>
          </a:xfrm>
        </p:spPr>
        <p:txBody>
          <a:bodyPr>
            <a:normAutofit/>
          </a:bodyPr>
          <a:lstStyle/>
          <a:p>
            <a:pPr marL="360000" indent="-360000">
              <a:buFont typeface="Courier New" pitchFamily="49" charset="0"/>
              <a:buChar char="o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rialMT"/>
              </a:rPr>
              <a:t>All master's degree </a:t>
            </a:r>
            <a:r>
              <a:rPr lang="en-US" sz="1800" b="1" i="0" dirty="0">
                <a:solidFill>
                  <a:srgbClr val="000000"/>
                </a:solidFill>
                <a:effectLst/>
                <a:latin typeface="ArialMT"/>
              </a:rPr>
              <a:t>graduates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MT"/>
              </a:rPr>
              <a:t> have </a:t>
            </a:r>
            <a:r>
              <a:rPr lang="en-US" sz="1800" i="0" dirty="0">
                <a:solidFill>
                  <a:srgbClr val="000000"/>
                </a:solidFill>
                <a:effectLst/>
                <a:latin typeface="ArialMT"/>
              </a:rPr>
              <a:t>in-depth and advanced knowledge and understanding of their subject and/or profession, informed by current practice, scholarship and research. This will include a critical awareness of current issues and developments in the subject and/or profession; critical skills; knowledge of professional responsibility, integrity and ethics; and the ability to reflect on their own progress as a learner.</a:t>
            </a:r>
            <a:r>
              <a:rPr lang="en-US" sz="2000" dirty="0"/>
              <a:t> </a:t>
            </a:r>
            <a:br>
              <a:rPr lang="en-US" sz="2000" dirty="0"/>
            </a:b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5</a:t>
            </a:fld>
            <a:r>
              <a:rPr lang="en-US" dirty="0"/>
              <a:t> of 8</a:t>
            </a:r>
          </a:p>
        </p:txBody>
      </p:sp>
    </p:spTree>
    <p:extLst>
      <p:ext uri="{BB962C8B-B14F-4D97-AF65-F5344CB8AC3E}">
        <p14:creationId xmlns:p14="http://schemas.microsoft.com/office/powerpoint/2010/main" val="1962103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What is </a:t>
            </a:r>
            <a:r>
              <a:rPr lang="en-US" i="1" dirty="0" err="1"/>
              <a:t>Masterliness</a:t>
            </a:r>
            <a:r>
              <a:rPr lang="en-US" dirty="0"/>
              <a:t>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OED:</a:t>
            </a:r>
            <a:r>
              <a:rPr lang="en-US" dirty="0"/>
              <a:t> “The quality or fact of being masterly” (gender neutral).</a:t>
            </a:r>
          </a:p>
          <a:p>
            <a:pPr lvl="1" indent="-360000">
              <a:buSzPct val="75000"/>
              <a:buFont typeface="Courier New" pitchFamily="49" charset="0"/>
              <a:buChar char="o"/>
            </a:pPr>
            <a:r>
              <a:rPr lang="en-US" dirty="0"/>
              <a:t>“Resembling, characteristic of, or worthy of a master or skilled worker; </a:t>
            </a:r>
            <a:r>
              <a:rPr lang="en-US" dirty="0" err="1"/>
              <a:t>skilfully</a:t>
            </a:r>
            <a:r>
              <a:rPr lang="en-US" dirty="0"/>
              <a:t> exercised or performed”</a:t>
            </a:r>
            <a:endParaRPr lang="en-GB" dirty="0"/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Take control of your studies.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Become a master of your subject.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Aspire to excellence.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Ask the five Whys.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Test assumptions.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GB" dirty="0"/>
              <a:t>Plan ahead, don’t expect immediate answers.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6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8</a:t>
            </a:r>
          </a:p>
        </p:txBody>
      </p:sp>
    </p:spTree>
    <p:extLst>
      <p:ext uri="{BB962C8B-B14F-4D97-AF65-F5344CB8AC3E}">
        <p14:creationId xmlns:p14="http://schemas.microsoft.com/office/powerpoint/2010/main" val="400590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dirty="0"/>
              <a:t>What is </a:t>
            </a:r>
            <a:r>
              <a:rPr lang="en-US" i="1" dirty="0" err="1"/>
              <a:t>Masterliness</a:t>
            </a:r>
            <a:r>
              <a:rPr lang="en-US" dirty="0"/>
              <a:t>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indent="-360000">
              <a:buSzPct val="75000"/>
              <a:buFont typeface="Courier New" pitchFamily="49" charset="0"/>
              <a:buChar char="o"/>
            </a:pPr>
            <a:r>
              <a:rPr lang="en-US" dirty="0"/>
              <a:t>Critical thinking.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US" dirty="0"/>
              <a:t>Intellectual curiosity.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US" dirty="0"/>
              <a:t>Independent self-directed research.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US" dirty="0"/>
              <a:t>Lucid writing skills.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US" dirty="0"/>
              <a:t>Broad but selective reading.</a:t>
            </a:r>
          </a:p>
          <a:p>
            <a:pPr indent="-360000">
              <a:buSzPct val="75000"/>
              <a:buFont typeface="Courier New" pitchFamily="49" charset="0"/>
              <a:buChar char="o"/>
            </a:pPr>
            <a:r>
              <a:rPr lang="en-US" dirty="0"/>
              <a:t>Planning.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7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8</a:t>
            </a:r>
          </a:p>
        </p:txBody>
      </p:sp>
    </p:spTree>
    <p:extLst>
      <p:ext uri="{BB962C8B-B14F-4D97-AF65-F5344CB8AC3E}">
        <p14:creationId xmlns:p14="http://schemas.microsoft.com/office/powerpoint/2010/main" val="2631152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Questions…?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8</a:t>
            </a:fld>
            <a:r>
              <a:rPr lang="en-US" dirty="0"/>
              <a:t> of 8</a:t>
            </a:r>
          </a:p>
        </p:txBody>
      </p:sp>
    </p:spTree>
    <p:extLst>
      <p:ext uri="{BB962C8B-B14F-4D97-AF65-F5344CB8AC3E}">
        <p14:creationId xmlns:p14="http://schemas.microsoft.com/office/powerpoint/2010/main" val="83693586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39d95f62-bfb3-45a1-99bc-90008737934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388</Words>
  <Application>Microsoft Office PowerPoint</Application>
  <PresentationFormat>Widescreen</PresentationFormat>
  <Paragraphs>58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ArialMT</vt:lpstr>
      <vt:lpstr>Calibri</vt:lpstr>
      <vt:lpstr>Courier New</vt:lpstr>
      <vt:lpstr>Office Theme</vt:lpstr>
      <vt:lpstr>1_Office Theme</vt:lpstr>
      <vt:lpstr>Digital Skills for Health and Care Professions</vt:lpstr>
      <vt:lpstr>Lecture learning outcomes</vt:lpstr>
      <vt:lpstr>What is a Master of Science?</vt:lpstr>
      <vt:lpstr>QAA</vt:lpstr>
      <vt:lpstr>QAA</vt:lpstr>
      <vt:lpstr>What is Masterliness?</vt:lpstr>
      <vt:lpstr>What is Masterliness?</vt:lpstr>
      <vt:lpstr>Questions…?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</cp:lastModifiedBy>
  <cp:revision>20</cp:revision>
  <dcterms:created xsi:type="dcterms:W3CDTF">2021-02-08T08:08:49Z</dcterms:created>
  <dcterms:modified xsi:type="dcterms:W3CDTF">2022-01-04T14:26:41Z</dcterms:modified>
</cp:coreProperties>
</file>