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5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99120-5231-11B0-8BDB-1FAF2CF43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248A8-ED54-1A79-45A2-DA66D7960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B60D6-9D81-1611-CEA8-1CBCCF15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8CC06-54B0-7E96-ACE5-7C1D410FD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62F0C-6D0F-FB62-5C41-65781194B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015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E7414-AC5F-FE54-C998-F8C8D478C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68697-D988-3E9C-6930-C9278754A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9FD34-D1A4-C797-49B5-132DACE9F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08717-ACDC-9FD1-E07F-337591E44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E96BD-3A8D-0F44-C612-2E22A42F9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64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EC422-EFE0-E449-17D9-840FF302D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27E1A-07EF-6A1C-8431-C09A0AB00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2C2CC-EEB9-EA15-D611-7408FEECB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C8BC8-A6D9-B365-312F-902807FE2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ECC4F-25D6-A428-28A3-4176C2008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960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32F38-8A3E-BE84-14FF-D6B06108F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DFEE2-CA8E-D7F6-4BFF-1A940F82C4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9C7F0-5809-8427-D198-B98370B76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4B7CE-5010-5BAA-96C3-1E05D56C9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BB935-7BD6-4D95-FF7F-32809EB93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B3C18-E871-DB5E-48FD-185F239E2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715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A7DC-EAB5-9B05-5387-A51F4B6E9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B53BE1-6400-3B22-1AFD-29075417A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579F9E-1E28-9343-7B11-A51E2B26D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126A26-99FE-A44A-CAAE-7A6EB1DAD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E07C34-1E73-A172-ACAE-E39D8720CC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7860CE-3E4B-489F-4C2A-5FDA827C6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3FE13C-F044-D01D-03C4-B9413FD49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9AC3BD-CB8A-5882-1781-B30FDE742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1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C84C4-C7E5-C95D-A92E-0CBCA7D07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33B9ED-1CEA-6138-AE00-9C2F45AF1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20033B-C229-A12A-C610-5F0B46D9C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434B59-6F41-F670-6474-5F3E30AB8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343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CDD05-2BFA-FE1F-472F-77383D026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786574-1506-654C-F9AC-3A6044BE9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557A1C-2AB2-BC53-2C8A-0290CA42F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351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710D4-63CF-78AC-C0C5-CD66F8EDA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752A8-5C68-A21C-5238-65BCD7D38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847C67-121F-9C58-31BF-D932216E0A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8224D-1928-31BE-A761-57D80D374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618196-01C7-3DEB-0D9F-B8E47E346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9BD46D-52CA-ECEC-4D4B-7ED68D880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23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83EA6-09D4-5BBC-7871-08537853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6DC8D6-5472-5D24-58C3-9347204622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105E91-3D75-702E-BD12-4F6C13202D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CCDED5-5C91-AA14-C3CF-063B796EF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B056E-7A64-AB43-A8C2-CAEBB1D91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E5B135-87D9-3682-B903-5B579D4A7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81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A0521-2E4C-7EB8-D94A-C6446D814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A2E3CA-5960-4000-C4AC-4D1BBF6B6F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41A86-05BC-50AA-BECA-F373E8117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4B928-E666-DBFB-26C1-66E4E395E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287D2-0BD6-5D0B-71A8-07B48A900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733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C46552-6AE4-CB95-D08C-D86615BC89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DE4824-2820-55ED-B670-38C4F753A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6F522-BFAF-DA88-50F7-D50994529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023D4-F1DB-ADCC-480E-96EBDCC05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4AB5C-54DB-EE87-E145-1F1EE6535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58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4DBD9A-150D-E732-3386-C2F9A9DC2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9442C-E807-0F98-73E1-1544DB64E5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A9A17-B390-0DC5-E3E1-1FD0162E60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EA9FE8-CF0F-47DC-A88F-A7318A7F6F9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F269C-4804-4FA6-A1BE-56080023DD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28C2F-3800-CF68-F579-4295E2D55F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49905A-1298-4E6F-AD5F-B27A6C562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06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9" Type="http://schemas.openxmlformats.org/officeDocument/2006/relationships/image" Target="../media/image36.png"/><Relationship Id="rId21" Type="http://schemas.openxmlformats.org/officeDocument/2006/relationships/image" Target="../media/image20.png"/><Relationship Id="rId34" Type="http://schemas.openxmlformats.org/officeDocument/2006/relationships/image" Target="../media/image31.png"/><Relationship Id="rId42" Type="http://schemas.openxmlformats.org/officeDocument/2006/relationships/image" Target="../media/image39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microsoft.com/office/2007/relationships/hdphoto" Target="../media/hdphoto2.wdp"/><Relationship Id="rId37" Type="http://schemas.openxmlformats.org/officeDocument/2006/relationships/image" Target="../media/image34.png"/><Relationship Id="rId40" Type="http://schemas.openxmlformats.org/officeDocument/2006/relationships/image" Target="../media/image37.png"/><Relationship Id="rId45" Type="http://schemas.openxmlformats.org/officeDocument/2006/relationships/image" Target="../media/image42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3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29.png"/><Relationship Id="rId44" Type="http://schemas.openxmlformats.org/officeDocument/2006/relationships/image" Target="../media/image41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microsoft.com/office/2007/relationships/hdphoto" Target="../media/hdphoto1.wdp"/><Relationship Id="rId35" Type="http://schemas.openxmlformats.org/officeDocument/2006/relationships/image" Target="../media/image32.png"/><Relationship Id="rId43" Type="http://schemas.openxmlformats.org/officeDocument/2006/relationships/image" Target="../media/image40.png"/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0.png"/><Relationship Id="rId38" Type="http://schemas.openxmlformats.org/officeDocument/2006/relationships/image" Target="../media/image35.png"/><Relationship Id="rId20" Type="http://schemas.openxmlformats.org/officeDocument/2006/relationships/image" Target="../media/image19.png"/><Relationship Id="rId41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A7C858A-0FF2-60CC-77E1-1AC88B7537E3}"/>
              </a:ext>
            </a:extLst>
          </p:cNvPr>
          <p:cNvSpPr txBox="1"/>
          <p:nvPr/>
        </p:nvSpPr>
        <p:spPr>
          <a:xfrm>
            <a:off x="301399" y="252745"/>
            <a:ext cx="467710" cy="7232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4.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5.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6.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7. 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8.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9.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10.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11.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12.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13.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14.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 </a:t>
            </a: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E0CC0-7E13-2550-64C2-7165C7EA8E98}"/>
              </a:ext>
            </a:extLst>
          </p:cNvPr>
          <p:cNvSpPr txBox="1"/>
          <p:nvPr/>
        </p:nvSpPr>
        <p:spPr>
          <a:xfrm>
            <a:off x="4806629" y="-41295"/>
            <a:ext cx="4640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Formula Sheet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5A2A8C9-B233-3825-3428-10276C20D1A6}"/>
              </a:ext>
            </a:extLst>
          </p:cNvPr>
          <p:cNvSpPr txBox="1"/>
          <p:nvPr/>
        </p:nvSpPr>
        <p:spPr>
          <a:xfrm>
            <a:off x="4233988" y="252745"/>
            <a:ext cx="467710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</a:rPr>
              <a:t>15.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16.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17.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18.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19. 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20.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21.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22.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23.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24.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25.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26.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27.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28.</a:t>
            </a:r>
          </a:p>
          <a:p>
            <a:r>
              <a:rPr lang="en-GB" sz="1600" dirty="0">
                <a:latin typeface="Times New Roman" panose="02020603050405020304" pitchFamily="18" charset="0"/>
              </a:rPr>
              <a:t> </a:t>
            </a:r>
            <a:endParaRPr lang="en-GB" sz="16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54645F2-26A7-45C2-A714-0145594E9A37}"/>
              </a:ext>
            </a:extLst>
          </p:cNvPr>
          <p:cNvSpPr txBox="1"/>
          <p:nvPr/>
        </p:nvSpPr>
        <p:spPr>
          <a:xfrm>
            <a:off x="8077545" y="-41295"/>
            <a:ext cx="467710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29.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30.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31.  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32.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33.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34.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35.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36.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37.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38.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39.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40.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41.</a:t>
            </a:r>
          </a:p>
          <a:p>
            <a:endParaRPr lang="en-GB" sz="1600" dirty="0">
              <a:latin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</a:rPr>
              <a:t>42 </a:t>
            </a:r>
            <a:endParaRPr lang="en-GB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1F0A07-5175-D20E-7E5F-8C35114F3D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23" y="3541827"/>
            <a:ext cx="1292913" cy="41439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1C6B6D4-C2DA-D5C5-94CD-D0E60E2C0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058" y="3117692"/>
            <a:ext cx="1319397" cy="41439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E5A48EC-4C01-27D6-E850-A28A0F9E2A33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71058" y="2662222"/>
            <a:ext cx="1819764" cy="45260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B49CE28-346D-EE07-D17B-9A5FDE7F2A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967" y="2130624"/>
            <a:ext cx="1877914" cy="30099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9B23BB84-B736-7256-923F-DD5BEB8230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0374" y="1047642"/>
            <a:ext cx="531224" cy="538214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414240A-557F-7D85-C2AC-2F1A2EEF4C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90" y="797407"/>
            <a:ext cx="635356" cy="271748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FE4C788-C31A-2409-6E17-C4DC0826D6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5144" y="4497389"/>
            <a:ext cx="1524538" cy="516311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C4F6E477-7495-1120-D5B5-95BC66CD1F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928" y="4023673"/>
            <a:ext cx="1742936" cy="478038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8C07CF0B-F0DF-E295-CE85-52B25155FF07}"/>
              </a:ext>
            </a:extLst>
          </p:cNvPr>
          <p:cNvPicPr/>
          <p:nvPr/>
        </p:nvPicPr>
        <p:blipFill>
          <a:blip r:embed="rId10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5" y="5056696"/>
            <a:ext cx="992450" cy="407298"/>
          </a:xfrm>
          <a:prstGeom prst="rect">
            <a:avLst/>
          </a:prstGeom>
          <a:noFill/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C9EDFFB9-D25C-E052-D0A1-CD7EB902D3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3490" y="5514232"/>
            <a:ext cx="1761997" cy="426104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0DC29037-6FFF-226B-917E-AB5406779A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5763" y="5910662"/>
            <a:ext cx="2010807" cy="453785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409C1DF-1978-0838-8615-B1A69CCCF63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89962" y="57812"/>
            <a:ext cx="3271849" cy="739595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8DEE7E74-3224-8A93-02E7-E3311A4B279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16232" y="1651095"/>
            <a:ext cx="991551" cy="384144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E7521279-475D-351F-FFDF-06FA2ECACE06}"/>
              </a:ext>
            </a:extLst>
          </p:cNvPr>
          <p:cNvPicPr>
            <a:picLocks noChangeAspect="1"/>
          </p:cNvPicPr>
          <p:nvPr/>
        </p:nvPicPr>
        <p:blipFill>
          <a:blip r:embed="rId15">
            <a:biLevel thresh="75000"/>
          </a:blip>
          <a:stretch>
            <a:fillRect/>
          </a:stretch>
        </p:blipFill>
        <p:spPr>
          <a:xfrm>
            <a:off x="727229" y="6477575"/>
            <a:ext cx="2812587" cy="369885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26EF927A-221E-E5B2-C9B9-7602900D6580}"/>
              </a:ext>
            </a:extLst>
          </p:cNvPr>
          <p:cNvPicPr>
            <a:picLocks noChangeAspect="1"/>
          </p:cNvPicPr>
          <p:nvPr/>
        </p:nvPicPr>
        <p:blipFill>
          <a:blip r:embed="rId16">
            <a:biLevel thresh="75000"/>
          </a:blip>
          <a:stretch>
            <a:fillRect/>
          </a:stretch>
        </p:blipFill>
        <p:spPr>
          <a:xfrm>
            <a:off x="4642151" y="232687"/>
            <a:ext cx="2907698" cy="449519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0AEEC165-54C2-901F-3433-A88DD227B0A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602031" y="702264"/>
            <a:ext cx="3232057" cy="405934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A85C9D0D-9095-38D9-F274-0C856E14232B}"/>
              </a:ext>
            </a:extLst>
          </p:cNvPr>
          <p:cNvPicPr>
            <a:picLocks noChangeAspect="1"/>
          </p:cNvPicPr>
          <p:nvPr/>
        </p:nvPicPr>
        <p:blipFill>
          <a:blip r:embed="rId18">
            <a:biLevel thresh="75000"/>
          </a:blip>
          <a:stretch>
            <a:fillRect/>
          </a:stretch>
        </p:blipFill>
        <p:spPr>
          <a:xfrm>
            <a:off x="4632972" y="1715897"/>
            <a:ext cx="3119437" cy="309562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BC2A79A0-1C80-4724-8BC5-25808E65899D}"/>
              </a:ext>
            </a:extLst>
          </p:cNvPr>
          <p:cNvPicPr>
            <a:picLocks noChangeAspect="1"/>
          </p:cNvPicPr>
          <p:nvPr/>
        </p:nvPicPr>
        <p:blipFill>
          <a:blip r:embed="rId19">
            <a:biLevel thresh="75000"/>
          </a:blip>
          <a:stretch>
            <a:fillRect/>
          </a:stretch>
        </p:blipFill>
        <p:spPr>
          <a:xfrm>
            <a:off x="4620617" y="2247612"/>
            <a:ext cx="3201800" cy="270438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EA053E28-33AC-471D-B913-5553BAD856B0}"/>
              </a:ext>
            </a:extLst>
          </p:cNvPr>
          <p:cNvPicPr>
            <a:picLocks noChangeAspect="1"/>
          </p:cNvPicPr>
          <p:nvPr/>
        </p:nvPicPr>
        <p:blipFill>
          <a:blip r:embed="rId20">
            <a:biLevel thresh="75000"/>
          </a:blip>
          <a:stretch>
            <a:fillRect/>
          </a:stretch>
        </p:blipFill>
        <p:spPr>
          <a:xfrm>
            <a:off x="4644618" y="2595923"/>
            <a:ext cx="3146881" cy="568950"/>
          </a:xfrm>
          <a:prstGeom prst="rect">
            <a:avLst/>
          </a:prstGeom>
        </p:spPr>
      </p:pic>
      <p:pic>
        <p:nvPicPr>
          <p:cNvPr id="79" name="Picture 78" descr="A black and white text&#10;&#10;Description automatically generated">
            <a:extLst>
              <a:ext uri="{FF2B5EF4-FFF2-40B4-BE49-F238E27FC236}">
                <a16:creationId xmlns:a16="http://schemas.microsoft.com/office/drawing/2014/main" id="{008DDA00-A0DD-915A-BCDF-F7C4547B7D38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614697" y="3150859"/>
            <a:ext cx="2755900" cy="485775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74F90995-4366-9720-494B-347C301947C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676614" y="3624827"/>
            <a:ext cx="1636757" cy="488901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183302AB-782A-E39E-F43F-B7761DBAAAE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642151" y="4096588"/>
            <a:ext cx="1523561" cy="549595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4AED516E-2F95-BA92-EAC4-5C361358A137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4642151" y="4639719"/>
            <a:ext cx="1288397" cy="424544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FB21E0AE-070A-7921-9B87-A10CB1D858AF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632972" y="5084321"/>
            <a:ext cx="1927227" cy="4050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74F1C134-865C-75B2-69DE-93899BEA663D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4632539" y="5590254"/>
            <a:ext cx="1163447" cy="457423"/>
          </a:xfrm>
          <a:prstGeom prst="rect">
            <a:avLst/>
          </a:prstGeom>
        </p:spPr>
      </p:pic>
      <p:pic>
        <p:nvPicPr>
          <p:cNvPr id="85" name="Picture 84">
            <a:extLst>
              <a:ext uri="{FF2B5EF4-FFF2-40B4-BE49-F238E27FC236}">
                <a16:creationId xmlns:a16="http://schemas.microsoft.com/office/drawing/2014/main" id="{ABF9D8A3-A734-1FE6-4133-69A1E3F73153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613315" y="6040820"/>
            <a:ext cx="1966539" cy="439379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E22D0D02-8FF8-0524-DB0F-BCE0271AED89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4604688" y="6554659"/>
            <a:ext cx="1887382" cy="265902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2DD048E3-978C-E04C-B725-08B004740B24}"/>
              </a:ext>
            </a:extLst>
          </p:cNvPr>
          <p:cNvPicPr>
            <a:picLocks noChangeAspect="1"/>
          </p:cNvPicPr>
          <p:nvPr/>
        </p:nvPicPr>
        <p:blipFill>
          <a:blip r:embed="rId29">
            <a:grayscl/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34360" y="138820"/>
            <a:ext cx="1065669" cy="442984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FA2519F7-0FA2-0E55-DD4F-EAD44629C110}"/>
              </a:ext>
            </a:extLst>
          </p:cNvPr>
          <p:cNvPicPr>
            <a:picLocks noChangeAspect="1"/>
          </p:cNvPicPr>
          <p:nvPr/>
        </p:nvPicPr>
        <p:blipFill>
          <a:blip r:embed="rId31">
            <a:biLevel thresh="75000"/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61784" y="609081"/>
            <a:ext cx="2052316" cy="487083"/>
          </a:xfrm>
          <a:prstGeom prst="rect">
            <a:avLst/>
          </a:prstGeom>
        </p:spPr>
      </p:pic>
      <p:pic>
        <p:nvPicPr>
          <p:cNvPr id="91" name="Picture 90">
            <a:extLst>
              <a:ext uri="{FF2B5EF4-FFF2-40B4-BE49-F238E27FC236}">
                <a16:creationId xmlns:a16="http://schemas.microsoft.com/office/drawing/2014/main" id="{F6EC335E-37AD-2380-94B2-6D02F8BB1FAF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8453974" y="2592330"/>
            <a:ext cx="2145587" cy="508284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3E6F7D05-E848-20AE-5008-A2CB3AD99890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8587796" y="6248919"/>
            <a:ext cx="1101727" cy="585861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2CBE0C63-6156-88F0-D5A9-33EBDF75EF02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8439520" y="1106072"/>
            <a:ext cx="2822860" cy="525863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22285BA7-E8A1-3680-B802-BF0C91990BC0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8452251" y="1593648"/>
            <a:ext cx="1635008" cy="499039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2DBFDB7D-DA08-8008-307F-367F973DE387}"/>
              </a:ext>
            </a:extLst>
          </p:cNvPr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>
            <a:off x="8478091" y="2171184"/>
            <a:ext cx="3530463" cy="425466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7051C9B4-C396-28B0-D598-26A273B81087}"/>
              </a:ext>
            </a:extLst>
          </p:cNvPr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>
            <a:off x="8545255" y="3088717"/>
            <a:ext cx="2165981" cy="489924"/>
          </a:xfrm>
          <a:prstGeom prst="rect">
            <a:avLst/>
          </a:prstGeom>
        </p:spPr>
      </p:pic>
      <p:pic>
        <p:nvPicPr>
          <p:cNvPr id="98" name="Picture 97">
            <a:extLst>
              <a:ext uri="{FF2B5EF4-FFF2-40B4-BE49-F238E27FC236}">
                <a16:creationId xmlns:a16="http://schemas.microsoft.com/office/drawing/2014/main" id="{BC4CA663-7CFD-1D42-6FD3-9787E78E36EA}"/>
              </a:ext>
            </a:extLst>
          </p:cNvPr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>
            <a:off x="8534360" y="3546180"/>
            <a:ext cx="992408" cy="399657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D9619BA3-D5F7-55D3-7AE1-793C8868B4FE}"/>
              </a:ext>
            </a:extLst>
          </p:cNvPr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>
            <a:off x="8545255" y="4528297"/>
            <a:ext cx="814501" cy="34771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09448AAE-237A-0012-BA99-B120EE92818C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8476189" y="5489350"/>
            <a:ext cx="1767134" cy="390580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8E763002-FC91-1793-20C4-8D1534482EA8}"/>
              </a:ext>
            </a:extLst>
          </p:cNvPr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>
            <a:off x="8452402" y="5942264"/>
            <a:ext cx="1938608" cy="390580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269A82D3-2B19-56E6-C9AA-EB6722440985}"/>
              </a:ext>
            </a:extLst>
          </p:cNvPr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>
            <a:off x="8466321" y="4108542"/>
            <a:ext cx="862699" cy="276972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7EF3BDB6-0381-5BDB-9E96-B5208D3CC289}"/>
              </a:ext>
            </a:extLst>
          </p:cNvPr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8452402" y="5080162"/>
            <a:ext cx="928536" cy="2746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0BACAE-DA53-967D-9333-E15E03BD320A}"/>
              </a:ext>
            </a:extLst>
          </p:cNvPr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4566477" y="1132101"/>
            <a:ext cx="3235772" cy="499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99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</Words>
  <Application>Microsoft Office PowerPoint</Application>
  <PresentationFormat>Widescreen</PresentationFormat>
  <Paragraphs>86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Cambria</vt:lpstr>
      <vt:lpstr>Times New Roman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3</cp:revision>
  <dcterms:created xsi:type="dcterms:W3CDTF">2024-10-22T14:59:32Z</dcterms:created>
  <dcterms:modified xsi:type="dcterms:W3CDTF">2025-01-07T19:42:47Z</dcterms:modified>
</cp:coreProperties>
</file>