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4" r:id="rId1"/>
  </p:sldMasterIdLst>
  <p:notesMasterIdLst>
    <p:notesMasterId r:id="rId19"/>
  </p:notesMasterIdLst>
  <p:sldIdLst>
    <p:sldId id="256" r:id="rId2"/>
    <p:sldId id="274" r:id="rId3"/>
    <p:sldId id="258" r:id="rId4"/>
    <p:sldId id="276" r:id="rId5"/>
    <p:sldId id="263" r:id="rId6"/>
    <p:sldId id="267" r:id="rId7"/>
    <p:sldId id="260" r:id="rId8"/>
    <p:sldId id="259" r:id="rId9"/>
    <p:sldId id="268" r:id="rId10"/>
    <p:sldId id="266" r:id="rId11"/>
    <p:sldId id="273" r:id="rId12"/>
    <p:sldId id="265" r:id="rId13"/>
    <p:sldId id="272" r:id="rId14"/>
    <p:sldId id="278" r:id="rId15"/>
    <p:sldId id="277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311"/>
    <p:restoredTop sz="95707"/>
  </p:normalViewPr>
  <p:slideViewPr>
    <p:cSldViewPr snapToGrid="0" snapToObjects="1">
      <p:cViewPr>
        <p:scale>
          <a:sx n="100" d="100"/>
          <a:sy n="100" d="100"/>
        </p:scale>
        <p:origin x="256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4B60A2-508A-45DE-82A0-AE560B28758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0D6759C-2EF2-4CFF-82E8-B1188734936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/>
            <a:t>What?</a:t>
          </a:r>
          <a:r>
            <a:rPr lang="en-US"/>
            <a:t> and Why? (Bager-Charleson, 2010, p.13-14)</a:t>
          </a:r>
        </a:p>
      </dgm:t>
    </dgm:pt>
    <dgm:pt modelId="{A8700DEE-B908-47C5-91CB-48D6C36594A5}" type="parTrans" cxnId="{0A136AEE-E4C1-4FB5-BBB0-EAA488E84C44}">
      <dgm:prSet/>
      <dgm:spPr/>
      <dgm:t>
        <a:bodyPr/>
        <a:lstStyle/>
        <a:p>
          <a:endParaRPr lang="en-US"/>
        </a:p>
      </dgm:t>
    </dgm:pt>
    <dgm:pt modelId="{7C39207F-4A61-433F-A127-AF87728B60ED}" type="sibTrans" cxnId="{0A136AEE-E4C1-4FB5-BBB0-EAA488E84C44}">
      <dgm:prSet/>
      <dgm:spPr/>
      <dgm:t>
        <a:bodyPr/>
        <a:lstStyle/>
        <a:p>
          <a:endParaRPr lang="en-US"/>
        </a:p>
      </dgm:t>
    </dgm:pt>
    <dgm:pt modelId="{399DC993-95BB-414C-8E45-BACA8F59D10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Looking back on an experience </a:t>
          </a:r>
        </a:p>
      </dgm:t>
    </dgm:pt>
    <dgm:pt modelId="{0F5DF32B-F763-4925-A120-948567FD9935}" type="parTrans" cxnId="{5A061D56-0E77-4CAB-9645-2ABC417FBFDE}">
      <dgm:prSet/>
      <dgm:spPr/>
      <dgm:t>
        <a:bodyPr/>
        <a:lstStyle/>
        <a:p>
          <a:endParaRPr lang="en-US"/>
        </a:p>
      </dgm:t>
    </dgm:pt>
    <dgm:pt modelId="{514A1988-2F31-4378-98E0-89FF508808A5}" type="sibTrans" cxnId="{5A061D56-0E77-4CAB-9645-2ABC417FBFDE}">
      <dgm:prSet/>
      <dgm:spPr/>
      <dgm:t>
        <a:bodyPr/>
        <a:lstStyle/>
        <a:p>
          <a:endParaRPr lang="en-US"/>
        </a:p>
      </dgm:t>
    </dgm:pt>
    <dgm:pt modelId="{68BB3C61-D9EF-5B40-B7C2-87CAA7792BE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What would we do differently in the future?</a:t>
          </a:r>
        </a:p>
      </dgm:t>
    </dgm:pt>
    <dgm:pt modelId="{D83DC156-5D98-974D-8D30-99076411F44A}" type="parTrans" cxnId="{3199B11C-4BA9-0641-9101-E098CC1D182F}">
      <dgm:prSet/>
      <dgm:spPr/>
      <dgm:t>
        <a:bodyPr/>
        <a:lstStyle/>
        <a:p>
          <a:endParaRPr lang="en-GB"/>
        </a:p>
      </dgm:t>
    </dgm:pt>
    <dgm:pt modelId="{52475FC3-1FA9-FE47-A354-5762F12C96D1}" type="sibTrans" cxnId="{3199B11C-4BA9-0641-9101-E098CC1D182F}">
      <dgm:prSet/>
      <dgm:spPr/>
      <dgm:t>
        <a:bodyPr/>
        <a:lstStyle/>
        <a:p>
          <a:endParaRPr lang="en-US"/>
        </a:p>
      </dgm:t>
    </dgm:pt>
    <dgm:pt modelId="{D153F040-43F4-D044-B7BE-20575F8481E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Reflection-on &amp; Reflection-in-action (Schon, 1983)</a:t>
          </a:r>
        </a:p>
      </dgm:t>
    </dgm:pt>
    <dgm:pt modelId="{2166FE1A-AA09-E14F-8F96-0C0B02A6E562}" type="parTrans" cxnId="{AA696796-C8C0-244F-954A-1B1F2A66FD3F}">
      <dgm:prSet/>
      <dgm:spPr/>
      <dgm:t>
        <a:bodyPr/>
        <a:lstStyle/>
        <a:p>
          <a:endParaRPr lang="en-GB"/>
        </a:p>
      </dgm:t>
    </dgm:pt>
    <dgm:pt modelId="{9F71AD3A-3351-6E42-9CD9-E42E5C1AFC94}" type="sibTrans" cxnId="{AA696796-C8C0-244F-954A-1B1F2A66FD3F}">
      <dgm:prSet/>
      <dgm:spPr/>
      <dgm:t>
        <a:bodyPr/>
        <a:lstStyle/>
        <a:p>
          <a:endParaRPr lang="en-GB"/>
        </a:p>
      </dgm:t>
    </dgm:pt>
    <dgm:pt modelId="{32877898-9755-4770-8281-34998AC589A3}" type="pres">
      <dgm:prSet presAssocID="{674B60A2-508A-45DE-82A0-AE560B287582}" presName="root" presStyleCnt="0">
        <dgm:presLayoutVars>
          <dgm:dir/>
          <dgm:resizeHandles val="exact"/>
        </dgm:presLayoutVars>
      </dgm:prSet>
      <dgm:spPr/>
    </dgm:pt>
    <dgm:pt modelId="{B16B18FC-5184-43B1-B1B6-10A0A7E37A1F}" type="pres">
      <dgm:prSet presAssocID="{E0D6759C-2EF2-4CFF-82E8-B11887349363}" presName="compNode" presStyleCnt="0"/>
      <dgm:spPr/>
    </dgm:pt>
    <dgm:pt modelId="{4EA74A1F-ADEA-40F7-BD5F-DD51D5E6D40F}" type="pres">
      <dgm:prSet presAssocID="{E0D6759C-2EF2-4CFF-82E8-B11887349363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5742BF7-16E1-47DD-8BBE-F94641F39E23}" type="pres">
      <dgm:prSet presAssocID="{E0D6759C-2EF2-4CFF-82E8-B118873493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28150134-B683-4F42-AE47-A2F2D5084F7D}" type="pres">
      <dgm:prSet presAssocID="{E0D6759C-2EF2-4CFF-82E8-B11887349363}" presName="spaceRect" presStyleCnt="0"/>
      <dgm:spPr/>
    </dgm:pt>
    <dgm:pt modelId="{4FDECA62-54DF-44BC-8CC5-58B890B49EE7}" type="pres">
      <dgm:prSet presAssocID="{E0D6759C-2EF2-4CFF-82E8-B11887349363}" presName="textRect" presStyleLbl="revTx" presStyleIdx="0" presStyleCnt="4">
        <dgm:presLayoutVars>
          <dgm:chMax val="1"/>
          <dgm:chPref val="1"/>
        </dgm:presLayoutVars>
      </dgm:prSet>
      <dgm:spPr/>
    </dgm:pt>
    <dgm:pt modelId="{9902E8E3-F7F3-40C5-9196-1A655F8C8F2C}" type="pres">
      <dgm:prSet presAssocID="{7C39207F-4A61-433F-A127-AF87728B60ED}" presName="sibTrans" presStyleCnt="0"/>
      <dgm:spPr/>
    </dgm:pt>
    <dgm:pt modelId="{08E494C3-8DA3-4A9B-98D8-D05D23165ED4}" type="pres">
      <dgm:prSet presAssocID="{399DC993-95BB-414C-8E45-BACA8F59D107}" presName="compNode" presStyleCnt="0"/>
      <dgm:spPr/>
    </dgm:pt>
    <dgm:pt modelId="{B2D799D0-A5F0-41B3-9C3A-191C43ED0852}" type="pres">
      <dgm:prSet presAssocID="{399DC993-95BB-414C-8E45-BACA8F59D107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F9B2087-49AC-4B87-BC58-1D287BF4ECEF}" type="pres">
      <dgm:prSet presAssocID="{399DC993-95BB-414C-8E45-BACA8F59D10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5F94100-7360-4B29-8049-EED01B8F1B32}" type="pres">
      <dgm:prSet presAssocID="{399DC993-95BB-414C-8E45-BACA8F59D107}" presName="spaceRect" presStyleCnt="0"/>
      <dgm:spPr/>
    </dgm:pt>
    <dgm:pt modelId="{95A4C1CA-CB80-4065-A6D4-26F6C52C6757}" type="pres">
      <dgm:prSet presAssocID="{399DC993-95BB-414C-8E45-BACA8F59D107}" presName="textRect" presStyleLbl="revTx" presStyleIdx="1" presStyleCnt="4">
        <dgm:presLayoutVars>
          <dgm:chMax val="1"/>
          <dgm:chPref val="1"/>
        </dgm:presLayoutVars>
      </dgm:prSet>
      <dgm:spPr/>
    </dgm:pt>
    <dgm:pt modelId="{B2F50CD1-367D-4E3F-A920-B078CE130E60}" type="pres">
      <dgm:prSet presAssocID="{514A1988-2F31-4378-98E0-89FF508808A5}" presName="sibTrans" presStyleCnt="0"/>
      <dgm:spPr/>
    </dgm:pt>
    <dgm:pt modelId="{DBB442E2-DCF3-4F24-8439-F98F00040A89}" type="pres">
      <dgm:prSet presAssocID="{68BB3C61-D9EF-5B40-B7C2-87CAA7792BEB}" presName="compNode" presStyleCnt="0"/>
      <dgm:spPr/>
    </dgm:pt>
    <dgm:pt modelId="{6864E041-B76A-47E7-9A3E-DF257646A16D}" type="pres">
      <dgm:prSet presAssocID="{68BB3C61-D9EF-5B40-B7C2-87CAA7792BEB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D72F23C-9568-4D50-8290-D0505BC53CFB}" type="pres">
      <dgm:prSet presAssocID="{68BB3C61-D9EF-5B40-B7C2-87CAA7792BE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70A5CA37-F199-4125-8359-5A088C3BBE6E}" type="pres">
      <dgm:prSet presAssocID="{68BB3C61-D9EF-5B40-B7C2-87CAA7792BEB}" presName="spaceRect" presStyleCnt="0"/>
      <dgm:spPr/>
    </dgm:pt>
    <dgm:pt modelId="{C7BA84AA-831D-4A93-A1EA-BF8AED5FEE3D}" type="pres">
      <dgm:prSet presAssocID="{68BB3C61-D9EF-5B40-B7C2-87CAA7792BEB}" presName="textRect" presStyleLbl="revTx" presStyleIdx="2" presStyleCnt="4">
        <dgm:presLayoutVars>
          <dgm:chMax val="1"/>
          <dgm:chPref val="1"/>
        </dgm:presLayoutVars>
      </dgm:prSet>
      <dgm:spPr/>
    </dgm:pt>
    <dgm:pt modelId="{0D2D63A7-23F5-45AA-86BA-DA659879528A}" type="pres">
      <dgm:prSet presAssocID="{52475FC3-1FA9-FE47-A354-5762F12C96D1}" presName="sibTrans" presStyleCnt="0"/>
      <dgm:spPr/>
    </dgm:pt>
    <dgm:pt modelId="{9D7A362E-6FF4-428D-9EFA-7E09A15FB359}" type="pres">
      <dgm:prSet presAssocID="{D153F040-43F4-D044-B7BE-20575F8481EB}" presName="compNode" presStyleCnt="0"/>
      <dgm:spPr/>
    </dgm:pt>
    <dgm:pt modelId="{1D017199-C6FA-46A5-AE27-9FD48052A4FE}" type="pres">
      <dgm:prSet presAssocID="{D153F040-43F4-D044-B7BE-20575F8481EB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B1BA252-3AF6-45CA-9EAC-A7322EBE7275}" type="pres">
      <dgm:prSet presAssocID="{D153F040-43F4-D044-B7BE-20575F8481E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F06E85E4-8B62-47E0-8317-E8BF31D2C7FF}" type="pres">
      <dgm:prSet presAssocID="{D153F040-43F4-D044-B7BE-20575F8481EB}" presName="spaceRect" presStyleCnt="0"/>
      <dgm:spPr/>
    </dgm:pt>
    <dgm:pt modelId="{F1019308-0CFE-403A-9116-536506B6AA5B}" type="pres">
      <dgm:prSet presAssocID="{D153F040-43F4-D044-B7BE-20575F8481E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199B11C-4BA9-0641-9101-E098CC1D182F}" srcId="{674B60A2-508A-45DE-82A0-AE560B287582}" destId="{68BB3C61-D9EF-5B40-B7C2-87CAA7792BEB}" srcOrd="2" destOrd="0" parTransId="{D83DC156-5D98-974D-8D30-99076411F44A}" sibTransId="{52475FC3-1FA9-FE47-A354-5762F12C96D1}"/>
    <dgm:cxn modelId="{7D411720-AFA6-B84A-8FBE-1FC1E9990AC0}" type="presOf" srcId="{399DC993-95BB-414C-8E45-BACA8F59D107}" destId="{95A4C1CA-CB80-4065-A6D4-26F6C52C6757}" srcOrd="0" destOrd="0" presId="urn:microsoft.com/office/officeart/2018/5/layout/IconLeafLabelList"/>
    <dgm:cxn modelId="{4C33184F-AFEE-D446-9DFE-4DB120FA3DCA}" type="presOf" srcId="{68BB3C61-D9EF-5B40-B7C2-87CAA7792BEB}" destId="{C7BA84AA-831D-4A93-A1EA-BF8AED5FEE3D}" srcOrd="0" destOrd="0" presId="urn:microsoft.com/office/officeart/2018/5/layout/IconLeafLabelList"/>
    <dgm:cxn modelId="{5A061D56-0E77-4CAB-9645-2ABC417FBFDE}" srcId="{674B60A2-508A-45DE-82A0-AE560B287582}" destId="{399DC993-95BB-414C-8E45-BACA8F59D107}" srcOrd="1" destOrd="0" parTransId="{0F5DF32B-F763-4925-A120-948567FD9935}" sibTransId="{514A1988-2F31-4378-98E0-89FF508808A5}"/>
    <dgm:cxn modelId="{AA696796-C8C0-244F-954A-1B1F2A66FD3F}" srcId="{674B60A2-508A-45DE-82A0-AE560B287582}" destId="{D153F040-43F4-D044-B7BE-20575F8481EB}" srcOrd="3" destOrd="0" parTransId="{2166FE1A-AA09-E14F-8F96-0C0B02A6E562}" sibTransId="{9F71AD3A-3351-6E42-9CD9-E42E5C1AFC94}"/>
    <dgm:cxn modelId="{8B507A96-B737-DB47-BCD1-380D96389B09}" type="presOf" srcId="{674B60A2-508A-45DE-82A0-AE560B287582}" destId="{32877898-9755-4770-8281-34998AC589A3}" srcOrd="0" destOrd="0" presId="urn:microsoft.com/office/officeart/2018/5/layout/IconLeafLabelList"/>
    <dgm:cxn modelId="{B4303DC4-4F30-4C4F-8BFA-A674B4B7C8E0}" type="presOf" srcId="{D153F040-43F4-D044-B7BE-20575F8481EB}" destId="{F1019308-0CFE-403A-9116-536506B6AA5B}" srcOrd="0" destOrd="0" presId="urn:microsoft.com/office/officeart/2018/5/layout/IconLeafLabelList"/>
    <dgm:cxn modelId="{DEE359CE-F040-2E42-B7C0-04A0C6AA3503}" type="presOf" srcId="{E0D6759C-2EF2-4CFF-82E8-B11887349363}" destId="{4FDECA62-54DF-44BC-8CC5-58B890B49EE7}" srcOrd="0" destOrd="0" presId="urn:microsoft.com/office/officeart/2018/5/layout/IconLeafLabelList"/>
    <dgm:cxn modelId="{0A136AEE-E4C1-4FB5-BBB0-EAA488E84C44}" srcId="{674B60A2-508A-45DE-82A0-AE560B287582}" destId="{E0D6759C-2EF2-4CFF-82E8-B11887349363}" srcOrd="0" destOrd="0" parTransId="{A8700DEE-B908-47C5-91CB-48D6C36594A5}" sibTransId="{7C39207F-4A61-433F-A127-AF87728B60ED}"/>
    <dgm:cxn modelId="{D45F385B-0B30-3748-978F-928E1D93AB8F}" type="presParOf" srcId="{32877898-9755-4770-8281-34998AC589A3}" destId="{B16B18FC-5184-43B1-B1B6-10A0A7E37A1F}" srcOrd="0" destOrd="0" presId="urn:microsoft.com/office/officeart/2018/5/layout/IconLeafLabelList"/>
    <dgm:cxn modelId="{4DD10853-3A1E-F74C-8AA0-DABEA539B5E8}" type="presParOf" srcId="{B16B18FC-5184-43B1-B1B6-10A0A7E37A1F}" destId="{4EA74A1F-ADEA-40F7-BD5F-DD51D5E6D40F}" srcOrd="0" destOrd="0" presId="urn:microsoft.com/office/officeart/2018/5/layout/IconLeafLabelList"/>
    <dgm:cxn modelId="{9FC03B11-7315-6148-83D0-6DD12C071F88}" type="presParOf" srcId="{B16B18FC-5184-43B1-B1B6-10A0A7E37A1F}" destId="{05742BF7-16E1-47DD-8BBE-F94641F39E23}" srcOrd="1" destOrd="0" presId="urn:microsoft.com/office/officeart/2018/5/layout/IconLeafLabelList"/>
    <dgm:cxn modelId="{B9515673-9238-EE4E-AA6B-B8604F132DB1}" type="presParOf" srcId="{B16B18FC-5184-43B1-B1B6-10A0A7E37A1F}" destId="{28150134-B683-4F42-AE47-A2F2D5084F7D}" srcOrd="2" destOrd="0" presId="urn:microsoft.com/office/officeart/2018/5/layout/IconLeafLabelList"/>
    <dgm:cxn modelId="{929117FE-4BA5-9C43-9163-DCE486B616F8}" type="presParOf" srcId="{B16B18FC-5184-43B1-B1B6-10A0A7E37A1F}" destId="{4FDECA62-54DF-44BC-8CC5-58B890B49EE7}" srcOrd="3" destOrd="0" presId="urn:microsoft.com/office/officeart/2018/5/layout/IconLeafLabelList"/>
    <dgm:cxn modelId="{CCDC81E9-CE5D-E34C-92B2-499664DCE976}" type="presParOf" srcId="{32877898-9755-4770-8281-34998AC589A3}" destId="{9902E8E3-F7F3-40C5-9196-1A655F8C8F2C}" srcOrd="1" destOrd="0" presId="urn:microsoft.com/office/officeart/2018/5/layout/IconLeafLabelList"/>
    <dgm:cxn modelId="{349BBD65-1E66-5F42-8E52-885E987123EA}" type="presParOf" srcId="{32877898-9755-4770-8281-34998AC589A3}" destId="{08E494C3-8DA3-4A9B-98D8-D05D23165ED4}" srcOrd="2" destOrd="0" presId="urn:microsoft.com/office/officeart/2018/5/layout/IconLeafLabelList"/>
    <dgm:cxn modelId="{22377745-254F-134F-95F2-422BDB58094B}" type="presParOf" srcId="{08E494C3-8DA3-4A9B-98D8-D05D23165ED4}" destId="{B2D799D0-A5F0-41B3-9C3A-191C43ED0852}" srcOrd="0" destOrd="0" presId="urn:microsoft.com/office/officeart/2018/5/layout/IconLeafLabelList"/>
    <dgm:cxn modelId="{C1D410F2-7B1B-2144-A377-15008962F36B}" type="presParOf" srcId="{08E494C3-8DA3-4A9B-98D8-D05D23165ED4}" destId="{9F9B2087-49AC-4B87-BC58-1D287BF4ECEF}" srcOrd="1" destOrd="0" presId="urn:microsoft.com/office/officeart/2018/5/layout/IconLeafLabelList"/>
    <dgm:cxn modelId="{061D23DF-E21D-0141-B674-84378D0E459F}" type="presParOf" srcId="{08E494C3-8DA3-4A9B-98D8-D05D23165ED4}" destId="{F5F94100-7360-4B29-8049-EED01B8F1B32}" srcOrd="2" destOrd="0" presId="urn:microsoft.com/office/officeart/2018/5/layout/IconLeafLabelList"/>
    <dgm:cxn modelId="{698F1606-40A4-DC42-AA8E-6A9DE194072D}" type="presParOf" srcId="{08E494C3-8DA3-4A9B-98D8-D05D23165ED4}" destId="{95A4C1CA-CB80-4065-A6D4-26F6C52C6757}" srcOrd="3" destOrd="0" presId="urn:microsoft.com/office/officeart/2018/5/layout/IconLeafLabelList"/>
    <dgm:cxn modelId="{1C30B9EB-D9A1-9244-9C09-9DB3FB8B7F81}" type="presParOf" srcId="{32877898-9755-4770-8281-34998AC589A3}" destId="{B2F50CD1-367D-4E3F-A920-B078CE130E60}" srcOrd="3" destOrd="0" presId="urn:microsoft.com/office/officeart/2018/5/layout/IconLeafLabelList"/>
    <dgm:cxn modelId="{1EF69D42-3CF4-394B-BD21-64D1726CA595}" type="presParOf" srcId="{32877898-9755-4770-8281-34998AC589A3}" destId="{DBB442E2-DCF3-4F24-8439-F98F00040A89}" srcOrd="4" destOrd="0" presId="urn:microsoft.com/office/officeart/2018/5/layout/IconLeafLabelList"/>
    <dgm:cxn modelId="{6E2975FE-B7E2-C64D-81FF-DBD2618C0B78}" type="presParOf" srcId="{DBB442E2-DCF3-4F24-8439-F98F00040A89}" destId="{6864E041-B76A-47E7-9A3E-DF257646A16D}" srcOrd="0" destOrd="0" presId="urn:microsoft.com/office/officeart/2018/5/layout/IconLeafLabelList"/>
    <dgm:cxn modelId="{27205DCB-27DF-3A40-AE1C-598BF6CBA229}" type="presParOf" srcId="{DBB442E2-DCF3-4F24-8439-F98F00040A89}" destId="{CD72F23C-9568-4D50-8290-D0505BC53CFB}" srcOrd="1" destOrd="0" presId="urn:microsoft.com/office/officeart/2018/5/layout/IconLeafLabelList"/>
    <dgm:cxn modelId="{C5719D33-B644-F841-A3AA-D7FD53E73661}" type="presParOf" srcId="{DBB442E2-DCF3-4F24-8439-F98F00040A89}" destId="{70A5CA37-F199-4125-8359-5A088C3BBE6E}" srcOrd="2" destOrd="0" presId="urn:microsoft.com/office/officeart/2018/5/layout/IconLeafLabelList"/>
    <dgm:cxn modelId="{86CFADCE-1D46-D840-AE5E-E9351180C382}" type="presParOf" srcId="{DBB442E2-DCF3-4F24-8439-F98F00040A89}" destId="{C7BA84AA-831D-4A93-A1EA-BF8AED5FEE3D}" srcOrd="3" destOrd="0" presId="urn:microsoft.com/office/officeart/2018/5/layout/IconLeafLabelList"/>
    <dgm:cxn modelId="{52D1AD2A-9587-2543-9DEA-C31852763941}" type="presParOf" srcId="{32877898-9755-4770-8281-34998AC589A3}" destId="{0D2D63A7-23F5-45AA-86BA-DA659879528A}" srcOrd="5" destOrd="0" presId="urn:microsoft.com/office/officeart/2018/5/layout/IconLeafLabelList"/>
    <dgm:cxn modelId="{144A92BE-578D-C441-8FE2-0FF7FEF4CC6B}" type="presParOf" srcId="{32877898-9755-4770-8281-34998AC589A3}" destId="{9D7A362E-6FF4-428D-9EFA-7E09A15FB359}" srcOrd="6" destOrd="0" presId="urn:microsoft.com/office/officeart/2018/5/layout/IconLeafLabelList"/>
    <dgm:cxn modelId="{BFEADD7E-C6C2-FB4B-A039-32D452F6E678}" type="presParOf" srcId="{9D7A362E-6FF4-428D-9EFA-7E09A15FB359}" destId="{1D017199-C6FA-46A5-AE27-9FD48052A4FE}" srcOrd="0" destOrd="0" presId="urn:microsoft.com/office/officeart/2018/5/layout/IconLeafLabelList"/>
    <dgm:cxn modelId="{35AC8C0A-6D0F-B345-98FE-3768F37065DF}" type="presParOf" srcId="{9D7A362E-6FF4-428D-9EFA-7E09A15FB359}" destId="{9B1BA252-3AF6-45CA-9EAC-A7322EBE7275}" srcOrd="1" destOrd="0" presId="urn:microsoft.com/office/officeart/2018/5/layout/IconLeafLabelList"/>
    <dgm:cxn modelId="{6D0D7637-CA8C-1946-B1FF-427443922BCC}" type="presParOf" srcId="{9D7A362E-6FF4-428D-9EFA-7E09A15FB359}" destId="{F06E85E4-8B62-47E0-8317-E8BF31D2C7FF}" srcOrd="2" destOrd="0" presId="urn:microsoft.com/office/officeart/2018/5/layout/IconLeafLabelList"/>
    <dgm:cxn modelId="{7C70044E-8138-3F49-AE08-6EB83EAFDAE4}" type="presParOf" srcId="{9D7A362E-6FF4-428D-9EFA-7E09A15FB359}" destId="{F1019308-0CFE-403A-9116-536506B6AA5B}" srcOrd="3" destOrd="0" presId="urn:microsoft.com/office/officeart/2018/5/layout/IconLeafLabelList"/>
  </dgm:cxnLst>
  <dgm:bg>
    <a:solidFill>
      <a:schemeClr val="bg2">
        <a:alpha val="5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E34419-B907-EE40-8A83-E99A6842500F}" type="doc">
      <dgm:prSet loTypeId="urn:microsoft.com/office/officeart/2005/8/layout/pyramid4" loCatId="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6FBEF2F5-3030-1745-A6C6-A68D57176523}">
      <dgm:prSet phldrT="[Text]"/>
      <dgm:spPr>
        <a:ln>
          <a:solidFill>
            <a:schemeClr val="accent2"/>
          </a:solidFill>
        </a:ln>
      </dgm:spPr>
      <dgm:t>
        <a:bodyPr/>
        <a:lstStyle/>
        <a:p>
          <a:r>
            <a:rPr lang="en-GB" b="1" dirty="0">
              <a:solidFill>
                <a:schemeClr val="accent1"/>
              </a:solidFill>
            </a:rPr>
            <a:t>Experience</a:t>
          </a:r>
        </a:p>
      </dgm:t>
    </dgm:pt>
    <dgm:pt modelId="{5F3B69B7-96BF-F74C-A368-6B183BB2A19D}" type="parTrans" cxnId="{BDF2631C-B583-114E-BFF8-0E7D46A6C2C8}">
      <dgm:prSet/>
      <dgm:spPr/>
      <dgm:t>
        <a:bodyPr/>
        <a:lstStyle/>
        <a:p>
          <a:endParaRPr lang="en-GB"/>
        </a:p>
      </dgm:t>
    </dgm:pt>
    <dgm:pt modelId="{CE77310D-7A72-C04C-86AF-4F5DE411EFBF}" type="sibTrans" cxnId="{BDF2631C-B583-114E-BFF8-0E7D46A6C2C8}">
      <dgm:prSet/>
      <dgm:spPr/>
      <dgm:t>
        <a:bodyPr/>
        <a:lstStyle/>
        <a:p>
          <a:endParaRPr lang="en-GB"/>
        </a:p>
      </dgm:t>
    </dgm:pt>
    <dgm:pt modelId="{446F9E94-A5C8-6B4D-8FCD-97885112FE29}">
      <dgm:prSet phldrT="[Text]"/>
      <dgm:spPr>
        <a:ln>
          <a:solidFill>
            <a:schemeClr val="accent2"/>
          </a:solidFill>
        </a:ln>
      </dgm:spPr>
      <dgm:t>
        <a:bodyPr/>
        <a:lstStyle/>
        <a:p>
          <a:r>
            <a:rPr lang="en-GB" b="1" dirty="0">
              <a:solidFill>
                <a:schemeClr val="accent1"/>
              </a:solidFill>
            </a:rPr>
            <a:t>Action</a:t>
          </a:r>
        </a:p>
      </dgm:t>
    </dgm:pt>
    <dgm:pt modelId="{061FC096-BE0F-B340-901C-C913311C2150}" type="parTrans" cxnId="{D579E462-BC85-E949-93A7-85D33E70E8F9}">
      <dgm:prSet/>
      <dgm:spPr/>
      <dgm:t>
        <a:bodyPr/>
        <a:lstStyle/>
        <a:p>
          <a:endParaRPr lang="en-GB"/>
        </a:p>
      </dgm:t>
    </dgm:pt>
    <dgm:pt modelId="{9C983695-F04E-614D-BC04-CB8082E49375}" type="sibTrans" cxnId="{D579E462-BC85-E949-93A7-85D33E70E8F9}">
      <dgm:prSet/>
      <dgm:spPr/>
      <dgm:t>
        <a:bodyPr/>
        <a:lstStyle/>
        <a:p>
          <a:endParaRPr lang="en-GB"/>
        </a:p>
      </dgm:t>
    </dgm:pt>
    <dgm:pt modelId="{09EA4F22-6EFA-254D-BA7C-EAE636B302F5}">
      <dgm:prSet phldrT="[Text]" custT="1"/>
      <dgm:spPr>
        <a:ln>
          <a:solidFill>
            <a:schemeClr val="accent2"/>
          </a:solidFill>
        </a:ln>
      </dgm:spPr>
      <dgm:t>
        <a:bodyPr/>
        <a:lstStyle/>
        <a:p>
          <a:r>
            <a:rPr lang="en-GB" sz="2000" b="1" dirty="0">
              <a:solidFill>
                <a:schemeClr val="accent2"/>
              </a:solidFill>
            </a:rPr>
            <a:t>ERA</a:t>
          </a:r>
        </a:p>
      </dgm:t>
    </dgm:pt>
    <dgm:pt modelId="{39EEC838-D8E9-2D4E-88B1-CA1245679355}" type="parTrans" cxnId="{9FF84B24-2023-BF40-A37B-459D179B1274}">
      <dgm:prSet/>
      <dgm:spPr/>
      <dgm:t>
        <a:bodyPr/>
        <a:lstStyle/>
        <a:p>
          <a:endParaRPr lang="en-GB"/>
        </a:p>
      </dgm:t>
    </dgm:pt>
    <dgm:pt modelId="{080E3B20-487E-3049-8499-A9ECE361A2F3}" type="sibTrans" cxnId="{9FF84B24-2023-BF40-A37B-459D179B1274}">
      <dgm:prSet/>
      <dgm:spPr/>
      <dgm:t>
        <a:bodyPr/>
        <a:lstStyle/>
        <a:p>
          <a:endParaRPr lang="en-GB"/>
        </a:p>
      </dgm:t>
    </dgm:pt>
    <dgm:pt modelId="{5D7BE825-9D71-0347-8DC4-3D01FCB7F8EC}">
      <dgm:prSet phldrT="[Text]"/>
      <dgm:spPr>
        <a:ln>
          <a:solidFill>
            <a:schemeClr val="accent2"/>
          </a:solidFill>
        </a:ln>
      </dgm:spPr>
      <dgm:t>
        <a:bodyPr/>
        <a:lstStyle/>
        <a:p>
          <a:r>
            <a:rPr lang="en-GB" b="1" dirty="0">
              <a:solidFill>
                <a:schemeClr val="accent1"/>
              </a:solidFill>
            </a:rPr>
            <a:t>Reflection</a:t>
          </a:r>
        </a:p>
      </dgm:t>
    </dgm:pt>
    <dgm:pt modelId="{224F901C-46B9-6B4B-A47C-5F9A20BE6A94}" type="parTrans" cxnId="{0899487A-D638-FA4E-87BC-B76749BC821B}">
      <dgm:prSet/>
      <dgm:spPr/>
      <dgm:t>
        <a:bodyPr/>
        <a:lstStyle/>
        <a:p>
          <a:endParaRPr lang="en-GB"/>
        </a:p>
      </dgm:t>
    </dgm:pt>
    <dgm:pt modelId="{A27CD4E2-0BD4-754D-91E4-C08BD423A88C}" type="sibTrans" cxnId="{0899487A-D638-FA4E-87BC-B76749BC821B}">
      <dgm:prSet/>
      <dgm:spPr/>
      <dgm:t>
        <a:bodyPr/>
        <a:lstStyle/>
        <a:p>
          <a:endParaRPr lang="en-GB"/>
        </a:p>
      </dgm:t>
    </dgm:pt>
    <dgm:pt modelId="{BB367844-54C1-A246-BE8E-68AECD14E0CB}" type="pres">
      <dgm:prSet presAssocID="{96E34419-B907-EE40-8A83-E99A6842500F}" presName="compositeShape" presStyleCnt="0">
        <dgm:presLayoutVars>
          <dgm:chMax val="9"/>
          <dgm:dir/>
          <dgm:resizeHandles val="exact"/>
        </dgm:presLayoutVars>
      </dgm:prSet>
      <dgm:spPr/>
    </dgm:pt>
    <dgm:pt modelId="{7DB7E637-1A19-7C48-B5CF-B998F380C73F}" type="pres">
      <dgm:prSet presAssocID="{96E34419-B907-EE40-8A83-E99A6842500F}" presName="triangle1" presStyleLbl="node1" presStyleIdx="0" presStyleCnt="4">
        <dgm:presLayoutVars>
          <dgm:bulletEnabled val="1"/>
        </dgm:presLayoutVars>
      </dgm:prSet>
      <dgm:spPr/>
    </dgm:pt>
    <dgm:pt modelId="{ECBBCCB3-EDFA-EF4F-88D5-06A273999580}" type="pres">
      <dgm:prSet presAssocID="{96E34419-B907-EE40-8A83-E99A6842500F}" presName="triangle2" presStyleLbl="node1" presStyleIdx="1" presStyleCnt="4">
        <dgm:presLayoutVars>
          <dgm:bulletEnabled val="1"/>
        </dgm:presLayoutVars>
      </dgm:prSet>
      <dgm:spPr/>
    </dgm:pt>
    <dgm:pt modelId="{324DEA19-92B6-6246-B49D-782738F0D052}" type="pres">
      <dgm:prSet presAssocID="{96E34419-B907-EE40-8A83-E99A6842500F}" presName="triangle3" presStyleLbl="node1" presStyleIdx="2" presStyleCnt="4" custLinFactNeighborX="-822" custLinFactNeighborY="0">
        <dgm:presLayoutVars>
          <dgm:bulletEnabled val="1"/>
        </dgm:presLayoutVars>
      </dgm:prSet>
      <dgm:spPr/>
    </dgm:pt>
    <dgm:pt modelId="{FEEB7EB0-0405-9E42-9B3C-289A48056A54}" type="pres">
      <dgm:prSet presAssocID="{96E34419-B907-EE40-8A83-E99A6842500F}" presName="triangle4" presStyleLbl="node1" presStyleIdx="3" presStyleCnt="4">
        <dgm:presLayoutVars>
          <dgm:bulletEnabled val="1"/>
        </dgm:presLayoutVars>
      </dgm:prSet>
      <dgm:spPr/>
    </dgm:pt>
  </dgm:ptLst>
  <dgm:cxnLst>
    <dgm:cxn modelId="{2A36AA06-DB30-7244-BAB1-9F89725349D1}" type="presOf" srcId="{6FBEF2F5-3030-1745-A6C6-A68D57176523}" destId="{7DB7E637-1A19-7C48-B5CF-B998F380C73F}" srcOrd="0" destOrd="0" presId="urn:microsoft.com/office/officeart/2005/8/layout/pyramid4"/>
    <dgm:cxn modelId="{92E6251A-DCC5-3F4F-B8A4-91C5685934F4}" type="presOf" srcId="{96E34419-B907-EE40-8A83-E99A6842500F}" destId="{BB367844-54C1-A246-BE8E-68AECD14E0CB}" srcOrd="0" destOrd="0" presId="urn:microsoft.com/office/officeart/2005/8/layout/pyramid4"/>
    <dgm:cxn modelId="{BDF2631C-B583-114E-BFF8-0E7D46A6C2C8}" srcId="{96E34419-B907-EE40-8A83-E99A6842500F}" destId="{6FBEF2F5-3030-1745-A6C6-A68D57176523}" srcOrd="0" destOrd="0" parTransId="{5F3B69B7-96BF-F74C-A368-6B183BB2A19D}" sibTransId="{CE77310D-7A72-C04C-86AF-4F5DE411EFBF}"/>
    <dgm:cxn modelId="{9FF84B24-2023-BF40-A37B-459D179B1274}" srcId="{96E34419-B907-EE40-8A83-E99A6842500F}" destId="{09EA4F22-6EFA-254D-BA7C-EAE636B302F5}" srcOrd="2" destOrd="0" parTransId="{39EEC838-D8E9-2D4E-88B1-CA1245679355}" sibTransId="{080E3B20-487E-3049-8499-A9ECE361A2F3}"/>
    <dgm:cxn modelId="{EC21A750-8844-AD43-80FA-CE366E29C077}" type="presOf" srcId="{09EA4F22-6EFA-254D-BA7C-EAE636B302F5}" destId="{324DEA19-92B6-6246-B49D-782738F0D052}" srcOrd="0" destOrd="0" presId="urn:microsoft.com/office/officeart/2005/8/layout/pyramid4"/>
    <dgm:cxn modelId="{D579E462-BC85-E949-93A7-85D33E70E8F9}" srcId="{96E34419-B907-EE40-8A83-E99A6842500F}" destId="{446F9E94-A5C8-6B4D-8FCD-97885112FE29}" srcOrd="1" destOrd="0" parTransId="{061FC096-BE0F-B340-901C-C913311C2150}" sibTransId="{9C983695-F04E-614D-BC04-CB8082E49375}"/>
    <dgm:cxn modelId="{0899487A-D638-FA4E-87BC-B76749BC821B}" srcId="{96E34419-B907-EE40-8A83-E99A6842500F}" destId="{5D7BE825-9D71-0347-8DC4-3D01FCB7F8EC}" srcOrd="3" destOrd="0" parTransId="{224F901C-46B9-6B4B-A47C-5F9A20BE6A94}" sibTransId="{A27CD4E2-0BD4-754D-91E4-C08BD423A88C}"/>
    <dgm:cxn modelId="{24B5D59D-FE97-8C44-89E6-06B22E262F67}" type="presOf" srcId="{5D7BE825-9D71-0347-8DC4-3D01FCB7F8EC}" destId="{FEEB7EB0-0405-9E42-9B3C-289A48056A54}" srcOrd="0" destOrd="0" presId="urn:microsoft.com/office/officeart/2005/8/layout/pyramid4"/>
    <dgm:cxn modelId="{5DA8A5D6-5245-5344-A91B-3F58020BC20C}" type="presOf" srcId="{446F9E94-A5C8-6B4D-8FCD-97885112FE29}" destId="{ECBBCCB3-EDFA-EF4F-88D5-06A273999580}" srcOrd="0" destOrd="0" presId="urn:microsoft.com/office/officeart/2005/8/layout/pyramid4"/>
    <dgm:cxn modelId="{D075922D-39ED-654D-9AD5-331F5CC1F353}" type="presParOf" srcId="{BB367844-54C1-A246-BE8E-68AECD14E0CB}" destId="{7DB7E637-1A19-7C48-B5CF-B998F380C73F}" srcOrd="0" destOrd="0" presId="urn:microsoft.com/office/officeart/2005/8/layout/pyramid4"/>
    <dgm:cxn modelId="{DB4FD842-EC69-644B-9D6B-C83FB2A4BE90}" type="presParOf" srcId="{BB367844-54C1-A246-BE8E-68AECD14E0CB}" destId="{ECBBCCB3-EDFA-EF4F-88D5-06A273999580}" srcOrd="1" destOrd="0" presId="urn:microsoft.com/office/officeart/2005/8/layout/pyramid4"/>
    <dgm:cxn modelId="{FA77526D-200A-4C40-B1C6-EA47D7465DE3}" type="presParOf" srcId="{BB367844-54C1-A246-BE8E-68AECD14E0CB}" destId="{324DEA19-92B6-6246-B49D-782738F0D052}" srcOrd="2" destOrd="0" presId="urn:microsoft.com/office/officeart/2005/8/layout/pyramid4"/>
    <dgm:cxn modelId="{3973D0B7-A6FC-6E4E-BFF3-E956E8FC80E0}" type="presParOf" srcId="{BB367844-54C1-A246-BE8E-68AECD14E0CB}" destId="{FEEB7EB0-0405-9E42-9B3C-289A48056A54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850BE7-1C00-1A4E-BE7F-D8DBFC49DEE6}" type="doc">
      <dgm:prSet loTypeId="urn:microsoft.com/office/officeart/2005/8/layout/cycle7" loCatId="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9D0139A5-C4A8-B94E-B181-D44FE527378E}">
      <dgm:prSet phldrT="[Text]"/>
      <dgm:spPr/>
      <dgm:t>
        <a:bodyPr/>
        <a:lstStyle/>
        <a:p>
          <a:r>
            <a:rPr lang="en-GB" b="1" dirty="0">
              <a:solidFill>
                <a:schemeClr val="accent1"/>
              </a:solidFill>
            </a:rPr>
            <a:t>What?</a:t>
          </a:r>
        </a:p>
      </dgm:t>
    </dgm:pt>
    <dgm:pt modelId="{B02B4E7F-1820-DC43-A9B3-CDBD4A3C05E9}" type="parTrans" cxnId="{8380BC65-18FB-1947-B9F6-FBAFC76A64F9}">
      <dgm:prSet/>
      <dgm:spPr/>
      <dgm:t>
        <a:bodyPr/>
        <a:lstStyle/>
        <a:p>
          <a:endParaRPr lang="en-GB"/>
        </a:p>
      </dgm:t>
    </dgm:pt>
    <dgm:pt modelId="{EA219AB2-0B9C-F14D-A04C-1BB019599F2B}" type="sibTrans" cxnId="{8380BC65-18FB-1947-B9F6-FBAFC76A64F9}">
      <dgm:prSet/>
      <dgm:spPr>
        <a:solidFill>
          <a:schemeClr val="accent2"/>
        </a:solidFill>
      </dgm:spPr>
      <dgm:t>
        <a:bodyPr/>
        <a:lstStyle/>
        <a:p>
          <a:endParaRPr lang="en-GB"/>
        </a:p>
      </dgm:t>
    </dgm:pt>
    <dgm:pt modelId="{69F7E78F-55C1-E74F-914A-17E70B9BEED4}">
      <dgm:prSet phldrT="[Text]"/>
      <dgm:spPr/>
      <dgm:t>
        <a:bodyPr/>
        <a:lstStyle/>
        <a:p>
          <a:r>
            <a:rPr lang="en-GB" b="1" dirty="0">
              <a:solidFill>
                <a:schemeClr val="accent1"/>
              </a:solidFill>
            </a:rPr>
            <a:t>So What?</a:t>
          </a:r>
        </a:p>
      </dgm:t>
    </dgm:pt>
    <dgm:pt modelId="{4CE060D1-05A6-BD49-9F43-CD427FFBF934}" type="parTrans" cxnId="{EF35CA92-E878-E548-AD10-273752DC080F}">
      <dgm:prSet/>
      <dgm:spPr/>
      <dgm:t>
        <a:bodyPr/>
        <a:lstStyle/>
        <a:p>
          <a:endParaRPr lang="en-GB"/>
        </a:p>
      </dgm:t>
    </dgm:pt>
    <dgm:pt modelId="{EC417A9B-4D3A-2F43-8F38-0E137A98873F}" type="sibTrans" cxnId="{EF35CA92-E878-E548-AD10-273752DC080F}">
      <dgm:prSet/>
      <dgm:spPr>
        <a:solidFill>
          <a:schemeClr val="accent2"/>
        </a:solidFill>
      </dgm:spPr>
      <dgm:t>
        <a:bodyPr/>
        <a:lstStyle/>
        <a:p>
          <a:endParaRPr lang="en-GB"/>
        </a:p>
      </dgm:t>
    </dgm:pt>
    <dgm:pt modelId="{32F84104-AFCE-6647-B65D-F0293E026D59}">
      <dgm:prSet phldrT="[Text]"/>
      <dgm:spPr/>
      <dgm:t>
        <a:bodyPr/>
        <a:lstStyle/>
        <a:p>
          <a:r>
            <a:rPr lang="en-GB" b="1" dirty="0">
              <a:solidFill>
                <a:schemeClr val="accent1"/>
              </a:solidFill>
            </a:rPr>
            <a:t>Now what?</a:t>
          </a:r>
        </a:p>
      </dgm:t>
    </dgm:pt>
    <dgm:pt modelId="{EDA2F00A-8876-A248-9812-115EFCC38674}" type="parTrans" cxnId="{851908D8-57CD-4343-954B-E2F1FB37FC13}">
      <dgm:prSet/>
      <dgm:spPr/>
      <dgm:t>
        <a:bodyPr/>
        <a:lstStyle/>
        <a:p>
          <a:endParaRPr lang="en-GB"/>
        </a:p>
      </dgm:t>
    </dgm:pt>
    <dgm:pt modelId="{6AD670A4-C95E-9F49-9353-D97FC2F3B1F4}" type="sibTrans" cxnId="{851908D8-57CD-4343-954B-E2F1FB37FC13}">
      <dgm:prSet/>
      <dgm:spPr>
        <a:solidFill>
          <a:schemeClr val="accent2"/>
        </a:solidFill>
      </dgm:spPr>
      <dgm:t>
        <a:bodyPr/>
        <a:lstStyle/>
        <a:p>
          <a:endParaRPr lang="en-GB"/>
        </a:p>
      </dgm:t>
    </dgm:pt>
    <dgm:pt modelId="{C4255F10-AC20-C343-8417-8AE1401F2276}" type="pres">
      <dgm:prSet presAssocID="{A0850BE7-1C00-1A4E-BE7F-D8DBFC49DEE6}" presName="Name0" presStyleCnt="0">
        <dgm:presLayoutVars>
          <dgm:dir/>
          <dgm:resizeHandles val="exact"/>
        </dgm:presLayoutVars>
      </dgm:prSet>
      <dgm:spPr/>
    </dgm:pt>
    <dgm:pt modelId="{4EC567A3-0089-4548-843C-EBD28809C893}" type="pres">
      <dgm:prSet presAssocID="{9D0139A5-C4A8-B94E-B181-D44FE527378E}" presName="node" presStyleLbl="node1" presStyleIdx="0" presStyleCnt="3">
        <dgm:presLayoutVars>
          <dgm:bulletEnabled val="1"/>
        </dgm:presLayoutVars>
      </dgm:prSet>
      <dgm:spPr/>
    </dgm:pt>
    <dgm:pt modelId="{4D94E4D6-8CF1-0B47-A7C6-69377B918EA6}" type="pres">
      <dgm:prSet presAssocID="{EA219AB2-0B9C-F14D-A04C-1BB019599F2B}" presName="sibTrans" presStyleLbl="sibTrans2D1" presStyleIdx="0" presStyleCnt="3"/>
      <dgm:spPr/>
    </dgm:pt>
    <dgm:pt modelId="{3B3B6517-AF0E-0543-AA0F-2400FB30290A}" type="pres">
      <dgm:prSet presAssocID="{EA219AB2-0B9C-F14D-A04C-1BB019599F2B}" presName="connectorText" presStyleLbl="sibTrans2D1" presStyleIdx="0" presStyleCnt="3"/>
      <dgm:spPr/>
    </dgm:pt>
    <dgm:pt modelId="{A8358A96-1D38-6D45-AD95-C1BB22126822}" type="pres">
      <dgm:prSet presAssocID="{69F7E78F-55C1-E74F-914A-17E70B9BEED4}" presName="node" presStyleLbl="node1" presStyleIdx="1" presStyleCnt="3" custRadScaleRad="97165" custRadScaleInc="1697">
        <dgm:presLayoutVars>
          <dgm:bulletEnabled val="1"/>
        </dgm:presLayoutVars>
      </dgm:prSet>
      <dgm:spPr/>
    </dgm:pt>
    <dgm:pt modelId="{BE2BCDB2-1CFD-9948-ADB7-6C93CE1DBD7B}" type="pres">
      <dgm:prSet presAssocID="{EC417A9B-4D3A-2F43-8F38-0E137A98873F}" presName="sibTrans" presStyleLbl="sibTrans2D1" presStyleIdx="1" presStyleCnt="3"/>
      <dgm:spPr/>
    </dgm:pt>
    <dgm:pt modelId="{F24CA7F6-3D5A-CF4A-947F-CB1C45ECAF6E}" type="pres">
      <dgm:prSet presAssocID="{EC417A9B-4D3A-2F43-8F38-0E137A98873F}" presName="connectorText" presStyleLbl="sibTrans2D1" presStyleIdx="1" presStyleCnt="3"/>
      <dgm:spPr/>
    </dgm:pt>
    <dgm:pt modelId="{A12999B1-027B-8A45-9720-6C5D8CFC4FFE}" type="pres">
      <dgm:prSet presAssocID="{32F84104-AFCE-6647-B65D-F0293E026D59}" presName="node" presStyleLbl="node1" presStyleIdx="2" presStyleCnt="3">
        <dgm:presLayoutVars>
          <dgm:bulletEnabled val="1"/>
        </dgm:presLayoutVars>
      </dgm:prSet>
      <dgm:spPr/>
    </dgm:pt>
    <dgm:pt modelId="{8C8EAE7A-48E4-D842-BEDD-8EFEC8F7D04A}" type="pres">
      <dgm:prSet presAssocID="{6AD670A4-C95E-9F49-9353-D97FC2F3B1F4}" presName="sibTrans" presStyleLbl="sibTrans2D1" presStyleIdx="2" presStyleCnt="3"/>
      <dgm:spPr/>
    </dgm:pt>
    <dgm:pt modelId="{4D97E04E-E935-494A-A793-615C2898A7B2}" type="pres">
      <dgm:prSet presAssocID="{6AD670A4-C95E-9F49-9353-D97FC2F3B1F4}" presName="connectorText" presStyleLbl="sibTrans2D1" presStyleIdx="2" presStyleCnt="3"/>
      <dgm:spPr/>
    </dgm:pt>
  </dgm:ptLst>
  <dgm:cxnLst>
    <dgm:cxn modelId="{55621605-5FA1-DD47-9BAC-500250217FE7}" type="presOf" srcId="{EA219AB2-0B9C-F14D-A04C-1BB019599F2B}" destId="{4D94E4D6-8CF1-0B47-A7C6-69377B918EA6}" srcOrd="0" destOrd="0" presId="urn:microsoft.com/office/officeart/2005/8/layout/cycle7"/>
    <dgm:cxn modelId="{983E3212-5C4D-8341-AC4B-28ABDA085D98}" type="presOf" srcId="{EC417A9B-4D3A-2F43-8F38-0E137A98873F}" destId="{BE2BCDB2-1CFD-9948-ADB7-6C93CE1DBD7B}" srcOrd="0" destOrd="0" presId="urn:microsoft.com/office/officeart/2005/8/layout/cycle7"/>
    <dgm:cxn modelId="{1B993E1F-1DDE-304A-BB8B-4D9D3E8B64DD}" type="presOf" srcId="{32F84104-AFCE-6647-B65D-F0293E026D59}" destId="{A12999B1-027B-8A45-9720-6C5D8CFC4FFE}" srcOrd="0" destOrd="0" presId="urn:microsoft.com/office/officeart/2005/8/layout/cycle7"/>
    <dgm:cxn modelId="{6D6F7040-E6F7-8942-BC77-04FCBB32F003}" type="presOf" srcId="{A0850BE7-1C00-1A4E-BE7F-D8DBFC49DEE6}" destId="{C4255F10-AC20-C343-8417-8AE1401F2276}" srcOrd="0" destOrd="0" presId="urn:microsoft.com/office/officeart/2005/8/layout/cycle7"/>
    <dgm:cxn modelId="{D96D9845-B110-6A49-8331-ED9192D6E87E}" type="presOf" srcId="{EC417A9B-4D3A-2F43-8F38-0E137A98873F}" destId="{F24CA7F6-3D5A-CF4A-947F-CB1C45ECAF6E}" srcOrd="1" destOrd="0" presId="urn:microsoft.com/office/officeart/2005/8/layout/cycle7"/>
    <dgm:cxn modelId="{0442565F-EBC3-4F47-8A70-BEC650F2C411}" type="presOf" srcId="{9D0139A5-C4A8-B94E-B181-D44FE527378E}" destId="{4EC567A3-0089-4548-843C-EBD28809C893}" srcOrd="0" destOrd="0" presId="urn:microsoft.com/office/officeart/2005/8/layout/cycle7"/>
    <dgm:cxn modelId="{8380BC65-18FB-1947-B9F6-FBAFC76A64F9}" srcId="{A0850BE7-1C00-1A4E-BE7F-D8DBFC49DEE6}" destId="{9D0139A5-C4A8-B94E-B181-D44FE527378E}" srcOrd="0" destOrd="0" parTransId="{B02B4E7F-1820-DC43-A9B3-CDBD4A3C05E9}" sibTransId="{EA219AB2-0B9C-F14D-A04C-1BB019599F2B}"/>
    <dgm:cxn modelId="{91DA1E66-B593-714A-86E5-1CB0D1185439}" type="presOf" srcId="{EA219AB2-0B9C-F14D-A04C-1BB019599F2B}" destId="{3B3B6517-AF0E-0543-AA0F-2400FB30290A}" srcOrd="1" destOrd="0" presId="urn:microsoft.com/office/officeart/2005/8/layout/cycle7"/>
    <dgm:cxn modelId="{EF35CA92-E878-E548-AD10-273752DC080F}" srcId="{A0850BE7-1C00-1A4E-BE7F-D8DBFC49DEE6}" destId="{69F7E78F-55C1-E74F-914A-17E70B9BEED4}" srcOrd="1" destOrd="0" parTransId="{4CE060D1-05A6-BD49-9F43-CD427FFBF934}" sibTransId="{EC417A9B-4D3A-2F43-8F38-0E137A98873F}"/>
    <dgm:cxn modelId="{0455E69F-DBFE-1147-B94C-70B5B861C5F2}" type="presOf" srcId="{6AD670A4-C95E-9F49-9353-D97FC2F3B1F4}" destId="{4D97E04E-E935-494A-A793-615C2898A7B2}" srcOrd="1" destOrd="0" presId="urn:microsoft.com/office/officeart/2005/8/layout/cycle7"/>
    <dgm:cxn modelId="{851908D8-57CD-4343-954B-E2F1FB37FC13}" srcId="{A0850BE7-1C00-1A4E-BE7F-D8DBFC49DEE6}" destId="{32F84104-AFCE-6647-B65D-F0293E026D59}" srcOrd="2" destOrd="0" parTransId="{EDA2F00A-8876-A248-9812-115EFCC38674}" sibTransId="{6AD670A4-C95E-9F49-9353-D97FC2F3B1F4}"/>
    <dgm:cxn modelId="{42F0A8E3-0BBF-EE44-A435-9D6A5C361EB3}" type="presOf" srcId="{69F7E78F-55C1-E74F-914A-17E70B9BEED4}" destId="{A8358A96-1D38-6D45-AD95-C1BB22126822}" srcOrd="0" destOrd="0" presId="urn:microsoft.com/office/officeart/2005/8/layout/cycle7"/>
    <dgm:cxn modelId="{743E53F9-1FF7-B14D-BB11-E52B23D8376A}" type="presOf" srcId="{6AD670A4-C95E-9F49-9353-D97FC2F3B1F4}" destId="{8C8EAE7A-48E4-D842-BEDD-8EFEC8F7D04A}" srcOrd="0" destOrd="0" presId="urn:microsoft.com/office/officeart/2005/8/layout/cycle7"/>
    <dgm:cxn modelId="{32F28DE6-179A-694B-AAB0-3F64E7E64FB0}" type="presParOf" srcId="{C4255F10-AC20-C343-8417-8AE1401F2276}" destId="{4EC567A3-0089-4548-843C-EBD28809C893}" srcOrd="0" destOrd="0" presId="urn:microsoft.com/office/officeart/2005/8/layout/cycle7"/>
    <dgm:cxn modelId="{07172EA9-A6E8-4740-BB1A-C01C8130A880}" type="presParOf" srcId="{C4255F10-AC20-C343-8417-8AE1401F2276}" destId="{4D94E4D6-8CF1-0B47-A7C6-69377B918EA6}" srcOrd="1" destOrd="0" presId="urn:microsoft.com/office/officeart/2005/8/layout/cycle7"/>
    <dgm:cxn modelId="{2F2B4EE1-E18C-3A48-899D-8B21CF1A4C67}" type="presParOf" srcId="{4D94E4D6-8CF1-0B47-A7C6-69377B918EA6}" destId="{3B3B6517-AF0E-0543-AA0F-2400FB30290A}" srcOrd="0" destOrd="0" presId="urn:microsoft.com/office/officeart/2005/8/layout/cycle7"/>
    <dgm:cxn modelId="{66F41430-9D05-F34B-A1A0-8FE70A69CDAA}" type="presParOf" srcId="{C4255F10-AC20-C343-8417-8AE1401F2276}" destId="{A8358A96-1D38-6D45-AD95-C1BB22126822}" srcOrd="2" destOrd="0" presId="urn:microsoft.com/office/officeart/2005/8/layout/cycle7"/>
    <dgm:cxn modelId="{40C18F9F-786F-EB42-9E2F-90E00D6BBA44}" type="presParOf" srcId="{C4255F10-AC20-C343-8417-8AE1401F2276}" destId="{BE2BCDB2-1CFD-9948-ADB7-6C93CE1DBD7B}" srcOrd="3" destOrd="0" presId="urn:microsoft.com/office/officeart/2005/8/layout/cycle7"/>
    <dgm:cxn modelId="{EDD84C70-F6B0-FC4C-886B-5D2DB423AA1C}" type="presParOf" srcId="{BE2BCDB2-1CFD-9948-ADB7-6C93CE1DBD7B}" destId="{F24CA7F6-3D5A-CF4A-947F-CB1C45ECAF6E}" srcOrd="0" destOrd="0" presId="urn:microsoft.com/office/officeart/2005/8/layout/cycle7"/>
    <dgm:cxn modelId="{0BEE1AFB-1112-5045-92E4-3E022DFDF640}" type="presParOf" srcId="{C4255F10-AC20-C343-8417-8AE1401F2276}" destId="{A12999B1-027B-8A45-9720-6C5D8CFC4FFE}" srcOrd="4" destOrd="0" presId="urn:microsoft.com/office/officeart/2005/8/layout/cycle7"/>
    <dgm:cxn modelId="{C14192D4-AAEC-A140-AB37-A8E90B6CA578}" type="presParOf" srcId="{C4255F10-AC20-C343-8417-8AE1401F2276}" destId="{8C8EAE7A-48E4-D842-BEDD-8EFEC8F7D04A}" srcOrd="5" destOrd="0" presId="urn:microsoft.com/office/officeart/2005/8/layout/cycle7"/>
    <dgm:cxn modelId="{D124CBFC-946F-7540-92C8-D897B94275AE}" type="presParOf" srcId="{8C8EAE7A-48E4-D842-BEDD-8EFEC8F7D04A}" destId="{4D97E04E-E935-494A-A793-615C2898A7B2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61EB46-A3CF-A340-96C5-C9D7D7C657A2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5797F70-8EB3-4743-95B4-D6D4826E8175}">
      <dgm:prSet phldrT="[Text]"/>
      <dgm:spPr/>
      <dgm:t>
        <a:bodyPr/>
        <a:lstStyle/>
        <a:p>
          <a:r>
            <a:rPr lang="en-GB" dirty="0"/>
            <a:t>Description</a:t>
          </a:r>
        </a:p>
      </dgm:t>
    </dgm:pt>
    <dgm:pt modelId="{EB623A7D-2599-6149-BC41-BA4BB54623DD}" type="parTrans" cxnId="{B0715DA0-6F17-F749-99AD-11939E001567}">
      <dgm:prSet/>
      <dgm:spPr/>
      <dgm:t>
        <a:bodyPr/>
        <a:lstStyle/>
        <a:p>
          <a:endParaRPr lang="en-GB"/>
        </a:p>
      </dgm:t>
    </dgm:pt>
    <dgm:pt modelId="{FBF21C7B-F463-7F4B-A032-EC435291304D}" type="sibTrans" cxnId="{B0715DA0-6F17-F749-99AD-11939E001567}">
      <dgm:prSet/>
      <dgm:spPr/>
      <dgm:t>
        <a:bodyPr/>
        <a:lstStyle/>
        <a:p>
          <a:endParaRPr lang="en-GB"/>
        </a:p>
      </dgm:t>
    </dgm:pt>
    <dgm:pt modelId="{D91C15EE-F324-904A-9FCF-8B9930EA51E5}">
      <dgm:prSet phldrT="[Text]"/>
      <dgm:spPr/>
      <dgm:t>
        <a:bodyPr/>
        <a:lstStyle/>
        <a:p>
          <a:r>
            <a:rPr lang="en-GB" dirty="0"/>
            <a:t>Feelings</a:t>
          </a:r>
        </a:p>
      </dgm:t>
    </dgm:pt>
    <dgm:pt modelId="{D1CCAA4C-77FB-9B43-9B8E-044F923F729E}" type="parTrans" cxnId="{F37F62BC-4A9C-6948-9093-C4CA6F65BF37}">
      <dgm:prSet/>
      <dgm:spPr/>
      <dgm:t>
        <a:bodyPr/>
        <a:lstStyle/>
        <a:p>
          <a:endParaRPr lang="en-GB"/>
        </a:p>
      </dgm:t>
    </dgm:pt>
    <dgm:pt modelId="{E1A8D8D6-9DC6-A541-B7E6-A19EF21DA02A}" type="sibTrans" cxnId="{F37F62BC-4A9C-6948-9093-C4CA6F65BF37}">
      <dgm:prSet/>
      <dgm:spPr/>
      <dgm:t>
        <a:bodyPr/>
        <a:lstStyle/>
        <a:p>
          <a:endParaRPr lang="en-GB"/>
        </a:p>
      </dgm:t>
    </dgm:pt>
    <dgm:pt modelId="{D8649046-ED01-954C-A23C-DFED37C02E95}">
      <dgm:prSet phldrT="[Text]"/>
      <dgm:spPr/>
      <dgm:t>
        <a:bodyPr/>
        <a:lstStyle/>
        <a:p>
          <a:r>
            <a:rPr lang="en-GB" dirty="0"/>
            <a:t>Evaluation</a:t>
          </a:r>
        </a:p>
      </dgm:t>
    </dgm:pt>
    <dgm:pt modelId="{E87D7717-7A3B-3F41-953E-7F3DB4D2F1FF}" type="parTrans" cxnId="{7E129E27-6060-6E43-AE72-51CEB878F826}">
      <dgm:prSet/>
      <dgm:spPr/>
      <dgm:t>
        <a:bodyPr/>
        <a:lstStyle/>
        <a:p>
          <a:endParaRPr lang="en-GB"/>
        </a:p>
      </dgm:t>
    </dgm:pt>
    <dgm:pt modelId="{D5693163-1F65-4648-A130-BE12DDA0FCBB}" type="sibTrans" cxnId="{7E129E27-6060-6E43-AE72-51CEB878F826}">
      <dgm:prSet/>
      <dgm:spPr/>
      <dgm:t>
        <a:bodyPr/>
        <a:lstStyle/>
        <a:p>
          <a:endParaRPr lang="en-GB"/>
        </a:p>
      </dgm:t>
    </dgm:pt>
    <dgm:pt modelId="{8012A416-3FBF-DC48-B8A6-BCA444FA175A}">
      <dgm:prSet phldrT="[Text]"/>
      <dgm:spPr/>
      <dgm:t>
        <a:bodyPr/>
        <a:lstStyle/>
        <a:p>
          <a:r>
            <a:rPr lang="en-GB" dirty="0"/>
            <a:t>Analysis</a:t>
          </a:r>
        </a:p>
      </dgm:t>
    </dgm:pt>
    <dgm:pt modelId="{B98F6B44-3A7A-2D4A-8208-DA9EC05E7697}" type="parTrans" cxnId="{FB5C9F30-B561-0C46-9700-08DE41D9572A}">
      <dgm:prSet/>
      <dgm:spPr/>
      <dgm:t>
        <a:bodyPr/>
        <a:lstStyle/>
        <a:p>
          <a:endParaRPr lang="en-GB"/>
        </a:p>
      </dgm:t>
    </dgm:pt>
    <dgm:pt modelId="{C5404446-F9B9-9246-8AED-885013F2C244}" type="sibTrans" cxnId="{FB5C9F30-B561-0C46-9700-08DE41D9572A}">
      <dgm:prSet/>
      <dgm:spPr/>
      <dgm:t>
        <a:bodyPr/>
        <a:lstStyle/>
        <a:p>
          <a:endParaRPr lang="en-GB"/>
        </a:p>
      </dgm:t>
    </dgm:pt>
    <dgm:pt modelId="{C3FE251B-4DCF-A84A-95C5-4317080093AE}">
      <dgm:prSet phldrT="[Text]"/>
      <dgm:spPr/>
      <dgm:t>
        <a:bodyPr/>
        <a:lstStyle/>
        <a:p>
          <a:r>
            <a:rPr lang="en-GB" dirty="0"/>
            <a:t>Conclusion</a:t>
          </a:r>
        </a:p>
      </dgm:t>
    </dgm:pt>
    <dgm:pt modelId="{3579AA36-CB3A-C54E-AB29-9EF0679A273C}" type="parTrans" cxnId="{2C62EDDE-FDFF-EA45-822E-9DF0D3CA6AD7}">
      <dgm:prSet/>
      <dgm:spPr/>
      <dgm:t>
        <a:bodyPr/>
        <a:lstStyle/>
        <a:p>
          <a:endParaRPr lang="en-GB"/>
        </a:p>
      </dgm:t>
    </dgm:pt>
    <dgm:pt modelId="{61CD3502-169F-5045-BBEB-389E0147164C}" type="sibTrans" cxnId="{2C62EDDE-FDFF-EA45-822E-9DF0D3CA6AD7}">
      <dgm:prSet/>
      <dgm:spPr/>
      <dgm:t>
        <a:bodyPr/>
        <a:lstStyle/>
        <a:p>
          <a:endParaRPr lang="en-GB"/>
        </a:p>
      </dgm:t>
    </dgm:pt>
    <dgm:pt modelId="{F3E3052D-E0F8-1744-AFAB-13806A44A846}">
      <dgm:prSet/>
      <dgm:spPr/>
      <dgm:t>
        <a:bodyPr/>
        <a:lstStyle/>
        <a:p>
          <a:r>
            <a:rPr lang="en-GB" dirty="0"/>
            <a:t>Action Plan</a:t>
          </a:r>
        </a:p>
      </dgm:t>
    </dgm:pt>
    <dgm:pt modelId="{9FACF7C8-B1F1-1A42-8A1F-C1FD28E0C693}" type="parTrans" cxnId="{D7E11DA7-7184-564F-AC66-96062B5D0795}">
      <dgm:prSet/>
      <dgm:spPr/>
      <dgm:t>
        <a:bodyPr/>
        <a:lstStyle/>
        <a:p>
          <a:endParaRPr lang="en-GB"/>
        </a:p>
      </dgm:t>
    </dgm:pt>
    <dgm:pt modelId="{98E1CDF1-B269-2C4F-9FD0-870E1535EDBF}" type="sibTrans" cxnId="{D7E11DA7-7184-564F-AC66-96062B5D0795}">
      <dgm:prSet/>
      <dgm:spPr/>
      <dgm:t>
        <a:bodyPr/>
        <a:lstStyle/>
        <a:p>
          <a:endParaRPr lang="en-GB"/>
        </a:p>
      </dgm:t>
    </dgm:pt>
    <dgm:pt modelId="{CE7F082D-840A-2843-B51F-E002B32DCB4B}" type="pres">
      <dgm:prSet presAssocID="{6061EB46-A3CF-A340-96C5-C9D7D7C657A2}" presName="cycle" presStyleCnt="0">
        <dgm:presLayoutVars>
          <dgm:dir/>
          <dgm:resizeHandles val="exact"/>
        </dgm:presLayoutVars>
      </dgm:prSet>
      <dgm:spPr/>
    </dgm:pt>
    <dgm:pt modelId="{105092D7-6373-9743-920C-99C7FE1A8F25}" type="pres">
      <dgm:prSet presAssocID="{55797F70-8EB3-4743-95B4-D6D4826E8175}" presName="node" presStyleLbl="node1" presStyleIdx="0" presStyleCnt="6">
        <dgm:presLayoutVars>
          <dgm:bulletEnabled val="1"/>
        </dgm:presLayoutVars>
      </dgm:prSet>
      <dgm:spPr/>
    </dgm:pt>
    <dgm:pt modelId="{94A050BB-AB1F-6547-9BDF-B1F290A72C88}" type="pres">
      <dgm:prSet presAssocID="{FBF21C7B-F463-7F4B-A032-EC435291304D}" presName="sibTrans" presStyleLbl="sibTrans2D1" presStyleIdx="0" presStyleCnt="6"/>
      <dgm:spPr/>
    </dgm:pt>
    <dgm:pt modelId="{5CA2A50A-9692-7845-A814-483FF081A97C}" type="pres">
      <dgm:prSet presAssocID="{FBF21C7B-F463-7F4B-A032-EC435291304D}" presName="connectorText" presStyleLbl="sibTrans2D1" presStyleIdx="0" presStyleCnt="6"/>
      <dgm:spPr/>
    </dgm:pt>
    <dgm:pt modelId="{8B26EEBC-9E84-834B-A548-0DAAC2308315}" type="pres">
      <dgm:prSet presAssocID="{D91C15EE-F324-904A-9FCF-8B9930EA51E5}" presName="node" presStyleLbl="node1" presStyleIdx="1" presStyleCnt="6">
        <dgm:presLayoutVars>
          <dgm:bulletEnabled val="1"/>
        </dgm:presLayoutVars>
      </dgm:prSet>
      <dgm:spPr/>
    </dgm:pt>
    <dgm:pt modelId="{EA97FCE6-9BB1-DA40-B602-E55F28055140}" type="pres">
      <dgm:prSet presAssocID="{E1A8D8D6-9DC6-A541-B7E6-A19EF21DA02A}" presName="sibTrans" presStyleLbl="sibTrans2D1" presStyleIdx="1" presStyleCnt="6"/>
      <dgm:spPr/>
    </dgm:pt>
    <dgm:pt modelId="{7036B105-C006-2745-B01B-A5726F45B1FC}" type="pres">
      <dgm:prSet presAssocID="{E1A8D8D6-9DC6-A541-B7E6-A19EF21DA02A}" presName="connectorText" presStyleLbl="sibTrans2D1" presStyleIdx="1" presStyleCnt="6"/>
      <dgm:spPr/>
    </dgm:pt>
    <dgm:pt modelId="{4A28F47E-DA95-6B4A-AB7E-FA7E74EBF55B}" type="pres">
      <dgm:prSet presAssocID="{D8649046-ED01-954C-A23C-DFED37C02E95}" presName="node" presStyleLbl="node1" presStyleIdx="2" presStyleCnt="6">
        <dgm:presLayoutVars>
          <dgm:bulletEnabled val="1"/>
        </dgm:presLayoutVars>
      </dgm:prSet>
      <dgm:spPr/>
    </dgm:pt>
    <dgm:pt modelId="{0D75CDE8-EBBE-E548-974B-D43E0A8624F3}" type="pres">
      <dgm:prSet presAssocID="{D5693163-1F65-4648-A130-BE12DDA0FCBB}" presName="sibTrans" presStyleLbl="sibTrans2D1" presStyleIdx="2" presStyleCnt="6"/>
      <dgm:spPr/>
    </dgm:pt>
    <dgm:pt modelId="{199F93E3-8EC1-D743-859B-15F21FB9B5B8}" type="pres">
      <dgm:prSet presAssocID="{D5693163-1F65-4648-A130-BE12DDA0FCBB}" presName="connectorText" presStyleLbl="sibTrans2D1" presStyleIdx="2" presStyleCnt="6"/>
      <dgm:spPr/>
    </dgm:pt>
    <dgm:pt modelId="{3A35A26D-A08C-E84F-9918-51E97F342F7A}" type="pres">
      <dgm:prSet presAssocID="{8012A416-3FBF-DC48-B8A6-BCA444FA175A}" presName="node" presStyleLbl="node1" presStyleIdx="3" presStyleCnt="6">
        <dgm:presLayoutVars>
          <dgm:bulletEnabled val="1"/>
        </dgm:presLayoutVars>
      </dgm:prSet>
      <dgm:spPr/>
    </dgm:pt>
    <dgm:pt modelId="{29645654-3BD1-DA49-B272-A89F6B0D311C}" type="pres">
      <dgm:prSet presAssocID="{C5404446-F9B9-9246-8AED-885013F2C244}" presName="sibTrans" presStyleLbl="sibTrans2D1" presStyleIdx="3" presStyleCnt="6"/>
      <dgm:spPr/>
    </dgm:pt>
    <dgm:pt modelId="{B54034DE-DDFE-1B4C-BD02-8DC4F2DA448B}" type="pres">
      <dgm:prSet presAssocID="{C5404446-F9B9-9246-8AED-885013F2C244}" presName="connectorText" presStyleLbl="sibTrans2D1" presStyleIdx="3" presStyleCnt="6"/>
      <dgm:spPr/>
    </dgm:pt>
    <dgm:pt modelId="{6F39AB1A-64BE-8245-84C7-59DDA0857174}" type="pres">
      <dgm:prSet presAssocID="{C3FE251B-4DCF-A84A-95C5-4317080093AE}" presName="node" presStyleLbl="node1" presStyleIdx="4" presStyleCnt="6">
        <dgm:presLayoutVars>
          <dgm:bulletEnabled val="1"/>
        </dgm:presLayoutVars>
      </dgm:prSet>
      <dgm:spPr/>
    </dgm:pt>
    <dgm:pt modelId="{A111D03A-D9F7-C640-841F-0D67420D6757}" type="pres">
      <dgm:prSet presAssocID="{61CD3502-169F-5045-BBEB-389E0147164C}" presName="sibTrans" presStyleLbl="sibTrans2D1" presStyleIdx="4" presStyleCnt="6"/>
      <dgm:spPr/>
    </dgm:pt>
    <dgm:pt modelId="{DACB1B47-19C2-FF42-BCBD-446204924916}" type="pres">
      <dgm:prSet presAssocID="{61CD3502-169F-5045-BBEB-389E0147164C}" presName="connectorText" presStyleLbl="sibTrans2D1" presStyleIdx="4" presStyleCnt="6"/>
      <dgm:spPr/>
    </dgm:pt>
    <dgm:pt modelId="{3F5D25C8-634D-2E4F-8926-BFB735CD03FF}" type="pres">
      <dgm:prSet presAssocID="{F3E3052D-E0F8-1744-AFAB-13806A44A846}" presName="node" presStyleLbl="node1" presStyleIdx="5" presStyleCnt="6">
        <dgm:presLayoutVars>
          <dgm:bulletEnabled val="1"/>
        </dgm:presLayoutVars>
      </dgm:prSet>
      <dgm:spPr/>
    </dgm:pt>
    <dgm:pt modelId="{729A5C07-1A2A-B947-B180-FDD3B1C7E4A4}" type="pres">
      <dgm:prSet presAssocID="{98E1CDF1-B269-2C4F-9FD0-870E1535EDBF}" presName="sibTrans" presStyleLbl="sibTrans2D1" presStyleIdx="5" presStyleCnt="6"/>
      <dgm:spPr/>
    </dgm:pt>
    <dgm:pt modelId="{98BB35E6-7473-5841-BB28-2317620EEEF4}" type="pres">
      <dgm:prSet presAssocID="{98E1CDF1-B269-2C4F-9FD0-870E1535EDBF}" presName="connectorText" presStyleLbl="sibTrans2D1" presStyleIdx="5" presStyleCnt="6"/>
      <dgm:spPr/>
    </dgm:pt>
  </dgm:ptLst>
  <dgm:cxnLst>
    <dgm:cxn modelId="{77D8CA1D-D3EA-F94B-89BB-7FE15F759196}" type="presOf" srcId="{D5693163-1F65-4648-A130-BE12DDA0FCBB}" destId="{0D75CDE8-EBBE-E548-974B-D43E0A8624F3}" srcOrd="0" destOrd="0" presId="urn:microsoft.com/office/officeart/2005/8/layout/cycle2"/>
    <dgm:cxn modelId="{22774225-3FCB-1D4D-A984-F774E778F1C8}" type="presOf" srcId="{8012A416-3FBF-DC48-B8A6-BCA444FA175A}" destId="{3A35A26D-A08C-E84F-9918-51E97F342F7A}" srcOrd="0" destOrd="0" presId="urn:microsoft.com/office/officeart/2005/8/layout/cycle2"/>
    <dgm:cxn modelId="{7E129E27-6060-6E43-AE72-51CEB878F826}" srcId="{6061EB46-A3CF-A340-96C5-C9D7D7C657A2}" destId="{D8649046-ED01-954C-A23C-DFED37C02E95}" srcOrd="2" destOrd="0" parTransId="{E87D7717-7A3B-3F41-953E-7F3DB4D2F1FF}" sibTransId="{D5693163-1F65-4648-A130-BE12DDA0FCBB}"/>
    <dgm:cxn modelId="{FB5C9F30-B561-0C46-9700-08DE41D9572A}" srcId="{6061EB46-A3CF-A340-96C5-C9D7D7C657A2}" destId="{8012A416-3FBF-DC48-B8A6-BCA444FA175A}" srcOrd="3" destOrd="0" parTransId="{B98F6B44-3A7A-2D4A-8208-DA9EC05E7697}" sibTransId="{C5404446-F9B9-9246-8AED-885013F2C244}"/>
    <dgm:cxn modelId="{04060F49-119F-3C49-8F4B-E0B842F0E427}" type="presOf" srcId="{F3E3052D-E0F8-1744-AFAB-13806A44A846}" destId="{3F5D25C8-634D-2E4F-8926-BFB735CD03FF}" srcOrd="0" destOrd="0" presId="urn:microsoft.com/office/officeart/2005/8/layout/cycle2"/>
    <dgm:cxn modelId="{4637F353-D835-9B4D-BFB7-6E36751F7E57}" type="presOf" srcId="{C5404446-F9B9-9246-8AED-885013F2C244}" destId="{29645654-3BD1-DA49-B272-A89F6B0D311C}" srcOrd="0" destOrd="0" presId="urn:microsoft.com/office/officeart/2005/8/layout/cycle2"/>
    <dgm:cxn modelId="{28B3F956-7626-8548-BCA7-A8E2FEC21949}" type="presOf" srcId="{61CD3502-169F-5045-BBEB-389E0147164C}" destId="{DACB1B47-19C2-FF42-BCBD-446204924916}" srcOrd="1" destOrd="0" presId="urn:microsoft.com/office/officeart/2005/8/layout/cycle2"/>
    <dgm:cxn modelId="{B534C969-E69D-E948-9C01-1F11F43DF0E7}" type="presOf" srcId="{D8649046-ED01-954C-A23C-DFED37C02E95}" destId="{4A28F47E-DA95-6B4A-AB7E-FA7E74EBF55B}" srcOrd="0" destOrd="0" presId="urn:microsoft.com/office/officeart/2005/8/layout/cycle2"/>
    <dgm:cxn modelId="{84025C6A-D33C-E446-BA63-A5AA3DEADABA}" type="presOf" srcId="{FBF21C7B-F463-7F4B-A032-EC435291304D}" destId="{5CA2A50A-9692-7845-A814-483FF081A97C}" srcOrd="1" destOrd="0" presId="urn:microsoft.com/office/officeart/2005/8/layout/cycle2"/>
    <dgm:cxn modelId="{FC05ED7E-4DAA-6545-AEA9-877C73F032A5}" type="presOf" srcId="{55797F70-8EB3-4743-95B4-D6D4826E8175}" destId="{105092D7-6373-9743-920C-99C7FE1A8F25}" srcOrd="0" destOrd="0" presId="urn:microsoft.com/office/officeart/2005/8/layout/cycle2"/>
    <dgm:cxn modelId="{CA399381-A9E8-EF47-B6E6-5828D03EEA22}" type="presOf" srcId="{61CD3502-169F-5045-BBEB-389E0147164C}" destId="{A111D03A-D9F7-C640-841F-0D67420D6757}" srcOrd="0" destOrd="0" presId="urn:microsoft.com/office/officeart/2005/8/layout/cycle2"/>
    <dgm:cxn modelId="{0D334084-C30F-3E42-B2A8-841CA3A3FB16}" type="presOf" srcId="{6061EB46-A3CF-A340-96C5-C9D7D7C657A2}" destId="{CE7F082D-840A-2843-B51F-E002B32DCB4B}" srcOrd="0" destOrd="0" presId="urn:microsoft.com/office/officeart/2005/8/layout/cycle2"/>
    <dgm:cxn modelId="{533BC785-26DE-1A4B-BCA5-A11469257E9A}" type="presOf" srcId="{D5693163-1F65-4648-A130-BE12DDA0FCBB}" destId="{199F93E3-8EC1-D743-859B-15F21FB9B5B8}" srcOrd="1" destOrd="0" presId="urn:microsoft.com/office/officeart/2005/8/layout/cycle2"/>
    <dgm:cxn modelId="{CCE9C89F-8A6C-5C40-9AAE-56C8014C1EA1}" type="presOf" srcId="{FBF21C7B-F463-7F4B-A032-EC435291304D}" destId="{94A050BB-AB1F-6547-9BDF-B1F290A72C88}" srcOrd="0" destOrd="0" presId="urn:microsoft.com/office/officeart/2005/8/layout/cycle2"/>
    <dgm:cxn modelId="{B0715DA0-6F17-F749-99AD-11939E001567}" srcId="{6061EB46-A3CF-A340-96C5-C9D7D7C657A2}" destId="{55797F70-8EB3-4743-95B4-D6D4826E8175}" srcOrd="0" destOrd="0" parTransId="{EB623A7D-2599-6149-BC41-BA4BB54623DD}" sibTransId="{FBF21C7B-F463-7F4B-A032-EC435291304D}"/>
    <dgm:cxn modelId="{D7E11DA7-7184-564F-AC66-96062B5D0795}" srcId="{6061EB46-A3CF-A340-96C5-C9D7D7C657A2}" destId="{F3E3052D-E0F8-1744-AFAB-13806A44A846}" srcOrd="5" destOrd="0" parTransId="{9FACF7C8-B1F1-1A42-8A1F-C1FD28E0C693}" sibTransId="{98E1CDF1-B269-2C4F-9FD0-870E1535EDBF}"/>
    <dgm:cxn modelId="{66A2C7A7-61A7-AF46-96C3-11BB79747A2A}" type="presOf" srcId="{C3FE251B-4DCF-A84A-95C5-4317080093AE}" destId="{6F39AB1A-64BE-8245-84C7-59DDA0857174}" srcOrd="0" destOrd="0" presId="urn:microsoft.com/office/officeart/2005/8/layout/cycle2"/>
    <dgm:cxn modelId="{CF82B7AB-8634-AE44-A585-B6DA1056573D}" type="presOf" srcId="{D91C15EE-F324-904A-9FCF-8B9930EA51E5}" destId="{8B26EEBC-9E84-834B-A548-0DAAC2308315}" srcOrd="0" destOrd="0" presId="urn:microsoft.com/office/officeart/2005/8/layout/cycle2"/>
    <dgm:cxn modelId="{7C465EAE-1982-9B46-B1EF-C62A09FB49BB}" type="presOf" srcId="{98E1CDF1-B269-2C4F-9FD0-870E1535EDBF}" destId="{98BB35E6-7473-5841-BB28-2317620EEEF4}" srcOrd="1" destOrd="0" presId="urn:microsoft.com/office/officeart/2005/8/layout/cycle2"/>
    <dgm:cxn modelId="{0766F9B4-DFEA-B64D-99AA-50B65F208EF2}" type="presOf" srcId="{E1A8D8D6-9DC6-A541-B7E6-A19EF21DA02A}" destId="{EA97FCE6-9BB1-DA40-B602-E55F28055140}" srcOrd="0" destOrd="0" presId="urn:microsoft.com/office/officeart/2005/8/layout/cycle2"/>
    <dgm:cxn modelId="{F37F62BC-4A9C-6948-9093-C4CA6F65BF37}" srcId="{6061EB46-A3CF-A340-96C5-C9D7D7C657A2}" destId="{D91C15EE-F324-904A-9FCF-8B9930EA51E5}" srcOrd="1" destOrd="0" parTransId="{D1CCAA4C-77FB-9B43-9B8E-044F923F729E}" sibTransId="{E1A8D8D6-9DC6-A541-B7E6-A19EF21DA02A}"/>
    <dgm:cxn modelId="{B233A0BE-EEA5-5849-AEC4-9300A0702C2B}" type="presOf" srcId="{98E1CDF1-B269-2C4F-9FD0-870E1535EDBF}" destId="{729A5C07-1A2A-B947-B180-FDD3B1C7E4A4}" srcOrd="0" destOrd="0" presId="urn:microsoft.com/office/officeart/2005/8/layout/cycle2"/>
    <dgm:cxn modelId="{F8D5AFC3-0F81-2C46-9632-7B90726527B5}" type="presOf" srcId="{C5404446-F9B9-9246-8AED-885013F2C244}" destId="{B54034DE-DDFE-1B4C-BD02-8DC4F2DA448B}" srcOrd="1" destOrd="0" presId="urn:microsoft.com/office/officeart/2005/8/layout/cycle2"/>
    <dgm:cxn modelId="{F18ECFD8-B6C9-2848-875A-A756F9354B43}" type="presOf" srcId="{E1A8D8D6-9DC6-A541-B7E6-A19EF21DA02A}" destId="{7036B105-C006-2745-B01B-A5726F45B1FC}" srcOrd="1" destOrd="0" presId="urn:microsoft.com/office/officeart/2005/8/layout/cycle2"/>
    <dgm:cxn modelId="{2C62EDDE-FDFF-EA45-822E-9DF0D3CA6AD7}" srcId="{6061EB46-A3CF-A340-96C5-C9D7D7C657A2}" destId="{C3FE251B-4DCF-A84A-95C5-4317080093AE}" srcOrd="4" destOrd="0" parTransId="{3579AA36-CB3A-C54E-AB29-9EF0679A273C}" sibTransId="{61CD3502-169F-5045-BBEB-389E0147164C}"/>
    <dgm:cxn modelId="{E35EAB47-2C9D-FF4D-BA33-328CC6ED8E57}" type="presParOf" srcId="{CE7F082D-840A-2843-B51F-E002B32DCB4B}" destId="{105092D7-6373-9743-920C-99C7FE1A8F25}" srcOrd="0" destOrd="0" presId="urn:microsoft.com/office/officeart/2005/8/layout/cycle2"/>
    <dgm:cxn modelId="{3743BB71-CFAF-A546-9BB8-C7997726F770}" type="presParOf" srcId="{CE7F082D-840A-2843-B51F-E002B32DCB4B}" destId="{94A050BB-AB1F-6547-9BDF-B1F290A72C88}" srcOrd="1" destOrd="0" presId="urn:microsoft.com/office/officeart/2005/8/layout/cycle2"/>
    <dgm:cxn modelId="{3D1D232B-5A7C-F442-A79C-4C3C8DFFD435}" type="presParOf" srcId="{94A050BB-AB1F-6547-9BDF-B1F290A72C88}" destId="{5CA2A50A-9692-7845-A814-483FF081A97C}" srcOrd="0" destOrd="0" presId="urn:microsoft.com/office/officeart/2005/8/layout/cycle2"/>
    <dgm:cxn modelId="{BA78A7B1-220D-8940-8046-5725604D68FF}" type="presParOf" srcId="{CE7F082D-840A-2843-B51F-E002B32DCB4B}" destId="{8B26EEBC-9E84-834B-A548-0DAAC2308315}" srcOrd="2" destOrd="0" presId="urn:microsoft.com/office/officeart/2005/8/layout/cycle2"/>
    <dgm:cxn modelId="{9D1886B5-9420-AE4E-8769-4C5346DECD40}" type="presParOf" srcId="{CE7F082D-840A-2843-B51F-E002B32DCB4B}" destId="{EA97FCE6-9BB1-DA40-B602-E55F28055140}" srcOrd="3" destOrd="0" presId="urn:microsoft.com/office/officeart/2005/8/layout/cycle2"/>
    <dgm:cxn modelId="{61636D80-9894-FF44-9BEF-37EF387845ED}" type="presParOf" srcId="{EA97FCE6-9BB1-DA40-B602-E55F28055140}" destId="{7036B105-C006-2745-B01B-A5726F45B1FC}" srcOrd="0" destOrd="0" presId="urn:microsoft.com/office/officeart/2005/8/layout/cycle2"/>
    <dgm:cxn modelId="{48BB8235-1199-3141-8D5B-24D357B3C7A2}" type="presParOf" srcId="{CE7F082D-840A-2843-B51F-E002B32DCB4B}" destId="{4A28F47E-DA95-6B4A-AB7E-FA7E74EBF55B}" srcOrd="4" destOrd="0" presId="urn:microsoft.com/office/officeart/2005/8/layout/cycle2"/>
    <dgm:cxn modelId="{BD5D73EC-3D85-1B4E-A559-7491EF8C7AD1}" type="presParOf" srcId="{CE7F082D-840A-2843-B51F-E002B32DCB4B}" destId="{0D75CDE8-EBBE-E548-974B-D43E0A8624F3}" srcOrd="5" destOrd="0" presId="urn:microsoft.com/office/officeart/2005/8/layout/cycle2"/>
    <dgm:cxn modelId="{D1D90E4B-8D9B-3B41-8BA5-4993AD6E5745}" type="presParOf" srcId="{0D75CDE8-EBBE-E548-974B-D43E0A8624F3}" destId="{199F93E3-8EC1-D743-859B-15F21FB9B5B8}" srcOrd="0" destOrd="0" presId="urn:microsoft.com/office/officeart/2005/8/layout/cycle2"/>
    <dgm:cxn modelId="{D74DCD88-B866-0B4F-AAAF-626AAC0FE0F7}" type="presParOf" srcId="{CE7F082D-840A-2843-B51F-E002B32DCB4B}" destId="{3A35A26D-A08C-E84F-9918-51E97F342F7A}" srcOrd="6" destOrd="0" presId="urn:microsoft.com/office/officeart/2005/8/layout/cycle2"/>
    <dgm:cxn modelId="{E3CD8576-D7BF-324F-847F-0A9C28A7FCFB}" type="presParOf" srcId="{CE7F082D-840A-2843-B51F-E002B32DCB4B}" destId="{29645654-3BD1-DA49-B272-A89F6B0D311C}" srcOrd="7" destOrd="0" presId="urn:microsoft.com/office/officeart/2005/8/layout/cycle2"/>
    <dgm:cxn modelId="{34488A1B-73B5-DB4F-B157-D87FE302ED51}" type="presParOf" srcId="{29645654-3BD1-DA49-B272-A89F6B0D311C}" destId="{B54034DE-DDFE-1B4C-BD02-8DC4F2DA448B}" srcOrd="0" destOrd="0" presId="urn:microsoft.com/office/officeart/2005/8/layout/cycle2"/>
    <dgm:cxn modelId="{2BED38AC-F7B7-904E-BD80-3F76CD2788DC}" type="presParOf" srcId="{CE7F082D-840A-2843-B51F-E002B32DCB4B}" destId="{6F39AB1A-64BE-8245-84C7-59DDA0857174}" srcOrd="8" destOrd="0" presId="urn:microsoft.com/office/officeart/2005/8/layout/cycle2"/>
    <dgm:cxn modelId="{ABC53E1B-15E4-8640-9164-C59E968F1707}" type="presParOf" srcId="{CE7F082D-840A-2843-B51F-E002B32DCB4B}" destId="{A111D03A-D9F7-C640-841F-0D67420D6757}" srcOrd="9" destOrd="0" presId="urn:microsoft.com/office/officeart/2005/8/layout/cycle2"/>
    <dgm:cxn modelId="{EACE5CFE-397B-1844-8955-34B1EC302FEF}" type="presParOf" srcId="{A111D03A-D9F7-C640-841F-0D67420D6757}" destId="{DACB1B47-19C2-FF42-BCBD-446204924916}" srcOrd="0" destOrd="0" presId="urn:microsoft.com/office/officeart/2005/8/layout/cycle2"/>
    <dgm:cxn modelId="{2E0EA810-4238-6A4E-8811-5C91F198A7FF}" type="presParOf" srcId="{CE7F082D-840A-2843-B51F-E002B32DCB4B}" destId="{3F5D25C8-634D-2E4F-8926-BFB735CD03FF}" srcOrd="10" destOrd="0" presId="urn:microsoft.com/office/officeart/2005/8/layout/cycle2"/>
    <dgm:cxn modelId="{57C8AF2C-6D72-D84C-8745-0CE8A114A3CE}" type="presParOf" srcId="{CE7F082D-840A-2843-B51F-E002B32DCB4B}" destId="{729A5C07-1A2A-B947-B180-FDD3B1C7E4A4}" srcOrd="11" destOrd="0" presId="urn:microsoft.com/office/officeart/2005/8/layout/cycle2"/>
    <dgm:cxn modelId="{6E13C355-A16B-4B4F-8596-C231EFD3F81F}" type="presParOf" srcId="{729A5C07-1A2A-B947-B180-FDD3B1C7E4A4}" destId="{98BB35E6-7473-5841-BB28-2317620EEEF4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9CB859-4696-204F-B909-BF3D12DB9652}" type="doc">
      <dgm:prSet loTypeId="urn:microsoft.com/office/officeart/2005/8/layout/cycle7" loCatId="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CFFB92B0-6A6D-4E4E-952A-E50472431406}">
      <dgm:prSet phldrT="[Text]"/>
      <dgm:spPr/>
      <dgm:t>
        <a:bodyPr/>
        <a:lstStyle/>
        <a:p>
          <a:r>
            <a:rPr lang="en-GB" dirty="0"/>
            <a:t>Concrete Experience</a:t>
          </a:r>
        </a:p>
      </dgm:t>
    </dgm:pt>
    <dgm:pt modelId="{1C8333C0-A64C-B94A-B4F8-00289FCEB170}" type="parTrans" cxnId="{24C2958B-8F83-AF45-A8AD-9208FDE54A37}">
      <dgm:prSet/>
      <dgm:spPr/>
      <dgm:t>
        <a:bodyPr/>
        <a:lstStyle/>
        <a:p>
          <a:endParaRPr lang="en-GB"/>
        </a:p>
      </dgm:t>
    </dgm:pt>
    <dgm:pt modelId="{58AC33A2-35B7-EA4C-AD33-DB21A829472D}" type="sibTrans" cxnId="{24C2958B-8F83-AF45-A8AD-9208FDE54A37}">
      <dgm:prSet/>
      <dgm:spPr/>
      <dgm:t>
        <a:bodyPr/>
        <a:lstStyle/>
        <a:p>
          <a:endParaRPr lang="en-GB"/>
        </a:p>
      </dgm:t>
    </dgm:pt>
    <dgm:pt modelId="{BBCDA43A-8EF8-5146-89FE-21630B7C9799}">
      <dgm:prSet phldrT="[Text]"/>
      <dgm:spPr/>
      <dgm:t>
        <a:bodyPr/>
        <a:lstStyle/>
        <a:p>
          <a:r>
            <a:rPr lang="en-GB" dirty="0"/>
            <a:t>Observation &amp; Reflection</a:t>
          </a:r>
        </a:p>
      </dgm:t>
    </dgm:pt>
    <dgm:pt modelId="{12261006-FE17-B043-864F-A9FE67A86189}" type="parTrans" cxnId="{C4634DB1-5803-1B46-93D0-B38789850D51}">
      <dgm:prSet/>
      <dgm:spPr/>
      <dgm:t>
        <a:bodyPr/>
        <a:lstStyle/>
        <a:p>
          <a:endParaRPr lang="en-GB"/>
        </a:p>
      </dgm:t>
    </dgm:pt>
    <dgm:pt modelId="{E34F3F74-ECB7-944C-BCCC-DFFB13D7F0DB}" type="sibTrans" cxnId="{C4634DB1-5803-1B46-93D0-B38789850D51}">
      <dgm:prSet/>
      <dgm:spPr/>
      <dgm:t>
        <a:bodyPr/>
        <a:lstStyle/>
        <a:p>
          <a:endParaRPr lang="en-GB"/>
        </a:p>
      </dgm:t>
    </dgm:pt>
    <dgm:pt modelId="{C87A3706-18B1-3243-83B2-E14F5F6DF639}">
      <dgm:prSet/>
      <dgm:spPr/>
      <dgm:t>
        <a:bodyPr/>
        <a:lstStyle/>
        <a:p>
          <a:r>
            <a:rPr lang="en-GB" dirty="0"/>
            <a:t>Active Experimentation</a:t>
          </a:r>
        </a:p>
      </dgm:t>
    </dgm:pt>
    <dgm:pt modelId="{7F505F6F-1A64-6747-9E5E-75D2B1007E26}" type="parTrans" cxnId="{FBF75196-D94D-C041-9A49-47415798D371}">
      <dgm:prSet/>
      <dgm:spPr/>
      <dgm:t>
        <a:bodyPr/>
        <a:lstStyle/>
        <a:p>
          <a:endParaRPr lang="en-GB"/>
        </a:p>
      </dgm:t>
    </dgm:pt>
    <dgm:pt modelId="{C160218C-354B-BB4C-A1F4-7E4E1300EF10}" type="sibTrans" cxnId="{FBF75196-D94D-C041-9A49-47415798D371}">
      <dgm:prSet/>
      <dgm:spPr/>
      <dgm:t>
        <a:bodyPr/>
        <a:lstStyle/>
        <a:p>
          <a:endParaRPr lang="en-GB"/>
        </a:p>
      </dgm:t>
    </dgm:pt>
    <dgm:pt modelId="{0B164982-1D32-134B-97DE-1A6940FBB477}">
      <dgm:prSet/>
      <dgm:spPr/>
      <dgm:t>
        <a:bodyPr/>
        <a:lstStyle/>
        <a:p>
          <a:r>
            <a:rPr lang="en-GB"/>
            <a:t>Abstract Conseptualisation</a:t>
          </a:r>
        </a:p>
      </dgm:t>
    </dgm:pt>
    <dgm:pt modelId="{AD59DB5C-58B1-1C43-AE92-8068E743492F}" type="parTrans" cxnId="{8BC889C8-0EA0-194F-842C-36505453E3A0}">
      <dgm:prSet/>
      <dgm:spPr/>
      <dgm:t>
        <a:bodyPr/>
        <a:lstStyle/>
        <a:p>
          <a:endParaRPr lang="en-GB"/>
        </a:p>
      </dgm:t>
    </dgm:pt>
    <dgm:pt modelId="{714FB5D2-2961-EA4F-BB5E-AA2FB3989C52}" type="sibTrans" cxnId="{8BC889C8-0EA0-194F-842C-36505453E3A0}">
      <dgm:prSet/>
      <dgm:spPr/>
      <dgm:t>
        <a:bodyPr/>
        <a:lstStyle/>
        <a:p>
          <a:endParaRPr lang="en-GB"/>
        </a:p>
      </dgm:t>
    </dgm:pt>
    <dgm:pt modelId="{FB3C90F6-FDE8-4142-8A51-592BCE5565C4}" type="pres">
      <dgm:prSet presAssocID="{7A9CB859-4696-204F-B909-BF3D12DB9652}" presName="Name0" presStyleCnt="0">
        <dgm:presLayoutVars>
          <dgm:dir/>
          <dgm:resizeHandles val="exact"/>
        </dgm:presLayoutVars>
      </dgm:prSet>
      <dgm:spPr/>
    </dgm:pt>
    <dgm:pt modelId="{854AFC58-636D-3E4C-8B12-6BE9F0402CFE}" type="pres">
      <dgm:prSet presAssocID="{CFFB92B0-6A6D-4E4E-952A-E50472431406}" presName="node" presStyleLbl="node1" presStyleIdx="0" presStyleCnt="4">
        <dgm:presLayoutVars>
          <dgm:bulletEnabled val="1"/>
        </dgm:presLayoutVars>
      </dgm:prSet>
      <dgm:spPr/>
    </dgm:pt>
    <dgm:pt modelId="{276250BD-FF23-8D49-82AC-2D1837EEAA45}" type="pres">
      <dgm:prSet presAssocID="{58AC33A2-35B7-EA4C-AD33-DB21A829472D}" presName="sibTrans" presStyleLbl="sibTrans2D1" presStyleIdx="0" presStyleCnt="4"/>
      <dgm:spPr/>
    </dgm:pt>
    <dgm:pt modelId="{9DBAC049-C54A-8F40-BE9D-3BA017892E1B}" type="pres">
      <dgm:prSet presAssocID="{58AC33A2-35B7-EA4C-AD33-DB21A829472D}" presName="connectorText" presStyleLbl="sibTrans2D1" presStyleIdx="0" presStyleCnt="4"/>
      <dgm:spPr/>
    </dgm:pt>
    <dgm:pt modelId="{A04D1AAE-5A27-A746-A133-A41F76A04CB0}" type="pres">
      <dgm:prSet presAssocID="{BBCDA43A-8EF8-5146-89FE-21630B7C9799}" presName="node" presStyleLbl="node1" presStyleIdx="1" presStyleCnt="4">
        <dgm:presLayoutVars>
          <dgm:bulletEnabled val="1"/>
        </dgm:presLayoutVars>
      </dgm:prSet>
      <dgm:spPr/>
    </dgm:pt>
    <dgm:pt modelId="{D0B2256C-F426-6D49-9E21-5F5CC3EFA021}" type="pres">
      <dgm:prSet presAssocID="{E34F3F74-ECB7-944C-BCCC-DFFB13D7F0DB}" presName="sibTrans" presStyleLbl="sibTrans2D1" presStyleIdx="1" presStyleCnt="4"/>
      <dgm:spPr/>
    </dgm:pt>
    <dgm:pt modelId="{4A4BB452-0EB8-7B42-812A-D94C549DEA01}" type="pres">
      <dgm:prSet presAssocID="{E34F3F74-ECB7-944C-BCCC-DFFB13D7F0DB}" presName="connectorText" presStyleLbl="sibTrans2D1" presStyleIdx="1" presStyleCnt="4"/>
      <dgm:spPr/>
    </dgm:pt>
    <dgm:pt modelId="{71CE06A0-BD91-7B40-98C4-C4234DC11511}" type="pres">
      <dgm:prSet presAssocID="{0B164982-1D32-134B-97DE-1A6940FBB477}" presName="node" presStyleLbl="node1" presStyleIdx="2" presStyleCnt="4">
        <dgm:presLayoutVars>
          <dgm:bulletEnabled val="1"/>
        </dgm:presLayoutVars>
      </dgm:prSet>
      <dgm:spPr/>
    </dgm:pt>
    <dgm:pt modelId="{6687A9D9-310F-5F43-B262-7C0E83E48B31}" type="pres">
      <dgm:prSet presAssocID="{714FB5D2-2961-EA4F-BB5E-AA2FB3989C52}" presName="sibTrans" presStyleLbl="sibTrans2D1" presStyleIdx="2" presStyleCnt="4"/>
      <dgm:spPr/>
    </dgm:pt>
    <dgm:pt modelId="{9F5EE658-79E0-7843-A086-E4FA64A7C40E}" type="pres">
      <dgm:prSet presAssocID="{714FB5D2-2961-EA4F-BB5E-AA2FB3989C52}" presName="connectorText" presStyleLbl="sibTrans2D1" presStyleIdx="2" presStyleCnt="4"/>
      <dgm:spPr/>
    </dgm:pt>
    <dgm:pt modelId="{05D4FCD4-301D-654F-8FFB-967E1EEE7715}" type="pres">
      <dgm:prSet presAssocID="{C87A3706-18B1-3243-83B2-E14F5F6DF639}" presName="node" presStyleLbl="node1" presStyleIdx="3" presStyleCnt="4">
        <dgm:presLayoutVars>
          <dgm:bulletEnabled val="1"/>
        </dgm:presLayoutVars>
      </dgm:prSet>
      <dgm:spPr/>
    </dgm:pt>
    <dgm:pt modelId="{399363D7-4DE3-2E44-9E62-594434168BE8}" type="pres">
      <dgm:prSet presAssocID="{C160218C-354B-BB4C-A1F4-7E4E1300EF10}" presName="sibTrans" presStyleLbl="sibTrans2D1" presStyleIdx="3" presStyleCnt="4"/>
      <dgm:spPr/>
    </dgm:pt>
    <dgm:pt modelId="{FE5C5D91-8245-C54D-9324-4BA248934918}" type="pres">
      <dgm:prSet presAssocID="{C160218C-354B-BB4C-A1F4-7E4E1300EF10}" presName="connectorText" presStyleLbl="sibTrans2D1" presStyleIdx="3" presStyleCnt="4"/>
      <dgm:spPr/>
    </dgm:pt>
  </dgm:ptLst>
  <dgm:cxnLst>
    <dgm:cxn modelId="{EC0C4408-359C-A64B-92D9-1CFABB18800F}" type="presOf" srcId="{714FB5D2-2961-EA4F-BB5E-AA2FB3989C52}" destId="{9F5EE658-79E0-7843-A086-E4FA64A7C40E}" srcOrd="1" destOrd="0" presId="urn:microsoft.com/office/officeart/2005/8/layout/cycle7"/>
    <dgm:cxn modelId="{38561228-889C-374F-87DB-8776606C82E4}" type="presOf" srcId="{C160218C-354B-BB4C-A1F4-7E4E1300EF10}" destId="{399363D7-4DE3-2E44-9E62-594434168BE8}" srcOrd="0" destOrd="0" presId="urn:microsoft.com/office/officeart/2005/8/layout/cycle7"/>
    <dgm:cxn modelId="{A2D2893C-8D0F-9445-8E50-E40CCCDC05DC}" type="presOf" srcId="{BBCDA43A-8EF8-5146-89FE-21630B7C9799}" destId="{A04D1AAE-5A27-A746-A133-A41F76A04CB0}" srcOrd="0" destOrd="0" presId="urn:microsoft.com/office/officeart/2005/8/layout/cycle7"/>
    <dgm:cxn modelId="{99B3F94D-584C-1249-AFBB-986B8B2E5FC6}" type="presOf" srcId="{E34F3F74-ECB7-944C-BCCC-DFFB13D7F0DB}" destId="{D0B2256C-F426-6D49-9E21-5F5CC3EFA021}" srcOrd="0" destOrd="0" presId="urn:microsoft.com/office/officeart/2005/8/layout/cycle7"/>
    <dgm:cxn modelId="{B431E966-869E-3043-B2D0-278B35A61AAC}" type="presOf" srcId="{C87A3706-18B1-3243-83B2-E14F5F6DF639}" destId="{05D4FCD4-301D-654F-8FFB-967E1EEE7715}" srcOrd="0" destOrd="0" presId="urn:microsoft.com/office/officeart/2005/8/layout/cycle7"/>
    <dgm:cxn modelId="{89D5D185-7452-9141-8A94-B3F6AD0772AA}" type="presOf" srcId="{58AC33A2-35B7-EA4C-AD33-DB21A829472D}" destId="{9DBAC049-C54A-8F40-BE9D-3BA017892E1B}" srcOrd="1" destOrd="0" presId="urn:microsoft.com/office/officeart/2005/8/layout/cycle7"/>
    <dgm:cxn modelId="{24C2958B-8F83-AF45-A8AD-9208FDE54A37}" srcId="{7A9CB859-4696-204F-B909-BF3D12DB9652}" destId="{CFFB92B0-6A6D-4E4E-952A-E50472431406}" srcOrd="0" destOrd="0" parTransId="{1C8333C0-A64C-B94A-B4F8-00289FCEB170}" sibTransId="{58AC33A2-35B7-EA4C-AD33-DB21A829472D}"/>
    <dgm:cxn modelId="{FBF75196-D94D-C041-9A49-47415798D371}" srcId="{7A9CB859-4696-204F-B909-BF3D12DB9652}" destId="{C87A3706-18B1-3243-83B2-E14F5F6DF639}" srcOrd="3" destOrd="0" parTransId="{7F505F6F-1A64-6747-9E5E-75D2B1007E26}" sibTransId="{C160218C-354B-BB4C-A1F4-7E4E1300EF10}"/>
    <dgm:cxn modelId="{F9C47A96-9283-6843-A501-308DBF9159B5}" type="presOf" srcId="{714FB5D2-2961-EA4F-BB5E-AA2FB3989C52}" destId="{6687A9D9-310F-5F43-B262-7C0E83E48B31}" srcOrd="0" destOrd="0" presId="urn:microsoft.com/office/officeart/2005/8/layout/cycle7"/>
    <dgm:cxn modelId="{54CF5399-35EB-2341-B573-AACDC3B264C9}" type="presOf" srcId="{58AC33A2-35B7-EA4C-AD33-DB21A829472D}" destId="{276250BD-FF23-8D49-82AC-2D1837EEAA45}" srcOrd="0" destOrd="0" presId="urn:microsoft.com/office/officeart/2005/8/layout/cycle7"/>
    <dgm:cxn modelId="{B3C49EAB-05E2-CD40-B759-D0345BD880C3}" type="presOf" srcId="{0B164982-1D32-134B-97DE-1A6940FBB477}" destId="{71CE06A0-BD91-7B40-98C4-C4234DC11511}" srcOrd="0" destOrd="0" presId="urn:microsoft.com/office/officeart/2005/8/layout/cycle7"/>
    <dgm:cxn modelId="{C4634DB1-5803-1B46-93D0-B38789850D51}" srcId="{7A9CB859-4696-204F-B909-BF3D12DB9652}" destId="{BBCDA43A-8EF8-5146-89FE-21630B7C9799}" srcOrd="1" destOrd="0" parTransId="{12261006-FE17-B043-864F-A9FE67A86189}" sibTransId="{E34F3F74-ECB7-944C-BCCC-DFFB13D7F0DB}"/>
    <dgm:cxn modelId="{8BC889C8-0EA0-194F-842C-36505453E3A0}" srcId="{7A9CB859-4696-204F-B909-BF3D12DB9652}" destId="{0B164982-1D32-134B-97DE-1A6940FBB477}" srcOrd="2" destOrd="0" parTransId="{AD59DB5C-58B1-1C43-AE92-8068E743492F}" sibTransId="{714FB5D2-2961-EA4F-BB5E-AA2FB3989C52}"/>
    <dgm:cxn modelId="{40DFA6C8-DF3F-5D4F-80BE-3C9F94A5ADE1}" type="presOf" srcId="{E34F3F74-ECB7-944C-BCCC-DFFB13D7F0DB}" destId="{4A4BB452-0EB8-7B42-812A-D94C549DEA01}" srcOrd="1" destOrd="0" presId="urn:microsoft.com/office/officeart/2005/8/layout/cycle7"/>
    <dgm:cxn modelId="{8CAE3FCA-CB8D-7F46-8DF2-04439D533256}" type="presOf" srcId="{CFFB92B0-6A6D-4E4E-952A-E50472431406}" destId="{854AFC58-636D-3E4C-8B12-6BE9F0402CFE}" srcOrd="0" destOrd="0" presId="urn:microsoft.com/office/officeart/2005/8/layout/cycle7"/>
    <dgm:cxn modelId="{D962E3D5-FF7B-FC46-BB90-78DF58A6F8AF}" type="presOf" srcId="{C160218C-354B-BB4C-A1F4-7E4E1300EF10}" destId="{FE5C5D91-8245-C54D-9324-4BA248934918}" srcOrd="1" destOrd="0" presId="urn:microsoft.com/office/officeart/2005/8/layout/cycle7"/>
    <dgm:cxn modelId="{9F2172ED-8748-1448-BF55-F669BC61ED81}" type="presOf" srcId="{7A9CB859-4696-204F-B909-BF3D12DB9652}" destId="{FB3C90F6-FDE8-4142-8A51-592BCE5565C4}" srcOrd="0" destOrd="0" presId="urn:microsoft.com/office/officeart/2005/8/layout/cycle7"/>
    <dgm:cxn modelId="{96DED80E-4864-4A4C-9342-5A6AA0078EF7}" type="presParOf" srcId="{FB3C90F6-FDE8-4142-8A51-592BCE5565C4}" destId="{854AFC58-636D-3E4C-8B12-6BE9F0402CFE}" srcOrd="0" destOrd="0" presId="urn:microsoft.com/office/officeart/2005/8/layout/cycle7"/>
    <dgm:cxn modelId="{CF4B8B28-3541-6045-871A-4CD37A71585D}" type="presParOf" srcId="{FB3C90F6-FDE8-4142-8A51-592BCE5565C4}" destId="{276250BD-FF23-8D49-82AC-2D1837EEAA45}" srcOrd="1" destOrd="0" presId="urn:microsoft.com/office/officeart/2005/8/layout/cycle7"/>
    <dgm:cxn modelId="{68496E82-9E41-E143-8F94-330B1A084CA3}" type="presParOf" srcId="{276250BD-FF23-8D49-82AC-2D1837EEAA45}" destId="{9DBAC049-C54A-8F40-BE9D-3BA017892E1B}" srcOrd="0" destOrd="0" presId="urn:microsoft.com/office/officeart/2005/8/layout/cycle7"/>
    <dgm:cxn modelId="{864D17E4-FB22-304B-9F99-EB6B072F1E1E}" type="presParOf" srcId="{FB3C90F6-FDE8-4142-8A51-592BCE5565C4}" destId="{A04D1AAE-5A27-A746-A133-A41F76A04CB0}" srcOrd="2" destOrd="0" presId="urn:microsoft.com/office/officeart/2005/8/layout/cycle7"/>
    <dgm:cxn modelId="{CFDF1BB0-241A-8146-80AE-6021D6CD9E7B}" type="presParOf" srcId="{FB3C90F6-FDE8-4142-8A51-592BCE5565C4}" destId="{D0B2256C-F426-6D49-9E21-5F5CC3EFA021}" srcOrd="3" destOrd="0" presId="urn:microsoft.com/office/officeart/2005/8/layout/cycle7"/>
    <dgm:cxn modelId="{66BB4B32-FAD9-8346-854F-C824AF762F4C}" type="presParOf" srcId="{D0B2256C-F426-6D49-9E21-5F5CC3EFA021}" destId="{4A4BB452-0EB8-7B42-812A-D94C549DEA01}" srcOrd="0" destOrd="0" presId="urn:microsoft.com/office/officeart/2005/8/layout/cycle7"/>
    <dgm:cxn modelId="{A4216FC7-4251-9C4F-8A42-55B1CCE00826}" type="presParOf" srcId="{FB3C90F6-FDE8-4142-8A51-592BCE5565C4}" destId="{71CE06A0-BD91-7B40-98C4-C4234DC11511}" srcOrd="4" destOrd="0" presId="urn:microsoft.com/office/officeart/2005/8/layout/cycle7"/>
    <dgm:cxn modelId="{8CB6B919-1FD5-AE4D-81E6-A0C3342FF332}" type="presParOf" srcId="{FB3C90F6-FDE8-4142-8A51-592BCE5565C4}" destId="{6687A9D9-310F-5F43-B262-7C0E83E48B31}" srcOrd="5" destOrd="0" presId="urn:microsoft.com/office/officeart/2005/8/layout/cycle7"/>
    <dgm:cxn modelId="{66AEC753-4DD5-E34F-89A9-68E92FF683CD}" type="presParOf" srcId="{6687A9D9-310F-5F43-B262-7C0E83E48B31}" destId="{9F5EE658-79E0-7843-A086-E4FA64A7C40E}" srcOrd="0" destOrd="0" presId="urn:microsoft.com/office/officeart/2005/8/layout/cycle7"/>
    <dgm:cxn modelId="{05216B36-61B5-3041-8AA9-A831EAD13F22}" type="presParOf" srcId="{FB3C90F6-FDE8-4142-8A51-592BCE5565C4}" destId="{05D4FCD4-301D-654F-8FFB-967E1EEE7715}" srcOrd="6" destOrd="0" presId="urn:microsoft.com/office/officeart/2005/8/layout/cycle7"/>
    <dgm:cxn modelId="{59DD16E6-1FC8-C447-86C0-7AB1629B067E}" type="presParOf" srcId="{FB3C90F6-FDE8-4142-8A51-592BCE5565C4}" destId="{399363D7-4DE3-2E44-9E62-594434168BE8}" srcOrd="7" destOrd="0" presId="urn:microsoft.com/office/officeart/2005/8/layout/cycle7"/>
    <dgm:cxn modelId="{89DAED86-8413-CD43-8329-E4C4EB270297}" type="presParOf" srcId="{399363D7-4DE3-2E44-9E62-594434168BE8}" destId="{FE5C5D91-8245-C54D-9324-4BA248934918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4CAB86-7362-44DC-85B7-48DCD673E155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56833F8-E322-4488-AEA6-DA3C6B9AA235}">
      <dgm:prSet/>
      <dgm:spPr/>
      <dgm:t>
        <a:bodyPr/>
        <a:lstStyle/>
        <a:p>
          <a:r>
            <a:rPr lang="en-US" b="1" dirty="0"/>
            <a:t>Change</a:t>
          </a:r>
          <a:r>
            <a:rPr lang="en-US" dirty="0"/>
            <a:t> – moving homes multiple times</a:t>
          </a:r>
        </a:p>
      </dgm:t>
    </dgm:pt>
    <dgm:pt modelId="{8A268F31-FFFD-4689-AFA9-12CC72B383E3}" type="parTrans" cxnId="{AB982302-AE93-4BFF-A1DB-7733863C3F4A}">
      <dgm:prSet/>
      <dgm:spPr/>
      <dgm:t>
        <a:bodyPr/>
        <a:lstStyle/>
        <a:p>
          <a:endParaRPr lang="en-US"/>
        </a:p>
      </dgm:t>
    </dgm:pt>
    <dgm:pt modelId="{92CEDED3-EC67-42B2-8000-A38910CADEDB}" type="sibTrans" cxnId="{AB982302-AE93-4BFF-A1DB-7733863C3F4A}">
      <dgm:prSet/>
      <dgm:spPr/>
      <dgm:t>
        <a:bodyPr/>
        <a:lstStyle/>
        <a:p>
          <a:endParaRPr lang="en-US"/>
        </a:p>
      </dgm:t>
    </dgm:pt>
    <dgm:pt modelId="{E4FCCDBF-AECE-44B4-8E95-6DFA553FB78C}">
      <dgm:prSet/>
      <dgm:spPr/>
      <dgm:t>
        <a:bodyPr/>
        <a:lstStyle/>
        <a:p>
          <a:r>
            <a:rPr lang="en-US" b="1"/>
            <a:t>Helping</a:t>
          </a:r>
          <a:r>
            <a:rPr lang="en-US"/>
            <a:t> – adapting, helping and supporting my family. </a:t>
          </a:r>
        </a:p>
      </dgm:t>
    </dgm:pt>
    <dgm:pt modelId="{66B94F30-BEDB-49C2-BB37-15A09470C045}" type="parTrans" cxnId="{1B39BE8E-BF86-4A5C-B851-9A716DAE047B}">
      <dgm:prSet/>
      <dgm:spPr/>
      <dgm:t>
        <a:bodyPr/>
        <a:lstStyle/>
        <a:p>
          <a:endParaRPr lang="en-US"/>
        </a:p>
      </dgm:t>
    </dgm:pt>
    <dgm:pt modelId="{3A694821-9A7E-4A35-8FEE-3A5B10B0994E}" type="sibTrans" cxnId="{1B39BE8E-BF86-4A5C-B851-9A716DAE047B}">
      <dgm:prSet/>
      <dgm:spPr/>
      <dgm:t>
        <a:bodyPr/>
        <a:lstStyle/>
        <a:p>
          <a:endParaRPr lang="en-US"/>
        </a:p>
      </dgm:t>
    </dgm:pt>
    <dgm:pt modelId="{E52D947B-0AC7-43DB-8412-5D775E6A4AAA}">
      <dgm:prSet/>
      <dgm:spPr/>
      <dgm:t>
        <a:bodyPr/>
        <a:lstStyle/>
        <a:p>
          <a:r>
            <a:rPr lang="en-US" b="1"/>
            <a:t>University</a:t>
          </a:r>
          <a:r>
            <a:rPr lang="en-US"/>
            <a:t> – independence, growth, friendships.</a:t>
          </a:r>
        </a:p>
      </dgm:t>
    </dgm:pt>
    <dgm:pt modelId="{7577A6A6-2D81-4973-9583-BB40773EAE24}" type="parTrans" cxnId="{E712DEE3-C7A3-4A6F-8C64-DD6E722236FB}">
      <dgm:prSet/>
      <dgm:spPr/>
      <dgm:t>
        <a:bodyPr/>
        <a:lstStyle/>
        <a:p>
          <a:endParaRPr lang="en-US"/>
        </a:p>
      </dgm:t>
    </dgm:pt>
    <dgm:pt modelId="{E0BF0087-8B36-4929-96AC-94A843D28F3B}" type="sibTrans" cxnId="{E712DEE3-C7A3-4A6F-8C64-DD6E722236FB}">
      <dgm:prSet/>
      <dgm:spPr/>
      <dgm:t>
        <a:bodyPr/>
        <a:lstStyle/>
        <a:p>
          <a:endParaRPr lang="en-US"/>
        </a:p>
      </dgm:t>
    </dgm:pt>
    <dgm:pt modelId="{73F68FB5-92A6-4876-BACD-1468C99A1792}">
      <dgm:prSet/>
      <dgm:spPr/>
      <dgm:t>
        <a:bodyPr/>
        <a:lstStyle/>
        <a:p>
          <a:r>
            <a:rPr lang="en-US" b="1"/>
            <a:t>Employment</a:t>
          </a:r>
          <a:r>
            <a:rPr lang="en-US"/>
            <a:t> – adjusting, learning, uncertainty.</a:t>
          </a:r>
        </a:p>
      </dgm:t>
    </dgm:pt>
    <dgm:pt modelId="{06F2DA20-FE8A-429A-9191-BCA7E5447FF7}" type="parTrans" cxnId="{80E8213C-BDF7-43A9-8B9D-AF6086C34F93}">
      <dgm:prSet/>
      <dgm:spPr/>
      <dgm:t>
        <a:bodyPr/>
        <a:lstStyle/>
        <a:p>
          <a:endParaRPr lang="en-US"/>
        </a:p>
      </dgm:t>
    </dgm:pt>
    <dgm:pt modelId="{A79FE600-AFE8-478D-BF7D-8863C0E202C7}" type="sibTrans" cxnId="{80E8213C-BDF7-43A9-8B9D-AF6086C34F93}">
      <dgm:prSet/>
      <dgm:spPr/>
      <dgm:t>
        <a:bodyPr/>
        <a:lstStyle/>
        <a:p>
          <a:endParaRPr lang="en-US"/>
        </a:p>
      </dgm:t>
    </dgm:pt>
    <dgm:pt modelId="{2B65D6D2-645F-41A1-9892-C17440E1FC9A}">
      <dgm:prSet/>
      <dgm:spPr/>
      <dgm:t>
        <a:bodyPr/>
        <a:lstStyle/>
        <a:p>
          <a:r>
            <a:rPr lang="en-US" b="1" dirty="0"/>
            <a:t>Today</a:t>
          </a:r>
          <a:r>
            <a:rPr lang="en-US" dirty="0"/>
            <a:t> – 111, helping others, counselling skills </a:t>
          </a:r>
        </a:p>
      </dgm:t>
    </dgm:pt>
    <dgm:pt modelId="{CD5616C3-E9E2-4910-A60A-14B7C4992682}" type="parTrans" cxnId="{36CC8D9E-6D55-45E6-B680-30AA8594BAE1}">
      <dgm:prSet/>
      <dgm:spPr/>
      <dgm:t>
        <a:bodyPr/>
        <a:lstStyle/>
        <a:p>
          <a:endParaRPr lang="en-US"/>
        </a:p>
      </dgm:t>
    </dgm:pt>
    <dgm:pt modelId="{51BECB81-7CBE-4FBA-A98F-44475D80335B}" type="sibTrans" cxnId="{36CC8D9E-6D55-45E6-B680-30AA8594BAE1}">
      <dgm:prSet/>
      <dgm:spPr/>
      <dgm:t>
        <a:bodyPr/>
        <a:lstStyle/>
        <a:p>
          <a:endParaRPr lang="en-US"/>
        </a:p>
      </dgm:t>
    </dgm:pt>
    <dgm:pt modelId="{048BC3FC-E3B1-1C45-8261-078195AE2B0D}" type="pres">
      <dgm:prSet presAssocID="{224CAB86-7362-44DC-85B7-48DCD673E155}" presName="diagram" presStyleCnt="0">
        <dgm:presLayoutVars>
          <dgm:dir/>
          <dgm:resizeHandles val="exact"/>
        </dgm:presLayoutVars>
      </dgm:prSet>
      <dgm:spPr/>
    </dgm:pt>
    <dgm:pt modelId="{58EB26B1-3B48-F043-B835-239908D18629}" type="pres">
      <dgm:prSet presAssocID="{C56833F8-E322-4488-AEA6-DA3C6B9AA235}" presName="node" presStyleLbl="node1" presStyleIdx="0" presStyleCnt="5">
        <dgm:presLayoutVars>
          <dgm:bulletEnabled val="1"/>
        </dgm:presLayoutVars>
      </dgm:prSet>
      <dgm:spPr/>
    </dgm:pt>
    <dgm:pt modelId="{6465F756-A412-9845-8255-82F2E5C7ADDC}" type="pres">
      <dgm:prSet presAssocID="{92CEDED3-EC67-42B2-8000-A38910CADEDB}" presName="sibTrans" presStyleCnt="0"/>
      <dgm:spPr/>
    </dgm:pt>
    <dgm:pt modelId="{5A637CB3-48BD-8A49-BE8D-E4979073A829}" type="pres">
      <dgm:prSet presAssocID="{E4FCCDBF-AECE-44B4-8E95-6DFA553FB78C}" presName="node" presStyleLbl="node1" presStyleIdx="1" presStyleCnt="5">
        <dgm:presLayoutVars>
          <dgm:bulletEnabled val="1"/>
        </dgm:presLayoutVars>
      </dgm:prSet>
      <dgm:spPr/>
    </dgm:pt>
    <dgm:pt modelId="{BB007724-5A9B-0847-8EC0-B8A28CE41492}" type="pres">
      <dgm:prSet presAssocID="{3A694821-9A7E-4A35-8FEE-3A5B10B0994E}" presName="sibTrans" presStyleCnt="0"/>
      <dgm:spPr/>
    </dgm:pt>
    <dgm:pt modelId="{64DD10C6-755A-2344-A8BE-304B76C89A89}" type="pres">
      <dgm:prSet presAssocID="{E52D947B-0AC7-43DB-8412-5D775E6A4AAA}" presName="node" presStyleLbl="node1" presStyleIdx="2" presStyleCnt="5">
        <dgm:presLayoutVars>
          <dgm:bulletEnabled val="1"/>
        </dgm:presLayoutVars>
      </dgm:prSet>
      <dgm:spPr/>
    </dgm:pt>
    <dgm:pt modelId="{2CE04EF7-D489-9041-92CE-A0FDEC8831BE}" type="pres">
      <dgm:prSet presAssocID="{E0BF0087-8B36-4929-96AC-94A843D28F3B}" presName="sibTrans" presStyleCnt="0"/>
      <dgm:spPr/>
    </dgm:pt>
    <dgm:pt modelId="{E17C4E66-4926-874D-AD71-4EE5DD793386}" type="pres">
      <dgm:prSet presAssocID="{73F68FB5-92A6-4876-BACD-1468C99A1792}" presName="node" presStyleLbl="node1" presStyleIdx="3" presStyleCnt="5">
        <dgm:presLayoutVars>
          <dgm:bulletEnabled val="1"/>
        </dgm:presLayoutVars>
      </dgm:prSet>
      <dgm:spPr/>
    </dgm:pt>
    <dgm:pt modelId="{EE689720-5997-3641-80D2-C6B0B545671A}" type="pres">
      <dgm:prSet presAssocID="{A79FE600-AFE8-478D-BF7D-8863C0E202C7}" presName="sibTrans" presStyleCnt="0"/>
      <dgm:spPr/>
    </dgm:pt>
    <dgm:pt modelId="{2C63A357-1D2C-114D-93CB-82DDCB4BE808}" type="pres">
      <dgm:prSet presAssocID="{2B65D6D2-645F-41A1-9892-C17440E1FC9A}" presName="node" presStyleLbl="node1" presStyleIdx="4" presStyleCnt="5">
        <dgm:presLayoutVars>
          <dgm:bulletEnabled val="1"/>
        </dgm:presLayoutVars>
      </dgm:prSet>
      <dgm:spPr/>
    </dgm:pt>
  </dgm:ptLst>
  <dgm:cxnLst>
    <dgm:cxn modelId="{AB982302-AE93-4BFF-A1DB-7733863C3F4A}" srcId="{224CAB86-7362-44DC-85B7-48DCD673E155}" destId="{C56833F8-E322-4488-AEA6-DA3C6B9AA235}" srcOrd="0" destOrd="0" parTransId="{8A268F31-FFFD-4689-AFA9-12CC72B383E3}" sibTransId="{92CEDED3-EC67-42B2-8000-A38910CADEDB}"/>
    <dgm:cxn modelId="{80E8213C-BDF7-43A9-8B9D-AF6086C34F93}" srcId="{224CAB86-7362-44DC-85B7-48DCD673E155}" destId="{73F68FB5-92A6-4876-BACD-1468C99A1792}" srcOrd="3" destOrd="0" parTransId="{06F2DA20-FE8A-429A-9191-BCA7E5447FF7}" sibTransId="{A79FE600-AFE8-478D-BF7D-8863C0E202C7}"/>
    <dgm:cxn modelId="{6C0B9C3F-9726-FF4A-83D8-A47A63FDABEA}" type="presOf" srcId="{2B65D6D2-645F-41A1-9892-C17440E1FC9A}" destId="{2C63A357-1D2C-114D-93CB-82DDCB4BE808}" srcOrd="0" destOrd="0" presId="urn:microsoft.com/office/officeart/2005/8/layout/default"/>
    <dgm:cxn modelId="{D7434B51-1556-3945-B785-A560FD7BADE4}" type="presOf" srcId="{E4FCCDBF-AECE-44B4-8E95-6DFA553FB78C}" destId="{5A637CB3-48BD-8A49-BE8D-E4979073A829}" srcOrd="0" destOrd="0" presId="urn:microsoft.com/office/officeart/2005/8/layout/default"/>
    <dgm:cxn modelId="{0950FC65-3A3D-274C-B14A-9A7CED943E81}" type="presOf" srcId="{C56833F8-E322-4488-AEA6-DA3C6B9AA235}" destId="{58EB26B1-3B48-F043-B835-239908D18629}" srcOrd="0" destOrd="0" presId="urn:microsoft.com/office/officeart/2005/8/layout/default"/>
    <dgm:cxn modelId="{1B39BE8E-BF86-4A5C-B851-9A716DAE047B}" srcId="{224CAB86-7362-44DC-85B7-48DCD673E155}" destId="{E4FCCDBF-AECE-44B4-8E95-6DFA553FB78C}" srcOrd="1" destOrd="0" parTransId="{66B94F30-BEDB-49C2-BB37-15A09470C045}" sibTransId="{3A694821-9A7E-4A35-8FEE-3A5B10B0994E}"/>
    <dgm:cxn modelId="{86B3028F-9629-3B40-9282-EFFB09844153}" type="presOf" srcId="{224CAB86-7362-44DC-85B7-48DCD673E155}" destId="{048BC3FC-E3B1-1C45-8261-078195AE2B0D}" srcOrd="0" destOrd="0" presId="urn:microsoft.com/office/officeart/2005/8/layout/default"/>
    <dgm:cxn modelId="{36CC8D9E-6D55-45E6-B680-30AA8594BAE1}" srcId="{224CAB86-7362-44DC-85B7-48DCD673E155}" destId="{2B65D6D2-645F-41A1-9892-C17440E1FC9A}" srcOrd="4" destOrd="0" parTransId="{CD5616C3-E9E2-4910-A60A-14B7C4992682}" sibTransId="{51BECB81-7CBE-4FBA-A98F-44475D80335B}"/>
    <dgm:cxn modelId="{EA9F37B7-4ED4-AA49-92A9-79E9568CEA89}" type="presOf" srcId="{73F68FB5-92A6-4876-BACD-1468C99A1792}" destId="{E17C4E66-4926-874D-AD71-4EE5DD793386}" srcOrd="0" destOrd="0" presId="urn:microsoft.com/office/officeart/2005/8/layout/default"/>
    <dgm:cxn modelId="{E712DEE3-C7A3-4A6F-8C64-DD6E722236FB}" srcId="{224CAB86-7362-44DC-85B7-48DCD673E155}" destId="{E52D947B-0AC7-43DB-8412-5D775E6A4AAA}" srcOrd="2" destOrd="0" parTransId="{7577A6A6-2D81-4973-9583-BB40773EAE24}" sibTransId="{E0BF0087-8B36-4929-96AC-94A843D28F3B}"/>
    <dgm:cxn modelId="{A8A5D0F0-F578-BF48-AC75-463961B01925}" type="presOf" srcId="{E52D947B-0AC7-43DB-8412-5D775E6A4AAA}" destId="{64DD10C6-755A-2344-A8BE-304B76C89A89}" srcOrd="0" destOrd="0" presId="urn:microsoft.com/office/officeart/2005/8/layout/default"/>
    <dgm:cxn modelId="{8EAA2A09-D521-CE4C-BF11-C7B049AAA3E1}" type="presParOf" srcId="{048BC3FC-E3B1-1C45-8261-078195AE2B0D}" destId="{58EB26B1-3B48-F043-B835-239908D18629}" srcOrd="0" destOrd="0" presId="urn:microsoft.com/office/officeart/2005/8/layout/default"/>
    <dgm:cxn modelId="{0C269EB1-5040-8E41-8D41-C9C43C65DE1B}" type="presParOf" srcId="{048BC3FC-E3B1-1C45-8261-078195AE2B0D}" destId="{6465F756-A412-9845-8255-82F2E5C7ADDC}" srcOrd="1" destOrd="0" presId="urn:microsoft.com/office/officeart/2005/8/layout/default"/>
    <dgm:cxn modelId="{E5E55F4C-1C89-CF4E-9282-72D4E3891701}" type="presParOf" srcId="{048BC3FC-E3B1-1C45-8261-078195AE2B0D}" destId="{5A637CB3-48BD-8A49-BE8D-E4979073A829}" srcOrd="2" destOrd="0" presId="urn:microsoft.com/office/officeart/2005/8/layout/default"/>
    <dgm:cxn modelId="{806301A3-120F-2044-9943-AA24F7AC0415}" type="presParOf" srcId="{048BC3FC-E3B1-1C45-8261-078195AE2B0D}" destId="{BB007724-5A9B-0847-8EC0-B8A28CE41492}" srcOrd="3" destOrd="0" presId="urn:microsoft.com/office/officeart/2005/8/layout/default"/>
    <dgm:cxn modelId="{B3091E99-8EC2-4942-9021-CE4A8E787F67}" type="presParOf" srcId="{048BC3FC-E3B1-1C45-8261-078195AE2B0D}" destId="{64DD10C6-755A-2344-A8BE-304B76C89A89}" srcOrd="4" destOrd="0" presId="urn:microsoft.com/office/officeart/2005/8/layout/default"/>
    <dgm:cxn modelId="{3AFF915E-F98F-AB4C-86EA-92346E5CEE1F}" type="presParOf" srcId="{048BC3FC-E3B1-1C45-8261-078195AE2B0D}" destId="{2CE04EF7-D489-9041-92CE-A0FDEC8831BE}" srcOrd="5" destOrd="0" presId="urn:microsoft.com/office/officeart/2005/8/layout/default"/>
    <dgm:cxn modelId="{D06DB768-4550-594E-8696-CE272A6B2C8B}" type="presParOf" srcId="{048BC3FC-E3B1-1C45-8261-078195AE2B0D}" destId="{E17C4E66-4926-874D-AD71-4EE5DD793386}" srcOrd="6" destOrd="0" presId="urn:microsoft.com/office/officeart/2005/8/layout/default"/>
    <dgm:cxn modelId="{2DD33093-212E-C84F-892A-2FA537385BFA}" type="presParOf" srcId="{048BC3FC-E3B1-1C45-8261-078195AE2B0D}" destId="{EE689720-5997-3641-80D2-C6B0B545671A}" srcOrd="7" destOrd="0" presId="urn:microsoft.com/office/officeart/2005/8/layout/default"/>
    <dgm:cxn modelId="{E2CEF172-3E40-3B4F-B766-C91A30DE1D3D}" type="presParOf" srcId="{048BC3FC-E3B1-1C45-8261-078195AE2B0D}" destId="{2C63A357-1D2C-114D-93CB-82DDCB4BE80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467A8B5-84A3-42DB-A7E9-2F24D7D26F29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DC8E776-6770-46EB-9A23-DCDEE6F37A30}">
      <dgm:prSet/>
      <dgm:spPr/>
      <dgm:t>
        <a:bodyPr/>
        <a:lstStyle/>
        <a:p>
          <a:r>
            <a:rPr lang="en-US" b="1" dirty="0"/>
            <a:t>Phase One </a:t>
          </a:r>
          <a:r>
            <a:rPr lang="en-US" dirty="0"/>
            <a:t>– Ending &amp;  letting go. New Identity. </a:t>
          </a:r>
          <a:r>
            <a:rPr lang="en-GB" dirty="0"/>
            <a:t>(Bridges &amp; Bridges, 2017) </a:t>
          </a:r>
          <a:endParaRPr lang="en-US" dirty="0"/>
        </a:p>
      </dgm:t>
    </dgm:pt>
    <dgm:pt modelId="{764CEB81-60E8-411C-BB34-D487ECDF7564}" type="parTrans" cxnId="{5C26BE95-AECF-4F92-AABC-4A9EFA391E51}">
      <dgm:prSet/>
      <dgm:spPr/>
      <dgm:t>
        <a:bodyPr/>
        <a:lstStyle/>
        <a:p>
          <a:endParaRPr lang="en-US"/>
        </a:p>
      </dgm:t>
    </dgm:pt>
    <dgm:pt modelId="{59CB68E8-D149-4901-8934-8D989EE9F32C}" type="sibTrans" cxnId="{5C26BE95-AECF-4F92-AABC-4A9EFA391E5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D7B8958-5BB3-47E6-A1FD-2BEEB1A2A80D}">
      <dgm:prSet/>
      <dgm:spPr/>
      <dgm:t>
        <a:bodyPr/>
        <a:lstStyle/>
        <a:p>
          <a:r>
            <a:rPr lang="en-GB" b="1" dirty="0"/>
            <a:t>Phase Two </a:t>
          </a:r>
          <a:r>
            <a:rPr lang="en-GB" dirty="0"/>
            <a:t>– Neutral Zone. The time “in-between” (Bridges &amp; Bridges, 2017)</a:t>
          </a:r>
          <a:endParaRPr lang="en-US" dirty="0"/>
        </a:p>
      </dgm:t>
    </dgm:pt>
    <dgm:pt modelId="{3D26366D-69B6-4758-A080-AFC24A0031D8}" type="parTrans" cxnId="{3A724864-77D8-439A-85A8-48388E92E461}">
      <dgm:prSet/>
      <dgm:spPr/>
      <dgm:t>
        <a:bodyPr/>
        <a:lstStyle/>
        <a:p>
          <a:endParaRPr lang="en-US"/>
        </a:p>
      </dgm:t>
    </dgm:pt>
    <dgm:pt modelId="{32614487-BA43-4874-A7F5-15A63561D8E8}" type="sibTrans" cxnId="{3A724864-77D8-439A-85A8-48388E92E46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0CD5CE7-9CB6-4A8C-B022-6B2A329BD9A3}">
      <dgm:prSet/>
      <dgm:spPr/>
      <dgm:t>
        <a:bodyPr/>
        <a:lstStyle/>
        <a:p>
          <a:r>
            <a:rPr lang="en-GB" b="1" dirty="0"/>
            <a:t>Phase Three </a:t>
          </a:r>
          <a:r>
            <a:rPr lang="en-GB" dirty="0"/>
            <a:t>– New Beginnings. New identity/experience/energy. (Bridges &amp; Bridges, 2017)</a:t>
          </a:r>
          <a:endParaRPr lang="en-US" dirty="0"/>
        </a:p>
      </dgm:t>
    </dgm:pt>
    <dgm:pt modelId="{91E425D1-3771-448F-B2A7-323CD4E41834}" type="parTrans" cxnId="{9225453E-AE0C-4B91-98F4-9C5B0F882F08}">
      <dgm:prSet/>
      <dgm:spPr/>
      <dgm:t>
        <a:bodyPr/>
        <a:lstStyle/>
        <a:p>
          <a:endParaRPr lang="en-US"/>
        </a:p>
      </dgm:t>
    </dgm:pt>
    <dgm:pt modelId="{D169E93E-373D-488E-9DA3-72AA0384BC76}" type="sibTrans" cxnId="{9225453E-AE0C-4B91-98F4-9C5B0F882F0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EBD89A0-40EA-7B4E-8E51-5ACA0324BCC1}" type="pres">
      <dgm:prSet presAssocID="{0467A8B5-84A3-42DB-A7E9-2F24D7D26F29}" presName="Name0" presStyleCnt="0">
        <dgm:presLayoutVars>
          <dgm:animLvl val="lvl"/>
          <dgm:resizeHandles val="exact"/>
        </dgm:presLayoutVars>
      </dgm:prSet>
      <dgm:spPr/>
    </dgm:pt>
    <dgm:pt modelId="{71DF9E21-78D4-B64F-BB63-74CBBA0114E8}" type="pres">
      <dgm:prSet presAssocID="{FDC8E776-6770-46EB-9A23-DCDEE6F37A30}" presName="compositeNode" presStyleCnt="0">
        <dgm:presLayoutVars>
          <dgm:bulletEnabled val="1"/>
        </dgm:presLayoutVars>
      </dgm:prSet>
      <dgm:spPr/>
    </dgm:pt>
    <dgm:pt modelId="{210B7977-C835-444A-A553-27A3853FA5A1}" type="pres">
      <dgm:prSet presAssocID="{FDC8E776-6770-46EB-9A23-DCDEE6F37A30}" presName="bgRect" presStyleLbl="bgAccFollowNode1" presStyleIdx="0" presStyleCnt="3"/>
      <dgm:spPr/>
    </dgm:pt>
    <dgm:pt modelId="{E34202E2-2018-044F-B4AC-0EE70B100B71}" type="pres">
      <dgm:prSet presAssocID="{59CB68E8-D149-4901-8934-8D989EE9F32C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626A94B-122F-0A44-AB87-1D9B21FCC0F3}" type="pres">
      <dgm:prSet presAssocID="{FDC8E776-6770-46EB-9A23-DCDEE6F37A30}" presName="bottomLine" presStyleLbl="alignNode1" presStyleIdx="1" presStyleCnt="6">
        <dgm:presLayoutVars/>
      </dgm:prSet>
      <dgm:spPr/>
    </dgm:pt>
    <dgm:pt modelId="{15AF6F98-439B-A143-B64A-6B5F58DF19D7}" type="pres">
      <dgm:prSet presAssocID="{FDC8E776-6770-46EB-9A23-DCDEE6F37A30}" presName="nodeText" presStyleLbl="bgAccFollowNode1" presStyleIdx="0" presStyleCnt="3">
        <dgm:presLayoutVars>
          <dgm:bulletEnabled val="1"/>
        </dgm:presLayoutVars>
      </dgm:prSet>
      <dgm:spPr/>
    </dgm:pt>
    <dgm:pt modelId="{62E5E768-F148-5B45-99D7-C34B6E3C08B6}" type="pres">
      <dgm:prSet presAssocID="{59CB68E8-D149-4901-8934-8D989EE9F32C}" presName="sibTrans" presStyleCnt="0"/>
      <dgm:spPr/>
    </dgm:pt>
    <dgm:pt modelId="{AB4C3746-6BC4-7C46-A23F-8B98EC4CFE32}" type="pres">
      <dgm:prSet presAssocID="{ED7B8958-5BB3-47E6-A1FD-2BEEB1A2A80D}" presName="compositeNode" presStyleCnt="0">
        <dgm:presLayoutVars>
          <dgm:bulletEnabled val="1"/>
        </dgm:presLayoutVars>
      </dgm:prSet>
      <dgm:spPr/>
    </dgm:pt>
    <dgm:pt modelId="{285E33D9-AB0C-5F40-B38D-90310C782732}" type="pres">
      <dgm:prSet presAssocID="{ED7B8958-5BB3-47E6-A1FD-2BEEB1A2A80D}" presName="bgRect" presStyleLbl="bgAccFollowNode1" presStyleIdx="1" presStyleCnt="3"/>
      <dgm:spPr/>
    </dgm:pt>
    <dgm:pt modelId="{EDC8B9C1-EF4C-EF4A-A54B-608C133C3B75}" type="pres">
      <dgm:prSet presAssocID="{32614487-BA43-4874-A7F5-15A63561D8E8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34F79591-D815-9441-8018-B50A24AB776B}" type="pres">
      <dgm:prSet presAssocID="{ED7B8958-5BB3-47E6-A1FD-2BEEB1A2A80D}" presName="bottomLine" presStyleLbl="alignNode1" presStyleIdx="3" presStyleCnt="6">
        <dgm:presLayoutVars/>
      </dgm:prSet>
      <dgm:spPr/>
    </dgm:pt>
    <dgm:pt modelId="{54C10CB1-0383-7E43-A555-E242C963EA94}" type="pres">
      <dgm:prSet presAssocID="{ED7B8958-5BB3-47E6-A1FD-2BEEB1A2A80D}" presName="nodeText" presStyleLbl="bgAccFollowNode1" presStyleIdx="1" presStyleCnt="3">
        <dgm:presLayoutVars>
          <dgm:bulletEnabled val="1"/>
        </dgm:presLayoutVars>
      </dgm:prSet>
      <dgm:spPr/>
    </dgm:pt>
    <dgm:pt modelId="{0BD777CC-5DFF-7F4B-84D9-0B55A7855D2D}" type="pres">
      <dgm:prSet presAssocID="{32614487-BA43-4874-A7F5-15A63561D8E8}" presName="sibTrans" presStyleCnt="0"/>
      <dgm:spPr/>
    </dgm:pt>
    <dgm:pt modelId="{4C9DBCB2-6F22-4641-ABDF-34AAB27D0D93}" type="pres">
      <dgm:prSet presAssocID="{20CD5CE7-9CB6-4A8C-B022-6B2A329BD9A3}" presName="compositeNode" presStyleCnt="0">
        <dgm:presLayoutVars>
          <dgm:bulletEnabled val="1"/>
        </dgm:presLayoutVars>
      </dgm:prSet>
      <dgm:spPr/>
    </dgm:pt>
    <dgm:pt modelId="{95882043-5D1D-B544-AA2A-AB29DE96200C}" type="pres">
      <dgm:prSet presAssocID="{20CD5CE7-9CB6-4A8C-B022-6B2A329BD9A3}" presName="bgRect" presStyleLbl="bgAccFollowNode1" presStyleIdx="2" presStyleCnt="3"/>
      <dgm:spPr/>
    </dgm:pt>
    <dgm:pt modelId="{8F7398D3-02CB-B945-BD15-0BF2D4B367BD}" type="pres">
      <dgm:prSet presAssocID="{D169E93E-373D-488E-9DA3-72AA0384BC76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8662C69A-4DE3-7E4D-808F-4791CACDDF36}" type="pres">
      <dgm:prSet presAssocID="{20CD5CE7-9CB6-4A8C-B022-6B2A329BD9A3}" presName="bottomLine" presStyleLbl="alignNode1" presStyleIdx="5" presStyleCnt="6">
        <dgm:presLayoutVars/>
      </dgm:prSet>
      <dgm:spPr/>
    </dgm:pt>
    <dgm:pt modelId="{103CC4BA-066A-DE4F-85F9-9CE36E7BC5A6}" type="pres">
      <dgm:prSet presAssocID="{20CD5CE7-9CB6-4A8C-B022-6B2A329BD9A3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225453E-AE0C-4B91-98F4-9C5B0F882F08}" srcId="{0467A8B5-84A3-42DB-A7E9-2F24D7D26F29}" destId="{20CD5CE7-9CB6-4A8C-B022-6B2A329BD9A3}" srcOrd="2" destOrd="0" parTransId="{91E425D1-3771-448F-B2A7-323CD4E41834}" sibTransId="{D169E93E-373D-488E-9DA3-72AA0384BC76}"/>
    <dgm:cxn modelId="{55282B57-25BE-A740-8749-AB7BE0C43CA2}" type="presOf" srcId="{FDC8E776-6770-46EB-9A23-DCDEE6F37A30}" destId="{210B7977-C835-444A-A553-27A3853FA5A1}" srcOrd="0" destOrd="0" presId="urn:microsoft.com/office/officeart/2016/7/layout/BasicLinearProcessNumbered"/>
    <dgm:cxn modelId="{3A724864-77D8-439A-85A8-48388E92E461}" srcId="{0467A8B5-84A3-42DB-A7E9-2F24D7D26F29}" destId="{ED7B8958-5BB3-47E6-A1FD-2BEEB1A2A80D}" srcOrd="1" destOrd="0" parTransId="{3D26366D-69B6-4758-A080-AFC24A0031D8}" sibTransId="{32614487-BA43-4874-A7F5-15A63561D8E8}"/>
    <dgm:cxn modelId="{89AD7A6B-3664-7C4C-AE37-89BA93CB8E39}" type="presOf" srcId="{ED7B8958-5BB3-47E6-A1FD-2BEEB1A2A80D}" destId="{54C10CB1-0383-7E43-A555-E242C963EA94}" srcOrd="1" destOrd="0" presId="urn:microsoft.com/office/officeart/2016/7/layout/BasicLinearProcessNumbered"/>
    <dgm:cxn modelId="{DF0DF17E-F00B-A24E-B2DB-AE9EB7AE4FD6}" type="presOf" srcId="{32614487-BA43-4874-A7F5-15A63561D8E8}" destId="{EDC8B9C1-EF4C-EF4A-A54B-608C133C3B75}" srcOrd="0" destOrd="0" presId="urn:microsoft.com/office/officeart/2016/7/layout/BasicLinearProcessNumbered"/>
    <dgm:cxn modelId="{7DB13D87-3871-A94E-A474-FB850629FACD}" type="presOf" srcId="{D169E93E-373D-488E-9DA3-72AA0384BC76}" destId="{8F7398D3-02CB-B945-BD15-0BF2D4B367BD}" srcOrd="0" destOrd="0" presId="urn:microsoft.com/office/officeart/2016/7/layout/BasicLinearProcessNumbered"/>
    <dgm:cxn modelId="{5C26BE95-AECF-4F92-AABC-4A9EFA391E51}" srcId="{0467A8B5-84A3-42DB-A7E9-2F24D7D26F29}" destId="{FDC8E776-6770-46EB-9A23-DCDEE6F37A30}" srcOrd="0" destOrd="0" parTransId="{764CEB81-60E8-411C-BB34-D487ECDF7564}" sibTransId="{59CB68E8-D149-4901-8934-8D989EE9F32C}"/>
    <dgm:cxn modelId="{A96D94AC-BC90-F949-A7C8-00F6A46D1E29}" type="presOf" srcId="{FDC8E776-6770-46EB-9A23-DCDEE6F37A30}" destId="{15AF6F98-439B-A143-B64A-6B5F58DF19D7}" srcOrd="1" destOrd="0" presId="urn:microsoft.com/office/officeart/2016/7/layout/BasicLinearProcessNumbered"/>
    <dgm:cxn modelId="{0B0B56B1-BF08-AA43-B881-316241161880}" type="presOf" srcId="{20CD5CE7-9CB6-4A8C-B022-6B2A329BD9A3}" destId="{95882043-5D1D-B544-AA2A-AB29DE96200C}" srcOrd="0" destOrd="0" presId="urn:microsoft.com/office/officeart/2016/7/layout/BasicLinearProcessNumbered"/>
    <dgm:cxn modelId="{621DC5BE-E6D5-0C4D-B107-8546B42F4628}" type="presOf" srcId="{ED7B8958-5BB3-47E6-A1FD-2BEEB1A2A80D}" destId="{285E33D9-AB0C-5F40-B38D-90310C782732}" srcOrd="0" destOrd="0" presId="urn:microsoft.com/office/officeart/2016/7/layout/BasicLinearProcessNumbered"/>
    <dgm:cxn modelId="{FD1749C4-F149-2F4C-A2D4-4661DB281D60}" type="presOf" srcId="{59CB68E8-D149-4901-8934-8D989EE9F32C}" destId="{E34202E2-2018-044F-B4AC-0EE70B100B71}" srcOrd="0" destOrd="0" presId="urn:microsoft.com/office/officeart/2016/7/layout/BasicLinearProcessNumbered"/>
    <dgm:cxn modelId="{B81C11CB-AC81-1846-8C7A-D677777747AF}" type="presOf" srcId="{20CD5CE7-9CB6-4A8C-B022-6B2A329BD9A3}" destId="{103CC4BA-066A-DE4F-85F9-9CE36E7BC5A6}" srcOrd="1" destOrd="0" presId="urn:microsoft.com/office/officeart/2016/7/layout/BasicLinearProcessNumbered"/>
    <dgm:cxn modelId="{259187F1-8F77-934D-9C69-147466FBB7FA}" type="presOf" srcId="{0467A8B5-84A3-42DB-A7E9-2F24D7D26F29}" destId="{EEBD89A0-40EA-7B4E-8E51-5ACA0324BCC1}" srcOrd="0" destOrd="0" presId="urn:microsoft.com/office/officeart/2016/7/layout/BasicLinearProcessNumbered"/>
    <dgm:cxn modelId="{1CEDD252-A8FE-E64D-B855-14410E5190A4}" type="presParOf" srcId="{EEBD89A0-40EA-7B4E-8E51-5ACA0324BCC1}" destId="{71DF9E21-78D4-B64F-BB63-74CBBA0114E8}" srcOrd="0" destOrd="0" presId="urn:microsoft.com/office/officeart/2016/7/layout/BasicLinearProcessNumbered"/>
    <dgm:cxn modelId="{9B72B51E-76C1-BA4F-9B2F-95D2E2ED7FBE}" type="presParOf" srcId="{71DF9E21-78D4-B64F-BB63-74CBBA0114E8}" destId="{210B7977-C835-444A-A553-27A3853FA5A1}" srcOrd="0" destOrd="0" presId="urn:microsoft.com/office/officeart/2016/7/layout/BasicLinearProcessNumbered"/>
    <dgm:cxn modelId="{E0B76A13-C6F8-C742-81B1-55803DA2AC94}" type="presParOf" srcId="{71DF9E21-78D4-B64F-BB63-74CBBA0114E8}" destId="{E34202E2-2018-044F-B4AC-0EE70B100B71}" srcOrd="1" destOrd="0" presId="urn:microsoft.com/office/officeart/2016/7/layout/BasicLinearProcessNumbered"/>
    <dgm:cxn modelId="{EA7C2E25-42A6-444A-8436-7B26A4A174CA}" type="presParOf" srcId="{71DF9E21-78D4-B64F-BB63-74CBBA0114E8}" destId="{2626A94B-122F-0A44-AB87-1D9B21FCC0F3}" srcOrd="2" destOrd="0" presId="urn:microsoft.com/office/officeart/2016/7/layout/BasicLinearProcessNumbered"/>
    <dgm:cxn modelId="{8DB9ACAB-55C0-084D-8E4C-AA7EC754D08E}" type="presParOf" srcId="{71DF9E21-78D4-B64F-BB63-74CBBA0114E8}" destId="{15AF6F98-439B-A143-B64A-6B5F58DF19D7}" srcOrd="3" destOrd="0" presId="urn:microsoft.com/office/officeart/2016/7/layout/BasicLinearProcessNumbered"/>
    <dgm:cxn modelId="{A8FFA871-5E1E-1D44-B416-326451FB4197}" type="presParOf" srcId="{EEBD89A0-40EA-7B4E-8E51-5ACA0324BCC1}" destId="{62E5E768-F148-5B45-99D7-C34B6E3C08B6}" srcOrd="1" destOrd="0" presId="urn:microsoft.com/office/officeart/2016/7/layout/BasicLinearProcessNumbered"/>
    <dgm:cxn modelId="{CFD02A48-823A-AB4F-AE1E-117C9408E829}" type="presParOf" srcId="{EEBD89A0-40EA-7B4E-8E51-5ACA0324BCC1}" destId="{AB4C3746-6BC4-7C46-A23F-8B98EC4CFE32}" srcOrd="2" destOrd="0" presId="urn:microsoft.com/office/officeart/2016/7/layout/BasicLinearProcessNumbered"/>
    <dgm:cxn modelId="{BDF2B633-56E9-914C-BAF4-E5A88C8B4121}" type="presParOf" srcId="{AB4C3746-6BC4-7C46-A23F-8B98EC4CFE32}" destId="{285E33D9-AB0C-5F40-B38D-90310C782732}" srcOrd="0" destOrd="0" presId="urn:microsoft.com/office/officeart/2016/7/layout/BasicLinearProcessNumbered"/>
    <dgm:cxn modelId="{31A6FBD6-DE8B-5040-8457-CCDE3165CCEB}" type="presParOf" srcId="{AB4C3746-6BC4-7C46-A23F-8B98EC4CFE32}" destId="{EDC8B9C1-EF4C-EF4A-A54B-608C133C3B75}" srcOrd="1" destOrd="0" presId="urn:microsoft.com/office/officeart/2016/7/layout/BasicLinearProcessNumbered"/>
    <dgm:cxn modelId="{5ED04B51-E794-D041-BE2C-728627BE1C0E}" type="presParOf" srcId="{AB4C3746-6BC4-7C46-A23F-8B98EC4CFE32}" destId="{34F79591-D815-9441-8018-B50A24AB776B}" srcOrd="2" destOrd="0" presId="urn:microsoft.com/office/officeart/2016/7/layout/BasicLinearProcessNumbered"/>
    <dgm:cxn modelId="{232342EF-7199-7048-9D1C-CC74419E8040}" type="presParOf" srcId="{AB4C3746-6BC4-7C46-A23F-8B98EC4CFE32}" destId="{54C10CB1-0383-7E43-A555-E242C963EA94}" srcOrd="3" destOrd="0" presId="urn:microsoft.com/office/officeart/2016/7/layout/BasicLinearProcessNumbered"/>
    <dgm:cxn modelId="{02D27A4A-1E2F-3541-BB4A-94F6AB756B84}" type="presParOf" srcId="{EEBD89A0-40EA-7B4E-8E51-5ACA0324BCC1}" destId="{0BD777CC-5DFF-7F4B-84D9-0B55A7855D2D}" srcOrd="3" destOrd="0" presId="urn:microsoft.com/office/officeart/2016/7/layout/BasicLinearProcessNumbered"/>
    <dgm:cxn modelId="{00D3BACF-EF0E-964D-A541-010616051C75}" type="presParOf" srcId="{EEBD89A0-40EA-7B4E-8E51-5ACA0324BCC1}" destId="{4C9DBCB2-6F22-4641-ABDF-34AAB27D0D93}" srcOrd="4" destOrd="0" presId="urn:microsoft.com/office/officeart/2016/7/layout/BasicLinearProcessNumbered"/>
    <dgm:cxn modelId="{E883AA62-FA27-574D-A136-2383ED1F2D08}" type="presParOf" srcId="{4C9DBCB2-6F22-4641-ABDF-34AAB27D0D93}" destId="{95882043-5D1D-B544-AA2A-AB29DE96200C}" srcOrd="0" destOrd="0" presId="urn:microsoft.com/office/officeart/2016/7/layout/BasicLinearProcessNumbered"/>
    <dgm:cxn modelId="{600DDA4D-26E2-D34C-B1D2-A47010DD68C8}" type="presParOf" srcId="{4C9DBCB2-6F22-4641-ABDF-34AAB27D0D93}" destId="{8F7398D3-02CB-B945-BD15-0BF2D4B367BD}" srcOrd="1" destOrd="0" presId="urn:microsoft.com/office/officeart/2016/7/layout/BasicLinearProcessNumbered"/>
    <dgm:cxn modelId="{3C73D58B-11A2-9D4E-A9E3-F9AD444211C1}" type="presParOf" srcId="{4C9DBCB2-6F22-4641-ABDF-34AAB27D0D93}" destId="{8662C69A-4DE3-7E4D-808F-4791CACDDF36}" srcOrd="2" destOrd="0" presId="urn:microsoft.com/office/officeart/2016/7/layout/BasicLinearProcessNumbered"/>
    <dgm:cxn modelId="{BD425F2E-E7EC-2743-A280-F6D8A0F3F6B9}" type="presParOf" srcId="{4C9DBCB2-6F22-4641-ABDF-34AAB27D0D93}" destId="{103CC4BA-066A-DE4F-85F9-9CE36E7BC5A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74A1F-ADEA-40F7-BD5F-DD51D5E6D40F}">
      <dsp:nvSpPr>
        <dsp:cNvPr id="0" name=""/>
        <dsp:cNvSpPr/>
      </dsp:nvSpPr>
      <dsp:spPr>
        <a:xfrm>
          <a:off x="973190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742BF7-16E1-47DD-8BBE-F94641F39E23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ECA62-54DF-44BC-8CC5-58B890B49EE7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i="1" kern="1200"/>
            <a:t>What?</a:t>
          </a:r>
          <a:r>
            <a:rPr lang="en-US" sz="1500" kern="1200"/>
            <a:t> and Why? (Bager-Charleson, 2010, p.13-14)</a:t>
          </a:r>
        </a:p>
      </dsp:txBody>
      <dsp:txXfrm>
        <a:off x="569079" y="2644614"/>
        <a:ext cx="2072362" cy="720000"/>
      </dsp:txXfrm>
    </dsp:sp>
    <dsp:sp modelId="{B2D799D0-A5F0-41B3-9C3A-191C43ED0852}">
      <dsp:nvSpPr>
        <dsp:cNvPr id="0" name=""/>
        <dsp:cNvSpPr/>
      </dsp:nvSpPr>
      <dsp:spPr>
        <a:xfrm>
          <a:off x="3408216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9B2087-49AC-4B87-BC58-1D287BF4ECEF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4C1CA-CB80-4065-A6D4-26F6C52C6757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Looking back on an experience </a:t>
          </a:r>
        </a:p>
      </dsp:txBody>
      <dsp:txXfrm>
        <a:off x="3004105" y="2644614"/>
        <a:ext cx="2072362" cy="720000"/>
      </dsp:txXfrm>
    </dsp:sp>
    <dsp:sp modelId="{6864E041-B76A-47E7-9A3E-DF257646A16D}">
      <dsp:nvSpPr>
        <dsp:cNvPr id="0" name=""/>
        <dsp:cNvSpPr/>
      </dsp:nvSpPr>
      <dsp:spPr>
        <a:xfrm>
          <a:off x="5843242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2F23C-9568-4D50-8290-D0505BC53CFB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A84AA-831D-4A93-A1EA-BF8AED5FEE3D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What would we do differently in the future?</a:t>
          </a:r>
        </a:p>
      </dsp:txBody>
      <dsp:txXfrm>
        <a:off x="5439131" y="2644614"/>
        <a:ext cx="2072362" cy="720000"/>
      </dsp:txXfrm>
    </dsp:sp>
    <dsp:sp modelId="{1D017199-C6FA-46A5-AE27-9FD48052A4FE}">
      <dsp:nvSpPr>
        <dsp:cNvPr id="0" name=""/>
        <dsp:cNvSpPr/>
      </dsp:nvSpPr>
      <dsp:spPr>
        <a:xfrm>
          <a:off x="8278268" y="986724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1BA252-3AF6-45CA-9EAC-A7322EBE7275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19308-0CFE-403A-9116-536506B6AA5B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Reflection-on &amp; Reflection-in-action (Schon, 1983)</a:t>
          </a:r>
        </a:p>
      </dsp:txBody>
      <dsp:txXfrm>
        <a:off x="7874157" y="2644614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B7E637-1A19-7C48-B5CF-B998F380C73F}">
      <dsp:nvSpPr>
        <dsp:cNvPr id="0" name=""/>
        <dsp:cNvSpPr/>
      </dsp:nvSpPr>
      <dsp:spPr>
        <a:xfrm>
          <a:off x="2344076" y="0"/>
          <a:ext cx="1737254" cy="17372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accent1"/>
              </a:solidFill>
            </a:rPr>
            <a:t>Experience</a:t>
          </a:r>
        </a:p>
      </dsp:txBody>
      <dsp:txXfrm>
        <a:off x="2778390" y="868627"/>
        <a:ext cx="868627" cy="868627"/>
      </dsp:txXfrm>
    </dsp:sp>
    <dsp:sp modelId="{ECBBCCB3-EDFA-EF4F-88D5-06A273999580}">
      <dsp:nvSpPr>
        <dsp:cNvPr id="0" name=""/>
        <dsp:cNvSpPr/>
      </dsp:nvSpPr>
      <dsp:spPr>
        <a:xfrm>
          <a:off x="1475448" y="1737254"/>
          <a:ext cx="1737254" cy="17372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accent1"/>
              </a:solidFill>
            </a:rPr>
            <a:t>Action</a:t>
          </a:r>
        </a:p>
      </dsp:txBody>
      <dsp:txXfrm>
        <a:off x="1909762" y="2605881"/>
        <a:ext cx="868627" cy="868627"/>
      </dsp:txXfrm>
    </dsp:sp>
    <dsp:sp modelId="{324DEA19-92B6-6246-B49D-782738F0D052}">
      <dsp:nvSpPr>
        <dsp:cNvPr id="0" name=""/>
        <dsp:cNvSpPr/>
      </dsp:nvSpPr>
      <dsp:spPr>
        <a:xfrm rot="10800000">
          <a:off x="2329796" y="1737254"/>
          <a:ext cx="1737254" cy="17372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accent2"/>
              </a:solidFill>
            </a:rPr>
            <a:t>ERA</a:t>
          </a:r>
        </a:p>
      </dsp:txBody>
      <dsp:txXfrm rot="10800000">
        <a:off x="2764109" y="1737254"/>
        <a:ext cx="868627" cy="868627"/>
      </dsp:txXfrm>
    </dsp:sp>
    <dsp:sp modelId="{FEEB7EB0-0405-9E42-9B3C-289A48056A54}">
      <dsp:nvSpPr>
        <dsp:cNvPr id="0" name=""/>
        <dsp:cNvSpPr/>
      </dsp:nvSpPr>
      <dsp:spPr>
        <a:xfrm>
          <a:off x="3212703" y="1737254"/>
          <a:ext cx="1737254" cy="1737254"/>
        </a:xfrm>
        <a:prstGeom prst="triangl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solidFill>
                <a:schemeClr val="accent1"/>
              </a:solidFill>
            </a:rPr>
            <a:t>Reflection</a:t>
          </a:r>
        </a:p>
      </dsp:txBody>
      <dsp:txXfrm>
        <a:off x="3647017" y="2605881"/>
        <a:ext cx="868627" cy="8686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567A3-0089-4548-843C-EBD28809C893}">
      <dsp:nvSpPr>
        <dsp:cNvPr id="0" name=""/>
        <dsp:cNvSpPr/>
      </dsp:nvSpPr>
      <dsp:spPr>
        <a:xfrm>
          <a:off x="1658482" y="1207"/>
          <a:ext cx="1798355" cy="89917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1"/>
              </a:solidFill>
            </a:rPr>
            <a:t>What?</a:t>
          </a:r>
        </a:p>
      </dsp:txBody>
      <dsp:txXfrm>
        <a:off x="1684818" y="27543"/>
        <a:ext cx="1745683" cy="846505"/>
      </dsp:txXfrm>
    </dsp:sp>
    <dsp:sp modelId="{4D94E4D6-8CF1-0B47-A7C6-69377B918EA6}">
      <dsp:nvSpPr>
        <dsp:cNvPr id="0" name=""/>
        <dsp:cNvSpPr/>
      </dsp:nvSpPr>
      <dsp:spPr>
        <a:xfrm rot="3658502">
          <a:off x="2825645" y="1580499"/>
          <a:ext cx="892354" cy="31471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920059" y="1643441"/>
        <a:ext cx="703526" cy="188828"/>
      </dsp:txXfrm>
    </dsp:sp>
    <dsp:sp modelId="{A8358A96-1D38-6D45-AD95-C1BB22126822}">
      <dsp:nvSpPr>
        <dsp:cNvPr id="0" name=""/>
        <dsp:cNvSpPr/>
      </dsp:nvSpPr>
      <dsp:spPr>
        <a:xfrm>
          <a:off x="3086807" y="2575326"/>
          <a:ext cx="1798355" cy="89917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1"/>
              </a:solidFill>
            </a:rPr>
            <a:t>So What?</a:t>
          </a:r>
        </a:p>
      </dsp:txBody>
      <dsp:txXfrm>
        <a:off x="3113143" y="2601662"/>
        <a:ext cx="1745683" cy="846505"/>
      </dsp:txXfrm>
    </dsp:sp>
    <dsp:sp modelId="{BE2BCDB2-1CFD-9948-ADB7-6C93CE1DBD7B}">
      <dsp:nvSpPr>
        <dsp:cNvPr id="0" name=""/>
        <dsp:cNvSpPr/>
      </dsp:nvSpPr>
      <dsp:spPr>
        <a:xfrm rot="10801419">
          <a:off x="2082908" y="2866957"/>
          <a:ext cx="892354" cy="31471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2177322" y="2929899"/>
        <a:ext cx="703526" cy="188828"/>
      </dsp:txXfrm>
    </dsp:sp>
    <dsp:sp modelId="{A12999B1-027B-8A45-9720-6C5D8CFC4FFE}">
      <dsp:nvSpPr>
        <dsp:cNvPr id="0" name=""/>
        <dsp:cNvSpPr/>
      </dsp:nvSpPr>
      <dsp:spPr>
        <a:xfrm>
          <a:off x="173009" y="2574123"/>
          <a:ext cx="1798355" cy="89917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>
              <a:solidFill>
                <a:schemeClr val="accent1"/>
              </a:solidFill>
            </a:rPr>
            <a:t>Now what?</a:t>
          </a:r>
        </a:p>
      </dsp:txBody>
      <dsp:txXfrm>
        <a:off x="199345" y="2600459"/>
        <a:ext cx="1745683" cy="846505"/>
      </dsp:txXfrm>
    </dsp:sp>
    <dsp:sp modelId="{8C8EAE7A-48E4-D842-BEDD-8EFEC8F7D04A}">
      <dsp:nvSpPr>
        <dsp:cNvPr id="0" name=""/>
        <dsp:cNvSpPr/>
      </dsp:nvSpPr>
      <dsp:spPr>
        <a:xfrm rot="18000000">
          <a:off x="1368746" y="1579898"/>
          <a:ext cx="892354" cy="31471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1463160" y="1642840"/>
        <a:ext cx="703526" cy="1888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5092D7-6373-9743-920C-99C7FE1A8F25}">
      <dsp:nvSpPr>
        <dsp:cNvPr id="0" name=""/>
        <dsp:cNvSpPr/>
      </dsp:nvSpPr>
      <dsp:spPr>
        <a:xfrm>
          <a:off x="2692785" y="1061"/>
          <a:ext cx="891975" cy="8919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Description</a:t>
          </a:r>
        </a:p>
      </dsp:txBody>
      <dsp:txXfrm>
        <a:off x="2823412" y="131688"/>
        <a:ext cx="630721" cy="630721"/>
      </dsp:txXfrm>
    </dsp:sp>
    <dsp:sp modelId="{94A050BB-AB1F-6547-9BDF-B1F290A72C88}">
      <dsp:nvSpPr>
        <dsp:cNvPr id="0" name=""/>
        <dsp:cNvSpPr/>
      </dsp:nvSpPr>
      <dsp:spPr>
        <a:xfrm rot="1800000">
          <a:off x="3594535" y="628279"/>
          <a:ext cx="237695" cy="3010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3599312" y="670660"/>
        <a:ext cx="166387" cy="180625"/>
      </dsp:txXfrm>
    </dsp:sp>
    <dsp:sp modelId="{8B26EEBC-9E84-834B-A548-0DAAC2308315}">
      <dsp:nvSpPr>
        <dsp:cNvPr id="0" name=""/>
        <dsp:cNvSpPr/>
      </dsp:nvSpPr>
      <dsp:spPr>
        <a:xfrm>
          <a:off x="3853656" y="671290"/>
          <a:ext cx="891975" cy="8919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Feelings</a:t>
          </a:r>
        </a:p>
      </dsp:txBody>
      <dsp:txXfrm>
        <a:off x="3984283" y="801917"/>
        <a:ext cx="630721" cy="630721"/>
      </dsp:txXfrm>
    </dsp:sp>
    <dsp:sp modelId="{EA97FCE6-9BB1-DA40-B602-E55F28055140}">
      <dsp:nvSpPr>
        <dsp:cNvPr id="0" name=""/>
        <dsp:cNvSpPr/>
      </dsp:nvSpPr>
      <dsp:spPr>
        <a:xfrm rot="5400000">
          <a:off x="4180796" y="1630259"/>
          <a:ext cx="237695" cy="3010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4216450" y="1654813"/>
        <a:ext cx="166387" cy="180625"/>
      </dsp:txXfrm>
    </dsp:sp>
    <dsp:sp modelId="{4A28F47E-DA95-6B4A-AB7E-FA7E74EBF55B}">
      <dsp:nvSpPr>
        <dsp:cNvPr id="0" name=""/>
        <dsp:cNvSpPr/>
      </dsp:nvSpPr>
      <dsp:spPr>
        <a:xfrm>
          <a:off x="3853656" y="2011748"/>
          <a:ext cx="891975" cy="8919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Evaluation</a:t>
          </a:r>
        </a:p>
      </dsp:txBody>
      <dsp:txXfrm>
        <a:off x="3984283" y="2142375"/>
        <a:ext cx="630721" cy="630721"/>
      </dsp:txXfrm>
    </dsp:sp>
    <dsp:sp modelId="{0D75CDE8-EBBE-E548-974B-D43E0A8624F3}">
      <dsp:nvSpPr>
        <dsp:cNvPr id="0" name=""/>
        <dsp:cNvSpPr/>
      </dsp:nvSpPr>
      <dsp:spPr>
        <a:xfrm rot="9000000">
          <a:off x="3606186" y="2638966"/>
          <a:ext cx="237695" cy="3010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3672717" y="2681347"/>
        <a:ext cx="166387" cy="180625"/>
      </dsp:txXfrm>
    </dsp:sp>
    <dsp:sp modelId="{3A35A26D-A08C-E84F-9918-51E97F342F7A}">
      <dsp:nvSpPr>
        <dsp:cNvPr id="0" name=""/>
        <dsp:cNvSpPr/>
      </dsp:nvSpPr>
      <dsp:spPr>
        <a:xfrm>
          <a:off x="2692785" y="2681977"/>
          <a:ext cx="891975" cy="8919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Analysis</a:t>
          </a:r>
        </a:p>
      </dsp:txBody>
      <dsp:txXfrm>
        <a:off x="2823412" y="2812604"/>
        <a:ext cx="630721" cy="630721"/>
      </dsp:txXfrm>
    </dsp:sp>
    <dsp:sp modelId="{29645654-3BD1-DA49-B272-A89F6B0D311C}">
      <dsp:nvSpPr>
        <dsp:cNvPr id="0" name=""/>
        <dsp:cNvSpPr/>
      </dsp:nvSpPr>
      <dsp:spPr>
        <a:xfrm rot="12600000">
          <a:off x="2445316" y="2645693"/>
          <a:ext cx="237695" cy="3010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 rot="10800000">
        <a:off x="2511847" y="2723728"/>
        <a:ext cx="166387" cy="180625"/>
      </dsp:txXfrm>
    </dsp:sp>
    <dsp:sp modelId="{6F39AB1A-64BE-8245-84C7-59DDA0857174}">
      <dsp:nvSpPr>
        <dsp:cNvPr id="0" name=""/>
        <dsp:cNvSpPr/>
      </dsp:nvSpPr>
      <dsp:spPr>
        <a:xfrm>
          <a:off x="1531915" y="2011748"/>
          <a:ext cx="891975" cy="8919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Conclusion</a:t>
          </a:r>
        </a:p>
      </dsp:txBody>
      <dsp:txXfrm>
        <a:off x="1662542" y="2142375"/>
        <a:ext cx="630721" cy="630721"/>
      </dsp:txXfrm>
    </dsp:sp>
    <dsp:sp modelId="{A111D03A-D9F7-C640-841F-0D67420D6757}">
      <dsp:nvSpPr>
        <dsp:cNvPr id="0" name=""/>
        <dsp:cNvSpPr/>
      </dsp:nvSpPr>
      <dsp:spPr>
        <a:xfrm rot="16200000">
          <a:off x="1859055" y="1643713"/>
          <a:ext cx="237695" cy="3010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894709" y="1739575"/>
        <a:ext cx="166387" cy="180625"/>
      </dsp:txXfrm>
    </dsp:sp>
    <dsp:sp modelId="{3F5D25C8-634D-2E4F-8926-BFB735CD03FF}">
      <dsp:nvSpPr>
        <dsp:cNvPr id="0" name=""/>
        <dsp:cNvSpPr/>
      </dsp:nvSpPr>
      <dsp:spPr>
        <a:xfrm>
          <a:off x="1531915" y="671290"/>
          <a:ext cx="891975" cy="8919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Action Plan</a:t>
          </a:r>
        </a:p>
      </dsp:txBody>
      <dsp:txXfrm>
        <a:off x="1662542" y="801917"/>
        <a:ext cx="630721" cy="630721"/>
      </dsp:txXfrm>
    </dsp:sp>
    <dsp:sp modelId="{729A5C07-1A2A-B947-B180-FDD3B1C7E4A4}">
      <dsp:nvSpPr>
        <dsp:cNvPr id="0" name=""/>
        <dsp:cNvSpPr/>
      </dsp:nvSpPr>
      <dsp:spPr>
        <a:xfrm rot="19800000">
          <a:off x="2433664" y="635006"/>
          <a:ext cx="237695" cy="3010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2438441" y="713041"/>
        <a:ext cx="166387" cy="1806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4AFC58-636D-3E4C-8B12-6BE9F0402CFE}">
      <dsp:nvSpPr>
        <dsp:cNvPr id="0" name=""/>
        <dsp:cNvSpPr/>
      </dsp:nvSpPr>
      <dsp:spPr>
        <a:xfrm>
          <a:off x="1900385" y="1354"/>
          <a:ext cx="1364444" cy="6822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Concrete Experience</a:t>
          </a:r>
        </a:p>
      </dsp:txBody>
      <dsp:txXfrm>
        <a:off x="1920367" y="21336"/>
        <a:ext cx="1324480" cy="642258"/>
      </dsp:txXfrm>
    </dsp:sp>
    <dsp:sp modelId="{276250BD-FF23-8D49-82AC-2D1837EEAA45}">
      <dsp:nvSpPr>
        <dsp:cNvPr id="0" name=""/>
        <dsp:cNvSpPr/>
      </dsp:nvSpPr>
      <dsp:spPr>
        <a:xfrm rot="2700000">
          <a:off x="2882474" y="878141"/>
          <a:ext cx="710396" cy="23877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54107" y="925896"/>
        <a:ext cx="567130" cy="143267"/>
      </dsp:txXfrm>
    </dsp:sp>
    <dsp:sp modelId="{A04D1AAE-5A27-A746-A133-A41F76A04CB0}">
      <dsp:nvSpPr>
        <dsp:cNvPr id="0" name=""/>
        <dsp:cNvSpPr/>
      </dsp:nvSpPr>
      <dsp:spPr>
        <a:xfrm>
          <a:off x="3210515" y="1311484"/>
          <a:ext cx="1364444" cy="6822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Observation &amp; Reflection</a:t>
          </a:r>
        </a:p>
      </dsp:txBody>
      <dsp:txXfrm>
        <a:off x="3230497" y="1331466"/>
        <a:ext cx="1324480" cy="642258"/>
      </dsp:txXfrm>
    </dsp:sp>
    <dsp:sp modelId="{D0B2256C-F426-6D49-9E21-5F5CC3EFA021}">
      <dsp:nvSpPr>
        <dsp:cNvPr id="0" name=""/>
        <dsp:cNvSpPr/>
      </dsp:nvSpPr>
      <dsp:spPr>
        <a:xfrm rot="8100000">
          <a:off x="2882474" y="2188271"/>
          <a:ext cx="710396" cy="23877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2954107" y="2236026"/>
        <a:ext cx="567130" cy="143267"/>
      </dsp:txXfrm>
    </dsp:sp>
    <dsp:sp modelId="{71CE06A0-BD91-7B40-98C4-C4234DC11511}">
      <dsp:nvSpPr>
        <dsp:cNvPr id="0" name=""/>
        <dsp:cNvSpPr/>
      </dsp:nvSpPr>
      <dsp:spPr>
        <a:xfrm>
          <a:off x="1900385" y="2621614"/>
          <a:ext cx="1364444" cy="6822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Abstract Conseptualisation</a:t>
          </a:r>
        </a:p>
      </dsp:txBody>
      <dsp:txXfrm>
        <a:off x="1920367" y="2641596"/>
        <a:ext cx="1324480" cy="642258"/>
      </dsp:txXfrm>
    </dsp:sp>
    <dsp:sp modelId="{6687A9D9-310F-5F43-B262-7C0E83E48B31}">
      <dsp:nvSpPr>
        <dsp:cNvPr id="0" name=""/>
        <dsp:cNvSpPr/>
      </dsp:nvSpPr>
      <dsp:spPr>
        <a:xfrm rot="13500000">
          <a:off x="1572344" y="2188271"/>
          <a:ext cx="710396" cy="23877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1643977" y="2236026"/>
        <a:ext cx="567130" cy="143267"/>
      </dsp:txXfrm>
    </dsp:sp>
    <dsp:sp modelId="{05D4FCD4-301D-654F-8FFB-967E1EEE7715}">
      <dsp:nvSpPr>
        <dsp:cNvPr id="0" name=""/>
        <dsp:cNvSpPr/>
      </dsp:nvSpPr>
      <dsp:spPr>
        <a:xfrm>
          <a:off x="590255" y="1311484"/>
          <a:ext cx="1364444" cy="6822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Active Experimentation</a:t>
          </a:r>
        </a:p>
      </dsp:txBody>
      <dsp:txXfrm>
        <a:off x="610237" y="1331466"/>
        <a:ext cx="1324480" cy="642258"/>
      </dsp:txXfrm>
    </dsp:sp>
    <dsp:sp modelId="{399363D7-4DE3-2E44-9E62-594434168BE8}">
      <dsp:nvSpPr>
        <dsp:cNvPr id="0" name=""/>
        <dsp:cNvSpPr/>
      </dsp:nvSpPr>
      <dsp:spPr>
        <a:xfrm rot="18900000">
          <a:off x="1572344" y="878141"/>
          <a:ext cx="710396" cy="238777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643977" y="925896"/>
        <a:ext cx="567130" cy="14326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EB26B1-3B48-F043-B835-239908D18629}">
      <dsp:nvSpPr>
        <dsp:cNvPr id="0" name=""/>
        <dsp:cNvSpPr/>
      </dsp:nvSpPr>
      <dsp:spPr>
        <a:xfrm>
          <a:off x="545672" y="1800"/>
          <a:ext cx="2766269" cy="165976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Change</a:t>
          </a:r>
          <a:r>
            <a:rPr lang="en-US" sz="2600" kern="1200" dirty="0"/>
            <a:t> – moving homes multiple times</a:t>
          </a:r>
        </a:p>
      </dsp:txBody>
      <dsp:txXfrm>
        <a:off x="545672" y="1800"/>
        <a:ext cx="2766269" cy="1659761"/>
      </dsp:txXfrm>
    </dsp:sp>
    <dsp:sp modelId="{5A637CB3-48BD-8A49-BE8D-E4979073A829}">
      <dsp:nvSpPr>
        <dsp:cNvPr id="0" name=""/>
        <dsp:cNvSpPr/>
      </dsp:nvSpPr>
      <dsp:spPr>
        <a:xfrm>
          <a:off x="3588569" y="1800"/>
          <a:ext cx="2766269" cy="1659761"/>
        </a:xfrm>
        <a:prstGeom prst="rect">
          <a:avLst/>
        </a:prstGeom>
        <a:solidFill>
          <a:schemeClr val="accent5">
            <a:hueOff val="1328264"/>
            <a:satOff val="-571"/>
            <a:lumOff val="-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Helping</a:t>
          </a:r>
          <a:r>
            <a:rPr lang="en-US" sz="2600" kern="1200"/>
            <a:t> – adapting, helping and supporting my family. </a:t>
          </a:r>
        </a:p>
      </dsp:txBody>
      <dsp:txXfrm>
        <a:off x="3588569" y="1800"/>
        <a:ext cx="2766269" cy="1659761"/>
      </dsp:txXfrm>
    </dsp:sp>
    <dsp:sp modelId="{64DD10C6-755A-2344-A8BE-304B76C89A89}">
      <dsp:nvSpPr>
        <dsp:cNvPr id="0" name=""/>
        <dsp:cNvSpPr/>
      </dsp:nvSpPr>
      <dsp:spPr>
        <a:xfrm>
          <a:off x="545672" y="1938189"/>
          <a:ext cx="2766269" cy="1659761"/>
        </a:xfrm>
        <a:prstGeom prst="rect">
          <a:avLst/>
        </a:prstGeom>
        <a:solidFill>
          <a:schemeClr val="accent5">
            <a:hueOff val="2656527"/>
            <a:satOff val="-1142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University</a:t>
          </a:r>
          <a:r>
            <a:rPr lang="en-US" sz="2600" kern="1200"/>
            <a:t> – independence, growth, friendships.</a:t>
          </a:r>
        </a:p>
      </dsp:txBody>
      <dsp:txXfrm>
        <a:off x="545672" y="1938189"/>
        <a:ext cx="2766269" cy="1659761"/>
      </dsp:txXfrm>
    </dsp:sp>
    <dsp:sp modelId="{E17C4E66-4926-874D-AD71-4EE5DD793386}">
      <dsp:nvSpPr>
        <dsp:cNvPr id="0" name=""/>
        <dsp:cNvSpPr/>
      </dsp:nvSpPr>
      <dsp:spPr>
        <a:xfrm>
          <a:off x="3588569" y="1938189"/>
          <a:ext cx="2766269" cy="1659761"/>
        </a:xfrm>
        <a:prstGeom prst="rect">
          <a:avLst/>
        </a:prstGeom>
        <a:solidFill>
          <a:schemeClr val="accent5">
            <a:hueOff val="3984791"/>
            <a:satOff val="-1713"/>
            <a:lumOff val="-7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/>
            <a:t>Employment</a:t>
          </a:r>
          <a:r>
            <a:rPr lang="en-US" sz="2600" kern="1200"/>
            <a:t> – adjusting, learning, uncertainty.</a:t>
          </a:r>
        </a:p>
      </dsp:txBody>
      <dsp:txXfrm>
        <a:off x="3588569" y="1938189"/>
        <a:ext cx="2766269" cy="1659761"/>
      </dsp:txXfrm>
    </dsp:sp>
    <dsp:sp modelId="{2C63A357-1D2C-114D-93CB-82DDCB4BE808}">
      <dsp:nvSpPr>
        <dsp:cNvPr id="0" name=""/>
        <dsp:cNvSpPr/>
      </dsp:nvSpPr>
      <dsp:spPr>
        <a:xfrm>
          <a:off x="2067121" y="3874578"/>
          <a:ext cx="2766269" cy="1659761"/>
        </a:xfrm>
        <a:prstGeom prst="rect">
          <a:avLst/>
        </a:prstGeom>
        <a:solidFill>
          <a:schemeClr val="accent5">
            <a:hueOff val="5313054"/>
            <a:satOff val="-2284"/>
            <a:lumOff val="-1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Today</a:t>
          </a:r>
          <a:r>
            <a:rPr lang="en-US" sz="2600" kern="1200" dirty="0"/>
            <a:t> – 111, helping others, counselling skills </a:t>
          </a:r>
        </a:p>
      </dsp:txBody>
      <dsp:txXfrm>
        <a:off x="2067121" y="3874578"/>
        <a:ext cx="2766269" cy="16597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0B7977-C835-444A-A553-27A3853FA5A1}">
      <dsp:nvSpPr>
        <dsp:cNvPr id="0" name=""/>
        <dsp:cNvSpPr/>
      </dsp:nvSpPr>
      <dsp:spPr>
        <a:xfrm>
          <a:off x="0" y="0"/>
          <a:ext cx="3286125" cy="394887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Phase One </a:t>
          </a:r>
          <a:r>
            <a:rPr lang="en-US" sz="1900" kern="1200" dirty="0"/>
            <a:t>– Ending &amp;  letting go. New Identity. </a:t>
          </a:r>
          <a:r>
            <a:rPr lang="en-GB" sz="1900" kern="1200" dirty="0"/>
            <a:t>(Bridges &amp; Bridges, 2017) </a:t>
          </a:r>
          <a:endParaRPr lang="en-US" sz="1900" kern="1200" dirty="0"/>
        </a:p>
      </dsp:txBody>
      <dsp:txXfrm>
        <a:off x="0" y="1500572"/>
        <a:ext cx="3286125" cy="2369325"/>
      </dsp:txXfrm>
    </dsp:sp>
    <dsp:sp modelId="{E34202E2-2018-044F-B4AC-0EE70B100B71}">
      <dsp:nvSpPr>
        <dsp:cNvPr id="0" name=""/>
        <dsp:cNvSpPr/>
      </dsp:nvSpPr>
      <dsp:spPr>
        <a:xfrm>
          <a:off x="1050731" y="394887"/>
          <a:ext cx="1184662" cy="11846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24221" y="568377"/>
        <a:ext cx="837682" cy="837682"/>
      </dsp:txXfrm>
    </dsp:sp>
    <dsp:sp modelId="{2626A94B-122F-0A44-AB87-1D9B21FCC0F3}">
      <dsp:nvSpPr>
        <dsp:cNvPr id="0" name=""/>
        <dsp:cNvSpPr/>
      </dsp:nvSpPr>
      <dsp:spPr>
        <a:xfrm>
          <a:off x="0" y="3948804"/>
          <a:ext cx="3286125" cy="72"/>
        </a:xfrm>
        <a:prstGeom prst="rect">
          <a:avLst/>
        </a:prstGeom>
        <a:solidFill>
          <a:schemeClr val="accent2">
            <a:hueOff val="-1147734"/>
            <a:satOff val="1015"/>
            <a:lumOff val="1804"/>
            <a:alphaOff val="0"/>
          </a:schemeClr>
        </a:solidFill>
        <a:ln w="12700" cap="flat" cmpd="sng" algn="ctr">
          <a:solidFill>
            <a:schemeClr val="accent2">
              <a:hueOff val="-1147734"/>
              <a:satOff val="1015"/>
              <a:lumOff val="1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85E33D9-AB0C-5F40-B38D-90310C782732}">
      <dsp:nvSpPr>
        <dsp:cNvPr id="0" name=""/>
        <dsp:cNvSpPr/>
      </dsp:nvSpPr>
      <dsp:spPr>
        <a:xfrm>
          <a:off x="3614737" y="0"/>
          <a:ext cx="3286125" cy="3948876"/>
        </a:xfrm>
        <a:prstGeom prst="rect">
          <a:avLst/>
        </a:prstGeom>
        <a:solidFill>
          <a:schemeClr val="accent2">
            <a:tint val="40000"/>
            <a:alpha val="90000"/>
            <a:hueOff val="-2627922"/>
            <a:satOff val="5348"/>
            <a:lumOff val="80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627922"/>
              <a:satOff val="5348"/>
              <a:lumOff val="8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Phase Two </a:t>
          </a:r>
          <a:r>
            <a:rPr lang="en-GB" sz="1900" kern="1200" dirty="0"/>
            <a:t>– Neutral Zone. The time “in-between” (Bridges &amp; Bridges, 2017)</a:t>
          </a:r>
          <a:endParaRPr lang="en-US" sz="1900" kern="1200" dirty="0"/>
        </a:p>
      </dsp:txBody>
      <dsp:txXfrm>
        <a:off x="3614737" y="1500572"/>
        <a:ext cx="3286125" cy="2369325"/>
      </dsp:txXfrm>
    </dsp:sp>
    <dsp:sp modelId="{EDC8B9C1-EF4C-EF4A-A54B-608C133C3B75}">
      <dsp:nvSpPr>
        <dsp:cNvPr id="0" name=""/>
        <dsp:cNvSpPr/>
      </dsp:nvSpPr>
      <dsp:spPr>
        <a:xfrm>
          <a:off x="4665468" y="394887"/>
          <a:ext cx="1184662" cy="1184662"/>
        </a:xfrm>
        <a:prstGeom prst="ellipse">
          <a:avLst/>
        </a:prstGeom>
        <a:solidFill>
          <a:schemeClr val="accent2">
            <a:hueOff val="-2295469"/>
            <a:satOff val="2031"/>
            <a:lumOff val="3608"/>
            <a:alphaOff val="0"/>
          </a:schemeClr>
        </a:solidFill>
        <a:ln w="12700" cap="flat" cmpd="sng" algn="ctr">
          <a:solidFill>
            <a:schemeClr val="accent2">
              <a:hueOff val="-2295469"/>
              <a:satOff val="2031"/>
              <a:lumOff val="3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38958" y="568377"/>
        <a:ext cx="837682" cy="837682"/>
      </dsp:txXfrm>
    </dsp:sp>
    <dsp:sp modelId="{34F79591-D815-9441-8018-B50A24AB776B}">
      <dsp:nvSpPr>
        <dsp:cNvPr id="0" name=""/>
        <dsp:cNvSpPr/>
      </dsp:nvSpPr>
      <dsp:spPr>
        <a:xfrm>
          <a:off x="3614737" y="3948804"/>
          <a:ext cx="3286125" cy="72"/>
        </a:xfrm>
        <a:prstGeom prst="rect">
          <a:avLst/>
        </a:prstGeom>
        <a:solidFill>
          <a:schemeClr val="accent2">
            <a:hueOff val="-3443203"/>
            <a:satOff val="3046"/>
            <a:lumOff val="5412"/>
            <a:alphaOff val="0"/>
          </a:schemeClr>
        </a:solidFill>
        <a:ln w="12700" cap="flat" cmpd="sng" algn="ctr">
          <a:solidFill>
            <a:schemeClr val="accent2">
              <a:hueOff val="-3443203"/>
              <a:satOff val="3046"/>
              <a:lumOff val="5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5882043-5D1D-B544-AA2A-AB29DE96200C}">
      <dsp:nvSpPr>
        <dsp:cNvPr id="0" name=""/>
        <dsp:cNvSpPr/>
      </dsp:nvSpPr>
      <dsp:spPr>
        <a:xfrm>
          <a:off x="7229475" y="0"/>
          <a:ext cx="3286125" cy="3948876"/>
        </a:xfrm>
        <a:prstGeom prst="rect">
          <a:avLst/>
        </a:prstGeom>
        <a:solidFill>
          <a:schemeClr val="accent2">
            <a:tint val="40000"/>
            <a:alpha val="90000"/>
            <a:hueOff val="-5255845"/>
            <a:satOff val="10696"/>
            <a:lumOff val="16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255845"/>
              <a:satOff val="10696"/>
              <a:lumOff val="16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Phase Three </a:t>
          </a:r>
          <a:r>
            <a:rPr lang="en-GB" sz="1900" kern="1200" dirty="0"/>
            <a:t>– New Beginnings. New identity/experience/energy. (Bridges &amp; Bridges, 2017)</a:t>
          </a:r>
          <a:endParaRPr lang="en-US" sz="1900" kern="1200" dirty="0"/>
        </a:p>
      </dsp:txBody>
      <dsp:txXfrm>
        <a:off x="7229475" y="1500572"/>
        <a:ext cx="3286125" cy="2369325"/>
      </dsp:txXfrm>
    </dsp:sp>
    <dsp:sp modelId="{8F7398D3-02CB-B945-BD15-0BF2D4B367BD}">
      <dsp:nvSpPr>
        <dsp:cNvPr id="0" name=""/>
        <dsp:cNvSpPr/>
      </dsp:nvSpPr>
      <dsp:spPr>
        <a:xfrm>
          <a:off x="8280206" y="394887"/>
          <a:ext cx="1184662" cy="1184662"/>
        </a:xfrm>
        <a:prstGeom prst="ellipse">
          <a:avLst/>
        </a:prstGeom>
        <a:solidFill>
          <a:schemeClr val="accent2">
            <a:hueOff val="-4590937"/>
            <a:satOff val="4062"/>
            <a:lumOff val="7216"/>
            <a:alphaOff val="0"/>
          </a:schemeClr>
        </a:solidFill>
        <a:ln w="12700" cap="flat" cmpd="sng" algn="ctr">
          <a:solidFill>
            <a:schemeClr val="accent2">
              <a:hueOff val="-4590937"/>
              <a:satOff val="4062"/>
              <a:lumOff val="721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53696" y="568377"/>
        <a:ext cx="837682" cy="837682"/>
      </dsp:txXfrm>
    </dsp:sp>
    <dsp:sp modelId="{8662C69A-4DE3-7E4D-808F-4791CACDDF36}">
      <dsp:nvSpPr>
        <dsp:cNvPr id="0" name=""/>
        <dsp:cNvSpPr/>
      </dsp:nvSpPr>
      <dsp:spPr>
        <a:xfrm>
          <a:off x="7229475" y="3948804"/>
          <a:ext cx="3286125" cy="72"/>
        </a:xfrm>
        <a:prstGeom prst="rect">
          <a:avLst/>
        </a:prstGeom>
        <a:solidFill>
          <a:schemeClr val="accent2">
            <a:hueOff val="-5738671"/>
            <a:satOff val="5077"/>
            <a:lumOff val="9020"/>
            <a:alphaOff val="0"/>
          </a:schemeClr>
        </a:solidFill>
        <a:ln w="12700" cap="flat" cmpd="sng" algn="ctr">
          <a:solidFill>
            <a:schemeClr val="accent2">
              <a:hueOff val="-5738671"/>
              <a:satOff val="5077"/>
              <a:lumOff val="9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379FBB-0BDC-854E-8BF8-8B435EEC1C7D}" type="datetimeFigureOut">
              <a:rPr lang="en-US" smtClean="0"/>
              <a:t>11/6/22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22BED8-C0AE-7445-855D-E03E225A77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015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22BED8-C0AE-7445-855D-E03E225A77B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3513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Reflective Practice 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22BED8-C0AE-7445-855D-E03E225A77B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8082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https://</a:t>
            </a:r>
            <a:r>
              <a:rPr lang="en-US" sz="1200" dirty="0" err="1"/>
              <a:t>education.nationalgeographic.org</a:t>
            </a:r>
            <a:r>
              <a:rPr lang="en-US" sz="1200" dirty="0"/>
              <a:t>/resource/understanding-rivers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22BED8-C0AE-7445-855D-E03E225A77B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467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AF160-7EE1-D0FE-CC35-F534777FA4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64A174-A31A-7000-0CDC-DAC146512B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87B1D-71BB-6E8A-784E-461FAA412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1E8A9-79B4-5149-9FC4-B2048BB0388B}" type="datetime1">
              <a:rPr lang="en-GB" smtClean="0"/>
              <a:t>06/11/2022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952971-CC18-1BC6-3D8E-B67743E17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1B0A3-762A-4731-512E-AE51EBDF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240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64062-0373-509D-8864-3657C4F28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A9646-51FD-CE2C-C4E1-D70A19A75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5D8433-B997-BAAA-BD0A-668237712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7BD7-6F60-8A4D-8569-94C375DE5932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0B7E7-8319-8FC7-8AD9-706117D91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8A9E8E-FB1E-E235-C23E-02229EE59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4955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3475E-8ACA-505F-8A44-E1200A85E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EF28B0-4E27-A3BA-95AD-AB796A3AF0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DCE15-94B3-531A-508D-52B91C071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E3931-AC26-5F4F-9411-2819CFF35F56}" type="datetime1">
              <a:rPr lang="en-GB" smtClean="0"/>
              <a:t>06/11/2022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6CD3C5-E2FA-6CD4-AAA9-AE788E3D1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CF6A6-04C8-597B-A1B3-019DED925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073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81ECE-8B14-DD7E-969B-F08FE1957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FF541-A253-D152-70EA-BC956853CD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547388-F5FC-6439-ECFD-2660BB6297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BADD6-2811-D789-2F7F-BB21F1B7A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F9D9A-781F-D54D-8716-89EA6BB57E99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EE85A2-7F82-8CE8-5ECD-5BA7D0712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9477F0-9065-C539-8837-34692F817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649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A21DE-00E0-D418-DEA4-54EB39483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1DA1B-CD5C-C8A2-8F64-93C2C70E62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5E013B-BC2D-E472-AD8C-1EA95C0DB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B10147-0A09-E84D-6265-DFEAFD8A13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147B97-7B2F-4A23-D792-BC4E5EBBEA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A906AE-8126-2B50-164D-CB0BCD3B5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5CAAA-83D5-114C-A5E1-702FAA80B286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AD6554-0F6D-B742-D407-752B5DC4A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0285D6-E396-283A-9792-A26E35ADE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840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3B6E7-1E28-519E-6A11-D22DB149E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6D26C6-BB1F-4B3B-C9CA-CF840D4E1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804FD-76F9-BF4B-9DF0-81FC0179362A}" type="datetime1">
              <a:rPr lang="en-GB" smtClean="0"/>
              <a:t>06/11/2022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B96138-0745-3CA6-BE2C-D07BADB30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F240D9-A5E5-476E-9CD8-661FE1180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465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CBB0F0-9ADD-7B4D-3FA0-43EC79637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06BCF1-5A33-1345-AE6D-068215B04384}" type="datetime1">
              <a:rPr lang="en-GB" smtClean="0"/>
              <a:t>06/11/2022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F582EF-BDA0-4FBB-9E8D-D0FC6922A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DF7D72-C25A-D128-4E83-1488120C2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923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5AC55-C766-4D7D-6F2E-635D08406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9E25E-65AD-99B7-EAAC-311EDF81C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78A680-B17D-47ED-047D-646CF0782D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CB11A-79F9-D61F-25A5-7BD54EFEA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48494-591E-D741-A52D-FA2C2FD78B37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B68CE-D766-275F-4BF7-2A0B02718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A6BD7E-A73C-8366-67E5-991FB5542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90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C1BF5-076B-9749-04AF-8808C9301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C67079-0156-9EA3-0D85-53DD9C5F3C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220D37-D743-23B1-2847-A3C8B8293D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DE581F-46A7-CB44-C8F8-DC5859508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164C4-7CDB-8B4B-9BC1-6B62A132F4D3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E76164-4E65-F9E0-6AA8-482C55BC7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14DAD7-6DAD-43DE-789C-3E790C151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261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C98CB-5A33-98CB-D577-4D74C3CC9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7242A7-4FE6-3588-18A9-63C84904F6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896EF-D224-A541-4AA2-66B81B45B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ADB6E-FC52-B04E-9797-1233619312AC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E7AFB0-5A71-6818-A629-EEB3390B2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FD9084-75B9-BCCE-7910-24D83D8AE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987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BABA68-CAE4-A24C-D95B-510EF043AD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B90D13-2B88-0DBB-F9DB-31F8261899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F2671-1EB9-0BDD-7F18-DB438401A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E72E6-8192-E44C-BC48-272AE55F629D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5B9E8-01E7-1973-80AC-3C5DA72E2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34594D-57A6-CC8F-E372-44F7B1150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598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622972-9D9A-67E7-CDB9-34C652A8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F8BE73-29ED-94F4-9C6C-9A0AA4BAAE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FC47F4-6234-9C2D-C623-C744E5D6B2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ADC5C6-C04C-A045-B02B-AD350451B66C}" type="datetime1">
              <a:rPr lang="en-GB" smtClean="0"/>
              <a:t>06/11/2022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FB904-7D28-AFC1-086C-621F904031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5A635-D495-9531-59E1-EFACBA3F09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6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5" r:id="rId1"/>
    <p:sldLayoutId id="2147484006" r:id="rId2"/>
    <p:sldLayoutId id="2147484007" r:id="rId3"/>
    <p:sldLayoutId id="2147484008" r:id="rId4"/>
    <p:sldLayoutId id="2147484009" r:id="rId5"/>
    <p:sldLayoutId id="2147484010" r:id="rId6"/>
    <p:sldLayoutId id="2147484011" r:id="rId7"/>
    <p:sldLayoutId id="2147484012" r:id="rId8"/>
    <p:sldLayoutId id="2147484013" r:id="rId9"/>
    <p:sldLayoutId id="2147484014" r:id="rId10"/>
    <p:sldLayoutId id="214748401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stockphoto.com/photo/luminous-figurine-of-a-unique-person-individuality-in-the-group-3d-render-gm1284943702-381931450?phrase=self%20discovery" TargetMode="External"/><Relationship Id="rId3" Type="http://schemas.openxmlformats.org/officeDocument/2006/relationships/hyperlink" Target="https://wmbridges.com/about/what-is-transition/" TargetMode="External"/><Relationship Id="rId7" Type="http://schemas.openxmlformats.org/officeDocument/2006/relationships/hyperlink" Target="https://www.istockphoto.com/photo/little-birds-escape-out-of-birdcage-gm898680966-247986232?phrase=bird%20leaving%20" TargetMode="External"/><Relationship Id="rId2" Type="http://schemas.openxmlformats.org/officeDocument/2006/relationships/hyperlink" Target="http://www.surfbirds.com/community-blogs/blog/2016/02/28/keep-nest-boxes-simple-not-stylish-says-rspb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stockphoto.com/photo/change-ahead-sign-on-the-road-disappearing-into-the-distance-gm1215333448-353943531?phrase=transition" TargetMode="External"/><Relationship Id="rId5" Type="http://schemas.openxmlformats.org/officeDocument/2006/relationships/hyperlink" Target="https://www.istockphoto.com/photo/open-the-door-and-door-handle-with-a-key-and-a-keychain-shaped-house-property-gm1351204753-427040748?phrase=moving%20out" TargetMode="External"/><Relationship Id="rId4" Type="http://schemas.openxmlformats.org/officeDocument/2006/relationships/hyperlink" Target="https://www.istockphoto.com/photo/graduation-celebrations-throwing-caps-into-a-blue-sky-gm1223427521-359373474?phrase=graduation%20ceremony%20uk" TargetMode="External"/><Relationship Id="rId9" Type="http://schemas.openxmlformats.org/officeDocument/2006/relationships/hyperlink" Target="https://www.istockphoto.com/photo/female-hiker-jumps-between-rock-summits-gm1155242241-314440402?phrase=self%20discove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4" name="Picture 4" descr="A bird sitting in a tree full of blossoms">
            <a:extLst>
              <a:ext uri="{FF2B5EF4-FFF2-40B4-BE49-F238E27FC236}">
                <a16:creationId xmlns:a16="http://schemas.microsoft.com/office/drawing/2014/main" id="{59E5D917-D066-0BB3-E182-85C2A47DB4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" r="21333" b="-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51" name="Freeform: Shape 5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3" name="Freeform: Shape 5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6DC16-D2D5-16C6-444C-218D490332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927" y="1189139"/>
            <a:ext cx="4023360" cy="1247322"/>
          </a:xfrm>
        </p:spPr>
        <p:txBody>
          <a:bodyPr anchor="b">
            <a:normAutofit/>
          </a:bodyPr>
          <a:lstStyle/>
          <a:p>
            <a:pPr algn="l"/>
            <a:r>
              <a:rPr lang="en-US" sz="4800" b="1" dirty="0"/>
              <a:t>Melissa Davies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8EF8C1-5A10-084A-3890-85C09F5653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669" y="2824929"/>
            <a:ext cx="3933306" cy="654357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sz="2000" b="1" dirty="0"/>
              <a:t>The Journey To Today</a:t>
            </a:r>
          </a:p>
        </p:txBody>
      </p:sp>
      <p:sp>
        <p:nvSpPr>
          <p:cNvPr id="48" name="Rectangle 5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156EF-2EF7-8F06-629B-3C2CEE8C7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</a:p>
        </p:txBody>
      </p:sp>
    </p:spTree>
    <p:extLst>
      <p:ext uri="{BB962C8B-B14F-4D97-AF65-F5344CB8AC3E}">
        <p14:creationId xmlns:p14="http://schemas.microsoft.com/office/powerpoint/2010/main" val="3599032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B95CF-71C2-A8F4-A912-93965DE25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000" b="1">
                <a:latin typeface="+mn-lt"/>
              </a:rPr>
              <a:t>Introduction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B91433D-F309-A228-BA20-988FE1D6D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 b="1" dirty="0"/>
              <a:t>Models of Reflective Practice</a:t>
            </a:r>
          </a:p>
          <a:p>
            <a:pPr lvl="1">
              <a:buFontTx/>
              <a:buChar char="-"/>
            </a:pPr>
            <a:r>
              <a:rPr lang="en-US" sz="2200" dirty="0"/>
              <a:t>Strength &amp; Weakness</a:t>
            </a:r>
          </a:p>
          <a:p>
            <a:pPr marL="457200" lvl="1" indent="0">
              <a:buNone/>
            </a:pPr>
            <a:endParaRPr lang="en-US" sz="2200" dirty="0"/>
          </a:p>
          <a:p>
            <a:r>
              <a:rPr lang="en-US" sz="2200" b="1" dirty="0"/>
              <a:t>Own process of Reflection</a:t>
            </a:r>
          </a:p>
          <a:p>
            <a:pPr lvl="1">
              <a:buFontTx/>
              <a:buChar char="-"/>
            </a:pPr>
            <a:r>
              <a:rPr lang="en-US" sz="2200" dirty="0"/>
              <a:t>My Journey to today</a:t>
            </a:r>
          </a:p>
          <a:p>
            <a:pPr marL="457200" lvl="1" indent="0">
              <a:buNone/>
            </a:pPr>
            <a:endParaRPr lang="en-US" sz="2200" dirty="0"/>
          </a:p>
          <a:p>
            <a:r>
              <a:rPr lang="en-US" sz="2200" b="1" dirty="0"/>
              <a:t>Identifying a significant transition in my life</a:t>
            </a:r>
          </a:p>
          <a:p>
            <a:pPr marL="457200" lvl="1" indent="0">
              <a:buNone/>
            </a:pPr>
            <a:r>
              <a:rPr lang="en-US" sz="2200" dirty="0"/>
              <a:t>- Using relevant theory to support my discussion</a:t>
            </a:r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8EDC0F-D7FE-47BB-EBBC-183FCAF61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Melissa Davies - 2215292</a:t>
            </a:r>
          </a:p>
        </p:txBody>
      </p:sp>
    </p:spTree>
    <p:extLst>
      <p:ext uri="{BB962C8B-B14F-4D97-AF65-F5344CB8AC3E}">
        <p14:creationId xmlns:p14="http://schemas.microsoft.com/office/powerpoint/2010/main" val="60302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3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0CAD7-D4D5-1568-C1F5-C39571CEB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pPr algn="ctr"/>
            <a:r>
              <a:rPr lang="en-US" sz="5200" b="1" dirty="0">
                <a:latin typeface="+mn-lt"/>
              </a:rPr>
              <a:t>What is Reflective Practice?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54FC3C-B3AA-B6CA-8BD9-4B81EABE0B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453265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985AC7-A247-1672-3EE7-6DCA2E1E6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608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3779C-8D76-1144-5051-E68D31C85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75" y="887542"/>
            <a:ext cx="4023360" cy="11721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1" i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Reflective</a:t>
            </a:r>
            <a:r>
              <a:rPr lang="en-US" sz="38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&amp; </a:t>
            </a:r>
            <a:r>
              <a:rPr lang="en-US" sz="3800" b="1" i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Reflexive</a:t>
            </a:r>
            <a:r>
              <a:rPr lang="en-US" sz="38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 Practice 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96FA90-96B5-CBEE-EC20-A56695CA083C}"/>
              </a:ext>
            </a:extLst>
          </p:cNvPr>
          <p:cNvSpPr txBox="1"/>
          <p:nvPr/>
        </p:nvSpPr>
        <p:spPr>
          <a:xfrm>
            <a:off x="8677835" y="6149575"/>
            <a:ext cx="4805082" cy="7786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Bolton (2010) ; </a:t>
            </a:r>
            <a:r>
              <a:rPr lang="en-US" sz="1400" dirty="0" err="1"/>
              <a:t>Bager-Charleson</a:t>
            </a:r>
            <a:r>
              <a:rPr lang="en-US" sz="1400" dirty="0"/>
              <a:t> (2010)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C760B9-4592-DF6B-993F-405D4190E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Melissa Davies - 2215292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AF8C39D-8C37-7D34-0CA6-CACA5F26B8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3292901"/>
              </p:ext>
            </p:extLst>
          </p:nvPr>
        </p:nvGraphicFramePr>
        <p:xfrm>
          <a:off x="4654296" y="1066907"/>
          <a:ext cx="6903721" cy="4724188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399835">
                  <a:extLst>
                    <a:ext uri="{9D8B030D-6E8A-4147-A177-3AD203B41FA5}">
                      <a16:colId xmlns:a16="http://schemas.microsoft.com/office/drawing/2014/main" val="1345507311"/>
                    </a:ext>
                  </a:extLst>
                </a:gridCol>
                <a:gridCol w="3503886">
                  <a:extLst>
                    <a:ext uri="{9D8B030D-6E8A-4147-A177-3AD203B41FA5}">
                      <a16:colId xmlns:a16="http://schemas.microsoft.com/office/drawing/2014/main" val="1598054156"/>
                    </a:ext>
                  </a:extLst>
                </a:gridCol>
              </a:tblGrid>
              <a:tr h="517076">
                <a:tc>
                  <a:txBody>
                    <a:bodyPr/>
                    <a:lstStyle/>
                    <a:p>
                      <a:pPr algn="ctr"/>
                      <a:r>
                        <a:rPr lang="en-US" sz="1500" b="1" cap="all" spc="60" dirty="0">
                          <a:solidFill>
                            <a:schemeClr val="bg1"/>
                          </a:solidFill>
                        </a:rPr>
                        <a:t>Reflection </a:t>
                      </a:r>
                    </a:p>
                  </a:txBody>
                  <a:tcPr marL="117517" marR="117517" marT="117517" marB="11751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 b="1" cap="all" spc="60" dirty="0">
                          <a:solidFill>
                            <a:schemeClr val="bg1"/>
                          </a:solidFill>
                        </a:rPr>
                        <a:t>Reflexivity</a:t>
                      </a:r>
                    </a:p>
                  </a:txBody>
                  <a:tcPr marL="117517" marR="117517" marT="117517" marB="117517"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1949968"/>
                  </a:ext>
                </a:extLst>
              </a:tr>
              <a:tr h="2103556">
                <a:tc>
                  <a:txBody>
                    <a:bodyPr/>
                    <a:lstStyle/>
                    <a:p>
                      <a:pPr algn="ctr"/>
                      <a:r>
                        <a:rPr lang="en-US" sz="2100" cap="none" spc="0" dirty="0">
                          <a:solidFill>
                            <a:schemeClr val="tx1"/>
                          </a:solidFill>
                        </a:rPr>
                        <a:t>“Reliving / Reviewing an experience.”</a:t>
                      </a:r>
                    </a:p>
                  </a:txBody>
                  <a:tcPr marL="117517" marR="117517" marT="58759" marB="117517">
                    <a:lnL w="12700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cap="none" spc="0" dirty="0">
                          <a:solidFill>
                            <a:schemeClr val="tx1"/>
                          </a:solidFill>
                        </a:rPr>
                        <a:t>“Standing </a:t>
                      </a:r>
                      <a:r>
                        <a:rPr lang="en-US" sz="2100" i="1" cap="none" spc="0" dirty="0">
                          <a:solidFill>
                            <a:schemeClr val="tx1"/>
                          </a:solidFill>
                        </a:rPr>
                        <a:t>outside</a:t>
                      </a:r>
                      <a:r>
                        <a:rPr lang="en-US" sz="2100" cap="none" spc="0" dirty="0">
                          <a:solidFill>
                            <a:schemeClr val="tx1"/>
                          </a:solidFill>
                        </a:rPr>
                        <a:t> the self.”</a:t>
                      </a:r>
                    </a:p>
                    <a:p>
                      <a:pPr algn="ctr"/>
                      <a:endParaRPr lang="en-US" sz="21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100" cap="none" spc="0" dirty="0">
                          <a:solidFill>
                            <a:schemeClr val="tx1"/>
                          </a:solidFill>
                        </a:rPr>
                        <a:t>“We become aware of the </a:t>
                      </a:r>
                      <a:r>
                        <a:rPr lang="en-US" sz="2100" i="1" cap="none" spc="0" dirty="0">
                          <a:solidFill>
                            <a:schemeClr val="tx1"/>
                          </a:solidFill>
                        </a:rPr>
                        <a:t>limitations </a:t>
                      </a:r>
                      <a:r>
                        <a:rPr lang="en-US" sz="2100" cap="none" spc="0" dirty="0">
                          <a:solidFill>
                            <a:schemeClr val="tx1"/>
                          </a:solidFill>
                        </a:rPr>
                        <a:t>of our own knowledge.”</a:t>
                      </a:r>
                    </a:p>
                    <a:p>
                      <a:pPr algn="ctr"/>
                      <a:endParaRPr lang="en-US" sz="21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17517" marR="117517" marT="58759" marB="11751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583035"/>
                  </a:ext>
                </a:extLst>
              </a:tr>
              <a:tr h="2103556">
                <a:tc>
                  <a:txBody>
                    <a:bodyPr/>
                    <a:lstStyle/>
                    <a:p>
                      <a:pPr algn="ctr"/>
                      <a:r>
                        <a:rPr lang="en-US" sz="2100" cap="none" spc="0" dirty="0">
                          <a:solidFill>
                            <a:schemeClr val="tx1"/>
                          </a:solidFill>
                        </a:rPr>
                        <a:t>“What was experienced? How did we feel about it?”</a:t>
                      </a:r>
                    </a:p>
                  </a:txBody>
                  <a:tcPr marL="117517" marR="117517" marT="58759" marB="11751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“</a:t>
                      </a:r>
                      <a:r>
                        <a:rPr lang="en-GB" sz="2100" i="1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Identify</a:t>
                      </a:r>
                      <a:r>
                        <a:rPr lang="en-GB" sz="2100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&amp; </a:t>
                      </a:r>
                      <a:r>
                        <a:rPr lang="en-GB" sz="2100" i="1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challenge</a:t>
                      </a:r>
                      <a:r>
                        <a:rPr lang="en-GB" sz="2100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own assumptions, using </a:t>
                      </a:r>
                      <a:r>
                        <a:rPr lang="en-GB" sz="2100" i="1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theoretical</a:t>
                      </a:r>
                      <a:r>
                        <a:rPr lang="en-GB" sz="2100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en-GB" sz="2100" i="1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cultural</a:t>
                      </a:r>
                      <a:r>
                        <a:rPr lang="en-GB" sz="2100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lang="en-GB" sz="2100" i="1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psychological</a:t>
                      </a:r>
                      <a:r>
                        <a:rPr lang="en-GB" sz="2100" kern="1200" cap="none" spc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positions of others.”</a:t>
                      </a:r>
                    </a:p>
                    <a:p>
                      <a:endParaRPr lang="en-US" sz="21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17517" marR="117517" marT="58759" marB="11751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60494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9958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393BC-B9EC-C2B6-68CC-942C0E02E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+mn-lt"/>
              </a:rPr>
              <a:t>Models of Reflective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7F79C-D54C-D990-AD99-4D06CA9CA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805113" cy="560388"/>
          </a:xfrm>
        </p:spPr>
        <p:txBody>
          <a:bodyPr/>
          <a:lstStyle/>
          <a:p>
            <a:r>
              <a:rPr lang="en-US" dirty="0"/>
              <a:t>The ERA Model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5C442BC-70B2-5688-78F3-3E71AE967B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0365470"/>
              </p:ext>
            </p:extLst>
          </p:nvPr>
        </p:nvGraphicFramePr>
        <p:xfrm>
          <a:off x="-329407" y="2520950"/>
          <a:ext cx="6425407" cy="3474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346304A-1723-7533-EB30-50C20F0AF5A3}"/>
              </a:ext>
            </a:extLst>
          </p:cNvPr>
          <p:cNvSpPr txBox="1"/>
          <p:nvPr/>
        </p:nvSpPr>
        <p:spPr>
          <a:xfrm>
            <a:off x="6710560" y="1629493"/>
            <a:ext cx="3886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Driscoll’s What? Model 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EAD3E98-8DC9-6DB5-C291-CD563D659B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1281594"/>
              </p:ext>
            </p:extLst>
          </p:nvPr>
        </p:nvGraphicFramePr>
        <p:xfrm>
          <a:off x="6096000" y="2520950"/>
          <a:ext cx="5115321" cy="3474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AC8A9AB-3388-D2CD-68F2-688177B602D8}"/>
              </a:ext>
            </a:extLst>
          </p:cNvPr>
          <p:cNvSpPr txBox="1"/>
          <p:nvPr/>
        </p:nvSpPr>
        <p:spPr>
          <a:xfrm>
            <a:off x="531018" y="6396289"/>
            <a:ext cx="34194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Bassott</a:t>
            </a:r>
            <a:r>
              <a:rPr lang="en-US" sz="1200" dirty="0"/>
              <a:t> (2016)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0C12E3-F42C-F7C3-DB18-CDA1C4A4D27C}"/>
              </a:ext>
            </a:extLst>
          </p:cNvPr>
          <p:cNvSpPr txBox="1"/>
          <p:nvPr/>
        </p:nvSpPr>
        <p:spPr>
          <a:xfrm>
            <a:off x="8982471" y="6396289"/>
            <a:ext cx="44577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Lynch, </a:t>
            </a:r>
            <a:r>
              <a:rPr lang="en-US" sz="1200" dirty="0" err="1"/>
              <a:t>Hancox</a:t>
            </a:r>
            <a:r>
              <a:rPr lang="en-US" sz="1200" dirty="0"/>
              <a:t>, </a:t>
            </a:r>
            <a:r>
              <a:rPr lang="en-US" sz="1200" dirty="0" err="1"/>
              <a:t>Happell</a:t>
            </a:r>
            <a:r>
              <a:rPr lang="en-US" sz="1200" dirty="0"/>
              <a:t> &amp; (2009) Pg 111Parker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5CA1191B-749F-9FC8-F615-00F1E9A39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6691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F39A7-3FF4-C327-FDC6-33970969DB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+mn-lt"/>
              </a:rPr>
              <a:t>Models of Reflective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34889-E41A-E737-BDD0-B748A12E3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3284096" cy="488950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en-US" dirty="0"/>
              <a:t>Gibbs’ Reflective Cycle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1F5DE3-E511-814F-92B1-9DF56E3658A4}"/>
              </a:ext>
            </a:extLst>
          </p:cNvPr>
          <p:cNvSpPr txBox="1"/>
          <p:nvPr/>
        </p:nvSpPr>
        <p:spPr>
          <a:xfrm>
            <a:off x="7089731" y="1788180"/>
            <a:ext cx="45344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2400" dirty="0"/>
              <a:t>Kolb’s </a:t>
            </a:r>
            <a:r>
              <a:rPr lang="en-US" sz="2400" dirty="0" err="1"/>
              <a:t>Experiental</a:t>
            </a:r>
            <a:r>
              <a:rPr lang="en-US" sz="2400" dirty="0"/>
              <a:t> Learning Model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C8A98ABB-8B2A-1718-79C7-FFFD527625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15711402"/>
              </p:ext>
            </p:extLst>
          </p:nvPr>
        </p:nvGraphicFramePr>
        <p:xfrm>
          <a:off x="-181547" y="2640861"/>
          <a:ext cx="6277547" cy="35750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0902126-2858-ADD5-4DD4-F46EE0755190}"/>
              </a:ext>
            </a:extLst>
          </p:cNvPr>
          <p:cNvSpPr txBox="1"/>
          <p:nvPr/>
        </p:nvSpPr>
        <p:spPr>
          <a:xfrm>
            <a:off x="212633" y="6215876"/>
            <a:ext cx="36276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Grant, </a:t>
            </a:r>
            <a:r>
              <a:rPr lang="en-US" sz="1200" dirty="0" err="1"/>
              <a:t>McKimm</a:t>
            </a:r>
            <a:r>
              <a:rPr lang="en-US" sz="1200" dirty="0"/>
              <a:t> &amp; Murphy (2017) Pg 44.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8D6623F-6B91-FC17-9AD0-81A3C8309B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7501676"/>
              </p:ext>
            </p:extLst>
          </p:nvPr>
        </p:nvGraphicFramePr>
        <p:xfrm>
          <a:off x="6793739" y="2775772"/>
          <a:ext cx="5165215" cy="3305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2714BA8-4319-2B6C-7C16-759017A50B66}"/>
              </a:ext>
            </a:extLst>
          </p:cNvPr>
          <p:cNvSpPr txBox="1"/>
          <p:nvPr/>
        </p:nvSpPr>
        <p:spPr>
          <a:xfrm>
            <a:off x="9376347" y="6268336"/>
            <a:ext cx="31929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Moon (2013) Pg 126; Jasper, (2003) Pg 3.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D58B8E4-1862-5F0B-3A19-A5BA7E5AD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879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E22E7-00C8-C886-1610-5D70DBBFA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dirty="0">
                <a:latin typeface="+mn-lt"/>
              </a:rPr>
              <a:t>Why is it important?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8BE8C0-E9C4-B628-444E-ACFD07247745}"/>
              </a:ext>
            </a:extLst>
          </p:cNvPr>
          <p:cNvSpPr txBox="1"/>
          <p:nvPr/>
        </p:nvSpPr>
        <p:spPr>
          <a:xfrm>
            <a:off x="6437981" y="1515038"/>
            <a:ext cx="6284259" cy="4378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800" b="1" dirty="0">
                <a:solidFill>
                  <a:schemeClr val="accent1"/>
                </a:solidFill>
              </a:rPr>
              <a:t>HOWEVER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400" dirty="0"/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Reflective Practice is not for everyone.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Negative Consequences when forced to reflect. (Taylor, 2010)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dirty="0"/>
              <a:t>Requires, time, commitment &amp; effort.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endParaRPr lang="en-US" sz="2400" b="1" dirty="0"/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190C57-4344-1388-3C31-DA8339E344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Melissa Davies - 2215292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A36D3F-CCF4-4072-381D-96314FF0F53F}"/>
              </a:ext>
            </a:extLst>
          </p:cNvPr>
          <p:cNvSpPr txBox="1"/>
          <p:nvPr/>
        </p:nvSpPr>
        <p:spPr>
          <a:xfrm>
            <a:off x="4654296" y="2706624"/>
            <a:ext cx="6894576" cy="3483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8100CC-C050-61AB-27A6-A605FAB99763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10DE021-4F95-009A-A7C1-38D3FD34D600}"/>
              </a:ext>
            </a:extLst>
          </p:cNvPr>
          <p:cNvSpPr txBox="1"/>
          <p:nvPr/>
        </p:nvSpPr>
        <p:spPr>
          <a:xfrm>
            <a:off x="153722" y="2085177"/>
            <a:ext cx="6284259" cy="295835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Pause / Evaluate &amp; Learn from an experience.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Express &amp; Explore experiences that may be difficult to communicate. (Bolton, 2010)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Develops self-awareness.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Think outside the box. (</a:t>
            </a:r>
            <a:r>
              <a:rPr lang="en-US" sz="2400" dirty="0" err="1"/>
              <a:t>Bassott</a:t>
            </a:r>
            <a:r>
              <a:rPr lang="en-US" sz="2400" dirty="0"/>
              <a:t>)</a:t>
            </a:r>
          </a:p>
        </p:txBody>
      </p:sp>
      <p:pic>
        <p:nvPicPr>
          <p:cNvPr id="38" name="Graphic 28" descr="Error">
            <a:extLst>
              <a:ext uri="{FF2B5EF4-FFF2-40B4-BE49-F238E27FC236}">
                <a16:creationId xmlns:a16="http://schemas.microsoft.com/office/drawing/2014/main" id="{A528272B-CBF0-CF39-9E2A-C2F9A531F9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0" y="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2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5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97491-D12F-E4B5-D8DA-951D63B67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 b="1" dirty="0">
                <a:latin typeface="+mn-lt"/>
              </a:rPr>
              <a:t>My Journey to Today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D9B16-130E-3EBC-535F-1C6F00877F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550462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C9DFE9-BCCA-81E4-4D98-14EAF6832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116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2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A4EE7-21D6-0260-85A8-4AB4020E8F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400" b="1" dirty="0">
                <a:latin typeface="+mn-lt"/>
              </a:rPr>
              <a:t>Metaphor</a:t>
            </a:r>
            <a:endParaRPr lang="en-US" sz="5400" b="1" kern="1200" dirty="0">
              <a:latin typeface="+mn-lt"/>
            </a:endParaRPr>
          </a:p>
        </p:txBody>
      </p:sp>
      <p:sp>
        <p:nvSpPr>
          <p:cNvPr id="8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52B-528B-45B6-DCCA-16DBBFF90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 kern="1200" dirty="0">
                <a:latin typeface="+mn-lt"/>
                <a:ea typeface="+mn-ea"/>
                <a:cs typeface="+mn-cs"/>
              </a:rPr>
              <a:t>“A frame through which we </a:t>
            </a:r>
            <a:r>
              <a:rPr lang="en-US" sz="2200" i="1" kern="1200" dirty="0">
                <a:latin typeface="+mn-lt"/>
                <a:ea typeface="+mn-ea"/>
                <a:cs typeface="+mn-cs"/>
              </a:rPr>
              <a:t>perceive</a:t>
            </a:r>
            <a:r>
              <a:rPr lang="en-US" sz="2200" kern="1200" dirty="0">
                <a:latin typeface="+mn-lt"/>
                <a:ea typeface="+mn-ea"/>
                <a:cs typeface="+mn-cs"/>
              </a:rPr>
              <a:t>, </a:t>
            </a:r>
            <a:r>
              <a:rPr lang="en-US" sz="2200" i="1" kern="1200" dirty="0">
                <a:latin typeface="+mn-lt"/>
                <a:ea typeface="+mn-ea"/>
                <a:cs typeface="+mn-cs"/>
              </a:rPr>
              <a:t>understand</a:t>
            </a:r>
            <a:r>
              <a:rPr lang="en-US" sz="2200" kern="1200" dirty="0">
                <a:latin typeface="+mn-lt"/>
                <a:ea typeface="+mn-ea"/>
                <a:cs typeface="+mn-cs"/>
              </a:rPr>
              <a:t> and </a:t>
            </a:r>
            <a:r>
              <a:rPr lang="en-US" sz="2200" i="1" kern="1200" dirty="0">
                <a:latin typeface="+mn-lt"/>
                <a:ea typeface="+mn-ea"/>
                <a:cs typeface="+mn-cs"/>
              </a:rPr>
              <a:t>feel</a:t>
            </a:r>
            <a:r>
              <a:rPr lang="en-US" sz="2200" kern="1200" dirty="0">
                <a:latin typeface="+mn-lt"/>
                <a:ea typeface="+mn-ea"/>
                <a:cs typeface="+mn-cs"/>
              </a:rPr>
              <a:t>.” (</a:t>
            </a:r>
            <a:r>
              <a:rPr lang="en-US" sz="2200" kern="1200" dirty="0" err="1">
                <a:latin typeface="+mn-lt"/>
                <a:ea typeface="+mn-ea"/>
                <a:cs typeface="+mn-cs"/>
              </a:rPr>
              <a:t>Gillie</a:t>
            </a:r>
            <a:r>
              <a:rPr lang="en-US" sz="2200" kern="1200" dirty="0">
                <a:latin typeface="+mn-lt"/>
                <a:ea typeface="+mn-ea"/>
                <a:cs typeface="+mn-cs"/>
              </a:rPr>
              <a:t> Bolton, 2010. Pg.)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53ED23-9F16-7DCB-3AF8-0EA90CA3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209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7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7CE689-0910-8612-E039-8B18A9ED955A}"/>
              </a:ext>
            </a:extLst>
          </p:cNvPr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 b="1" i="1" kern="1200" dirty="0">
                <a:solidFill>
                  <a:schemeClr val="tx1"/>
                </a:solidFill>
                <a:ea typeface="+mj-ea"/>
                <a:cs typeface="+mj-cs"/>
              </a:rPr>
              <a:t>A Bird Leaving its Nest</a:t>
            </a:r>
          </a:p>
        </p:txBody>
      </p:sp>
      <p:sp>
        <p:nvSpPr>
          <p:cNvPr id="88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38631D-6F0A-2947-BE90-5B932245FAD1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 dirty="0"/>
              <a:t>Blue Tit Leaving Nest Box</a:t>
            </a:r>
            <a:r>
              <a:rPr lang="en-US" sz="1400" dirty="0"/>
              <a:t>, Nick </a:t>
            </a:r>
            <a:r>
              <a:rPr lang="en-US" sz="1400" dirty="0" err="1"/>
              <a:t>Ransdale</a:t>
            </a:r>
            <a:r>
              <a:rPr lang="en-US" sz="1400" dirty="0"/>
              <a:t> (2016)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F26D8D-1F96-D10D-E54A-028CF7A273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92" b="539"/>
          <a:stretch/>
        </p:blipFill>
        <p:spPr>
          <a:xfrm>
            <a:off x="4654296" y="703191"/>
            <a:ext cx="6903720" cy="5451619"/>
          </a:xfrm>
          <a:prstGeom prst="rect">
            <a:avLst/>
          </a:prstGeom>
        </p:spPr>
      </p:pic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2A0F63F8-CFAC-80E7-70B4-A4B86CB4F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A85A5D-ECB2-93E9-C8F7-26411F0B0C25}"/>
              </a:ext>
            </a:extLst>
          </p:cNvPr>
          <p:cNvSpPr txBox="1"/>
          <p:nvPr/>
        </p:nvSpPr>
        <p:spPr>
          <a:xfrm>
            <a:off x="420116" y="3906471"/>
            <a:ext cx="3937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i="1" dirty="0"/>
              <a:t>“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Leaving the parental home is one of the most important events in the transition to adulthood</a:t>
            </a:r>
            <a:r>
              <a:rPr lang="en-GB" sz="1800" i="1" dirty="0">
                <a:ea typeface="Calibri" panose="020F0502020204030204" pitchFamily="34" charset="0"/>
                <a:cs typeface="Times New Roman" panose="02020603050405020304" pitchFamily="18" charset="0"/>
              </a:rPr>
              <a:t>.”</a:t>
            </a:r>
          </a:p>
          <a:p>
            <a:pPr algn="r"/>
            <a:endParaRPr lang="en-US" sz="1200" dirty="0"/>
          </a:p>
          <a:p>
            <a:pPr algn="r"/>
            <a:r>
              <a:rPr lang="en-US" sz="1200" dirty="0"/>
              <a:t>Doran, </a:t>
            </a:r>
            <a:r>
              <a:rPr lang="en-US" sz="1200" dirty="0" err="1"/>
              <a:t>Miras</a:t>
            </a:r>
            <a:r>
              <a:rPr lang="en-US" sz="1200" dirty="0"/>
              <a:t> &amp; </a:t>
            </a:r>
            <a:r>
              <a:rPr lang="en-US" sz="1200" dirty="0" err="1"/>
              <a:t>Calvache</a:t>
            </a:r>
            <a:r>
              <a:rPr lang="en-US" sz="1200" dirty="0"/>
              <a:t> (2020, pg. 73)</a:t>
            </a:r>
          </a:p>
          <a:p>
            <a:pPr algn="r"/>
            <a:endParaRPr lang="en-US" sz="1200" i="1" dirty="0"/>
          </a:p>
          <a:p>
            <a:pPr algn="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67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in the sky&#10;&#10;Description automatically generated with low confidence">
            <a:extLst>
              <a:ext uri="{FF2B5EF4-FFF2-40B4-BE49-F238E27FC236}">
                <a16:creationId xmlns:a16="http://schemas.microsoft.com/office/drawing/2014/main" id="{46D264A9-50BC-3500-0935-4A5FD6A08D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229083"/>
            <a:ext cx="3292524" cy="1852044"/>
          </a:xfrm>
          <a:prstGeom prst="rect">
            <a:avLst/>
          </a:prstGeom>
        </p:spPr>
      </p:pic>
      <p:cxnSp>
        <p:nvCxnSpPr>
          <p:cNvPr id="31" name="Straight Connector 32">
            <a:extLst>
              <a:ext uri="{FF2B5EF4-FFF2-40B4-BE49-F238E27FC236}">
                <a16:creationId xmlns:a16="http://schemas.microsoft.com/office/drawing/2014/main" id="{D4BDCD00-BA97-40D8-93CD-0A9CA931B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2080" y="3429000"/>
            <a:ext cx="2636520" cy="0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close-up of a door handle&#10;&#10;Description automatically generated with low confidence">
            <a:extLst>
              <a:ext uri="{FF2B5EF4-FFF2-40B4-BE49-F238E27FC236}">
                <a16:creationId xmlns:a16="http://schemas.microsoft.com/office/drawing/2014/main" id="{022E82FF-2579-F4E0-11C7-9DB41E512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2003" y="3671316"/>
            <a:ext cx="3093249" cy="2057011"/>
          </a:xfrm>
          <a:prstGeom prst="rect">
            <a:avLst/>
          </a:prstGeom>
        </p:spPr>
      </p:pic>
      <p:cxnSp>
        <p:nvCxnSpPr>
          <p:cNvPr id="32" name="Straight Connector 34">
            <a:extLst>
              <a:ext uri="{FF2B5EF4-FFF2-40B4-BE49-F238E27FC236}">
                <a16:creationId xmlns:a16="http://schemas.microsoft.com/office/drawing/2014/main" id="{2D631E40-F51C-4828-B23B-DF9035132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road with white text on it&#10;&#10;Description automatically generated with low confidence">
            <a:extLst>
              <a:ext uri="{FF2B5EF4-FFF2-40B4-BE49-F238E27FC236}">
                <a16:creationId xmlns:a16="http://schemas.microsoft.com/office/drawing/2014/main" id="{D2580FC5-8B92-BABA-CD33-FFF1D61421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6676" y="1361823"/>
            <a:ext cx="6184580" cy="412820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C977B7-4033-7FF6-50DF-65556F237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Melissa Davies - 2215292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4D7878-C1C3-A7B1-AE97-7D12FAD7ACAD}"/>
              </a:ext>
            </a:extLst>
          </p:cNvPr>
          <p:cNvSpPr txBox="1"/>
          <p:nvPr/>
        </p:nvSpPr>
        <p:spPr>
          <a:xfrm>
            <a:off x="2481958" y="3079174"/>
            <a:ext cx="192618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>
                <a:ea typeface="Calibri" panose="020F0502020204030204" pitchFamily="34" charset="0"/>
                <a:cs typeface="Times New Roman" panose="02020603050405020304" pitchFamily="18" charset="0"/>
              </a:rPr>
              <a:t>Chilton, M. (2020)</a:t>
            </a:r>
            <a:endParaRPr lang="en-US" sz="1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EFE251-63AB-0D44-ADFD-136E81B4D7CD}"/>
              </a:ext>
            </a:extLst>
          </p:cNvPr>
          <p:cNvSpPr txBox="1"/>
          <p:nvPr/>
        </p:nvSpPr>
        <p:spPr>
          <a:xfrm>
            <a:off x="2846248" y="5828027"/>
            <a:ext cx="156189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>
                <a:ea typeface="Calibri" panose="020F0502020204030204" pitchFamily="34" charset="0"/>
                <a:cs typeface="Times New Roman" panose="02020603050405020304" pitchFamily="18" charset="0"/>
              </a:rPr>
              <a:t>Marchmeena29 (2021)</a:t>
            </a:r>
            <a:endParaRPr lang="en-US" sz="10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4B41BD-24F1-11CA-C0D9-F0108A9FAC00}"/>
              </a:ext>
            </a:extLst>
          </p:cNvPr>
          <p:cNvSpPr txBox="1"/>
          <p:nvPr/>
        </p:nvSpPr>
        <p:spPr>
          <a:xfrm>
            <a:off x="9357360" y="5581806"/>
            <a:ext cx="17138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000" dirty="0">
                <a:ea typeface="Calibri" panose="020F0502020204030204" pitchFamily="34" charset="0"/>
                <a:cs typeface="Times New Roman" panose="02020603050405020304" pitchFamily="18" charset="0"/>
              </a:rPr>
              <a:t>Jackson, B. A. (2020)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049000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F0E00C3-4613-415F-BE3A-78FBAD906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0495175" cy="6858000"/>
          </a:xfrm>
          <a:custGeom>
            <a:avLst/>
            <a:gdLst>
              <a:gd name="connsiteX0" fmla="*/ 0 w 10495175"/>
              <a:gd name="connsiteY0" fmla="*/ 0 h 6858000"/>
              <a:gd name="connsiteX1" fmla="*/ 5289224 w 10495175"/>
              <a:gd name="connsiteY1" fmla="*/ 0 h 6858000"/>
              <a:gd name="connsiteX2" fmla="*/ 6736007 w 10495175"/>
              <a:gd name="connsiteY2" fmla="*/ 0 h 6858000"/>
              <a:gd name="connsiteX3" fmla="*/ 6998753 w 10495175"/>
              <a:gd name="connsiteY3" fmla="*/ 0 h 6858000"/>
              <a:gd name="connsiteX4" fmla="*/ 7778919 w 10495175"/>
              <a:gd name="connsiteY4" fmla="*/ 0 h 6858000"/>
              <a:gd name="connsiteX5" fmla="*/ 8872152 w 10495175"/>
              <a:gd name="connsiteY5" fmla="*/ 0 h 6858000"/>
              <a:gd name="connsiteX6" fmla="*/ 8894276 w 10495175"/>
              <a:gd name="connsiteY6" fmla="*/ 14997 h 6858000"/>
              <a:gd name="connsiteX7" fmla="*/ 10495175 w 10495175"/>
              <a:gd name="connsiteY7" fmla="*/ 3621656 h 6858000"/>
              <a:gd name="connsiteX8" fmla="*/ 8620825 w 10495175"/>
              <a:gd name="connsiteY8" fmla="*/ 6374814 h 6858000"/>
              <a:gd name="connsiteX9" fmla="*/ 8104177 w 10495175"/>
              <a:gd name="connsiteY9" fmla="*/ 6780599 h 6858000"/>
              <a:gd name="connsiteX10" fmla="*/ 7992421 w 10495175"/>
              <a:gd name="connsiteY10" fmla="*/ 6858000 h 6858000"/>
              <a:gd name="connsiteX11" fmla="*/ 7778919 w 10495175"/>
              <a:gd name="connsiteY11" fmla="*/ 6858000 h 6858000"/>
              <a:gd name="connsiteX12" fmla="*/ 6998753 w 10495175"/>
              <a:gd name="connsiteY12" fmla="*/ 6858000 h 6858000"/>
              <a:gd name="connsiteX13" fmla="*/ 6736007 w 10495175"/>
              <a:gd name="connsiteY13" fmla="*/ 6858000 h 6858000"/>
              <a:gd name="connsiteX14" fmla="*/ 5289224 w 10495175"/>
              <a:gd name="connsiteY14" fmla="*/ 6858000 h 6858000"/>
              <a:gd name="connsiteX15" fmla="*/ 0 w 10495175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495175" h="6858000">
                <a:moveTo>
                  <a:pt x="0" y="0"/>
                </a:moveTo>
                <a:lnTo>
                  <a:pt x="5289224" y="0"/>
                </a:lnTo>
                <a:lnTo>
                  <a:pt x="6736007" y="0"/>
                </a:lnTo>
                <a:lnTo>
                  <a:pt x="6998753" y="0"/>
                </a:lnTo>
                <a:lnTo>
                  <a:pt x="7778919" y="0"/>
                </a:lnTo>
                <a:lnTo>
                  <a:pt x="8872152" y="0"/>
                </a:lnTo>
                <a:lnTo>
                  <a:pt x="8894276" y="14997"/>
                </a:lnTo>
                <a:cubicBezTo>
                  <a:pt x="9921439" y="754641"/>
                  <a:pt x="10495175" y="2093192"/>
                  <a:pt x="10495175" y="3621656"/>
                </a:cubicBezTo>
                <a:cubicBezTo>
                  <a:pt x="10495175" y="4969131"/>
                  <a:pt x="9566450" y="5602839"/>
                  <a:pt x="8620825" y="6374814"/>
                </a:cubicBezTo>
                <a:cubicBezTo>
                  <a:pt x="8448622" y="6515397"/>
                  <a:pt x="8277995" y="6653108"/>
                  <a:pt x="8104177" y="6780599"/>
                </a:cubicBezTo>
                <a:lnTo>
                  <a:pt x="7992421" y="6858000"/>
                </a:lnTo>
                <a:lnTo>
                  <a:pt x="7778919" y="6858000"/>
                </a:lnTo>
                <a:lnTo>
                  <a:pt x="6998753" y="6858000"/>
                </a:lnTo>
                <a:lnTo>
                  <a:pt x="6736007" y="6858000"/>
                </a:lnTo>
                <a:lnTo>
                  <a:pt x="528922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980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5964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20534D-B577-7926-35D6-AE1B3B9765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7988" y="441792"/>
            <a:ext cx="7479196" cy="56654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917D02-5065-47DD-04A8-5BB67EC7C6FF}"/>
              </a:ext>
            </a:extLst>
          </p:cNvPr>
          <p:cNvSpPr txBox="1"/>
          <p:nvPr/>
        </p:nvSpPr>
        <p:spPr>
          <a:xfrm>
            <a:off x="8114173" y="6549077"/>
            <a:ext cx="47620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i="1" dirty="0"/>
              <a:t>Bridges Transition Model</a:t>
            </a:r>
            <a:r>
              <a:rPr lang="en-US" sz="1400" dirty="0"/>
              <a:t>. William Bridges (1988)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4D8A895-E42A-BA53-6449-200163C5B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328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1EFD8A-2D26-454C-AF19-AB8619C8D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dirty="0">
                <a:latin typeface="+mn-lt"/>
              </a:rPr>
              <a:t>Phases of Transition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1B359A-D656-59CA-04BF-B3A9BBCA28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5716527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6778C2-E61B-9106-D01F-DC02AC0D6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039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group of lit candles&#10;&#10;Description automatically generated with low confidence">
            <a:extLst>
              <a:ext uri="{FF2B5EF4-FFF2-40B4-BE49-F238E27FC236}">
                <a16:creationId xmlns:a16="http://schemas.microsoft.com/office/drawing/2014/main" id="{6A933CF3-41FD-D4E4-C2FF-CA65606BD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1" r="26258" b="-2"/>
          <a:stretch/>
        </p:blipFill>
        <p:spPr>
          <a:xfrm>
            <a:off x="191086" y="171715"/>
            <a:ext cx="5813197" cy="6129087"/>
          </a:xfrm>
          <a:prstGeom prst="rect">
            <a:avLst/>
          </a:prstGeom>
        </p:spPr>
      </p:pic>
      <p:pic>
        <p:nvPicPr>
          <p:cNvPr id="8" name="Picture 7" descr="A bird flying next to a tower&#10;&#10;Description automatically generated with low confidence">
            <a:extLst>
              <a:ext uri="{FF2B5EF4-FFF2-40B4-BE49-F238E27FC236}">
                <a16:creationId xmlns:a16="http://schemas.microsoft.com/office/drawing/2014/main" id="{7428C639-91E9-A5E1-0852-B59FEA7DAF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915" b="2224"/>
          <a:stretch/>
        </p:blipFill>
        <p:spPr>
          <a:xfrm>
            <a:off x="6196929" y="171716"/>
            <a:ext cx="5803986" cy="3171422"/>
          </a:xfrm>
          <a:prstGeom prst="rect">
            <a:avLst/>
          </a:prstGeom>
        </p:spPr>
      </p:pic>
      <p:pic>
        <p:nvPicPr>
          <p:cNvPr id="6" name="Picture 5" descr="A person jumping on a rock&#10;&#10;Description automatically generated with low confidence">
            <a:extLst>
              <a:ext uri="{FF2B5EF4-FFF2-40B4-BE49-F238E27FC236}">
                <a16:creationId xmlns:a16="http://schemas.microsoft.com/office/drawing/2014/main" id="{4B4AB015-EEBD-8D9A-DFA0-8C057DBDB9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900" b="21979"/>
          <a:stretch/>
        </p:blipFill>
        <p:spPr>
          <a:xfrm>
            <a:off x="6196929" y="3514856"/>
            <a:ext cx="5786386" cy="278595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9414DC-B471-D5E8-E96E-42446F967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Melissa Davies - 2215292</a:t>
            </a:r>
          </a:p>
        </p:txBody>
      </p:sp>
    </p:spTree>
    <p:extLst>
      <p:ext uri="{BB962C8B-B14F-4D97-AF65-F5344CB8AC3E}">
        <p14:creationId xmlns:p14="http://schemas.microsoft.com/office/powerpoint/2010/main" val="886935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33771C-C9A2-0A55-46A0-8D0008937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+mn-lt"/>
              </a:rPr>
              <a:t>Conclusion</a:t>
            </a:r>
          </a:p>
        </p:txBody>
      </p:sp>
      <p:pic>
        <p:nvPicPr>
          <p:cNvPr id="17" name="Picture 5" descr="A group of white birds flying in the sky&#10;&#10;Description automatically generated with low confidence">
            <a:extLst>
              <a:ext uri="{FF2B5EF4-FFF2-40B4-BE49-F238E27FC236}">
                <a16:creationId xmlns:a16="http://schemas.microsoft.com/office/drawing/2014/main" id="{0771A6BA-C151-C4E1-A92E-562C329FA3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37" r="3226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8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0746461F-6B0C-02E9-2F85-4151CCADDA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1900"/>
              <a:t>ERA, Dricoll, Gibbs, Kolbs; Experience/ Reflection / Action</a:t>
            </a:r>
          </a:p>
          <a:p>
            <a:pPr marL="0" indent="0">
              <a:buNone/>
            </a:pPr>
            <a:endParaRPr lang="en-US" sz="1900"/>
          </a:p>
          <a:p>
            <a:r>
              <a:rPr lang="en-US" sz="1900"/>
              <a:t>Metaphor: Bird flying from its nest</a:t>
            </a:r>
          </a:p>
          <a:p>
            <a:pPr marL="0" indent="0">
              <a:buNone/>
            </a:pPr>
            <a:endParaRPr lang="en-US" sz="1900"/>
          </a:p>
          <a:p>
            <a:r>
              <a:rPr lang="en-US" sz="1900"/>
              <a:t>Journey of self-discovery </a:t>
            </a:r>
          </a:p>
          <a:p>
            <a:pPr marL="0" indent="0">
              <a:buNone/>
            </a:pPr>
            <a:endParaRPr lang="en-US" sz="1900"/>
          </a:p>
          <a:p>
            <a:r>
              <a:rPr lang="en-US" sz="1900"/>
              <a:t>William Bridges’ Transition Theory</a:t>
            </a:r>
          </a:p>
          <a:p>
            <a:pPr marL="0" indent="0">
              <a:buNone/>
            </a:pPr>
            <a:endParaRPr lang="en-US" sz="1900"/>
          </a:p>
          <a:p>
            <a:r>
              <a:rPr lang="en-US" sz="1900"/>
              <a:t>ERA model applied to present day </a:t>
            </a:r>
          </a:p>
          <a:p>
            <a:endParaRPr lang="en-US" sz="1900"/>
          </a:p>
          <a:p>
            <a:endParaRPr lang="en-US" sz="19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50E32E-D89E-0925-4694-DBB7CCA59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97762" y="6356350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/>
              <a:t>Melissa Davies - 2215292</a:t>
            </a:r>
          </a:p>
        </p:txBody>
      </p:sp>
    </p:spTree>
    <p:extLst>
      <p:ext uri="{BB962C8B-B14F-4D97-AF65-F5344CB8AC3E}">
        <p14:creationId xmlns:p14="http://schemas.microsoft.com/office/powerpoint/2010/main" val="216105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63819-3DCE-247D-D921-F7E93CDD9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7F01C-F194-0E40-3980-8A73443907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Bager-Charleson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 in Counselling and Psychotherapy.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London. Sage Publications Ltd. 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Anderson, M. L., Goodman, J., Schlossberg, N. K. (2012)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Counselling Adults in Transition: Linking Schlossberg’s Theory with Practice in a Diverse World.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York. Springer Publishing Company Ltd. 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Bolton, G. (2010)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Practice: Writing &amp; Professional Development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London. SAGE Publications.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Entrena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-Duran, F., Soriano-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M. &amp; Duque-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Calvache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Problems in Southern Europe: A Comparative Assessment.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Cheltenham, UK &amp; Northampton, USA. Edward Elgar Publishing.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Bassott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(2016)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Reflective Practice Guide: An Interdisciplinary Approach to Critical Reflection.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Oxon. Routledge.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Lynch, L.,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Hancox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Happell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(2008)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Clinical Supervision for Nurses.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Oxford. Wiley. </a:t>
            </a:r>
          </a:p>
          <a:p>
            <a:pPr marL="0" indent="0"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Jasper, M. (2003)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Beginning Reflective Practice.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Cheltenham. Nelson Thomas Ltd.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Grant, A.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McKimm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&amp; Murphy, F. (2017)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Developing Reflective Practice.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Chichester. Wiley. 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Bridges, W. &amp; Bridges, S. (2017)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Managing Transitions: Making the Most of Change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4</a:t>
            </a:r>
            <a:r>
              <a:rPr lang="en-GB" sz="1400" i="1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London. Nicholas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Brealy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Publishing.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Kolb, D. (2015)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Experiential Learning: Experience as the Source of Learning and Development.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4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Edition. New Jersey. Pearson Education Ltd.</a:t>
            </a:r>
          </a:p>
          <a:p>
            <a:pPr marL="0" indent="0"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Taylor, B. J. (2010) </a:t>
            </a:r>
            <a:r>
              <a:rPr lang="en-GB" sz="1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 for Healthcare Professionals.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</a:t>
            </a:r>
            <a:r>
              <a:rPr lang="en-GB" sz="14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Edition. Berkshire:  Open University Press.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AE11F-7207-E180-35CE-5A7F024FB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4802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EE555-08D2-E210-2062-F6152BFB8D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04538"/>
            <a:ext cx="10515600" cy="547242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Images:</a:t>
            </a:r>
          </a:p>
          <a:p>
            <a:pPr marL="0" indent="0">
              <a:buNone/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Ransdale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 (2016)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Tit Leaving Nest Box.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http://www.surfbirds.com/community-blogs/blog/2016/02/28/keep-nest-boxes-simple-not-stylish-says-rspb/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4/11/2022)</a:t>
            </a:r>
          </a:p>
          <a:p>
            <a:pPr marL="0" indent="0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Bridges, W. (1988)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Bridges Transition Model.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https://wmbridges.com/about/what-is-transition/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6/11/2022)</a:t>
            </a:r>
          </a:p>
          <a:p>
            <a:pPr marL="0" indent="0">
              <a:buNone/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Chilton, M. (2020) </a:t>
            </a:r>
            <a:r>
              <a:rPr lang="en-GB" sz="1400" b="0" i="1" dirty="0">
                <a:solidFill>
                  <a:srgbClr val="0C0D0D"/>
                </a:solidFill>
                <a:effectLst/>
              </a:rPr>
              <a:t>A Group of Graduates celebrating the award of their university or college degrees. 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Available at: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https://www.istockphoto.com/photo/graduation-celebrations-throwing-caps-into-a-blue-sky-gm1223427521-359373474?phrase=graduation%20ceremony%20uk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(Accessed 6/11/2022)</a:t>
            </a:r>
          </a:p>
          <a:p>
            <a:pPr marL="0" indent="0">
              <a:buNone/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Marchmeena29 (2021) </a:t>
            </a:r>
            <a:r>
              <a:rPr lang="en-GB" sz="1400" b="0" i="1" dirty="0">
                <a:solidFill>
                  <a:srgbClr val="0C0D0D"/>
                </a:solidFill>
                <a:effectLst/>
              </a:rPr>
              <a:t>Open the door and door handle with a key and a keychain shaped house. Property investment and house mortgage financial real estate concept. 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Available at: 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https://www.istockphoto.com/photo/open-the-door-and-door-handle-with-a-key-and-a-keychain-shaped-house-property-gm1351204753-427040748?phrase=moving%20out</a:t>
            </a: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6/11/2022)</a:t>
            </a:r>
          </a:p>
          <a:p>
            <a:pPr marL="0" indent="0">
              <a:buNone/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Jackson, B. A. (2020) </a:t>
            </a:r>
            <a:r>
              <a:rPr lang="en-GB" sz="1400" b="0" i="1" dirty="0">
                <a:solidFill>
                  <a:srgbClr val="0C0D0D"/>
                </a:solidFill>
                <a:effectLst/>
              </a:rPr>
              <a:t>Change ahead sign on the highway disappearing into the distance concept for business planning, strategy and challenge or career path, opportunity and changes. 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Available at: </a:t>
            </a:r>
            <a:r>
              <a:rPr lang="en-GB" sz="1400" b="0" dirty="0">
                <a:solidFill>
                  <a:srgbClr val="0C0D0D"/>
                </a:solidFill>
                <a:effectLst/>
                <a:hlinkClick r:id="rId6"/>
              </a:rPr>
              <a:t>https://www.istockphoto.com/photo/change-ahead-sign-on-the-road-disappearing-into-the-distance-gm1215333448-353943531?phrase=transition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. (Accessed 6/11/2022)</a:t>
            </a:r>
            <a:endParaRPr lang="en-GB" sz="1400" i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4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Francescoch</a:t>
            </a: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(2017) </a:t>
            </a:r>
            <a:r>
              <a:rPr lang="en-GB" sz="1400" i="1" dirty="0">
                <a:solidFill>
                  <a:srgbClr val="0C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1400" b="0" i="1" dirty="0">
                <a:solidFill>
                  <a:srgbClr val="0C0D0D"/>
                </a:solidFill>
                <a:effectLst/>
              </a:rPr>
              <a:t>ittle birds escape out of birdcage. 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Available at: </a:t>
            </a:r>
            <a:r>
              <a:rPr lang="en-GB" sz="1400" b="0" dirty="0">
                <a:solidFill>
                  <a:srgbClr val="0C0D0D"/>
                </a:solidFill>
                <a:effectLst/>
                <a:hlinkClick r:id="rId7"/>
              </a:rPr>
              <a:t>https://www.istockphoto.com/photo/little-birds-escape-out-of-birdcage-gm898680966-247986232?phrase=bird%20leaving%20</a:t>
            </a:r>
            <a:r>
              <a:rPr lang="en-GB" sz="1400" b="1" dirty="0">
                <a:solidFill>
                  <a:srgbClr val="0C0D0D"/>
                </a:solidFill>
                <a:effectLst/>
              </a:rPr>
              <a:t>. </a:t>
            </a:r>
            <a:r>
              <a:rPr lang="en-GB" sz="1400" dirty="0">
                <a:solidFill>
                  <a:srgbClr val="0C0D0D"/>
                </a:solidFill>
                <a:effectLst/>
              </a:rPr>
              <a:t>(Accessed 7/11/2022)</a:t>
            </a:r>
          </a:p>
          <a:p>
            <a:pPr marL="0" indent="0">
              <a:buNone/>
            </a:pPr>
            <a:r>
              <a:rPr lang="en-GB" sz="1400" dirty="0" err="1">
                <a:solidFill>
                  <a:srgbClr val="0C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Zastrozhnov</a:t>
            </a:r>
            <a:r>
              <a:rPr lang="en-GB" sz="1400" dirty="0">
                <a:solidFill>
                  <a:srgbClr val="0C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A. (2020) </a:t>
            </a:r>
            <a:r>
              <a:rPr lang="en-GB" sz="1400" b="0" i="1" dirty="0">
                <a:solidFill>
                  <a:srgbClr val="0C0D0D"/>
                </a:solidFill>
                <a:effectLst/>
              </a:rPr>
              <a:t>Luminous figurine of a unique person. Individuality in the group. 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Available at: </a:t>
            </a:r>
            <a:r>
              <a:rPr lang="en-GB" sz="1400" b="0" dirty="0">
                <a:solidFill>
                  <a:srgbClr val="0C0D0D"/>
                </a:solidFill>
                <a:effectLst/>
                <a:hlinkClick r:id="rId8"/>
              </a:rPr>
              <a:t>https://www.istockphoto.com/photo/luminous-figurine-of-a-unique-person-individuality-in-the-group-3d-render-gm1284943702-381931450?phrase=self%20discovery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. (Accessed 7/11/2022)</a:t>
            </a:r>
          </a:p>
          <a:p>
            <a:pPr marL="0" indent="0">
              <a:buNone/>
            </a:pPr>
            <a:r>
              <a:rPr lang="en-GB" sz="1400" dirty="0" err="1">
                <a:solidFill>
                  <a:srgbClr val="0C0D0D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AscentXm</a:t>
            </a:r>
            <a:r>
              <a:rPr lang="en-GB" sz="1400" dirty="0" err="1">
                <a:solidFill>
                  <a:srgbClr val="0C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edia</a:t>
            </a:r>
            <a:r>
              <a:rPr lang="en-GB" sz="1400" dirty="0">
                <a:solidFill>
                  <a:srgbClr val="0C0D0D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(2019) </a:t>
            </a:r>
            <a:r>
              <a:rPr lang="en-GB" sz="1400" b="0" i="1" dirty="0">
                <a:solidFill>
                  <a:srgbClr val="0C0D0D"/>
                </a:solidFill>
                <a:effectLst/>
              </a:rPr>
              <a:t>Above sea and mountains. 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Available at: </a:t>
            </a:r>
            <a:r>
              <a:rPr lang="en-GB" sz="1400" b="0" dirty="0">
                <a:solidFill>
                  <a:srgbClr val="0C0D0D"/>
                </a:solidFill>
                <a:effectLst/>
                <a:hlinkClick r:id="rId9"/>
              </a:rPr>
              <a:t>https://www.istockphoto.com/photo/female-hiker-jumps-between-rock-summits-gm1155242241-314440402?phrase=self%20discovery</a:t>
            </a:r>
            <a:r>
              <a:rPr lang="en-GB" sz="1400" b="0" dirty="0">
                <a:solidFill>
                  <a:srgbClr val="0C0D0D"/>
                </a:solidFill>
                <a:effectLst/>
              </a:rPr>
              <a:t>. (Accessed 7/11/2022) </a:t>
            </a:r>
            <a:endParaRPr lang="en-GB" sz="1400" i="1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FC5357-8498-8782-3FF5-84FFACCFB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Melissa Davies - 2215292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2096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21008</TotalTime>
  <Words>1266</Words>
  <Application>Microsoft Macintosh PowerPoint</Application>
  <PresentationFormat>Widescreen</PresentationFormat>
  <Paragraphs>142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Meiryo</vt:lpstr>
      <vt:lpstr>Arial</vt:lpstr>
      <vt:lpstr>Calibri</vt:lpstr>
      <vt:lpstr>Calibri Light</vt:lpstr>
      <vt:lpstr>Office Theme</vt:lpstr>
      <vt:lpstr>Melissa Davies </vt:lpstr>
      <vt:lpstr>Introduction</vt:lpstr>
      <vt:lpstr>What is Reflective Practice?</vt:lpstr>
      <vt:lpstr>Reflective &amp; Reflexive Practice </vt:lpstr>
      <vt:lpstr>Models of Reflective Practice</vt:lpstr>
      <vt:lpstr>Models of Reflective Practice </vt:lpstr>
      <vt:lpstr>Why is it important?</vt:lpstr>
      <vt:lpstr>My Journey to Today</vt:lpstr>
      <vt:lpstr>Metaphor</vt:lpstr>
      <vt:lpstr>PowerPoint Presentation</vt:lpstr>
      <vt:lpstr>PowerPoint Presentation</vt:lpstr>
      <vt:lpstr>PowerPoint Presentation</vt:lpstr>
      <vt:lpstr>Phases of Transition</vt:lpstr>
      <vt:lpstr>PowerPoint Presentation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Melissa Davies</dc:title>
  <dc:creator>Melissa Davies (2215292)</dc:creator>
  <cp:lastModifiedBy>Melissa Davies (2215292)</cp:lastModifiedBy>
  <cp:revision>4</cp:revision>
  <dcterms:created xsi:type="dcterms:W3CDTF">2022-10-11T18:53:51Z</dcterms:created>
  <dcterms:modified xsi:type="dcterms:W3CDTF">2022-11-08T10:49:16Z</dcterms:modified>
</cp:coreProperties>
</file>