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59" r:id="rId5"/>
    <p:sldId id="264" r:id="rId6"/>
    <p:sldId id="260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D572F4-642A-B281-E48D-5B7FF179AA2B}" v="3359" dt="2025-04-07T12:16:18.5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eve Jacobs (2405955)" userId="S::2405955@student.uwtsd.ac.uk::1773c23e-391b-4252-9ad2-1b8c5889c520" providerId="AD" clId="Web-{DDD572F4-642A-B281-E48D-5B7FF179AA2B}"/>
    <pc:docChg chg="addSld delSld modSld">
      <pc:chgData name="Neeve Jacobs (2405955)" userId="S::2405955@student.uwtsd.ac.uk::1773c23e-391b-4252-9ad2-1b8c5889c520" providerId="AD" clId="Web-{DDD572F4-642A-B281-E48D-5B7FF179AA2B}" dt="2025-04-07T12:16:17.607" v="3019" actId="20577"/>
      <pc:docMkLst>
        <pc:docMk/>
      </pc:docMkLst>
      <pc:sldChg chg="addSp delSp modSp mod setBg">
        <pc:chgData name="Neeve Jacobs (2405955)" userId="S::2405955@student.uwtsd.ac.uk::1773c23e-391b-4252-9ad2-1b8c5889c520" providerId="AD" clId="Web-{DDD572F4-642A-B281-E48D-5B7FF179AA2B}" dt="2025-04-07T09:03:37.320" v="26" actId="20577"/>
        <pc:sldMkLst>
          <pc:docMk/>
          <pc:sldMk cId="109857222" sldId="256"/>
        </pc:sldMkLst>
        <pc:spChg chg="mod">
          <ac:chgData name="Neeve Jacobs (2405955)" userId="S::2405955@student.uwtsd.ac.uk::1773c23e-391b-4252-9ad2-1b8c5889c520" providerId="AD" clId="Web-{DDD572F4-642A-B281-E48D-5B7FF179AA2B}" dt="2025-04-07T09:03:37.320" v="2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eeve Jacobs (2405955)" userId="S::2405955@student.uwtsd.ac.uk::1773c23e-391b-4252-9ad2-1b8c5889c520" providerId="AD" clId="Web-{DDD572F4-642A-B281-E48D-5B7FF179AA2B}" dt="2025-04-07T09:03:13.147" v="25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Neeve Jacobs (2405955)" userId="S::2405955@student.uwtsd.ac.uk::1773c23e-391b-4252-9ad2-1b8c5889c520" providerId="AD" clId="Web-{DDD572F4-642A-B281-E48D-5B7FF179AA2B}" dt="2025-04-07T09:01:40.893" v="3"/>
          <ac:spMkLst>
            <pc:docMk/>
            <pc:sldMk cId="109857222" sldId="256"/>
            <ac:spMk id="9" creationId="{DF05ACD0-FF4A-4F8F-B5C5-6A4EBD0D1B38}"/>
          </ac:spMkLst>
        </pc:spChg>
        <pc:spChg chg="add del">
          <ac:chgData name="Neeve Jacobs (2405955)" userId="S::2405955@student.uwtsd.ac.uk::1773c23e-391b-4252-9ad2-1b8c5889c520" providerId="AD" clId="Web-{DDD572F4-642A-B281-E48D-5B7FF179AA2B}" dt="2025-04-07T09:01:40.893" v="3"/>
          <ac:spMkLst>
            <pc:docMk/>
            <pc:sldMk cId="109857222" sldId="256"/>
            <ac:spMk id="11" creationId="{4C9AFA28-B5ED-4346-9AF7-68A157F16C7E}"/>
          </ac:spMkLst>
        </pc:spChg>
        <pc:spChg chg="add">
          <ac:chgData name="Neeve Jacobs (2405955)" userId="S::2405955@student.uwtsd.ac.uk::1773c23e-391b-4252-9ad2-1b8c5889c520" providerId="AD" clId="Web-{DDD572F4-642A-B281-E48D-5B7FF179AA2B}" dt="2025-04-07T09:01:40.893" v="4"/>
          <ac:spMkLst>
            <pc:docMk/>
            <pc:sldMk cId="109857222" sldId="256"/>
            <ac:spMk id="13" creationId="{B5A8AFA4-5C32-4100-9C6D-839A47E15FA0}"/>
          </ac:spMkLst>
        </pc:spChg>
        <pc:spChg chg="add">
          <ac:chgData name="Neeve Jacobs (2405955)" userId="S::2405955@student.uwtsd.ac.uk::1773c23e-391b-4252-9ad2-1b8c5889c520" providerId="AD" clId="Web-{DDD572F4-642A-B281-E48D-5B7FF179AA2B}" dt="2025-04-07T09:01:40.893" v="4"/>
          <ac:spMkLst>
            <pc:docMk/>
            <pc:sldMk cId="109857222" sldId="256"/>
            <ac:spMk id="14" creationId="{96B5F253-7949-47C2-9DBD-1570ECDA2296}"/>
          </ac:spMkLst>
        </pc:spChg>
        <pc:picChg chg="add mod">
          <ac:chgData name="Neeve Jacobs (2405955)" userId="S::2405955@student.uwtsd.ac.uk::1773c23e-391b-4252-9ad2-1b8c5889c520" providerId="AD" clId="Web-{DDD572F4-642A-B281-E48D-5B7FF179AA2B}" dt="2025-04-07T09:01:40.893" v="4"/>
          <ac:picMkLst>
            <pc:docMk/>
            <pc:sldMk cId="109857222" sldId="256"/>
            <ac:picMk id="4" creationId="{3A98DAA7-07AE-6B63-19EB-5D86BB723758}"/>
          </ac:picMkLst>
        </pc:picChg>
      </pc:sldChg>
      <pc:sldChg chg="addSp modSp new mod setBg">
        <pc:chgData name="Neeve Jacobs (2405955)" userId="S::2405955@student.uwtsd.ac.uk::1773c23e-391b-4252-9ad2-1b8c5889c520" providerId="AD" clId="Web-{DDD572F4-642A-B281-E48D-5B7FF179AA2B}" dt="2025-04-07T10:11:50.377" v="1586" actId="20577"/>
        <pc:sldMkLst>
          <pc:docMk/>
          <pc:sldMk cId="1215537322" sldId="257"/>
        </pc:sldMkLst>
        <pc:spChg chg="mod">
          <ac:chgData name="Neeve Jacobs (2405955)" userId="S::2405955@student.uwtsd.ac.uk::1773c23e-391b-4252-9ad2-1b8c5889c520" providerId="AD" clId="Web-{DDD572F4-642A-B281-E48D-5B7FF179AA2B}" dt="2025-04-07T09:14:18.143" v="42"/>
          <ac:spMkLst>
            <pc:docMk/>
            <pc:sldMk cId="1215537322" sldId="257"/>
            <ac:spMk id="2" creationId="{58F234DB-50E0-4919-4BA7-BABDF1D2ECF0}"/>
          </ac:spMkLst>
        </pc:spChg>
        <pc:spChg chg="mod">
          <ac:chgData name="Neeve Jacobs (2405955)" userId="S::2405955@student.uwtsd.ac.uk::1773c23e-391b-4252-9ad2-1b8c5889c520" providerId="AD" clId="Web-{DDD572F4-642A-B281-E48D-5B7FF179AA2B}" dt="2025-04-07T10:11:50.377" v="1586" actId="20577"/>
          <ac:spMkLst>
            <pc:docMk/>
            <pc:sldMk cId="1215537322" sldId="257"/>
            <ac:spMk id="3" creationId="{BB0275A2-CEC1-2687-FED9-113018695B40}"/>
          </ac:spMkLst>
        </pc:spChg>
        <pc:spChg chg="add">
          <ac:chgData name="Neeve Jacobs (2405955)" userId="S::2405955@student.uwtsd.ac.uk::1773c23e-391b-4252-9ad2-1b8c5889c520" providerId="AD" clId="Web-{DDD572F4-642A-B281-E48D-5B7FF179AA2B}" dt="2025-04-07T09:14:18.143" v="42"/>
          <ac:spMkLst>
            <pc:docMk/>
            <pc:sldMk cId="1215537322" sldId="257"/>
            <ac:spMk id="8" creationId="{27FCFAB8-9E9C-414D-9FCB-CECED12D584F}"/>
          </ac:spMkLst>
        </pc:spChg>
        <pc:spChg chg="add">
          <ac:chgData name="Neeve Jacobs (2405955)" userId="S::2405955@student.uwtsd.ac.uk::1773c23e-391b-4252-9ad2-1b8c5889c520" providerId="AD" clId="Web-{DDD572F4-642A-B281-E48D-5B7FF179AA2B}" dt="2025-04-07T09:14:18.143" v="42"/>
          <ac:spMkLst>
            <pc:docMk/>
            <pc:sldMk cId="1215537322" sldId="257"/>
            <ac:spMk id="10" creationId="{76C16827-9A48-4468-BE81-11EC18E0AE54}"/>
          </ac:spMkLst>
        </pc:spChg>
        <pc:spChg chg="add">
          <ac:chgData name="Neeve Jacobs (2405955)" userId="S::2405955@student.uwtsd.ac.uk::1773c23e-391b-4252-9ad2-1b8c5889c520" providerId="AD" clId="Web-{DDD572F4-642A-B281-E48D-5B7FF179AA2B}" dt="2025-04-07T09:14:18.143" v="42"/>
          <ac:spMkLst>
            <pc:docMk/>
            <pc:sldMk cId="1215537322" sldId="257"/>
            <ac:spMk id="12" creationId="{899956BA-5C38-49F9-88D6-BD6C71E9C767}"/>
          </ac:spMkLst>
        </pc:spChg>
      </pc:sldChg>
      <pc:sldChg chg="addSp delSp modSp new del mod setBg">
        <pc:chgData name="Neeve Jacobs (2405955)" userId="S::2405955@student.uwtsd.ac.uk::1773c23e-391b-4252-9ad2-1b8c5889c520" providerId="AD" clId="Web-{DDD572F4-642A-B281-E48D-5B7FF179AA2B}" dt="2025-04-07T10:44:14.565" v="1888"/>
        <pc:sldMkLst>
          <pc:docMk/>
          <pc:sldMk cId="3247057551" sldId="258"/>
        </pc:sldMkLst>
        <pc:spChg chg="mod">
          <ac:chgData name="Neeve Jacobs (2405955)" userId="S::2405955@student.uwtsd.ac.uk::1773c23e-391b-4252-9ad2-1b8c5889c520" providerId="AD" clId="Web-{DDD572F4-642A-B281-E48D-5B7FF179AA2B}" dt="2025-04-07T10:43:30.501" v="1882" actId="20577"/>
          <ac:spMkLst>
            <pc:docMk/>
            <pc:sldMk cId="3247057551" sldId="258"/>
            <ac:spMk id="2" creationId="{0FF51AE0-EDF6-2BF1-1BF5-2FE99B3A3455}"/>
          </ac:spMkLst>
        </pc:spChg>
        <pc:spChg chg="del mod">
          <ac:chgData name="Neeve Jacobs (2405955)" userId="S::2405955@student.uwtsd.ac.uk::1773c23e-391b-4252-9ad2-1b8c5889c520" providerId="AD" clId="Web-{DDD572F4-642A-B281-E48D-5B7FF179AA2B}" dt="2025-04-07T09:22:40.726" v="249"/>
          <ac:spMkLst>
            <pc:docMk/>
            <pc:sldMk cId="3247057551" sldId="258"/>
            <ac:spMk id="3" creationId="{D5E6857A-E41A-7B47-6B57-8EB4E0992088}"/>
          </ac:spMkLst>
        </pc:spChg>
        <pc:spChg chg="add">
          <ac:chgData name="Neeve Jacobs (2405955)" userId="S::2405955@student.uwtsd.ac.uk::1773c23e-391b-4252-9ad2-1b8c5889c520" providerId="AD" clId="Web-{DDD572F4-642A-B281-E48D-5B7FF179AA2B}" dt="2025-04-07T09:25:19.498" v="306"/>
          <ac:spMkLst>
            <pc:docMk/>
            <pc:sldMk cId="3247057551" sldId="258"/>
            <ac:spMk id="9" creationId="{DF05ACD0-FF4A-4F8F-B5C5-6A4EBD0D1B38}"/>
          </ac:spMkLst>
        </pc:spChg>
        <pc:spChg chg="add del">
          <ac:chgData name="Neeve Jacobs (2405955)" userId="S::2405955@student.uwtsd.ac.uk::1773c23e-391b-4252-9ad2-1b8c5889c520" providerId="AD" clId="Web-{DDD572F4-642A-B281-E48D-5B7FF179AA2B}" dt="2025-04-07T10:44:12.534" v="1887"/>
          <ac:spMkLst>
            <pc:docMk/>
            <pc:sldMk cId="3247057551" sldId="258"/>
            <ac:spMk id="11" creationId="{4C9AFA28-B5ED-4346-9AF7-68A157F16C7E}"/>
          </ac:spMkLst>
        </pc:spChg>
        <pc:graphicFrameChg chg="add mod modGraphic">
          <ac:chgData name="Neeve Jacobs (2405955)" userId="S::2405955@student.uwtsd.ac.uk::1773c23e-391b-4252-9ad2-1b8c5889c520" providerId="AD" clId="Web-{DDD572F4-642A-B281-E48D-5B7FF179AA2B}" dt="2025-04-07T10:44:07.518" v="1886"/>
          <ac:graphicFrameMkLst>
            <pc:docMk/>
            <pc:sldMk cId="3247057551" sldId="258"/>
            <ac:graphicFrameMk id="4" creationId="{D99E8E21-65EE-0E6D-0A53-9233FEC85852}"/>
          </ac:graphicFrameMkLst>
        </pc:graphicFrameChg>
        <pc:graphicFrameChg chg="add mod modGraphic">
          <ac:chgData name="Neeve Jacobs (2405955)" userId="S::2405955@student.uwtsd.ac.uk::1773c23e-391b-4252-9ad2-1b8c5889c520" providerId="AD" clId="Web-{DDD572F4-642A-B281-E48D-5B7FF179AA2B}" dt="2025-04-07T10:42:40.390" v="1837"/>
          <ac:graphicFrameMkLst>
            <pc:docMk/>
            <pc:sldMk cId="3247057551" sldId="258"/>
            <ac:graphicFrameMk id="5" creationId="{5A31067A-AD91-1B07-D601-70A78414E857}"/>
          </ac:graphicFrameMkLst>
        </pc:graphicFrameChg>
      </pc:sldChg>
      <pc:sldChg chg="addSp delSp modSp new mod setBg">
        <pc:chgData name="Neeve Jacobs (2405955)" userId="S::2405955@student.uwtsd.ac.uk::1773c23e-391b-4252-9ad2-1b8c5889c520" providerId="AD" clId="Web-{DDD572F4-642A-B281-E48D-5B7FF179AA2B}" dt="2025-04-07T09:54:38.038" v="991" actId="14100"/>
        <pc:sldMkLst>
          <pc:docMk/>
          <pc:sldMk cId="3703125178" sldId="259"/>
        </pc:sldMkLst>
        <pc:spChg chg="mod">
          <ac:chgData name="Neeve Jacobs (2405955)" userId="S::2405955@student.uwtsd.ac.uk::1773c23e-391b-4252-9ad2-1b8c5889c520" providerId="AD" clId="Web-{DDD572F4-642A-B281-E48D-5B7FF179AA2B}" dt="2025-04-07T09:46:22.893" v="946" actId="20577"/>
          <ac:spMkLst>
            <pc:docMk/>
            <pc:sldMk cId="3703125178" sldId="259"/>
            <ac:spMk id="2" creationId="{6970CA69-5531-83D5-6F70-476DF1EF5159}"/>
          </ac:spMkLst>
        </pc:spChg>
        <pc:spChg chg="mod">
          <ac:chgData name="Neeve Jacobs (2405955)" userId="S::2405955@student.uwtsd.ac.uk::1773c23e-391b-4252-9ad2-1b8c5889c520" providerId="AD" clId="Web-{DDD572F4-642A-B281-E48D-5B7FF179AA2B}" dt="2025-04-07T09:46:41.878" v="949" actId="20577"/>
          <ac:spMkLst>
            <pc:docMk/>
            <pc:sldMk cId="3703125178" sldId="259"/>
            <ac:spMk id="3" creationId="{70B407C5-13C7-154C-16EC-5821EAD41B42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07T09:49:24.494" v="972" actId="1076"/>
          <ac:spMkLst>
            <pc:docMk/>
            <pc:sldMk cId="3703125178" sldId="259"/>
            <ac:spMk id="4" creationId="{F4E3BF9C-4EB6-3F18-B7CF-AFBF10E20D2E}"/>
          </ac:spMkLst>
        </pc:spChg>
        <pc:spChg chg="add del mod">
          <ac:chgData name="Neeve Jacobs (2405955)" userId="S::2405955@student.uwtsd.ac.uk::1773c23e-391b-4252-9ad2-1b8c5889c520" providerId="AD" clId="Web-{DDD572F4-642A-B281-E48D-5B7FF179AA2B}" dt="2025-04-07T09:47:25.145" v="955"/>
          <ac:spMkLst>
            <pc:docMk/>
            <pc:sldMk cId="3703125178" sldId="259"/>
            <ac:spMk id="6" creationId="{8286FE7F-30E5-259C-219A-5813D428FA28}"/>
          </ac:spMkLst>
        </pc:spChg>
        <pc:spChg chg="add del mod">
          <ac:chgData name="Neeve Jacobs (2405955)" userId="S::2405955@student.uwtsd.ac.uk::1773c23e-391b-4252-9ad2-1b8c5889c520" providerId="AD" clId="Web-{DDD572F4-642A-B281-E48D-5B7FF179AA2B}" dt="2025-04-07T09:47:46.928" v="959"/>
          <ac:spMkLst>
            <pc:docMk/>
            <pc:sldMk cId="3703125178" sldId="259"/>
            <ac:spMk id="7" creationId="{1F075936-B976-6585-A76D-2A3A73815FF4}"/>
          </ac:spMkLst>
        </pc:spChg>
        <pc:spChg chg="add del mod">
          <ac:chgData name="Neeve Jacobs (2405955)" userId="S::2405955@student.uwtsd.ac.uk::1773c23e-391b-4252-9ad2-1b8c5889c520" providerId="AD" clId="Web-{DDD572F4-642A-B281-E48D-5B7FF179AA2B}" dt="2025-04-07T09:48:02.600" v="962"/>
          <ac:spMkLst>
            <pc:docMk/>
            <pc:sldMk cId="3703125178" sldId="259"/>
            <ac:spMk id="8" creationId="{AF697CF4-CFA2-252D-25C3-D3A22EB4C87C}"/>
          </ac:spMkLst>
        </pc:spChg>
        <pc:spChg chg="add del mod">
          <ac:chgData name="Neeve Jacobs (2405955)" userId="S::2405955@student.uwtsd.ac.uk::1773c23e-391b-4252-9ad2-1b8c5889c520" providerId="AD" clId="Web-{DDD572F4-642A-B281-E48D-5B7FF179AA2B}" dt="2025-04-07T09:48:34.367" v="966"/>
          <ac:spMkLst>
            <pc:docMk/>
            <pc:sldMk cId="3703125178" sldId="259"/>
            <ac:spMk id="9" creationId="{09B95A3A-B9E8-4116-FD94-19A9AFD84F24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07T09:48:57.727" v="969" actId="1076"/>
          <ac:spMkLst>
            <pc:docMk/>
            <pc:sldMk cId="3703125178" sldId="259"/>
            <ac:spMk id="10" creationId="{BF5B0C1F-1A5B-3DF1-285F-5AB9B4D8B515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07T09:52:54.206" v="982" actId="1076"/>
          <ac:spMkLst>
            <pc:docMk/>
            <pc:sldMk cId="3703125178" sldId="259"/>
            <ac:spMk id="12" creationId="{D3035A35-E754-FEB5-FD17-4F1333640C20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07T09:54:38.038" v="991" actId="14100"/>
          <ac:spMkLst>
            <pc:docMk/>
            <pc:sldMk cId="3703125178" sldId="259"/>
            <ac:spMk id="14" creationId="{B2A4856A-20EC-82DE-6B73-F2FBB5B436BC}"/>
          </ac:spMkLst>
        </pc:spChg>
        <pc:graphicFrameChg chg="add mod modGraphic">
          <ac:chgData name="Neeve Jacobs (2405955)" userId="S::2405955@student.uwtsd.ac.uk::1773c23e-391b-4252-9ad2-1b8c5889c520" providerId="AD" clId="Web-{DDD572F4-642A-B281-E48D-5B7FF179AA2B}" dt="2025-04-07T09:49:15.041" v="971" actId="1076"/>
          <ac:graphicFrameMkLst>
            <pc:docMk/>
            <pc:sldMk cId="3703125178" sldId="259"/>
            <ac:graphicFrameMk id="5" creationId="{CEFF0DDE-95F9-3B15-3A01-E93F2BB04195}"/>
          </ac:graphicFrameMkLst>
        </pc:graphicFrameChg>
        <pc:picChg chg="add mod">
          <ac:chgData name="Neeve Jacobs (2405955)" userId="S::2405955@student.uwtsd.ac.uk::1773c23e-391b-4252-9ad2-1b8c5889c520" providerId="AD" clId="Web-{DDD572F4-642A-B281-E48D-5B7FF179AA2B}" dt="2025-04-07T09:51:53.797" v="976" actId="1076"/>
          <ac:picMkLst>
            <pc:docMk/>
            <pc:sldMk cId="3703125178" sldId="259"/>
            <ac:picMk id="11" creationId="{C8F9552F-DB28-A1EC-9D8E-B1720D1239CB}"/>
          </ac:picMkLst>
        </pc:picChg>
        <pc:picChg chg="add mod">
          <ac:chgData name="Neeve Jacobs (2405955)" userId="S::2405955@student.uwtsd.ac.uk::1773c23e-391b-4252-9ad2-1b8c5889c520" providerId="AD" clId="Web-{DDD572F4-642A-B281-E48D-5B7FF179AA2B}" dt="2025-04-07T09:53:53.271" v="986" actId="1076"/>
          <ac:picMkLst>
            <pc:docMk/>
            <pc:sldMk cId="3703125178" sldId="259"/>
            <ac:picMk id="13" creationId="{8B5F1312-9D21-A643-8174-D73E511FDFC2}"/>
          </ac:picMkLst>
        </pc:picChg>
      </pc:sldChg>
      <pc:sldChg chg="addSp delSp modSp new del mod setBg">
        <pc:chgData name="Neeve Jacobs (2405955)" userId="S::2405955@student.uwtsd.ac.uk::1773c23e-391b-4252-9ad2-1b8c5889c520" providerId="AD" clId="Web-{DDD572F4-642A-B281-E48D-5B7FF179AA2B}" dt="2025-04-07T10:10:48.093" v="1580"/>
        <pc:sldMkLst>
          <pc:docMk/>
          <pc:sldMk cId="824227025" sldId="260"/>
        </pc:sldMkLst>
        <pc:spChg chg="del mod">
          <ac:chgData name="Neeve Jacobs (2405955)" userId="S::2405955@student.uwtsd.ac.uk::1773c23e-391b-4252-9ad2-1b8c5889c520" providerId="AD" clId="Web-{DDD572F4-642A-B281-E48D-5B7FF179AA2B}" dt="2025-04-07T09:57:03.778" v="997"/>
          <ac:spMkLst>
            <pc:docMk/>
            <pc:sldMk cId="824227025" sldId="260"/>
            <ac:spMk id="2" creationId="{BE33E0D7-8398-64FC-439D-11ECF146CDAE}"/>
          </ac:spMkLst>
        </pc:spChg>
        <pc:spChg chg="del mod">
          <ac:chgData name="Neeve Jacobs (2405955)" userId="S::2405955@student.uwtsd.ac.uk::1773c23e-391b-4252-9ad2-1b8c5889c520" providerId="AD" clId="Web-{DDD572F4-642A-B281-E48D-5B7FF179AA2B}" dt="2025-04-07T09:57:13.794" v="1002"/>
          <ac:spMkLst>
            <pc:docMk/>
            <pc:sldMk cId="824227025" sldId="260"/>
            <ac:spMk id="3" creationId="{69E98EE5-9761-3B1F-2D40-E1D160B3FF53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07T10:06:35.614" v="1566" actId="20577"/>
          <ac:spMkLst>
            <pc:docMk/>
            <pc:sldMk cId="824227025" sldId="260"/>
            <ac:spMk id="4" creationId="{8CF2A615-71EA-5AEF-AF5D-DC8A9F75C9FC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07T09:59:36.175" v="1034" actId="1076"/>
          <ac:spMkLst>
            <pc:docMk/>
            <pc:sldMk cId="824227025" sldId="260"/>
            <ac:spMk id="5" creationId="{119D013F-7003-73DD-E803-D18DC7506DEF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07T10:07:11.866" v="1571" actId="1076"/>
          <ac:spMkLst>
            <pc:docMk/>
            <pc:sldMk cId="824227025" sldId="260"/>
            <ac:spMk id="7" creationId="{88A3699B-EE1F-74BF-15F0-EBA0D6E160A9}"/>
          </ac:spMkLst>
        </pc:spChg>
        <pc:graphicFrameChg chg="add mod modGraphic">
          <ac:chgData name="Neeve Jacobs (2405955)" userId="S::2405955@student.uwtsd.ac.uk::1773c23e-391b-4252-9ad2-1b8c5889c520" providerId="AD" clId="Web-{DDD572F4-642A-B281-E48D-5B7FF179AA2B}" dt="2025-04-07T10:03:36.638" v="1490"/>
          <ac:graphicFrameMkLst>
            <pc:docMk/>
            <pc:sldMk cId="824227025" sldId="260"/>
            <ac:graphicFrameMk id="6" creationId="{CD4B11FE-AF9B-0756-CCCD-D0ADBB17DBC7}"/>
          </ac:graphicFrameMkLst>
        </pc:graphicFrameChg>
        <pc:graphicFrameChg chg="add mod modGraphic">
          <ac:chgData name="Neeve Jacobs (2405955)" userId="S::2405955@student.uwtsd.ac.uk::1773c23e-391b-4252-9ad2-1b8c5889c520" providerId="AD" clId="Web-{DDD572F4-642A-B281-E48D-5B7FF179AA2B}" dt="2025-04-07T10:08:11.493" v="1579" actId="1076"/>
          <ac:graphicFrameMkLst>
            <pc:docMk/>
            <pc:sldMk cId="824227025" sldId="260"/>
            <ac:graphicFrameMk id="8" creationId="{E5E70B27-D57C-B0C9-8F62-D9D70722DF1B}"/>
          </ac:graphicFrameMkLst>
        </pc:graphicFrameChg>
      </pc:sldChg>
      <pc:sldChg chg="addSp delSp modSp new mod setBg">
        <pc:chgData name="Neeve Jacobs (2405955)" userId="S::2405955@student.uwtsd.ac.uk::1773c23e-391b-4252-9ad2-1b8c5889c520" providerId="AD" clId="Web-{DDD572F4-642A-B281-E48D-5B7FF179AA2B}" dt="2025-04-07T10:41:46.997" v="1819" actId="1076"/>
        <pc:sldMkLst>
          <pc:docMk/>
          <pc:sldMk cId="3606251114" sldId="260"/>
        </pc:sldMkLst>
        <pc:spChg chg="mod">
          <ac:chgData name="Neeve Jacobs (2405955)" userId="S::2405955@student.uwtsd.ac.uk::1773c23e-391b-4252-9ad2-1b8c5889c520" providerId="AD" clId="Web-{DDD572F4-642A-B281-E48D-5B7FF179AA2B}" dt="2025-04-07T10:19:05.332" v="1598" actId="20577"/>
          <ac:spMkLst>
            <pc:docMk/>
            <pc:sldMk cId="3606251114" sldId="260"/>
            <ac:spMk id="2" creationId="{7A8EC7D7-8E85-E97A-3530-5B45D48D522C}"/>
          </ac:spMkLst>
        </pc:spChg>
        <pc:spChg chg="add del mod">
          <ac:chgData name="Neeve Jacobs (2405955)" userId="S::2405955@student.uwtsd.ac.uk::1773c23e-391b-4252-9ad2-1b8c5889c520" providerId="AD" clId="Web-{DDD572F4-642A-B281-E48D-5B7FF179AA2B}" dt="2025-04-07T10:38:38.989" v="1765"/>
          <ac:spMkLst>
            <pc:docMk/>
            <pc:sldMk cId="3606251114" sldId="260"/>
            <ac:spMk id="4" creationId="{8892F8FE-4671-B39D-5378-AB22043B8304}"/>
          </ac:spMkLst>
        </pc:spChg>
        <pc:graphicFrameChg chg="add mod modGraphic">
          <ac:chgData name="Neeve Jacobs (2405955)" userId="S::2405955@student.uwtsd.ac.uk::1773c23e-391b-4252-9ad2-1b8c5889c520" providerId="AD" clId="Web-{DDD572F4-642A-B281-E48D-5B7FF179AA2B}" dt="2025-04-07T10:41:46.997" v="1819" actId="1076"/>
          <ac:graphicFrameMkLst>
            <pc:docMk/>
            <pc:sldMk cId="3606251114" sldId="260"/>
            <ac:graphicFrameMk id="3" creationId="{6641FF0C-9DE4-7A1D-148A-CE79066B1F60}"/>
          </ac:graphicFrameMkLst>
        </pc:graphicFrameChg>
      </pc:sldChg>
      <pc:sldChg chg="addSp modSp new mod setBg">
        <pc:chgData name="Neeve Jacobs (2405955)" userId="S::2405955@student.uwtsd.ac.uk::1773c23e-391b-4252-9ad2-1b8c5889c520" providerId="AD" clId="Web-{DDD572F4-642A-B281-E48D-5B7FF179AA2B}" dt="2025-04-07T10:52:58.321" v="2756"/>
        <pc:sldMkLst>
          <pc:docMk/>
          <pc:sldMk cId="1074108105" sldId="261"/>
        </pc:sldMkLst>
        <pc:spChg chg="add mod">
          <ac:chgData name="Neeve Jacobs (2405955)" userId="S::2405955@student.uwtsd.ac.uk::1773c23e-391b-4252-9ad2-1b8c5889c520" providerId="AD" clId="Web-{DDD572F4-642A-B281-E48D-5B7FF179AA2B}" dt="2025-04-07T10:45:14.302" v="1914" actId="20577"/>
          <ac:spMkLst>
            <pc:docMk/>
            <pc:sldMk cId="1074108105" sldId="261"/>
            <ac:spMk id="2" creationId="{78633D92-9D20-7ADE-C667-BFAD7C10D0AF}"/>
          </ac:spMkLst>
        </pc:spChg>
        <pc:graphicFrameChg chg="add mod modGraphic">
          <ac:chgData name="Neeve Jacobs (2405955)" userId="S::2405955@student.uwtsd.ac.uk::1773c23e-391b-4252-9ad2-1b8c5889c520" providerId="AD" clId="Web-{DDD572F4-642A-B281-E48D-5B7FF179AA2B}" dt="2025-04-07T10:52:58.321" v="2756"/>
          <ac:graphicFrameMkLst>
            <pc:docMk/>
            <pc:sldMk cId="1074108105" sldId="261"/>
            <ac:graphicFrameMk id="3" creationId="{EFE5ED3D-37D1-41F3-2639-43317B1E4CFE}"/>
          </ac:graphicFrameMkLst>
        </pc:graphicFrameChg>
      </pc:sldChg>
      <pc:sldChg chg="addSp delSp modSp new mod setBg">
        <pc:chgData name="Neeve Jacobs (2405955)" userId="S::2405955@student.uwtsd.ac.uk::1773c23e-391b-4252-9ad2-1b8c5889c520" providerId="AD" clId="Web-{DDD572F4-642A-B281-E48D-5B7FF179AA2B}" dt="2025-04-07T11:07:19.122" v="2878"/>
        <pc:sldMkLst>
          <pc:docMk/>
          <pc:sldMk cId="3544212559" sldId="262"/>
        </pc:sldMkLst>
        <pc:spChg chg="add del mod">
          <ac:chgData name="Neeve Jacobs (2405955)" userId="S::2405955@student.uwtsd.ac.uk::1773c23e-391b-4252-9ad2-1b8c5889c520" providerId="AD" clId="Web-{DDD572F4-642A-B281-E48D-5B7FF179AA2B}" dt="2025-04-07T10:59:47.025" v="2765"/>
          <ac:spMkLst>
            <pc:docMk/>
            <pc:sldMk cId="3544212559" sldId="262"/>
            <ac:spMk id="2" creationId="{EBFA1DC1-8FA7-1534-4D97-F8E0735C6A20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07T11:01:32.623" v="2808" actId="20577"/>
          <ac:spMkLst>
            <pc:docMk/>
            <pc:sldMk cId="3544212559" sldId="262"/>
            <ac:spMk id="4" creationId="{C37971D7-30F3-7C60-378E-713AA63882D0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07T11:06:10.572" v="2863" actId="1076"/>
          <ac:spMkLst>
            <pc:docMk/>
            <pc:sldMk cId="3544212559" sldId="262"/>
            <ac:spMk id="5" creationId="{E201762A-72E9-4D96-3ECF-EB6E90993205}"/>
          </ac:spMkLst>
        </pc:spChg>
        <pc:spChg chg="add del mod">
          <ac:chgData name="Neeve Jacobs (2405955)" userId="S::2405955@student.uwtsd.ac.uk::1773c23e-391b-4252-9ad2-1b8c5889c520" providerId="AD" clId="Web-{DDD572F4-642A-B281-E48D-5B7FF179AA2B}" dt="2025-04-07T11:06:49.058" v="2870"/>
          <ac:spMkLst>
            <pc:docMk/>
            <pc:sldMk cId="3544212559" sldId="262"/>
            <ac:spMk id="7" creationId="{032EAB8B-A440-1E94-301D-F33D2D932DA2}"/>
          </ac:spMkLst>
        </pc:spChg>
        <pc:spChg chg="add del">
          <ac:chgData name="Neeve Jacobs (2405955)" userId="S::2405955@student.uwtsd.ac.uk::1773c23e-391b-4252-9ad2-1b8c5889c520" providerId="AD" clId="Web-{DDD572F4-642A-B281-E48D-5B7FF179AA2B}" dt="2025-04-07T11:00:41.340" v="2768"/>
          <ac:spMkLst>
            <pc:docMk/>
            <pc:sldMk cId="3544212559" sldId="262"/>
            <ac:spMk id="8" creationId="{86FF76B9-219D-4469-AF87-0236D29032F1}"/>
          </ac:spMkLst>
        </pc:spChg>
        <pc:spChg chg="add del">
          <ac:chgData name="Neeve Jacobs (2405955)" userId="S::2405955@student.uwtsd.ac.uk::1773c23e-391b-4252-9ad2-1b8c5889c520" providerId="AD" clId="Web-{DDD572F4-642A-B281-E48D-5B7FF179AA2B}" dt="2025-04-07T11:00:41.340" v="2768"/>
          <ac:spMkLst>
            <pc:docMk/>
            <pc:sldMk cId="3544212559" sldId="262"/>
            <ac:spMk id="14" creationId="{2E80C965-DB6D-4F81-9E9E-B027384D0BD6}"/>
          </ac:spMkLst>
        </pc:spChg>
        <pc:spChg chg="add del">
          <ac:chgData name="Neeve Jacobs (2405955)" userId="S::2405955@student.uwtsd.ac.uk::1773c23e-391b-4252-9ad2-1b8c5889c520" providerId="AD" clId="Web-{DDD572F4-642A-B281-E48D-5B7FF179AA2B}" dt="2025-04-07T11:00:41.340" v="2768"/>
          <ac:spMkLst>
            <pc:docMk/>
            <pc:sldMk cId="3544212559" sldId="262"/>
            <ac:spMk id="16" creationId="{633C5E46-DAC5-4661-9C87-22B08E2A512F}"/>
          </ac:spMkLst>
        </pc:spChg>
        <pc:grpChg chg="add del">
          <ac:chgData name="Neeve Jacobs (2405955)" userId="S::2405955@student.uwtsd.ac.uk::1773c23e-391b-4252-9ad2-1b8c5889c520" providerId="AD" clId="Web-{DDD572F4-642A-B281-E48D-5B7FF179AA2B}" dt="2025-04-07T11:00:41.340" v="2768"/>
          <ac:grpSpMkLst>
            <pc:docMk/>
            <pc:sldMk cId="3544212559" sldId="262"/>
            <ac:grpSpMk id="10" creationId="{DB88BD78-87E1-424D-B479-C37D8E41B12E}"/>
          </ac:grpSpMkLst>
        </pc:grpChg>
        <pc:graphicFrameChg chg="add mod modGraphic">
          <ac:chgData name="Neeve Jacobs (2405955)" userId="S::2405955@student.uwtsd.ac.uk::1773c23e-391b-4252-9ad2-1b8c5889c520" providerId="AD" clId="Web-{DDD572F4-642A-B281-E48D-5B7FF179AA2B}" dt="2025-04-07T11:07:19.122" v="2878"/>
          <ac:graphicFrameMkLst>
            <pc:docMk/>
            <pc:sldMk cId="3544212559" sldId="262"/>
            <ac:graphicFrameMk id="6" creationId="{1F274D88-BF21-D6C6-6D77-28299C71B18C}"/>
          </ac:graphicFrameMkLst>
        </pc:graphicFrameChg>
        <pc:picChg chg="add mod">
          <ac:chgData name="Neeve Jacobs (2405955)" userId="S::2405955@student.uwtsd.ac.uk::1773c23e-391b-4252-9ad2-1b8c5889c520" providerId="AD" clId="Web-{DDD572F4-642A-B281-E48D-5B7FF179AA2B}" dt="2025-04-07T11:01:50.249" v="2809" actId="1076"/>
          <ac:picMkLst>
            <pc:docMk/>
            <pc:sldMk cId="3544212559" sldId="262"/>
            <ac:picMk id="3" creationId="{1A957CAD-0A03-908B-AC6A-8478E60D7DAE}"/>
          </ac:picMkLst>
        </pc:picChg>
      </pc:sldChg>
      <pc:sldChg chg="addSp modSp new mod setBg">
        <pc:chgData name="Neeve Jacobs (2405955)" userId="S::2405955@student.uwtsd.ac.uk::1773c23e-391b-4252-9ad2-1b8c5889c520" providerId="AD" clId="Web-{DDD572F4-642A-B281-E48D-5B7FF179AA2B}" dt="2025-04-07T12:07:10.453" v="2924" actId="20577"/>
        <pc:sldMkLst>
          <pc:docMk/>
          <pc:sldMk cId="2901141397" sldId="263"/>
        </pc:sldMkLst>
        <pc:spChg chg="add mod">
          <ac:chgData name="Neeve Jacobs (2405955)" userId="S::2405955@student.uwtsd.ac.uk::1773c23e-391b-4252-9ad2-1b8c5889c520" providerId="AD" clId="Web-{DDD572F4-642A-B281-E48D-5B7FF179AA2B}" dt="2025-04-07T12:05:28.638" v="2898" actId="20577"/>
          <ac:spMkLst>
            <pc:docMk/>
            <pc:sldMk cId="2901141397" sldId="263"/>
            <ac:spMk id="3" creationId="{FDEE8820-5524-E9B3-F0B6-02FB42E5E321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07T12:07:10.453" v="2924" actId="20577"/>
          <ac:spMkLst>
            <pc:docMk/>
            <pc:sldMk cId="2901141397" sldId="263"/>
            <ac:spMk id="4" creationId="{B43545C0-5878-2FF1-8A6C-56FBC2A5CE61}"/>
          </ac:spMkLst>
        </pc:spChg>
        <pc:picChg chg="add mod">
          <ac:chgData name="Neeve Jacobs (2405955)" userId="S::2405955@student.uwtsd.ac.uk::1773c23e-391b-4252-9ad2-1b8c5889c520" providerId="AD" clId="Web-{DDD572F4-642A-B281-E48D-5B7FF179AA2B}" dt="2025-04-07T12:04:41.856" v="2882" actId="1076"/>
          <ac:picMkLst>
            <pc:docMk/>
            <pc:sldMk cId="2901141397" sldId="263"/>
            <ac:picMk id="2" creationId="{01F2A15A-3130-C23E-1D6D-1D4833853596}"/>
          </ac:picMkLst>
        </pc:picChg>
      </pc:sldChg>
      <pc:sldChg chg="addSp delSp modSp new mod setBg">
        <pc:chgData name="Neeve Jacobs (2405955)" userId="S::2405955@student.uwtsd.ac.uk::1773c23e-391b-4252-9ad2-1b8c5889c520" providerId="AD" clId="Web-{DDD572F4-642A-B281-E48D-5B7FF179AA2B}" dt="2025-04-07T12:16:17.607" v="3019" actId="20577"/>
        <pc:sldMkLst>
          <pc:docMk/>
          <pc:sldMk cId="1904244756" sldId="264"/>
        </pc:sldMkLst>
        <pc:spChg chg="del mod">
          <ac:chgData name="Neeve Jacobs (2405955)" userId="S::2405955@student.uwtsd.ac.uk::1773c23e-391b-4252-9ad2-1b8c5889c520" providerId="AD" clId="Web-{DDD572F4-642A-B281-E48D-5B7FF179AA2B}" dt="2025-04-07T12:10:14.333" v="2927"/>
          <ac:spMkLst>
            <pc:docMk/>
            <pc:sldMk cId="1904244756" sldId="264"/>
            <ac:spMk id="2" creationId="{842A4A78-4572-86E1-4F55-15AD72F75C93}"/>
          </ac:spMkLst>
        </pc:spChg>
        <pc:spChg chg="del mod">
          <ac:chgData name="Neeve Jacobs (2405955)" userId="S::2405955@student.uwtsd.ac.uk::1773c23e-391b-4252-9ad2-1b8c5889c520" providerId="AD" clId="Web-{DDD572F4-642A-B281-E48D-5B7FF179AA2B}" dt="2025-04-07T12:10:18.942" v="2929"/>
          <ac:spMkLst>
            <pc:docMk/>
            <pc:sldMk cId="1904244756" sldId="264"/>
            <ac:spMk id="3" creationId="{2D3AC9C4-2BFB-9739-C8A2-E6E37DFD190D}"/>
          </ac:spMkLst>
        </pc:spChg>
        <pc:spChg chg="add">
          <ac:chgData name="Neeve Jacobs (2405955)" userId="S::2405955@student.uwtsd.ac.uk::1773c23e-391b-4252-9ad2-1b8c5889c520" providerId="AD" clId="Web-{DDD572F4-642A-B281-E48D-5B7FF179AA2B}" dt="2025-04-07T12:10:37.818" v="2931"/>
          <ac:spMkLst>
            <pc:docMk/>
            <pc:sldMk cId="1904244756" sldId="264"/>
            <ac:spMk id="4" creationId="{FAD04D16-C8C2-1F71-7811-B5DFAD48E88F}"/>
          </ac:spMkLst>
        </pc:spChg>
        <pc:spChg chg="add">
          <ac:chgData name="Neeve Jacobs (2405955)" userId="S::2405955@student.uwtsd.ac.uk::1773c23e-391b-4252-9ad2-1b8c5889c520" providerId="AD" clId="Web-{DDD572F4-642A-B281-E48D-5B7FF179AA2B}" dt="2025-04-07T12:10:58.084" v="2932"/>
          <ac:spMkLst>
            <pc:docMk/>
            <pc:sldMk cId="1904244756" sldId="264"/>
            <ac:spMk id="5" creationId="{45D13E25-271E-25DA-0162-B0882377463B}"/>
          </ac:spMkLst>
        </pc:spChg>
        <pc:spChg chg="add del">
          <ac:chgData name="Neeve Jacobs (2405955)" userId="S::2405955@student.uwtsd.ac.uk::1773c23e-391b-4252-9ad2-1b8c5889c520" providerId="AD" clId="Web-{DDD572F4-642A-B281-E48D-5B7FF179AA2B}" dt="2025-04-07T12:10:58.115" v="2934"/>
          <ac:spMkLst>
            <pc:docMk/>
            <pc:sldMk cId="1904244756" sldId="264"/>
            <ac:spMk id="6" creationId="{6F950B1A-CB4F-6687-7E2A-6CB1EDD4D7B5}"/>
          </ac:spMkLst>
        </pc:spChg>
        <pc:spChg chg="add del">
          <ac:chgData name="Neeve Jacobs (2405955)" userId="S::2405955@student.uwtsd.ac.uk::1773c23e-391b-4252-9ad2-1b8c5889c520" providerId="AD" clId="Web-{DDD572F4-642A-B281-E48D-5B7FF179AA2B}" dt="2025-04-07T12:10:58.162" v="2936"/>
          <ac:spMkLst>
            <pc:docMk/>
            <pc:sldMk cId="1904244756" sldId="264"/>
            <ac:spMk id="7" creationId="{F31B7F2F-0422-4029-354D-8E1FADAD6514}"/>
          </ac:spMkLst>
        </pc:spChg>
        <pc:spChg chg="add">
          <ac:chgData name="Neeve Jacobs (2405955)" userId="S::2405955@student.uwtsd.ac.uk::1773c23e-391b-4252-9ad2-1b8c5889c520" providerId="AD" clId="Web-{DDD572F4-642A-B281-E48D-5B7FF179AA2B}" dt="2025-04-07T12:11:02.865" v="2937"/>
          <ac:spMkLst>
            <pc:docMk/>
            <pc:sldMk cId="1904244756" sldId="264"/>
            <ac:spMk id="8" creationId="{4FA281C6-A7BD-9745-0D7D-F71A2D766486}"/>
          </ac:spMkLst>
        </pc:spChg>
        <pc:spChg chg="add del">
          <ac:chgData name="Neeve Jacobs (2405955)" userId="S::2405955@student.uwtsd.ac.uk::1773c23e-391b-4252-9ad2-1b8c5889c520" providerId="AD" clId="Web-{DDD572F4-642A-B281-E48D-5B7FF179AA2B}" dt="2025-04-07T12:15:39.575" v="3007"/>
          <ac:spMkLst>
            <pc:docMk/>
            <pc:sldMk cId="1904244756" sldId="264"/>
            <ac:spMk id="9" creationId="{62594083-E558-E7A1-413E-A5067B6F6BBB}"/>
          </ac:spMkLst>
        </pc:spChg>
        <pc:spChg chg="add del">
          <ac:chgData name="Neeve Jacobs (2405955)" userId="S::2405955@student.uwtsd.ac.uk::1773c23e-391b-4252-9ad2-1b8c5889c520" providerId="AD" clId="Web-{DDD572F4-642A-B281-E48D-5B7FF179AA2B}" dt="2025-04-07T12:11:27.537" v="2940"/>
          <ac:spMkLst>
            <pc:docMk/>
            <pc:sldMk cId="1904244756" sldId="264"/>
            <ac:spMk id="10" creationId="{4B7EDBDA-8D7D-CEE6-1CD7-217726629457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07T12:16:17.607" v="3019" actId="20577"/>
          <ac:spMkLst>
            <pc:docMk/>
            <pc:sldMk cId="1904244756" sldId="264"/>
            <ac:spMk id="11" creationId="{F4FF9348-C8F4-E6B3-994F-ADD42FB131D4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07T12:16:07.951" v="3017" actId="1076"/>
          <ac:spMkLst>
            <pc:docMk/>
            <pc:sldMk cId="1904244756" sldId="264"/>
            <ac:spMk id="12" creationId="{1B1BD256-5A2B-C79B-335C-398F10517D89}"/>
          </ac:spMkLst>
        </pc:spChg>
        <pc:spChg chg="add del mod">
          <ac:chgData name="Neeve Jacobs (2405955)" userId="S::2405955@student.uwtsd.ac.uk::1773c23e-391b-4252-9ad2-1b8c5889c520" providerId="AD" clId="Web-{DDD572F4-642A-B281-E48D-5B7FF179AA2B}" dt="2025-04-07T12:14:46.824" v="2994"/>
          <ac:spMkLst>
            <pc:docMk/>
            <pc:sldMk cId="1904244756" sldId="264"/>
            <ac:spMk id="13" creationId="{36F7B888-0408-71C1-2B55-57B694EB763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5A8AFA4-5C32-4100-9C6D-839A47E15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6B5F253-7949-47C2-9DBD-1570ECDA2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799" y="685800"/>
            <a:ext cx="5421703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68426" y="1254763"/>
            <a:ext cx="3444948" cy="2481729"/>
          </a:xfrm>
        </p:spPr>
        <p:txBody>
          <a:bodyPr anchor="b">
            <a:normAutofit/>
          </a:bodyPr>
          <a:lstStyle/>
          <a:p>
            <a:r>
              <a:rPr lang="en-US" sz="3200" dirty="0">
                <a:solidFill>
                  <a:srgbClr val="595959"/>
                </a:solidFill>
              </a:rPr>
              <a:t>Neeve Jacobs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49179" y="4046453"/>
            <a:ext cx="3083442" cy="1785506"/>
          </a:xfrm>
        </p:spPr>
        <p:txBody>
          <a:bodyPr anchor="t">
            <a:normAutofit/>
          </a:bodyPr>
          <a:lstStyle/>
          <a:p>
            <a:r>
              <a:rPr lang="en-US" sz="1400" dirty="0">
                <a:solidFill>
                  <a:srgbClr val="595959"/>
                </a:solidFill>
              </a:rPr>
              <a:t>Student id -2405955 </a:t>
            </a:r>
          </a:p>
        </p:txBody>
      </p:sp>
      <p:pic>
        <p:nvPicPr>
          <p:cNvPr id="4" name="Picture 3" descr="A logo on a wall&#10;&#10;AI-generated content may be incorrect.">
            <a:extLst>
              <a:ext uri="{FF2B5EF4-FFF2-40B4-BE49-F238E27FC236}">
                <a16:creationId xmlns:a16="http://schemas.microsoft.com/office/drawing/2014/main" id="{3A98DAA7-07AE-6B63-19EB-5D86BB7237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89"/>
          <a:stretch/>
        </p:blipFill>
        <p:spPr>
          <a:xfrm>
            <a:off x="6107503" y="685799"/>
            <a:ext cx="54102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7FCFAB8-9E9C-414D-9FCB-CECED12D5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6C16827-9A48-4468-BE81-11EC18E0A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799"/>
            <a:ext cx="54102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F234DB-50E0-4919-4BA7-BABDF1D2E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2439" y="1335183"/>
            <a:ext cx="3516922" cy="4150899"/>
          </a:xfrm>
        </p:spPr>
        <p:txBody>
          <a:bodyPr>
            <a:normAutofit/>
          </a:bodyPr>
          <a:lstStyle/>
          <a:p>
            <a:pPr algn="ctr"/>
            <a:r>
              <a:rPr lang="en-US" sz="3200">
                <a:solidFill>
                  <a:srgbClr val="595959"/>
                </a:solidFill>
              </a:rPr>
              <a:t>Overview of rewind wardrobe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99956BA-5C38-49F9-88D6-BD6C71E9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685799"/>
            <a:ext cx="5410200" cy="5486401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275A2-CEC1-2687-FED9-113018695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6001" y="1335183"/>
            <a:ext cx="4110198" cy="418763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Rewind wardrobe is a sustainable wardrobe service that allows customers to rent, swap and recycle good quality, stylish clothing 5 days a week, this allows the business to provide a unique, personalized fashion experience by selecting items based on the customer style preferences, body type and lifestyle. </a:t>
            </a:r>
          </a:p>
        </p:txBody>
      </p:sp>
    </p:spTree>
    <p:extLst>
      <p:ext uri="{BB962C8B-B14F-4D97-AF65-F5344CB8AC3E}">
        <p14:creationId xmlns:p14="http://schemas.microsoft.com/office/powerpoint/2010/main" val="12155373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8633D92-9D20-7ADE-C667-BFAD7C10D0AF}"/>
              </a:ext>
            </a:extLst>
          </p:cNvPr>
          <p:cNvSpPr txBox="1"/>
          <p:nvPr/>
        </p:nvSpPr>
        <p:spPr>
          <a:xfrm>
            <a:off x="2584174" y="563217"/>
            <a:ext cx="75316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                           Goals and objectives 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FE5ED3D-37D1-41F3-2639-43317B1E4C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8718708"/>
              </p:ext>
            </p:extLst>
          </p:nvPr>
        </p:nvGraphicFramePr>
        <p:xfrm>
          <a:off x="1622021" y="1718171"/>
          <a:ext cx="8168640" cy="3505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519911575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76900368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                  Short term goals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               Long term goals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68344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Launch an online platform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Expand product offering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69807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Build brand awareness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Build a community and loyalty program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33130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Monitor performance and feedback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 Expand globally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84281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             Short term objectives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        Long term objectives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63838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Reach 1,000+  followers on social media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Reach 50,000 followers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2802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Secure 50+ product listing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Achieve 1,000 monthly sales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48866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Achieve 100 sales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Open a physical store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73256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4108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0CA69-5531-83D5-6F70-476DF1EF5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691" y="229033"/>
            <a:ext cx="10515600" cy="1068965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ptos"/>
                <a:ea typeface="Calibri"/>
                <a:cs typeface="Calibri"/>
              </a:rPr>
              <a:t>                                Business type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B407C5-13C7-154C-16EC-5821EAD41B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1691" y="1515486"/>
            <a:ext cx="5666510" cy="15001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dirty="0">
                <a:solidFill>
                  <a:srgbClr val="000000"/>
                </a:solidFill>
              </a:rPr>
              <a:t>  This business is  a service-based business, providing a subscription model for sustainable fashion solutions that include recycling etc. This service includes personalized styling, flexible subscriptions and the management of clothing returns and maintenance</a:t>
            </a:r>
            <a:endParaRPr lang="en-US" sz="1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E3BF9C-4EB6-3F18-B7CF-AFBF10E20D2E}"/>
              </a:ext>
            </a:extLst>
          </p:cNvPr>
          <p:cNvSpPr txBox="1"/>
          <p:nvPr/>
        </p:nvSpPr>
        <p:spPr>
          <a:xfrm>
            <a:off x="5915396" y="3829792"/>
            <a:ext cx="445200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          </a:t>
            </a:r>
            <a:r>
              <a:rPr lang="en-US" sz="2000" dirty="0"/>
              <a:t>Licenses and permit</a:t>
            </a:r>
            <a:r>
              <a:rPr lang="en-US" dirty="0"/>
              <a:t> 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EFF0DDE-95F9-3B15-3A01-E93F2BB041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1337809"/>
              </p:ext>
            </p:extLst>
          </p:nvPr>
        </p:nvGraphicFramePr>
        <p:xfrm>
          <a:off x="4130386" y="4520045"/>
          <a:ext cx="7825046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50623">
                  <a:extLst>
                    <a:ext uri="{9D8B030D-6E8A-4147-A177-3AD203B41FA5}">
                      <a16:colId xmlns:a16="http://schemas.microsoft.com/office/drawing/2014/main" val="1719535466"/>
                    </a:ext>
                  </a:extLst>
                </a:gridCol>
                <a:gridCol w="4074423">
                  <a:extLst>
                    <a:ext uri="{9D8B030D-6E8A-4147-A177-3AD203B41FA5}">
                      <a16:colId xmlns:a16="http://schemas.microsoft.com/office/drawing/2014/main" val="148526736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Business licenses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General business license to be able to operate in the town or city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6454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Sales and tax permit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Required for collecting sales tax on rentals and services depending on the regulations in that area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93349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71450" lvl="0" indent="-171450">
                        <a:buFont typeface="Calibri"/>
                        <a:buChar char="-"/>
                      </a:pPr>
                      <a:r>
                        <a:rPr lang="en-US" sz="16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Health and safety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For the maintenance, cleaning and sanitization of the clothing, health and safety guidelines might be required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8939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sz="1600" dirty="0"/>
                        <a:t>Waste disposal and recycling permits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The business deals with recycling and clothing care, certain waste management permits may be necessary</a:t>
                      </a: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 </a:t>
                      </a:r>
                      <a:endParaRPr lang="en-US" sz="12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7941384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BF5B0C1F-1A5B-3DF1-285F-5AB9B4D8B515}"/>
              </a:ext>
            </a:extLst>
          </p:cNvPr>
          <p:cNvSpPr txBox="1"/>
          <p:nvPr/>
        </p:nvSpPr>
        <p:spPr>
          <a:xfrm>
            <a:off x="252350" y="665513"/>
            <a:ext cx="5512129" cy="210787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11" name="Picture 10" descr="The Rise of Online Thrifting">
            <a:extLst>
              <a:ext uri="{FF2B5EF4-FFF2-40B4-BE49-F238E27FC236}">
                <a16:creationId xmlns:a16="http://schemas.microsoft.com/office/drawing/2014/main" id="{C8F9552F-DB28-A1EC-9D8E-B1720D1239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8" y="3448050"/>
            <a:ext cx="3167495" cy="237778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3035A35-E754-FEB5-FD17-4F1333640C20}"/>
              </a:ext>
            </a:extLst>
          </p:cNvPr>
          <p:cNvSpPr txBox="1"/>
          <p:nvPr/>
        </p:nvSpPr>
        <p:spPr>
          <a:xfrm>
            <a:off x="359970" y="5828805"/>
            <a:ext cx="145101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Times New Roman"/>
                <a:cs typeface="Times New Roman"/>
              </a:rPr>
              <a:t>(Letcher, n.d.)</a:t>
            </a:r>
            <a:endParaRPr lang="en-US" dirty="0"/>
          </a:p>
        </p:txBody>
      </p:sp>
      <p:pic>
        <p:nvPicPr>
          <p:cNvPr id="13" name="Picture 12" descr="A person looking at clothes in a store&#10;&#10;AI-generated content may be incorrect.">
            <a:extLst>
              <a:ext uri="{FF2B5EF4-FFF2-40B4-BE49-F238E27FC236}">
                <a16:creationId xmlns:a16="http://schemas.microsoft.com/office/drawing/2014/main" id="{8B5F1312-9D21-A643-8174-D73E511FDF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2127" y="409983"/>
            <a:ext cx="3626426" cy="235791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2A4856A-20EC-82DE-6B73-F2FBB5B436BC}"/>
              </a:ext>
            </a:extLst>
          </p:cNvPr>
          <p:cNvSpPr txBox="1"/>
          <p:nvPr/>
        </p:nvSpPr>
        <p:spPr>
          <a:xfrm>
            <a:off x="7321880" y="2772146"/>
            <a:ext cx="137432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Times New Roman"/>
                <a:cs typeface="Times New Roman"/>
              </a:rPr>
              <a:t>(Cote, 2021)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31251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AD04D16-C8C2-1F71-7811-B5DFAD48E88F}"/>
              </a:ext>
            </a:extLst>
          </p:cNvPr>
          <p:cNvSpPr txBox="1"/>
          <p:nvPr/>
        </p:nvSpPr>
        <p:spPr>
          <a:xfrm>
            <a:off x="3975651" y="430695"/>
            <a:ext cx="4627217" cy="7178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D13E25-271E-25DA-0162-B0882377463B}"/>
              </a:ext>
            </a:extLst>
          </p:cNvPr>
          <p:cNvSpPr txBox="1"/>
          <p:nvPr/>
        </p:nvSpPr>
        <p:spPr>
          <a:xfrm>
            <a:off x="1656521" y="419651"/>
            <a:ext cx="6173304" cy="6073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A281C6-A7BD-9745-0D7D-F71A2D766486}"/>
              </a:ext>
            </a:extLst>
          </p:cNvPr>
          <p:cNvSpPr txBox="1"/>
          <p:nvPr/>
        </p:nvSpPr>
        <p:spPr>
          <a:xfrm>
            <a:off x="1027043" y="386521"/>
            <a:ext cx="1203739" cy="10601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FF9348-C8F4-E6B3-994F-ADD42FB131D4}"/>
              </a:ext>
            </a:extLst>
          </p:cNvPr>
          <p:cNvSpPr txBox="1"/>
          <p:nvPr/>
        </p:nvSpPr>
        <p:spPr>
          <a:xfrm>
            <a:off x="4239315" y="543764"/>
            <a:ext cx="347455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Key to success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B1BD256-5A2B-C79B-335C-398F10517D89}"/>
              </a:ext>
            </a:extLst>
          </p:cNvPr>
          <p:cNvSpPr txBox="1"/>
          <p:nvPr/>
        </p:nvSpPr>
        <p:spPr>
          <a:xfrm>
            <a:off x="851979" y="1370395"/>
            <a:ext cx="10248724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/>
              <a:t>Inclusive size range </a:t>
            </a:r>
          </a:p>
          <a:p>
            <a:pPr marL="171450" indent="-171450">
              <a:buFont typeface="Calibri"/>
              <a:buChar char="-"/>
            </a:pPr>
            <a:r>
              <a:rPr lang="en-US" sz="2000" dirty="0"/>
              <a:t>Ensuring the rewind wardrobe offers inclusive size range can help appeal and attract more diverse customer base by catering to all body types</a:t>
            </a:r>
          </a:p>
          <a:p>
            <a:r>
              <a:rPr lang="en-US" sz="2000" b="1" dirty="0"/>
              <a:t>Sustainability and circular fashion</a:t>
            </a:r>
          </a:p>
          <a:p>
            <a:pPr marL="171450" indent="-171450">
              <a:buFont typeface="Calibri"/>
              <a:buChar char="-"/>
            </a:pPr>
            <a:r>
              <a:rPr lang="en-US" sz="2000" dirty="0"/>
              <a:t>By offering a model where clothes can be returned, reused and recycled, it addresses the growing consumer demand for eco-friendly fashion as it reduces waste </a:t>
            </a:r>
            <a:endParaRPr lang="en-US" sz="2000" b="1" dirty="0"/>
          </a:p>
          <a:p>
            <a:r>
              <a:rPr lang="en-US" sz="2000" b="1" dirty="0"/>
              <a:t>Personalized style and customization </a:t>
            </a:r>
          </a:p>
          <a:p>
            <a:pPr marL="171450" indent="-171450">
              <a:buFont typeface="Calibri"/>
              <a:buChar char="-"/>
            </a:pPr>
            <a:r>
              <a:rPr lang="en-US" sz="2000" dirty="0"/>
              <a:t>A key differentiator could emphasis on personalized styling, my data insights and style quizzes, this business can provide customers with curated wardrobe recommendations based on their taste, body type and lifestyle</a:t>
            </a:r>
          </a:p>
          <a:p>
            <a:r>
              <a:rPr lang="en-US" sz="2000" b="1" dirty="0"/>
              <a:t>Flexible renting and swapping options </a:t>
            </a:r>
            <a:endParaRPr lang="en-US" sz="2000" dirty="0"/>
          </a:p>
          <a:p>
            <a:pPr marL="171450" indent="-171450">
              <a:buFont typeface="Calibri"/>
              <a:buChar char="-"/>
            </a:pPr>
            <a:r>
              <a:rPr lang="en-US" sz="2000" dirty="0"/>
              <a:t>Rather than the traditional ownership of clothes, this business and allow users to rent, swap or even trade clothing as their style overtime can evolve</a:t>
            </a:r>
            <a:endParaRPr lang="en-US" sz="2000" b="1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9042447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EC7D7-8E85-E97A-3530-5B45D48D5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                     </a:t>
            </a:r>
            <a:r>
              <a:rPr lang="en-US" sz="2800" dirty="0"/>
              <a:t> </a:t>
            </a:r>
            <a:r>
              <a:rPr lang="en-US" sz="3200" dirty="0"/>
              <a:t>Marketing 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641FF0C-9DE4-7A1D-148A-CE79066B1F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4262560"/>
              </p:ext>
            </p:extLst>
          </p:nvPr>
        </p:nvGraphicFramePr>
        <p:xfrm>
          <a:off x="1769225" y="1467058"/>
          <a:ext cx="8168640" cy="4942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891566556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399723277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                        Swot analysis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                    Pestle analysis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27469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Strengths 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Sustainability 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 cost effective for consumers 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unique and vintage appeal 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 supports circular economy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Political - </a:t>
                      </a: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import and export policies restrictions and tariffs on second-hand clothing imports in some countries could impact sourcing and distribution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17154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Weaknesses 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Limited inventory 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quality control issues 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consumer perception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Economic</a:t>
                      </a: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 – growth of the circular economy. The resale and rental market are expanding, offering economic opportunities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06304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Opportunities 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Potential partnerships 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online research market 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growing sustainability movement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Social</a:t>
                      </a: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 – social media as many influences are promoting thrifted and vintage fashion 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309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Threats 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Competition to fast fashion 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supply chain challenges 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changing fashion trends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Technological</a:t>
                      </a: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 – online resale platforms apps such as Depop, vinted which make it easier to buy and sell clothes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4331565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Legal</a:t>
                      </a: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 – consumer protection laws and regulations ensuring product quality and hygiene that may impact how items are cleaned and resold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1557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Environmental </a:t>
                      </a: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– waste reduction as rewind wardrobe helps tackle the issue of textile waste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53458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62511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table with numbers and letters&#10;&#10;AI-generated content may be incorrect.">
            <a:extLst>
              <a:ext uri="{FF2B5EF4-FFF2-40B4-BE49-F238E27FC236}">
                <a16:creationId xmlns:a16="http://schemas.microsoft.com/office/drawing/2014/main" id="{1A957CAD-0A03-908B-AC6A-8478E60D7D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119" y="460258"/>
            <a:ext cx="10905066" cy="335330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7971D7-30F3-7C60-378E-713AA63882D0}"/>
              </a:ext>
            </a:extLst>
          </p:cNvPr>
          <p:cNvSpPr txBox="1"/>
          <p:nvPr/>
        </p:nvSpPr>
        <p:spPr>
          <a:xfrm>
            <a:off x="3014869" y="99391"/>
            <a:ext cx="54886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                                      Cash flow forecast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01762A-72E9-4D96-3ECF-EB6E90993205}"/>
              </a:ext>
            </a:extLst>
          </p:cNvPr>
          <p:cNvSpPr txBox="1"/>
          <p:nvPr/>
        </p:nvSpPr>
        <p:spPr>
          <a:xfrm>
            <a:off x="4119217" y="3810000"/>
            <a:ext cx="298173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               Key findings 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F274D88-BF21-D6C6-6D77-28299C71B1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62391"/>
              </p:ext>
            </p:extLst>
          </p:nvPr>
        </p:nvGraphicFramePr>
        <p:xfrm>
          <a:off x="1525767" y="4178985"/>
          <a:ext cx="8765028" cy="27202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60838">
                  <a:extLst>
                    <a:ext uri="{9D8B030D-6E8A-4147-A177-3AD203B41FA5}">
                      <a16:colId xmlns:a16="http://schemas.microsoft.com/office/drawing/2014/main" val="2320592233"/>
                    </a:ext>
                  </a:extLst>
                </a:gridCol>
                <a:gridCol w="1460838">
                  <a:extLst>
                    <a:ext uri="{9D8B030D-6E8A-4147-A177-3AD203B41FA5}">
                      <a16:colId xmlns:a16="http://schemas.microsoft.com/office/drawing/2014/main" val="1237586091"/>
                    </a:ext>
                  </a:extLst>
                </a:gridCol>
                <a:gridCol w="1460838">
                  <a:extLst>
                    <a:ext uri="{9D8B030D-6E8A-4147-A177-3AD203B41FA5}">
                      <a16:colId xmlns:a16="http://schemas.microsoft.com/office/drawing/2014/main" val="2051218751"/>
                    </a:ext>
                  </a:extLst>
                </a:gridCol>
                <a:gridCol w="1460838">
                  <a:extLst>
                    <a:ext uri="{9D8B030D-6E8A-4147-A177-3AD203B41FA5}">
                      <a16:colId xmlns:a16="http://schemas.microsoft.com/office/drawing/2014/main" val="2776796510"/>
                    </a:ext>
                  </a:extLst>
                </a:gridCol>
                <a:gridCol w="1460838">
                  <a:extLst>
                    <a:ext uri="{9D8B030D-6E8A-4147-A177-3AD203B41FA5}">
                      <a16:colId xmlns:a16="http://schemas.microsoft.com/office/drawing/2014/main" val="2814192879"/>
                    </a:ext>
                  </a:extLst>
                </a:gridCol>
                <a:gridCol w="1460838">
                  <a:extLst>
                    <a:ext uri="{9D8B030D-6E8A-4147-A177-3AD203B41FA5}">
                      <a16:colId xmlns:a16="http://schemas.microsoft.com/office/drawing/2014/main" val="2528977838"/>
                    </a:ext>
                  </a:extLst>
                </a:gridCol>
              </a:tblGrid>
              <a:tr h="58244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Significant growth in the closing balance </a:t>
                      </a:r>
                      <a:endParaRPr lang="en-US" sz="12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Increase in sales revenue </a:t>
                      </a:r>
                      <a:endParaRPr lang="en-US" sz="12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Controlled expenses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Positive net cash flows</a:t>
                      </a:r>
                      <a:endParaRPr lang="en-US" sz="12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Start-up loan impact </a:t>
                      </a:r>
                      <a:endParaRPr lang="en-US" sz="12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Breakeven and profitability</a:t>
                      </a:r>
                      <a:endParaRPr lang="en-US" sz="12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7577436"/>
                  </a:ext>
                </a:extLst>
              </a:tr>
              <a:tr h="208017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The closing balance increases consistently from £14,230 in January to £73,330 in December, this shows a positive cash flow and a healthy financial positioning.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Sales revenue starts at £3,500 in January and increases to £17,000 by December, this shows steady growth and a positive market response.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Total outputs remain stable and staff wages and rent are the largest fixed cost.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Except for march all other months have a positive net cash flow, this means the business is earning more than its spending.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The business started with a loan which has helped with equipment, websites and advertising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Rewind wardrobe continues to breakeven within the first few months, as closing balance grows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81903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4212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paper&#10;&#10;AI-generated content may be incorrect.">
            <a:extLst>
              <a:ext uri="{FF2B5EF4-FFF2-40B4-BE49-F238E27FC236}">
                <a16:creationId xmlns:a16="http://schemas.microsoft.com/office/drawing/2014/main" id="{01F2A15A-3130-C23E-1D6D-1D48338535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5" y="0"/>
            <a:ext cx="6227097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DEE8820-5524-E9B3-F0B6-02FB42E5E321}"/>
              </a:ext>
            </a:extLst>
          </p:cNvPr>
          <p:cNvSpPr txBox="1"/>
          <p:nvPr/>
        </p:nvSpPr>
        <p:spPr>
          <a:xfrm>
            <a:off x="7156173" y="265043"/>
            <a:ext cx="399773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                  Break even key figures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3545C0-5878-2FF1-8A6C-56FBC2A5CE61}"/>
              </a:ext>
            </a:extLst>
          </p:cNvPr>
          <p:cNvSpPr txBox="1"/>
          <p:nvPr/>
        </p:nvSpPr>
        <p:spPr>
          <a:xfrm>
            <a:off x="7410174" y="1325217"/>
            <a:ext cx="3887304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1400" dirty="0"/>
              <a:t>Sales revenue exceeded 6,000 in April onwards, which means rewind wardrobe reaches break even by April </a:t>
            </a:r>
          </a:p>
          <a:p>
            <a:endParaRPr lang="en-US" sz="1400" dirty="0"/>
          </a:p>
          <a:p>
            <a:pPr marL="285750" indent="-285750">
              <a:buFont typeface="Calibri"/>
              <a:buChar char="-"/>
            </a:pPr>
            <a:r>
              <a:rPr lang="en-US" sz="1400" dirty="0"/>
              <a:t>May onwards profits increase with a steady cash flow</a:t>
            </a:r>
          </a:p>
          <a:p>
            <a:endParaRPr lang="en-US" sz="1400" dirty="0"/>
          </a:p>
          <a:p>
            <a:pPr marL="285750" indent="-285750">
              <a:buFont typeface="Calibri"/>
              <a:buChar char="-"/>
            </a:pPr>
            <a:r>
              <a:rPr lang="en-US" sz="1400" dirty="0"/>
              <a:t>The closing balance grows from £14,580 in April to £73,330 to December which means profitability </a:t>
            </a:r>
          </a:p>
        </p:txBody>
      </p:sp>
    </p:spTree>
    <p:extLst>
      <p:ext uri="{BB962C8B-B14F-4D97-AF65-F5344CB8AC3E}">
        <p14:creationId xmlns:p14="http://schemas.microsoft.com/office/powerpoint/2010/main" val="29011413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Neeve Jacobs </vt:lpstr>
      <vt:lpstr>Overview of rewind wardrobe </vt:lpstr>
      <vt:lpstr>PowerPoint Presentation</vt:lpstr>
      <vt:lpstr>                                Business type </vt:lpstr>
      <vt:lpstr>PowerPoint Presentation</vt:lpstr>
      <vt:lpstr>                                     Marketing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451</cp:revision>
  <dcterms:created xsi:type="dcterms:W3CDTF">2025-04-07T08:37:17Z</dcterms:created>
  <dcterms:modified xsi:type="dcterms:W3CDTF">2025-04-07T12:16:20Z</dcterms:modified>
</cp:coreProperties>
</file>