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19"/>
  </p:notesMasterIdLst>
  <p:sldIdLst>
    <p:sldId id="256" r:id="rId5"/>
    <p:sldId id="272" r:id="rId6"/>
    <p:sldId id="265" r:id="rId7"/>
    <p:sldId id="268" r:id="rId8"/>
    <p:sldId id="269" r:id="rId9"/>
    <p:sldId id="271" r:id="rId10"/>
    <p:sldId id="259" r:id="rId11"/>
    <p:sldId id="260" r:id="rId12"/>
    <p:sldId id="277" r:id="rId13"/>
    <p:sldId id="273" r:id="rId14"/>
    <p:sldId id="274" r:id="rId15"/>
    <p:sldId id="275" r:id="rId16"/>
    <p:sldId id="270" r:id="rId17"/>
    <p:sldId id="26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44474B-829F-7417-44AE-181341794595}" v="418" dt="2026-02-15T03:01:55.263"/>
    <p1510:client id="{5C84BCAF-9B31-4E89-8183-537C3FA005E3}" v="192" dt="2026-02-15T22:02:30.262"/>
    <p1510:client id="{6CC27EAE-890A-1748-A4E5-4395DAC16D23}" v="58" dt="2026-02-15T22:34:50.481"/>
    <p1510:client id="{7869FF0D-B9A0-AEFB-263E-718B4BE63549}" v="2" dt="2026-02-15T21:20:36.250"/>
    <p1510:client id="{A2B72831-B379-8D31-E3B0-C6B5D30C6FC1}" v="15" dt="2026-02-15T20:59:40.775"/>
    <p1510:client id="{B045F667-0226-2CFE-09FF-730CEC331F45}" v="291" dt="2026-02-15T21:27:44.303"/>
    <p1510:client id="{F1784624-EA7F-23DE-B632-9F92C01E9280}" v="3" dt="2026-02-15T21:17:46.63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skan Akhtar (2420915)" userId="S::2420915@student.uwtsd.ac.uk::2301534f-4bb3-470d-9e5a-8844615d5091" providerId="AD" clId="Web-{7869FF0D-B9A0-AEFB-263E-718B4BE63549}"/>
    <pc:docChg chg="modSld">
      <pc:chgData name="Muskan Akhtar (2420915)" userId="S::2420915@student.uwtsd.ac.uk::2301534f-4bb3-470d-9e5a-8844615d5091" providerId="AD" clId="Web-{7869FF0D-B9A0-AEFB-263E-718B4BE63549}" dt="2026-02-15T21:20:36.250" v="2"/>
      <pc:docMkLst>
        <pc:docMk/>
      </pc:docMkLst>
      <pc:sldChg chg="delSp modSp">
        <pc:chgData name="Muskan Akhtar (2420915)" userId="S::2420915@student.uwtsd.ac.uk::2301534f-4bb3-470d-9e5a-8844615d5091" providerId="AD" clId="Web-{7869FF0D-B9A0-AEFB-263E-718B4BE63549}" dt="2026-02-15T21:20:36.250" v="2"/>
        <pc:sldMkLst>
          <pc:docMk/>
          <pc:sldMk cId="712065085" sldId="265"/>
        </pc:sldMkLst>
        <pc:spChg chg="del mod">
          <ac:chgData name="Muskan Akhtar (2420915)" userId="S::2420915@student.uwtsd.ac.uk::2301534f-4bb3-470d-9e5a-8844615d5091" providerId="AD" clId="Web-{7869FF0D-B9A0-AEFB-263E-718B4BE63549}" dt="2026-02-15T21:20:36.250" v="2"/>
          <ac:spMkLst>
            <pc:docMk/>
            <pc:sldMk cId="712065085" sldId="265"/>
            <ac:spMk id="5" creationId="{EE6A4341-63E9-1162-3937-C6BB94A103EE}"/>
          </ac:spMkLst>
        </pc:spChg>
      </pc:sldChg>
    </pc:docChg>
  </pc:docChgLst>
  <pc:docChgLst>
    <pc:chgData name="Christina Goddard (2519548)" userId="S::2519548@student.uwtsd.ac.uk::f8ba8b15-7d14-45e1-8232-2441f86edf7f" providerId="AD" clId="Web-{3057E5C8-68DE-B013-DD01-D5E431FB0307}"/>
    <pc:docChg chg="addSld delSld modSld sldOrd">
      <pc:chgData name="Christina Goddard (2519548)" userId="S::2519548@student.uwtsd.ac.uk::f8ba8b15-7d14-45e1-8232-2441f86edf7f" providerId="AD" clId="Web-{3057E5C8-68DE-B013-DD01-D5E431FB0307}" dt="2026-02-07T23:07:03.863" v="1139" actId="20577"/>
      <pc:docMkLst>
        <pc:docMk/>
      </pc:docMkLst>
      <pc:sldChg chg="addSp delSp modSp mod ord setBg">
        <pc:chgData name="Christina Goddard (2519548)" userId="S::2519548@student.uwtsd.ac.uk::f8ba8b15-7d14-45e1-8232-2441f86edf7f" providerId="AD" clId="Web-{3057E5C8-68DE-B013-DD01-D5E431FB0307}" dt="2026-02-07T22:29:13.579" v="548" actId="1076"/>
        <pc:sldMkLst>
          <pc:docMk/>
          <pc:sldMk cId="2005426271" sldId="268"/>
        </pc:sldMkLst>
        <pc:spChg chg="mod">
          <ac:chgData name="Christina Goddard (2519548)" userId="S::2519548@student.uwtsd.ac.uk::f8ba8b15-7d14-45e1-8232-2441f86edf7f" providerId="AD" clId="Web-{3057E5C8-68DE-B013-DD01-D5E431FB0307}" dt="2026-02-07T22:23:25.654" v="491"/>
          <ac:spMkLst>
            <pc:docMk/>
            <pc:sldMk cId="2005426271" sldId="268"/>
            <ac:spMk id="2" creationId="{361CCE6D-952B-7AE0-B673-C18271D4E719}"/>
          </ac:spMkLst>
        </pc:spChg>
        <pc:graphicFrameChg chg="add mod">
          <ac:chgData name="Christina Goddard (2519548)" userId="S::2519548@student.uwtsd.ac.uk::f8ba8b15-7d14-45e1-8232-2441f86edf7f" providerId="AD" clId="Web-{3057E5C8-68DE-B013-DD01-D5E431FB0307}" dt="2026-02-07T22:29:13.579" v="548" actId="1076"/>
          <ac:graphicFrameMkLst>
            <pc:docMk/>
            <pc:sldMk cId="2005426271" sldId="268"/>
            <ac:graphicFrameMk id="47" creationId="{1821C955-A854-2534-0DC5-6554FAF89DFB}"/>
          </ac:graphicFrameMkLst>
        </pc:graphicFrameChg>
      </pc:sldChg>
      <pc:sldChg chg="addSp delSp modSp new">
        <pc:chgData name="Christina Goddard (2519548)" userId="S::2519548@student.uwtsd.ac.uk::f8ba8b15-7d14-45e1-8232-2441f86edf7f" providerId="AD" clId="Web-{3057E5C8-68DE-B013-DD01-D5E431FB0307}" dt="2026-02-07T22:55:52.275" v="1092" actId="20577"/>
        <pc:sldMkLst>
          <pc:docMk/>
          <pc:sldMk cId="556606947" sldId="269"/>
        </pc:sldMkLst>
        <pc:spChg chg="mod">
          <ac:chgData name="Christina Goddard (2519548)" userId="S::2519548@student.uwtsd.ac.uk::f8ba8b15-7d14-45e1-8232-2441f86edf7f" providerId="AD" clId="Web-{3057E5C8-68DE-B013-DD01-D5E431FB0307}" dt="2026-02-07T22:25:42.417" v="524" actId="20577"/>
          <ac:spMkLst>
            <pc:docMk/>
            <pc:sldMk cId="556606947" sldId="269"/>
            <ac:spMk id="2" creationId="{785C9A80-C1BB-67AF-5C54-41FE1FA12D0D}"/>
          </ac:spMkLst>
        </pc:spChg>
        <pc:spChg chg="add mod">
          <ac:chgData name="Christina Goddard (2519548)" userId="S::2519548@student.uwtsd.ac.uk::f8ba8b15-7d14-45e1-8232-2441f86edf7f" providerId="AD" clId="Web-{3057E5C8-68DE-B013-DD01-D5E431FB0307}" dt="2026-02-07T22:55:52.275" v="1092" actId="20577"/>
          <ac:spMkLst>
            <pc:docMk/>
            <pc:sldMk cId="556606947" sldId="269"/>
            <ac:spMk id="6" creationId="{9822AD22-27BE-C996-199A-76A6DDE8B20D}"/>
          </ac:spMkLst>
        </pc:spChg>
      </pc:sldChg>
      <pc:sldChg chg="modSp new">
        <pc:chgData name="Christina Goddard (2519548)" userId="S::2519548@student.uwtsd.ac.uk::f8ba8b15-7d14-45e1-8232-2441f86edf7f" providerId="AD" clId="Web-{3057E5C8-68DE-B013-DD01-D5E431FB0307}" dt="2026-02-07T23:07:03.863" v="1139" actId="20577"/>
        <pc:sldMkLst>
          <pc:docMk/>
          <pc:sldMk cId="1624468563" sldId="270"/>
        </pc:sldMkLst>
        <pc:spChg chg="mod">
          <ac:chgData name="Christina Goddard (2519548)" userId="S::2519548@student.uwtsd.ac.uk::f8ba8b15-7d14-45e1-8232-2441f86edf7f" providerId="AD" clId="Web-{3057E5C8-68DE-B013-DD01-D5E431FB0307}" dt="2026-02-07T23:04:16.504" v="1099" actId="20577"/>
          <ac:spMkLst>
            <pc:docMk/>
            <pc:sldMk cId="1624468563" sldId="270"/>
            <ac:spMk id="2" creationId="{9E8AC7F2-5FFC-C21B-1C16-0600DCB6F78D}"/>
          </ac:spMkLst>
        </pc:spChg>
        <pc:spChg chg="mod">
          <ac:chgData name="Christina Goddard (2519548)" userId="S::2519548@student.uwtsd.ac.uk::f8ba8b15-7d14-45e1-8232-2441f86edf7f" providerId="AD" clId="Web-{3057E5C8-68DE-B013-DD01-D5E431FB0307}" dt="2026-02-07T23:07:03.863" v="1139" actId="20577"/>
          <ac:spMkLst>
            <pc:docMk/>
            <pc:sldMk cId="1624468563" sldId="270"/>
            <ac:spMk id="3" creationId="{3554BC1F-4320-DEDD-BC19-31CC1BF3A90D}"/>
          </ac:spMkLst>
        </pc:spChg>
      </pc:sldChg>
    </pc:docChg>
  </pc:docChgLst>
  <pc:docChgLst>
    <pc:chgData name="Christina Goddard (2519548)" userId="S::2519548@student.uwtsd.ac.uk::f8ba8b15-7d14-45e1-8232-2441f86edf7f" providerId="AD" clId="Web-{EAE9ED9F-63C9-1621-F5A9-8DBA5AC3653A}"/>
    <pc:docChg chg="addSld modSld">
      <pc:chgData name="Christina Goddard (2519548)" userId="S::2519548@student.uwtsd.ac.uk::f8ba8b15-7d14-45e1-8232-2441f86edf7f" providerId="AD" clId="Web-{EAE9ED9F-63C9-1621-F5A9-8DBA5AC3653A}" dt="2026-02-02T13:55:07.400" v="3532"/>
      <pc:docMkLst>
        <pc:docMk/>
      </pc:docMkLst>
      <pc:sldChg chg="addSp modSp mod setBg">
        <pc:chgData name="Christina Goddard (2519548)" userId="S::2519548@student.uwtsd.ac.uk::f8ba8b15-7d14-45e1-8232-2441f86edf7f" providerId="AD" clId="Web-{EAE9ED9F-63C9-1621-F5A9-8DBA5AC3653A}" dt="2026-02-01T21:08:59.891" v="3529"/>
        <pc:sldMkLst>
          <pc:docMk/>
          <pc:sldMk cId="1318914646" sldId="256"/>
        </pc:sldMkLst>
        <pc:spChg chg="mod">
          <ac:chgData name="Christina Goddard (2519548)" userId="S::2519548@student.uwtsd.ac.uk::f8ba8b15-7d14-45e1-8232-2441f86edf7f" providerId="AD" clId="Web-{EAE9ED9F-63C9-1621-F5A9-8DBA5AC3653A}" dt="2026-02-01T21:08:59.891" v="3529"/>
          <ac:spMkLst>
            <pc:docMk/>
            <pc:sldMk cId="1318914646" sldId="256"/>
            <ac:spMk id="2" creationId="{82487427-D2CC-0884-F128-D017DFC26AF8}"/>
          </ac:spMkLst>
        </pc:spChg>
        <pc:spChg chg="mod">
          <ac:chgData name="Christina Goddard (2519548)" userId="S::2519548@student.uwtsd.ac.uk::f8ba8b15-7d14-45e1-8232-2441f86edf7f" providerId="AD" clId="Web-{EAE9ED9F-63C9-1621-F5A9-8DBA5AC3653A}" dt="2026-02-01T21:08:59.891" v="3529"/>
          <ac:spMkLst>
            <pc:docMk/>
            <pc:sldMk cId="1318914646" sldId="256"/>
            <ac:spMk id="3" creationId="{32EC3F46-05A8-E4EF-6708-37AE4ED725A0}"/>
          </ac:spMkLst>
        </pc:spChg>
        <pc:picChg chg="add">
          <ac:chgData name="Christina Goddard (2519548)" userId="S::2519548@student.uwtsd.ac.uk::f8ba8b15-7d14-45e1-8232-2441f86edf7f" providerId="AD" clId="Web-{EAE9ED9F-63C9-1621-F5A9-8DBA5AC3653A}" dt="2026-02-01T21:08:59.891" v="3529"/>
          <ac:picMkLst>
            <pc:docMk/>
            <pc:sldMk cId="1318914646" sldId="256"/>
            <ac:picMk id="5" creationId="{01D896A4-A66F-1EBF-3D8B-1BD6C1A5DA4B}"/>
          </ac:picMkLst>
        </pc:picChg>
      </pc:sldChg>
    </pc:docChg>
  </pc:docChgLst>
  <pc:docChgLst>
    <pc:chgData name="Tasnim Bibi (2518875)" userId="S::2518875@student.uwtsd.ac.uk::6bf0cfa4-1a76-4e62-a7a7-8678e52719f2" providerId="AD" clId="Web-{5B44474B-829F-7417-44AE-181341794595}"/>
    <pc:docChg chg="addSld delSld modSld">
      <pc:chgData name="Tasnim Bibi (2518875)" userId="S::2518875@student.uwtsd.ac.uk::6bf0cfa4-1a76-4e62-a7a7-8678e52719f2" providerId="AD" clId="Web-{5B44474B-829F-7417-44AE-181341794595}" dt="2026-02-15T03:02:12.232" v="423"/>
      <pc:docMkLst>
        <pc:docMk/>
      </pc:docMkLst>
      <pc:sldChg chg="del">
        <pc:chgData name="Tasnim Bibi (2518875)" userId="S::2518875@student.uwtsd.ac.uk::6bf0cfa4-1a76-4e62-a7a7-8678e52719f2" providerId="AD" clId="Web-{5B44474B-829F-7417-44AE-181341794595}" dt="2026-02-15T02:37:16.857" v="30"/>
        <pc:sldMkLst>
          <pc:docMk/>
          <pc:sldMk cId="2069660428" sldId="261"/>
        </pc:sldMkLst>
      </pc:sldChg>
      <pc:sldChg chg="modSp">
        <pc:chgData name="Tasnim Bibi (2518875)" userId="S::2518875@student.uwtsd.ac.uk::6bf0cfa4-1a76-4e62-a7a7-8678e52719f2" providerId="AD" clId="Web-{5B44474B-829F-7417-44AE-181341794595}" dt="2026-02-15T02:47:50.199" v="168" actId="20577"/>
        <pc:sldMkLst>
          <pc:docMk/>
          <pc:sldMk cId="1624468563" sldId="270"/>
        </pc:sldMkLst>
        <pc:spChg chg="mod">
          <ac:chgData name="Tasnim Bibi (2518875)" userId="S::2518875@student.uwtsd.ac.uk::6bf0cfa4-1a76-4e62-a7a7-8678e52719f2" providerId="AD" clId="Web-{5B44474B-829F-7417-44AE-181341794595}" dt="2026-02-15T02:47:50.199" v="168" actId="20577"/>
          <ac:spMkLst>
            <pc:docMk/>
            <pc:sldMk cId="1624468563" sldId="270"/>
            <ac:spMk id="3" creationId="{3554BC1F-4320-DEDD-BC19-31CC1BF3A90D}"/>
          </ac:spMkLst>
        </pc:spChg>
      </pc:sldChg>
      <pc:sldChg chg="addSp delSp modSp">
        <pc:chgData name="Tasnim Bibi (2518875)" userId="S::2518875@student.uwtsd.ac.uk::6bf0cfa4-1a76-4e62-a7a7-8678e52719f2" providerId="AD" clId="Web-{5B44474B-829F-7417-44AE-181341794595}" dt="2026-02-15T02:51:41.431" v="176" actId="20577"/>
        <pc:sldMkLst>
          <pc:docMk/>
          <pc:sldMk cId="1689154900" sldId="277"/>
        </pc:sldMkLst>
        <pc:spChg chg="mod">
          <ac:chgData name="Tasnim Bibi (2518875)" userId="S::2518875@student.uwtsd.ac.uk::6bf0cfa4-1a76-4e62-a7a7-8678e52719f2" providerId="AD" clId="Web-{5B44474B-829F-7417-44AE-181341794595}" dt="2026-02-15T02:33:38.334" v="14"/>
          <ac:spMkLst>
            <pc:docMk/>
            <pc:sldMk cId="1689154900" sldId="277"/>
            <ac:spMk id="2" creationId="{0D015D03-FF32-9B22-F203-E0025EEB3705}"/>
          </ac:spMkLst>
        </pc:spChg>
        <pc:spChg chg="mod">
          <ac:chgData name="Tasnim Bibi (2518875)" userId="S::2518875@student.uwtsd.ac.uk::6bf0cfa4-1a76-4e62-a7a7-8678e52719f2" providerId="AD" clId="Web-{5B44474B-829F-7417-44AE-181341794595}" dt="2026-02-15T02:51:41.431" v="176" actId="20577"/>
          <ac:spMkLst>
            <pc:docMk/>
            <pc:sldMk cId="1689154900" sldId="277"/>
            <ac:spMk id="3" creationId="{68513C5C-1F47-BD05-7AAD-227C6A107D1D}"/>
          </ac:spMkLst>
        </pc:spChg>
        <pc:spChg chg="del">
          <ac:chgData name="Tasnim Bibi (2518875)" userId="S::2518875@student.uwtsd.ac.uk::6bf0cfa4-1a76-4e62-a7a7-8678e52719f2" providerId="AD" clId="Web-{5B44474B-829F-7417-44AE-181341794595}" dt="2026-02-15T02:33:38.334" v="14"/>
          <ac:spMkLst>
            <pc:docMk/>
            <pc:sldMk cId="1689154900" sldId="277"/>
            <ac:spMk id="15" creationId="{2EB492CD-616E-47F8-933B-5E2D952A0593}"/>
          </ac:spMkLst>
        </pc:spChg>
        <pc:spChg chg="del">
          <ac:chgData name="Tasnim Bibi (2518875)" userId="S::2518875@student.uwtsd.ac.uk::6bf0cfa4-1a76-4e62-a7a7-8678e52719f2" providerId="AD" clId="Web-{5B44474B-829F-7417-44AE-181341794595}" dt="2026-02-15T02:33:38.334" v="14"/>
          <ac:spMkLst>
            <pc:docMk/>
            <pc:sldMk cId="1689154900" sldId="277"/>
            <ac:spMk id="17" creationId="{59383CF9-23B5-4335-9B21-1791C4CF1C75}"/>
          </ac:spMkLst>
        </pc:spChg>
        <pc:spChg chg="del">
          <ac:chgData name="Tasnim Bibi (2518875)" userId="S::2518875@student.uwtsd.ac.uk::6bf0cfa4-1a76-4e62-a7a7-8678e52719f2" providerId="AD" clId="Web-{5B44474B-829F-7417-44AE-181341794595}" dt="2026-02-15T02:33:38.334" v="14"/>
          <ac:spMkLst>
            <pc:docMk/>
            <pc:sldMk cId="1689154900" sldId="277"/>
            <ac:spMk id="19" creationId="{0007FE00-9498-4706-B255-6437B0252C02}"/>
          </ac:spMkLst>
        </pc:spChg>
        <pc:spChg chg="add">
          <ac:chgData name="Tasnim Bibi (2518875)" userId="S::2518875@student.uwtsd.ac.uk::6bf0cfa4-1a76-4e62-a7a7-8678e52719f2" providerId="AD" clId="Web-{5B44474B-829F-7417-44AE-181341794595}" dt="2026-02-15T02:33:38.334" v="14"/>
          <ac:spMkLst>
            <pc:docMk/>
            <pc:sldMk cId="1689154900" sldId="277"/>
            <ac:spMk id="24" creationId="{C734A5BD-E49E-42B8-98ED-D6E95FF1EC72}"/>
          </ac:spMkLst>
        </pc:spChg>
        <pc:spChg chg="add">
          <ac:chgData name="Tasnim Bibi (2518875)" userId="S::2518875@student.uwtsd.ac.uk::6bf0cfa4-1a76-4e62-a7a7-8678e52719f2" providerId="AD" clId="Web-{5B44474B-829F-7417-44AE-181341794595}" dt="2026-02-15T02:33:38.334" v="14"/>
          <ac:spMkLst>
            <pc:docMk/>
            <pc:sldMk cId="1689154900" sldId="277"/>
            <ac:spMk id="26" creationId="{57BB0BA7-0383-4937-8874-B01AAA08E2CB}"/>
          </ac:spMkLst>
        </pc:spChg>
        <pc:spChg chg="add">
          <ac:chgData name="Tasnim Bibi (2518875)" userId="S::2518875@student.uwtsd.ac.uk::6bf0cfa4-1a76-4e62-a7a7-8678e52719f2" providerId="AD" clId="Web-{5B44474B-829F-7417-44AE-181341794595}" dt="2026-02-15T02:33:38.334" v="14"/>
          <ac:spMkLst>
            <pc:docMk/>
            <pc:sldMk cId="1689154900" sldId="277"/>
            <ac:spMk id="28" creationId="{ACD3AB31-A71C-4414-BA05-CF667CBA34D2}"/>
          </ac:spMkLst>
        </pc:spChg>
        <pc:picChg chg="mod ord">
          <ac:chgData name="Tasnim Bibi (2518875)" userId="S::2518875@student.uwtsd.ac.uk::6bf0cfa4-1a76-4e62-a7a7-8678e52719f2" providerId="AD" clId="Web-{5B44474B-829F-7417-44AE-181341794595}" dt="2026-02-15T02:33:38.334" v="14"/>
          <ac:picMkLst>
            <pc:docMk/>
            <pc:sldMk cId="1689154900" sldId="277"/>
            <ac:picMk id="7" creationId="{FB1D379E-CE79-7C07-1741-8DB31648E57D}"/>
          </ac:picMkLst>
        </pc:picChg>
      </pc:sldChg>
      <pc:sldChg chg="addSp delSp modSp new mod setBg">
        <pc:chgData name="Tasnim Bibi (2518875)" userId="S::2518875@student.uwtsd.ac.uk::6bf0cfa4-1a76-4e62-a7a7-8678e52719f2" providerId="AD" clId="Web-{5B44474B-829F-7417-44AE-181341794595}" dt="2026-02-15T03:02:12.232" v="423"/>
        <pc:sldMkLst>
          <pc:docMk/>
          <pc:sldMk cId="2985781092" sldId="282"/>
        </pc:sldMkLst>
        <pc:spChg chg="mod">
          <ac:chgData name="Tasnim Bibi (2518875)" userId="S::2518875@student.uwtsd.ac.uk::6bf0cfa4-1a76-4e62-a7a7-8678e52719f2" providerId="AD" clId="Web-{5B44474B-829F-7417-44AE-181341794595}" dt="2026-02-15T03:02:12.232" v="423"/>
          <ac:spMkLst>
            <pc:docMk/>
            <pc:sldMk cId="2985781092" sldId="282"/>
            <ac:spMk id="2" creationId="{D16A1C88-B383-BFEC-A147-AAC9E160C4E5}"/>
          </ac:spMkLst>
        </pc:spChg>
        <pc:spChg chg="mod">
          <ac:chgData name="Tasnim Bibi (2518875)" userId="S::2518875@student.uwtsd.ac.uk::6bf0cfa4-1a76-4e62-a7a7-8678e52719f2" providerId="AD" clId="Web-{5B44474B-829F-7417-44AE-181341794595}" dt="2026-02-15T03:02:12.232" v="423"/>
          <ac:spMkLst>
            <pc:docMk/>
            <pc:sldMk cId="2985781092" sldId="282"/>
            <ac:spMk id="3" creationId="{79FAE115-77DB-437D-2C87-D367D8E843FB}"/>
          </ac:spMkLst>
        </pc:spChg>
        <pc:spChg chg="add del">
          <ac:chgData name="Tasnim Bibi (2518875)" userId="S::2518875@student.uwtsd.ac.uk::6bf0cfa4-1a76-4e62-a7a7-8678e52719f2" providerId="AD" clId="Web-{5B44474B-829F-7417-44AE-181341794595}" dt="2026-02-15T03:02:12.217" v="422"/>
          <ac:spMkLst>
            <pc:docMk/>
            <pc:sldMk cId="2985781092" sldId="282"/>
            <ac:spMk id="8" creationId="{18873D23-2DCF-4B31-A009-95721C06E8E1}"/>
          </ac:spMkLst>
        </pc:spChg>
        <pc:spChg chg="add del">
          <ac:chgData name="Tasnim Bibi (2518875)" userId="S::2518875@student.uwtsd.ac.uk::6bf0cfa4-1a76-4e62-a7a7-8678e52719f2" providerId="AD" clId="Web-{5B44474B-829F-7417-44AE-181341794595}" dt="2026-02-15T03:02:12.217" v="422"/>
          <ac:spMkLst>
            <pc:docMk/>
            <pc:sldMk cId="2985781092" sldId="282"/>
            <ac:spMk id="10" creationId="{C13EF075-D4EF-4929-ADBC-91B27DA19955}"/>
          </ac:spMkLst>
        </pc:spChg>
        <pc:spChg chg="add">
          <ac:chgData name="Tasnim Bibi (2518875)" userId="S::2518875@student.uwtsd.ac.uk::6bf0cfa4-1a76-4e62-a7a7-8678e52719f2" providerId="AD" clId="Web-{5B44474B-829F-7417-44AE-181341794595}" dt="2026-02-15T03:02:12.232" v="423"/>
          <ac:spMkLst>
            <pc:docMk/>
            <pc:sldMk cId="2985781092" sldId="282"/>
            <ac:spMk id="15" creationId="{D5B0017B-2ECA-49AF-B397-DC140825DF8D}"/>
          </ac:spMkLst>
        </pc:spChg>
        <pc:spChg chg="add">
          <ac:chgData name="Tasnim Bibi (2518875)" userId="S::2518875@student.uwtsd.ac.uk::6bf0cfa4-1a76-4e62-a7a7-8678e52719f2" providerId="AD" clId="Web-{5B44474B-829F-7417-44AE-181341794595}" dt="2026-02-15T03:02:12.232" v="423"/>
          <ac:spMkLst>
            <pc:docMk/>
            <pc:sldMk cId="2985781092" sldId="282"/>
            <ac:spMk id="18" creationId="{B6CDA21F-E7AF-4C75-8395-33F58D5B0E45}"/>
          </ac:spMkLst>
        </pc:spChg>
        <pc:grpChg chg="add del">
          <ac:chgData name="Tasnim Bibi (2518875)" userId="S::2518875@student.uwtsd.ac.uk::6bf0cfa4-1a76-4e62-a7a7-8678e52719f2" providerId="AD" clId="Web-{5B44474B-829F-7417-44AE-181341794595}" dt="2026-02-15T03:02:12.217" v="422"/>
          <ac:grpSpMkLst>
            <pc:docMk/>
            <pc:sldMk cId="2985781092" sldId="282"/>
            <ac:grpSpMk id="12" creationId="{DAA26DFA-AAB2-4973-9C17-16D587C7B198}"/>
          </ac:grpSpMkLst>
        </pc:grpChg>
        <pc:grpChg chg="add">
          <ac:chgData name="Tasnim Bibi (2518875)" userId="S::2518875@student.uwtsd.ac.uk::6bf0cfa4-1a76-4e62-a7a7-8678e52719f2" providerId="AD" clId="Web-{5B44474B-829F-7417-44AE-181341794595}" dt="2026-02-15T03:02:12.232" v="423"/>
          <ac:grpSpMkLst>
            <pc:docMk/>
            <pc:sldMk cId="2985781092" sldId="282"/>
            <ac:grpSpMk id="19" creationId="{AE1C45F0-260A-458C-96ED-C1F6D2151219}"/>
          </ac:grpSpMkLst>
        </pc:grpChg>
        <pc:cxnChg chg="add">
          <ac:chgData name="Tasnim Bibi (2518875)" userId="S::2518875@student.uwtsd.ac.uk::6bf0cfa4-1a76-4e62-a7a7-8678e52719f2" providerId="AD" clId="Web-{5B44474B-829F-7417-44AE-181341794595}" dt="2026-02-15T03:02:12.232" v="423"/>
          <ac:cxnSpMkLst>
            <pc:docMk/>
            <pc:sldMk cId="2985781092" sldId="282"/>
            <ac:cxnSpMk id="17" creationId="{6CF1BAF6-AD41-4082-B212-8A1F9A2E8779}"/>
          </ac:cxnSpMkLst>
        </pc:cxnChg>
      </pc:sldChg>
    </pc:docChg>
  </pc:docChgLst>
  <pc:docChgLst>
    <pc:chgData name="Tasnim Bibi (2518875)" userId="6bf0cfa4-1a76-4e62-a7a7-8678e52719f2" providerId="ADAL" clId="{698A9853-7713-4C3F-92C4-23058F65CCED}"/>
    <pc:docChg chg="undo custSel addSld delSld modSld sldOrd">
      <pc:chgData name="Tasnim Bibi (2518875)" userId="6bf0cfa4-1a76-4e62-a7a7-8678e52719f2" providerId="ADAL" clId="{698A9853-7713-4C3F-92C4-23058F65CCED}" dt="2026-02-15T22:34:50.481" v="1532" actId="1076"/>
      <pc:docMkLst>
        <pc:docMk/>
      </pc:docMkLst>
      <pc:sldChg chg="addSp modSp mod">
        <pc:chgData name="Tasnim Bibi (2518875)" userId="6bf0cfa4-1a76-4e62-a7a7-8678e52719f2" providerId="ADAL" clId="{698A9853-7713-4C3F-92C4-23058F65CCED}" dt="2026-02-15T22:32:56.260" v="1511" actId="1076"/>
        <pc:sldMkLst>
          <pc:docMk/>
          <pc:sldMk cId="2608544340" sldId="259"/>
        </pc:sldMkLst>
        <pc:spChg chg="add mod">
          <ac:chgData name="Tasnim Bibi (2518875)" userId="6bf0cfa4-1a76-4e62-a7a7-8678e52719f2" providerId="ADAL" clId="{698A9853-7713-4C3F-92C4-23058F65CCED}" dt="2026-02-15T22:32:56.260" v="1511" actId="1076"/>
          <ac:spMkLst>
            <pc:docMk/>
            <pc:sldMk cId="2608544340" sldId="259"/>
            <ac:spMk id="3" creationId="{792E4849-42E8-6783-9EFC-CD88A2B7AE72}"/>
          </ac:spMkLst>
        </pc:spChg>
        <pc:picChg chg="mod">
          <ac:chgData name="Tasnim Bibi (2518875)" userId="6bf0cfa4-1a76-4e62-a7a7-8678e52719f2" providerId="ADAL" clId="{698A9853-7713-4C3F-92C4-23058F65CCED}" dt="2026-02-15T22:32:45.694" v="1510" actId="1076"/>
          <ac:picMkLst>
            <pc:docMk/>
            <pc:sldMk cId="2608544340" sldId="259"/>
            <ac:picMk id="4" creationId="{A14E691B-1BE8-48B6-429A-C2D93034E6D8}"/>
          </ac:picMkLst>
        </pc:picChg>
      </pc:sldChg>
      <pc:sldChg chg="addSp modSp mod">
        <pc:chgData name="Tasnim Bibi (2518875)" userId="6bf0cfa4-1a76-4e62-a7a7-8678e52719f2" providerId="ADAL" clId="{698A9853-7713-4C3F-92C4-23058F65CCED}" dt="2026-02-15T22:33:19.028" v="1515" actId="1076"/>
        <pc:sldMkLst>
          <pc:docMk/>
          <pc:sldMk cId="3427200193" sldId="260"/>
        </pc:sldMkLst>
        <pc:spChg chg="add mod">
          <ac:chgData name="Tasnim Bibi (2518875)" userId="6bf0cfa4-1a76-4e62-a7a7-8678e52719f2" providerId="ADAL" clId="{698A9853-7713-4C3F-92C4-23058F65CCED}" dt="2026-02-15T22:33:19.028" v="1515" actId="1076"/>
          <ac:spMkLst>
            <pc:docMk/>
            <pc:sldMk cId="3427200193" sldId="260"/>
            <ac:spMk id="4" creationId="{29568081-C902-3270-B6BD-C27899F5A91F}"/>
          </ac:spMkLst>
        </pc:spChg>
      </pc:sldChg>
      <pc:sldChg chg="addSp delSp modSp new mod">
        <pc:chgData name="Tasnim Bibi (2518875)" userId="6bf0cfa4-1a76-4e62-a7a7-8678e52719f2" providerId="ADAL" clId="{698A9853-7713-4C3F-92C4-23058F65CCED}" dt="2026-02-15T02:17:42.903" v="1465" actId="1076"/>
        <pc:sldMkLst>
          <pc:docMk/>
          <pc:sldMk cId="2069660428" sldId="261"/>
        </pc:sldMkLst>
        <pc:spChg chg="add mod">
          <ac:chgData name="Tasnim Bibi (2518875)" userId="6bf0cfa4-1a76-4e62-a7a7-8678e52719f2" providerId="ADAL" clId="{698A9853-7713-4C3F-92C4-23058F65CCED}" dt="2026-02-15T02:15:19.995" v="1431" actId="20577"/>
          <ac:spMkLst>
            <pc:docMk/>
            <pc:sldMk cId="2069660428" sldId="261"/>
            <ac:spMk id="4" creationId="{F252F188-E9B0-7DEA-30A1-63180D11EEE6}"/>
          </ac:spMkLst>
        </pc:spChg>
        <pc:spChg chg="mod">
          <ac:chgData name="Tasnim Bibi (2518875)" userId="6bf0cfa4-1a76-4e62-a7a7-8678e52719f2" providerId="ADAL" clId="{698A9853-7713-4C3F-92C4-23058F65CCED}" dt="2026-02-15T02:17:40.771" v="1464" actId="1076"/>
          <ac:spMkLst>
            <pc:docMk/>
            <pc:sldMk cId="2069660428" sldId="261"/>
            <ac:spMk id="5" creationId="{64E628E3-E7D2-AFC0-285A-AB50FE2E3AF6}"/>
          </ac:spMkLst>
        </pc:spChg>
        <pc:spChg chg="mod">
          <ac:chgData name="Tasnim Bibi (2518875)" userId="6bf0cfa4-1a76-4e62-a7a7-8678e52719f2" providerId="ADAL" clId="{698A9853-7713-4C3F-92C4-23058F65CCED}" dt="2026-02-15T02:15:12.008" v="1430" actId="1076"/>
          <ac:spMkLst>
            <pc:docMk/>
            <pc:sldMk cId="2069660428" sldId="261"/>
            <ac:spMk id="7" creationId="{7F8A78AE-2793-C935-8310-82C5A7A757DE}"/>
          </ac:spMkLst>
        </pc:spChg>
        <pc:spChg chg="mod">
          <ac:chgData name="Tasnim Bibi (2518875)" userId="6bf0cfa4-1a76-4e62-a7a7-8678e52719f2" providerId="ADAL" clId="{698A9853-7713-4C3F-92C4-23058F65CCED}" dt="2026-02-15T02:17:42.903" v="1465" actId="1076"/>
          <ac:spMkLst>
            <pc:docMk/>
            <pc:sldMk cId="2069660428" sldId="261"/>
            <ac:spMk id="8" creationId="{47A750AA-F2A5-953F-524D-DAA25CBFB74F}"/>
          </ac:spMkLst>
        </pc:spChg>
        <pc:graphicFrameChg chg="del">
          <ac:chgData name="Tasnim Bibi (2518875)" userId="6bf0cfa4-1a76-4e62-a7a7-8678e52719f2" providerId="ADAL" clId="{698A9853-7713-4C3F-92C4-23058F65CCED}" dt="2026-02-15T02:08:18.562" v="1090" actId="478"/>
          <ac:graphicFrameMkLst>
            <pc:docMk/>
            <pc:sldMk cId="2069660428" sldId="261"/>
            <ac:graphicFrameMk id="10" creationId="{7883877C-7B5C-E62C-996E-0416045CD44A}"/>
          </ac:graphicFrameMkLst>
        </pc:graphicFrameChg>
      </pc:sldChg>
      <pc:sldChg chg="addSp modSp mod">
        <pc:chgData name="Tasnim Bibi (2518875)" userId="6bf0cfa4-1a76-4e62-a7a7-8678e52719f2" providerId="ADAL" clId="{698A9853-7713-4C3F-92C4-23058F65CCED}" dt="2026-02-15T22:30:05.288" v="1487" actId="1076"/>
        <pc:sldMkLst>
          <pc:docMk/>
          <pc:sldMk cId="712065085" sldId="265"/>
        </pc:sldMkLst>
        <pc:spChg chg="add mod">
          <ac:chgData name="Tasnim Bibi (2518875)" userId="6bf0cfa4-1a76-4e62-a7a7-8678e52719f2" providerId="ADAL" clId="{698A9853-7713-4C3F-92C4-23058F65CCED}" dt="2026-02-15T22:30:05.288" v="1487" actId="1076"/>
          <ac:spMkLst>
            <pc:docMk/>
            <pc:sldMk cId="712065085" sldId="265"/>
            <ac:spMk id="3" creationId="{1345D367-2E3D-C273-6B5C-E4531FF90A30}"/>
          </ac:spMkLst>
        </pc:spChg>
      </pc:sldChg>
      <pc:sldChg chg="ord">
        <pc:chgData name="Tasnim Bibi (2518875)" userId="6bf0cfa4-1a76-4e62-a7a7-8678e52719f2" providerId="ADAL" clId="{698A9853-7713-4C3F-92C4-23058F65CCED}" dt="2026-02-15T01:28:43.763" v="216" actId="1076"/>
        <pc:sldMkLst>
          <pc:docMk/>
          <pc:sldMk cId="1627776719" sldId="266"/>
        </pc:sldMkLst>
      </pc:sldChg>
      <pc:sldChg chg="addSp modSp mod">
        <pc:chgData name="Tasnim Bibi (2518875)" userId="6bf0cfa4-1a76-4e62-a7a7-8678e52719f2" providerId="ADAL" clId="{698A9853-7713-4C3F-92C4-23058F65CCED}" dt="2026-02-15T22:31:26.127" v="1498" actId="1076"/>
        <pc:sldMkLst>
          <pc:docMk/>
          <pc:sldMk cId="2005426271" sldId="268"/>
        </pc:sldMkLst>
        <pc:spChg chg="add mod">
          <ac:chgData name="Tasnim Bibi (2518875)" userId="6bf0cfa4-1a76-4e62-a7a7-8678e52719f2" providerId="ADAL" clId="{698A9853-7713-4C3F-92C4-23058F65CCED}" dt="2026-02-15T22:31:26.127" v="1498" actId="1076"/>
          <ac:spMkLst>
            <pc:docMk/>
            <pc:sldMk cId="2005426271" sldId="268"/>
            <ac:spMk id="3" creationId="{E24CAAB5-A961-832F-8410-E852B76A5BBB}"/>
          </ac:spMkLst>
        </pc:spChg>
      </pc:sldChg>
      <pc:sldChg chg="addSp modSp mod">
        <pc:chgData name="Tasnim Bibi (2518875)" userId="6bf0cfa4-1a76-4e62-a7a7-8678e52719f2" providerId="ADAL" clId="{698A9853-7713-4C3F-92C4-23058F65CCED}" dt="2026-02-15T22:32:01.964" v="1502" actId="1076"/>
        <pc:sldMkLst>
          <pc:docMk/>
          <pc:sldMk cId="556606947" sldId="269"/>
        </pc:sldMkLst>
        <pc:spChg chg="add mod">
          <ac:chgData name="Tasnim Bibi (2518875)" userId="6bf0cfa4-1a76-4e62-a7a7-8678e52719f2" providerId="ADAL" clId="{698A9853-7713-4C3F-92C4-23058F65CCED}" dt="2026-02-15T22:32:01.964" v="1502" actId="1076"/>
          <ac:spMkLst>
            <pc:docMk/>
            <pc:sldMk cId="556606947" sldId="269"/>
            <ac:spMk id="3" creationId="{F5B07B25-92D9-0ACC-5DF7-B6C9AB613EC5}"/>
          </ac:spMkLst>
        </pc:spChg>
      </pc:sldChg>
      <pc:sldChg chg="addSp modSp mod">
        <pc:chgData name="Tasnim Bibi (2518875)" userId="6bf0cfa4-1a76-4e62-a7a7-8678e52719f2" providerId="ADAL" clId="{698A9853-7713-4C3F-92C4-23058F65CCED}" dt="2026-02-15T22:32:23.433" v="1506" actId="1076"/>
        <pc:sldMkLst>
          <pc:docMk/>
          <pc:sldMk cId="2249460797" sldId="271"/>
        </pc:sldMkLst>
        <pc:spChg chg="add mod">
          <ac:chgData name="Tasnim Bibi (2518875)" userId="6bf0cfa4-1a76-4e62-a7a7-8678e52719f2" providerId="ADAL" clId="{698A9853-7713-4C3F-92C4-23058F65CCED}" dt="2026-02-15T22:32:23.433" v="1506" actId="1076"/>
          <ac:spMkLst>
            <pc:docMk/>
            <pc:sldMk cId="2249460797" sldId="271"/>
            <ac:spMk id="4" creationId="{AA4D7A71-AF43-B8B3-CACA-7C90F216E4C6}"/>
          </ac:spMkLst>
        </pc:spChg>
      </pc:sldChg>
      <pc:sldChg chg="addSp modSp mod">
        <pc:chgData name="Tasnim Bibi (2518875)" userId="6bf0cfa4-1a76-4e62-a7a7-8678e52719f2" providerId="ADAL" clId="{698A9853-7713-4C3F-92C4-23058F65CCED}" dt="2026-02-15T22:29:28.851" v="1483" actId="1076"/>
        <pc:sldMkLst>
          <pc:docMk/>
          <pc:sldMk cId="2587205717" sldId="272"/>
        </pc:sldMkLst>
        <pc:spChg chg="add mod">
          <ac:chgData name="Tasnim Bibi (2518875)" userId="6bf0cfa4-1a76-4e62-a7a7-8678e52719f2" providerId="ADAL" clId="{698A9853-7713-4C3F-92C4-23058F65CCED}" dt="2026-02-15T22:29:28.851" v="1483" actId="1076"/>
          <ac:spMkLst>
            <pc:docMk/>
            <pc:sldMk cId="2587205717" sldId="272"/>
            <ac:spMk id="4" creationId="{56869994-AF3C-A3A4-182E-85E1EF838988}"/>
          </ac:spMkLst>
        </pc:spChg>
      </pc:sldChg>
      <pc:sldChg chg="addSp delSp modSp mod">
        <pc:chgData name="Tasnim Bibi (2518875)" userId="6bf0cfa4-1a76-4e62-a7a7-8678e52719f2" providerId="ADAL" clId="{698A9853-7713-4C3F-92C4-23058F65CCED}" dt="2026-02-15T22:34:02.760" v="1523" actId="1076"/>
        <pc:sldMkLst>
          <pc:docMk/>
          <pc:sldMk cId="616064418" sldId="273"/>
        </pc:sldMkLst>
        <pc:spChg chg="add mod">
          <ac:chgData name="Tasnim Bibi (2518875)" userId="6bf0cfa4-1a76-4e62-a7a7-8678e52719f2" providerId="ADAL" clId="{698A9853-7713-4C3F-92C4-23058F65CCED}" dt="2026-02-15T22:34:02.760" v="1523" actId="1076"/>
          <ac:spMkLst>
            <pc:docMk/>
            <pc:sldMk cId="616064418" sldId="273"/>
            <ac:spMk id="3" creationId="{88476BF5-F80B-7B7A-8799-E613C8F4780C}"/>
          </ac:spMkLst>
        </pc:spChg>
        <pc:graphicFrameChg chg="add del">
          <ac:chgData name="Tasnim Bibi (2518875)" userId="6bf0cfa4-1a76-4e62-a7a7-8678e52719f2" providerId="ADAL" clId="{698A9853-7713-4C3F-92C4-23058F65CCED}" dt="2026-02-15T22:11:27.758" v="1478" actId="3680"/>
          <ac:graphicFrameMkLst>
            <pc:docMk/>
            <pc:sldMk cId="616064418" sldId="273"/>
            <ac:graphicFrameMk id="3" creationId="{60C9DDF9-7CCE-AED3-DF04-35BF417A52E4}"/>
          </ac:graphicFrameMkLst>
        </pc:graphicFrameChg>
      </pc:sldChg>
      <pc:sldChg chg="addSp modSp mod">
        <pc:chgData name="Tasnim Bibi (2518875)" userId="6bf0cfa4-1a76-4e62-a7a7-8678e52719f2" providerId="ADAL" clId="{698A9853-7713-4C3F-92C4-23058F65CCED}" dt="2026-02-15T22:34:17.651" v="1527" actId="1076"/>
        <pc:sldMkLst>
          <pc:docMk/>
          <pc:sldMk cId="4169793410" sldId="274"/>
        </pc:sldMkLst>
        <pc:spChg chg="add mod">
          <ac:chgData name="Tasnim Bibi (2518875)" userId="6bf0cfa4-1a76-4e62-a7a7-8678e52719f2" providerId="ADAL" clId="{698A9853-7713-4C3F-92C4-23058F65CCED}" dt="2026-02-15T22:34:17.651" v="1527" actId="1076"/>
          <ac:spMkLst>
            <pc:docMk/>
            <pc:sldMk cId="4169793410" sldId="274"/>
            <ac:spMk id="3" creationId="{1DBD933A-45CA-F9B6-E0B0-75C74F279451}"/>
          </ac:spMkLst>
        </pc:spChg>
      </pc:sldChg>
      <pc:sldChg chg="addSp modSp mod">
        <pc:chgData name="Tasnim Bibi (2518875)" userId="6bf0cfa4-1a76-4e62-a7a7-8678e52719f2" providerId="ADAL" clId="{698A9853-7713-4C3F-92C4-23058F65CCED}" dt="2026-02-15T22:34:50.481" v="1532" actId="1076"/>
        <pc:sldMkLst>
          <pc:docMk/>
          <pc:sldMk cId="3301084112" sldId="275"/>
        </pc:sldMkLst>
        <pc:spChg chg="add mod">
          <ac:chgData name="Tasnim Bibi (2518875)" userId="6bf0cfa4-1a76-4e62-a7a7-8678e52719f2" providerId="ADAL" clId="{698A9853-7713-4C3F-92C4-23058F65CCED}" dt="2026-02-15T22:34:50.481" v="1532" actId="1076"/>
          <ac:spMkLst>
            <pc:docMk/>
            <pc:sldMk cId="3301084112" sldId="275"/>
            <ac:spMk id="3" creationId="{D4141DA1-37D0-BF69-AF6D-8FE933130AAA}"/>
          </ac:spMkLst>
        </pc:spChg>
      </pc:sldChg>
      <pc:sldChg chg="addSp delSp modSp new del mod setBg">
        <pc:chgData name="Tasnim Bibi (2518875)" userId="6bf0cfa4-1a76-4e62-a7a7-8678e52719f2" providerId="ADAL" clId="{698A9853-7713-4C3F-92C4-23058F65CCED}" dt="2026-02-15T01:31:24.625" v="217" actId="2696"/>
        <pc:sldMkLst>
          <pc:docMk/>
          <pc:sldMk cId="99127817" sldId="276"/>
        </pc:sldMkLst>
        <pc:spChg chg="del mod">
          <ac:chgData name="Tasnim Bibi (2518875)" userId="6bf0cfa4-1a76-4e62-a7a7-8678e52719f2" providerId="ADAL" clId="{698A9853-7713-4C3F-92C4-23058F65CCED}" dt="2026-02-14T10:22:29.905" v="151" actId="478"/>
          <ac:spMkLst>
            <pc:docMk/>
            <pc:sldMk cId="99127817" sldId="276"/>
            <ac:spMk id="2" creationId="{5FF3B2EF-3513-B033-6C22-A6009F3F7472}"/>
          </ac:spMkLst>
        </pc:spChg>
        <pc:spChg chg="mod">
          <ac:chgData name="Tasnim Bibi (2518875)" userId="6bf0cfa4-1a76-4e62-a7a7-8678e52719f2" providerId="ADAL" clId="{698A9853-7713-4C3F-92C4-23058F65CCED}" dt="2026-02-14T10:24:48.155" v="183" actId="255"/>
          <ac:spMkLst>
            <pc:docMk/>
            <pc:sldMk cId="99127817" sldId="276"/>
            <ac:spMk id="3" creationId="{BBAD027B-2630-3F29-B0E2-F3BE79BDA072}"/>
          </ac:spMkLst>
        </pc:spChg>
        <pc:spChg chg="add del mod">
          <ac:chgData name="Tasnim Bibi (2518875)" userId="6bf0cfa4-1a76-4e62-a7a7-8678e52719f2" providerId="ADAL" clId="{698A9853-7713-4C3F-92C4-23058F65CCED}" dt="2026-02-14T10:22:32.134" v="152" actId="478"/>
          <ac:spMkLst>
            <pc:docMk/>
            <pc:sldMk cId="99127817" sldId="276"/>
            <ac:spMk id="5" creationId="{363A4852-367C-76C3-C3CB-0A7F4AE54198}"/>
          </ac:spMkLst>
        </pc:spChg>
        <pc:spChg chg="add del">
          <ac:chgData name="Tasnim Bibi (2518875)" userId="6bf0cfa4-1a76-4e62-a7a7-8678e52719f2" providerId="ADAL" clId="{698A9853-7713-4C3F-92C4-23058F65CCED}" dt="2026-02-14T10:23:23" v="160" actId="26606"/>
          <ac:spMkLst>
            <pc:docMk/>
            <pc:sldMk cId="99127817" sldId="276"/>
            <ac:spMk id="8" creationId="{4BC99CB9-DDAD-44A2-8A1C-E3AF4E72DF5C}"/>
          </ac:spMkLst>
        </pc:spChg>
        <pc:spChg chg="add del">
          <ac:chgData name="Tasnim Bibi (2518875)" userId="6bf0cfa4-1a76-4e62-a7a7-8678e52719f2" providerId="ADAL" clId="{698A9853-7713-4C3F-92C4-23058F65CCED}" dt="2026-02-14T10:23:19.103" v="158" actId="26606"/>
          <ac:spMkLst>
            <pc:docMk/>
            <pc:sldMk cId="99127817" sldId="276"/>
            <ac:spMk id="10" creationId="{245A9F99-D9B1-4094-A2E2-B90AC1DB7B9C}"/>
          </ac:spMkLst>
        </pc:spChg>
        <pc:spChg chg="add del">
          <ac:chgData name="Tasnim Bibi (2518875)" userId="6bf0cfa4-1a76-4e62-a7a7-8678e52719f2" providerId="ADAL" clId="{698A9853-7713-4C3F-92C4-23058F65CCED}" dt="2026-02-14T10:23:19.103" v="158" actId="26606"/>
          <ac:spMkLst>
            <pc:docMk/>
            <pc:sldMk cId="99127817" sldId="276"/>
            <ac:spMk id="12" creationId="{B7FAF607-473A-4A43-A23D-BBFF5C4117BB}"/>
          </ac:spMkLst>
        </pc:spChg>
        <pc:spChg chg="add del">
          <ac:chgData name="Tasnim Bibi (2518875)" userId="6bf0cfa4-1a76-4e62-a7a7-8678e52719f2" providerId="ADAL" clId="{698A9853-7713-4C3F-92C4-23058F65CCED}" dt="2026-02-14T10:23:23" v="160" actId="26606"/>
          <ac:spMkLst>
            <pc:docMk/>
            <pc:sldMk cId="99127817" sldId="276"/>
            <ac:spMk id="23" creationId="{64053CBF-3932-45FF-8285-EE5146085F3A}"/>
          </ac:spMkLst>
        </pc:spChg>
        <pc:spChg chg="add del">
          <ac:chgData name="Tasnim Bibi (2518875)" userId="6bf0cfa4-1a76-4e62-a7a7-8678e52719f2" providerId="ADAL" clId="{698A9853-7713-4C3F-92C4-23058F65CCED}" dt="2026-02-14T10:23:23.961" v="162" actId="26606"/>
          <ac:spMkLst>
            <pc:docMk/>
            <pc:sldMk cId="99127817" sldId="276"/>
            <ac:spMk id="29" creationId="{100EDD19-6802-4EC3-95CE-CFFAB042CFD6}"/>
          </ac:spMkLst>
        </pc:spChg>
        <pc:spChg chg="add del">
          <ac:chgData name="Tasnim Bibi (2518875)" userId="6bf0cfa4-1a76-4e62-a7a7-8678e52719f2" providerId="ADAL" clId="{698A9853-7713-4C3F-92C4-23058F65CCED}" dt="2026-02-14T10:23:23.961" v="162" actId="26606"/>
          <ac:spMkLst>
            <pc:docMk/>
            <pc:sldMk cId="99127817" sldId="276"/>
            <ac:spMk id="30" creationId="{DB17E863-922E-4C26-BD64-E8FD41D28661}"/>
          </ac:spMkLst>
        </pc:spChg>
        <pc:spChg chg="add del">
          <ac:chgData name="Tasnim Bibi (2518875)" userId="6bf0cfa4-1a76-4e62-a7a7-8678e52719f2" providerId="ADAL" clId="{698A9853-7713-4C3F-92C4-23058F65CCED}" dt="2026-02-14T10:23:27.289" v="164" actId="26606"/>
          <ac:spMkLst>
            <pc:docMk/>
            <pc:sldMk cId="99127817" sldId="276"/>
            <ac:spMk id="32" creationId="{EDDBB197-D710-4A4F-A9CA-FD2177498BE8}"/>
          </ac:spMkLst>
        </pc:spChg>
        <pc:spChg chg="add del">
          <ac:chgData name="Tasnim Bibi (2518875)" userId="6bf0cfa4-1a76-4e62-a7a7-8678e52719f2" providerId="ADAL" clId="{698A9853-7713-4C3F-92C4-23058F65CCED}" dt="2026-02-14T10:23:27.289" v="164" actId="26606"/>
          <ac:spMkLst>
            <pc:docMk/>
            <pc:sldMk cId="99127817" sldId="276"/>
            <ac:spMk id="33" creationId="{975D1CFA-2CDB-4B64-BD9F-85744E8DA12F}"/>
          </ac:spMkLst>
        </pc:spChg>
        <pc:spChg chg="add">
          <ac:chgData name="Tasnim Bibi (2518875)" userId="6bf0cfa4-1a76-4e62-a7a7-8678e52719f2" providerId="ADAL" clId="{698A9853-7713-4C3F-92C4-23058F65CCED}" dt="2026-02-14T10:23:27.306" v="165" actId="26606"/>
          <ac:spMkLst>
            <pc:docMk/>
            <pc:sldMk cId="99127817" sldId="276"/>
            <ac:spMk id="38" creationId="{4BC99CB9-DDAD-44A2-8A1C-E3AF4E72DF5C}"/>
          </ac:spMkLst>
        </pc:spChg>
        <pc:spChg chg="add">
          <ac:chgData name="Tasnim Bibi (2518875)" userId="6bf0cfa4-1a76-4e62-a7a7-8678e52719f2" providerId="ADAL" clId="{698A9853-7713-4C3F-92C4-23058F65CCED}" dt="2026-02-14T10:23:27.306" v="165" actId="26606"/>
          <ac:spMkLst>
            <pc:docMk/>
            <pc:sldMk cId="99127817" sldId="276"/>
            <ac:spMk id="39" creationId="{64053CBF-3932-45FF-8285-EE5146085F3A}"/>
          </ac:spMkLst>
        </pc:spChg>
        <pc:grpChg chg="add del">
          <ac:chgData name="Tasnim Bibi (2518875)" userId="6bf0cfa4-1a76-4e62-a7a7-8678e52719f2" providerId="ADAL" clId="{698A9853-7713-4C3F-92C4-23058F65CCED}" dt="2026-02-14T10:23:19.103" v="158" actId="26606"/>
          <ac:grpSpMkLst>
            <pc:docMk/>
            <pc:sldMk cId="99127817" sldId="276"/>
            <ac:grpSpMk id="14" creationId="{C5F6476F-D303-44D3-B30F-1BA348F0F64A}"/>
          </ac:grpSpMkLst>
        </pc:grpChg>
        <pc:grpChg chg="add del">
          <ac:chgData name="Tasnim Bibi (2518875)" userId="6bf0cfa4-1a76-4e62-a7a7-8678e52719f2" providerId="ADAL" clId="{698A9853-7713-4C3F-92C4-23058F65CCED}" dt="2026-02-14T10:23:23" v="160" actId="26606"/>
          <ac:grpSpMkLst>
            <pc:docMk/>
            <pc:sldMk cId="99127817" sldId="276"/>
            <ac:grpSpMk id="18" creationId="{B63ACBA3-DEFD-4C6D-BBA0-64468FA99C2D}"/>
          </ac:grpSpMkLst>
        </pc:grpChg>
        <pc:grpChg chg="add del">
          <ac:chgData name="Tasnim Bibi (2518875)" userId="6bf0cfa4-1a76-4e62-a7a7-8678e52719f2" providerId="ADAL" clId="{698A9853-7713-4C3F-92C4-23058F65CCED}" dt="2026-02-14T10:23:23" v="160" actId="26606"/>
          <ac:grpSpMkLst>
            <pc:docMk/>
            <pc:sldMk cId="99127817" sldId="276"/>
            <ac:grpSpMk id="24" creationId="{2E751C04-BEA6-446B-A678-9C74819EBD4C}"/>
          </ac:grpSpMkLst>
        </pc:grpChg>
        <pc:grpChg chg="add del">
          <ac:chgData name="Tasnim Bibi (2518875)" userId="6bf0cfa4-1a76-4e62-a7a7-8678e52719f2" providerId="ADAL" clId="{698A9853-7713-4C3F-92C4-23058F65CCED}" dt="2026-02-14T10:23:27.289" v="164" actId="26606"/>
          <ac:grpSpMkLst>
            <pc:docMk/>
            <pc:sldMk cId="99127817" sldId="276"/>
            <ac:grpSpMk id="34" creationId="{25EE5136-01F1-466C-962D-BA9B4C6757AA}"/>
          </ac:grpSpMkLst>
        </pc:grpChg>
        <pc:grpChg chg="add">
          <ac:chgData name="Tasnim Bibi (2518875)" userId="6bf0cfa4-1a76-4e62-a7a7-8678e52719f2" providerId="ADAL" clId="{698A9853-7713-4C3F-92C4-23058F65CCED}" dt="2026-02-14T10:23:27.306" v="165" actId="26606"/>
          <ac:grpSpMkLst>
            <pc:docMk/>
            <pc:sldMk cId="99127817" sldId="276"/>
            <ac:grpSpMk id="40" creationId="{2E751C04-BEA6-446B-A678-9C74819EBD4C}"/>
          </ac:grpSpMkLst>
        </pc:grpChg>
        <pc:grpChg chg="add">
          <ac:chgData name="Tasnim Bibi (2518875)" userId="6bf0cfa4-1a76-4e62-a7a7-8678e52719f2" providerId="ADAL" clId="{698A9853-7713-4C3F-92C4-23058F65CCED}" dt="2026-02-14T10:23:27.306" v="165" actId="26606"/>
          <ac:grpSpMkLst>
            <pc:docMk/>
            <pc:sldMk cId="99127817" sldId="276"/>
            <ac:grpSpMk id="44" creationId="{B63ACBA3-DEFD-4C6D-BBA0-64468FA99C2D}"/>
          </ac:grpSpMkLst>
        </pc:grpChg>
        <pc:picChg chg="add del">
          <ac:chgData name="Tasnim Bibi (2518875)" userId="6bf0cfa4-1a76-4e62-a7a7-8678e52719f2" providerId="ADAL" clId="{698A9853-7713-4C3F-92C4-23058F65CCED}" dt="2026-02-14T10:23:19.103" v="158" actId="26606"/>
          <ac:picMkLst>
            <pc:docMk/>
            <pc:sldMk cId="99127817" sldId="276"/>
            <ac:picMk id="7" creationId="{A5DB6F3C-474C-AE64-A91E-89DC3593E924}"/>
          </ac:picMkLst>
        </pc:picChg>
        <pc:picChg chg="add del">
          <ac:chgData name="Tasnim Bibi (2518875)" userId="6bf0cfa4-1a76-4e62-a7a7-8678e52719f2" providerId="ADAL" clId="{698A9853-7713-4C3F-92C4-23058F65CCED}" dt="2026-02-14T10:23:27.289" v="164" actId="26606"/>
          <ac:picMkLst>
            <pc:docMk/>
            <pc:sldMk cId="99127817" sldId="276"/>
            <ac:picMk id="36" creationId="{5CBCC613-B237-9B03-A6FF-91A1E8E60FEB}"/>
          </ac:picMkLst>
        </pc:picChg>
      </pc:sldChg>
      <pc:sldChg chg="addSp delSp modSp new mod ord setBg">
        <pc:chgData name="Tasnim Bibi (2518875)" userId="6bf0cfa4-1a76-4e62-a7a7-8678e52719f2" providerId="ADAL" clId="{698A9853-7713-4C3F-92C4-23058F65CCED}" dt="2026-02-15T22:33:49.634" v="1520" actId="1076"/>
        <pc:sldMkLst>
          <pc:docMk/>
          <pc:sldMk cId="1689154900" sldId="277"/>
        </pc:sldMkLst>
        <pc:spChg chg="mod">
          <ac:chgData name="Tasnim Bibi (2518875)" userId="6bf0cfa4-1a76-4e62-a7a7-8678e52719f2" providerId="ADAL" clId="{698A9853-7713-4C3F-92C4-23058F65CCED}" dt="2026-02-15T02:19:36.955" v="1474" actId="26606"/>
          <ac:spMkLst>
            <pc:docMk/>
            <pc:sldMk cId="1689154900" sldId="277"/>
            <ac:spMk id="2" creationId="{0D015D03-FF32-9B22-F203-E0025EEB3705}"/>
          </ac:spMkLst>
        </pc:spChg>
        <pc:spChg chg="mod">
          <ac:chgData name="Tasnim Bibi (2518875)" userId="6bf0cfa4-1a76-4e62-a7a7-8678e52719f2" providerId="ADAL" clId="{698A9853-7713-4C3F-92C4-23058F65CCED}" dt="2026-02-15T02:19:36.955" v="1474" actId="26606"/>
          <ac:spMkLst>
            <pc:docMk/>
            <pc:sldMk cId="1689154900" sldId="277"/>
            <ac:spMk id="3" creationId="{68513C5C-1F47-BD05-7AAD-227C6A107D1D}"/>
          </ac:spMkLst>
        </pc:spChg>
        <pc:spChg chg="add mod">
          <ac:chgData name="Tasnim Bibi (2518875)" userId="6bf0cfa4-1a76-4e62-a7a7-8678e52719f2" providerId="ADAL" clId="{698A9853-7713-4C3F-92C4-23058F65CCED}" dt="2026-02-15T22:33:49.634" v="1520" actId="1076"/>
          <ac:spMkLst>
            <pc:docMk/>
            <pc:sldMk cId="1689154900" sldId="277"/>
            <ac:spMk id="4" creationId="{AC56E077-A44D-4C57-058C-EAA87EC9426A}"/>
          </ac:spMkLst>
        </pc:spChg>
        <pc:spChg chg="add del">
          <ac:chgData name="Tasnim Bibi (2518875)" userId="6bf0cfa4-1a76-4e62-a7a7-8678e52719f2" providerId="ADAL" clId="{698A9853-7713-4C3F-92C4-23058F65CCED}" dt="2026-02-15T02:19:36.955" v="1474" actId="26606"/>
          <ac:spMkLst>
            <pc:docMk/>
            <pc:sldMk cId="1689154900" sldId="277"/>
            <ac:spMk id="10" creationId="{55F7ABCA-A68A-47DD-B732-76FF34C6FB7D}"/>
          </ac:spMkLst>
        </pc:spChg>
        <pc:spChg chg="add">
          <ac:chgData name="Tasnim Bibi (2518875)" userId="6bf0cfa4-1a76-4e62-a7a7-8678e52719f2" providerId="ADAL" clId="{698A9853-7713-4C3F-92C4-23058F65CCED}" dt="2026-02-15T02:19:36.955" v="1474" actId="26606"/>
          <ac:spMkLst>
            <pc:docMk/>
            <pc:sldMk cId="1689154900" sldId="277"/>
            <ac:spMk id="15" creationId="{2EB492CD-616E-47F8-933B-5E2D952A0593}"/>
          </ac:spMkLst>
        </pc:spChg>
        <pc:spChg chg="add">
          <ac:chgData name="Tasnim Bibi (2518875)" userId="6bf0cfa4-1a76-4e62-a7a7-8678e52719f2" providerId="ADAL" clId="{698A9853-7713-4C3F-92C4-23058F65CCED}" dt="2026-02-15T02:19:36.955" v="1474" actId="26606"/>
          <ac:spMkLst>
            <pc:docMk/>
            <pc:sldMk cId="1689154900" sldId="277"/>
            <ac:spMk id="17" creationId="{59383CF9-23B5-4335-9B21-1791C4CF1C75}"/>
          </ac:spMkLst>
        </pc:spChg>
        <pc:spChg chg="add">
          <ac:chgData name="Tasnim Bibi (2518875)" userId="6bf0cfa4-1a76-4e62-a7a7-8678e52719f2" providerId="ADAL" clId="{698A9853-7713-4C3F-92C4-23058F65CCED}" dt="2026-02-15T02:19:36.955" v="1474" actId="26606"/>
          <ac:spMkLst>
            <pc:docMk/>
            <pc:sldMk cId="1689154900" sldId="277"/>
            <ac:spMk id="19" creationId="{0007FE00-9498-4706-B255-6437B0252C02}"/>
          </ac:spMkLst>
        </pc:spChg>
        <pc:picChg chg="add mod">
          <ac:chgData name="Tasnim Bibi (2518875)" userId="6bf0cfa4-1a76-4e62-a7a7-8678e52719f2" providerId="ADAL" clId="{698A9853-7713-4C3F-92C4-23058F65CCED}" dt="2026-02-15T02:19:36.955" v="1474" actId="26606"/>
          <ac:picMkLst>
            <pc:docMk/>
            <pc:sldMk cId="1689154900" sldId="277"/>
            <ac:picMk id="7" creationId="{FB1D379E-CE79-7C07-1741-8DB31648E57D}"/>
          </ac:picMkLst>
        </pc:picChg>
      </pc:sldChg>
      <pc:sldChg chg="addSp delSp modSp new del mod setBg">
        <pc:chgData name="Tasnim Bibi (2518875)" userId="6bf0cfa4-1a76-4e62-a7a7-8678e52719f2" providerId="ADAL" clId="{698A9853-7713-4C3F-92C4-23058F65CCED}" dt="2026-02-15T01:26:10.091" v="191" actId="2696"/>
        <pc:sldMkLst>
          <pc:docMk/>
          <pc:sldMk cId="611545927" sldId="278"/>
        </pc:sldMkLst>
        <pc:spChg chg="del">
          <ac:chgData name="Tasnim Bibi (2518875)" userId="6bf0cfa4-1a76-4e62-a7a7-8678e52719f2" providerId="ADAL" clId="{698A9853-7713-4C3F-92C4-23058F65CCED}" dt="2026-02-15T01:23:10.668" v="186" actId="478"/>
          <ac:spMkLst>
            <pc:docMk/>
            <pc:sldMk cId="611545927" sldId="278"/>
            <ac:spMk id="2" creationId="{1E3745ED-EAE7-6FA0-8D86-0EA981CCE1E3}"/>
          </ac:spMkLst>
        </pc:spChg>
        <pc:spChg chg="mod">
          <ac:chgData name="Tasnim Bibi (2518875)" userId="6bf0cfa4-1a76-4e62-a7a7-8678e52719f2" providerId="ADAL" clId="{698A9853-7713-4C3F-92C4-23058F65CCED}" dt="2026-02-15T01:26:07.370" v="190" actId="20577"/>
          <ac:spMkLst>
            <pc:docMk/>
            <pc:sldMk cId="611545927" sldId="278"/>
            <ac:spMk id="3" creationId="{F5A36D6F-578F-2BBE-8C19-5F47F85E100D}"/>
          </ac:spMkLst>
        </pc:spChg>
        <pc:spChg chg="add">
          <ac:chgData name="Tasnim Bibi (2518875)" userId="6bf0cfa4-1a76-4e62-a7a7-8678e52719f2" providerId="ADAL" clId="{698A9853-7713-4C3F-92C4-23058F65CCED}" dt="2026-02-15T01:23:33.453" v="189" actId="26606"/>
          <ac:spMkLst>
            <pc:docMk/>
            <pc:sldMk cId="611545927" sldId="278"/>
            <ac:spMk id="8" creationId="{4BC99CB9-DDAD-44A2-8A1C-E3AF4E72DF5C}"/>
          </ac:spMkLst>
        </pc:spChg>
        <pc:spChg chg="add">
          <ac:chgData name="Tasnim Bibi (2518875)" userId="6bf0cfa4-1a76-4e62-a7a7-8678e52719f2" providerId="ADAL" clId="{698A9853-7713-4C3F-92C4-23058F65CCED}" dt="2026-02-15T01:23:33.453" v="189" actId="26606"/>
          <ac:spMkLst>
            <pc:docMk/>
            <pc:sldMk cId="611545927" sldId="278"/>
            <ac:spMk id="10" creationId="{64053CBF-3932-45FF-8285-EE5146085F3A}"/>
          </ac:spMkLst>
        </pc:spChg>
        <pc:grpChg chg="add">
          <ac:chgData name="Tasnim Bibi (2518875)" userId="6bf0cfa4-1a76-4e62-a7a7-8678e52719f2" providerId="ADAL" clId="{698A9853-7713-4C3F-92C4-23058F65CCED}" dt="2026-02-15T01:23:33.453" v="189" actId="26606"/>
          <ac:grpSpMkLst>
            <pc:docMk/>
            <pc:sldMk cId="611545927" sldId="278"/>
            <ac:grpSpMk id="12" creationId="{2E751C04-BEA6-446B-A678-9C74819EBD4C}"/>
          </ac:grpSpMkLst>
        </pc:grpChg>
        <pc:grpChg chg="add">
          <ac:chgData name="Tasnim Bibi (2518875)" userId="6bf0cfa4-1a76-4e62-a7a7-8678e52719f2" providerId="ADAL" clId="{698A9853-7713-4C3F-92C4-23058F65CCED}" dt="2026-02-15T01:23:33.453" v="189" actId="26606"/>
          <ac:grpSpMkLst>
            <pc:docMk/>
            <pc:sldMk cId="611545927" sldId="278"/>
            <ac:grpSpMk id="18" creationId="{B63ACBA3-DEFD-4C6D-BBA0-64468FA99C2D}"/>
          </ac:grpSpMkLst>
        </pc:grpChg>
      </pc:sldChg>
      <pc:sldChg chg="addSp modSp new mod setBg">
        <pc:chgData name="Tasnim Bibi (2518875)" userId="6bf0cfa4-1a76-4e62-a7a7-8678e52719f2" providerId="ADAL" clId="{698A9853-7713-4C3F-92C4-23058F65CCED}" dt="2026-02-15T01:28:10.138" v="215" actId="26606"/>
        <pc:sldMkLst>
          <pc:docMk/>
          <pc:sldMk cId="2029108744" sldId="278"/>
        </pc:sldMkLst>
        <pc:spChg chg="mod">
          <ac:chgData name="Tasnim Bibi (2518875)" userId="6bf0cfa4-1a76-4e62-a7a7-8678e52719f2" providerId="ADAL" clId="{698A9853-7713-4C3F-92C4-23058F65CCED}" dt="2026-02-15T01:28:10.138" v="215" actId="26606"/>
          <ac:spMkLst>
            <pc:docMk/>
            <pc:sldMk cId="2029108744" sldId="278"/>
            <ac:spMk id="2" creationId="{5E35267E-27C5-1971-4820-FD55EE6578AA}"/>
          </ac:spMkLst>
        </pc:spChg>
        <pc:spChg chg="mod">
          <ac:chgData name="Tasnim Bibi (2518875)" userId="6bf0cfa4-1a76-4e62-a7a7-8678e52719f2" providerId="ADAL" clId="{698A9853-7713-4C3F-92C4-23058F65CCED}" dt="2026-02-15T01:28:10.138" v="215" actId="26606"/>
          <ac:spMkLst>
            <pc:docMk/>
            <pc:sldMk cId="2029108744" sldId="278"/>
            <ac:spMk id="3" creationId="{6B1A733B-E75D-5D95-78AE-D503885587B7}"/>
          </ac:spMkLst>
        </pc:spChg>
        <pc:spChg chg="add">
          <ac:chgData name="Tasnim Bibi (2518875)" userId="6bf0cfa4-1a76-4e62-a7a7-8678e52719f2" providerId="ADAL" clId="{698A9853-7713-4C3F-92C4-23058F65CCED}" dt="2026-02-15T01:28:10.138" v="215" actId="26606"/>
          <ac:spMkLst>
            <pc:docMk/>
            <pc:sldMk cId="2029108744" sldId="278"/>
            <ac:spMk id="10" creationId="{245A9F99-D9B1-4094-A2E2-B90AC1DB7B9C}"/>
          </ac:spMkLst>
        </pc:spChg>
        <pc:spChg chg="add">
          <ac:chgData name="Tasnim Bibi (2518875)" userId="6bf0cfa4-1a76-4e62-a7a7-8678e52719f2" providerId="ADAL" clId="{698A9853-7713-4C3F-92C4-23058F65CCED}" dt="2026-02-15T01:28:10.138" v="215" actId="26606"/>
          <ac:spMkLst>
            <pc:docMk/>
            <pc:sldMk cId="2029108744" sldId="278"/>
            <ac:spMk id="12" creationId="{B7FAF607-473A-4A43-A23D-BBFF5C4117BB}"/>
          </ac:spMkLst>
        </pc:spChg>
        <pc:grpChg chg="add">
          <ac:chgData name="Tasnim Bibi (2518875)" userId="6bf0cfa4-1a76-4e62-a7a7-8678e52719f2" providerId="ADAL" clId="{698A9853-7713-4C3F-92C4-23058F65CCED}" dt="2026-02-15T01:28:10.138" v="215" actId="26606"/>
          <ac:grpSpMkLst>
            <pc:docMk/>
            <pc:sldMk cId="2029108744" sldId="278"/>
            <ac:grpSpMk id="14" creationId="{C5F6476F-D303-44D3-B30F-1BA348F0F64A}"/>
          </ac:grpSpMkLst>
        </pc:grpChg>
        <pc:picChg chg="add">
          <ac:chgData name="Tasnim Bibi (2518875)" userId="6bf0cfa4-1a76-4e62-a7a7-8678e52719f2" providerId="ADAL" clId="{698A9853-7713-4C3F-92C4-23058F65CCED}" dt="2026-02-15T01:28:10.138" v="215" actId="26606"/>
          <ac:picMkLst>
            <pc:docMk/>
            <pc:sldMk cId="2029108744" sldId="278"/>
            <ac:picMk id="7" creationId="{31637089-A9F4-94A8-9C6F-117BB596146E}"/>
          </ac:picMkLst>
        </pc:picChg>
      </pc:sldChg>
      <pc:sldChg chg="addSp modSp new mod setBg">
        <pc:chgData name="Tasnim Bibi (2518875)" userId="6bf0cfa4-1a76-4e62-a7a7-8678e52719f2" providerId="ADAL" clId="{698A9853-7713-4C3F-92C4-23058F65CCED}" dt="2026-02-15T01:32:11.827" v="231" actId="26606"/>
        <pc:sldMkLst>
          <pc:docMk/>
          <pc:sldMk cId="68905520" sldId="279"/>
        </pc:sldMkLst>
        <pc:spChg chg="mod">
          <ac:chgData name="Tasnim Bibi (2518875)" userId="6bf0cfa4-1a76-4e62-a7a7-8678e52719f2" providerId="ADAL" clId="{698A9853-7713-4C3F-92C4-23058F65CCED}" dt="2026-02-15T01:32:11.827" v="231" actId="26606"/>
          <ac:spMkLst>
            <pc:docMk/>
            <pc:sldMk cId="68905520" sldId="279"/>
            <ac:spMk id="2" creationId="{467E270E-3D0D-3667-7199-41B112CF146B}"/>
          </ac:spMkLst>
        </pc:spChg>
        <pc:spChg chg="mod">
          <ac:chgData name="Tasnim Bibi (2518875)" userId="6bf0cfa4-1a76-4e62-a7a7-8678e52719f2" providerId="ADAL" clId="{698A9853-7713-4C3F-92C4-23058F65CCED}" dt="2026-02-15T01:32:11.827" v="231" actId="26606"/>
          <ac:spMkLst>
            <pc:docMk/>
            <pc:sldMk cId="68905520" sldId="279"/>
            <ac:spMk id="3" creationId="{C76FBCCF-2CDB-6E01-0D66-06B3195B3242}"/>
          </ac:spMkLst>
        </pc:spChg>
        <pc:spChg chg="add">
          <ac:chgData name="Tasnim Bibi (2518875)" userId="6bf0cfa4-1a76-4e62-a7a7-8678e52719f2" providerId="ADAL" clId="{698A9853-7713-4C3F-92C4-23058F65CCED}" dt="2026-02-15T01:32:11.827" v="231" actId="26606"/>
          <ac:spMkLst>
            <pc:docMk/>
            <pc:sldMk cId="68905520" sldId="279"/>
            <ac:spMk id="10" creationId="{EDDBB197-D710-4A4F-A9CA-FD2177498BE8}"/>
          </ac:spMkLst>
        </pc:spChg>
        <pc:spChg chg="add">
          <ac:chgData name="Tasnim Bibi (2518875)" userId="6bf0cfa4-1a76-4e62-a7a7-8678e52719f2" providerId="ADAL" clId="{698A9853-7713-4C3F-92C4-23058F65CCED}" dt="2026-02-15T01:32:11.827" v="231" actId="26606"/>
          <ac:spMkLst>
            <pc:docMk/>
            <pc:sldMk cId="68905520" sldId="279"/>
            <ac:spMk id="12" creationId="{975D1CFA-2CDB-4B64-BD9F-85744E8DA12F}"/>
          </ac:spMkLst>
        </pc:spChg>
        <pc:grpChg chg="add">
          <ac:chgData name="Tasnim Bibi (2518875)" userId="6bf0cfa4-1a76-4e62-a7a7-8678e52719f2" providerId="ADAL" clId="{698A9853-7713-4C3F-92C4-23058F65CCED}" dt="2026-02-15T01:32:11.827" v="231" actId="26606"/>
          <ac:grpSpMkLst>
            <pc:docMk/>
            <pc:sldMk cId="68905520" sldId="279"/>
            <ac:grpSpMk id="14" creationId="{25EE5136-01F1-466C-962D-BA9B4C6757AA}"/>
          </ac:grpSpMkLst>
        </pc:grpChg>
        <pc:picChg chg="add">
          <ac:chgData name="Tasnim Bibi (2518875)" userId="6bf0cfa4-1a76-4e62-a7a7-8678e52719f2" providerId="ADAL" clId="{698A9853-7713-4C3F-92C4-23058F65CCED}" dt="2026-02-15T01:32:11.827" v="231" actId="26606"/>
          <ac:picMkLst>
            <pc:docMk/>
            <pc:sldMk cId="68905520" sldId="279"/>
            <ac:picMk id="7" creationId="{7CFD4491-51A0-4EC6-1A95-C75E704322CF}"/>
          </ac:picMkLst>
        </pc:picChg>
      </pc:sldChg>
      <pc:sldChg chg="addSp modSp new del mod setBg">
        <pc:chgData name="Tasnim Bibi (2518875)" userId="6bf0cfa4-1a76-4e62-a7a7-8678e52719f2" providerId="ADAL" clId="{698A9853-7713-4C3F-92C4-23058F65CCED}" dt="2026-02-15T01:34:14.834" v="246" actId="2696"/>
        <pc:sldMkLst>
          <pc:docMk/>
          <pc:sldMk cId="499385165" sldId="280"/>
        </pc:sldMkLst>
        <pc:spChg chg="mod">
          <ac:chgData name="Tasnim Bibi (2518875)" userId="6bf0cfa4-1a76-4e62-a7a7-8678e52719f2" providerId="ADAL" clId="{698A9853-7713-4C3F-92C4-23058F65CCED}" dt="2026-02-15T01:33:09.345" v="245" actId="26606"/>
          <ac:spMkLst>
            <pc:docMk/>
            <pc:sldMk cId="499385165" sldId="280"/>
            <ac:spMk id="2" creationId="{8D6C305B-A79F-D687-3A40-CEC1AC56BFEE}"/>
          </ac:spMkLst>
        </pc:spChg>
        <pc:spChg chg="mod">
          <ac:chgData name="Tasnim Bibi (2518875)" userId="6bf0cfa4-1a76-4e62-a7a7-8678e52719f2" providerId="ADAL" clId="{698A9853-7713-4C3F-92C4-23058F65CCED}" dt="2026-02-15T01:33:09.345" v="245" actId="26606"/>
          <ac:spMkLst>
            <pc:docMk/>
            <pc:sldMk cId="499385165" sldId="280"/>
            <ac:spMk id="3" creationId="{A12616DE-F77A-1F87-6BE8-4E891962F862}"/>
          </ac:spMkLst>
        </pc:spChg>
        <pc:spChg chg="add">
          <ac:chgData name="Tasnim Bibi (2518875)" userId="6bf0cfa4-1a76-4e62-a7a7-8678e52719f2" providerId="ADAL" clId="{698A9853-7713-4C3F-92C4-23058F65CCED}" dt="2026-02-15T01:33:09.345" v="245" actId="26606"/>
          <ac:spMkLst>
            <pc:docMk/>
            <pc:sldMk cId="499385165" sldId="280"/>
            <ac:spMk id="8" creationId="{907EF6B7-1338-4443-8C46-6A318D952DFD}"/>
          </ac:spMkLst>
        </pc:spChg>
        <pc:spChg chg="add">
          <ac:chgData name="Tasnim Bibi (2518875)" userId="6bf0cfa4-1a76-4e62-a7a7-8678e52719f2" providerId="ADAL" clId="{698A9853-7713-4C3F-92C4-23058F65CCED}" dt="2026-02-15T01:33:09.345" v="245" actId="26606"/>
          <ac:spMkLst>
            <pc:docMk/>
            <pc:sldMk cId="499385165" sldId="280"/>
            <ac:spMk id="10" creationId="{DAAE4CDD-124C-4DCF-9584-B6033B545DD5}"/>
          </ac:spMkLst>
        </pc:spChg>
        <pc:spChg chg="add">
          <ac:chgData name="Tasnim Bibi (2518875)" userId="6bf0cfa4-1a76-4e62-a7a7-8678e52719f2" providerId="ADAL" clId="{698A9853-7713-4C3F-92C4-23058F65CCED}" dt="2026-02-15T01:33:09.345" v="245" actId="26606"/>
          <ac:spMkLst>
            <pc:docMk/>
            <pc:sldMk cId="499385165" sldId="280"/>
            <ac:spMk id="12" creationId="{081E4A58-353D-44AE-B2FC-2A74E2E400F7}"/>
          </ac:spMkLst>
        </pc:spChg>
      </pc:sldChg>
      <pc:sldChg chg="addSp modSp new mod setBg">
        <pc:chgData name="Tasnim Bibi (2518875)" userId="6bf0cfa4-1a76-4e62-a7a7-8678e52719f2" providerId="ADAL" clId="{698A9853-7713-4C3F-92C4-23058F65CCED}" dt="2026-02-15T01:35:34.837" v="260" actId="26606"/>
        <pc:sldMkLst>
          <pc:docMk/>
          <pc:sldMk cId="3026219823" sldId="280"/>
        </pc:sldMkLst>
        <pc:spChg chg="mod">
          <ac:chgData name="Tasnim Bibi (2518875)" userId="6bf0cfa4-1a76-4e62-a7a7-8678e52719f2" providerId="ADAL" clId="{698A9853-7713-4C3F-92C4-23058F65CCED}" dt="2026-02-15T01:35:34.837" v="260" actId="26606"/>
          <ac:spMkLst>
            <pc:docMk/>
            <pc:sldMk cId="3026219823" sldId="280"/>
            <ac:spMk id="2" creationId="{8B9B6132-6C7D-6DA0-B65C-4EE6378062B8}"/>
          </ac:spMkLst>
        </pc:spChg>
        <pc:spChg chg="mod">
          <ac:chgData name="Tasnim Bibi (2518875)" userId="6bf0cfa4-1a76-4e62-a7a7-8678e52719f2" providerId="ADAL" clId="{698A9853-7713-4C3F-92C4-23058F65CCED}" dt="2026-02-15T01:35:34.837" v="260" actId="26606"/>
          <ac:spMkLst>
            <pc:docMk/>
            <pc:sldMk cId="3026219823" sldId="280"/>
            <ac:spMk id="3" creationId="{ABA913F3-CA3B-8722-FD3F-794000DBA5AE}"/>
          </ac:spMkLst>
        </pc:spChg>
        <pc:spChg chg="add">
          <ac:chgData name="Tasnim Bibi (2518875)" userId="6bf0cfa4-1a76-4e62-a7a7-8678e52719f2" providerId="ADAL" clId="{698A9853-7713-4C3F-92C4-23058F65CCED}" dt="2026-02-15T01:35:34.837" v="260" actId="26606"/>
          <ac:spMkLst>
            <pc:docMk/>
            <pc:sldMk cId="3026219823" sldId="280"/>
            <ac:spMk id="8" creationId="{1BB867FF-FC45-48F7-8104-F89BE54909F1}"/>
          </ac:spMkLst>
        </pc:spChg>
        <pc:spChg chg="add">
          <ac:chgData name="Tasnim Bibi (2518875)" userId="6bf0cfa4-1a76-4e62-a7a7-8678e52719f2" providerId="ADAL" clId="{698A9853-7713-4C3F-92C4-23058F65CCED}" dt="2026-02-15T01:35:34.837" v="260" actId="26606"/>
          <ac:spMkLst>
            <pc:docMk/>
            <pc:sldMk cId="3026219823" sldId="280"/>
            <ac:spMk id="10" creationId="{8BB56887-D0D5-4F0C-9E19-7247EB83C8B7}"/>
          </ac:spMkLst>
        </pc:spChg>
        <pc:spChg chg="add">
          <ac:chgData name="Tasnim Bibi (2518875)" userId="6bf0cfa4-1a76-4e62-a7a7-8678e52719f2" providerId="ADAL" clId="{698A9853-7713-4C3F-92C4-23058F65CCED}" dt="2026-02-15T01:35:34.837" v="260" actId="26606"/>
          <ac:spMkLst>
            <pc:docMk/>
            <pc:sldMk cId="3026219823" sldId="280"/>
            <ac:spMk id="12" creationId="{081E4A58-353D-44AE-B2FC-2A74E2E400F7}"/>
          </ac:spMkLst>
        </pc:spChg>
      </pc:sldChg>
      <pc:sldChg chg="addSp modSp new mod setBg">
        <pc:chgData name="Tasnim Bibi (2518875)" userId="6bf0cfa4-1a76-4e62-a7a7-8678e52719f2" providerId="ADAL" clId="{698A9853-7713-4C3F-92C4-23058F65CCED}" dt="2026-02-15T01:36:57.077" v="275" actId="26606"/>
        <pc:sldMkLst>
          <pc:docMk/>
          <pc:sldMk cId="591124610" sldId="281"/>
        </pc:sldMkLst>
        <pc:spChg chg="mod">
          <ac:chgData name="Tasnim Bibi (2518875)" userId="6bf0cfa4-1a76-4e62-a7a7-8678e52719f2" providerId="ADAL" clId="{698A9853-7713-4C3F-92C4-23058F65CCED}" dt="2026-02-15T01:36:57.077" v="275" actId="26606"/>
          <ac:spMkLst>
            <pc:docMk/>
            <pc:sldMk cId="591124610" sldId="281"/>
            <ac:spMk id="2" creationId="{E61567C9-63DD-6792-20B4-F35D30C61D3B}"/>
          </ac:spMkLst>
        </pc:spChg>
        <pc:spChg chg="mod">
          <ac:chgData name="Tasnim Bibi (2518875)" userId="6bf0cfa4-1a76-4e62-a7a7-8678e52719f2" providerId="ADAL" clId="{698A9853-7713-4C3F-92C4-23058F65CCED}" dt="2026-02-15T01:36:57.077" v="275" actId="26606"/>
          <ac:spMkLst>
            <pc:docMk/>
            <pc:sldMk cId="591124610" sldId="281"/>
            <ac:spMk id="3" creationId="{31964075-56E3-3B4C-FBEF-A69A86D37D4A}"/>
          </ac:spMkLst>
        </pc:spChg>
        <pc:spChg chg="add">
          <ac:chgData name="Tasnim Bibi (2518875)" userId="6bf0cfa4-1a76-4e62-a7a7-8678e52719f2" providerId="ADAL" clId="{698A9853-7713-4C3F-92C4-23058F65CCED}" dt="2026-02-15T01:36:57.077" v="275" actId="26606"/>
          <ac:spMkLst>
            <pc:docMk/>
            <pc:sldMk cId="591124610" sldId="281"/>
            <ac:spMk id="10" creationId="{EDDBB197-D710-4A4F-A9CA-FD2177498BE8}"/>
          </ac:spMkLst>
        </pc:spChg>
        <pc:spChg chg="add">
          <ac:chgData name="Tasnim Bibi (2518875)" userId="6bf0cfa4-1a76-4e62-a7a7-8678e52719f2" providerId="ADAL" clId="{698A9853-7713-4C3F-92C4-23058F65CCED}" dt="2026-02-15T01:36:57.077" v="275" actId="26606"/>
          <ac:spMkLst>
            <pc:docMk/>
            <pc:sldMk cId="591124610" sldId="281"/>
            <ac:spMk id="12" creationId="{975D1CFA-2CDB-4B64-BD9F-85744E8DA12F}"/>
          </ac:spMkLst>
        </pc:spChg>
        <pc:grpChg chg="add">
          <ac:chgData name="Tasnim Bibi (2518875)" userId="6bf0cfa4-1a76-4e62-a7a7-8678e52719f2" providerId="ADAL" clId="{698A9853-7713-4C3F-92C4-23058F65CCED}" dt="2026-02-15T01:36:57.077" v="275" actId="26606"/>
          <ac:grpSpMkLst>
            <pc:docMk/>
            <pc:sldMk cId="591124610" sldId="281"/>
            <ac:grpSpMk id="14" creationId="{25EE5136-01F1-466C-962D-BA9B4C6757AA}"/>
          </ac:grpSpMkLst>
        </pc:grpChg>
        <pc:picChg chg="add">
          <ac:chgData name="Tasnim Bibi (2518875)" userId="6bf0cfa4-1a76-4e62-a7a7-8678e52719f2" providerId="ADAL" clId="{698A9853-7713-4C3F-92C4-23058F65CCED}" dt="2026-02-15T01:36:57.077" v="275" actId="26606"/>
          <ac:picMkLst>
            <pc:docMk/>
            <pc:sldMk cId="591124610" sldId="281"/>
            <ac:picMk id="7" creationId="{46061DAF-C14C-010E-3F90-90FDC296504C}"/>
          </ac:picMkLst>
        </pc:picChg>
      </pc:sldChg>
      <pc:sldChg chg="del">
        <pc:chgData name="Tasnim Bibi (2518875)" userId="6bf0cfa4-1a76-4e62-a7a7-8678e52719f2" providerId="ADAL" clId="{698A9853-7713-4C3F-92C4-23058F65CCED}" dt="2026-02-15T21:24:00.825" v="1476" actId="2696"/>
        <pc:sldMkLst>
          <pc:docMk/>
          <pc:sldMk cId="2985781092" sldId="282"/>
        </pc:sldMkLst>
      </pc:sldChg>
    </pc:docChg>
  </pc:docChgLst>
  <pc:docChgLst>
    <pc:chgData name="Christina Goddard (2519548)" userId="S::2519548@student.uwtsd.ac.uk::f8ba8b15-7d14-45e1-8232-2441f86edf7f" providerId="AD" clId="Web-{B52B658E-744F-2CBA-BDE9-8ED3C79A964A}"/>
    <pc:docChg chg="modSld">
      <pc:chgData name="Christina Goddard (2519548)" userId="S::2519548@student.uwtsd.ac.uk::f8ba8b15-7d14-45e1-8232-2441f86edf7f" providerId="AD" clId="Web-{B52B658E-744F-2CBA-BDE9-8ED3C79A964A}" dt="2026-02-05T15:44:15.812" v="2" actId="1076"/>
      <pc:docMkLst>
        <pc:docMk/>
      </pc:docMkLst>
    </pc:docChg>
  </pc:docChgLst>
  <pc:docChgLst>
    <pc:chgData name="Annie Goddard (2525262)" userId="ebc157f0-70e7-4f98-b46c-a5701203cbd3" providerId="ADAL" clId="{9281F79C-1F85-47AF-8E0C-707F69030229}"/>
    <pc:docChg chg="undo redo custSel addSld delSld modSld sldOrd addSection delSection modSection">
      <pc:chgData name="Annie Goddard (2525262)" userId="ebc157f0-70e7-4f98-b46c-a5701203cbd3" providerId="ADAL" clId="{9281F79C-1F85-47AF-8E0C-707F69030229}" dt="2026-02-15T22:02:30.262" v="5452" actId="20577"/>
      <pc:docMkLst>
        <pc:docMk/>
      </pc:docMkLst>
      <pc:sldChg chg="addSp modSp mod ord">
        <pc:chgData name="Annie Goddard (2525262)" userId="ebc157f0-70e7-4f98-b46c-a5701203cbd3" providerId="ADAL" clId="{9281F79C-1F85-47AF-8E0C-707F69030229}" dt="2026-02-15T22:02:30.262" v="5452" actId="20577"/>
        <pc:sldMkLst>
          <pc:docMk/>
          <pc:sldMk cId="1318914646" sldId="256"/>
        </pc:sldMkLst>
        <pc:spChg chg="mod">
          <ac:chgData name="Annie Goddard (2525262)" userId="ebc157f0-70e7-4f98-b46c-a5701203cbd3" providerId="ADAL" clId="{9281F79C-1F85-47AF-8E0C-707F69030229}" dt="2026-02-12T14:42:15.477" v="1696" actId="20577"/>
          <ac:spMkLst>
            <pc:docMk/>
            <pc:sldMk cId="1318914646" sldId="256"/>
            <ac:spMk id="2" creationId="{82487427-D2CC-0884-F128-D017DFC26AF8}"/>
          </ac:spMkLst>
        </pc:spChg>
        <pc:spChg chg="mod">
          <ac:chgData name="Annie Goddard (2525262)" userId="ebc157f0-70e7-4f98-b46c-a5701203cbd3" providerId="ADAL" clId="{9281F79C-1F85-47AF-8E0C-707F69030229}" dt="2026-02-15T22:02:30.262" v="5452" actId="20577"/>
          <ac:spMkLst>
            <pc:docMk/>
            <pc:sldMk cId="1318914646" sldId="256"/>
            <ac:spMk id="3" creationId="{32EC3F46-05A8-E4EF-6708-37AE4ED725A0}"/>
          </ac:spMkLst>
        </pc:spChg>
        <pc:spChg chg="add">
          <ac:chgData name="Annie Goddard (2525262)" userId="ebc157f0-70e7-4f98-b46c-a5701203cbd3" providerId="ADAL" clId="{9281F79C-1F85-47AF-8E0C-707F69030229}" dt="2026-02-12T14:04:08.131" v="1471" actId="26606"/>
          <ac:spMkLst>
            <pc:docMk/>
            <pc:sldMk cId="1318914646" sldId="256"/>
            <ac:spMk id="10" creationId="{7C432AFE-B3D2-4BFF-BF8F-96C27AFF1AC7}"/>
          </ac:spMkLst>
        </pc:spChg>
        <pc:spChg chg="add">
          <ac:chgData name="Annie Goddard (2525262)" userId="ebc157f0-70e7-4f98-b46c-a5701203cbd3" providerId="ADAL" clId="{9281F79C-1F85-47AF-8E0C-707F69030229}" dt="2026-02-12T14:04:08.131" v="1471" actId="26606"/>
          <ac:spMkLst>
            <pc:docMk/>
            <pc:sldMk cId="1318914646" sldId="256"/>
            <ac:spMk id="12" creationId="{AF2F604E-43BE-4DC3-B983-E071523364F8}"/>
          </ac:spMkLst>
        </pc:spChg>
        <pc:spChg chg="add">
          <ac:chgData name="Annie Goddard (2525262)" userId="ebc157f0-70e7-4f98-b46c-a5701203cbd3" providerId="ADAL" clId="{9281F79C-1F85-47AF-8E0C-707F69030229}" dt="2026-02-12T14:04:08.131" v="1471" actId="26606"/>
          <ac:spMkLst>
            <pc:docMk/>
            <pc:sldMk cId="1318914646" sldId="256"/>
            <ac:spMk id="14" creationId="{08C9B587-E65E-4B52-B37C-ABEBB6E87928}"/>
          </ac:spMkLst>
        </pc:spChg>
        <pc:picChg chg="mod">
          <ac:chgData name="Annie Goddard (2525262)" userId="ebc157f0-70e7-4f98-b46c-a5701203cbd3" providerId="ADAL" clId="{9281F79C-1F85-47AF-8E0C-707F69030229}" dt="2026-02-12T14:04:08.131" v="1471" actId="26606"/>
          <ac:picMkLst>
            <pc:docMk/>
            <pc:sldMk cId="1318914646" sldId="256"/>
            <ac:picMk id="5" creationId="{01D896A4-A66F-1EBF-3D8B-1BD6C1A5DA4B}"/>
          </ac:picMkLst>
        </pc:picChg>
      </pc:sldChg>
      <pc:sldChg chg="addSp delSp modSp mod ord addAnim delAnim modAnim">
        <pc:chgData name="Annie Goddard (2525262)" userId="ebc157f0-70e7-4f98-b46c-a5701203cbd3" providerId="ADAL" clId="{9281F79C-1F85-47AF-8E0C-707F69030229}" dt="2026-02-13T13:53:43.967" v="4304" actId="14100"/>
        <pc:sldMkLst>
          <pc:docMk/>
          <pc:sldMk cId="2608544340" sldId="259"/>
        </pc:sldMkLst>
        <pc:spChg chg="mod">
          <ac:chgData name="Annie Goddard (2525262)" userId="ebc157f0-70e7-4f98-b46c-a5701203cbd3" providerId="ADAL" clId="{9281F79C-1F85-47AF-8E0C-707F69030229}" dt="2026-02-13T13:53:43.967" v="4304" actId="14100"/>
          <ac:spMkLst>
            <pc:docMk/>
            <pc:sldMk cId="2608544340" sldId="259"/>
            <ac:spMk id="2" creationId="{7A1274C3-1EC0-2CBE-3520-ACF58CE3B42B}"/>
          </ac:spMkLst>
        </pc:spChg>
        <pc:spChg chg="mod">
          <ac:chgData name="Annie Goddard (2525262)" userId="ebc157f0-70e7-4f98-b46c-a5701203cbd3" providerId="ADAL" clId="{9281F79C-1F85-47AF-8E0C-707F69030229}" dt="2026-02-13T13:53:24.152" v="4302" actId="255"/>
          <ac:spMkLst>
            <pc:docMk/>
            <pc:sldMk cId="2608544340" sldId="259"/>
            <ac:spMk id="8" creationId="{6D79C781-AF04-BC0B-DDA3-0C749547741C}"/>
          </ac:spMkLst>
        </pc:spChg>
        <pc:spChg chg="add">
          <ac:chgData name="Annie Goddard (2525262)" userId="ebc157f0-70e7-4f98-b46c-a5701203cbd3" providerId="ADAL" clId="{9281F79C-1F85-47AF-8E0C-707F69030229}" dt="2026-02-13T13:52:40.885" v="4297" actId="26606"/>
          <ac:spMkLst>
            <pc:docMk/>
            <pc:sldMk cId="2608544340" sldId="259"/>
            <ac:spMk id="20" creationId="{D009D6D5-DAC2-4A8B-A17A-E206B9012D09}"/>
          </ac:spMkLst>
        </pc:spChg>
        <pc:picChg chg="mod ord">
          <ac:chgData name="Annie Goddard (2525262)" userId="ebc157f0-70e7-4f98-b46c-a5701203cbd3" providerId="ADAL" clId="{9281F79C-1F85-47AF-8E0C-707F69030229}" dt="2026-02-13T13:52:40.885" v="4297" actId="26606"/>
          <ac:picMkLst>
            <pc:docMk/>
            <pc:sldMk cId="2608544340" sldId="259"/>
            <ac:picMk id="4" creationId="{A14E691B-1BE8-48B6-429A-C2D93034E6D8}"/>
          </ac:picMkLst>
        </pc:picChg>
      </pc:sldChg>
      <pc:sldChg chg="addSp modSp mod setBg modAnim">
        <pc:chgData name="Annie Goddard (2525262)" userId="ebc157f0-70e7-4f98-b46c-a5701203cbd3" providerId="ADAL" clId="{9281F79C-1F85-47AF-8E0C-707F69030229}" dt="2026-02-12T17:13:37.482" v="2120" actId="1076"/>
        <pc:sldMkLst>
          <pc:docMk/>
          <pc:sldMk cId="3427200193" sldId="260"/>
        </pc:sldMkLst>
        <pc:spChg chg="mod">
          <ac:chgData name="Annie Goddard (2525262)" userId="ebc157f0-70e7-4f98-b46c-a5701203cbd3" providerId="ADAL" clId="{9281F79C-1F85-47AF-8E0C-707F69030229}" dt="2026-02-12T17:13:31.469" v="2119" actId="14100"/>
          <ac:spMkLst>
            <pc:docMk/>
            <pc:sldMk cId="3427200193" sldId="260"/>
            <ac:spMk id="2" creationId="{10D75557-6865-8E8F-BA40-A8942BCAC74B}"/>
          </ac:spMkLst>
        </pc:spChg>
        <pc:spChg chg="mod">
          <ac:chgData name="Annie Goddard (2525262)" userId="ebc157f0-70e7-4f98-b46c-a5701203cbd3" providerId="ADAL" clId="{9281F79C-1F85-47AF-8E0C-707F69030229}" dt="2026-02-12T17:13:37.482" v="2120" actId="1076"/>
          <ac:spMkLst>
            <pc:docMk/>
            <pc:sldMk cId="3427200193" sldId="260"/>
            <ac:spMk id="3" creationId="{F319917E-83ED-2C39-838A-CB1C75339CF3}"/>
          </ac:spMkLst>
        </pc:spChg>
        <pc:picChg chg="add mod">
          <ac:chgData name="Annie Goddard (2525262)" userId="ebc157f0-70e7-4f98-b46c-a5701203cbd3" providerId="ADAL" clId="{9281F79C-1F85-47AF-8E0C-707F69030229}" dt="2026-02-12T17:12:58.540" v="2116" actId="1076"/>
          <ac:picMkLst>
            <pc:docMk/>
            <pc:sldMk cId="3427200193" sldId="260"/>
            <ac:picMk id="7" creationId="{C00E385C-AA9F-1655-05F4-96277C9041A4}"/>
          </ac:picMkLst>
        </pc:picChg>
      </pc:sldChg>
      <pc:sldChg chg="addSp delSp modSp new mod">
        <pc:chgData name="Annie Goddard (2525262)" userId="ebc157f0-70e7-4f98-b46c-a5701203cbd3" providerId="ADAL" clId="{9281F79C-1F85-47AF-8E0C-707F69030229}" dt="2026-02-15T21:28:04.556" v="5445" actId="26606"/>
        <pc:sldMkLst>
          <pc:docMk/>
          <pc:sldMk cId="712065085" sldId="265"/>
        </pc:sldMkLst>
        <pc:spChg chg="mod">
          <ac:chgData name="Annie Goddard (2525262)" userId="ebc157f0-70e7-4f98-b46c-a5701203cbd3" providerId="ADAL" clId="{9281F79C-1F85-47AF-8E0C-707F69030229}" dt="2026-02-15T21:28:04.556" v="5445" actId="26606"/>
          <ac:spMkLst>
            <pc:docMk/>
            <pc:sldMk cId="712065085" sldId="265"/>
            <ac:spMk id="2" creationId="{71E18E40-A167-6DEA-C0E9-10B4CEBE325B}"/>
          </ac:spMkLst>
        </pc:spChg>
        <pc:spChg chg="mod ord">
          <ac:chgData name="Annie Goddard (2525262)" userId="ebc157f0-70e7-4f98-b46c-a5701203cbd3" providerId="ADAL" clId="{9281F79C-1F85-47AF-8E0C-707F69030229}" dt="2026-02-15T20:35:30.788" v="5419" actId="27636"/>
          <ac:spMkLst>
            <pc:docMk/>
            <pc:sldMk cId="712065085" sldId="265"/>
            <ac:spMk id="5" creationId="{EE6A4341-63E9-1162-3937-C6BB94A103EE}"/>
          </ac:spMkLst>
        </pc:spChg>
        <pc:spChg chg="add del">
          <ac:chgData name="Annie Goddard (2525262)" userId="ebc157f0-70e7-4f98-b46c-a5701203cbd3" providerId="ADAL" clId="{9281F79C-1F85-47AF-8E0C-707F69030229}" dt="2026-02-15T20:34:42.512" v="5414" actId="26606"/>
          <ac:spMkLst>
            <pc:docMk/>
            <pc:sldMk cId="712065085" sldId="265"/>
            <ac:spMk id="8" creationId="{CD8B4F24-440B-49E9-B85D-733523DC064B}"/>
          </ac:spMkLst>
        </pc:spChg>
        <pc:spChg chg="add del">
          <ac:chgData name="Annie Goddard (2525262)" userId="ebc157f0-70e7-4f98-b46c-a5701203cbd3" providerId="ADAL" clId="{9281F79C-1F85-47AF-8E0C-707F69030229}" dt="2026-02-15T20:34:42.512" v="5414" actId="26606"/>
          <ac:spMkLst>
            <pc:docMk/>
            <pc:sldMk cId="712065085" sldId="265"/>
            <ac:spMk id="10" creationId="{2B97F24A-32CE-4C1C-A50D-3016B394DCFB}"/>
          </ac:spMkLst>
        </pc:spChg>
        <pc:spChg chg="add del">
          <ac:chgData name="Annie Goddard (2525262)" userId="ebc157f0-70e7-4f98-b46c-a5701203cbd3" providerId="ADAL" clId="{9281F79C-1F85-47AF-8E0C-707F69030229}" dt="2026-02-15T09:39:11.827" v="5333" actId="26606"/>
          <ac:spMkLst>
            <pc:docMk/>
            <pc:sldMk cId="712065085" sldId="265"/>
            <ac:spMk id="12" creationId="{6D24BC9E-AC6A-42EE-AFD8-B290720B841F}"/>
          </ac:spMkLst>
        </pc:spChg>
        <pc:spChg chg="add del">
          <ac:chgData name="Annie Goddard (2525262)" userId="ebc157f0-70e7-4f98-b46c-a5701203cbd3" providerId="ADAL" clId="{9281F79C-1F85-47AF-8E0C-707F69030229}" dt="2026-02-15T20:34:50.072" v="5416" actId="26606"/>
          <ac:spMkLst>
            <pc:docMk/>
            <pc:sldMk cId="712065085" sldId="265"/>
            <ac:spMk id="13" creationId="{058A14AF-9FB5-4CC7-BA35-E8E85D3EDF0E}"/>
          </ac:spMkLst>
        </pc:spChg>
        <pc:spChg chg="add del">
          <ac:chgData name="Annie Goddard (2525262)" userId="ebc157f0-70e7-4f98-b46c-a5701203cbd3" providerId="ADAL" clId="{9281F79C-1F85-47AF-8E0C-707F69030229}" dt="2026-02-15T09:39:11.827" v="5333" actId="26606"/>
          <ac:spMkLst>
            <pc:docMk/>
            <pc:sldMk cId="712065085" sldId="265"/>
            <ac:spMk id="14" creationId="{0990C621-3B8B-4820-8328-D47EF7CE823C}"/>
          </ac:spMkLst>
        </pc:spChg>
        <pc:spChg chg="add del">
          <ac:chgData name="Annie Goddard (2525262)" userId="ebc157f0-70e7-4f98-b46c-a5701203cbd3" providerId="ADAL" clId="{9281F79C-1F85-47AF-8E0C-707F69030229}" dt="2026-02-15T20:34:50.072" v="5416" actId="26606"/>
          <ac:spMkLst>
            <pc:docMk/>
            <pc:sldMk cId="712065085" sldId="265"/>
            <ac:spMk id="15" creationId="{3A9A4357-BD1D-4622-A4FE-766E6AB8DE84}"/>
          </ac:spMkLst>
        </pc:spChg>
        <pc:spChg chg="add del">
          <ac:chgData name="Annie Goddard (2525262)" userId="ebc157f0-70e7-4f98-b46c-a5701203cbd3" providerId="ADAL" clId="{9281F79C-1F85-47AF-8E0C-707F69030229}" dt="2026-02-15T09:39:11.827" v="5333" actId="26606"/>
          <ac:spMkLst>
            <pc:docMk/>
            <pc:sldMk cId="712065085" sldId="265"/>
            <ac:spMk id="16" creationId="{C1A2385B-1D2A-4E17-84FA-6CB7F0AAE473}"/>
          </ac:spMkLst>
        </pc:spChg>
        <pc:spChg chg="add del">
          <ac:chgData name="Annie Goddard (2525262)" userId="ebc157f0-70e7-4f98-b46c-a5701203cbd3" providerId="ADAL" clId="{9281F79C-1F85-47AF-8E0C-707F69030229}" dt="2026-02-15T20:34:50.072" v="5416" actId="26606"/>
          <ac:spMkLst>
            <pc:docMk/>
            <pc:sldMk cId="712065085" sldId="265"/>
            <ac:spMk id="17" creationId="{E659831F-0D9A-4C63-9EBB-8435B85A440F}"/>
          </ac:spMkLst>
        </pc:spChg>
        <pc:spChg chg="add del">
          <ac:chgData name="Annie Goddard (2525262)" userId="ebc157f0-70e7-4f98-b46c-a5701203cbd3" providerId="ADAL" clId="{9281F79C-1F85-47AF-8E0C-707F69030229}" dt="2026-02-15T09:39:11.827" v="5333" actId="26606"/>
          <ac:spMkLst>
            <pc:docMk/>
            <pc:sldMk cId="712065085" sldId="265"/>
            <ac:spMk id="18" creationId="{5E791F2F-79DB-4CC0-9FA1-001E3E91E8B7}"/>
          </ac:spMkLst>
        </pc:spChg>
        <pc:spChg chg="add del">
          <ac:chgData name="Annie Goddard (2525262)" userId="ebc157f0-70e7-4f98-b46c-a5701203cbd3" providerId="ADAL" clId="{9281F79C-1F85-47AF-8E0C-707F69030229}" dt="2026-02-15T20:34:50.072" v="5416" actId="26606"/>
          <ac:spMkLst>
            <pc:docMk/>
            <pc:sldMk cId="712065085" sldId="265"/>
            <ac:spMk id="19" creationId="{E6995CE5-F890-4ABA-82A2-26507CE8D2A3}"/>
          </ac:spMkLst>
        </pc:spChg>
        <pc:spChg chg="add del">
          <ac:chgData name="Annie Goddard (2525262)" userId="ebc157f0-70e7-4f98-b46c-a5701203cbd3" providerId="ADAL" clId="{9281F79C-1F85-47AF-8E0C-707F69030229}" dt="2026-02-15T09:41:03.604" v="5345" actId="26606"/>
          <ac:spMkLst>
            <pc:docMk/>
            <pc:sldMk cId="712065085" sldId="265"/>
            <ac:spMk id="20" creationId="{A51A0227-072A-4F5F-928C-E2C3E5CCD10C}"/>
          </ac:spMkLst>
        </pc:spChg>
        <pc:spChg chg="add del">
          <ac:chgData name="Annie Goddard (2525262)" userId="ebc157f0-70e7-4f98-b46c-a5701203cbd3" providerId="ADAL" clId="{9281F79C-1F85-47AF-8E0C-707F69030229}" dt="2026-02-15T09:41:03.604" v="5345" actId="26606"/>
          <ac:spMkLst>
            <pc:docMk/>
            <pc:sldMk cId="712065085" sldId="265"/>
            <ac:spMk id="21" creationId="{35D99776-4B38-47DF-A302-11AD9AF87ACA}"/>
          </ac:spMkLst>
        </pc:spChg>
        <pc:spChg chg="add del">
          <ac:chgData name="Annie Goddard (2525262)" userId="ebc157f0-70e7-4f98-b46c-a5701203cbd3" providerId="ADAL" clId="{9281F79C-1F85-47AF-8E0C-707F69030229}" dt="2026-02-15T21:28:04.508" v="5444" actId="26606"/>
          <ac:spMkLst>
            <pc:docMk/>
            <pc:sldMk cId="712065085" sldId="265"/>
            <ac:spMk id="25" creationId="{D4771268-CB57-404A-9271-370EB28F6090}"/>
          </ac:spMkLst>
        </pc:spChg>
        <pc:spChg chg="add del">
          <ac:chgData name="Annie Goddard (2525262)" userId="ebc157f0-70e7-4f98-b46c-a5701203cbd3" providerId="ADAL" clId="{9281F79C-1F85-47AF-8E0C-707F69030229}" dt="2026-02-15T09:40:42.294" v="5339" actId="26606"/>
          <ac:spMkLst>
            <pc:docMk/>
            <pc:sldMk cId="712065085" sldId="265"/>
            <ac:spMk id="26" creationId="{2B97F24A-32CE-4C1C-A50D-3016B394DCFB}"/>
          </ac:spMkLst>
        </pc:spChg>
        <pc:spChg chg="add">
          <ac:chgData name="Annie Goddard (2525262)" userId="ebc157f0-70e7-4f98-b46c-a5701203cbd3" providerId="ADAL" clId="{9281F79C-1F85-47AF-8E0C-707F69030229}" dt="2026-02-15T21:28:04.556" v="5445" actId="26606"/>
          <ac:spMkLst>
            <pc:docMk/>
            <pc:sldMk cId="712065085" sldId="265"/>
            <ac:spMk id="27" creationId="{BACC6370-2D7E-4714-9D71-7542949D7D5D}"/>
          </ac:spMkLst>
        </pc:spChg>
        <pc:spChg chg="add del">
          <ac:chgData name="Annie Goddard (2525262)" userId="ebc157f0-70e7-4f98-b46c-a5701203cbd3" providerId="ADAL" clId="{9281F79C-1F85-47AF-8E0C-707F69030229}" dt="2026-02-15T09:40:42.294" v="5339" actId="26606"/>
          <ac:spMkLst>
            <pc:docMk/>
            <pc:sldMk cId="712065085" sldId="265"/>
            <ac:spMk id="28" creationId="{CD8B4F24-440B-49E9-B85D-733523DC064B}"/>
          </ac:spMkLst>
        </pc:spChg>
        <pc:spChg chg="add">
          <ac:chgData name="Annie Goddard (2525262)" userId="ebc157f0-70e7-4f98-b46c-a5701203cbd3" providerId="ADAL" clId="{9281F79C-1F85-47AF-8E0C-707F69030229}" dt="2026-02-15T21:28:04.556" v="5445" actId="26606"/>
          <ac:spMkLst>
            <pc:docMk/>
            <pc:sldMk cId="712065085" sldId="265"/>
            <ac:spMk id="29" creationId="{F68B3F68-107C-434F-AA38-110D5EA91B85}"/>
          </ac:spMkLst>
        </pc:spChg>
        <pc:spChg chg="add del">
          <ac:chgData name="Annie Goddard (2525262)" userId="ebc157f0-70e7-4f98-b46c-a5701203cbd3" providerId="ADAL" clId="{9281F79C-1F85-47AF-8E0C-707F69030229}" dt="2026-02-15T09:41:02.877" v="5341" actId="26606"/>
          <ac:spMkLst>
            <pc:docMk/>
            <pc:sldMk cId="712065085" sldId="265"/>
            <ac:spMk id="30" creationId="{2B97F24A-32CE-4C1C-A50D-3016B394DCFB}"/>
          </ac:spMkLst>
        </pc:spChg>
        <pc:spChg chg="add del">
          <ac:chgData name="Annie Goddard (2525262)" userId="ebc157f0-70e7-4f98-b46c-a5701203cbd3" providerId="ADAL" clId="{9281F79C-1F85-47AF-8E0C-707F69030229}" dt="2026-02-15T09:41:02.877" v="5341" actId="26606"/>
          <ac:spMkLst>
            <pc:docMk/>
            <pc:sldMk cId="712065085" sldId="265"/>
            <ac:spMk id="31" creationId="{CD8B4F24-440B-49E9-B85D-733523DC064B}"/>
          </ac:spMkLst>
        </pc:spChg>
        <pc:spChg chg="add">
          <ac:chgData name="Annie Goddard (2525262)" userId="ebc157f0-70e7-4f98-b46c-a5701203cbd3" providerId="ADAL" clId="{9281F79C-1F85-47AF-8E0C-707F69030229}" dt="2026-02-15T21:28:04.556" v="5445" actId="26606"/>
          <ac:spMkLst>
            <pc:docMk/>
            <pc:sldMk cId="712065085" sldId="265"/>
            <ac:spMk id="32" creationId="{AAD0DBB9-1A4B-4391-81D4-CB19F9AB918A}"/>
          </ac:spMkLst>
        </pc:spChg>
        <pc:spChg chg="add">
          <ac:chgData name="Annie Goddard (2525262)" userId="ebc157f0-70e7-4f98-b46c-a5701203cbd3" providerId="ADAL" clId="{9281F79C-1F85-47AF-8E0C-707F69030229}" dt="2026-02-15T21:28:04.556" v="5445" actId="26606"/>
          <ac:spMkLst>
            <pc:docMk/>
            <pc:sldMk cId="712065085" sldId="265"/>
            <ac:spMk id="34" creationId="{063BBA22-50EA-4C4D-BE05-F1CE4E63AA56}"/>
          </ac:spMkLst>
        </pc:spChg>
        <pc:grpChg chg="add del">
          <ac:chgData name="Annie Goddard (2525262)" userId="ebc157f0-70e7-4f98-b46c-a5701203cbd3" providerId="ADAL" clId="{9281F79C-1F85-47AF-8E0C-707F69030229}" dt="2026-02-15T21:28:04.556" v="5445" actId="26606"/>
          <ac:grpSpMkLst>
            <pc:docMk/>
            <pc:sldMk cId="712065085" sldId="265"/>
            <ac:grpSpMk id="22" creationId="{C54A2A4D-19EF-3552-F383-6AD9587C8AFC}"/>
          </ac:grpSpMkLst>
        </pc:grpChg>
        <pc:graphicFrameChg chg="add mod ord modGraphic">
          <ac:chgData name="Annie Goddard (2525262)" userId="ebc157f0-70e7-4f98-b46c-a5701203cbd3" providerId="ADAL" clId="{9281F79C-1F85-47AF-8E0C-707F69030229}" dt="2026-02-15T21:28:04.556" v="5445" actId="26606"/>
          <ac:graphicFrameMkLst>
            <pc:docMk/>
            <pc:sldMk cId="712065085" sldId="265"/>
            <ac:graphicFrameMk id="4" creationId="{0AF2DC05-F8AF-086C-7044-CDE0E3CC149A}"/>
          </ac:graphicFrameMkLst>
        </pc:graphicFrameChg>
        <pc:picChg chg="add del mod">
          <ac:chgData name="Annie Goddard (2525262)" userId="ebc157f0-70e7-4f98-b46c-a5701203cbd3" providerId="ADAL" clId="{9281F79C-1F85-47AF-8E0C-707F69030229}" dt="2026-02-15T20:33:34.548" v="5360" actId="478"/>
          <ac:picMkLst>
            <pc:docMk/>
            <pc:sldMk cId="712065085" sldId="265"/>
            <ac:picMk id="7" creationId="{BBEDC81C-4DD5-CB92-BEE6-CAC3252ECF48}"/>
          </ac:picMkLst>
        </pc:picChg>
      </pc:sldChg>
      <pc:sldChg chg="addSp delSp modSp new del mod setBg">
        <pc:chgData name="Annie Goddard (2525262)" userId="ebc157f0-70e7-4f98-b46c-a5701203cbd3" providerId="ADAL" clId="{9281F79C-1F85-47AF-8E0C-707F69030229}" dt="2026-02-15T09:32:38.789" v="5306" actId="2696"/>
        <pc:sldMkLst>
          <pc:docMk/>
          <pc:sldMk cId="1627776719" sldId="266"/>
        </pc:sldMkLst>
        <pc:spChg chg="mod">
          <ac:chgData name="Annie Goddard (2525262)" userId="ebc157f0-70e7-4f98-b46c-a5701203cbd3" providerId="ADAL" clId="{9281F79C-1F85-47AF-8E0C-707F69030229}" dt="2026-02-15T09:32:18.976" v="5305" actId="27636"/>
          <ac:spMkLst>
            <pc:docMk/>
            <pc:sldMk cId="1627776719" sldId="266"/>
            <ac:spMk id="2" creationId="{21BA7FAD-7ACD-2204-5B38-6ECEEE5CFF99}"/>
          </ac:spMkLst>
        </pc:spChg>
        <pc:spChg chg="add mod">
          <ac:chgData name="Annie Goddard (2525262)" userId="ebc157f0-70e7-4f98-b46c-a5701203cbd3" providerId="ADAL" clId="{9281F79C-1F85-47AF-8E0C-707F69030229}" dt="2026-02-15T09:31:46.915" v="5303" actId="21"/>
          <ac:spMkLst>
            <pc:docMk/>
            <pc:sldMk cId="1627776719" sldId="266"/>
            <ac:spMk id="5" creationId="{57B9A466-9319-29E7-C38B-10D81B58AB43}"/>
          </ac:spMkLst>
        </pc:spChg>
      </pc:sldChg>
      <pc:sldChg chg="addSp delSp modSp new mod ord setBg addAnim">
        <pc:chgData name="Annie Goddard (2525262)" userId="ebc157f0-70e7-4f98-b46c-a5701203cbd3" providerId="ADAL" clId="{9281F79C-1F85-47AF-8E0C-707F69030229}" dt="2026-02-12T14:05:01.509" v="1485"/>
        <pc:sldMkLst>
          <pc:docMk/>
          <pc:sldMk cId="3878087533" sldId="267"/>
        </pc:sldMkLst>
        <pc:spChg chg="mod">
          <ac:chgData name="Annie Goddard (2525262)" userId="ebc157f0-70e7-4f98-b46c-a5701203cbd3" providerId="ADAL" clId="{9281F79C-1F85-47AF-8E0C-707F69030229}" dt="2026-02-12T14:02:37.795" v="1468" actId="26606"/>
          <ac:spMkLst>
            <pc:docMk/>
            <pc:sldMk cId="3878087533" sldId="267"/>
            <ac:spMk id="2" creationId="{143DC96F-E202-3926-0952-6D443F69EA5D}"/>
          </ac:spMkLst>
        </pc:spChg>
        <pc:spChg chg="mod">
          <ac:chgData name="Annie Goddard (2525262)" userId="ebc157f0-70e7-4f98-b46c-a5701203cbd3" providerId="ADAL" clId="{9281F79C-1F85-47AF-8E0C-707F69030229}" dt="2026-02-12T14:02:37.795" v="1468" actId="26606"/>
          <ac:spMkLst>
            <pc:docMk/>
            <pc:sldMk cId="3878087533" sldId="267"/>
            <ac:spMk id="3" creationId="{C1EA26F2-5F5C-4171-28DE-DECCA022627F}"/>
          </ac:spMkLst>
        </pc:spChg>
        <pc:spChg chg="add">
          <ac:chgData name="Annie Goddard (2525262)" userId="ebc157f0-70e7-4f98-b46c-a5701203cbd3" providerId="ADAL" clId="{9281F79C-1F85-47AF-8E0C-707F69030229}" dt="2026-02-12T14:02:37.795" v="1468" actId="26606"/>
          <ac:spMkLst>
            <pc:docMk/>
            <pc:sldMk cId="3878087533" sldId="267"/>
            <ac:spMk id="29" creationId="{9C6777B5-64F4-4200-B099-34168B69FE53}"/>
          </ac:spMkLst>
        </pc:spChg>
        <pc:spChg chg="add">
          <ac:chgData name="Annie Goddard (2525262)" userId="ebc157f0-70e7-4f98-b46c-a5701203cbd3" providerId="ADAL" clId="{9281F79C-1F85-47AF-8E0C-707F69030229}" dt="2026-02-12T14:02:37.795" v="1468" actId="26606"/>
          <ac:spMkLst>
            <pc:docMk/>
            <pc:sldMk cId="3878087533" sldId="267"/>
            <ac:spMk id="31" creationId="{9B37791B-B040-4694-BFDC-8DD132D86E8E}"/>
          </ac:spMkLst>
        </pc:spChg>
        <pc:grpChg chg="add">
          <ac:chgData name="Annie Goddard (2525262)" userId="ebc157f0-70e7-4f98-b46c-a5701203cbd3" providerId="ADAL" clId="{9281F79C-1F85-47AF-8E0C-707F69030229}" dt="2026-02-12T14:02:37.795" v="1468" actId="26606"/>
          <ac:grpSpMkLst>
            <pc:docMk/>
            <pc:sldMk cId="3878087533" sldId="267"/>
            <ac:grpSpMk id="33" creationId="{4252769E-B9F0-4068-A645-5BBEF16E9C28}"/>
          </ac:grpSpMkLst>
        </pc:grpChg>
        <pc:picChg chg="add mod">
          <ac:chgData name="Annie Goddard (2525262)" userId="ebc157f0-70e7-4f98-b46c-a5701203cbd3" providerId="ADAL" clId="{9281F79C-1F85-47AF-8E0C-707F69030229}" dt="2026-02-12T14:02:37.795" v="1468" actId="26606"/>
          <ac:picMkLst>
            <pc:docMk/>
            <pc:sldMk cId="3878087533" sldId="267"/>
            <ac:picMk id="24" creationId="{E683F230-E2B0-BD89-E27B-9F0DB5F8ADAA}"/>
          </ac:picMkLst>
        </pc:picChg>
      </pc:sldChg>
      <pc:sldChg chg="addSp delSp modSp mod">
        <pc:chgData name="Annie Goddard (2525262)" userId="ebc157f0-70e7-4f98-b46c-a5701203cbd3" providerId="ADAL" clId="{9281F79C-1F85-47AF-8E0C-707F69030229}" dt="2026-02-12T17:21:12.856" v="2181" actId="255"/>
        <pc:sldMkLst>
          <pc:docMk/>
          <pc:sldMk cId="2005426271" sldId="268"/>
        </pc:sldMkLst>
        <pc:spChg chg="mod">
          <ac:chgData name="Annie Goddard (2525262)" userId="ebc157f0-70e7-4f98-b46c-a5701203cbd3" providerId="ADAL" clId="{9281F79C-1F85-47AF-8E0C-707F69030229}" dt="2026-02-12T17:18:45.527" v="2167" actId="2711"/>
          <ac:spMkLst>
            <pc:docMk/>
            <pc:sldMk cId="2005426271" sldId="268"/>
            <ac:spMk id="2" creationId="{361CCE6D-952B-7AE0-B673-C18271D4E719}"/>
          </ac:spMkLst>
        </pc:spChg>
        <pc:graphicFrameChg chg="mod modGraphic">
          <ac:chgData name="Annie Goddard (2525262)" userId="ebc157f0-70e7-4f98-b46c-a5701203cbd3" providerId="ADAL" clId="{9281F79C-1F85-47AF-8E0C-707F69030229}" dt="2026-02-12T17:21:12.856" v="2181" actId="255"/>
          <ac:graphicFrameMkLst>
            <pc:docMk/>
            <pc:sldMk cId="2005426271" sldId="268"/>
            <ac:graphicFrameMk id="47" creationId="{1821C955-A854-2534-0DC5-6554FAF89DFB}"/>
          </ac:graphicFrameMkLst>
        </pc:graphicFrameChg>
      </pc:sldChg>
      <pc:sldChg chg="addSp delSp modSp mod setBg">
        <pc:chgData name="Annie Goddard (2525262)" userId="ebc157f0-70e7-4f98-b46c-a5701203cbd3" providerId="ADAL" clId="{9281F79C-1F85-47AF-8E0C-707F69030229}" dt="2026-02-15T21:27:40.661" v="5442" actId="20577"/>
        <pc:sldMkLst>
          <pc:docMk/>
          <pc:sldMk cId="556606947" sldId="269"/>
        </pc:sldMkLst>
        <pc:spChg chg="mod">
          <ac:chgData name="Annie Goddard (2525262)" userId="ebc157f0-70e7-4f98-b46c-a5701203cbd3" providerId="ADAL" clId="{9281F79C-1F85-47AF-8E0C-707F69030229}" dt="2026-02-15T09:38:33.436" v="5331" actId="1076"/>
          <ac:spMkLst>
            <pc:docMk/>
            <pc:sldMk cId="556606947" sldId="269"/>
            <ac:spMk id="2" creationId="{785C9A80-C1BB-67AF-5C54-41FE1FA12D0D}"/>
          </ac:spMkLst>
        </pc:spChg>
        <pc:spChg chg="mod">
          <ac:chgData name="Annie Goddard (2525262)" userId="ebc157f0-70e7-4f98-b46c-a5701203cbd3" providerId="ADAL" clId="{9281F79C-1F85-47AF-8E0C-707F69030229}" dt="2026-02-15T21:27:40.661" v="5442" actId="20577"/>
          <ac:spMkLst>
            <pc:docMk/>
            <pc:sldMk cId="556606947" sldId="269"/>
            <ac:spMk id="6" creationId="{9822AD22-27BE-C996-199A-76A6DDE8B20D}"/>
          </ac:spMkLst>
        </pc:spChg>
        <pc:spChg chg="add">
          <ac:chgData name="Annie Goddard (2525262)" userId="ebc157f0-70e7-4f98-b46c-a5701203cbd3" providerId="ADAL" clId="{9281F79C-1F85-47AF-8E0C-707F69030229}" dt="2026-02-12T14:45:02.744" v="1713" actId="26606"/>
          <ac:spMkLst>
            <pc:docMk/>
            <pc:sldMk cId="556606947" sldId="269"/>
            <ac:spMk id="23" creationId="{8D71EDA1-87BF-4D5D-AB79-F346FD19278A}"/>
          </ac:spMkLst>
        </pc:spChg>
        <pc:spChg chg="add">
          <ac:chgData name="Annie Goddard (2525262)" userId="ebc157f0-70e7-4f98-b46c-a5701203cbd3" providerId="ADAL" clId="{9281F79C-1F85-47AF-8E0C-707F69030229}" dt="2026-02-12T14:45:02.744" v="1713" actId="26606"/>
          <ac:spMkLst>
            <pc:docMk/>
            <pc:sldMk cId="556606947" sldId="269"/>
            <ac:spMk id="24" creationId="{09588DA8-065E-4F6F-8EFD-43104AB2E0CF}"/>
          </ac:spMkLst>
        </pc:spChg>
        <pc:spChg chg="add">
          <ac:chgData name="Annie Goddard (2525262)" userId="ebc157f0-70e7-4f98-b46c-a5701203cbd3" providerId="ADAL" clId="{9281F79C-1F85-47AF-8E0C-707F69030229}" dt="2026-02-12T14:45:02.744" v="1713" actId="26606"/>
          <ac:spMkLst>
            <pc:docMk/>
            <pc:sldMk cId="556606947" sldId="269"/>
            <ac:spMk id="25" creationId="{C4285719-470E-454C-AF62-8323075F1F5B}"/>
          </ac:spMkLst>
        </pc:spChg>
        <pc:spChg chg="add">
          <ac:chgData name="Annie Goddard (2525262)" userId="ebc157f0-70e7-4f98-b46c-a5701203cbd3" providerId="ADAL" clId="{9281F79C-1F85-47AF-8E0C-707F69030229}" dt="2026-02-12T14:45:02.744" v="1713" actId="26606"/>
          <ac:spMkLst>
            <pc:docMk/>
            <pc:sldMk cId="556606947" sldId="269"/>
            <ac:spMk id="26" creationId="{CD9FE4EF-C4D8-49A0-B2FF-81D8DB7D8A24}"/>
          </ac:spMkLst>
        </pc:spChg>
        <pc:spChg chg="add">
          <ac:chgData name="Annie Goddard (2525262)" userId="ebc157f0-70e7-4f98-b46c-a5701203cbd3" providerId="ADAL" clId="{9281F79C-1F85-47AF-8E0C-707F69030229}" dt="2026-02-12T14:45:02.744" v="1713" actId="26606"/>
          <ac:spMkLst>
            <pc:docMk/>
            <pc:sldMk cId="556606947" sldId="269"/>
            <ac:spMk id="27" creationId="{4300840D-0A0B-4512-BACA-B439D5B9C57C}"/>
          </ac:spMkLst>
        </pc:spChg>
        <pc:spChg chg="add">
          <ac:chgData name="Annie Goddard (2525262)" userId="ebc157f0-70e7-4f98-b46c-a5701203cbd3" providerId="ADAL" clId="{9281F79C-1F85-47AF-8E0C-707F69030229}" dt="2026-02-12T14:45:02.744" v="1713" actId="26606"/>
          <ac:spMkLst>
            <pc:docMk/>
            <pc:sldMk cId="556606947" sldId="269"/>
            <ac:spMk id="28" creationId="{D2B78728-A580-49A7-84F9-6EF6F583ADE0}"/>
          </ac:spMkLst>
        </pc:spChg>
        <pc:spChg chg="add">
          <ac:chgData name="Annie Goddard (2525262)" userId="ebc157f0-70e7-4f98-b46c-a5701203cbd3" providerId="ADAL" clId="{9281F79C-1F85-47AF-8E0C-707F69030229}" dt="2026-02-12T14:45:02.744" v="1713" actId="26606"/>
          <ac:spMkLst>
            <pc:docMk/>
            <pc:sldMk cId="556606947" sldId="269"/>
            <ac:spMk id="29" creationId="{38FAA1A1-D861-433F-88FA-1E9D6FD31D11}"/>
          </ac:spMkLst>
        </pc:spChg>
      </pc:sldChg>
      <pc:sldChg chg="addSp modSp mod ord">
        <pc:chgData name="Annie Goddard (2525262)" userId="ebc157f0-70e7-4f98-b46c-a5701203cbd3" providerId="ADAL" clId="{9281F79C-1F85-47AF-8E0C-707F69030229}" dt="2026-02-15T20:18:42.322" v="5358" actId="27636"/>
        <pc:sldMkLst>
          <pc:docMk/>
          <pc:sldMk cId="1624468563" sldId="270"/>
        </pc:sldMkLst>
        <pc:spChg chg="mod">
          <ac:chgData name="Annie Goddard (2525262)" userId="ebc157f0-70e7-4f98-b46c-a5701203cbd3" providerId="ADAL" clId="{9281F79C-1F85-47AF-8E0C-707F69030229}" dt="2026-02-12T15:36:43.299" v="2091" actId="20577"/>
          <ac:spMkLst>
            <pc:docMk/>
            <pc:sldMk cId="1624468563" sldId="270"/>
            <ac:spMk id="2" creationId="{9E8AC7F2-5FFC-C21B-1C16-0600DCB6F78D}"/>
          </ac:spMkLst>
        </pc:spChg>
        <pc:spChg chg="mod">
          <ac:chgData name="Annie Goddard (2525262)" userId="ebc157f0-70e7-4f98-b46c-a5701203cbd3" providerId="ADAL" clId="{9281F79C-1F85-47AF-8E0C-707F69030229}" dt="2026-02-15T20:18:42.322" v="5358" actId="27636"/>
          <ac:spMkLst>
            <pc:docMk/>
            <pc:sldMk cId="1624468563" sldId="270"/>
            <ac:spMk id="3" creationId="{3554BC1F-4320-DEDD-BC19-31CC1BF3A90D}"/>
          </ac:spMkLst>
        </pc:spChg>
      </pc:sldChg>
      <pc:sldChg chg="addSp delSp modSp new mod setBg">
        <pc:chgData name="Annie Goddard (2525262)" userId="ebc157f0-70e7-4f98-b46c-a5701203cbd3" providerId="ADAL" clId="{9281F79C-1F85-47AF-8E0C-707F69030229}" dt="2026-02-12T17:16:14.039" v="2149" actId="255"/>
        <pc:sldMkLst>
          <pc:docMk/>
          <pc:sldMk cId="2249460797" sldId="271"/>
        </pc:sldMkLst>
        <pc:spChg chg="mod">
          <ac:chgData name="Annie Goddard (2525262)" userId="ebc157f0-70e7-4f98-b46c-a5701203cbd3" providerId="ADAL" clId="{9281F79C-1F85-47AF-8E0C-707F69030229}" dt="2026-02-12T17:15:51.332" v="2146" actId="26606"/>
          <ac:spMkLst>
            <pc:docMk/>
            <pc:sldMk cId="2249460797" sldId="271"/>
            <ac:spMk id="2" creationId="{128224C7-0849-EF37-C3A1-3D21A5269B6D}"/>
          </ac:spMkLst>
        </pc:spChg>
        <pc:spChg chg="mod">
          <ac:chgData name="Annie Goddard (2525262)" userId="ebc157f0-70e7-4f98-b46c-a5701203cbd3" providerId="ADAL" clId="{9281F79C-1F85-47AF-8E0C-707F69030229}" dt="2026-02-12T17:16:14.039" v="2149" actId="255"/>
          <ac:spMkLst>
            <pc:docMk/>
            <pc:sldMk cId="2249460797" sldId="271"/>
            <ac:spMk id="3" creationId="{6E30B4FE-339E-D74D-8A13-DD12626DC182}"/>
          </ac:spMkLst>
        </pc:spChg>
        <pc:spChg chg="add">
          <ac:chgData name="Annie Goddard (2525262)" userId="ebc157f0-70e7-4f98-b46c-a5701203cbd3" providerId="ADAL" clId="{9281F79C-1F85-47AF-8E0C-707F69030229}" dt="2026-02-12T17:15:51.332" v="2146" actId="26606"/>
          <ac:spMkLst>
            <pc:docMk/>
            <pc:sldMk cId="2249460797" sldId="271"/>
            <ac:spMk id="38" creationId="{B6FACB3C-9069-4791-BC5C-0DB7CD19B853}"/>
          </ac:spMkLst>
        </pc:spChg>
        <pc:spChg chg="add">
          <ac:chgData name="Annie Goddard (2525262)" userId="ebc157f0-70e7-4f98-b46c-a5701203cbd3" providerId="ADAL" clId="{9281F79C-1F85-47AF-8E0C-707F69030229}" dt="2026-02-12T17:15:51.332" v="2146" actId="26606"/>
          <ac:spMkLst>
            <pc:docMk/>
            <pc:sldMk cId="2249460797" sldId="271"/>
            <ac:spMk id="39" creationId="{71F2038E-D777-4B76-81DD-DD13EE91B9DD}"/>
          </ac:spMkLst>
        </pc:spChg>
        <pc:grpChg chg="add">
          <ac:chgData name="Annie Goddard (2525262)" userId="ebc157f0-70e7-4f98-b46c-a5701203cbd3" providerId="ADAL" clId="{9281F79C-1F85-47AF-8E0C-707F69030229}" dt="2026-02-12T17:15:51.332" v="2146" actId="26606"/>
          <ac:grpSpMkLst>
            <pc:docMk/>
            <pc:sldMk cId="2249460797" sldId="271"/>
            <ac:grpSpMk id="40" creationId="{DD354807-230F-4402-B1B9-F733A8F1F190}"/>
          </ac:grpSpMkLst>
        </pc:grpChg>
        <pc:picChg chg="add mod ord">
          <ac:chgData name="Annie Goddard (2525262)" userId="ebc157f0-70e7-4f98-b46c-a5701203cbd3" providerId="ADAL" clId="{9281F79C-1F85-47AF-8E0C-707F69030229}" dt="2026-02-12T17:15:51.332" v="2146" actId="26606"/>
          <ac:picMkLst>
            <pc:docMk/>
            <pc:sldMk cId="2249460797" sldId="271"/>
            <ac:picMk id="7" creationId="{A51596E4-632D-D8A3-F305-E8A3DF2FBBD3}"/>
          </ac:picMkLst>
        </pc:picChg>
      </pc:sldChg>
      <pc:sldChg chg="addSp modSp new mod setBg">
        <pc:chgData name="Annie Goddard (2525262)" userId="ebc157f0-70e7-4f98-b46c-a5701203cbd3" providerId="ADAL" clId="{9281F79C-1F85-47AF-8E0C-707F69030229}" dt="2026-02-13T13:44:01.754" v="4213" actId="14100"/>
        <pc:sldMkLst>
          <pc:docMk/>
          <pc:sldMk cId="2587205717" sldId="272"/>
        </pc:sldMkLst>
        <pc:spChg chg="mod">
          <ac:chgData name="Annie Goddard (2525262)" userId="ebc157f0-70e7-4f98-b46c-a5701203cbd3" providerId="ADAL" clId="{9281F79C-1F85-47AF-8E0C-707F69030229}" dt="2026-02-13T13:44:01.754" v="4213" actId="14100"/>
          <ac:spMkLst>
            <pc:docMk/>
            <pc:sldMk cId="2587205717" sldId="272"/>
            <ac:spMk id="2" creationId="{A237547A-113C-6593-ABB8-BCFF74E5AAFB}"/>
          </ac:spMkLst>
        </pc:spChg>
        <pc:spChg chg="mod">
          <ac:chgData name="Annie Goddard (2525262)" userId="ebc157f0-70e7-4f98-b46c-a5701203cbd3" providerId="ADAL" clId="{9281F79C-1F85-47AF-8E0C-707F69030229}" dt="2026-02-13T13:43:45.392" v="4211" actId="255"/>
          <ac:spMkLst>
            <pc:docMk/>
            <pc:sldMk cId="2587205717" sldId="272"/>
            <ac:spMk id="3" creationId="{87B5D236-676B-ED84-61C7-545353E7D3FC}"/>
          </ac:spMkLst>
        </pc:spChg>
        <pc:spChg chg="add">
          <ac:chgData name="Annie Goddard (2525262)" userId="ebc157f0-70e7-4f98-b46c-a5701203cbd3" providerId="ADAL" clId="{9281F79C-1F85-47AF-8E0C-707F69030229}" dt="2026-02-13T13:40:40.647" v="4200" actId="26606"/>
          <ac:spMkLst>
            <pc:docMk/>
            <pc:sldMk cId="2587205717" sldId="272"/>
            <ac:spMk id="9" creationId="{9F7D5CDA-D291-4307-BF55-1381FED29634}"/>
          </ac:spMkLst>
        </pc:spChg>
        <pc:picChg chg="add mod">
          <ac:chgData name="Annie Goddard (2525262)" userId="ebc157f0-70e7-4f98-b46c-a5701203cbd3" providerId="ADAL" clId="{9281F79C-1F85-47AF-8E0C-707F69030229}" dt="2026-02-13T13:40:49.995" v="4201" actId="14100"/>
          <ac:picMkLst>
            <pc:docMk/>
            <pc:sldMk cId="2587205717" sldId="272"/>
            <ac:picMk id="5" creationId="{031637C5-C41E-B88B-B81E-D84873FBC577}"/>
          </ac:picMkLst>
        </pc:picChg>
      </pc:sldChg>
      <pc:sldChg chg="addSp delSp modSp new mod setBg">
        <pc:chgData name="Annie Goddard (2525262)" userId="ebc157f0-70e7-4f98-b46c-a5701203cbd3" providerId="ADAL" clId="{9281F79C-1F85-47AF-8E0C-707F69030229}" dt="2026-02-13T14:22:54.845" v="5255" actId="20577"/>
        <pc:sldMkLst>
          <pc:docMk/>
          <pc:sldMk cId="616064418" sldId="273"/>
        </pc:sldMkLst>
        <pc:spChg chg="mod">
          <ac:chgData name="Annie Goddard (2525262)" userId="ebc157f0-70e7-4f98-b46c-a5701203cbd3" providerId="ADAL" clId="{9281F79C-1F85-47AF-8E0C-707F69030229}" dt="2026-02-13T14:22:44.156" v="5251" actId="255"/>
          <ac:spMkLst>
            <pc:docMk/>
            <pc:sldMk cId="616064418" sldId="273"/>
            <ac:spMk id="2" creationId="{F056EEBE-11FE-B5C8-6E5E-ED7B002C33C8}"/>
          </ac:spMkLst>
        </pc:spChg>
        <pc:spChg chg="add">
          <ac:chgData name="Annie Goddard (2525262)" userId="ebc157f0-70e7-4f98-b46c-a5701203cbd3" providerId="ADAL" clId="{9281F79C-1F85-47AF-8E0C-707F69030229}" dt="2026-02-13T14:21:54.807" v="5232" actId="26606"/>
          <ac:spMkLst>
            <pc:docMk/>
            <pc:sldMk cId="616064418" sldId="273"/>
            <ac:spMk id="34" creationId="{BACC6370-2D7E-4714-9D71-7542949D7D5D}"/>
          </ac:spMkLst>
        </pc:spChg>
        <pc:spChg chg="add">
          <ac:chgData name="Annie Goddard (2525262)" userId="ebc157f0-70e7-4f98-b46c-a5701203cbd3" providerId="ADAL" clId="{9281F79C-1F85-47AF-8E0C-707F69030229}" dt="2026-02-13T14:21:54.807" v="5232" actId="26606"/>
          <ac:spMkLst>
            <pc:docMk/>
            <pc:sldMk cId="616064418" sldId="273"/>
            <ac:spMk id="36" creationId="{F68B3F68-107C-434F-AA38-110D5EA91B85}"/>
          </ac:spMkLst>
        </pc:spChg>
        <pc:spChg chg="add">
          <ac:chgData name="Annie Goddard (2525262)" userId="ebc157f0-70e7-4f98-b46c-a5701203cbd3" providerId="ADAL" clId="{9281F79C-1F85-47AF-8E0C-707F69030229}" dt="2026-02-13T14:21:54.807" v="5232" actId="26606"/>
          <ac:spMkLst>
            <pc:docMk/>
            <pc:sldMk cId="616064418" sldId="273"/>
            <ac:spMk id="38" creationId="{AAD0DBB9-1A4B-4391-81D4-CB19F9AB918A}"/>
          </ac:spMkLst>
        </pc:spChg>
        <pc:spChg chg="add">
          <ac:chgData name="Annie Goddard (2525262)" userId="ebc157f0-70e7-4f98-b46c-a5701203cbd3" providerId="ADAL" clId="{9281F79C-1F85-47AF-8E0C-707F69030229}" dt="2026-02-13T14:21:54.807" v="5232" actId="26606"/>
          <ac:spMkLst>
            <pc:docMk/>
            <pc:sldMk cId="616064418" sldId="273"/>
            <ac:spMk id="40" creationId="{063BBA22-50EA-4C4D-BE05-F1CE4E63AA56}"/>
          </ac:spMkLst>
        </pc:spChg>
        <pc:graphicFrameChg chg="add mod modGraphic">
          <ac:chgData name="Annie Goddard (2525262)" userId="ebc157f0-70e7-4f98-b46c-a5701203cbd3" providerId="ADAL" clId="{9281F79C-1F85-47AF-8E0C-707F69030229}" dt="2026-02-13T14:22:54.845" v="5255" actId="20577"/>
          <ac:graphicFrameMkLst>
            <pc:docMk/>
            <pc:sldMk cId="616064418" sldId="273"/>
            <ac:graphicFrameMk id="17" creationId="{BEB3E39F-7A61-58A5-6BDD-3B6887C7CB7A}"/>
          </ac:graphicFrameMkLst>
        </pc:graphicFrameChg>
      </pc:sldChg>
      <pc:sldChg chg="addSp delSp modSp new mod setBg">
        <pc:chgData name="Annie Goddard (2525262)" userId="ebc157f0-70e7-4f98-b46c-a5701203cbd3" providerId="ADAL" clId="{9281F79C-1F85-47AF-8E0C-707F69030229}" dt="2026-02-13T14:12:39.466" v="4850" actId="255"/>
        <pc:sldMkLst>
          <pc:docMk/>
          <pc:sldMk cId="4169793410" sldId="274"/>
        </pc:sldMkLst>
        <pc:spChg chg="mod">
          <ac:chgData name="Annie Goddard (2525262)" userId="ebc157f0-70e7-4f98-b46c-a5701203cbd3" providerId="ADAL" clId="{9281F79C-1F85-47AF-8E0C-707F69030229}" dt="2026-02-13T14:12:39.466" v="4850" actId="255"/>
          <ac:spMkLst>
            <pc:docMk/>
            <pc:sldMk cId="4169793410" sldId="274"/>
            <ac:spMk id="2" creationId="{3EA6AE26-7C12-16C4-4F82-2DC92022FC43}"/>
          </ac:spMkLst>
        </pc:spChg>
        <pc:spChg chg="add">
          <ac:chgData name="Annie Goddard (2525262)" userId="ebc157f0-70e7-4f98-b46c-a5701203cbd3" providerId="ADAL" clId="{9281F79C-1F85-47AF-8E0C-707F69030229}" dt="2026-02-13T14:10:38.782" v="4839" actId="26606"/>
          <ac:spMkLst>
            <pc:docMk/>
            <pc:sldMk cId="4169793410" sldId="274"/>
            <ac:spMk id="9" creationId="{BACC6370-2D7E-4714-9D71-7542949D7D5D}"/>
          </ac:spMkLst>
        </pc:spChg>
        <pc:spChg chg="add">
          <ac:chgData name="Annie Goddard (2525262)" userId="ebc157f0-70e7-4f98-b46c-a5701203cbd3" providerId="ADAL" clId="{9281F79C-1F85-47AF-8E0C-707F69030229}" dt="2026-02-13T14:10:38.782" v="4839" actId="26606"/>
          <ac:spMkLst>
            <pc:docMk/>
            <pc:sldMk cId="4169793410" sldId="274"/>
            <ac:spMk id="11" creationId="{F68B3F68-107C-434F-AA38-110D5EA91B85}"/>
          </ac:spMkLst>
        </pc:spChg>
        <pc:spChg chg="add">
          <ac:chgData name="Annie Goddard (2525262)" userId="ebc157f0-70e7-4f98-b46c-a5701203cbd3" providerId="ADAL" clId="{9281F79C-1F85-47AF-8E0C-707F69030229}" dt="2026-02-13T14:10:38.782" v="4839" actId="26606"/>
          <ac:spMkLst>
            <pc:docMk/>
            <pc:sldMk cId="4169793410" sldId="274"/>
            <ac:spMk id="13" creationId="{AAD0DBB9-1A4B-4391-81D4-CB19F9AB918A}"/>
          </ac:spMkLst>
        </pc:spChg>
        <pc:spChg chg="add">
          <ac:chgData name="Annie Goddard (2525262)" userId="ebc157f0-70e7-4f98-b46c-a5701203cbd3" providerId="ADAL" clId="{9281F79C-1F85-47AF-8E0C-707F69030229}" dt="2026-02-13T14:10:38.782" v="4839" actId="26606"/>
          <ac:spMkLst>
            <pc:docMk/>
            <pc:sldMk cId="4169793410" sldId="274"/>
            <ac:spMk id="15" creationId="{063BBA22-50EA-4C4D-BE05-F1CE4E63AA56}"/>
          </ac:spMkLst>
        </pc:spChg>
        <pc:graphicFrameChg chg="add mod">
          <ac:chgData name="Annie Goddard (2525262)" userId="ebc157f0-70e7-4f98-b46c-a5701203cbd3" providerId="ADAL" clId="{9281F79C-1F85-47AF-8E0C-707F69030229}" dt="2026-02-13T14:12:14.794" v="4848" actId="255"/>
          <ac:graphicFrameMkLst>
            <pc:docMk/>
            <pc:sldMk cId="4169793410" sldId="274"/>
            <ac:graphicFrameMk id="5" creationId="{C13E2B49-FDFC-D1D8-CC32-FFFEBA39EA75}"/>
          </ac:graphicFrameMkLst>
        </pc:graphicFrameChg>
      </pc:sldChg>
      <pc:sldChg chg="addSp delSp modSp new mod setBg">
        <pc:chgData name="Annie Goddard (2525262)" userId="ebc157f0-70e7-4f98-b46c-a5701203cbd3" providerId="ADAL" clId="{9281F79C-1F85-47AF-8E0C-707F69030229}" dt="2026-02-13T14:23:17.214" v="5256" actId="26606"/>
        <pc:sldMkLst>
          <pc:docMk/>
          <pc:sldMk cId="3301084112" sldId="275"/>
        </pc:sldMkLst>
        <pc:spChg chg="mod">
          <ac:chgData name="Annie Goddard (2525262)" userId="ebc157f0-70e7-4f98-b46c-a5701203cbd3" providerId="ADAL" clId="{9281F79C-1F85-47AF-8E0C-707F69030229}" dt="2026-02-13T14:23:17.214" v="5256" actId="26606"/>
          <ac:spMkLst>
            <pc:docMk/>
            <pc:sldMk cId="3301084112" sldId="275"/>
            <ac:spMk id="2" creationId="{950924E6-7DC8-40EE-71C4-E3F2EEF221AD}"/>
          </ac:spMkLst>
        </pc:spChg>
        <pc:spChg chg="add">
          <ac:chgData name="Annie Goddard (2525262)" userId="ebc157f0-70e7-4f98-b46c-a5701203cbd3" providerId="ADAL" clId="{9281F79C-1F85-47AF-8E0C-707F69030229}" dt="2026-02-13T14:23:17.214" v="5256" actId="26606"/>
          <ac:spMkLst>
            <pc:docMk/>
            <pc:sldMk cId="3301084112" sldId="275"/>
            <ac:spMk id="9" creationId="{BACC6370-2D7E-4714-9D71-7542949D7D5D}"/>
          </ac:spMkLst>
        </pc:spChg>
        <pc:spChg chg="add">
          <ac:chgData name="Annie Goddard (2525262)" userId="ebc157f0-70e7-4f98-b46c-a5701203cbd3" providerId="ADAL" clId="{9281F79C-1F85-47AF-8E0C-707F69030229}" dt="2026-02-13T14:23:17.214" v="5256" actId="26606"/>
          <ac:spMkLst>
            <pc:docMk/>
            <pc:sldMk cId="3301084112" sldId="275"/>
            <ac:spMk id="11" creationId="{F68B3F68-107C-434F-AA38-110D5EA91B85}"/>
          </ac:spMkLst>
        </pc:spChg>
        <pc:spChg chg="add">
          <ac:chgData name="Annie Goddard (2525262)" userId="ebc157f0-70e7-4f98-b46c-a5701203cbd3" providerId="ADAL" clId="{9281F79C-1F85-47AF-8E0C-707F69030229}" dt="2026-02-13T14:23:17.214" v="5256" actId="26606"/>
          <ac:spMkLst>
            <pc:docMk/>
            <pc:sldMk cId="3301084112" sldId="275"/>
            <ac:spMk id="13" creationId="{AAD0DBB9-1A4B-4391-81D4-CB19F9AB918A}"/>
          </ac:spMkLst>
        </pc:spChg>
        <pc:spChg chg="add">
          <ac:chgData name="Annie Goddard (2525262)" userId="ebc157f0-70e7-4f98-b46c-a5701203cbd3" providerId="ADAL" clId="{9281F79C-1F85-47AF-8E0C-707F69030229}" dt="2026-02-13T14:23:17.214" v="5256" actId="26606"/>
          <ac:spMkLst>
            <pc:docMk/>
            <pc:sldMk cId="3301084112" sldId="275"/>
            <ac:spMk id="15" creationId="{063BBA22-50EA-4C4D-BE05-F1CE4E63AA56}"/>
          </ac:spMkLst>
        </pc:spChg>
        <pc:graphicFrameChg chg="add">
          <ac:chgData name="Annie Goddard (2525262)" userId="ebc157f0-70e7-4f98-b46c-a5701203cbd3" providerId="ADAL" clId="{9281F79C-1F85-47AF-8E0C-707F69030229}" dt="2026-02-13T14:23:17.214" v="5256" actId="26606"/>
          <ac:graphicFrameMkLst>
            <pc:docMk/>
            <pc:sldMk cId="3301084112" sldId="275"/>
            <ac:graphicFrameMk id="5" creationId="{27E30F80-0131-AA30-A0B6-3F37494B1134}"/>
          </ac:graphicFrameMkLst>
        </pc:graphicFrameChg>
      </pc:sldChg>
      <pc:sldChg chg="modSp mod">
        <pc:chgData name="Annie Goddard (2525262)" userId="ebc157f0-70e7-4f98-b46c-a5701203cbd3" providerId="ADAL" clId="{9281F79C-1F85-47AF-8E0C-707F69030229}" dt="2026-02-15T09:26:40.776" v="5302" actId="2711"/>
        <pc:sldMkLst>
          <pc:docMk/>
          <pc:sldMk cId="1689154900" sldId="277"/>
        </pc:sldMkLst>
        <pc:spChg chg="mod">
          <ac:chgData name="Annie Goddard (2525262)" userId="ebc157f0-70e7-4f98-b46c-a5701203cbd3" providerId="ADAL" clId="{9281F79C-1F85-47AF-8E0C-707F69030229}" dt="2026-02-15T09:26:40.776" v="5302" actId="2711"/>
          <ac:spMkLst>
            <pc:docMk/>
            <pc:sldMk cId="1689154900" sldId="277"/>
            <ac:spMk id="3" creationId="{68513C5C-1F47-BD05-7AAD-227C6A107D1D}"/>
          </ac:spMkLst>
        </pc:spChg>
      </pc:sldChg>
      <pc:sldChg chg="del">
        <pc:chgData name="Annie Goddard (2525262)" userId="ebc157f0-70e7-4f98-b46c-a5701203cbd3" providerId="ADAL" clId="{9281F79C-1F85-47AF-8E0C-707F69030229}" dt="2026-02-15T20:28:08.677" v="5359" actId="2696"/>
        <pc:sldMkLst>
          <pc:docMk/>
          <pc:sldMk cId="2029108744" sldId="278"/>
        </pc:sldMkLst>
      </pc:sldChg>
      <pc:sldChg chg="add del">
        <pc:chgData name="Annie Goddard (2525262)" userId="ebc157f0-70e7-4f98-b46c-a5701203cbd3" providerId="ADAL" clId="{9281F79C-1F85-47AF-8E0C-707F69030229}" dt="2026-02-15T20:40:25.184" v="5438" actId="2696"/>
        <pc:sldMkLst>
          <pc:docMk/>
          <pc:sldMk cId="68905520" sldId="279"/>
        </pc:sldMkLst>
      </pc:sldChg>
      <pc:sldChg chg="del">
        <pc:chgData name="Annie Goddard (2525262)" userId="ebc157f0-70e7-4f98-b46c-a5701203cbd3" providerId="ADAL" clId="{9281F79C-1F85-47AF-8E0C-707F69030229}" dt="2026-02-15T20:13:22.906" v="5346" actId="2696"/>
        <pc:sldMkLst>
          <pc:docMk/>
          <pc:sldMk cId="3026219823" sldId="280"/>
        </pc:sldMkLst>
      </pc:sldChg>
      <pc:sldChg chg="del">
        <pc:chgData name="Annie Goddard (2525262)" userId="ebc157f0-70e7-4f98-b46c-a5701203cbd3" providerId="ADAL" clId="{9281F79C-1F85-47AF-8E0C-707F69030229}" dt="2026-02-15T20:13:36.550" v="5347" actId="2696"/>
        <pc:sldMkLst>
          <pc:docMk/>
          <pc:sldMk cId="591124610" sldId="281"/>
        </pc:sldMkLst>
      </pc:sldChg>
    </pc:docChg>
  </pc:docChgLst>
  <pc:docChgLst>
    <pc:chgData name="Christina Goddard (2519548)" userId="S::2519548@student.uwtsd.ac.uk::f8ba8b15-7d14-45e1-8232-2441f86edf7f" providerId="AD" clId="Web-{B045F667-0226-2CFE-09FF-730CEC331F45}"/>
    <pc:docChg chg="modSld">
      <pc:chgData name="Christina Goddard (2519548)" userId="S::2519548@student.uwtsd.ac.uk::f8ba8b15-7d14-45e1-8232-2441f86edf7f" providerId="AD" clId="Web-{B045F667-0226-2CFE-09FF-730CEC331F45}" dt="2026-02-15T21:27:33.536" v="288" actId="20577"/>
      <pc:docMkLst>
        <pc:docMk/>
      </pc:docMkLst>
      <pc:sldChg chg="modSp">
        <pc:chgData name="Christina Goddard (2519548)" userId="S::2519548@student.uwtsd.ac.uk::f8ba8b15-7d14-45e1-8232-2441f86edf7f" providerId="AD" clId="Web-{B045F667-0226-2CFE-09FF-730CEC331F45}" dt="2026-02-15T21:27:33.536" v="288" actId="20577"/>
        <pc:sldMkLst>
          <pc:docMk/>
          <pc:sldMk cId="1318914646" sldId="256"/>
        </pc:sldMkLst>
        <pc:spChg chg="mod">
          <ac:chgData name="Christina Goddard (2519548)" userId="S::2519548@student.uwtsd.ac.uk::f8ba8b15-7d14-45e1-8232-2441f86edf7f" providerId="AD" clId="Web-{B045F667-0226-2CFE-09FF-730CEC331F45}" dt="2026-02-15T21:27:33.536" v="288" actId="20577"/>
          <ac:spMkLst>
            <pc:docMk/>
            <pc:sldMk cId="1318914646" sldId="256"/>
            <ac:spMk id="3" creationId="{32EC3F46-05A8-E4EF-6708-37AE4ED725A0}"/>
          </ac:spMkLst>
        </pc:spChg>
      </pc:sldChg>
      <pc:sldChg chg="modSp">
        <pc:chgData name="Christina Goddard (2519548)" userId="S::2519548@student.uwtsd.ac.uk::f8ba8b15-7d14-45e1-8232-2441f86edf7f" providerId="AD" clId="Web-{B045F667-0226-2CFE-09FF-730CEC331F45}" dt="2026-02-15T21:26:00.984" v="279" actId="20577"/>
        <pc:sldMkLst>
          <pc:docMk/>
          <pc:sldMk cId="2005426271" sldId="268"/>
        </pc:sldMkLst>
        <pc:spChg chg="mod">
          <ac:chgData name="Christina Goddard (2519548)" userId="S::2519548@student.uwtsd.ac.uk::f8ba8b15-7d14-45e1-8232-2441f86edf7f" providerId="AD" clId="Web-{B045F667-0226-2CFE-09FF-730CEC331F45}" dt="2026-02-15T21:26:00.984" v="279" actId="20577"/>
          <ac:spMkLst>
            <pc:docMk/>
            <pc:sldMk cId="2005426271" sldId="268"/>
            <ac:spMk id="2" creationId="{361CCE6D-952B-7AE0-B673-C18271D4E719}"/>
          </ac:spMkLst>
        </pc:spChg>
      </pc:sldChg>
      <pc:sldChg chg="modSp">
        <pc:chgData name="Christina Goddard (2519548)" userId="S::2519548@student.uwtsd.ac.uk::f8ba8b15-7d14-45e1-8232-2441f86edf7f" providerId="AD" clId="Web-{B045F667-0226-2CFE-09FF-730CEC331F45}" dt="2026-02-15T21:12:14.614" v="238" actId="20577"/>
        <pc:sldMkLst>
          <pc:docMk/>
          <pc:sldMk cId="556606947" sldId="269"/>
        </pc:sldMkLst>
        <pc:spChg chg="mod">
          <ac:chgData name="Christina Goddard (2519548)" userId="S::2519548@student.uwtsd.ac.uk::f8ba8b15-7d14-45e1-8232-2441f86edf7f" providerId="AD" clId="Web-{B045F667-0226-2CFE-09FF-730CEC331F45}" dt="2026-02-15T21:12:14.614" v="238" actId="20577"/>
          <ac:spMkLst>
            <pc:docMk/>
            <pc:sldMk cId="556606947" sldId="269"/>
            <ac:spMk id="6" creationId="{9822AD22-27BE-C996-199A-76A6DDE8B20D}"/>
          </ac:spMkLst>
        </pc:spChg>
      </pc:sldChg>
      <pc:sldChg chg="modSp">
        <pc:chgData name="Christina Goddard (2519548)" userId="S::2519548@student.uwtsd.ac.uk::f8ba8b15-7d14-45e1-8232-2441f86edf7f" providerId="AD" clId="Web-{B045F667-0226-2CFE-09FF-730CEC331F45}" dt="2026-02-15T21:22:55.824" v="277" actId="20577"/>
        <pc:sldMkLst>
          <pc:docMk/>
          <pc:sldMk cId="2249460797" sldId="271"/>
        </pc:sldMkLst>
        <pc:spChg chg="mod">
          <ac:chgData name="Christina Goddard (2519548)" userId="S::2519548@student.uwtsd.ac.uk::f8ba8b15-7d14-45e1-8232-2441f86edf7f" providerId="AD" clId="Web-{B045F667-0226-2CFE-09FF-730CEC331F45}" dt="2026-02-15T21:22:55.824" v="277" actId="20577"/>
          <ac:spMkLst>
            <pc:docMk/>
            <pc:sldMk cId="2249460797" sldId="271"/>
            <ac:spMk id="3" creationId="{6E30B4FE-339E-D74D-8A13-DD12626DC182}"/>
          </ac:spMkLst>
        </pc:spChg>
      </pc:sldChg>
    </pc:docChg>
  </pc:docChgLst>
  <pc:docChgLst>
    <pc:chgData name="Christina Goddard (2519548)" userId="S::2519548@student.uwtsd.ac.uk::f8ba8b15-7d14-45e1-8232-2441f86edf7f" providerId="AD" clId="Web-{19518188-A4C6-2761-D249-184C87FC289A}"/>
    <pc:docChg chg="modSld">
      <pc:chgData name="Christina Goddard (2519548)" userId="S::2519548@student.uwtsd.ac.uk::f8ba8b15-7d14-45e1-8232-2441f86edf7f" providerId="AD" clId="Web-{19518188-A4C6-2761-D249-184C87FC289A}" dt="2026-01-31T22:45:49.656" v="1056" actId="20577"/>
      <pc:docMkLst>
        <pc:docMk/>
      </pc:docMkLst>
      <pc:sldChg chg="modSp">
        <pc:chgData name="Christina Goddard (2519548)" userId="S::2519548@student.uwtsd.ac.uk::f8ba8b15-7d14-45e1-8232-2441f86edf7f" providerId="AD" clId="Web-{19518188-A4C6-2761-D249-184C87FC289A}" dt="2026-01-31T22:26:32.685" v="1029" actId="20577"/>
        <pc:sldMkLst>
          <pc:docMk/>
          <pc:sldMk cId="1318914646" sldId="256"/>
        </pc:sldMkLst>
        <pc:spChg chg="mod">
          <ac:chgData name="Christina Goddard (2519548)" userId="S::2519548@student.uwtsd.ac.uk::f8ba8b15-7d14-45e1-8232-2441f86edf7f" providerId="AD" clId="Web-{19518188-A4C6-2761-D249-184C87FC289A}" dt="2026-01-31T20:54:00.497" v="27" actId="20577"/>
          <ac:spMkLst>
            <pc:docMk/>
            <pc:sldMk cId="1318914646" sldId="256"/>
            <ac:spMk id="2" creationId="{82487427-D2CC-0884-F128-D017DFC26AF8}"/>
          </ac:spMkLst>
        </pc:spChg>
        <pc:spChg chg="mod">
          <ac:chgData name="Christina Goddard (2519548)" userId="S::2519548@student.uwtsd.ac.uk::f8ba8b15-7d14-45e1-8232-2441f86edf7f" providerId="AD" clId="Web-{19518188-A4C6-2761-D249-184C87FC289A}" dt="2026-01-31T22:26:32.685" v="1029" actId="20577"/>
          <ac:spMkLst>
            <pc:docMk/>
            <pc:sldMk cId="1318914646" sldId="256"/>
            <ac:spMk id="3" creationId="{32EC3F46-05A8-E4EF-6708-37AE4ED725A0}"/>
          </ac:spMkLst>
        </pc:spChg>
      </pc:sldChg>
    </pc:docChg>
  </pc:docChgLst>
  <pc:docChgLst>
    <pc:chgData name="Christina Goddard (2519548)" userId="S::2519548@student.uwtsd.ac.uk::f8ba8b15-7d14-45e1-8232-2441f86edf7f" providerId="AD" clId="Web-{A2B72831-B379-8D31-E3B0-C6B5D30C6FC1}"/>
    <pc:docChg chg="modSld">
      <pc:chgData name="Christina Goddard (2519548)" userId="S::2519548@student.uwtsd.ac.uk::f8ba8b15-7d14-45e1-8232-2441f86edf7f" providerId="AD" clId="Web-{A2B72831-B379-8D31-E3B0-C6B5D30C6FC1}" dt="2026-02-15T20:59:40.775" v="14" actId="20577"/>
      <pc:docMkLst>
        <pc:docMk/>
      </pc:docMkLst>
      <pc:sldChg chg="modSp">
        <pc:chgData name="Christina Goddard (2519548)" userId="S::2519548@student.uwtsd.ac.uk::f8ba8b15-7d14-45e1-8232-2441f86edf7f" providerId="AD" clId="Web-{A2B72831-B379-8D31-E3B0-C6B5D30C6FC1}" dt="2026-02-15T20:59:40.775" v="14" actId="20577"/>
        <pc:sldMkLst>
          <pc:docMk/>
          <pc:sldMk cId="556606947" sldId="269"/>
        </pc:sldMkLst>
        <pc:spChg chg="mod">
          <ac:chgData name="Christina Goddard (2519548)" userId="S::2519548@student.uwtsd.ac.uk::f8ba8b15-7d14-45e1-8232-2441f86edf7f" providerId="AD" clId="Web-{A2B72831-B379-8D31-E3B0-C6B5D30C6FC1}" dt="2026-02-15T20:59:40.775" v="14" actId="20577"/>
          <ac:spMkLst>
            <pc:docMk/>
            <pc:sldMk cId="556606947" sldId="269"/>
            <ac:spMk id="6" creationId="{9822AD22-27BE-C996-199A-76A6DDE8B20D}"/>
          </ac:spMkLst>
        </pc:spChg>
      </pc:sldChg>
      <pc:sldChg chg="modSp">
        <pc:chgData name="Christina Goddard (2519548)" userId="S::2519548@student.uwtsd.ac.uk::f8ba8b15-7d14-45e1-8232-2441f86edf7f" providerId="AD" clId="Web-{A2B72831-B379-8D31-E3B0-C6B5D30C6FC1}" dt="2026-02-15T09:08:01.611" v="1" actId="20577"/>
        <pc:sldMkLst>
          <pc:docMk/>
          <pc:sldMk cId="1624468563" sldId="270"/>
        </pc:sldMkLst>
        <pc:spChg chg="mod">
          <ac:chgData name="Christina Goddard (2519548)" userId="S::2519548@student.uwtsd.ac.uk::f8ba8b15-7d14-45e1-8232-2441f86edf7f" providerId="AD" clId="Web-{A2B72831-B379-8D31-E3B0-C6B5D30C6FC1}" dt="2026-02-15T09:08:01.611" v="1" actId="20577"/>
          <ac:spMkLst>
            <pc:docMk/>
            <pc:sldMk cId="1624468563" sldId="270"/>
            <ac:spMk id="3" creationId="{3554BC1F-4320-DEDD-BC19-31CC1BF3A90D}"/>
          </ac:spMkLst>
        </pc:spChg>
      </pc:sldChg>
    </pc:docChg>
  </pc:docChgLst>
  <pc:docChgLst>
    <pc:chgData name="Tasnim Bibi (2518875)" userId="S::2518875@student.uwtsd.ac.uk::6bf0cfa4-1a76-4e62-a7a7-8678e52719f2" providerId="AD" clId="Web-{B2E781A9-286C-0D36-BC20-4A8D07D8E6F2}"/>
    <pc:docChg chg="modSld">
      <pc:chgData name="Tasnim Bibi (2518875)" userId="S::2518875@student.uwtsd.ac.uk::6bf0cfa4-1a76-4e62-a7a7-8678e52719f2" providerId="AD" clId="Web-{B2E781A9-286C-0D36-BC20-4A8D07D8E6F2}" dt="2026-02-04T01:20:04.776" v="1068"/>
      <pc:docMkLst>
        <pc:docMk/>
      </pc:docMkLst>
    </pc:docChg>
  </pc:docChgLst>
  <pc:docChgLst>
    <pc:chgData name="Christina Goddard (2519548)" userId="S::2519548@student.uwtsd.ac.uk::f8ba8b15-7d14-45e1-8232-2441f86edf7f" providerId="AD" clId="Web-{00737CCC-18BA-401D-8C80-3A70E517E7FE}"/>
    <pc:docChg chg="mod addSld delSld modSld addMainMaster delMainMaster">
      <pc:chgData name="Christina Goddard (2519548)" userId="S::2519548@student.uwtsd.ac.uk::f8ba8b15-7d14-45e1-8232-2441f86edf7f" providerId="AD" clId="Web-{00737CCC-18BA-401D-8C80-3A70E517E7FE}" dt="2026-02-07T23:30:16.573" v="298" actId="20577"/>
      <pc:docMkLst>
        <pc:docMk/>
      </pc:docMkLst>
      <pc:sldChg chg="delSp modSp mod modClrScheme delDesignElem chgLayout">
        <pc:chgData name="Christina Goddard (2519548)" userId="S::2519548@student.uwtsd.ac.uk::f8ba8b15-7d14-45e1-8232-2441f86edf7f" providerId="AD" clId="Web-{00737CCC-18BA-401D-8C80-3A70E517E7FE}" dt="2026-02-07T23:20:19.400" v="78"/>
        <pc:sldMkLst>
          <pc:docMk/>
          <pc:sldMk cId="1318914646" sldId="256"/>
        </pc:sldMkLst>
        <pc:spChg chg="mod ord">
          <ac:chgData name="Christina Goddard (2519548)" userId="S::2519548@student.uwtsd.ac.uk::f8ba8b15-7d14-45e1-8232-2441f86edf7f" providerId="AD" clId="Web-{00737CCC-18BA-401D-8C80-3A70E517E7FE}" dt="2026-02-07T23:20:19.400" v="78"/>
          <ac:spMkLst>
            <pc:docMk/>
            <pc:sldMk cId="1318914646" sldId="256"/>
            <ac:spMk id="2" creationId="{82487427-D2CC-0884-F128-D017DFC26AF8}"/>
          </ac:spMkLst>
        </pc:spChg>
        <pc:spChg chg="mod ord">
          <ac:chgData name="Christina Goddard (2519548)" userId="S::2519548@student.uwtsd.ac.uk::f8ba8b15-7d14-45e1-8232-2441f86edf7f" providerId="AD" clId="Web-{00737CCC-18BA-401D-8C80-3A70E517E7FE}" dt="2026-02-07T23:20:19.400" v="78"/>
          <ac:spMkLst>
            <pc:docMk/>
            <pc:sldMk cId="1318914646" sldId="256"/>
            <ac:spMk id="3" creationId="{32EC3F46-05A8-E4EF-6708-37AE4ED725A0}"/>
          </ac:spMkLst>
        </pc:sp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2608544340" sldId="259"/>
        </pc:sldMkLst>
        <pc:spChg chg="mod ord">
          <ac:chgData name="Christina Goddard (2519548)" userId="S::2519548@student.uwtsd.ac.uk::f8ba8b15-7d14-45e1-8232-2441f86edf7f" providerId="AD" clId="Web-{00737CCC-18BA-401D-8C80-3A70E517E7FE}" dt="2026-02-07T23:20:19.400" v="78"/>
          <ac:spMkLst>
            <pc:docMk/>
            <pc:sldMk cId="2608544340" sldId="259"/>
            <ac:spMk id="2" creationId="{7A1274C3-1EC0-2CBE-3520-ACF58CE3B42B}"/>
          </ac:spMkLst>
        </pc:spChg>
        <pc:spChg chg="mod ord">
          <ac:chgData name="Christina Goddard (2519548)" userId="S::2519548@student.uwtsd.ac.uk::f8ba8b15-7d14-45e1-8232-2441f86edf7f" providerId="AD" clId="Web-{00737CCC-18BA-401D-8C80-3A70E517E7FE}" dt="2026-02-07T23:20:19.400" v="78"/>
          <ac:spMkLst>
            <pc:docMk/>
            <pc:sldMk cId="2608544340" sldId="259"/>
            <ac:spMk id="8" creationId="{6D79C781-AF04-BC0B-DDA3-0C749547741C}"/>
          </ac:spMkLst>
        </pc:sp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3427200193" sldId="260"/>
        </pc:sldMkLst>
        <pc:spChg chg="mod ord">
          <ac:chgData name="Christina Goddard (2519548)" userId="S::2519548@student.uwtsd.ac.uk::f8ba8b15-7d14-45e1-8232-2441f86edf7f" providerId="AD" clId="Web-{00737CCC-18BA-401D-8C80-3A70E517E7FE}" dt="2026-02-07T23:20:19.400" v="78"/>
          <ac:spMkLst>
            <pc:docMk/>
            <pc:sldMk cId="3427200193" sldId="260"/>
            <ac:spMk id="2" creationId="{10D75557-6865-8E8F-BA40-A8942BCAC74B}"/>
          </ac:spMkLst>
        </pc:spChg>
        <pc:spChg chg="mod ord">
          <ac:chgData name="Christina Goddard (2519548)" userId="S::2519548@student.uwtsd.ac.uk::f8ba8b15-7d14-45e1-8232-2441f86edf7f" providerId="AD" clId="Web-{00737CCC-18BA-401D-8C80-3A70E517E7FE}" dt="2026-02-07T23:20:19.400" v="78"/>
          <ac:spMkLst>
            <pc:docMk/>
            <pc:sldMk cId="3427200193" sldId="260"/>
            <ac:spMk id="3" creationId="{F319917E-83ED-2C39-838A-CB1C75339CF3}"/>
          </ac:spMkLst>
        </pc:sp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712065085" sldId="265"/>
        </pc:sldMkLst>
        <pc:spChg chg="mod ord">
          <ac:chgData name="Christina Goddard (2519548)" userId="S::2519548@student.uwtsd.ac.uk::f8ba8b15-7d14-45e1-8232-2441f86edf7f" providerId="AD" clId="Web-{00737CCC-18BA-401D-8C80-3A70E517E7FE}" dt="2026-02-07T23:20:19.400" v="78"/>
          <ac:spMkLst>
            <pc:docMk/>
            <pc:sldMk cId="712065085" sldId="265"/>
            <ac:spMk id="2" creationId="{71E18E40-A167-6DEA-C0E9-10B4CEBE325B}"/>
          </ac:spMkLst>
        </pc:spChg>
        <pc:graphicFrameChg chg="mod ord">
          <ac:chgData name="Christina Goddard (2519548)" userId="S::2519548@student.uwtsd.ac.uk::f8ba8b15-7d14-45e1-8232-2441f86edf7f" providerId="AD" clId="Web-{00737CCC-18BA-401D-8C80-3A70E517E7FE}" dt="2026-02-07T23:20:19.400" v="78"/>
          <ac:graphicFrameMkLst>
            <pc:docMk/>
            <pc:sldMk cId="712065085" sldId="265"/>
            <ac:graphicFrameMk id="4" creationId="{0AF2DC05-F8AF-086C-7044-CDE0E3CC149A}"/>
          </ac:graphicFrameMkLst>
        </pc:graphicFrame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3878087533" sldId="267"/>
        </pc:sldMkLst>
        <pc:spChg chg="mod ord">
          <ac:chgData name="Christina Goddard (2519548)" userId="S::2519548@student.uwtsd.ac.uk::f8ba8b15-7d14-45e1-8232-2441f86edf7f" providerId="AD" clId="Web-{00737CCC-18BA-401D-8C80-3A70E517E7FE}" dt="2026-02-07T23:20:19.400" v="78"/>
          <ac:spMkLst>
            <pc:docMk/>
            <pc:sldMk cId="3878087533" sldId="267"/>
            <ac:spMk id="2" creationId="{143DC96F-E202-3926-0952-6D443F69EA5D}"/>
          </ac:spMkLst>
        </pc:spChg>
        <pc:spChg chg="mod ord">
          <ac:chgData name="Christina Goddard (2519548)" userId="S::2519548@student.uwtsd.ac.uk::f8ba8b15-7d14-45e1-8232-2441f86edf7f" providerId="AD" clId="Web-{00737CCC-18BA-401D-8C80-3A70E517E7FE}" dt="2026-02-07T23:20:19.400" v="78"/>
          <ac:spMkLst>
            <pc:docMk/>
            <pc:sldMk cId="3878087533" sldId="267"/>
            <ac:spMk id="3" creationId="{C1EA26F2-5F5C-4171-28DE-DECCA022627F}"/>
          </ac:spMkLst>
        </pc:spChg>
      </pc:sldChg>
      <pc:sldChg chg="delSp modSp mod modClrScheme delDesignElem chgLayout">
        <pc:chgData name="Christina Goddard (2519548)" userId="S::2519548@student.uwtsd.ac.uk::f8ba8b15-7d14-45e1-8232-2441f86edf7f" providerId="AD" clId="Web-{00737CCC-18BA-401D-8C80-3A70E517E7FE}" dt="2026-02-07T23:20:19.400" v="78"/>
        <pc:sldMkLst>
          <pc:docMk/>
          <pc:sldMk cId="2005426271" sldId="268"/>
        </pc:sldMkLst>
        <pc:spChg chg="mod ord">
          <ac:chgData name="Christina Goddard (2519548)" userId="S::2519548@student.uwtsd.ac.uk::f8ba8b15-7d14-45e1-8232-2441f86edf7f" providerId="AD" clId="Web-{00737CCC-18BA-401D-8C80-3A70E517E7FE}" dt="2026-02-07T23:20:19.400" v="78"/>
          <ac:spMkLst>
            <pc:docMk/>
            <pc:sldMk cId="2005426271" sldId="268"/>
            <ac:spMk id="2" creationId="{361CCE6D-952B-7AE0-B673-C18271D4E719}"/>
          </ac:spMkLst>
        </pc:spChg>
        <pc:graphicFrameChg chg="mod ord">
          <ac:chgData name="Christina Goddard (2519548)" userId="S::2519548@student.uwtsd.ac.uk::f8ba8b15-7d14-45e1-8232-2441f86edf7f" providerId="AD" clId="Web-{00737CCC-18BA-401D-8C80-3A70E517E7FE}" dt="2026-02-07T23:20:19.400" v="78"/>
          <ac:graphicFrameMkLst>
            <pc:docMk/>
            <pc:sldMk cId="2005426271" sldId="268"/>
            <ac:graphicFrameMk id="47" creationId="{1821C955-A854-2534-0DC5-6554FAF89DFB}"/>
          </ac:graphicFrameMkLst>
        </pc:graphicFrameChg>
      </pc:sldChg>
      <pc:sldChg chg="modSp mod modClrScheme chgLayout">
        <pc:chgData name="Christina Goddard (2519548)" userId="S::2519548@student.uwtsd.ac.uk::f8ba8b15-7d14-45e1-8232-2441f86edf7f" providerId="AD" clId="Web-{00737CCC-18BA-401D-8C80-3A70E517E7FE}" dt="2026-02-07T23:30:16.573" v="298" actId="20577"/>
        <pc:sldMkLst>
          <pc:docMk/>
          <pc:sldMk cId="556606947" sldId="269"/>
        </pc:sldMkLst>
        <pc:spChg chg="mod ord">
          <ac:chgData name="Christina Goddard (2519548)" userId="S::2519548@student.uwtsd.ac.uk::f8ba8b15-7d14-45e1-8232-2441f86edf7f" providerId="AD" clId="Web-{00737CCC-18BA-401D-8C80-3A70E517E7FE}" dt="2026-02-07T23:20:19.400" v="78"/>
          <ac:spMkLst>
            <pc:docMk/>
            <pc:sldMk cId="556606947" sldId="269"/>
            <ac:spMk id="2" creationId="{785C9A80-C1BB-67AF-5C54-41FE1FA12D0D}"/>
          </ac:spMkLst>
        </pc:spChg>
        <pc:spChg chg="mod ord">
          <ac:chgData name="Christina Goddard (2519548)" userId="S::2519548@student.uwtsd.ac.uk::f8ba8b15-7d14-45e1-8232-2441f86edf7f" providerId="AD" clId="Web-{00737CCC-18BA-401D-8C80-3A70E517E7FE}" dt="2026-02-07T23:30:16.573" v="298" actId="20577"/>
          <ac:spMkLst>
            <pc:docMk/>
            <pc:sldMk cId="556606947" sldId="269"/>
            <ac:spMk id="6" creationId="{9822AD22-27BE-C996-199A-76A6DDE8B20D}"/>
          </ac:spMkLst>
        </pc:spChg>
      </pc:sldChg>
      <pc:sldChg chg="modSp mod modClrScheme chgLayout">
        <pc:chgData name="Christina Goddard (2519548)" userId="S::2519548@student.uwtsd.ac.uk::f8ba8b15-7d14-45e1-8232-2441f86edf7f" providerId="AD" clId="Web-{00737CCC-18BA-401D-8C80-3A70E517E7FE}" dt="2026-02-07T23:20:19.400" v="78"/>
        <pc:sldMkLst>
          <pc:docMk/>
          <pc:sldMk cId="1624468563" sldId="270"/>
        </pc:sldMkLst>
        <pc:spChg chg="mod ord">
          <ac:chgData name="Christina Goddard (2519548)" userId="S::2519548@student.uwtsd.ac.uk::f8ba8b15-7d14-45e1-8232-2441f86edf7f" providerId="AD" clId="Web-{00737CCC-18BA-401D-8C80-3A70E517E7FE}" dt="2026-02-07T23:20:19.400" v="78"/>
          <ac:spMkLst>
            <pc:docMk/>
            <pc:sldMk cId="1624468563" sldId="270"/>
            <ac:spMk id="2" creationId="{9E8AC7F2-5FFC-C21B-1C16-0600DCB6F78D}"/>
          </ac:spMkLst>
        </pc:spChg>
        <pc:spChg chg="mod ord">
          <ac:chgData name="Christina Goddard (2519548)" userId="S::2519548@student.uwtsd.ac.uk::f8ba8b15-7d14-45e1-8232-2441f86edf7f" providerId="AD" clId="Web-{00737CCC-18BA-401D-8C80-3A70E517E7FE}" dt="2026-02-07T23:20:19.400" v="78"/>
          <ac:spMkLst>
            <pc:docMk/>
            <pc:sldMk cId="1624468563" sldId="270"/>
            <ac:spMk id="3" creationId="{3554BC1F-4320-DEDD-BC19-31CC1BF3A90D}"/>
          </ac:spMkLst>
        </pc:spChg>
      </pc:sldChg>
      <pc:sldMasterChg chg="add addSldLayout modSldLayout">
        <pc:chgData name="Christina Goddard (2519548)" userId="S::2519548@student.uwtsd.ac.uk::f8ba8b15-7d14-45e1-8232-2441f86edf7f" providerId="AD" clId="Web-{00737CCC-18BA-401D-8C80-3A70E517E7FE}" dt="2026-02-07T23:20:19.400" v="78"/>
        <pc:sldMasterMkLst>
          <pc:docMk/>
          <pc:sldMasterMk cId="2182697948" sldId="2147483660"/>
        </pc:sldMasterMkLst>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3933097156" sldId="2147483661"/>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4238403504" sldId="2147483662"/>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870359390" sldId="2147483663"/>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1891293030" sldId="2147483664"/>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4278527365" sldId="2147483665"/>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1300933083" sldId="2147483666"/>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3134126814" sldId="2147483667"/>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3900095269" sldId="2147483668"/>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1764786995" sldId="2147483669"/>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285182691" sldId="2147483670"/>
          </pc:sldLayoutMkLst>
        </pc:sldLayoutChg>
        <pc:sldLayoutChg chg="add mod replId">
          <pc:chgData name="Christina Goddard (2519548)" userId="S::2519548@student.uwtsd.ac.uk::f8ba8b15-7d14-45e1-8232-2441f86edf7f" providerId="AD" clId="Web-{00737CCC-18BA-401D-8C80-3A70E517E7FE}" dt="2026-02-07T23:20:19.400" v="78"/>
          <pc:sldLayoutMkLst>
            <pc:docMk/>
            <pc:sldMasterMk cId="2182697948" sldId="2147483660"/>
            <pc:sldLayoutMk cId="2521092790" sldId="2147483671"/>
          </pc:sldLayoutMkLst>
        </pc:sldLayoutChg>
      </pc:sldMasterChg>
    </pc:docChg>
  </pc:docChgLst>
  <pc:docChgLst>
    <pc:chgData name="Muskan Akhtar (2420915)" userId="S::2420915@student.uwtsd.ac.uk::2301534f-4bb3-470d-9e5a-8844615d5091" providerId="AD" clId="Web-{F1784624-EA7F-23DE-B632-9F92C01E9280}"/>
    <pc:docChg chg="modSld">
      <pc:chgData name="Muskan Akhtar (2420915)" userId="S::2420915@student.uwtsd.ac.uk::2301534f-4bb3-470d-9e5a-8844615d5091" providerId="AD" clId="Web-{F1784624-EA7F-23DE-B632-9F92C01E9280}" dt="2026-02-15T21:17:46.636" v="0" actId="20577"/>
      <pc:docMkLst>
        <pc:docMk/>
      </pc:docMkLst>
      <pc:sldChg chg="modSp">
        <pc:chgData name="Muskan Akhtar (2420915)" userId="S::2420915@student.uwtsd.ac.uk::2301534f-4bb3-470d-9e5a-8844615d5091" providerId="AD" clId="Web-{F1784624-EA7F-23DE-B632-9F92C01E9280}" dt="2026-02-15T21:17:46.636" v="0" actId="20577"/>
        <pc:sldMkLst>
          <pc:docMk/>
          <pc:sldMk cId="1318914646" sldId="256"/>
        </pc:sldMkLst>
        <pc:spChg chg="mod">
          <ac:chgData name="Muskan Akhtar (2420915)" userId="S::2420915@student.uwtsd.ac.uk::2301534f-4bb3-470d-9e5a-8844615d5091" providerId="AD" clId="Web-{F1784624-EA7F-23DE-B632-9F92C01E9280}" dt="2026-02-15T21:17:46.636" v="0" actId="20577"/>
          <ac:spMkLst>
            <pc:docMk/>
            <pc:sldMk cId="1318914646" sldId="256"/>
            <ac:spMk id="3" creationId="{32EC3F46-05A8-E4EF-6708-37AE4ED725A0}"/>
          </ac:spMkLst>
        </pc:spChg>
      </pc:sldChg>
    </pc:docChg>
  </pc:docChgLst>
  <pc:docChgLst>
    <pc:chgData name="Tasnim Bibi (2518875)" userId="S::2518875@student.uwtsd.ac.uk::6bf0cfa4-1a76-4e62-a7a7-8678e52719f2" providerId="AD" clId="Web-{BD99BD66-0A99-4B28-E338-8FBAD2143EBC}"/>
    <pc:docChg chg="addSld modSld">
      <pc:chgData name="Tasnim Bibi (2518875)" userId="S::2518875@student.uwtsd.ac.uk::6bf0cfa4-1a76-4e62-a7a7-8678e52719f2" providerId="AD" clId="Web-{BD99BD66-0A99-4B28-E338-8FBAD2143EBC}" dt="2026-02-13T03:41:44.846" v="241"/>
      <pc:docMkLst>
        <pc:docMk/>
      </pc:docMkLst>
      <pc:sldChg chg="modSp">
        <pc:chgData name="Tasnim Bibi (2518875)" userId="S::2518875@student.uwtsd.ac.uk::6bf0cfa4-1a76-4e62-a7a7-8678e52719f2" providerId="AD" clId="Web-{BD99BD66-0A99-4B28-E338-8FBAD2143EBC}" dt="2026-02-13T03:17:48.900" v="161" actId="20577"/>
        <pc:sldMkLst>
          <pc:docMk/>
          <pc:sldMk cId="1318914646" sldId="256"/>
        </pc:sldMkLst>
        <pc:spChg chg="mod">
          <ac:chgData name="Tasnim Bibi (2518875)" userId="S::2518875@student.uwtsd.ac.uk::6bf0cfa4-1a76-4e62-a7a7-8678e52719f2" providerId="AD" clId="Web-{BD99BD66-0A99-4B28-E338-8FBAD2143EBC}" dt="2026-02-13T03:17:48.900" v="161" actId="20577"/>
          <ac:spMkLst>
            <pc:docMk/>
            <pc:sldMk cId="1318914646" sldId="256"/>
            <ac:spMk id="3" creationId="{32EC3F46-05A8-E4EF-6708-37AE4ED725A0}"/>
          </ac:spMkLst>
        </pc:spChg>
      </pc:sldChg>
      <pc:sldChg chg="modSp">
        <pc:chgData name="Tasnim Bibi (2518875)" userId="S::2518875@student.uwtsd.ac.uk::6bf0cfa4-1a76-4e62-a7a7-8678e52719f2" providerId="AD" clId="Web-{BD99BD66-0A99-4B28-E338-8FBAD2143EBC}" dt="2026-02-13T03:16:21.304" v="150" actId="20577"/>
        <pc:sldMkLst>
          <pc:docMk/>
          <pc:sldMk cId="1624468563" sldId="270"/>
        </pc:sldMkLst>
        <pc:spChg chg="mod">
          <ac:chgData name="Tasnim Bibi (2518875)" userId="S::2518875@student.uwtsd.ac.uk::6bf0cfa4-1a76-4e62-a7a7-8678e52719f2" providerId="AD" clId="Web-{BD99BD66-0A99-4B28-E338-8FBAD2143EBC}" dt="2026-02-13T03:16:21.304" v="150" actId="20577"/>
          <ac:spMkLst>
            <pc:docMk/>
            <pc:sldMk cId="1624468563" sldId="270"/>
            <ac:spMk id="3" creationId="{3554BC1F-4320-DEDD-BC19-31CC1BF3A90D}"/>
          </ac:spMkLst>
        </pc:spChg>
      </pc:sldChg>
      <pc:sldChg chg="modSp">
        <pc:chgData name="Tasnim Bibi (2518875)" userId="S::2518875@student.uwtsd.ac.uk::6bf0cfa4-1a76-4e62-a7a7-8678e52719f2" providerId="AD" clId="Web-{BD99BD66-0A99-4B28-E338-8FBAD2143EBC}" dt="2026-02-13T03:17:56.385" v="162" actId="20577"/>
        <pc:sldMkLst>
          <pc:docMk/>
          <pc:sldMk cId="2587205717" sldId="272"/>
        </pc:sldMkLst>
        <pc:spChg chg="mod">
          <ac:chgData name="Tasnim Bibi (2518875)" userId="S::2518875@student.uwtsd.ac.uk::6bf0cfa4-1a76-4e62-a7a7-8678e52719f2" providerId="AD" clId="Web-{BD99BD66-0A99-4B28-E338-8FBAD2143EBC}" dt="2026-02-13T03:17:56.385" v="162" actId="20577"/>
          <ac:spMkLst>
            <pc:docMk/>
            <pc:sldMk cId="2587205717" sldId="272"/>
            <ac:spMk id="3" creationId="{87B5D236-676B-ED84-61C7-545353E7D3FC}"/>
          </ac:spMkLst>
        </pc:spChg>
      </pc:sldChg>
    </pc:docChg>
  </pc:docChgLst>
  <pc:docChgLst>
    <pc:chgData name="Annie Goddard (2525262)" userId="S::2525262@student.uwtsd.ac.uk::ebc157f0-70e7-4f98-b46c-a5701203cbd3" providerId="AD" clId="Web-{52688497-0362-F9B2-D89E-DED051F66E7E}"/>
    <pc:docChg chg="addSld delSld modSld">
      <pc:chgData name="Annie Goddard (2525262)" userId="S::2525262@student.uwtsd.ac.uk::ebc157f0-70e7-4f98-b46c-a5701203cbd3" providerId="AD" clId="Web-{52688497-0362-F9B2-D89E-DED051F66E7E}" dt="2026-01-29T20:42:56.402" v="314" actId="20577"/>
      <pc:docMkLst>
        <pc:docMk/>
      </pc:docMkLst>
      <pc:sldChg chg="mod modShow">
        <pc:chgData name="Annie Goddard (2525262)" userId="S::2525262@student.uwtsd.ac.uk::ebc157f0-70e7-4f98-b46c-a5701203cbd3" providerId="AD" clId="Web-{52688497-0362-F9B2-D89E-DED051F66E7E}" dt="2026-01-29T20:22:01.446" v="0"/>
        <pc:sldMkLst>
          <pc:docMk/>
          <pc:sldMk cId="1318914646" sldId="256"/>
        </pc:sldMkLst>
      </pc:sldChg>
      <pc:sldChg chg="addSp delSp modSp new mod setBg">
        <pc:chgData name="Annie Goddard (2525262)" userId="S::2525262@student.uwtsd.ac.uk::ebc157f0-70e7-4f98-b46c-a5701203cbd3" providerId="AD" clId="Web-{52688497-0362-F9B2-D89E-DED051F66E7E}" dt="2026-01-29T20:42:03.340" v="298" actId="20577"/>
        <pc:sldMkLst>
          <pc:docMk/>
          <pc:sldMk cId="2608544340" sldId="259"/>
        </pc:sldMkLst>
        <pc:spChg chg="mod ord">
          <ac:chgData name="Annie Goddard (2525262)" userId="S::2525262@student.uwtsd.ac.uk::ebc157f0-70e7-4f98-b46c-a5701203cbd3" providerId="AD" clId="Web-{52688497-0362-F9B2-D89E-DED051F66E7E}" dt="2026-01-29T20:40:45.933" v="294" actId="20577"/>
          <ac:spMkLst>
            <pc:docMk/>
            <pc:sldMk cId="2608544340" sldId="259"/>
            <ac:spMk id="2" creationId="{7A1274C3-1EC0-2CBE-3520-ACF58CE3B42B}"/>
          </ac:spMkLst>
        </pc:spChg>
        <pc:spChg chg="add mod ord">
          <ac:chgData name="Annie Goddard (2525262)" userId="S::2525262@student.uwtsd.ac.uk::ebc157f0-70e7-4f98-b46c-a5701203cbd3" providerId="AD" clId="Web-{52688497-0362-F9B2-D89E-DED051F66E7E}" dt="2026-01-29T20:42:03.340" v="298" actId="20577"/>
          <ac:spMkLst>
            <pc:docMk/>
            <pc:sldMk cId="2608544340" sldId="259"/>
            <ac:spMk id="8" creationId="{6D79C781-AF04-BC0B-DDA3-0C749547741C}"/>
          </ac:spMkLst>
        </pc:spChg>
        <pc:picChg chg="add mod ord">
          <ac:chgData name="Annie Goddard (2525262)" userId="S::2525262@student.uwtsd.ac.uk::ebc157f0-70e7-4f98-b46c-a5701203cbd3" providerId="AD" clId="Web-{52688497-0362-F9B2-D89E-DED051F66E7E}" dt="2026-01-29T20:39:51.542" v="290"/>
          <ac:picMkLst>
            <pc:docMk/>
            <pc:sldMk cId="2608544340" sldId="259"/>
            <ac:picMk id="4" creationId="{A14E691B-1BE8-48B6-429A-C2D93034E6D8}"/>
          </ac:picMkLst>
        </pc:picChg>
      </pc:sldChg>
      <pc:sldChg chg="modSp new">
        <pc:chgData name="Annie Goddard (2525262)" userId="S::2525262@student.uwtsd.ac.uk::ebc157f0-70e7-4f98-b46c-a5701203cbd3" providerId="AD" clId="Web-{52688497-0362-F9B2-D89E-DED051F66E7E}" dt="2026-01-29T20:42:56.402" v="314" actId="20577"/>
        <pc:sldMkLst>
          <pc:docMk/>
          <pc:sldMk cId="3427200193" sldId="260"/>
        </pc:sldMkLst>
        <pc:spChg chg="mod">
          <ac:chgData name="Annie Goddard (2525262)" userId="S::2525262@student.uwtsd.ac.uk::ebc157f0-70e7-4f98-b46c-a5701203cbd3" providerId="AD" clId="Web-{52688497-0362-F9B2-D89E-DED051F66E7E}" dt="2026-01-29T20:42:56.402" v="314" actId="20577"/>
          <ac:spMkLst>
            <pc:docMk/>
            <pc:sldMk cId="3427200193" sldId="260"/>
            <ac:spMk id="2" creationId="{10D75557-6865-8E8F-BA40-A8942BCAC74B}"/>
          </ac:spMkLst>
        </pc:spChg>
      </pc:sldChg>
    </pc:docChg>
  </pc:docChgLst>
  <pc:docChgLst>
    <pc:chgData name="Christina Goddard (2519548)" userId="S::2519548@student.uwtsd.ac.uk::f8ba8b15-7d14-45e1-8232-2441f86edf7f" providerId="AD" clId="Web-{0D3C6097-04C4-4D85-08C8-1FA230CEA40B}"/>
    <pc:docChg chg="addSld delSld modSld">
      <pc:chgData name="Christina Goddard (2519548)" userId="S::2519548@student.uwtsd.ac.uk::f8ba8b15-7d14-45e1-8232-2441f86edf7f" providerId="AD" clId="Web-{0D3C6097-04C4-4D85-08C8-1FA230CEA40B}" dt="2026-02-07T20:47:47.968" v="63" actId="20577"/>
      <pc:docMkLst>
        <pc:docMk/>
      </pc:docMkLst>
      <pc:sldChg chg="modSp new">
        <pc:chgData name="Christina Goddard (2519548)" userId="S::2519548@student.uwtsd.ac.uk::f8ba8b15-7d14-45e1-8232-2441f86edf7f" providerId="AD" clId="Web-{0D3C6097-04C4-4D85-08C8-1FA230CEA40B}" dt="2026-02-07T20:47:47.968" v="63" actId="20577"/>
        <pc:sldMkLst>
          <pc:docMk/>
          <pc:sldMk cId="2005426271" sldId="268"/>
        </pc:sldMkLst>
        <pc:spChg chg="mod">
          <ac:chgData name="Christina Goddard (2519548)" userId="S::2519548@student.uwtsd.ac.uk::f8ba8b15-7d14-45e1-8232-2441f86edf7f" providerId="AD" clId="Web-{0D3C6097-04C4-4D85-08C8-1FA230CEA40B}" dt="2026-02-07T20:47:47.968" v="63" actId="20577"/>
          <ac:spMkLst>
            <pc:docMk/>
            <pc:sldMk cId="2005426271" sldId="268"/>
            <ac:spMk id="2" creationId="{361CCE6D-952B-7AE0-B673-C18271D4E719}"/>
          </ac:spMkLst>
        </pc:spChg>
      </pc:sldChg>
    </pc:docChg>
  </pc:docChgLst>
  <pc:docChgLst>
    <pc:chgData name="Christina Goddard (2519548)" userId="S::2519548@student.uwtsd.ac.uk::f8ba8b15-7d14-45e1-8232-2441f86edf7f" providerId="AD" clId="Web-{F6B24896-1603-3629-1666-E7ACF9AA8AC8}"/>
    <pc:docChg chg="modSld">
      <pc:chgData name="Christina Goddard (2519548)" userId="S::2519548@student.uwtsd.ac.uk::f8ba8b15-7d14-45e1-8232-2441f86edf7f" providerId="AD" clId="Web-{F6B24896-1603-3629-1666-E7ACF9AA8AC8}" dt="2026-02-12T15:40:48.621" v="19"/>
      <pc:docMkLst>
        <pc:docMk/>
      </pc:docMkLst>
      <pc:sldChg chg="addSp delSp modSp">
        <pc:chgData name="Christina Goddard (2519548)" userId="S::2519548@student.uwtsd.ac.uk::f8ba8b15-7d14-45e1-8232-2441f86edf7f" providerId="AD" clId="Web-{F6B24896-1603-3629-1666-E7ACF9AA8AC8}" dt="2026-02-12T15:40:48.621" v="19"/>
        <pc:sldMkLst>
          <pc:docMk/>
          <pc:sldMk cId="2005426271" sldId="268"/>
        </pc:sldMkLst>
        <pc:spChg chg="mod">
          <ac:chgData name="Christina Goddard (2519548)" userId="S::2519548@student.uwtsd.ac.uk::f8ba8b15-7d14-45e1-8232-2441f86edf7f" providerId="AD" clId="Web-{F6B24896-1603-3629-1666-E7ACF9AA8AC8}" dt="2026-02-12T15:40:48.621" v="19"/>
          <ac:spMkLst>
            <pc:docMk/>
            <pc:sldMk cId="2005426271" sldId="268"/>
            <ac:spMk id="2" creationId="{361CCE6D-952B-7AE0-B673-C18271D4E719}"/>
          </ac:spMkLst>
        </pc:spChg>
        <pc:spChg chg="add">
          <ac:chgData name="Christina Goddard (2519548)" userId="S::2519548@student.uwtsd.ac.uk::f8ba8b15-7d14-45e1-8232-2441f86edf7f" providerId="AD" clId="Web-{F6B24896-1603-3629-1666-E7ACF9AA8AC8}" dt="2026-02-12T15:40:48.621" v="19"/>
          <ac:spMkLst>
            <pc:docMk/>
            <pc:sldMk cId="2005426271" sldId="268"/>
            <ac:spMk id="88" creationId="{955A2079-FA98-4876-80F0-72364A7D2EA4}"/>
          </ac:spMkLst>
        </pc:spChg>
        <pc:graphicFrameChg chg="mod modGraphic">
          <ac:chgData name="Christina Goddard (2519548)" userId="S::2519548@student.uwtsd.ac.uk::f8ba8b15-7d14-45e1-8232-2441f86edf7f" providerId="AD" clId="Web-{F6B24896-1603-3629-1666-E7ACF9AA8AC8}" dt="2026-02-12T15:40:48.621" v="19"/>
          <ac:graphicFrameMkLst>
            <pc:docMk/>
            <pc:sldMk cId="2005426271" sldId="268"/>
            <ac:graphicFrameMk id="47" creationId="{1821C955-A854-2534-0DC5-6554FAF89DFB}"/>
          </ac:graphicFrameMkLst>
        </pc:graphicFrameChg>
      </pc:sldChg>
    </pc:docChg>
  </pc:docChgLst>
  <pc:docChgLst>
    <pc:chgData clId="Web-{EAE9ED9F-63C9-1621-F5A9-8DBA5AC3653A}"/>
    <pc:docChg chg="modSld">
      <pc:chgData name="" userId="" providerId="" clId="Web-{EAE9ED9F-63C9-1621-F5A9-8DBA5AC3653A}" dt="2026-02-01T18:49:13.997" v="0" actId="20577"/>
      <pc:docMkLst>
        <pc:docMk/>
      </pc:docMkLst>
    </pc:docChg>
  </pc:docChgLst>
  <pc:docChgLst>
    <pc:chgData name="Muskan Akhtar (2420915)" userId="S::2420915@student.uwtsd.ac.uk::2301534f-4bb3-470d-9e5a-8844615d5091" providerId="AD" clId="Web-{CEA5B6B5-C8CC-5AA5-88EE-CD0A285F87E0}"/>
    <pc:docChg chg="modSld">
      <pc:chgData name="Muskan Akhtar (2420915)" userId="S::2420915@student.uwtsd.ac.uk::2301534f-4bb3-470d-9e5a-8844615d5091" providerId="AD" clId="Web-{CEA5B6B5-C8CC-5AA5-88EE-CD0A285F87E0}" dt="2026-02-07T20:09:23.568" v="997"/>
      <pc:docMkLst>
        <pc:docMk/>
      </pc:docMkLst>
      <pc:sldChg chg="addSp delSp modSp mod setBg">
        <pc:chgData name="Muskan Akhtar (2420915)" userId="S::2420915@student.uwtsd.ac.uk::2301534f-4bb3-470d-9e5a-8844615d5091" providerId="AD" clId="Web-{CEA5B6B5-C8CC-5AA5-88EE-CD0A285F87E0}" dt="2026-02-07T20:09:23.568" v="997"/>
        <pc:sldMkLst>
          <pc:docMk/>
          <pc:sldMk cId="712065085" sldId="265"/>
        </pc:sldMkLst>
        <pc:spChg chg="mod ord">
          <ac:chgData name="Muskan Akhtar (2420915)" userId="S::2420915@student.uwtsd.ac.uk::2301534f-4bb3-470d-9e5a-8844615d5091" providerId="AD" clId="Web-{CEA5B6B5-C8CC-5AA5-88EE-CD0A285F87E0}" dt="2026-02-07T20:08:17.157" v="994"/>
          <ac:spMkLst>
            <pc:docMk/>
            <pc:sldMk cId="712065085" sldId="265"/>
            <ac:spMk id="2" creationId="{71E18E40-A167-6DEA-C0E9-10B4CEBE325B}"/>
          </ac:spMkLst>
        </pc:spChg>
        <pc:spChg chg="add mod ord">
          <ac:chgData name="Muskan Akhtar (2420915)" userId="S::2420915@student.uwtsd.ac.uk::2301534f-4bb3-470d-9e5a-8844615d5091" providerId="AD" clId="Web-{CEA5B6B5-C8CC-5AA5-88EE-CD0A285F87E0}" dt="2026-02-07T20:08:36.143" v="996" actId="20577"/>
          <ac:spMkLst>
            <pc:docMk/>
            <pc:sldMk cId="712065085" sldId="265"/>
            <ac:spMk id="5" creationId="{EE6A4341-63E9-1162-3937-C6BB94A103EE}"/>
          </ac:spMkLst>
        </pc:spChg>
        <pc:graphicFrameChg chg="add mod ord modGraphic">
          <ac:chgData name="Muskan Akhtar (2420915)" userId="S::2420915@student.uwtsd.ac.uk::2301534f-4bb3-470d-9e5a-8844615d5091" providerId="AD" clId="Web-{CEA5B6B5-C8CC-5AA5-88EE-CD0A285F87E0}" dt="2026-02-07T20:08:17.157" v="994"/>
          <ac:graphicFrameMkLst>
            <pc:docMk/>
            <pc:sldMk cId="712065085" sldId="265"/>
            <ac:graphicFrameMk id="4" creationId="{0AF2DC05-F8AF-086C-7044-CDE0E3CC149A}"/>
          </ac:graphicFrameMkLst>
        </pc:graphicFrameChg>
      </pc:sldChg>
    </pc:docChg>
  </pc:docChgLst>
  <pc:docChgLst>
    <pc:chgData clId="Web-{F1784624-EA7F-23DE-B632-9F92C01E9280}"/>
    <pc:docChg chg="modSld">
      <pc:chgData name="" userId="" providerId="" clId="Web-{F1784624-EA7F-23DE-B632-9F92C01E9280}" dt="2026-02-15T21:17:26.619" v="1" actId="20577"/>
      <pc:docMkLst>
        <pc:docMk/>
      </pc:docMkLst>
      <pc:sldChg chg="modSp">
        <pc:chgData name="" userId="" providerId="" clId="Web-{F1784624-EA7F-23DE-B632-9F92C01E9280}" dt="2026-02-15T21:17:26.619" v="1" actId="20577"/>
        <pc:sldMkLst>
          <pc:docMk/>
          <pc:sldMk cId="1318914646" sldId="256"/>
        </pc:sldMkLst>
        <pc:spChg chg="mod">
          <ac:chgData name="" userId="" providerId="" clId="Web-{F1784624-EA7F-23DE-B632-9F92C01E9280}" dt="2026-02-15T21:17:26.619" v="1" actId="20577"/>
          <ac:spMkLst>
            <pc:docMk/>
            <pc:sldMk cId="1318914646" sldId="256"/>
            <ac:spMk id="3" creationId="{32EC3F46-05A8-E4EF-6708-37AE4ED725A0}"/>
          </ac:spMkLst>
        </pc:spChg>
      </pc:sldChg>
    </pc:docChg>
  </pc:docChgLst>
  <pc:docChgLst>
    <pc:chgData name="Christina Goddard (2519548)" userId="S::2519548@student.uwtsd.ac.uk::f8ba8b15-7d14-45e1-8232-2441f86edf7f" providerId="AD" clId="Web-{B13823AA-B497-E16D-C2DD-80D26D18065F}"/>
    <pc:docChg chg="modSld">
      <pc:chgData name="Christina Goddard (2519548)" userId="S::2519548@student.uwtsd.ac.uk::f8ba8b15-7d14-45e1-8232-2441f86edf7f" providerId="AD" clId="Web-{B13823AA-B497-E16D-C2DD-80D26D18065F}" dt="2026-02-12T15:34:35.632" v="3" actId="14100"/>
      <pc:docMkLst>
        <pc:docMk/>
      </pc:docMkLst>
      <pc:sldChg chg="addSp delSp modSp">
        <pc:chgData name="Christina Goddard (2519548)" userId="S::2519548@student.uwtsd.ac.uk::f8ba8b15-7d14-45e1-8232-2441f86edf7f" providerId="AD" clId="Web-{B13823AA-B497-E16D-C2DD-80D26D18065F}" dt="2026-02-12T15:34:35.632" v="3" actId="14100"/>
        <pc:sldMkLst>
          <pc:docMk/>
          <pc:sldMk cId="2005426271" sldId="268"/>
        </pc:sldMkLst>
        <pc:spChg chg="mod">
          <ac:chgData name="Christina Goddard (2519548)" userId="S::2519548@student.uwtsd.ac.uk::f8ba8b15-7d14-45e1-8232-2441f86edf7f" providerId="AD" clId="Web-{B13823AA-B497-E16D-C2DD-80D26D18065F}" dt="2026-02-12T15:30:37.082" v="0"/>
          <ac:spMkLst>
            <pc:docMk/>
            <pc:sldMk cId="2005426271" sldId="268"/>
            <ac:spMk id="2" creationId="{361CCE6D-952B-7AE0-B673-C18271D4E719}"/>
          </ac:spMkLst>
        </pc:spChg>
        <pc:graphicFrameChg chg="mod modGraphic">
          <ac:chgData name="Christina Goddard (2519548)" userId="S::2519548@student.uwtsd.ac.uk::f8ba8b15-7d14-45e1-8232-2441f86edf7f" providerId="AD" clId="Web-{B13823AA-B497-E16D-C2DD-80D26D18065F}" dt="2026-02-12T15:34:35.632" v="3" actId="14100"/>
          <ac:graphicFrameMkLst>
            <pc:docMk/>
            <pc:sldMk cId="2005426271" sldId="268"/>
            <ac:graphicFrameMk id="47" creationId="{1821C955-A854-2534-0DC5-6554FAF89DFB}"/>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4.xml.rels><?xml version="1.0" encoding="UTF-8" standalone="yes"?>
<Relationships xmlns="http://schemas.openxmlformats.org/package/2006/relationships"><Relationship Id="rId8" Type="http://schemas.openxmlformats.org/officeDocument/2006/relationships/image" Target="../media/image39.svg"/><Relationship Id="rId3" Type="http://schemas.openxmlformats.org/officeDocument/2006/relationships/image" Target="../media/image34.png"/><Relationship Id="rId7" Type="http://schemas.openxmlformats.org/officeDocument/2006/relationships/image" Target="../media/image38.png"/><Relationship Id="rId2" Type="http://schemas.openxmlformats.org/officeDocument/2006/relationships/image" Target="../media/image33.svg"/><Relationship Id="rId1" Type="http://schemas.openxmlformats.org/officeDocument/2006/relationships/image" Target="../media/image32.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35.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59EA8E2-8003-4F9A-9F12-2943FE1796B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D24DEC0A-996D-4B89-8512-F150E82B113E}">
      <dgm:prSet custT="1"/>
      <dgm:spPr/>
      <dgm:t>
        <a:bodyPr/>
        <a:lstStyle/>
        <a:p>
          <a:pPr>
            <a:lnSpc>
              <a:spcPct val="100000"/>
            </a:lnSpc>
          </a:pPr>
          <a:r>
            <a:rPr lang="en-GB" sz="2000">
              <a:latin typeface="Arial" panose="020B0604020202020204" pitchFamily="34" charset="0"/>
              <a:cs typeface="Arial" panose="020B0604020202020204" pitchFamily="34" charset="0"/>
            </a:rPr>
            <a:t>According to the (NHS,2025). Microsoft teams is a collaboration tool, providing the technology for people to work together remotely and share information easily.</a:t>
          </a:r>
          <a:endParaRPr lang="en-US" sz="2000">
            <a:latin typeface="Arial" panose="020B0604020202020204" pitchFamily="34" charset="0"/>
            <a:cs typeface="Arial" panose="020B0604020202020204" pitchFamily="34" charset="0"/>
          </a:endParaRPr>
        </a:p>
      </dgm:t>
    </dgm:pt>
    <dgm:pt modelId="{D7AFFCAE-6203-4A4B-8AFF-F0C6E4781210}" type="parTrans" cxnId="{15D9C235-7FB7-4CAC-AB90-9E082EDC33A3}">
      <dgm:prSet/>
      <dgm:spPr/>
      <dgm:t>
        <a:bodyPr/>
        <a:lstStyle/>
        <a:p>
          <a:endParaRPr lang="en-US"/>
        </a:p>
      </dgm:t>
    </dgm:pt>
    <dgm:pt modelId="{B81D05BC-8790-4FB5-8A6D-93C3197F6B55}" type="sibTrans" cxnId="{15D9C235-7FB7-4CAC-AB90-9E082EDC33A3}">
      <dgm:prSet/>
      <dgm:spPr/>
      <dgm:t>
        <a:bodyPr/>
        <a:lstStyle/>
        <a:p>
          <a:endParaRPr lang="en-US"/>
        </a:p>
      </dgm:t>
    </dgm:pt>
    <dgm:pt modelId="{592BFBE4-63E2-40E4-91F5-0E9E4D76915B}">
      <dgm:prSet custT="1"/>
      <dgm:spPr/>
      <dgm:t>
        <a:bodyPr/>
        <a:lstStyle/>
        <a:p>
          <a:pPr>
            <a:lnSpc>
              <a:spcPct val="100000"/>
            </a:lnSpc>
          </a:pPr>
          <a:r>
            <a:rPr lang="en-GB" sz="2000">
              <a:latin typeface="Arial" panose="020B0604020202020204" pitchFamily="34" charset="0"/>
              <a:cs typeface="Arial" panose="020B0604020202020204" pitchFamily="34" charset="0"/>
            </a:rPr>
            <a:t>Start calls and send messages on the go</a:t>
          </a:r>
          <a:endParaRPr lang="en-US" sz="2000">
            <a:latin typeface="Arial" panose="020B0604020202020204" pitchFamily="34" charset="0"/>
            <a:cs typeface="Arial" panose="020B0604020202020204" pitchFamily="34" charset="0"/>
          </a:endParaRPr>
        </a:p>
      </dgm:t>
    </dgm:pt>
    <dgm:pt modelId="{9DA7D588-598E-436D-B49B-5E2BDB255D7D}" type="parTrans" cxnId="{53CA54DA-1715-4B4B-BA6F-C5A1ACDCE4C7}">
      <dgm:prSet/>
      <dgm:spPr/>
      <dgm:t>
        <a:bodyPr/>
        <a:lstStyle/>
        <a:p>
          <a:endParaRPr lang="en-US"/>
        </a:p>
      </dgm:t>
    </dgm:pt>
    <dgm:pt modelId="{9D818C4F-7D0C-4A1A-96A3-1BD54FBA3CFD}" type="sibTrans" cxnId="{53CA54DA-1715-4B4B-BA6F-C5A1ACDCE4C7}">
      <dgm:prSet/>
      <dgm:spPr/>
      <dgm:t>
        <a:bodyPr/>
        <a:lstStyle/>
        <a:p>
          <a:endParaRPr lang="en-US"/>
        </a:p>
      </dgm:t>
    </dgm:pt>
    <dgm:pt modelId="{0E405F7D-61A0-4C44-8303-7F9980C3716F}">
      <dgm:prSet custT="1"/>
      <dgm:spPr/>
      <dgm:t>
        <a:bodyPr/>
        <a:lstStyle/>
        <a:p>
          <a:pPr>
            <a:lnSpc>
              <a:spcPct val="100000"/>
            </a:lnSpc>
          </a:pPr>
          <a:r>
            <a:rPr lang="en-GB" sz="2000">
              <a:latin typeface="Arial" panose="020B0604020202020204" pitchFamily="34" charset="0"/>
              <a:cs typeface="Arial" panose="020B0604020202020204" pitchFamily="34" charset="0"/>
            </a:rPr>
            <a:t>Collaborate with multi-disciplinary teams and organise your work into different channels for more structured collaboration </a:t>
          </a:r>
          <a:endParaRPr lang="en-US" sz="2000">
            <a:latin typeface="Arial" panose="020B0604020202020204" pitchFamily="34" charset="0"/>
            <a:cs typeface="Arial" panose="020B0604020202020204" pitchFamily="34" charset="0"/>
          </a:endParaRPr>
        </a:p>
      </dgm:t>
    </dgm:pt>
    <dgm:pt modelId="{D03E70AE-7D0D-44FB-8B1A-77837BBA2040}" type="parTrans" cxnId="{A440F78D-0D2C-44C2-83F1-C2117A0C2F20}">
      <dgm:prSet/>
      <dgm:spPr/>
      <dgm:t>
        <a:bodyPr/>
        <a:lstStyle/>
        <a:p>
          <a:endParaRPr lang="en-US"/>
        </a:p>
      </dgm:t>
    </dgm:pt>
    <dgm:pt modelId="{04C58637-CAEA-4B6C-915B-EC94FAE881B8}" type="sibTrans" cxnId="{A440F78D-0D2C-44C2-83F1-C2117A0C2F20}">
      <dgm:prSet/>
      <dgm:spPr/>
      <dgm:t>
        <a:bodyPr/>
        <a:lstStyle/>
        <a:p>
          <a:endParaRPr lang="en-US"/>
        </a:p>
      </dgm:t>
    </dgm:pt>
    <dgm:pt modelId="{C084E463-7029-4898-BAF7-9430557B670B}">
      <dgm:prSet custT="1"/>
      <dgm:spPr/>
      <dgm:t>
        <a:bodyPr/>
        <a:lstStyle/>
        <a:p>
          <a:pPr>
            <a:lnSpc>
              <a:spcPct val="100000"/>
            </a:lnSpc>
          </a:pPr>
          <a:r>
            <a:rPr lang="en-GB" sz="2000">
              <a:latin typeface="Arial" panose="020B0604020202020204" pitchFamily="34" charset="0"/>
              <a:cs typeface="Arial" panose="020B0604020202020204" pitchFamily="34" charset="0"/>
            </a:rPr>
            <a:t>Meeting Scheduling and updated rotas </a:t>
          </a:r>
          <a:endParaRPr lang="en-US" sz="2000">
            <a:latin typeface="Arial" panose="020B0604020202020204" pitchFamily="34" charset="0"/>
            <a:cs typeface="Arial" panose="020B0604020202020204" pitchFamily="34" charset="0"/>
          </a:endParaRPr>
        </a:p>
      </dgm:t>
    </dgm:pt>
    <dgm:pt modelId="{74E6E706-FF60-443E-BAA2-9FD70DBB8A23}" type="parTrans" cxnId="{640B5848-4CBC-4FFC-AA45-0D3E25918DB6}">
      <dgm:prSet/>
      <dgm:spPr/>
      <dgm:t>
        <a:bodyPr/>
        <a:lstStyle/>
        <a:p>
          <a:endParaRPr lang="en-US"/>
        </a:p>
      </dgm:t>
    </dgm:pt>
    <dgm:pt modelId="{EFCF773D-4D82-4C1D-923C-2D2ADF384160}" type="sibTrans" cxnId="{640B5848-4CBC-4FFC-AA45-0D3E25918DB6}">
      <dgm:prSet/>
      <dgm:spPr/>
      <dgm:t>
        <a:bodyPr/>
        <a:lstStyle/>
        <a:p>
          <a:endParaRPr lang="en-US"/>
        </a:p>
      </dgm:t>
    </dgm:pt>
    <dgm:pt modelId="{AEF4C0E3-58CA-4495-86DE-9B2360AA0BC4}">
      <dgm:prSet custT="1"/>
      <dgm:spPr/>
      <dgm:t>
        <a:bodyPr/>
        <a:lstStyle/>
        <a:p>
          <a:pPr>
            <a:lnSpc>
              <a:spcPct val="100000"/>
            </a:lnSpc>
          </a:pPr>
          <a:r>
            <a:rPr lang="en-GB" sz="2000">
              <a:latin typeface="Arial" panose="020B0604020202020204" pitchFamily="34" charset="0"/>
              <a:cs typeface="Arial" panose="020B0604020202020204" pitchFamily="34" charset="0"/>
            </a:rPr>
            <a:t>Virtual Handovers: Staff can hold brief call at the start of the shift or end to discuss clients needs, ensuring a smooth transition without them having to travel to the main office.</a:t>
          </a:r>
          <a:endParaRPr lang="en-US" sz="2000">
            <a:latin typeface="Arial" panose="020B0604020202020204" pitchFamily="34" charset="0"/>
            <a:cs typeface="Arial" panose="020B0604020202020204" pitchFamily="34" charset="0"/>
          </a:endParaRPr>
        </a:p>
      </dgm:t>
    </dgm:pt>
    <dgm:pt modelId="{E95E0898-5C64-4290-80EA-0A7756DFB593}" type="parTrans" cxnId="{2DBFC174-3E23-444B-9CD1-95DB92E18917}">
      <dgm:prSet/>
      <dgm:spPr/>
      <dgm:t>
        <a:bodyPr/>
        <a:lstStyle/>
        <a:p>
          <a:endParaRPr lang="en-US"/>
        </a:p>
      </dgm:t>
    </dgm:pt>
    <dgm:pt modelId="{22FF835F-6AC9-410E-8731-EE6BC6A7AD6B}" type="sibTrans" cxnId="{2DBFC174-3E23-444B-9CD1-95DB92E18917}">
      <dgm:prSet/>
      <dgm:spPr/>
      <dgm:t>
        <a:bodyPr/>
        <a:lstStyle/>
        <a:p>
          <a:endParaRPr lang="en-US"/>
        </a:p>
      </dgm:t>
    </dgm:pt>
    <dgm:pt modelId="{1E0A6A8C-E128-4074-A447-390146357D95}">
      <dgm:prSet custT="1"/>
      <dgm:spPr/>
      <dgm:t>
        <a:bodyPr/>
        <a:lstStyle/>
        <a:p>
          <a:pPr>
            <a:lnSpc>
              <a:spcPct val="100000"/>
            </a:lnSpc>
          </a:pPr>
          <a:r>
            <a:rPr lang="en-GB" sz="2000">
              <a:latin typeface="Arial" panose="020B0604020202020204" pitchFamily="34" charset="0"/>
              <a:cs typeface="Arial" panose="020B0604020202020204" pitchFamily="34" charset="0"/>
            </a:rPr>
            <a:t>Real-Time Updates: Visiting carers receive instant notification via the Team mobile app regarding schedule changes or urgent client updates while traveling between homes.</a:t>
          </a:r>
          <a:endParaRPr lang="en-US" sz="2000">
            <a:latin typeface="Arial" panose="020B0604020202020204" pitchFamily="34" charset="0"/>
            <a:cs typeface="Arial" panose="020B0604020202020204" pitchFamily="34" charset="0"/>
          </a:endParaRPr>
        </a:p>
      </dgm:t>
    </dgm:pt>
    <dgm:pt modelId="{0D3FFEC1-5503-4960-862E-34418A6BC806}" type="parTrans" cxnId="{11864315-1848-4460-AF88-CCC085DAA87D}">
      <dgm:prSet/>
      <dgm:spPr/>
      <dgm:t>
        <a:bodyPr/>
        <a:lstStyle/>
        <a:p>
          <a:endParaRPr lang="en-US"/>
        </a:p>
      </dgm:t>
    </dgm:pt>
    <dgm:pt modelId="{287CE4C0-4F8C-483C-B1A1-D08558A882CD}" type="sibTrans" cxnId="{11864315-1848-4460-AF88-CCC085DAA87D}">
      <dgm:prSet/>
      <dgm:spPr/>
      <dgm:t>
        <a:bodyPr/>
        <a:lstStyle/>
        <a:p>
          <a:endParaRPr lang="en-US"/>
        </a:p>
      </dgm:t>
    </dgm:pt>
    <dgm:pt modelId="{386B3E17-8E0C-4903-B811-C88CD359281E}" type="pres">
      <dgm:prSet presAssocID="{559EA8E2-8003-4F9A-9F12-2943FE1796BF}" presName="root" presStyleCnt="0">
        <dgm:presLayoutVars>
          <dgm:dir/>
          <dgm:resizeHandles val="exact"/>
        </dgm:presLayoutVars>
      </dgm:prSet>
      <dgm:spPr/>
    </dgm:pt>
    <dgm:pt modelId="{9CC96439-E6EB-45DE-B85F-3981135EA87F}" type="pres">
      <dgm:prSet presAssocID="{D24DEC0A-996D-4B89-8512-F150E82B113E}" presName="compNode" presStyleCnt="0"/>
      <dgm:spPr/>
    </dgm:pt>
    <dgm:pt modelId="{ED2F0F54-E224-499E-9F38-20B979073237}" type="pres">
      <dgm:prSet presAssocID="{D24DEC0A-996D-4B89-8512-F150E82B113E}" presName="bgRect" presStyleLbl="bgShp" presStyleIdx="0" presStyleCnt="6"/>
      <dgm:spPr/>
    </dgm:pt>
    <dgm:pt modelId="{16D4089D-4BEB-4A73-8DD1-4659C65A0CC3}" type="pres">
      <dgm:prSet presAssocID="{D24DEC0A-996D-4B89-8512-F150E82B113E}"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Gears"/>
        </a:ext>
      </dgm:extLst>
    </dgm:pt>
    <dgm:pt modelId="{6021DD2D-4531-4875-91DC-7A944CABCE6B}" type="pres">
      <dgm:prSet presAssocID="{D24DEC0A-996D-4B89-8512-F150E82B113E}" presName="spaceRect" presStyleCnt="0"/>
      <dgm:spPr/>
    </dgm:pt>
    <dgm:pt modelId="{EBBFECF3-97A6-4FA6-9D42-8941131D7149}" type="pres">
      <dgm:prSet presAssocID="{D24DEC0A-996D-4B89-8512-F150E82B113E}" presName="parTx" presStyleLbl="revTx" presStyleIdx="0" presStyleCnt="6">
        <dgm:presLayoutVars>
          <dgm:chMax val="0"/>
          <dgm:chPref val="0"/>
        </dgm:presLayoutVars>
      </dgm:prSet>
      <dgm:spPr/>
    </dgm:pt>
    <dgm:pt modelId="{3A954420-825D-443B-BFF7-41DC7CA439BB}" type="pres">
      <dgm:prSet presAssocID="{B81D05BC-8790-4FB5-8A6D-93C3197F6B55}" presName="sibTrans" presStyleCnt="0"/>
      <dgm:spPr/>
    </dgm:pt>
    <dgm:pt modelId="{E14BE5C0-F213-46C8-B56C-D1F0E842B27E}" type="pres">
      <dgm:prSet presAssocID="{592BFBE4-63E2-40E4-91F5-0E9E4D76915B}" presName="compNode" presStyleCnt="0"/>
      <dgm:spPr/>
    </dgm:pt>
    <dgm:pt modelId="{6865F4D4-7ABA-4CC0-A360-605D9268A8F1}" type="pres">
      <dgm:prSet presAssocID="{592BFBE4-63E2-40E4-91F5-0E9E4D76915B}" presName="bgRect" presStyleLbl="bgShp" presStyleIdx="1" presStyleCnt="6"/>
      <dgm:spPr/>
    </dgm:pt>
    <dgm:pt modelId="{C738E0AE-E930-4BD9-83D0-3B99D678B0E4}" type="pres">
      <dgm:prSet presAssocID="{592BFBE4-63E2-40E4-91F5-0E9E4D76915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Receiver"/>
        </a:ext>
      </dgm:extLst>
    </dgm:pt>
    <dgm:pt modelId="{F6C4B39A-963A-44CB-880D-4311CFD63EEB}" type="pres">
      <dgm:prSet presAssocID="{592BFBE4-63E2-40E4-91F5-0E9E4D76915B}" presName="spaceRect" presStyleCnt="0"/>
      <dgm:spPr/>
    </dgm:pt>
    <dgm:pt modelId="{CB0C0D34-DA81-4320-ACA8-C0DF168EDC83}" type="pres">
      <dgm:prSet presAssocID="{592BFBE4-63E2-40E4-91F5-0E9E4D76915B}" presName="parTx" presStyleLbl="revTx" presStyleIdx="1" presStyleCnt="6">
        <dgm:presLayoutVars>
          <dgm:chMax val="0"/>
          <dgm:chPref val="0"/>
        </dgm:presLayoutVars>
      </dgm:prSet>
      <dgm:spPr/>
    </dgm:pt>
    <dgm:pt modelId="{7767E87A-11B2-4955-9EE0-CD085B8561B0}" type="pres">
      <dgm:prSet presAssocID="{9D818C4F-7D0C-4A1A-96A3-1BD54FBA3CFD}" presName="sibTrans" presStyleCnt="0"/>
      <dgm:spPr/>
    </dgm:pt>
    <dgm:pt modelId="{E304DB67-2C10-4034-BC0D-B24C39F3E794}" type="pres">
      <dgm:prSet presAssocID="{0E405F7D-61A0-4C44-8303-7F9980C3716F}" presName="compNode" presStyleCnt="0"/>
      <dgm:spPr/>
    </dgm:pt>
    <dgm:pt modelId="{AAB16F68-90EF-4AE6-910C-BD0CBD0B5189}" type="pres">
      <dgm:prSet presAssocID="{0E405F7D-61A0-4C44-8303-7F9980C3716F}" presName="bgRect" presStyleLbl="bgShp" presStyleIdx="2" presStyleCnt="6"/>
      <dgm:spPr/>
    </dgm:pt>
    <dgm:pt modelId="{81138B83-65B0-4BED-BC13-E6E2308744AE}" type="pres">
      <dgm:prSet presAssocID="{0E405F7D-61A0-4C44-8303-7F9980C3716F}"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s"/>
        </a:ext>
      </dgm:extLst>
    </dgm:pt>
    <dgm:pt modelId="{23DB2C25-42A2-4977-93DE-561DC887EF35}" type="pres">
      <dgm:prSet presAssocID="{0E405F7D-61A0-4C44-8303-7F9980C3716F}" presName="spaceRect" presStyleCnt="0"/>
      <dgm:spPr/>
    </dgm:pt>
    <dgm:pt modelId="{0FDA8B82-A78D-4A23-9DA2-19EF6BAB45FF}" type="pres">
      <dgm:prSet presAssocID="{0E405F7D-61A0-4C44-8303-7F9980C3716F}" presName="parTx" presStyleLbl="revTx" presStyleIdx="2" presStyleCnt="6">
        <dgm:presLayoutVars>
          <dgm:chMax val="0"/>
          <dgm:chPref val="0"/>
        </dgm:presLayoutVars>
      </dgm:prSet>
      <dgm:spPr/>
    </dgm:pt>
    <dgm:pt modelId="{E7684377-105B-4A70-958A-155542478FE0}" type="pres">
      <dgm:prSet presAssocID="{04C58637-CAEA-4B6C-915B-EC94FAE881B8}" presName="sibTrans" presStyleCnt="0"/>
      <dgm:spPr/>
    </dgm:pt>
    <dgm:pt modelId="{9F4D9349-E86F-419D-ACE0-7E3283D1CA57}" type="pres">
      <dgm:prSet presAssocID="{C084E463-7029-4898-BAF7-9430557B670B}" presName="compNode" presStyleCnt="0"/>
      <dgm:spPr/>
    </dgm:pt>
    <dgm:pt modelId="{DDF0B134-0D07-44E9-BD7C-0CEBC37A9CA6}" type="pres">
      <dgm:prSet presAssocID="{C084E463-7029-4898-BAF7-9430557B670B}" presName="bgRect" presStyleLbl="bgShp" presStyleIdx="3" presStyleCnt="6" custLinFactNeighborX="-1190" custLinFactNeighborY="-13522"/>
      <dgm:spPr/>
    </dgm:pt>
    <dgm:pt modelId="{F0108087-70E3-4950-B51B-56A27A241386}" type="pres">
      <dgm:prSet presAssocID="{C084E463-7029-4898-BAF7-9430557B670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aily Calendar"/>
        </a:ext>
      </dgm:extLst>
    </dgm:pt>
    <dgm:pt modelId="{D4BD10E2-3B1B-4458-8C6F-607CA73659A2}" type="pres">
      <dgm:prSet presAssocID="{C084E463-7029-4898-BAF7-9430557B670B}" presName="spaceRect" presStyleCnt="0"/>
      <dgm:spPr/>
    </dgm:pt>
    <dgm:pt modelId="{7E02BB90-CE34-45D5-85F6-C97CB122440B}" type="pres">
      <dgm:prSet presAssocID="{C084E463-7029-4898-BAF7-9430557B670B}" presName="parTx" presStyleLbl="revTx" presStyleIdx="3" presStyleCnt="6">
        <dgm:presLayoutVars>
          <dgm:chMax val="0"/>
          <dgm:chPref val="0"/>
        </dgm:presLayoutVars>
      </dgm:prSet>
      <dgm:spPr/>
    </dgm:pt>
    <dgm:pt modelId="{CD8C0240-DEF0-4BC5-989F-54842518492B}" type="pres">
      <dgm:prSet presAssocID="{EFCF773D-4D82-4C1D-923C-2D2ADF384160}" presName="sibTrans" presStyleCnt="0"/>
      <dgm:spPr/>
    </dgm:pt>
    <dgm:pt modelId="{E6269405-5029-4F4C-8E2E-C7359DF52AEE}" type="pres">
      <dgm:prSet presAssocID="{AEF4C0E3-58CA-4495-86DE-9B2360AA0BC4}" presName="compNode" presStyleCnt="0"/>
      <dgm:spPr/>
    </dgm:pt>
    <dgm:pt modelId="{2FA91192-24FA-4093-95C1-E48939BB33E2}" type="pres">
      <dgm:prSet presAssocID="{AEF4C0E3-58CA-4495-86DE-9B2360AA0BC4}" presName="bgRect" presStyleLbl="bgShp" presStyleIdx="4" presStyleCnt="6"/>
      <dgm:spPr/>
    </dgm:pt>
    <dgm:pt modelId="{35A08242-55F8-472A-B7A0-15CA97EAFFCB}" type="pres">
      <dgm:prSet presAssocID="{AEF4C0E3-58CA-4495-86DE-9B2360AA0BC4}"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Share With Person"/>
        </a:ext>
      </dgm:extLst>
    </dgm:pt>
    <dgm:pt modelId="{B95CF8EA-925B-49AD-9AF8-636402451AA7}" type="pres">
      <dgm:prSet presAssocID="{AEF4C0E3-58CA-4495-86DE-9B2360AA0BC4}" presName="spaceRect" presStyleCnt="0"/>
      <dgm:spPr/>
    </dgm:pt>
    <dgm:pt modelId="{A116C6D2-58B9-4FAC-B53F-9A3C3BC68B87}" type="pres">
      <dgm:prSet presAssocID="{AEF4C0E3-58CA-4495-86DE-9B2360AA0BC4}" presName="parTx" presStyleLbl="revTx" presStyleIdx="4" presStyleCnt="6">
        <dgm:presLayoutVars>
          <dgm:chMax val="0"/>
          <dgm:chPref val="0"/>
        </dgm:presLayoutVars>
      </dgm:prSet>
      <dgm:spPr/>
    </dgm:pt>
    <dgm:pt modelId="{3546E893-5A32-4BF4-8829-3945327349F5}" type="pres">
      <dgm:prSet presAssocID="{22FF835F-6AC9-410E-8731-EE6BC6A7AD6B}" presName="sibTrans" presStyleCnt="0"/>
      <dgm:spPr/>
    </dgm:pt>
    <dgm:pt modelId="{67480872-313F-4071-9A19-43E2823C01FD}" type="pres">
      <dgm:prSet presAssocID="{1E0A6A8C-E128-4074-A447-390146357D95}" presName="compNode" presStyleCnt="0"/>
      <dgm:spPr/>
    </dgm:pt>
    <dgm:pt modelId="{04BA556E-A13F-4C4C-AD74-6B89E89AC52E}" type="pres">
      <dgm:prSet presAssocID="{1E0A6A8C-E128-4074-A447-390146357D95}" presName="bgRect" presStyleLbl="bgShp" presStyleIdx="5" presStyleCnt="6"/>
      <dgm:spPr/>
    </dgm:pt>
    <dgm:pt modelId="{D96E34AB-5C19-42E9-85E4-6DD23E021D79}" type="pres">
      <dgm:prSet presAssocID="{1E0A6A8C-E128-4074-A447-390146357D95}"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mart Phone"/>
        </a:ext>
      </dgm:extLst>
    </dgm:pt>
    <dgm:pt modelId="{9702469B-C1E7-4D43-90FD-F063F9F03058}" type="pres">
      <dgm:prSet presAssocID="{1E0A6A8C-E128-4074-A447-390146357D95}" presName="spaceRect" presStyleCnt="0"/>
      <dgm:spPr/>
    </dgm:pt>
    <dgm:pt modelId="{98E47B3A-FA44-4A6D-97B5-7B86BA4EEA99}" type="pres">
      <dgm:prSet presAssocID="{1E0A6A8C-E128-4074-A447-390146357D95}" presName="parTx" presStyleLbl="revTx" presStyleIdx="5" presStyleCnt="6">
        <dgm:presLayoutVars>
          <dgm:chMax val="0"/>
          <dgm:chPref val="0"/>
        </dgm:presLayoutVars>
      </dgm:prSet>
      <dgm:spPr/>
    </dgm:pt>
  </dgm:ptLst>
  <dgm:cxnLst>
    <dgm:cxn modelId="{11864315-1848-4460-AF88-CCC085DAA87D}" srcId="{559EA8E2-8003-4F9A-9F12-2943FE1796BF}" destId="{1E0A6A8C-E128-4074-A447-390146357D95}" srcOrd="5" destOrd="0" parTransId="{0D3FFEC1-5503-4960-862E-34418A6BC806}" sibTransId="{287CE4C0-4F8C-483C-B1A1-D08558A882CD}"/>
    <dgm:cxn modelId="{15D9C235-7FB7-4CAC-AB90-9E082EDC33A3}" srcId="{559EA8E2-8003-4F9A-9F12-2943FE1796BF}" destId="{D24DEC0A-996D-4B89-8512-F150E82B113E}" srcOrd="0" destOrd="0" parTransId="{D7AFFCAE-6203-4A4B-8AFF-F0C6E4781210}" sibTransId="{B81D05BC-8790-4FB5-8A6D-93C3197F6B55}"/>
    <dgm:cxn modelId="{6FC77267-2B69-495D-BD03-ADB64F2E3CBC}" type="presOf" srcId="{C084E463-7029-4898-BAF7-9430557B670B}" destId="{7E02BB90-CE34-45D5-85F6-C97CB122440B}" srcOrd="0" destOrd="0" presId="urn:microsoft.com/office/officeart/2018/2/layout/IconVerticalSolidList"/>
    <dgm:cxn modelId="{640B5848-4CBC-4FFC-AA45-0D3E25918DB6}" srcId="{559EA8E2-8003-4F9A-9F12-2943FE1796BF}" destId="{C084E463-7029-4898-BAF7-9430557B670B}" srcOrd="3" destOrd="0" parTransId="{74E6E706-FF60-443E-BAA2-9FD70DBB8A23}" sibTransId="{EFCF773D-4D82-4C1D-923C-2D2ADF384160}"/>
    <dgm:cxn modelId="{8BBB306F-DA6D-485C-9C7B-9226A40B3E58}" type="presOf" srcId="{1E0A6A8C-E128-4074-A447-390146357D95}" destId="{98E47B3A-FA44-4A6D-97B5-7B86BA4EEA99}" srcOrd="0" destOrd="0" presId="urn:microsoft.com/office/officeart/2018/2/layout/IconVerticalSolidList"/>
    <dgm:cxn modelId="{2DBFC174-3E23-444B-9CD1-95DB92E18917}" srcId="{559EA8E2-8003-4F9A-9F12-2943FE1796BF}" destId="{AEF4C0E3-58CA-4495-86DE-9B2360AA0BC4}" srcOrd="4" destOrd="0" parTransId="{E95E0898-5C64-4290-80EA-0A7756DFB593}" sibTransId="{22FF835F-6AC9-410E-8731-EE6BC6A7AD6B}"/>
    <dgm:cxn modelId="{00242086-23A9-48A3-A69E-663DB59DAFF6}" type="presOf" srcId="{0E405F7D-61A0-4C44-8303-7F9980C3716F}" destId="{0FDA8B82-A78D-4A23-9DA2-19EF6BAB45FF}" srcOrd="0" destOrd="0" presId="urn:microsoft.com/office/officeart/2018/2/layout/IconVerticalSolidList"/>
    <dgm:cxn modelId="{71AFF88C-F945-4BC4-9171-23D2FC58FC46}" type="presOf" srcId="{AEF4C0E3-58CA-4495-86DE-9B2360AA0BC4}" destId="{A116C6D2-58B9-4FAC-B53F-9A3C3BC68B87}" srcOrd="0" destOrd="0" presId="urn:microsoft.com/office/officeart/2018/2/layout/IconVerticalSolidList"/>
    <dgm:cxn modelId="{A440F78D-0D2C-44C2-83F1-C2117A0C2F20}" srcId="{559EA8E2-8003-4F9A-9F12-2943FE1796BF}" destId="{0E405F7D-61A0-4C44-8303-7F9980C3716F}" srcOrd="2" destOrd="0" parTransId="{D03E70AE-7D0D-44FB-8B1A-77837BBA2040}" sibTransId="{04C58637-CAEA-4B6C-915B-EC94FAE881B8}"/>
    <dgm:cxn modelId="{379A5ACE-3327-45A4-A36D-C3B3AED9979D}" type="presOf" srcId="{559EA8E2-8003-4F9A-9F12-2943FE1796BF}" destId="{386B3E17-8E0C-4903-B811-C88CD359281E}" srcOrd="0" destOrd="0" presId="urn:microsoft.com/office/officeart/2018/2/layout/IconVerticalSolidList"/>
    <dgm:cxn modelId="{53CA54DA-1715-4B4B-BA6F-C5A1ACDCE4C7}" srcId="{559EA8E2-8003-4F9A-9F12-2943FE1796BF}" destId="{592BFBE4-63E2-40E4-91F5-0E9E4D76915B}" srcOrd="1" destOrd="0" parTransId="{9DA7D588-598E-436D-B49B-5E2BDB255D7D}" sibTransId="{9D818C4F-7D0C-4A1A-96A3-1BD54FBA3CFD}"/>
    <dgm:cxn modelId="{6E3E8BE0-3512-44FD-81AD-9512EC3FF78F}" type="presOf" srcId="{D24DEC0A-996D-4B89-8512-F150E82B113E}" destId="{EBBFECF3-97A6-4FA6-9D42-8941131D7149}" srcOrd="0" destOrd="0" presId="urn:microsoft.com/office/officeart/2018/2/layout/IconVerticalSolidList"/>
    <dgm:cxn modelId="{F5D8E4EA-9184-400E-9460-F8E55AA41570}" type="presOf" srcId="{592BFBE4-63E2-40E4-91F5-0E9E4D76915B}" destId="{CB0C0D34-DA81-4320-ACA8-C0DF168EDC83}" srcOrd="0" destOrd="0" presId="urn:microsoft.com/office/officeart/2018/2/layout/IconVerticalSolidList"/>
    <dgm:cxn modelId="{1977984B-8DF8-402D-9F1A-023F86016C3A}" type="presParOf" srcId="{386B3E17-8E0C-4903-B811-C88CD359281E}" destId="{9CC96439-E6EB-45DE-B85F-3981135EA87F}" srcOrd="0" destOrd="0" presId="urn:microsoft.com/office/officeart/2018/2/layout/IconVerticalSolidList"/>
    <dgm:cxn modelId="{AF3A0A3A-9709-4DA9-9501-E28C9068D017}" type="presParOf" srcId="{9CC96439-E6EB-45DE-B85F-3981135EA87F}" destId="{ED2F0F54-E224-499E-9F38-20B979073237}" srcOrd="0" destOrd="0" presId="urn:microsoft.com/office/officeart/2018/2/layout/IconVerticalSolidList"/>
    <dgm:cxn modelId="{D9883E90-355B-4702-88CE-82BB45165E86}" type="presParOf" srcId="{9CC96439-E6EB-45DE-B85F-3981135EA87F}" destId="{16D4089D-4BEB-4A73-8DD1-4659C65A0CC3}" srcOrd="1" destOrd="0" presId="urn:microsoft.com/office/officeart/2018/2/layout/IconVerticalSolidList"/>
    <dgm:cxn modelId="{3B52C50B-A502-42C0-99CE-4DED7F93712B}" type="presParOf" srcId="{9CC96439-E6EB-45DE-B85F-3981135EA87F}" destId="{6021DD2D-4531-4875-91DC-7A944CABCE6B}" srcOrd="2" destOrd="0" presId="urn:microsoft.com/office/officeart/2018/2/layout/IconVerticalSolidList"/>
    <dgm:cxn modelId="{051CFCF6-BEAE-498C-B8B8-856E81B6DB7B}" type="presParOf" srcId="{9CC96439-E6EB-45DE-B85F-3981135EA87F}" destId="{EBBFECF3-97A6-4FA6-9D42-8941131D7149}" srcOrd="3" destOrd="0" presId="urn:microsoft.com/office/officeart/2018/2/layout/IconVerticalSolidList"/>
    <dgm:cxn modelId="{F2D52959-E101-4342-8621-AC37DA172823}" type="presParOf" srcId="{386B3E17-8E0C-4903-B811-C88CD359281E}" destId="{3A954420-825D-443B-BFF7-41DC7CA439BB}" srcOrd="1" destOrd="0" presId="urn:microsoft.com/office/officeart/2018/2/layout/IconVerticalSolidList"/>
    <dgm:cxn modelId="{CAACF1FD-CBE7-4C69-8077-8615FED3A908}" type="presParOf" srcId="{386B3E17-8E0C-4903-B811-C88CD359281E}" destId="{E14BE5C0-F213-46C8-B56C-D1F0E842B27E}" srcOrd="2" destOrd="0" presId="urn:microsoft.com/office/officeart/2018/2/layout/IconVerticalSolidList"/>
    <dgm:cxn modelId="{A0001C98-9D92-4675-9BF5-ECBB8A6A410C}" type="presParOf" srcId="{E14BE5C0-F213-46C8-B56C-D1F0E842B27E}" destId="{6865F4D4-7ABA-4CC0-A360-605D9268A8F1}" srcOrd="0" destOrd="0" presId="urn:microsoft.com/office/officeart/2018/2/layout/IconVerticalSolidList"/>
    <dgm:cxn modelId="{8C0DBC9B-246B-426B-86D7-16C8E800885A}" type="presParOf" srcId="{E14BE5C0-F213-46C8-B56C-D1F0E842B27E}" destId="{C738E0AE-E930-4BD9-83D0-3B99D678B0E4}" srcOrd="1" destOrd="0" presId="urn:microsoft.com/office/officeart/2018/2/layout/IconVerticalSolidList"/>
    <dgm:cxn modelId="{51D4BE74-088F-4DAE-8723-9BF5C221953E}" type="presParOf" srcId="{E14BE5C0-F213-46C8-B56C-D1F0E842B27E}" destId="{F6C4B39A-963A-44CB-880D-4311CFD63EEB}" srcOrd="2" destOrd="0" presId="urn:microsoft.com/office/officeart/2018/2/layout/IconVerticalSolidList"/>
    <dgm:cxn modelId="{5253ED87-B258-4898-926C-837032C78EFE}" type="presParOf" srcId="{E14BE5C0-F213-46C8-B56C-D1F0E842B27E}" destId="{CB0C0D34-DA81-4320-ACA8-C0DF168EDC83}" srcOrd="3" destOrd="0" presId="urn:microsoft.com/office/officeart/2018/2/layout/IconVerticalSolidList"/>
    <dgm:cxn modelId="{0E75D003-24FC-489E-A1C2-DA31FDE2C141}" type="presParOf" srcId="{386B3E17-8E0C-4903-B811-C88CD359281E}" destId="{7767E87A-11B2-4955-9EE0-CD085B8561B0}" srcOrd="3" destOrd="0" presId="urn:microsoft.com/office/officeart/2018/2/layout/IconVerticalSolidList"/>
    <dgm:cxn modelId="{B545B959-D8E6-4EF9-A87A-37FD1BB2D759}" type="presParOf" srcId="{386B3E17-8E0C-4903-B811-C88CD359281E}" destId="{E304DB67-2C10-4034-BC0D-B24C39F3E794}" srcOrd="4" destOrd="0" presId="urn:microsoft.com/office/officeart/2018/2/layout/IconVerticalSolidList"/>
    <dgm:cxn modelId="{480F0F84-28BD-407A-AEAF-0B7BD35E16AA}" type="presParOf" srcId="{E304DB67-2C10-4034-BC0D-B24C39F3E794}" destId="{AAB16F68-90EF-4AE6-910C-BD0CBD0B5189}" srcOrd="0" destOrd="0" presId="urn:microsoft.com/office/officeart/2018/2/layout/IconVerticalSolidList"/>
    <dgm:cxn modelId="{A80B82D2-C085-40B5-97BB-DFB601AF1D03}" type="presParOf" srcId="{E304DB67-2C10-4034-BC0D-B24C39F3E794}" destId="{81138B83-65B0-4BED-BC13-E6E2308744AE}" srcOrd="1" destOrd="0" presId="urn:microsoft.com/office/officeart/2018/2/layout/IconVerticalSolidList"/>
    <dgm:cxn modelId="{5DDC627F-BEC8-4F82-8659-01B116E4C2B2}" type="presParOf" srcId="{E304DB67-2C10-4034-BC0D-B24C39F3E794}" destId="{23DB2C25-42A2-4977-93DE-561DC887EF35}" srcOrd="2" destOrd="0" presId="urn:microsoft.com/office/officeart/2018/2/layout/IconVerticalSolidList"/>
    <dgm:cxn modelId="{91A20E83-F604-4690-A61E-338E91233A9C}" type="presParOf" srcId="{E304DB67-2C10-4034-BC0D-B24C39F3E794}" destId="{0FDA8B82-A78D-4A23-9DA2-19EF6BAB45FF}" srcOrd="3" destOrd="0" presId="urn:microsoft.com/office/officeart/2018/2/layout/IconVerticalSolidList"/>
    <dgm:cxn modelId="{8BB36674-2DA4-4598-8507-681A7F5FE564}" type="presParOf" srcId="{386B3E17-8E0C-4903-B811-C88CD359281E}" destId="{E7684377-105B-4A70-958A-155542478FE0}" srcOrd="5" destOrd="0" presId="urn:microsoft.com/office/officeart/2018/2/layout/IconVerticalSolidList"/>
    <dgm:cxn modelId="{3C77A04F-A084-4848-BA72-652293F8622F}" type="presParOf" srcId="{386B3E17-8E0C-4903-B811-C88CD359281E}" destId="{9F4D9349-E86F-419D-ACE0-7E3283D1CA57}" srcOrd="6" destOrd="0" presId="urn:microsoft.com/office/officeart/2018/2/layout/IconVerticalSolidList"/>
    <dgm:cxn modelId="{BA16D324-1BC1-4A86-8D57-6EC1DCA8D871}" type="presParOf" srcId="{9F4D9349-E86F-419D-ACE0-7E3283D1CA57}" destId="{DDF0B134-0D07-44E9-BD7C-0CEBC37A9CA6}" srcOrd="0" destOrd="0" presId="urn:microsoft.com/office/officeart/2018/2/layout/IconVerticalSolidList"/>
    <dgm:cxn modelId="{E1D4328E-E727-47C7-ABF2-D02D9CD7B0F8}" type="presParOf" srcId="{9F4D9349-E86F-419D-ACE0-7E3283D1CA57}" destId="{F0108087-70E3-4950-B51B-56A27A241386}" srcOrd="1" destOrd="0" presId="urn:microsoft.com/office/officeart/2018/2/layout/IconVerticalSolidList"/>
    <dgm:cxn modelId="{36D9D3F9-C974-4445-8E29-5EBFB19FCF96}" type="presParOf" srcId="{9F4D9349-E86F-419D-ACE0-7E3283D1CA57}" destId="{D4BD10E2-3B1B-4458-8C6F-607CA73659A2}" srcOrd="2" destOrd="0" presId="urn:microsoft.com/office/officeart/2018/2/layout/IconVerticalSolidList"/>
    <dgm:cxn modelId="{8CB191BA-48C0-46D9-8AB1-B4D2B8873051}" type="presParOf" srcId="{9F4D9349-E86F-419D-ACE0-7E3283D1CA57}" destId="{7E02BB90-CE34-45D5-85F6-C97CB122440B}" srcOrd="3" destOrd="0" presId="urn:microsoft.com/office/officeart/2018/2/layout/IconVerticalSolidList"/>
    <dgm:cxn modelId="{CB687442-F5DD-43DC-B1F3-AA215A3D308A}" type="presParOf" srcId="{386B3E17-8E0C-4903-B811-C88CD359281E}" destId="{CD8C0240-DEF0-4BC5-989F-54842518492B}" srcOrd="7" destOrd="0" presId="urn:microsoft.com/office/officeart/2018/2/layout/IconVerticalSolidList"/>
    <dgm:cxn modelId="{C676317A-2598-4BDC-879A-2A8940F7AE40}" type="presParOf" srcId="{386B3E17-8E0C-4903-B811-C88CD359281E}" destId="{E6269405-5029-4F4C-8E2E-C7359DF52AEE}" srcOrd="8" destOrd="0" presId="urn:microsoft.com/office/officeart/2018/2/layout/IconVerticalSolidList"/>
    <dgm:cxn modelId="{F9624C12-16BF-426F-A46B-EF8F31C5ADD0}" type="presParOf" srcId="{E6269405-5029-4F4C-8E2E-C7359DF52AEE}" destId="{2FA91192-24FA-4093-95C1-E48939BB33E2}" srcOrd="0" destOrd="0" presId="urn:microsoft.com/office/officeart/2018/2/layout/IconVerticalSolidList"/>
    <dgm:cxn modelId="{89C2C8DB-8AA0-4481-8447-0FA56C95640F}" type="presParOf" srcId="{E6269405-5029-4F4C-8E2E-C7359DF52AEE}" destId="{35A08242-55F8-472A-B7A0-15CA97EAFFCB}" srcOrd="1" destOrd="0" presId="urn:microsoft.com/office/officeart/2018/2/layout/IconVerticalSolidList"/>
    <dgm:cxn modelId="{8A139B61-DE2F-4768-8A03-62F03C3335CF}" type="presParOf" srcId="{E6269405-5029-4F4C-8E2E-C7359DF52AEE}" destId="{B95CF8EA-925B-49AD-9AF8-636402451AA7}" srcOrd="2" destOrd="0" presId="urn:microsoft.com/office/officeart/2018/2/layout/IconVerticalSolidList"/>
    <dgm:cxn modelId="{911B91B9-07A6-47AB-AAB0-DF149F4A8242}" type="presParOf" srcId="{E6269405-5029-4F4C-8E2E-C7359DF52AEE}" destId="{A116C6D2-58B9-4FAC-B53F-9A3C3BC68B87}" srcOrd="3" destOrd="0" presId="urn:microsoft.com/office/officeart/2018/2/layout/IconVerticalSolidList"/>
    <dgm:cxn modelId="{DE14EF2D-7C81-483E-8497-7CBC0644D3F8}" type="presParOf" srcId="{386B3E17-8E0C-4903-B811-C88CD359281E}" destId="{3546E893-5A32-4BF4-8829-3945327349F5}" srcOrd="9" destOrd="0" presId="urn:microsoft.com/office/officeart/2018/2/layout/IconVerticalSolidList"/>
    <dgm:cxn modelId="{9814D263-2BDA-4ED9-88C2-698644FCE1B5}" type="presParOf" srcId="{386B3E17-8E0C-4903-B811-C88CD359281E}" destId="{67480872-313F-4071-9A19-43E2823C01FD}" srcOrd="10" destOrd="0" presId="urn:microsoft.com/office/officeart/2018/2/layout/IconVerticalSolidList"/>
    <dgm:cxn modelId="{ABB53083-133B-4CA3-B3F7-B9984BD4C213}" type="presParOf" srcId="{67480872-313F-4071-9A19-43E2823C01FD}" destId="{04BA556E-A13F-4C4C-AD74-6B89E89AC52E}" srcOrd="0" destOrd="0" presId="urn:microsoft.com/office/officeart/2018/2/layout/IconVerticalSolidList"/>
    <dgm:cxn modelId="{AA43C11A-6EFD-49DF-AC5F-D4A6C3AE6064}" type="presParOf" srcId="{67480872-313F-4071-9A19-43E2823C01FD}" destId="{D96E34AB-5C19-42E9-85E4-6DD23E021D79}" srcOrd="1" destOrd="0" presId="urn:microsoft.com/office/officeart/2018/2/layout/IconVerticalSolidList"/>
    <dgm:cxn modelId="{3310E8DE-47C5-4AD1-8787-DFE75F10A3BB}" type="presParOf" srcId="{67480872-313F-4071-9A19-43E2823C01FD}" destId="{9702469B-C1E7-4D43-90FD-F063F9F03058}" srcOrd="2" destOrd="0" presId="urn:microsoft.com/office/officeart/2018/2/layout/IconVerticalSolidList"/>
    <dgm:cxn modelId="{D02A41F5-2525-4510-A057-85F5F182C69D}" type="presParOf" srcId="{67480872-313F-4071-9A19-43E2823C01FD}" destId="{98E47B3A-FA44-4A6D-97B5-7B86BA4EEA99}"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1F0D6267-9EF9-4D89-9884-51369FF752B9}" type="doc">
      <dgm:prSet loTypeId="urn:microsoft.com/office/officeart/2005/8/layout/chevron2" loCatId="process" qsTypeId="urn:microsoft.com/office/officeart/2005/8/quickstyle/simple1" qsCatId="simple" csTypeId="urn:microsoft.com/office/officeart/2005/8/colors/colorful5" csCatId="colorful" phldr="1"/>
      <dgm:spPr/>
      <dgm:t>
        <a:bodyPr/>
        <a:lstStyle/>
        <a:p>
          <a:endParaRPr lang="en-US"/>
        </a:p>
      </dgm:t>
    </dgm:pt>
    <dgm:pt modelId="{42BB81F1-170A-4B17-8C63-66B37F410B0C}">
      <dgm:prSet/>
      <dgm:spPr/>
      <dgm:t>
        <a:bodyPr/>
        <a:lstStyle/>
        <a:p>
          <a:r>
            <a:rPr lang="en-US"/>
            <a:t>Follow</a:t>
          </a:r>
        </a:p>
      </dgm:t>
    </dgm:pt>
    <dgm:pt modelId="{4FB39EC2-1890-4226-AEBE-3EC2EF841FD6}" type="parTrans" cxnId="{12FB0035-2C12-4A42-B9C4-10D6C68FBA1C}">
      <dgm:prSet/>
      <dgm:spPr/>
      <dgm:t>
        <a:bodyPr/>
        <a:lstStyle/>
        <a:p>
          <a:endParaRPr lang="en-US"/>
        </a:p>
      </dgm:t>
    </dgm:pt>
    <dgm:pt modelId="{EFAC9A18-01B0-49CE-A52E-C6AE4B0F4B92}" type="sibTrans" cxnId="{12FB0035-2C12-4A42-B9C4-10D6C68FBA1C}">
      <dgm:prSet/>
      <dgm:spPr/>
      <dgm:t>
        <a:bodyPr/>
        <a:lstStyle/>
        <a:p>
          <a:endParaRPr lang="en-US"/>
        </a:p>
      </dgm:t>
    </dgm:pt>
    <dgm:pt modelId="{5251DEA3-62CA-4E52-80DB-A5CAF9A2CE44}">
      <dgm:prSet/>
      <dgm:spPr/>
      <dgm:t>
        <a:bodyPr/>
        <a:lstStyle/>
        <a:p>
          <a:r>
            <a:rPr lang="en-US"/>
            <a:t>Follow GDPR and data protection policies (UK GOV 2018)</a:t>
          </a:r>
        </a:p>
      </dgm:t>
    </dgm:pt>
    <dgm:pt modelId="{9A5295D8-6292-440B-A852-DEFE34744648}" type="parTrans" cxnId="{46A66FDA-EF00-419C-940D-0A526DA8BECB}">
      <dgm:prSet/>
      <dgm:spPr/>
      <dgm:t>
        <a:bodyPr/>
        <a:lstStyle/>
        <a:p>
          <a:endParaRPr lang="en-US"/>
        </a:p>
      </dgm:t>
    </dgm:pt>
    <dgm:pt modelId="{B4905E5C-6A5F-4B58-9D2E-F3CE46F5AE25}" type="sibTrans" cxnId="{46A66FDA-EF00-419C-940D-0A526DA8BECB}">
      <dgm:prSet/>
      <dgm:spPr/>
      <dgm:t>
        <a:bodyPr/>
        <a:lstStyle/>
        <a:p>
          <a:endParaRPr lang="en-US"/>
        </a:p>
      </dgm:t>
    </dgm:pt>
    <dgm:pt modelId="{F04CBC9A-68C3-47A6-B80D-CC17B96A5906}">
      <dgm:prSet/>
      <dgm:spPr/>
      <dgm:t>
        <a:bodyPr/>
        <a:lstStyle/>
        <a:p>
          <a:r>
            <a:rPr lang="en-US"/>
            <a:t>Share</a:t>
          </a:r>
        </a:p>
      </dgm:t>
    </dgm:pt>
    <dgm:pt modelId="{A109A798-B895-4BC8-8728-AFD213E24789}" type="parTrans" cxnId="{EA5E70C6-53A3-4676-897A-1F93893C170E}">
      <dgm:prSet/>
      <dgm:spPr/>
      <dgm:t>
        <a:bodyPr/>
        <a:lstStyle/>
        <a:p>
          <a:endParaRPr lang="en-US"/>
        </a:p>
      </dgm:t>
    </dgm:pt>
    <dgm:pt modelId="{766D044F-5570-4885-B3B1-5B1214D545D9}" type="sibTrans" cxnId="{EA5E70C6-53A3-4676-897A-1F93893C170E}">
      <dgm:prSet/>
      <dgm:spPr/>
      <dgm:t>
        <a:bodyPr/>
        <a:lstStyle/>
        <a:p>
          <a:endParaRPr lang="en-US"/>
        </a:p>
      </dgm:t>
    </dgm:pt>
    <dgm:pt modelId="{86C0BBDE-79DF-4171-A453-00097B16A677}">
      <dgm:prSet/>
      <dgm:spPr/>
      <dgm:t>
        <a:bodyPr/>
        <a:lstStyle/>
        <a:p>
          <a:r>
            <a:rPr lang="en-US"/>
            <a:t>Only share information when necessary</a:t>
          </a:r>
        </a:p>
      </dgm:t>
    </dgm:pt>
    <dgm:pt modelId="{8A9E0C61-2BD2-4CC5-8B05-DACDEB5FE7FF}" type="parTrans" cxnId="{9F1B5B1E-8DB0-409B-BD62-9C0F84FA1D49}">
      <dgm:prSet/>
      <dgm:spPr/>
      <dgm:t>
        <a:bodyPr/>
        <a:lstStyle/>
        <a:p>
          <a:endParaRPr lang="en-US"/>
        </a:p>
      </dgm:t>
    </dgm:pt>
    <dgm:pt modelId="{DC2A74F0-F2B2-40B0-A60A-A4D30BE82278}" type="sibTrans" cxnId="{9F1B5B1E-8DB0-409B-BD62-9C0F84FA1D49}">
      <dgm:prSet/>
      <dgm:spPr/>
      <dgm:t>
        <a:bodyPr/>
        <a:lstStyle/>
        <a:p>
          <a:endParaRPr lang="en-US"/>
        </a:p>
      </dgm:t>
    </dgm:pt>
    <dgm:pt modelId="{4ADAD8BF-6D5F-4566-B50F-59A1982A576B}">
      <dgm:prSet/>
      <dgm:spPr/>
      <dgm:t>
        <a:bodyPr/>
        <a:lstStyle/>
        <a:p>
          <a:r>
            <a:rPr lang="en-US"/>
            <a:t>Protect</a:t>
          </a:r>
        </a:p>
      </dgm:t>
    </dgm:pt>
    <dgm:pt modelId="{4C319700-5144-46A6-9F13-92712219C584}" type="parTrans" cxnId="{C1E00A31-3356-43D0-AE45-03CE21812BEC}">
      <dgm:prSet/>
      <dgm:spPr/>
      <dgm:t>
        <a:bodyPr/>
        <a:lstStyle/>
        <a:p>
          <a:endParaRPr lang="en-US"/>
        </a:p>
      </dgm:t>
    </dgm:pt>
    <dgm:pt modelId="{B1334D79-FA8B-49D8-A74D-8567D2B58912}" type="sibTrans" cxnId="{C1E00A31-3356-43D0-AE45-03CE21812BEC}">
      <dgm:prSet/>
      <dgm:spPr/>
      <dgm:t>
        <a:bodyPr/>
        <a:lstStyle/>
        <a:p>
          <a:endParaRPr lang="en-US"/>
        </a:p>
      </dgm:t>
    </dgm:pt>
    <dgm:pt modelId="{D1238468-1CA2-481C-ADC7-807DC43E4C82}">
      <dgm:prSet/>
      <dgm:spPr/>
      <dgm:t>
        <a:bodyPr/>
        <a:lstStyle/>
        <a:p>
          <a:r>
            <a:rPr lang="en-US"/>
            <a:t>Protect patient/ service user privacy</a:t>
          </a:r>
        </a:p>
      </dgm:t>
    </dgm:pt>
    <dgm:pt modelId="{09AD7B86-436E-4BEF-AA91-285F23879B45}" type="parTrans" cxnId="{55A6FD04-D582-4455-8926-301EB6973103}">
      <dgm:prSet/>
      <dgm:spPr/>
      <dgm:t>
        <a:bodyPr/>
        <a:lstStyle/>
        <a:p>
          <a:endParaRPr lang="en-US"/>
        </a:p>
      </dgm:t>
    </dgm:pt>
    <dgm:pt modelId="{DC71C153-2FDE-4D05-A75D-115347911992}" type="sibTrans" cxnId="{55A6FD04-D582-4455-8926-301EB6973103}">
      <dgm:prSet/>
      <dgm:spPr/>
      <dgm:t>
        <a:bodyPr/>
        <a:lstStyle/>
        <a:p>
          <a:endParaRPr lang="en-US"/>
        </a:p>
      </dgm:t>
    </dgm:pt>
    <dgm:pt modelId="{6A86F59B-EF42-4B32-B81A-02E604F88A5F}">
      <dgm:prSet/>
      <dgm:spPr/>
      <dgm:t>
        <a:bodyPr/>
        <a:lstStyle/>
        <a:p>
          <a:r>
            <a:rPr lang="en-US"/>
            <a:t>Maintain</a:t>
          </a:r>
        </a:p>
      </dgm:t>
    </dgm:pt>
    <dgm:pt modelId="{11C588FE-9DDB-4665-B720-A5F701BB04E3}" type="parTrans" cxnId="{11266D6A-F3FA-4293-86DD-CD70A3C13E4C}">
      <dgm:prSet/>
      <dgm:spPr/>
      <dgm:t>
        <a:bodyPr/>
        <a:lstStyle/>
        <a:p>
          <a:endParaRPr lang="en-US"/>
        </a:p>
      </dgm:t>
    </dgm:pt>
    <dgm:pt modelId="{EF4DB36A-5416-489A-909E-23602407E393}" type="sibTrans" cxnId="{11266D6A-F3FA-4293-86DD-CD70A3C13E4C}">
      <dgm:prSet/>
      <dgm:spPr/>
      <dgm:t>
        <a:bodyPr/>
        <a:lstStyle/>
        <a:p>
          <a:endParaRPr lang="en-US"/>
        </a:p>
      </dgm:t>
    </dgm:pt>
    <dgm:pt modelId="{945EB46F-36B9-48E1-A61B-BC566E09EC48}">
      <dgm:prSet/>
      <dgm:spPr/>
      <dgm:t>
        <a:bodyPr/>
        <a:lstStyle/>
        <a:p>
          <a:r>
            <a:rPr lang="en-US"/>
            <a:t>Maintain confidentiality at all times </a:t>
          </a:r>
        </a:p>
      </dgm:t>
    </dgm:pt>
    <dgm:pt modelId="{90B5C6BD-7317-46FD-9185-5FD6B12B4905}" type="parTrans" cxnId="{D95E0926-B534-495B-8940-B4AC8D34EEF5}">
      <dgm:prSet/>
      <dgm:spPr/>
      <dgm:t>
        <a:bodyPr/>
        <a:lstStyle/>
        <a:p>
          <a:endParaRPr lang="en-US"/>
        </a:p>
      </dgm:t>
    </dgm:pt>
    <dgm:pt modelId="{84ED4469-385A-4006-9BBA-D9E72F04BFA8}" type="sibTrans" cxnId="{D95E0926-B534-495B-8940-B4AC8D34EEF5}">
      <dgm:prSet/>
      <dgm:spPr/>
      <dgm:t>
        <a:bodyPr/>
        <a:lstStyle/>
        <a:p>
          <a:endParaRPr lang="en-US"/>
        </a:p>
      </dgm:t>
    </dgm:pt>
    <dgm:pt modelId="{D58D34E2-C3C1-4C55-8EE1-C3A4B8F0828A}">
      <dgm:prSet/>
      <dgm:spPr/>
      <dgm:t>
        <a:bodyPr/>
        <a:lstStyle/>
        <a:p>
          <a:r>
            <a:rPr lang="en-US"/>
            <a:t>Staff</a:t>
          </a:r>
        </a:p>
      </dgm:t>
    </dgm:pt>
    <dgm:pt modelId="{A4B3BAB8-41E8-4BD9-85AE-CE4C937DEC8E}" type="parTrans" cxnId="{B6D78FC9-483D-4FAD-BBBC-7D48338C2BE1}">
      <dgm:prSet/>
      <dgm:spPr/>
      <dgm:t>
        <a:bodyPr/>
        <a:lstStyle/>
        <a:p>
          <a:endParaRPr lang="en-US"/>
        </a:p>
      </dgm:t>
    </dgm:pt>
    <dgm:pt modelId="{8439B988-6779-4421-99D3-3CF09A258251}" type="sibTrans" cxnId="{B6D78FC9-483D-4FAD-BBBC-7D48338C2BE1}">
      <dgm:prSet/>
      <dgm:spPr/>
      <dgm:t>
        <a:bodyPr/>
        <a:lstStyle/>
        <a:p>
          <a:endParaRPr lang="en-US"/>
        </a:p>
      </dgm:t>
    </dgm:pt>
    <dgm:pt modelId="{0B0276F6-E260-43DD-8FD5-A0FEF9AE5393}">
      <dgm:prSet/>
      <dgm:spPr/>
      <dgm:t>
        <a:bodyPr/>
        <a:lstStyle/>
        <a:p>
          <a:r>
            <a:rPr lang="en-US"/>
            <a:t>Regular staff training on data protection</a:t>
          </a:r>
        </a:p>
      </dgm:t>
    </dgm:pt>
    <dgm:pt modelId="{0301AACB-A507-43DE-B646-29D6EE45644A}" type="parTrans" cxnId="{C2463F1A-C756-4D0C-B73E-4D5B20844718}">
      <dgm:prSet/>
      <dgm:spPr/>
      <dgm:t>
        <a:bodyPr/>
        <a:lstStyle/>
        <a:p>
          <a:endParaRPr lang="en-US"/>
        </a:p>
      </dgm:t>
    </dgm:pt>
    <dgm:pt modelId="{C4FAC805-66EE-493D-9F18-A6373E07B231}" type="sibTrans" cxnId="{C2463F1A-C756-4D0C-B73E-4D5B20844718}">
      <dgm:prSet/>
      <dgm:spPr/>
      <dgm:t>
        <a:bodyPr/>
        <a:lstStyle/>
        <a:p>
          <a:endParaRPr lang="en-US"/>
        </a:p>
      </dgm:t>
    </dgm:pt>
    <dgm:pt modelId="{DBF79F1B-C6C0-47C1-9611-C298533726C9}" type="pres">
      <dgm:prSet presAssocID="{1F0D6267-9EF9-4D89-9884-51369FF752B9}" presName="linearFlow" presStyleCnt="0">
        <dgm:presLayoutVars>
          <dgm:dir/>
          <dgm:animLvl val="lvl"/>
          <dgm:resizeHandles val="exact"/>
        </dgm:presLayoutVars>
      </dgm:prSet>
      <dgm:spPr/>
    </dgm:pt>
    <dgm:pt modelId="{15D64E3A-4487-4086-88C4-A269C562BD0A}" type="pres">
      <dgm:prSet presAssocID="{42BB81F1-170A-4B17-8C63-66B37F410B0C}" presName="composite" presStyleCnt="0"/>
      <dgm:spPr/>
    </dgm:pt>
    <dgm:pt modelId="{6548A4F5-2781-4B7E-A935-6397A0D48A0F}" type="pres">
      <dgm:prSet presAssocID="{42BB81F1-170A-4B17-8C63-66B37F410B0C}" presName="parentText" presStyleLbl="alignNode1" presStyleIdx="0" presStyleCnt="5">
        <dgm:presLayoutVars>
          <dgm:chMax val="1"/>
          <dgm:bulletEnabled val="1"/>
        </dgm:presLayoutVars>
      </dgm:prSet>
      <dgm:spPr/>
    </dgm:pt>
    <dgm:pt modelId="{D002719E-402C-4564-8AF9-99A1A37378E7}" type="pres">
      <dgm:prSet presAssocID="{42BB81F1-170A-4B17-8C63-66B37F410B0C}" presName="descendantText" presStyleLbl="alignAcc1" presStyleIdx="0" presStyleCnt="5">
        <dgm:presLayoutVars>
          <dgm:bulletEnabled val="1"/>
        </dgm:presLayoutVars>
      </dgm:prSet>
      <dgm:spPr/>
    </dgm:pt>
    <dgm:pt modelId="{68B332B2-148F-425D-B96D-2B89D134EB13}" type="pres">
      <dgm:prSet presAssocID="{EFAC9A18-01B0-49CE-A52E-C6AE4B0F4B92}" presName="sp" presStyleCnt="0"/>
      <dgm:spPr/>
    </dgm:pt>
    <dgm:pt modelId="{DDA072BE-BD69-4FED-BD91-CD3FCD435B56}" type="pres">
      <dgm:prSet presAssocID="{F04CBC9A-68C3-47A6-B80D-CC17B96A5906}" presName="composite" presStyleCnt="0"/>
      <dgm:spPr/>
    </dgm:pt>
    <dgm:pt modelId="{E808FD86-EFC5-42FC-89F5-66EEB1292020}" type="pres">
      <dgm:prSet presAssocID="{F04CBC9A-68C3-47A6-B80D-CC17B96A5906}" presName="parentText" presStyleLbl="alignNode1" presStyleIdx="1" presStyleCnt="5">
        <dgm:presLayoutVars>
          <dgm:chMax val="1"/>
          <dgm:bulletEnabled val="1"/>
        </dgm:presLayoutVars>
      </dgm:prSet>
      <dgm:spPr/>
    </dgm:pt>
    <dgm:pt modelId="{A183FCEA-0D44-4E4C-ACFC-722B782C4589}" type="pres">
      <dgm:prSet presAssocID="{F04CBC9A-68C3-47A6-B80D-CC17B96A5906}" presName="descendantText" presStyleLbl="alignAcc1" presStyleIdx="1" presStyleCnt="5">
        <dgm:presLayoutVars>
          <dgm:bulletEnabled val="1"/>
        </dgm:presLayoutVars>
      </dgm:prSet>
      <dgm:spPr/>
    </dgm:pt>
    <dgm:pt modelId="{D0F2CF91-2D5E-4DDE-AAA4-A7FE4595C661}" type="pres">
      <dgm:prSet presAssocID="{766D044F-5570-4885-B3B1-5B1214D545D9}" presName="sp" presStyleCnt="0"/>
      <dgm:spPr/>
    </dgm:pt>
    <dgm:pt modelId="{5F9D2AB3-C11F-4892-8AF1-6AF8241B9F45}" type="pres">
      <dgm:prSet presAssocID="{4ADAD8BF-6D5F-4566-B50F-59A1982A576B}" presName="composite" presStyleCnt="0"/>
      <dgm:spPr/>
    </dgm:pt>
    <dgm:pt modelId="{3FF603D2-AB3A-4A11-BCFE-ACB44F0A6ACE}" type="pres">
      <dgm:prSet presAssocID="{4ADAD8BF-6D5F-4566-B50F-59A1982A576B}" presName="parentText" presStyleLbl="alignNode1" presStyleIdx="2" presStyleCnt="5">
        <dgm:presLayoutVars>
          <dgm:chMax val="1"/>
          <dgm:bulletEnabled val="1"/>
        </dgm:presLayoutVars>
      </dgm:prSet>
      <dgm:spPr/>
    </dgm:pt>
    <dgm:pt modelId="{C7D02F09-5CBE-443C-8EB4-30EEFF3CA8EC}" type="pres">
      <dgm:prSet presAssocID="{4ADAD8BF-6D5F-4566-B50F-59A1982A576B}" presName="descendantText" presStyleLbl="alignAcc1" presStyleIdx="2" presStyleCnt="5">
        <dgm:presLayoutVars>
          <dgm:bulletEnabled val="1"/>
        </dgm:presLayoutVars>
      </dgm:prSet>
      <dgm:spPr/>
    </dgm:pt>
    <dgm:pt modelId="{73776C60-F593-488F-B6C3-DAA034D1C5D2}" type="pres">
      <dgm:prSet presAssocID="{B1334D79-FA8B-49D8-A74D-8567D2B58912}" presName="sp" presStyleCnt="0"/>
      <dgm:spPr/>
    </dgm:pt>
    <dgm:pt modelId="{2A30F536-ADB3-4FF3-8EAA-8C18D3333898}" type="pres">
      <dgm:prSet presAssocID="{6A86F59B-EF42-4B32-B81A-02E604F88A5F}" presName="composite" presStyleCnt="0"/>
      <dgm:spPr/>
    </dgm:pt>
    <dgm:pt modelId="{21D31E11-F446-44D4-B635-E22564D3B4A1}" type="pres">
      <dgm:prSet presAssocID="{6A86F59B-EF42-4B32-B81A-02E604F88A5F}" presName="parentText" presStyleLbl="alignNode1" presStyleIdx="3" presStyleCnt="5">
        <dgm:presLayoutVars>
          <dgm:chMax val="1"/>
          <dgm:bulletEnabled val="1"/>
        </dgm:presLayoutVars>
      </dgm:prSet>
      <dgm:spPr/>
    </dgm:pt>
    <dgm:pt modelId="{4C06FB4D-DE37-4D84-B423-0648EB89F018}" type="pres">
      <dgm:prSet presAssocID="{6A86F59B-EF42-4B32-B81A-02E604F88A5F}" presName="descendantText" presStyleLbl="alignAcc1" presStyleIdx="3" presStyleCnt="5">
        <dgm:presLayoutVars>
          <dgm:bulletEnabled val="1"/>
        </dgm:presLayoutVars>
      </dgm:prSet>
      <dgm:spPr/>
    </dgm:pt>
    <dgm:pt modelId="{9655F91B-3CD1-412E-9733-41D83CA8F713}" type="pres">
      <dgm:prSet presAssocID="{EF4DB36A-5416-489A-909E-23602407E393}" presName="sp" presStyleCnt="0"/>
      <dgm:spPr/>
    </dgm:pt>
    <dgm:pt modelId="{86CE054A-E6F1-479F-8F18-E1AC4E0E0C82}" type="pres">
      <dgm:prSet presAssocID="{D58D34E2-C3C1-4C55-8EE1-C3A4B8F0828A}" presName="composite" presStyleCnt="0"/>
      <dgm:spPr/>
    </dgm:pt>
    <dgm:pt modelId="{CC790458-772F-448F-84DA-A6637B3DCC02}" type="pres">
      <dgm:prSet presAssocID="{D58D34E2-C3C1-4C55-8EE1-C3A4B8F0828A}" presName="parentText" presStyleLbl="alignNode1" presStyleIdx="4" presStyleCnt="5">
        <dgm:presLayoutVars>
          <dgm:chMax val="1"/>
          <dgm:bulletEnabled val="1"/>
        </dgm:presLayoutVars>
      </dgm:prSet>
      <dgm:spPr/>
    </dgm:pt>
    <dgm:pt modelId="{2F189E05-0BE2-4095-B7A2-A8E50252676B}" type="pres">
      <dgm:prSet presAssocID="{D58D34E2-C3C1-4C55-8EE1-C3A4B8F0828A}" presName="descendantText" presStyleLbl="alignAcc1" presStyleIdx="4" presStyleCnt="5">
        <dgm:presLayoutVars>
          <dgm:bulletEnabled val="1"/>
        </dgm:presLayoutVars>
      </dgm:prSet>
      <dgm:spPr/>
    </dgm:pt>
  </dgm:ptLst>
  <dgm:cxnLst>
    <dgm:cxn modelId="{55A6FD04-D582-4455-8926-301EB6973103}" srcId="{4ADAD8BF-6D5F-4566-B50F-59A1982A576B}" destId="{D1238468-1CA2-481C-ADC7-807DC43E4C82}" srcOrd="0" destOrd="0" parTransId="{09AD7B86-436E-4BEF-AA91-285F23879B45}" sibTransId="{DC71C153-2FDE-4D05-A75D-115347911992}"/>
    <dgm:cxn modelId="{55572A0D-F24E-4CE5-8306-E4BB88D07DAC}" type="presOf" srcId="{6A86F59B-EF42-4B32-B81A-02E604F88A5F}" destId="{21D31E11-F446-44D4-B635-E22564D3B4A1}" srcOrd="0" destOrd="0" presId="urn:microsoft.com/office/officeart/2005/8/layout/chevron2"/>
    <dgm:cxn modelId="{C2463F1A-C756-4D0C-B73E-4D5B20844718}" srcId="{D58D34E2-C3C1-4C55-8EE1-C3A4B8F0828A}" destId="{0B0276F6-E260-43DD-8FD5-A0FEF9AE5393}" srcOrd="0" destOrd="0" parTransId="{0301AACB-A507-43DE-B646-29D6EE45644A}" sibTransId="{C4FAC805-66EE-493D-9F18-A6373E07B231}"/>
    <dgm:cxn modelId="{7CF5CE1B-08C5-48C5-AED8-140B3FC7AB2D}" type="presOf" srcId="{4ADAD8BF-6D5F-4566-B50F-59A1982A576B}" destId="{3FF603D2-AB3A-4A11-BCFE-ACB44F0A6ACE}" srcOrd="0" destOrd="0" presId="urn:microsoft.com/office/officeart/2005/8/layout/chevron2"/>
    <dgm:cxn modelId="{FCBA271C-E02E-4464-88E6-A82D11126318}" type="presOf" srcId="{945EB46F-36B9-48E1-A61B-BC566E09EC48}" destId="{4C06FB4D-DE37-4D84-B423-0648EB89F018}" srcOrd="0" destOrd="0" presId="urn:microsoft.com/office/officeart/2005/8/layout/chevron2"/>
    <dgm:cxn modelId="{9F1B5B1E-8DB0-409B-BD62-9C0F84FA1D49}" srcId="{F04CBC9A-68C3-47A6-B80D-CC17B96A5906}" destId="{86C0BBDE-79DF-4171-A453-00097B16A677}" srcOrd="0" destOrd="0" parTransId="{8A9E0C61-2BD2-4CC5-8B05-DACDEB5FE7FF}" sibTransId="{DC2A74F0-F2B2-40B0-A60A-A4D30BE82278}"/>
    <dgm:cxn modelId="{D95E0926-B534-495B-8940-B4AC8D34EEF5}" srcId="{6A86F59B-EF42-4B32-B81A-02E604F88A5F}" destId="{945EB46F-36B9-48E1-A61B-BC566E09EC48}" srcOrd="0" destOrd="0" parTransId="{90B5C6BD-7317-46FD-9185-5FD6B12B4905}" sibTransId="{84ED4469-385A-4006-9BBA-D9E72F04BFA8}"/>
    <dgm:cxn modelId="{C1E00A31-3356-43D0-AE45-03CE21812BEC}" srcId="{1F0D6267-9EF9-4D89-9884-51369FF752B9}" destId="{4ADAD8BF-6D5F-4566-B50F-59A1982A576B}" srcOrd="2" destOrd="0" parTransId="{4C319700-5144-46A6-9F13-92712219C584}" sibTransId="{B1334D79-FA8B-49D8-A74D-8567D2B58912}"/>
    <dgm:cxn modelId="{12FB0035-2C12-4A42-B9C4-10D6C68FBA1C}" srcId="{1F0D6267-9EF9-4D89-9884-51369FF752B9}" destId="{42BB81F1-170A-4B17-8C63-66B37F410B0C}" srcOrd="0" destOrd="0" parTransId="{4FB39EC2-1890-4226-AEBE-3EC2EF841FD6}" sibTransId="{EFAC9A18-01B0-49CE-A52E-C6AE4B0F4B92}"/>
    <dgm:cxn modelId="{11266D6A-F3FA-4293-86DD-CD70A3C13E4C}" srcId="{1F0D6267-9EF9-4D89-9884-51369FF752B9}" destId="{6A86F59B-EF42-4B32-B81A-02E604F88A5F}" srcOrd="3" destOrd="0" parTransId="{11C588FE-9DDB-4665-B720-A5F701BB04E3}" sibTransId="{EF4DB36A-5416-489A-909E-23602407E393}"/>
    <dgm:cxn modelId="{ACA0904A-7483-4DF7-B7BF-B0153370439E}" type="presOf" srcId="{42BB81F1-170A-4B17-8C63-66B37F410B0C}" destId="{6548A4F5-2781-4B7E-A935-6397A0D48A0F}" srcOrd="0" destOrd="0" presId="urn:microsoft.com/office/officeart/2005/8/layout/chevron2"/>
    <dgm:cxn modelId="{7B6C8556-948F-4F3A-9707-97FFAFF4D955}" type="presOf" srcId="{0B0276F6-E260-43DD-8FD5-A0FEF9AE5393}" destId="{2F189E05-0BE2-4095-B7A2-A8E50252676B}" srcOrd="0" destOrd="0" presId="urn:microsoft.com/office/officeart/2005/8/layout/chevron2"/>
    <dgm:cxn modelId="{426BB28D-C33C-4AB6-BA61-3AC0AB28AE7A}" type="presOf" srcId="{D1238468-1CA2-481C-ADC7-807DC43E4C82}" destId="{C7D02F09-5CBE-443C-8EB4-30EEFF3CA8EC}" srcOrd="0" destOrd="0" presId="urn:microsoft.com/office/officeart/2005/8/layout/chevron2"/>
    <dgm:cxn modelId="{30DCA4A6-096B-4BC2-A0BD-CC49FF8F9C92}" type="presOf" srcId="{5251DEA3-62CA-4E52-80DB-A5CAF9A2CE44}" destId="{D002719E-402C-4564-8AF9-99A1A37378E7}" srcOrd="0" destOrd="0" presId="urn:microsoft.com/office/officeart/2005/8/layout/chevron2"/>
    <dgm:cxn modelId="{0EB219AC-BEFC-48A5-BC64-1698FE3EF4FC}" type="presOf" srcId="{D58D34E2-C3C1-4C55-8EE1-C3A4B8F0828A}" destId="{CC790458-772F-448F-84DA-A6637B3DCC02}" srcOrd="0" destOrd="0" presId="urn:microsoft.com/office/officeart/2005/8/layout/chevron2"/>
    <dgm:cxn modelId="{88DBAFB0-6483-4B51-9E57-395FDA6F2B32}" type="presOf" srcId="{1F0D6267-9EF9-4D89-9884-51369FF752B9}" destId="{DBF79F1B-C6C0-47C1-9611-C298533726C9}" srcOrd="0" destOrd="0" presId="urn:microsoft.com/office/officeart/2005/8/layout/chevron2"/>
    <dgm:cxn modelId="{EA5E70C6-53A3-4676-897A-1F93893C170E}" srcId="{1F0D6267-9EF9-4D89-9884-51369FF752B9}" destId="{F04CBC9A-68C3-47A6-B80D-CC17B96A5906}" srcOrd="1" destOrd="0" parTransId="{A109A798-B895-4BC8-8728-AFD213E24789}" sibTransId="{766D044F-5570-4885-B3B1-5B1214D545D9}"/>
    <dgm:cxn modelId="{B6D78FC9-483D-4FAD-BBBC-7D48338C2BE1}" srcId="{1F0D6267-9EF9-4D89-9884-51369FF752B9}" destId="{D58D34E2-C3C1-4C55-8EE1-C3A4B8F0828A}" srcOrd="4" destOrd="0" parTransId="{A4B3BAB8-41E8-4BD9-85AE-CE4C937DEC8E}" sibTransId="{8439B988-6779-4421-99D3-3CF09A258251}"/>
    <dgm:cxn modelId="{46A66FDA-EF00-419C-940D-0A526DA8BECB}" srcId="{42BB81F1-170A-4B17-8C63-66B37F410B0C}" destId="{5251DEA3-62CA-4E52-80DB-A5CAF9A2CE44}" srcOrd="0" destOrd="0" parTransId="{9A5295D8-6292-440B-A852-DEFE34744648}" sibTransId="{B4905E5C-6A5F-4B58-9D2E-F3CE46F5AE25}"/>
    <dgm:cxn modelId="{E19273E9-FF16-41DC-9266-416CEB7F509C}" type="presOf" srcId="{F04CBC9A-68C3-47A6-B80D-CC17B96A5906}" destId="{E808FD86-EFC5-42FC-89F5-66EEB1292020}" srcOrd="0" destOrd="0" presId="urn:microsoft.com/office/officeart/2005/8/layout/chevron2"/>
    <dgm:cxn modelId="{F20370FD-85A1-4E20-8097-7C147FC6C95B}" type="presOf" srcId="{86C0BBDE-79DF-4171-A453-00097B16A677}" destId="{A183FCEA-0D44-4E4C-ACFC-722B782C4589}" srcOrd="0" destOrd="0" presId="urn:microsoft.com/office/officeart/2005/8/layout/chevron2"/>
    <dgm:cxn modelId="{D90297B5-CDC3-4D33-A143-C48FAC99AEE1}" type="presParOf" srcId="{DBF79F1B-C6C0-47C1-9611-C298533726C9}" destId="{15D64E3A-4487-4086-88C4-A269C562BD0A}" srcOrd="0" destOrd="0" presId="urn:microsoft.com/office/officeart/2005/8/layout/chevron2"/>
    <dgm:cxn modelId="{9A1E978C-5A1A-4B4C-A263-246A69BB0663}" type="presParOf" srcId="{15D64E3A-4487-4086-88C4-A269C562BD0A}" destId="{6548A4F5-2781-4B7E-A935-6397A0D48A0F}" srcOrd="0" destOrd="0" presId="urn:microsoft.com/office/officeart/2005/8/layout/chevron2"/>
    <dgm:cxn modelId="{5ECD269D-83D3-4A3F-B6A8-BBA0AB788FD5}" type="presParOf" srcId="{15D64E3A-4487-4086-88C4-A269C562BD0A}" destId="{D002719E-402C-4564-8AF9-99A1A37378E7}" srcOrd="1" destOrd="0" presId="urn:microsoft.com/office/officeart/2005/8/layout/chevron2"/>
    <dgm:cxn modelId="{4A88EFAB-6E51-430A-8C8F-A05DA102BC4F}" type="presParOf" srcId="{DBF79F1B-C6C0-47C1-9611-C298533726C9}" destId="{68B332B2-148F-425D-B96D-2B89D134EB13}" srcOrd="1" destOrd="0" presId="urn:microsoft.com/office/officeart/2005/8/layout/chevron2"/>
    <dgm:cxn modelId="{F45776EA-B218-4177-898B-30792A9B2278}" type="presParOf" srcId="{DBF79F1B-C6C0-47C1-9611-C298533726C9}" destId="{DDA072BE-BD69-4FED-BD91-CD3FCD435B56}" srcOrd="2" destOrd="0" presId="urn:microsoft.com/office/officeart/2005/8/layout/chevron2"/>
    <dgm:cxn modelId="{41BAB078-13FE-4EB4-8D10-B8F81FD7F8E8}" type="presParOf" srcId="{DDA072BE-BD69-4FED-BD91-CD3FCD435B56}" destId="{E808FD86-EFC5-42FC-89F5-66EEB1292020}" srcOrd="0" destOrd="0" presId="urn:microsoft.com/office/officeart/2005/8/layout/chevron2"/>
    <dgm:cxn modelId="{BAC6764A-0BBB-464D-9483-2164277CB0F1}" type="presParOf" srcId="{DDA072BE-BD69-4FED-BD91-CD3FCD435B56}" destId="{A183FCEA-0D44-4E4C-ACFC-722B782C4589}" srcOrd="1" destOrd="0" presId="urn:microsoft.com/office/officeart/2005/8/layout/chevron2"/>
    <dgm:cxn modelId="{DDDA531E-1AB6-40B8-AD4F-6E6EC06A957F}" type="presParOf" srcId="{DBF79F1B-C6C0-47C1-9611-C298533726C9}" destId="{D0F2CF91-2D5E-4DDE-AAA4-A7FE4595C661}" srcOrd="3" destOrd="0" presId="urn:microsoft.com/office/officeart/2005/8/layout/chevron2"/>
    <dgm:cxn modelId="{D1A02C2F-1AF3-40AC-9F8C-912D43C36107}" type="presParOf" srcId="{DBF79F1B-C6C0-47C1-9611-C298533726C9}" destId="{5F9D2AB3-C11F-4892-8AF1-6AF8241B9F45}" srcOrd="4" destOrd="0" presId="urn:microsoft.com/office/officeart/2005/8/layout/chevron2"/>
    <dgm:cxn modelId="{4272FCA9-F3EB-4B7C-B2FB-DCB802064EB7}" type="presParOf" srcId="{5F9D2AB3-C11F-4892-8AF1-6AF8241B9F45}" destId="{3FF603D2-AB3A-4A11-BCFE-ACB44F0A6ACE}" srcOrd="0" destOrd="0" presId="urn:microsoft.com/office/officeart/2005/8/layout/chevron2"/>
    <dgm:cxn modelId="{378FF035-3288-4936-A607-F5D0BAEBFBAD}" type="presParOf" srcId="{5F9D2AB3-C11F-4892-8AF1-6AF8241B9F45}" destId="{C7D02F09-5CBE-443C-8EB4-30EEFF3CA8EC}" srcOrd="1" destOrd="0" presId="urn:microsoft.com/office/officeart/2005/8/layout/chevron2"/>
    <dgm:cxn modelId="{6FFECBAC-3335-49CF-AED2-26AFC62B94DB}" type="presParOf" srcId="{DBF79F1B-C6C0-47C1-9611-C298533726C9}" destId="{73776C60-F593-488F-B6C3-DAA034D1C5D2}" srcOrd="5" destOrd="0" presId="urn:microsoft.com/office/officeart/2005/8/layout/chevron2"/>
    <dgm:cxn modelId="{F9964949-3422-42F8-B57A-7EFB62D46536}" type="presParOf" srcId="{DBF79F1B-C6C0-47C1-9611-C298533726C9}" destId="{2A30F536-ADB3-4FF3-8EAA-8C18D3333898}" srcOrd="6" destOrd="0" presId="urn:microsoft.com/office/officeart/2005/8/layout/chevron2"/>
    <dgm:cxn modelId="{DEAF0EB6-D04F-40B7-A18F-AF005941EC8B}" type="presParOf" srcId="{2A30F536-ADB3-4FF3-8EAA-8C18D3333898}" destId="{21D31E11-F446-44D4-B635-E22564D3B4A1}" srcOrd="0" destOrd="0" presId="urn:microsoft.com/office/officeart/2005/8/layout/chevron2"/>
    <dgm:cxn modelId="{B13EAFD0-7E9E-4790-8A3F-046B44A059F3}" type="presParOf" srcId="{2A30F536-ADB3-4FF3-8EAA-8C18D3333898}" destId="{4C06FB4D-DE37-4D84-B423-0648EB89F018}" srcOrd="1" destOrd="0" presId="urn:microsoft.com/office/officeart/2005/8/layout/chevron2"/>
    <dgm:cxn modelId="{9529AC1A-5BD9-4A3E-9DFD-6984BEFAA12A}" type="presParOf" srcId="{DBF79F1B-C6C0-47C1-9611-C298533726C9}" destId="{9655F91B-3CD1-412E-9733-41D83CA8F713}" srcOrd="7" destOrd="0" presId="urn:microsoft.com/office/officeart/2005/8/layout/chevron2"/>
    <dgm:cxn modelId="{A0B8CB49-B7B7-410D-A21F-39412C1B4D29}" type="presParOf" srcId="{DBF79F1B-C6C0-47C1-9611-C298533726C9}" destId="{86CE054A-E6F1-479F-8F18-E1AC4E0E0C82}" srcOrd="8" destOrd="0" presId="urn:microsoft.com/office/officeart/2005/8/layout/chevron2"/>
    <dgm:cxn modelId="{4EAC15BF-8EFE-416F-BBEF-0F95386E6352}" type="presParOf" srcId="{86CE054A-E6F1-479F-8F18-E1AC4E0E0C82}" destId="{CC790458-772F-448F-84DA-A6637B3DCC02}" srcOrd="0" destOrd="0" presId="urn:microsoft.com/office/officeart/2005/8/layout/chevron2"/>
    <dgm:cxn modelId="{1E21A9F2-44B9-4E86-BE9E-5B68382DEF93}" type="presParOf" srcId="{86CE054A-E6F1-479F-8F18-E1AC4E0E0C82}" destId="{2F189E05-0BE2-4095-B7A2-A8E50252676B}" srcOrd="1" destOrd="0" presId="urn:microsoft.com/office/officeart/2005/8/layout/chevron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E4814F65-5E03-40F7-9AA8-DAB273C6EB1E}"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FD77BC15-B61C-4CA1-8138-F89204DCD6D1}">
      <dgm:prSet custT="1"/>
      <dgm:spPr/>
      <dgm:t>
        <a:bodyPr/>
        <a:lstStyle/>
        <a:p>
          <a:pPr>
            <a:lnSpc>
              <a:spcPct val="100000"/>
            </a:lnSpc>
          </a:pPr>
          <a:r>
            <a:rPr lang="en-GB" sz="2000">
              <a:latin typeface="Arial" panose="020B0604020202020204" pitchFamily="34" charset="0"/>
              <a:cs typeface="Arial" panose="020B0604020202020204" pitchFamily="34" charset="0"/>
            </a:rPr>
            <a:t>Better communication between staff </a:t>
          </a:r>
          <a:endParaRPr lang="en-US" sz="2000">
            <a:latin typeface="Arial" panose="020B0604020202020204" pitchFamily="34" charset="0"/>
            <a:cs typeface="Arial" panose="020B0604020202020204" pitchFamily="34" charset="0"/>
          </a:endParaRPr>
        </a:p>
      </dgm:t>
    </dgm:pt>
    <dgm:pt modelId="{E1146701-8A65-42E6-A4DD-38727D6F7A1E}" type="parTrans" cxnId="{DEC22554-83A1-41BA-B8AC-18F310D24E62}">
      <dgm:prSet/>
      <dgm:spPr/>
      <dgm:t>
        <a:bodyPr/>
        <a:lstStyle/>
        <a:p>
          <a:endParaRPr lang="en-US"/>
        </a:p>
      </dgm:t>
    </dgm:pt>
    <dgm:pt modelId="{EA61DCD0-49DF-452D-94FF-D521A5A8ED4C}" type="sibTrans" cxnId="{DEC22554-83A1-41BA-B8AC-18F310D24E62}">
      <dgm:prSet/>
      <dgm:spPr/>
      <dgm:t>
        <a:bodyPr/>
        <a:lstStyle/>
        <a:p>
          <a:endParaRPr lang="en-US"/>
        </a:p>
      </dgm:t>
    </dgm:pt>
    <dgm:pt modelId="{FD2C45BA-EDFC-4EF0-A400-B7F0D1551847}">
      <dgm:prSet custT="1"/>
      <dgm:spPr/>
      <dgm:t>
        <a:bodyPr/>
        <a:lstStyle/>
        <a:p>
          <a:pPr>
            <a:lnSpc>
              <a:spcPct val="100000"/>
            </a:lnSpc>
          </a:pPr>
          <a:r>
            <a:rPr lang="en-GB" sz="2000"/>
            <a:t>Improved data protection and security</a:t>
          </a:r>
          <a:endParaRPr lang="en-US" sz="2000"/>
        </a:p>
      </dgm:t>
    </dgm:pt>
    <dgm:pt modelId="{A925CA4F-5F76-4FD9-B8FE-2D998262AC73}" type="parTrans" cxnId="{53A54650-D00B-4072-B366-64D8E14F96E2}">
      <dgm:prSet/>
      <dgm:spPr/>
      <dgm:t>
        <a:bodyPr/>
        <a:lstStyle/>
        <a:p>
          <a:endParaRPr lang="en-US"/>
        </a:p>
      </dgm:t>
    </dgm:pt>
    <dgm:pt modelId="{44CBB741-BC42-4DAE-9DBA-0A01DC3AFB20}" type="sibTrans" cxnId="{53A54650-D00B-4072-B366-64D8E14F96E2}">
      <dgm:prSet/>
      <dgm:spPr/>
      <dgm:t>
        <a:bodyPr/>
        <a:lstStyle/>
        <a:p>
          <a:endParaRPr lang="en-US"/>
        </a:p>
      </dgm:t>
    </dgm:pt>
    <dgm:pt modelId="{AABD2E55-2366-465C-825D-3CF4EB6ACEBF}">
      <dgm:prSet custT="1"/>
      <dgm:spPr/>
      <dgm:t>
        <a:bodyPr/>
        <a:lstStyle/>
        <a:p>
          <a:pPr>
            <a:lnSpc>
              <a:spcPct val="100000"/>
            </a:lnSpc>
          </a:pPr>
          <a:r>
            <a:rPr lang="en-GB" sz="2000">
              <a:latin typeface="Arial" panose="020B0604020202020204" pitchFamily="34" charset="0"/>
              <a:cs typeface="Arial" panose="020B0604020202020204" pitchFamily="34" charset="0"/>
            </a:rPr>
            <a:t>Faster response and coordination</a:t>
          </a:r>
          <a:endParaRPr lang="en-US" sz="2000">
            <a:latin typeface="Arial" panose="020B0604020202020204" pitchFamily="34" charset="0"/>
            <a:cs typeface="Arial" panose="020B0604020202020204" pitchFamily="34" charset="0"/>
          </a:endParaRPr>
        </a:p>
      </dgm:t>
    </dgm:pt>
    <dgm:pt modelId="{A1FB0C5F-677E-4BB9-A58F-E6C21210D025}" type="parTrans" cxnId="{9400E1D2-E2B0-486E-BD31-F19DB0A8EE9E}">
      <dgm:prSet/>
      <dgm:spPr/>
      <dgm:t>
        <a:bodyPr/>
        <a:lstStyle/>
        <a:p>
          <a:endParaRPr lang="en-US"/>
        </a:p>
      </dgm:t>
    </dgm:pt>
    <dgm:pt modelId="{C4C478F5-CE0A-41DF-8A84-CD5D59AA510C}" type="sibTrans" cxnId="{9400E1D2-E2B0-486E-BD31-F19DB0A8EE9E}">
      <dgm:prSet/>
      <dgm:spPr/>
      <dgm:t>
        <a:bodyPr/>
        <a:lstStyle/>
        <a:p>
          <a:endParaRPr lang="en-US"/>
        </a:p>
      </dgm:t>
    </dgm:pt>
    <dgm:pt modelId="{38D474E2-2089-4DFD-803B-2F3C0FE62E12}">
      <dgm:prSet custT="1"/>
      <dgm:spPr/>
      <dgm:t>
        <a:bodyPr/>
        <a:lstStyle/>
        <a:p>
          <a:pPr>
            <a:lnSpc>
              <a:spcPct val="100000"/>
            </a:lnSpc>
          </a:pPr>
          <a:r>
            <a:rPr lang="en-GB" sz="2000">
              <a:latin typeface="Arial" panose="020B0604020202020204" pitchFamily="34" charset="0"/>
              <a:cs typeface="Arial" panose="020B0604020202020204" pitchFamily="34" charset="0"/>
            </a:rPr>
            <a:t>Reduce risk of data breaches</a:t>
          </a:r>
          <a:endParaRPr lang="en-US" sz="2000">
            <a:latin typeface="Arial" panose="020B0604020202020204" pitchFamily="34" charset="0"/>
            <a:cs typeface="Arial" panose="020B0604020202020204" pitchFamily="34" charset="0"/>
          </a:endParaRPr>
        </a:p>
      </dgm:t>
    </dgm:pt>
    <dgm:pt modelId="{0608FE0D-68DA-4C01-BA27-A2A79C6967F3}" type="parTrans" cxnId="{4FDFAE9B-6361-47A9-AC78-9F3BE664D42D}">
      <dgm:prSet/>
      <dgm:spPr/>
      <dgm:t>
        <a:bodyPr/>
        <a:lstStyle/>
        <a:p>
          <a:endParaRPr lang="en-US"/>
        </a:p>
      </dgm:t>
    </dgm:pt>
    <dgm:pt modelId="{A2BEAB83-28D1-4D49-8F7B-0E5FB1584DBA}" type="sibTrans" cxnId="{4FDFAE9B-6361-47A9-AC78-9F3BE664D42D}">
      <dgm:prSet/>
      <dgm:spPr/>
      <dgm:t>
        <a:bodyPr/>
        <a:lstStyle/>
        <a:p>
          <a:endParaRPr lang="en-US"/>
        </a:p>
      </dgm:t>
    </dgm:pt>
    <dgm:pt modelId="{B2E674C9-F13F-4CFB-AC56-54955E451B43}">
      <dgm:prSet custT="1"/>
      <dgm:spPr/>
      <dgm:t>
        <a:bodyPr/>
        <a:lstStyle/>
        <a:p>
          <a:pPr>
            <a:lnSpc>
              <a:spcPct val="100000"/>
            </a:lnSpc>
          </a:pPr>
          <a:r>
            <a:rPr lang="en-GB" sz="2000">
              <a:latin typeface="Arial" panose="020B0604020202020204" pitchFamily="34" charset="0"/>
              <a:cs typeface="Arial" panose="020B0604020202020204" pitchFamily="34" charset="0"/>
            </a:rPr>
            <a:t>More efficient and organised working environment</a:t>
          </a:r>
          <a:endParaRPr lang="en-US" sz="2000">
            <a:latin typeface="Arial" panose="020B0604020202020204" pitchFamily="34" charset="0"/>
            <a:cs typeface="Arial" panose="020B0604020202020204" pitchFamily="34" charset="0"/>
          </a:endParaRPr>
        </a:p>
      </dgm:t>
    </dgm:pt>
    <dgm:pt modelId="{360312A2-6021-4184-A9C2-5F4DAC0514D0}" type="parTrans" cxnId="{3FB69A38-EC54-4FCC-888F-23785703C816}">
      <dgm:prSet/>
      <dgm:spPr/>
      <dgm:t>
        <a:bodyPr/>
        <a:lstStyle/>
        <a:p>
          <a:endParaRPr lang="en-US"/>
        </a:p>
      </dgm:t>
    </dgm:pt>
    <dgm:pt modelId="{BAC41EFC-9F92-40F9-8C9E-86CF61D14A50}" type="sibTrans" cxnId="{3FB69A38-EC54-4FCC-888F-23785703C816}">
      <dgm:prSet/>
      <dgm:spPr/>
      <dgm:t>
        <a:bodyPr/>
        <a:lstStyle/>
        <a:p>
          <a:endParaRPr lang="en-US"/>
        </a:p>
      </dgm:t>
    </dgm:pt>
    <dgm:pt modelId="{22DFD283-E2F9-493A-A12C-E7DD6AAC3B0B}" type="pres">
      <dgm:prSet presAssocID="{E4814F65-5E03-40F7-9AA8-DAB273C6EB1E}" presName="root" presStyleCnt="0">
        <dgm:presLayoutVars>
          <dgm:dir/>
          <dgm:resizeHandles val="exact"/>
        </dgm:presLayoutVars>
      </dgm:prSet>
      <dgm:spPr/>
    </dgm:pt>
    <dgm:pt modelId="{9657C7DF-5BD3-4E04-A8F5-9B59DD932DC6}" type="pres">
      <dgm:prSet presAssocID="{FD77BC15-B61C-4CA1-8138-F89204DCD6D1}" presName="compNode" presStyleCnt="0"/>
      <dgm:spPr/>
    </dgm:pt>
    <dgm:pt modelId="{920D2D40-D8EC-4721-ADDA-397D78539F80}" type="pres">
      <dgm:prSet presAssocID="{FD77BC15-B61C-4CA1-8138-F89204DCD6D1}"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at"/>
        </a:ext>
      </dgm:extLst>
    </dgm:pt>
    <dgm:pt modelId="{4158D948-A90C-436A-8E46-8ABF818EFCAA}" type="pres">
      <dgm:prSet presAssocID="{FD77BC15-B61C-4CA1-8138-F89204DCD6D1}" presName="spaceRect" presStyleCnt="0"/>
      <dgm:spPr/>
    </dgm:pt>
    <dgm:pt modelId="{80576C45-2FDE-4D03-9BAB-75DA026C3F1B}" type="pres">
      <dgm:prSet presAssocID="{FD77BC15-B61C-4CA1-8138-F89204DCD6D1}" presName="textRect" presStyleLbl="revTx" presStyleIdx="0" presStyleCnt="5">
        <dgm:presLayoutVars>
          <dgm:chMax val="1"/>
          <dgm:chPref val="1"/>
        </dgm:presLayoutVars>
      </dgm:prSet>
      <dgm:spPr/>
    </dgm:pt>
    <dgm:pt modelId="{354B05FF-ACE8-4A50-8A30-E63FB6FB3FA4}" type="pres">
      <dgm:prSet presAssocID="{EA61DCD0-49DF-452D-94FF-D521A5A8ED4C}" presName="sibTrans" presStyleCnt="0"/>
      <dgm:spPr/>
    </dgm:pt>
    <dgm:pt modelId="{57181B73-8F0C-4A1D-B27E-0208A2C15645}" type="pres">
      <dgm:prSet presAssocID="{FD2C45BA-EDFC-4EF0-A400-B7F0D1551847}" presName="compNode" presStyleCnt="0"/>
      <dgm:spPr/>
    </dgm:pt>
    <dgm:pt modelId="{D865BA88-DC96-4209-B110-A7C902E33137}" type="pres">
      <dgm:prSet presAssocID="{FD2C45BA-EDFC-4EF0-A400-B7F0D1551847}"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94FAB5A6-8D0D-4D89-965F-67914EA64D83}" type="pres">
      <dgm:prSet presAssocID="{FD2C45BA-EDFC-4EF0-A400-B7F0D1551847}" presName="spaceRect" presStyleCnt="0"/>
      <dgm:spPr/>
    </dgm:pt>
    <dgm:pt modelId="{AEDF2919-5173-4517-9866-88373E581DD6}" type="pres">
      <dgm:prSet presAssocID="{FD2C45BA-EDFC-4EF0-A400-B7F0D1551847}" presName="textRect" presStyleLbl="revTx" presStyleIdx="1" presStyleCnt="5">
        <dgm:presLayoutVars>
          <dgm:chMax val="1"/>
          <dgm:chPref val="1"/>
        </dgm:presLayoutVars>
      </dgm:prSet>
      <dgm:spPr/>
    </dgm:pt>
    <dgm:pt modelId="{28A4E308-C988-45FC-A512-A980CABB7F1E}" type="pres">
      <dgm:prSet presAssocID="{44CBB741-BC42-4DAE-9DBA-0A01DC3AFB20}" presName="sibTrans" presStyleCnt="0"/>
      <dgm:spPr/>
    </dgm:pt>
    <dgm:pt modelId="{F31695B1-DABD-4B5E-A104-4461255C3080}" type="pres">
      <dgm:prSet presAssocID="{AABD2E55-2366-465C-825D-3CF4EB6ACEBF}" presName="compNode" presStyleCnt="0"/>
      <dgm:spPr/>
    </dgm:pt>
    <dgm:pt modelId="{E84F5DC2-0E42-45B9-BFC7-3C7C9DA1C059}" type="pres">
      <dgm:prSet presAssocID="{AABD2E55-2366-465C-825D-3CF4EB6ACEB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2E7B88EA-AE46-4E7B-809A-99F55D5B57E3}" type="pres">
      <dgm:prSet presAssocID="{AABD2E55-2366-465C-825D-3CF4EB6ACEBF}" presName="spaceRect" presStyleCnt="0"/>
      <dgm:spPr/>
    </dgm:pt>
    <dgm:pt modelId="{02A7424B-B9E3-4A1D-8FF8-39735938D653}" type="pres">
      <dgm:prSet presAssocID="{AABD2E55-2366-465C-825D-3CF4EB6ACEBF}" presName="textRect" presStyleLbl="revTx" presStyleIdx="2" presStyleCnt="5">
        <dgm:presLayoutVars>
          <dgm:chMax val="1"/>
          <dgm:chPref val="1"/>
        </dgm:presLayoutVars>
      </dgm:prSet>
      <dgm:spPr/>
    </dgm:pt>
    <dgm:pt modelId="{9FF99B88-AD59-454A-9B47-AE745F28CA5F}" type="pres">
      <dgm:prSet presAssocID="{C4C478F5-CE0A-41DF-8A84-CD5D59AA510C}" presName="sibTrans" presStyleCnt="0"/>
      <dgm:spPr/>
    </dgm:pt>
    <dgm:pt modelId="{75667159-CD10-4EA5-9FAB-26DF14AC75FD}" type="pres">
      <dgm:prSet presAssocID="{38D474E2-2089-4DFD-803B-2F3C0FE62E12}" presName="compNode" presStyleCnt="0"/>
      <dgm:spPr/>
    </dgm:pt>
    <dgm:pt modelId="{91CFD541-6B3B-4B30-93E8-0171C7464C17}" type="pres">
      <dgm:prSet presAssocID="{38D474E2-2089-4DFD-803B-2F3C0FE62E1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ownward trend"/>
        </a:ext>
      </dgm:extLst>
    </dgm:pt>
    <dgm:pt modelId="{AECB9675-7C0E-4C85-9E27-0F9F821AF561}" type="pres">
      <dgm:prSet presAssocID="{38D474E2-2089-4DFD-803B-2F3C0FE62E12}" presName="spaceRect" presStyleCnt="0"/>
      <dgm:spPr/>
    </dgm:pt>
    <dgm:pt modelId="{649F3430-555C-4F3A-A38A-4F8BB0620C5F}" type="pres">
      <dgm:prSet presAssocID="{38D474E2-2089-4DFD-803B-2F3C0FE62E12}" presName="textRect" presStyleLbl="revTx" presStyleIdx="3" presStyleCnt="5">
        <dgm:presLayoutVars>
          <dgm:chMax val="1"/>
          <dgm:chPref val="1"/>
        </dgm:presLayoutVars>
      </dgm:prSet>
      <dgm:spPr/>
    </dgm:pt>
    <dgm:pt modelId="{2F64B196-E16F-48CB-803A-401CA7C6F9B9}" type="pres">
      <dgm:prSet presAssocID="{A2BEAB83-28D1-4D49-8F7B-0E5FB1584DBA}" presName="sibTrans" presStyleCnt="0"/>
      <dgm:spPr/>
    </dgm:pt>
    <dgm:pt modelId="{2BEC5A6D-10A5-4570-AC1E-4D8D48E892CA}" type="pres">
      <dgm:prSet presAssocID="{B2E674C9-F13F-4CFB-AC56-54955E451B43}" presName="compNode" presStyleCnt="0"/>
      <dgm:spPr/>
    </dgm:pt>
    <dgm:pt modelId="{9A6A76CE-27E2-4566-99C0-E751F4A45132}" type="pres">
      <dgm:prSet presAssocID="{B2E674C9-F13F-4CFB-AC56-54955E451B43}"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Head with Gears"/>
        </a:ext>
      </dgm:extLst>
    </dgm:pt>
    <dgm:pt modelId="{2E5853FE-33C3-4495-8A7C-D9399C0B0BC2}" type="pres">
      <dgm:prSet presAssocID="{B2E674C9-F13F-4CFB-AC56-54955E451B43}" presName="spaceRect" presStyleCnt="0"/>
      <dgm:spPr/>
    </dgm:pt>
    <dgm:pt modelId="{97EA66A7-4906-4820-9790-487FAA8F5F60}" type="pres">
      <dgm:prSet presAssocID="{B2E674C9-F13F-4CFB-AC56-54955E451B43}" presName="textRect" presStyleLbl="revTx" presStyleIdx="4" presStyleCnt="5">
        <dgm:presLayoutVars>
          <dgm:chMax val="1"/>
          <dgm:chPref val="1"/>
        </dgm:presLayoutVars>
      </dgm:prSet>
      <dgm:spPr/>
    </dgm:pt>
  </dgm:ptLst>
  <dgm:cxnLst>
    <dgm:cxn modelId="{BD28BD14-541A-4E7F-AAFA-E7B7D2B2A023}" type="presOf" srcId="{FD2C45BA-EDFC-4EF0-A400-B7F0D1551847}" destId="{AEDF2919-5173-4517-9866-88373E581DD6}" srcOrd="0" destOrd="0" presId="urn:microsoft.com/office/officeart/2018/2/layout/IconLabelList"/>
    <dgm:cxn modelId="{3FB69A38-EC54-4FCC-888F-23785703C816}" srcId="{E4814F65-5E03-40F7-9AA8-DAB273C6EB1E}" destId="{B2E674C9-F13F-4CFB-AC56-54955E451B43}" srcOrd="4" destOrd="0" parTransId="{360312A2-6021-4184-A9C2-5F4DAC0514D0}" sibTransId="{BAC41EFC-9F92-40F9-8C9E-86CF61D14A50}"/>
    <dgm:cxn modelId="{53A54650-D00B-4072-B366-64D8E14F96E2}" srcId="{E4814F65-5E03-40F7-9AA8-DAB273C6EB1E}" destId="{FD2C45BA-EDFC-4EF0-A400-B7F0D1551847}" srcOrd="1" destOrd="0" parTransId="{A925CA4F-5F76-4FD9-B8FE-2D998262AC73}" sibTransId="{44CBB741-BC42-4DAE-9DBA-0A01DC3AFB20}"/>
    <dgm:cxn modelId="{DEC22554-83A1-41BA-B8AC-18F310D24E62}" srcId="{E4814F65-5E03-40F7-9AA8-DAB273C6EB1E}" destId="{FD77BC15-B61C-4CA1-8138-F89204DCD6D1}" srcOrd="0" destOrd="0" parTransId="{E1146701-8A65-42E6-A4DD-38727D6F7A1E}" sibTransId="{EA61DCD0-49DF-452D-94FF-D521A5A8ED4C}"/>
    <dgm:cxn modelId="{6E610387-21EF-47B5-9550-0471E37D4BCB}" type="presOf" srcId="{E4814F65-5E03-40F7-9AA8-DAB273C6EB1E}" destId="{22DFD283-E2F9-493A-A12C-E7DD6AAC3B0B}" srcOrd="0" destOrd="0" presId="urn:microsoft.com/office/officeart/2018/2/layout/IconLabelList"/>
    <dgm:cxn modelId="{4FDFAE9B-6361-47A9-AC78-9F3BE664D42D}" srcId="{E4814F65-5E03-40F7-9AA8-DAB273C6EB1E}" destId="{38D474E2-2089-4DFD-803B-2F3C0FE62E12}" srcOrd="3" destOrd="0" parTransId="{0608FE0D-68DA-4C01-BA27-A2A79C6967F3}" sibTransId="{A2BEAB83-28D1-4D49-8F7B-0E5FB1584DBA}"/>
    <dgm:cxn modelId="{EA2B10B9-7DD0-42BA-89E4-D94489F3C408}" type="presOf" srcId="{B2E674C9-F13F-4CFB-AC56-54955E451B43}" destId="{97EA66A7-4906-4820-9790-487FAA8F5F60}" srcOrd="0" destOrd="0" presId="urn:microsoft.com/office/officeart/2018/2/layout/IconLabelList"/>
    <dgm:cxn modelId="{A19F3FBB-1C04-4DCA-B1A6-1BBD199649E8}" type="presOf" srcId="{38D474E2-2089-4DFD-803B-2F3C0FE62E12}" destId="{649F3430-555C-4F3A-A38A-4F8BB0620C5F}" srcOrd="0" destOrd="0" presId="urn:microsoft.com/office/officeart/2018/2/layout/IconLabelList"/>
    <dgm:cxn modelId="{9400E1D2-E2B0-486E-BD31-F19DB0A8EE9E}" srcId="{E4814F65-5E03-40F7-9AA8-DAB273C6EB1E}" destId="{AABD2E55-2366-465C-825D-3CF4EB6ACEBF}" srcOrd="2" destOrd="0" parTransId="{A1FB0C5F-677E-4BB9-A58F-E6C21210D025}" sibTransId="{C4C478F5-CE0A-41DF-8A84-CD5D59AA510C}"/>
    <dgm:cxn modelId="{D2AD6FD3-218D-47B9-B6C3-B82B98CB1ECE}" type="presOf" srcId="{FD77BC15-B61C-4CA1-8138-F89204DCD6D1}" destId="{80576C45-2FDE-4D03-9BAB-75DA026C3F1B}" srcOrd="0" destOrd="0" presId="urn:microsoft.com/office/officeart/2018/2/layout/IconLabelList"/>
    <dgm:cxn modelId="{78742BDE-59FA-4E97-BC71-7DBDDD0DCD18}" type="presOf" srcId="{AABD2E55-2366-465C-825D-3CF4EB6ACEBF}" destId="{02A7424B-B9E3-4A1D-8FF8-39735938D653}" srcOrd="0" destOrd="0" presId="urn:microsoft.com/office/officeart/2018/2/layout/IconLabelList"/>
    <dgm:cxn modelId="{CABCF8BA-349A-45B2-8D15-C368BB3E2614}" type="presParOf" srcId="{22DFD283-E2F9-493A-A12C-E7DD6AAC3B0B}" destId="{9657C7DF-5BD3-4E04-A8F5-9B59DD932DC6}" srcOrd="0" destOrd="0" presId="urn:microsoft.com/office/officeart/2018/2/layout/IconLabelList"/>
    <dgm:cxn modelId="{00AC41D6-C84B-4A30-9115-5D2923F49C35}" type="presParOf" srcId="{9657C7DF-5BD3-4E04-A8F5-9B59DD932DC6}" destId="{920D2D40-D8EC-4721-ADDA-397D78539F80}" srcOrd="0" destOrd="0" presId="urn:microsoft.com/office/officeart/2018/2/layout/IconLabelList"/>
    <dgm:cxn modelId="{D29572AA-573F-453B-B95C-FD83FA61D8B1}" type="presParOf" srcId="{9657C7DF-5BD3-4E04-A8F5-9B59DD932DC6}" destId="{4158D948-A90C-436A-8E46-8ABF818EFCAA}" srcOrd="1" destOrd="0" presId="urn:microsoft.com/office/officeart/2018/2/layout/IconLabelList"/>
    <dgm:cxn modelId="{6378A227-6B95-4855-88D9-500582FA6726}" type="presParOf" srcId="{9657C7DF-5BD3-4E04-A8F5-9B59DD932DC6}" destId="{80576C45-2FDE-4D03-9BAB-75DA026C3F1B}" srcOrd="2" destOrd="0" presId="urn:microsoft.com/office/officeart/2018/2/layout/IconLabelList"/>
    <dgm:cxn modelId="{28EF0958-F291-4CE3-A964-503BCDB4CCB4}" type="presParOf" srcId="{22DFD283-E2F9-493A-A12C-E7DD6AAC3B0B}" destId="{354B05FF-ACE8-4A50-8A30-E63FB6FB3FA4}" srcOrd="1" destOrd="0" presId="urn:microsoft.com/office/officeart/2018/2/layout/IconLabelList"/>
    <dgm:cxn modelId="{8851E994-F228-49CD-9507-3969EA247713}" type="presParOf" srcId="{22DFD283-E2F9-493A-A12C-E7DD6AAC3B0B}" destId="{57181B73-8F0C-4A1D-B27E-0208A2C15645}" srcOrd="2" destOrd="0" presId="urn:microsoft.com/office/officeart/2018/2/layout/IconLabelList"/>
    <dgm:cxn modelId="{109CABA9-3895-4901-89BA-F7C22A4B35F8}" type="presParOf" srcId="{57181B73-8F0C-4A1D-B27E-0208A2C15645}" destId="{D865BA88-DC96-4209-B110-A7C902E33137}" srcOrd="0" destOrd="0" presId="urn:microsoft.com/office/officeart/2018/2/layout/IconLabelList"/>
    <dgm:cxn modelId="{093AAE4F-3018-42BC-9B8A-A58B3DE7C5EF}" type="presParOf" srcId="{57181B73-8F0C-4A1D-B27E-0208A2C15645}" destId="{94FAB5A6-8D0D-4D89-965F-67914EA64D83}" srcOrd="1" destOrd="0" presId="urn:microsoft.com/office/officeart/2018/2/layout/IconLabelList"/>
    <dgm:cxn modelId="{7F5BE1B0-5549-455F-B752-F92030D75931}" type="presParOf" srcId="{57181B73-8F0C-4A1D-B27E-0208A2C15645}" destId="{AEDF2919-5173-4517-9866-88373E581DD6}" srcOrd="2" destOrd="0" presId="urn:microsoft.com/office/officeart/2018/2/layout/IconLabelList"/>
    <dgm:cxn modelId="{A5B73862-969B-4216-A2AF-A4D9CB2CD4C6}" type="presParOf" srcId="{22DFD283-E2F9-493A-A12C-E7DD6AAC3B0B}" destId="{28A4E308-C988-45FC-A512-A980CABB7F1E}" srcOrd="3" destOrd="0" presId="urn:microsoft.com/office/officeart/2018/2/layout/IconLabelList"/>
    <dgm:cxn modelId="{39642492-81FA-4316-815C-71DF7EBC700F}" type="presParOf" srcId="{22DFD283-E2F9-493A-A12C-E7DD6AAC3B0B}" destId="{F31695B1-DABD-4B5E-A104-4461255C3080}" srcOrd="4" destOrd="0" presId="urn:microsoft.com/office/officeart/2018/2/layout/IconLabelList"/>
    <dgm:cxn modelId="{60F838FF-7B73-49F6-B8A7-EAEB4C093244}" type="presParOf" srcId="{F31695B1-DABD-4B5E-A104-4461255C3080}" destId="{E84F5DC2-0E42-45B9-BFC7-3C7C9DA1C059}" srcOrd="0" destOrd="0" presId="urn:microsoft.com/office/officeart/2018/2/layout/IconLabelList"/>
    <dgm:cxn modelId="{A4B56022-EEC5-41BC-8E16-1EFA39C00BBC}" type="presParOf" srcId="{F31695B1-DABD-4B5E-A104-4461255C3080}" destId="{2E7B88EA-AE46-4E7B-809A-99F55D5B57E3}" srcOrd="1" destOrd="0" presId="urn:microsoft.com/office/officeart/2018/2/layout/IconLabelList"/>
    <dgm:cxn modelId="{5F2D85A7-ECA0-4809-8697-E03CE711D43B}" type="presParOf" srcId="{F31695B1-DABD-4B5E-A104-4461255C3080}" destId="{02A7424B-B9E3-4A1D-8FF8-39735938D653}" srcOrd="2" destOrd="0" presId="urn:microsoft.com/office/officeart/2018/2/layout/IconLabelList"/>
    <dgm:cxn modelId="{CD2DBD60-AD53-46D4-960B-BBAD126412A4}" type="presParOf" srcId="{22DFD283-E2F9-493A-A12C-E7DD6AAC3B0B}" destId="{9FF99B88-AD59-454A-9B47-AE745F28CA5F}" srcOrd="5" destOrd="0" presId="urn:microsoft.com/office/officeart/2018/2/layout/IconLabelList"/>
    <dgm:cxn modelId="{38FBB3F6-4679-42F4-8868-400C270E25BB}" type="presParOf" srcId="{22DFD283-E2F9-493A-A12C-E7DD6AAC3B0B}" destId="{75667159-CD10-4EA5-9FAB-26DF14AC75FD}" srcOrd="6" destOrd="0" presId="urn:microsoft.com/office/officeart/2018/2/layout/IconLabelList"/>
    <dgm:cxn modelId="{B32397D6-3722-49BF-90D8-14E208187D77}" type="presParOf" srcId="{75667159-CD10-4EA5-9FAB-26DF14AC75FD}" destId="{91CFD541-6B3B-4B30-93E8-0171C7464C17}" srcOrd="0" destOrd="0" presId="urn:microsoft.com/office/officeart/2018/2/layout/IconLabelList"/>
    <dgm:cxn modelId="{11F0805C-9B51-4881-995C-5D22954CC962}" type="presParOf" srcId="{75667159-CD10-4EA5-9FAB-26DF14AC75FD}" destId="{AECB9675-7C0E-4C85-9E27-0F9F821AF561}" srcOrd="1" destOrd="0" presId="urn:microsoft.com/office/officeart/2018/2/layout/IconLabelList"/>
    <dgm:cxn modelId="{5DA7BC66-5560-4323-9601-E6F1E9CD3E4C}" type="presParOf" srcId="{75667159-CD10-4EA5-9FAB-26DF14AC75FD}" destId="{649F3430-555C-4F3A-A38A-4F8BB0620C5F}" srcOrd="2" destOrd="0" presId="urn:microsoft.com/office/officeart/2018/2/layout/IconLabelList"/>
    <dgm:cxn modelId="{6D808318-907A-4F74-A598-B51891C10697}" type="presParOf" srcId="{22DFD283-E2F9-493A-A12C-E7DD6AAC3B0B}" destId="{2F64B196-E16F-48CB-803A-401CA7C6F9B9}" srcOrd="7" destOrd="0" presId="urn:microsoft.com/office/officeart/2018/2/layout/IconLabelList"/>
    <dgm:cxn modelId="{368C1159-E570-429A-8884-DFDD4B84BC54}" type="presParOf" srcId="{22DFD283-E2F9-493A-A12C-E7DD6AAC3B0B}" destId="{2BEC5A6D-10A5-4570-AC1E-4D8D48E892CA}" srcOrd="8" destOrd="0" presId="urn:microsoft.com/office/officeart/2018/2/layout/IconLabelList"/>
    <dgm:cxn modelId="{D197A2D7-1C0C-4FB9-89F8-E95465EF8E1D}" type="presParOf" srcId="{2BEC5A6D-10A5-4570-AC1E-4D8D48E892CA}" destId="{9A6A76CE-27E2-4566-99C0-E751F4A45132}" srcOrd="0" destOrd="0" presId="urn:microsoft.com/office/officeart/2018/2/layout/IconLabelList"/>
    <dgm:cxn modelId="{16418AED-94FA-4439-AEAA-9A6B66579453}" type="presParOf" srcId="{2BEC5A6D-10A5-4570-AC1E-4D8D48E892CA}" destId="{2E5853FE-33C3-4495-8A7C-D9399C0B0BC2}" srcOrd="1" destOrd="0" presId="urn:microsoft.com/office/officeart/2018/2/layout/IconLabelList"/>
    <dgm:cxn modelId="{5CA91F73-99AC-4D40-9A70-02FE32C13787}" type="presParOf" srcId="{2BEC5A6D-10A5-4570-AC1E-4D8D48E892CA}" destId="{97EA66A7-4906-4820-9790-487FAA8F5F60}"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7579507-D0CB-47EA-AB99-8A04F160E67C}" type="doc">
      <dgm:prSet loTypeId="urn:microsoft.com/office/officeart/2018/2/layout/IconCircleList" loCatId="icon" qsTypeId="urn:microsoft.com/office/officeart/2005/8/quickstyle/simple1" qsCatId="simple" csTypeId="urn:microsoft.com/office/officeart/2018/5/colors/Iconchunking_neutralbg_accent3_2" csCatId="accent3" phldr="1"/>
      <dgm:spPr/>
      <dgm:t>
        <a:bodyPr/>
        <a:lstStyle/>
        <a:p>
          <a:endParaRPr lang="en-US"/>
        </a:p>
      </dgm:t>
    </dgm:pt>
    <dgm:pt modelId="{DA719452-9240-4FAC-9E76-25F9C090EE6B}">
      <dgm:prSet/>
      <dgm:spPr/>
      <dgm:t>
        <a:bodyPr/>
        <a:lstStyle/>
        <a:p>
          <a:pPr>
            <a:lnSpc>
              <a:spcPct val="100000"/>
            </a:lnSpc>
          </a:pPr>
          <a:r>
            <a:rPr lang="en-GB"/>
            <a:t>Microsoft teams improves communication and teamwork</a:t>
          </a:r>
          <a:endParaRPr lang="en-US"/>
        </a:p>
      </dgm:t>
    </dgm:pt>
    <dgm:pt modelId="{FBC3D5D7-8B41-424F-80A9-CCBC8AED1790}" type="parTrans" cxnId="{AEAA3A5A-F516-4E14-B4E6-474E4566E834}">
      <dgm:prSet/>
      <dgm:spPr/>
      <dgm:t>
        <a:bodyPr/>
        <a:lstStyle/>
        <a:p>
          <a:endParaRPr lang="en-US"/>
        </a:p>
      </dgm:t>
    </dgm:pt>
    <dgm:pt modelId="{56BE9876-EBDD-4C3D-92DC-2FFF7DF7275B}" type="sibTrans" cxnId="{AEAA3A5A-F516-4E14-B4E6-474E4566E834}">
      <dgm:prSet/>
      <dgm:spPr/>
      <dgm:t>
        <a:bodyPr/>
        <a:lstStyle/>
        <a:p>
          <a:pPr>
            <a:lnSpc>
              <a:spcPct val="100000"/>
            </a:lnSpc>
          </a:pPr>
          <a:endParaRPr lang="en-US"/>
        </a:p>
      </dgm:t>
    </dgm:pt>
    <dgm:pt modelId="{4F1A751E-284D-46FC-830D-C6DE0AE15AA2}">
      <dgm:prSet/>
      <dgm:spPr/>
      <dgm:t>
        <a:bodyPr/>
        <a:lstStyle/>
        <a:p>
          <a:pPr>
            <a:lnSpc>
              <a:spcPct val="100000"/>
            </a:lnSpc>
          </a:pPr>
          <a:r>
            <a:rPr lang="en-GB"/>
            <a:t>Digital safety plan strengthens data protection </a:t>
          </a:r>
          <a:endParaRPr lang="en-US"/>
        </a:p>
      </dgm:t>
    </dgm:pt>
    <dgm:pt modelId="{D69282E4-1C13-4BDC-A28E-2790709AD2A6}" type="parTrans" cxnId="{D6E0E402-0BCA-491D-9FC2-90EE2254AAAC}">
      <dgm:prSet/>
      <dgm:spPr/>
      <dgm:t>
        <a:bodyPr/>
        <a:lstStyle/>
        <a:p>
          <a:endParaRPr lang="en-US"/>
        </a:p>
      </dgm:t>
    </dgm:pt>
    <dgm:pt modelId="{267328C8-2436-4CEB-A921-69FC8357C8F2}" type="sibTrans" cxnId="{D6E0E402-0BCA-491D-9FC2-90EE2254AAAC}">
      <dgm:prSet/>
      <dgm:spPr/>
      <dgm:t>
        <a:bodyPr/>
        <a:lstStyle/>
        <a:p>
          <a:pPr>
            <a:lnSpc>
              <a:spcPct val="100000"/>
            </a:lnSpc>
          </a:pPr>
          <a:endParaRPr lang="en-US"/>
        </a:p>
      </dgm:t>
    </dgm:pt>
    <dgm:pt modelId="{1D4BE397-C19D-460A-815B-9D1145810BEC}">
      <dgm:prSet/>
      <dgm:spPr/>
      <dgm:t>
        <a:bodyPr/>
        <a:lstStyle/>
        <a:p>
          <a:pPr>
            <a:lnSpc>
              <a:spcPct val="100000"/>
            </a:lnSpc>
          </a:pPr>
          <a:r>
            <a:rPr lang="en-GB"/>
            <a:t>Secure systems improve quality of care</a:t>
          </a:r>
          <a:endParaRPr lang="en-US"/>
        </a:p>
      </dgm:t>
    </dgm:pt>
    <dgm:pt modelId="{59D1D965-330B-4904-84A4-7422A736B414}" type="parTrans" cxnId="{DF10829A-CA6D-45C3-932D-1AF24C708352}">
      <dgm:prSet/>
      <dgm:spPr/>
      <dgm:t>
        <a:bodyPr/>
        <a:lstStyle/>
        <a:p>
          <a:endParaRPr lang="en-US"/>
        </a:p>
      </dgm:t>
    </dgm:pt>
    <dgm:pt modelId="{02DDCCB6-5579-4A09-A8CE-CF14EC1F9F36}" type="sibTrans" cxnId="{DF10829A-CA6D-45C3-932D-1AF24C708352}">
      <dgm:prSet/>
      <dgm:spPr/>
      <dgm:t>
        <a:bodyPr/>
        <a:lstStyle/>
        <a:p>
          <a:pPr>
            <a:lnSpc>
              <a:spcPct val="100000"/>
            </a:lnSpc>
          </a:pPr>
          <a:endParaRPr lang="en-US"/>
        </a:p>
      </dgm:t>
    </dgm:pt>
    <dgm:pt modelId="{AA131BDA-C4E7-4D2A-9078-40816C87697B}">
      <dgm:prSet/>
      <dgm:spPr/>
      <dgm:t>
        <a:bodyPr/>
        <a:lstStyle/>
        <a:p>
          <a:pPr>
            <a:lnSpc>
              <a:spcPct val="100000"/>
            </a:lnSpc>
          </a:pPr>
          <a:r>
            <a:rPr lang="en-GB"/>
            <a:t>Staff training is essential for the success</a:t>
          </a:r>
          <a:endParaRPr lang="en-US"/>
        </a:p>
      </dgm:t>
    </dgm:pt>
    <dgm:pt modelId="{CB8CED3D-2BC7-4550-84DD-BA7EBB18343F}" type="parTrans" cxnId="{AB2300E5-8FF6-4ABE-84B8-CC473A79BC4F}">
      <dgm:prSet/>
      <dgm:spPr/>
      <dgm:t>
        <a:bodyPr/>
        <a:lstStyle/>
        <a:p>
          <a:endParaRPr lang="en-US"/>
        </a:p>
      </dgm:t>
    </dgm:pt>
    <dgm:pt modelId="{128FA279-DFDC-4545-A1F8-89D78BA71EA5}" type="sibTrans" cxnId="{AB2300E5-8FF6-4ABE-84B8-CC473A79BC4F}">
      <dgm:prSet/>
      <dgm:spPr/>
      <dgm:t>
        <a:bodyPr/>
        <a:lstStyle/>
        <a:p>
          <a:endParaRPr lang="en-US"/>
        </a:p>
      </dgm:t>
    </dgm:pt>
    <dgm:pt modelId="{D9FFBF67-7134-4FF9-902E-6C3592EF1E71}" type="pres">
      <dgm:prSet presAssocID="{27579507-D0CB-47EA-AB99-8A04F160E67C}" presName="root" presStyleCnt="0">
        <dgm:presLayoutVars>
          <dgm:dir/>
          <dgm:resizeHandles val="exact"/>
        </dgm:presLayoutVars>
      </dgm:prSet>
      <dgm:spPr/>
    </dgm:pt>
    <dgm:pt modelId="{1DB9887B-0A5B-4D98-BE7F-301414568E76}" type="pres">
      <dgm:prSet presAssocID="{27579507-D0CB-47EA-AB99-8A04F160E67C}" presName="container" presStyleCnt="0">
        <dgm:presLayoutVars>
          <dgm:dir/>
          <dgm:resizeHandles val="exact"/>
        </dgm:presLayoutVars>
      </dgm:prSet>
      <dgm:spPr/>
    </dgm:pt>
    <dgm:pt modelId="{83ABDDB9-BF8D-495B-8F99-5EECBC3B70AB}" type="pres">
      <dgm:prSet presAssocID="{DA719452-9240-4FAC-9E76-25F9C090EE6B}" presName="compNode" presStyleCnt="0"/>
      <dgm:spPr/>
    </dgm:pt>
    <dgm:pt modelId="{0A1DB18B-4E69-43DD-AE1E-251FA63D0401}" type="pres">
      <dgm:prSet presAssocID="{DA719452-9240-4FAC-9E76-25F9C090EE6B}" presName="iconBgRect" presStyleLbl="bgShp" presStyleIdx="0" presStyleCnt="4"/>
      <dgm:spPr/>
    </dgm:pt>
    <dgm:pt modelId="{173538E2-E048-446E-A5F9-1BB31B48E883}" type="pres">
      <dgm:prSet presAssocID="{DA719452-9240-4FAC-9E76-25F9C090EE6B}"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8E07AEE0-418E-44DA-9B31-808609696A42}" type="pres">
      <dgm:prSet presAssocID="{DA719452-9240-4FAC-9E76-25F9C090EE6B}" presName="spaceRect" presStyleCnt="0"/>
      <dgm:spPr/>
    </dgm:pt>
    <dgm:pt modelId="{DE48325B-8835-40DB-A96B-3A8E49227F9E}" type="pres">
      <dgm:prSet presAssocID="{DA719452-9240-4FAC-9E76-25F9C090EE6B}" presName="textRect" presStyleLbl="revTx" presStyleIdx="0" presStyleCnt="4">
        <dgm:presLayoutVars>
          <dgm:chMax val="1"/>
          <dgm:chPref val="1"/>
        </dgm:presLayoutVars>
      </dgm:prSet>
      <dgm:spPr/>
    </dgm:pt>
    <dgm:pt modelId="{BCB6E020-9468-49B2-B32F-CAB75FCB8D65}" type="pres">
      <dgm:prSet presAssocID="{56BE9876-EBDD-4C3D-92DC-2FFF7DF7275B}" presName="sibTrans" presStyleLbl="sibTrans2D1" presStyleIdx="0" presStyleCnt="0"/>
      <dgm:spPr/>
    </dgm:pt>
    <dgm:pt modelId="{3A7BB2F5-9356-4977-8C87-A9B36649916B}" type="pres">
      <dgm:prSet presAssocID="{4F1A751E-284D-46FC-830D-C6DE0AE15AA2}" presName="compNode" presStyleCnt="0"/>
      <dgm:spPr/>
    </dgm:pt>
    <dgm:pt modelId="{26877F63-A216-4C2C-9CD3-70141D4B5159}" type="pres">
      <dgm:prSet presAssocID="{4F1A751E-284D-46FC-830D-C6DE0AE15AA2}" presName="iconBgRect" presStyleLbl="bgShp" presStyleIdx="1" presStyleCnt="4"/>
      <dgm:spPr/>
    </dgm:pt>
    <dgm:pt modelId="{0B8FA84B-BE82-401A-952C-6850E5E65FF0}" type="pres">
      <dgm:prSet presAssocID="{4F1A751E-284D-46FC-830D-C6DE0AE15AA2}"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04F40B60-B1B7-49CF-89BD-E6563D568B83}" type="pres">
      <dgm:prSet presAssocID="{4F1A751E-284D-46FC-830D-C6DE0AE15AA2}" presName="spaceRect" presStyleCnt="0"/>
      <dgm:spPr/>
    </dgm:pt>
    <dgm:pt modelId="{546FC382-A538-4C0E-9361-918E1BE04DD0}" type="pres">
      <dgm:prSet presAssocID="{4F1A751E-284D-46FC-830D-C6DE0AE15AA2}" presName="textRect" presStyleLbl="revTx" presStyleIdx="1" presStyleCnt="4">
        <dgm:presLayoutVars>
          <dgm:chMax val="1"/>
          <dgm:chPref val="1"/>
        </dgm:presLayoutVars>
      </dgm:prSet>
      <dgm:spPr/>
    </dgm:pt>
    <dgm:pt modelId="{2D92CFD2-EDF6-4CEE-A7A0-9F308662C97B}" type="pres">
      <dgm:prSet presAssocID="{267328C8-2436-4CEB-A921-69FC8357C8F2}" presName="sibTrans" presStyleLbl="sibTrans2D1" presStyleIdx="0" presStyleCnt="0"/>
      <dgm:spPr/>
    </dgm:pt>
    <dgm:pt modelId="{9255CB1F-AA50-480E-9CC2-F67E82965DF8}" type="pres">
      <dgm:prSet presAssocID="{1D4BE397-C19D-460A-815B-9D1145810BEC}" presName="compNode" presStyleCnt="0"/>
      <dgm:spPr/>
    </dgm:pt>
    <dgm:pt modelId="{2F95E9D6-B94D-4387-BFC2-FB7678C9F7B5}" type="pres">
      <dgm:prSet presAssocID="{1D4BE397-C19D-460A-815B-9D1145810BEC}" presName="iconBgRect" presStyleLbl="bgShp" presStyleIdx="2" presStyleCnt="4"/>
      <dgm:spPr/>
    </dgm:pt>
    <dgm:pt modelId="{DAF4F435-F3DE-499D-AD0B-27A52482D1BA}" type="pres">
      <dgm:prSet presAssocID="{1D4BE397-C19D-460A-815B-9D1145810BE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edical"/>
        </a:ext>
      </dgm:extLst>
    </dgm:pt>
    <dgm:pt modelId="{EA94C896-E9F3-430F-9E68-3BCCE6C84DAF}" type="pres">
      <dgm:prSet presAssocID="{1D4BE397-C19D-460A-815B-9D1145810BEC}" presName="spaceRect" presStyleCnt="0"/>
      <dgm:spPr/>
    </dgm:pt>
    <dgm:pt modelId="{754DB461-B261-404B-B91E-C629C4C68757}" type="pres">
      <dgm:prSet presAssocID="{1D4BE397-C19D-460A-815B-9D1145810BEC}" presName="textRect" presStyleLbl="revTx" presStyleIdx="2" presStyleCnt="4">
        <dgm:presLayoutVars>
          <dgm:chMax val="1"/>
          <dgm:chPref val="1"/>
        </dgm:presLayoutVars>
      </dgm:prSet>
      <dgm:spPr/>
    </dgm:pt>
    <dgm:pt modelId="{B1D87496-B0AA-4069-B88A-B2F425E85EF3}" type="pres">
      <dgm:prSet presAssocID="{02DDCCB6-5579-4A09-A8CE-CF14EC1F9F36}" presName="sibTrans" presStyleLbl="sibTrans2D1" presStyleIdx="0" presStyleCnt="0"/>
      <dgm:spPr/>
    </dgm:pt>
    <dgm:pt modelId="{BEAD73F9-3654-4B9F-910E-A26527A853BC}" type="pres">
      <dgm:prSet presAssocID="{AA131BDA-C4E7-4D2A-9078-40816C87697B}" presName="compNode" presStyleCnt="0"/>
      <dgm:spPr/>
    </dgm:pt>
    <dgm:pt modelId="{769BACE6-67F6-492A-918B-5C291C27EEBD}" type="pres">
      <dgm:prSet presAssocID="{AA131BDA-C4E7-4D2A-9078-40816C87697B}" presName="iconBgRect" presStyleLbl="bgShp" presStyleIdx="3" presStyleCnt="4"/>
      <dgm:spPr/>
    </dgm:pt>
    <dgm:pt modelId="{B7D37D96-5CAE-4E75-9C6A-78FAB003E73B}" type="pres">
      <dgm:prSet presAssocID="{AA131BDA-C4E7-4D2A-9078-40816C87697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Teacher"/>
        </a:ext>
      </dgm:extLst>
    </dgm:pt>
    <dgm:pt modelId="{781E626A-F815-41A1-B48F-73D268628861}" type="pres">
      <dgm:prSet presAssocID="{AA131BDA-C4E7-4D2A-9078-40816C87697B}" presName="spaceRect" presStyleCnt="0"/>
      <dgm:spPr/>
    </dgm:pt>
    <dgm:pt modelId="{E366EF81-EB9B-4D15-B9EC-0BC1AAF975C5}" type="pres">
      <dgm:prSet presAssocID="{AA131BDA-C4E7-4D2A-9078-40816C87697B}" presName="textRect" presStyleLbl="revTx" presStyleIdx="3" presStyleCnt="4">
        <dgm:presLayoutVars>
          <dgm:chMax val="1"/>
          <dgm:chPref val="1"/>
        </dgm:presLayoutVars>
      </dgm:prSet>
      <dgm:spPr/>
    </dgm:pt>
  </dgm:ptLst>
  <dgm:cxnLst>
    <dgm:cxn modelId="{AF2F0C00-CF16-4595-BB11-DBEA80C31B46}" type="presOf" srcId="{DA719452-9240-4FAC-9E76-25F9C090EE6B}" destId="{DE48325B-8835-40DB-A96B-3A8E49227F9E}" srcOrd="0" destOrd="0" presId="urn:microsoft.com/office/officeart/2018/2/layout/IconCircleList"/>
    <dgm:cxn modelId="{D6E0E402-0BCA-491D-9FC2-90EE2254AAAC}" srcId="{27579507-D0CB-47EA-AB99-8A04F160E67C}" destId="{4F1A751E-284D-46FC-830D-C6DE0AE15AA2}" srcOrd="1" destOrd="0" parTransId="{D69282E4-1C13-4BDC-A28E-2790709AD2A6}" sibTransId="{267328C8-2436-4CEB-A921-69FC8357C8F2}"/>
    <dgm:cxn modelId="{A8607E07-5A6E-4B82-873B-547DBB1D3D88}" type="presOf" srcId="{56BE9876-EBDD-4C3D-92DC-2FFF7DF7275B}" destId="{BCB6E020-9468-49B2-B32F-CAB75FCB8D65}" srcOrd="0" destOrd="0" presId="urn:microsoft.com/office/officeart/2018/2/layout/IconCircleList"/>
    <dgm:cxn modelId="{C5903E1F-01EF-4EFA-A86A-ECC8FD688B1B}" type="presOf" srcId="{4F1A751E-284D-46FC-830D-C6DE0AE15AA2}" destId="{546FC382-A538-4C0E-9361-918E1BE04DD0}" srcOrd="0" destOrd="0" presId="urn:microsoft.com/office/officeart/2018/2/layout/IconCircleList"/>
    <dgm:cxn modelId="{DC32DC25-700A-48A1-8687-694992C4CAD1}" type="presOf" srcId="{27579507-D0CB-47EA-AB99-8A04F160E67C}" destId="{D9FFBF67-7134-4FF9-902E-6C3592EF1E71}" srcOrd="0" destOrd="0" presId="urn:microsoft.com/office/officeart/2018/2/layout/IconCircleList"/>
    <dgm:cxn modelId="{AEAA3A5A-F516-4E14-B4E6-474E4566E834}" srcId="{27579507-D0CB-47EA-AB99-8A04F160E67C}" destId="{DA719452-9240-4FAC-9E76-25F9C090EE6B}" srcOrd="0" destOrd="0" parTransId="{FBC3D5D7-8B41-424F-80A9-CCBC8AED1790}" sibTransId="{56BE9876-EBDD-4C3D-92DC-2FFF7DF7275B}"/>
    <dgm:cxn modelId="{3C1D3788-0237-41DA-88F0-F079FDBFFF73}" type="presOf" srcId="{02DDCCB6-5579-4A09-A8CE-CF14EC1F9F36}" destId="{B1D87496-B0AA-4069-B88A-B2F425E85EF3}" srcOrd="0" destOrd="0" presId="urn:microsoft.com/office/officeart/2018/2/layout/IconCircleList"/>
    <dgm:cxn modelId="{DF10829A-CA6D-45C3-932D-1AF24C708352}" srcId="{27579507-D0CB-47EA-AB99-8A04F160E67C}" destId="{1D4BE397-C19D-460A-815B-9D1145810BEC}" srcOrd="2" destOrd="0" parTransId="{59D1D965-330B-4904-84A4-7422A736B414}" sibTransId="{02DDCCB6-5579-4A09-A8CE-CF14EC1F9F36}"/>
    <dgm:cxn modelId="{3D771ED7-80A8-4032-84DA-3CFC6151082D}" type="presOf" srcId="{1D4BE397-C19D-460A-815B-9D1145810BEC}" destId="{754DB461-B261-404B-B91E-C629C4C68757}" srcOrd="0" destOrd="0" presId="urn:microsoft.com/office/officeart/2018/2/layout/IconCircleList"/>
    <dgm:cxn modelId="{AB2300E5-8FF6-4ABE-84B8-CC473A79BC4F}" srcId="{27579507-D0CB-47EA-AB99-8A04F160E67C}" destId="{AA131BDA-C4E7-4D2A-9078-40816C87697B}" srcOrd="3" destOrd="0" parTransId="{CB8CED3D-2BC7-4550-84DD-BA7EBB18343F}" sibTransId="{128FA279-DFDC-4545-A1F8-89D78BA71EA5}"/>
    <dgm:cxn modelId="{59756CF8-5058-460C-95BE-772FEC25B911}" type="presOf" srcId="{AA131BDA-C4E7-4D2A-9078-40816C87697B}" destId="{E366EF81-EB9B-4D15-B9EC-0BC1AAF975C5}" srcOrd="0" destOrd="0" presId="urn:microsoft.com/office/officeart/2018/2/layout/IconCircleList"/>
    <dgm:cxn modelId="{65EEC6FD-A6AC-4F98-9420-56BEE2C2AE19}" type="presOf" srcId="{267328C8-2436-4CEB-A921-69FC8357C8F2}" destId="{2D92CFD2-EDF6-4CEE-A7A0-9F308662C97B}" srcOrd="0" destOrd="0" presId="urn:microsoft.com/office/officeart/2018/2/layout/IconCircleList"/>
    <dgm:cxn modelId="{D8F03BB7-994F-4485-84A3-158447CC63B5}" type="presParOf" srcId="{D9FFBF67-7134-4FF9-902E-6C3592EF1E71}" destId="{1DB9887B-0A5B-4D98-BE7F-301414568E76}" srcOrd="0" destOrd="0" presId="urn:microsoft.com/office/officeart/2018/2/layout/IconCircleList"/>
    <dgm:cxn modelId="{8DDAB80E-9EEB-47A0-A6D7-B20C886442AD}" type="presParOf" srcId="{1DB9887B-0A5B-4D98-BE7F-301414568E76}" destId="{83ABDDB9-BF8D-495B-8F99-5EECBC3B70AB}" srcOrd="0" destOrd="0" presId="urn:microsoft.com/office/officeart/2018/2/layout/IconCircleList"/>
    <dgm:cxn modelId="{5A96A70E-F022-48CA-B05E-AFEED8221F93}" type="presParOf" srcId="{83ABDDB9-BF8D-495B-8F99-5EECBC3B70AB}" destId="{0A1DB18B-4E69-43DD-AE1E-251FA63D0401}" srcOrd="0" destOrd="0" presId="urn:microsoft.com/office/officeart/2018/2/layout/IconCircleList"/>
    <dgm:cxn modelId="{716AA9BD-0362-49E6-8232-211DFFF5F705}" type="presParOf" srcId="{83ABDDB9-BF8D-495B-8F99-5EECBC3B70AB}" destId="{173538E2-E048-446E-A5F9-1BB31B48E883}" srcOrd="1" destOrd="0" presId="urn:microsoft.com/office/officeart/2018/2/layout/IconCircleList"/>
    <dgm:cxn modelId="{538B4A23-C155-41E0-B989-E132BD93A511}" type="presParOf" srcId="{83ABDDB9-BF8D-495B-8F99-5EECBC3B70AB}" destId="{8E07AEE0-418E-44DA-9B31-808609696A42}" srcOrd="2" destOrd="0" presId="urn:microsoft.com/office/officeart/2018/2/layout/IconCircleList"/>
    <dgm:cxn modelId="{AD920E86-F640-4152-A137-79420C3DD21D}" type="presParOf" srcId="{83ABDDB9-BF8D-495B-8F99-5EECBC3B70AB}" destId="{DE48325B-8835-40DB-A96B-3A8E49227F9E}" srcOrd="3" destOrd="0" presId="urn:microsoft.com/office/officeart/2018/2/layout/IconCircleList"/>
    <dgm:cxn modelId="{EDDD1055-E794-49CB-9DD6-E4842445084A}" type="presParOf" srcId="{1DB9887B-0A5B-4D98-BE7F-301414568E76}" destId="{BCB6E020-9468-49B2-B32F-CAB75FCB8D65}" srcOrd="1" destOrd="0" presId="urn:microsoft.com/office/officeart/2018/2/layout/IconCircleList"/>
    <dgm:cxn modelId="{1FC6D0EB-E98C-4E63-92B1-BCDD263C8610}" type="presParOf" srcId="{1DB9887B-0A5B-4D98-BE7F-301414568E76}" destId="{3A7BB2F5-9356-4977-8C87-A9B36649916B}" srcOrd="2" destOrd="0" presId="urn:microsoft.com/office/officeart/2018/2/layout/IconCircleList"/>
    <dgm:cxn modelId="{83978649-158F-4052-B253-69086261B867}" type="presParOf" srcId="{3A7BB2F5-9356-4977-8C87-A9B36649916B}" destId="{26877F63-A216-4C2C-9CD3-70141D4B5159}" srcOrd="0" destOrd="0" presId="urn:microsoft.com/office/officeart/2018/2/layout/IconCircleList"/>
    <dgm:cxn modelId="{27B10D55-29C0-4009-A8D7-BAD01DB16FD7}" type="presParOf" srcId="{3A7BB2F5-9356-4977-8C87-A9B36649916B}" destId="{0B8FA84B-BE82-401A-952C-6850E5E65FF0}" srcOrd="1" destOrd="0" presId="urn:microsoft.com/office/officeart/2018/2/layout/IconCircleList"/>
    <dgm:cxn modelId="{2A2B18C0-D27F-40C8-B0F6-921A8AF9832A}" type="presParOf" srcId="{3A7BB2F5-9356-4977-8C87-A9B36649916B}" destId="{04F40B60-B1B7-49CF-89BD-E6563D568B83}" srcOrd="2" destOrd="0" presId="urn:microsoft.com/office/officeart/2018/2/layout/IconCircleList"/>
    <dgm:cxn modelId="{76E9AC6E-D1D9-4FC8-9F1E-D3804879176D}" type="presParOf" srcId="{3A7BB2F5-9356-4977-8C87-A9B36649916B}" destId="{546FC382-A538-4C0E-9361-918E1BE04DD0}" srcOrd="3" destOrd="0" presId="urn:microsoft.com/office/officeart/2018/2/layout/IconCircleList"/>
    <dgm:cxn modelId="{8D332426-FFA7-4225-9D37-9251A73B09D2}" type="presParOf" srcId="{1DB9887B-0A5B-4D98-BE7F-301414568E76}" destId="{2D92CFD2-EDF6-4CEE-A7A0-9F308662C97B}" srcOrd="3" destOrd="0" presId="urn:microsoft.com/office/officeart/2018/2/layout/IconCircleList"/>
    <dgm:cxn modelId="{19D4F77A-2A5A-496D-A41F-183773155A3C}" type="presParOf" srcId="{1DB9887B-0A5B-4D98-BE7F-301414568E76}" destId="{9255CB1F-AA50-480E-9CC2-F67E82965DF8}" srcOrd="4" destOrd="0" presId="urn:microsoft.com/office/officeart/2018/2/layout/IconCircleList"/>
    <dgm:cxn modelId="{DEA95C57-D002-4AAA-B17F-1A640603D5A9}" type="presParOf" srcId="{9255CB1F-AA50-480E-9CC2-F67E82965DF8}" destId="{2F95E9D6-B94D-4387-BFC2-FB7678C9F7B5}" srcOrd="0" destOrd="0" presId="urn:microsoft.com/office/officeart/2018/2/layout/IconCircleList"/>
    <dgm:cxn modelId="{DC9AC0EF-C704-455D-865F-3A1A0CF53D96}" type="presParOf" srcId="{9255CB1F-AA50-480E-9CC2-F67E82965DF8}" destId="{DAF4F435-F3DE-499D-AD0B-27A52482D1BA}" srcOrd="1" destOrd="0" presId="urn:microsoft.com/office/officeart/2018/2/layout/IconCircleList"/>
    <dgm:cxn modelId="{CBBDB7FA-1932-4118-8461-9379821C40F5}" type="presParOf" srcId="{9255CB1F-AA50-480E-9CC2-F67E82965DF8}" destId="{EA94C896-E9F3-430F-9E68-3BCCE6C84DAF}" srcOrd="2" destOrd="0" presId="urn:microsoft.com/office/officeart/2018/2/layout/IconCircleList"/>
    <dgm:cxn modelId="{1EBA9F2B-5B80-44D7-BF23-5244DF8DD94E}" type="presParOf" srcId="{9255CB1F-AA50-480E-9CC2-F67E82965DF8}" destId="{754DB461-B261-404B-B91E-C629C4C68757}" srcOrd="3" destOrd="0" presId="urn:microsoft.com/office/officeart/2018/2/layout/IconCircleList"/>
    <dgm:cxn modelId="{D0E8E213-FF3C-4792-9932-B0BB2C9DEA2C}" type="presParOf" srcId="{1DB9887B-0A5B-4D98-BE7F-301414568E76}" destId="{B1D87496-B0AA-4069-B88A-B2F425E85EF3}" srcOrd="5" destOrd="0" presId="urn:microsoft.com/office/officeart/2018/2/layout/IconCircleList"/>
    <dgm:cxn modelId="{B5FF9318-B302-44FF-B5F8-A06EBC62160C}" type="presParOf" srcId="{1DB9887B-0A5B-4D98-BE7F-301414568E76}" destId="{BEAD73F9-3654-4B9F-910E-A26527A853BC}" srcOrd="6" destOrd="0" presId="urn:microsoft.com/office/officeart/2018/2/layout/IconCircleList"/>
    <dgm:cxn modelId="{2F83628A-80ED-4CF2-925A-9749BBD12EFC}" type="presParOf" srcId="{BEAD73F9-3654-4B9F-910E-A26527A853BC}" destId="{769BACE6-67F6-492A-918B-5C291C27EEBD}" srcOrd="0" destOrd="0" presId="urn:microsoft.com/office/officeart/2018/2/layout/IconCircleList"/>
    <dgm:cxn modelId="{3E839AC3-0EE1-4A19-BEA4-FF34B307918A}" type="presParOf" srcId="{BEAD73F9-3654-4B9F-910E-A26527A853BC}" destId="{B7D37D96-5CAE-4E75-9C6A-78FAB003E73B}" srcOrd="1" destOrd="0" presId="urn:microsoft.com/office/officeart/2018/2/layout/IconCircleList"/>
    <dgm:cxn modelId="{B45F5647-421C-41A5-B16C-EA320A073BE1}" type="presParOf" srcId="{BEAD73F9-3654-4B9F-910E-A26527A853BC}" destId="{781E626A-F815-41A1-B48F-73D268628861}" srcOrd="2" destOrd="0" presId="urn:microsoft.com/office/officeart/2018/2/layout/IconCircleList"/>
    <dgm:cxn modelId="{8DE73BFF-1C6D-47BF-AAA1-118A8B4C5157}" type="presParOf" srcId="{BEAD73F9-3654-4B9F-910E-A26527A853BC}" destId="{E366EF81-EB9B-4D15-B9EC-0BC1AAF975C5}"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F0F54-E224-499E-9F38-20B979073237}">
      <dsp:nvSpPr>
        <dsp:cNvPr id="0" name=""/>
        <dsp:cNvSpPr/>
      </dsp:nvSpPr>
      <dsp:spPr>
        <a:xfrm>
          <a:off x="0" y="3531"/>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D4089D-4BEB-4A73-8DD1-4659C65A0CC3}">
      <dsp:nvSpPr>
        <dsp:cNvPr id="0" name=""/>
        <dsp:cNvSpPr/>
      </dsp:nvSpPr>
      <dsp:spPr>
        <a:xfrm>
          <a:off x="145049" y="111419"/>
          <a:ext cx="263983" cy="2637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BBFECF3-97A6-4FA6-9D42-8941131D7149}">
      <dsp:nvSpPr>
        <dsp:cNvPr id="0" name=""/>
        <dsp:cNvSpPr/>
      </dsp:nvSpPr>
      <dsp:spPr>
        <a:xfrm>
          <a:off x="554081" y="3531"/>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According to the (NHS,2025). Microsoft teams is a collaboration tool, providing the technology for people to work together remotely and share information easily.</a:t>
          </a:r>
          <a:endParaRPr lang="en-US" sz="2000" kern="1200">
            <a:latin typeface="Arial" panose="020B0604020202020204" pitchFamily="34" charset="0"/>
            <a:cs typeface="Arial" panose="020B0604020202020204" pitchFamily="34" charset="0"/>
          </a:endParaRPr>
        </a:p>
      </dsp:txBody>
      <dsp:txXfrm>
        <a:off x="554081" y="3531"/>
        <a:ext cx="9895238" cy="599376"/>
      </dsp:txXfrm>
    </dsp:sp>
    <dsp:sp modelId="{6865F4D4-7ABA-4CC0-A360-605D9268A8F1}">
      <dsp:nvSpPr>
        <dsp:cNvPr id="0" name=""/>
        <dsp:cNvSpPr/>
      </dsp:nvSpPr>
      <dsp:spPr>
        <a:xfrm>
          <a:off x="0" y="752752"/>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38E0AE-E930-4BD9-83D0-3B99D678B0E4}">
      <dsp:nvSpPr>
        <dsp:cNvPr id="0" name=""/>
        <dsp:cNvSpPr/>
      </dsp:nvSpPr>
      <dsp:spPr>
        <a:xfrm>
          <a:off x="145049" y="860640"/>
          <a:ext cx="263983" cy="2637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B0C0D34-DA81-4320-ACA8-C0DF168EDC83}">
      <dsp:nvSpPr>
        <dsp:cNvPr id="0" name=""/>
        <dsp:cNvSpPr/>
      </dsp:nvSpPr>
      <dsp:spPr>
        <a:xfrm>
          <a:off x="554081" y="752752"/>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Start calls and send messages on the go</a:t>
          </a:r>
          <a:endParaRPr lang="en-US" sz="2000" kern="1200">
            <a:latin typeface="Arial" panose="020B0604020202020204" pitchFamily="34" charset="0"/>
            <a:cs typeface="Arial" panose="020B0604020202020204" pitchFamily="34" charset="0"/>
          </a:endParaRPr>
        </a:p>
      </dsp:txBody>
      <dsp:txXfrm>
        <a:off x="554081" y="752752"/>
        <a:ext cx="9895238" cy="599376"/>
      </dsp:txXfrm>
    </dsp:sp>
    <dsp:sp modelId="{AAB16F68-90EF-4AE6-910C-BD0CBD0B5189}">
      <dsp:nvSpPr>
        <dsp:cNvPr id="0" name=""/>
        <dsp:cNvSpPr/>
      </dsp:nvSpPr>
      <dsp:spPr>
        <a:xfrm>
          <a:off x="0" y="1501973"/>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1138B83-65B0-4BED-BC13-E6E2308744AE}">
      <dsp:nvSpPr>
        <dsp:cNvPr id="0" name=""/>
        <dsp:cNvSpPr/>
      </dsp:nvSpPr>
      <dsp:spPr>
        <a:xfrm>
          <a:off x="145049" y="1609861"/>
          <a:ext cx="263983" cy="2637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DA8B82-A78D-4A23-9DA2-19EF6BAB45FF}">
      <dsp:nvSpPr>
        <dsp:cNvPr id="0" name=""/>
        <dsp:cNvSpPr/>
      </dsp:nvSpPr>
      <dsp:spPr>
        <a:xfrm>
          <a:off x="554081" y="1501973"/>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Collaborate with multi-disciplinary teams and organise your work into different channels for more structured collaboration </a:t>
          </a:r>
          <a:endParaRPr lang="en-US" sz="2000" kern="1200">
            <a:latin typeface="Arial" panose="020B0604020202020204" pitchFamily="34" charset="0"/>
            <a:cs typeface="Arial" panose="020B0604020202020204" pitchFamily="34" charset="0"/>
          </a:endParaRPr>
        </a:p>
      </dsp:txBody>
      <dsp:txXfrm>
        <a:off x="554081" y="1501973"/>
        <a:ext cx="9895238" cy="599376"/>
      </dsp:txXfrm>
    </dsp:sp>
    <dsp:sp modelId="{DDF0B134-0D07-44E9-BD7C-0CEBC37A9CA6}">
      <dsp:nvSpPr>
        <dsp:cNvPr id="0" name=""/>
        <dsp:cNvSpPr/>
      </dsp:nvSpPr>
      <dsp:spPr>
        <a:xfrm>
          <a:off x="0" y="2186355"/>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0108087-70E3-4950-B51B-56A27A241386}">
      <dsp:nvSpPr>
        <dsp:cNvPr id="0" name=""/>
        <dsp:cNvSpPr/>
      </dsp:nvSpPr>
      <dsp:spPr>
        <a:xfrm>
          <a:off x="145049" y="2359081"/>
          <a:ext cx="263983" cy="2637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E02BB90-CE34-45D5-85F6-C97CB122440B}">
      <dsp:nvSpPr>
        <dsp:cNvPr id="0" name=""/>
        <dsp:cNvSpPr/>
      </dsp:nvSpPr>
      <dsp:spPr>
        <a:xfrm>
          <a:off x="554081" y="2251194"/>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Meeting Scheduling and updated rotas </a:t>
          </a:r>
          <a:endParaRPr lang="en-US" sz="2000" kern="1200">
            <a:latin typeface="Arial" panose="020B0604020202020204" pitchFamily="34" charset="0"/>
            <a:cs typeface="Arial" panose="020B0604020202020204" pitchFamily="34" charset="0"/>
          </a:endParaRPr>
        </a:p>
      </dsp:txBody>
      <dsp:txXfrm>
        <a:off x="554081" y="2251194"/>
        <a:ext cx="9895238" cy="599376"/>
      </dsp:txXfrm>
    </dsp:sp>
    <dsp:sp modelId="{2FA91192-24FA-4093-95C1-E48939BB33E2}">
      <dsp:nvSpPr>
        <dsp:cNvPr id="0" name=""/>
        <dsp:cNvSpPr/>
      </dsp:nvSpPr>
      <dsp:spPr>
        <a:xfrm>
          <a:off x="0" y="3000414"/>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A08242-55F8-472A-B7A0-15CA97EAFFCB}">
      <dsp:nvSpPr>
        <dsp:cNvPr id="0" name=""/>
        <dsp:cNvSpPr/>
      </dsp:nvSpPr>
      <dsp:spPr>
        <a:xfrm>
          <a:off x="145049" y="3108302"/>
          <a:ext cx="263983" cy="2637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16C6D2-58B9-4FAC-B53F-9A3C3BC68B87}">
      <dsp:nvSpPr>
        <dsp:cNvPr id="0" name=""/>
        <dsp:cNvSpPr/>
      </dsp:nvSpPr>
      <dsp:spPr>
        <a:xfrm>
          <a:off x="554081" y="3000414"/>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Virtual Handovers: Staff can hold brief call at the start of the shift or end to discuss clients needs, ensuring a smooth transition without them having to travel to the main office.</a:t>
          </a:r>
          <a:endParaRPr lang="en-US" sz="2000" kern="1200">
            <a:latin typeface="Arial" panose="020B0604020202020204" pitchFamily="34" charset="0"/>
            <a:cs typeface="Arial" panose="020B0604020202020204" pitchFamily="34" charset="0"/>
          </a:endParaRPr>
        </a:p>
      </dsp:txBody>
      <dsp:txXfrm>
        <a:off x="554081" y="3000414"/>
        <a:ext cx="9895238" cy="599376"/>
      </dsp:txXfrm>
    </dsp:sp>
    <dsp:sp modelId="{04BA556E-A13F-4C4C-AD74-6B89E89AC52E}">
      <dsp:nvSpPr>
        <dsp:cNvPr id="0" name=""/>
        <dsp:cNvSpPr/>
      </dsp:nvSpPr>
      <dsp:spPr>
        <a:xfrm>
          <a:off x="0" y="3749635"/>
          <a:ext cx="10515600" cy="479501"/>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6E34AB-5C19-42E9-85E4-6DD23E021D79}">
      <dsp:nvSpPr>
        <dsp:cNvPr id="0" name=""/>
        <dsp:cNvSpPr/>
      </dsp:nvSpPr>
      <dsp:spPr>
        <a:xfrm>
          <a:off x="145049" y="3857523"/>
          <a:ext cx="263983" cy="2637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8E47B3A-FA44-4A6D-97B5-7B86BA4EEA99}">
      <dsp:nvSpPr>
        <dsp:cNvPr id="0" name=""/>
        <dsp:cNvSpPr/>
      </dsp:nvSpPr>
      <dsp:spPr>
        <a:xfrm>
          <a:off x="554081" y="3749635"/>
          <a:ext cx="9895238" cy="59937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434" tIns="63434" rIns="63434" bIns="63434" numCol="1" spcCol="1270" anchor="ctr" anchorCtr="0">
          <a:noAutofit/>
        </a:bodyPr>
        <a:lstStyle/>
        <a:p>
          <a:pPr marL="0" lvl="0" indent="0" algn="l"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Real-Time Updates: Visiting carers receive instant notification via the Team mobile app regarding schedule changes or urgent client updates while traveling between homes.</a:t>
          </a:r>
          <a:endParaRPr lang="en-US" sz="2000" kern="1200">
            <a:latin typeface="Arial" panose="020B0604020202020204" pitchFamily="34" charset="0"/>
            <a:cs typeface="Arial" panose="020B0604020202020204" pitchFamily="34" charset="0"/>
          </a:endParaRPr>
        </a:p>
      </dsp:txBody>
      <dsp:txXfrm>
        <a:off x="554081" y="3749635"/>
        <a:ext cx="9895238" cy="59937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8A4F5-2781-4B7E-A935-6397A0D48A0F}">
      <dsp:nvSpPr>
        <dsp:cNvPr id="0" name=""/>
        <dsp:cNvSpPr/>
      </dsp:nvSpPr>
      <dsp:spPr>
        <a:xfrm rot="5400000">
          <a:off x="-125111" y="126822"/>
          <a:ext cx="834079" cy="583855"/>
        </a:xfrm>
        <a:prstGeom prst="chevron">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Follow</a:t>
          </a:r>
        </a:p>
      </dsp:txBody>
      <dsp:txXfrm rot="-5400000">
        <a:off x="2" y="293638"/>
        <a:ext cx="583855" cy="250224"/>
      </dsp:txXfrm>
    </dsp:sp>
    <dsp:sp modelId="{D002719E-402C-4564-8AF9-99A1A37378E7}">
      <dsp:nvSpPr>
        <dsp:cNvPr id="0" name=""/>
        <dsp:cNvSpPr/>
      </dsp:nvSpPr>
      <dsp:spPr>
        <a:xfrm rot="5400000">
          <a:off x="5484766" y="-4899199"/>
          <a:ext cx="542151" cy="10343973"/>
        </a:xfrm>
        <a:prstGeom prst="round2SameRect">
          <a:avLst/>
        </a:prstGeom>
        <a:solidFill>
          <a:schemeClr val="lt1">
            <a:alpha val="90000"/>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Follow GDPR and data protection policies (UK GOV 2018)</a:t>
          </a:r>
        </a:p>
      </dsp:txBody>
      <dsp:txXfrm rot="-5400000">
        <a:off x="583855" y="28178"/>
        <a:ext cx="10317507" cy="489219"/>
      </dsp:txXfrm>
    </dsp:sp>
    <dsp:sp modelId="{E808FD86-EFC5-42FC-89F5-66EEB1292020}">
      <dsp:nvSpPr>
        <dsp:cNvPr id="0" name=""/>
        <dsp:cNvSpPr/>
      </dsp:nvSpPr>
      <dsp:spPr>
        <a:xfrm rot="5400000">
          <a:off x="-125111" y="839798"/>
          <a:ext cx="834079" cy="583855"/>
        </a:xfrm>
        <a:prstGeom prst="chevron">
          <a:avLst/>
        </a:prstGeom>
        <a:solidFill>
          <a:schemeClr val="accent5">
            <a:hueOff val="-3038037"/>
            <a:satOff val="-207"/>
            <a:lumOff val="49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Share</a:t>
          </a:r>
        </a:p>
      </dsp:txBody>
      <dsp:txXfrm rot="-5400000">
        <a:off x="2" y="1006614"/>
        <a:ext cx="583855" cy="250224"/>
      </dsp:txXfrm>
    </dsp:sp>
    <dsp:sp modelId="{A183FCEA-0D44-4E4C-ACFC-722B782C4589}">
      <dsp:nvSpPr>
        <dsp:cNvPr id="0" name=""/>
        <dsp:cNvSpPr/>
      </dsp:nvSpPr>
      <dsp:spPr>
        <a:xfrm rot="5400000">
          <a:off x="5484766" y="-4186224"/>
          <a:ext cx="542151" cy="10343973"/>
        </a:xfrm>
        <a:prstGeom prst="round2SameRect">
          <a:avLst/>
        </a:prstGeom>
        <a:solidFill>
          <a:schemeClr val="lt1">
            <a:alpha val="90000"/>
            <a:hueOff val="0"/>
            <a:satOff val="0"/>
            <a:lumOff val="0"/>
            <a:alphaOff val="0"/>
          </a:schemeClr>
        </a:solidFill>
        <a:ln w="19050" cap="flat" cmpd="sng" algn="ctr">
          <a:solidFill>
            <a:schemeClr val="accent5">
              <a:hueOff val="-3038037"/>
              <a:satOff val="-207"/>
              <a:lumOff val="49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Only share information when necessary</a:t>
          </a:r>
        </a:p>
      </dsp:txBody>
      <dsp:txXfrm rot="-5400000">
        <a:off x="583855" y="741153"/>
        <a:ext cx="10317507" cy="489219"/>
      </dsp:txXfrm>
    </dsp:sp>
    <dsp:sp modelId="{3FF603D2-AB3A-4A11-BCFE-ACB44F0A6ACE}">
      <dsp:nvSpPr>
        <dsp:cNvPr id="0" name=""/>
        <dsp:cNvSpPr/>
      </dsp:nvSpPr>
      <dsp:spPr>
        <a:xfrm rot="5400000">
          <a:off x="-125111" y="1552774"/>
          <a:ext cx="834079" cy="583855"/>
        </a:xfrm>
        <a:prstGeom prst="chevron">
          <a:avLst/>
        </a:prstGeom>
        <a:solidFill>
          <a:schemeClr val="accent5">
            <a:hueOff val="-6076075"/>
            <a:satOff val="-413"/>
            <a:lumOff val="981"/>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Protect</a:t>
          </a:r>
        </a:p>
      </dsp:txBody>
      <dsp:txXfrm rot="-5400000">
        <a:off x="2" y="1719590"/>
        <a:ext cx="583855" cy="250224"/>
      </dsp:txXfrm>
    </dsp:sp>
    <dsp:sp modelId="{C7D02F09-5CBE-443C-8EB4-30EEFF3CA8EC}">
      <dsp:nvSpPr>
        <dsp:cNvPr id="0" name=""/>
        <dsp:cNvSpPr/>
      </dsp:nvSpPr>
      <dsp:spPr>
        <a:xfrm rot="5400000">
          <a:off x="5484766" y="-3473248"/>
          <a:ext cx="542151" cy="10343973"/>
        </a:xfrm>
        <a:prstGeom prst="round2SameRect">
          <a:avLst/>
        </a:prstGeom>
        <a:solidFill>
          <a:schemeClr val="lt1">
            <a:alpha val="90000"/>
            <a:hueOff val="0"/>
            <a:satOff val="0"/>
            <a:lumOff val="0"/>
            <a:alphaOff val="0"/>
          </a:schemeClr>
        </a:solidFill>
        <a:ln w="19050" cap="flat" cmpd="sng" algn="ctr">
          <a:solidFill>
            <a:schemeClr val="accent5">
              <a:hueOff val="-6076075"/>
              <a:satOff val="-413"/>
              <a:lumOff val="98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Protect patient/ service user privacy</a:t>
          </a:r>
        </a:p>
      </dsp:txBody>
      <dsp:txXfrm rot="-5400000">
        <a:off x="583855" y="1454129"/>
        <a:ext cx="10317507" cy="489219"/>
      </dsp:txXfrm>
    </dsp:sp>
    <dsp:sp modelId="{21D31E11-F446-44D4-B635-E22564D3B4A1}">
      <dsp:nvSpPr>
        <dsp:cNvPr id="0" name=""/>
        <dsp:cNvSpPr/>
      </dsp:nvSpPr>
      <dsp:spPr>
        <a:xfrm rot="5400000">
          <a:off x="-125111" y="2265750"/>
          <a:ext cx="834079" cy="583855"/>
        </a:xfrm>
        <a:prstGeom prst="chevron">
          <a:avLst/>
        </a:prstGeom>
        <a:solidFill>
          <a:schemeClr val="accent5">
            <a:hueOff val="-9114112"/>
            <a:satOff val="-620"/>
            <a:lumOff val="1471"/>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Maintain</a:t>
          </a:r>
        </a:p>
      </dsp:txBody>
      <dsp:txXfrm rot="-5400000">
        <a:off x="2" y="2432566"/>
        <a:ext cx="583855" cy="250224"/>
      </dsp:txXfrm>
    </dsp:sp>
    <dsp:sp modelId="{4C06FB4D-DE37-4D84-B423-0648EB89F018}">
      <dsp:nvSpPr>
        <dsp:cNvPr id="0" name=""/>
        <dsp:cNvSpPr/>
      </dsp:nvSpPr>
      <dsp:spPr>
        <a:xfrm rot="5400000">
          <a:off x="5484766" y="-2760272"/>
          <a:ext cx="542151" cy="10343973"/>
        </a:xfrm>
        <a:prstGeom prst="round2SameRect">
          <a:avLst/>
        </a:prstGeom>
        <a:solidFill>
          <a:schemeClr val="lt1">
            <a:alpha val="90000"/>
            <a:hueOff val="0"/>
            <a:satOff val="0"/>
            <a:lumOff val="0"/>
            <a:alphaOff val="0"/>
          </a:schemeClr>
        </a:solidFill>
        <a:ln w="19050" cap="flat" cmpd="sng" algn="ctr">
          <a:solidFill>
            <a:schemeClr val="accent5">
              <a:hueOff val="-9114112"/>
              <a:satOff val="-620"/>
              <a:lumOff val="147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Maintain confidentiality at all times </a:t>
          </a:r>
        </a:p>
      </dsp:txBody>
      <dsp:txXfrm rot="-5400000">
        <a:off x="583855" y="2167105"/>
        <a:ext cx="10317507" cy="489219"/>
      </dsp:txXfrm>
    </dsp:sp>
    <dsp:sp modelId="{CC790458-772F-448F-84DA-A6637B3DCC02}">
      <dsp:nvSpPr>
        <dsp:cNvPr id="0" name=""/>
        <dsp:cNvSpPr/>
      </dsp:nvSpPr>
      <dsp:spPr>
        <a:xfrm rot="5400000">
          <a:off x="-125111" y="2978726"/>
          <a:ext cx="834079" cy="583855"/>
        </a:xfrm>
        <a:prstGeom prst="chevron">
          <a:avLst/>
        </a:prstGeom>
        <a:solidFill>
          <a:schemeClr val="accent5">
            <a:hueOff val="-12152150"/>
            <a:satOff val="-826"/>
            <a:lumOff val="1961"/>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985" tIns="6985" rIns="6985" bIns="6985" numCol="1" spcCol="1270" anchor="ctr" anchorCtr="0">
          <a:noAutofit/>
        </a:bodyPr>
        <a:lstStyle/>
        <a:p>
          <a:pPr marL="0" lvl="0" indent="0" algn="ctr" defTabSz="488950">
            <a:lnSpc>
              <a:spcPct val="90000"/>
            </a:lnSpc>
            <a:spcBef>
              <a:spcPct val="0"/>
            </a:spcBef>
            <a:spcAft>
              <a:spcPct val="35000"/>
            </a:spcAft>
            <a:buNone/>
          </a:pPr>
          <a:r>
            <a:rPr lang="en-US" sz="1100" kern="1200"/>
            <a:t>Staff</a:t>
          </a:r>
        </a:p>
      </dsp:txBody>
      <dsp:txXfrm rot="-5400000">
        <a:off x="2" y="3145542"/>
        <a:ext cx="583855" cy="250224"/>
      </dsp:txXfrm>
    </dsp:sp>
    <dsp:sp modelId="{2F189E05-0BE2-4095-B7A2-A8E50252676B}">
      <dsp:nvSpPr>
        <dsp:cNvPr id="0" name=""/>
        <dsp:cNvSpPr/>
      </dsp:nvSpPr>
      <dsp:spPr>
        <a:xfrm rot="5400000">
          <a:off x="5484766" y="-2047296"/>
          <a:ext cx="542151" cy="10343973"/>
        </a:xfrm>
        <a:prstGeom prst="round2SameRect">
          <a:avLst/>
        </a:prstGeom>
        <a:solidFill>
          <a:schemeClr val="lt1">
            <a:alpha val="90000"/>
            <a:hueOff val="0"/>
            <a:satOff val="0"/>
            <a:lumOff val="0"/>
            <a:alphaOff val="0"/>
          </a:schemeClr>
        </a:solidFill>
        <a:ln w="19050" cap="flat" cmpd="sng" algn="ctr">
          <a:solidFill>
            <a:schemeClr val="accent5">
              <a:hueOff val="-12152150"/>
              <a:satOff val="-826"/>
              <a:lumOff val="1961"/>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20472" tIns="19685" rIns="19685" bIns="19685" numCol="1" spcCol="1270" anchor="ctr" anchorCtr="0">
          <a:noAutofit/>
        </a:bodyPr>
        <a:lstStyle/>
        <a:p>
          <a:pPr marL="285750" lvl="1" indent="-285750" algn="l" defTabSz="1377950">
            <a:lnSpc>
              <a:spcPct val="90000"/>
            </a:lnSpc>
            <a:spcBef>
              <a:spcPct val="0"/>
            </a:spcBef>
            <a:spcAft>
              <a:spcPct val="15000"/>
            </a:spcAft>
            <a:buChar char="•"/>
          </a:pPr>
          <a:r>
            <a:rPr lang="en-US" sz="3100" kern="1200"/>
            <a:t>Regular staff training on data protection</a:t>
          </a:r>
        </a:p>
      </dsp:txBody>
      <dsp:txXfrm rot="-5400000">
        <a:off x="583855" y="2880081"/>
        <a:ext cx="10317507" cy="48921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0D2D40-D8EC-4721-ADDA-397D78539F80}">
      <dsp:nvSpPr>
        <dsp:cNvPr id="0" name=""/>
        <dsp:cNvSpPr/>
      </dsp:nvSpPr>
      <dsp:spPr>
        <a:xfrm>
          <a:off x="828914" y="679654"/>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0576C45-2FDE-4D03-9BAB-75DA026C3F1B}">
      <dsp:nvSpPr>
        <dsp:cNvPr id="0" name=""/>
        <dsp:cNvSpPr/>
      </dsp:nvSpPr>
      <dsp:spPr>
        <a:xfrm>
          <a:off x="33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Better communication between staff </a:t>
          </a:r>
          <a:endParaRPr lang="en-US" sz="2000" kern="1200">
            <a:latin typeface="Arial" panose="020B0604020202020204" pitchFamily="34" charset="0"/>
            <a:cs typeface="Arial" panose="020B0604020202020204" pitchFamily="34" charset="0"/>
          </a:endParaRPr>
        </a:p>
      </dsp:txBody>
      <dsp:txXfrm>
        <a:off x="333914" y="1839336"/>
        <a:ext cx="1800000" cy="1170413"/>
      </dsp:txXfrm>
    </dsp:sp>
    <dsp:sp modelId="{D865BA88-DC96-4209-B110-A7C902E33137}">
      <dsp:nvSpPr>
        <dsp:cNvPr id="0" name=""/>
        <dsp:cNvSpPr/>
      </dsp:nvSpPr>
      <dsp:spPr>
        <a:xfrm>
          <a:off x="2943914" y="679654"/>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EDF2919-5173-4517-9866-88373E581DD6}">
      <dsp:nvSpPr>
        <dsp:cNvPr id="0" name=""/>
        <dsp:cNvSpPr/>
      </dsp:nvSpPr>
      <dsp:spPr>
        <a:xfrm>
          <a:off x="2448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t>Improved data protection and security</a:t>
          </a:r>
          <a:endParaRPr lang="en-US" sz="2000" kern="1200"/>
        </a:p>
      </dsp:txBody>
      <dsp:txXfrm>
        <a:off x="2448914" y="1839336"/>
        <a:ext cx="1800000" cy="1170413"/>
      </dsp:txXfrm>
    </dsp:sp>
    <dsp:sp modelId="{E84F5DC2-0E42-45B9-BFC7-3C7C9DA1C059}">
      <dsp:nvSpPr>
        <dsp:cNvPr id="0" name=""/>
        <dsp:cNvSpPr/>
      </dsp:nvSpPr>
      <dsp:spPr>
        <a:xfrm>
          <a:off x="5058914" y="679654"/>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A7424B-B9E3-4A1D-8FF8-39735938D653}">
      <dsp:nvSpPr>
        <dsp:cNvPr id="0" name=""/>
        <dsp:cNvSpPr/>
      </dsp:nvSpPr>
      <dsp:spPr>
        <a:xfrm>
          <a:off x="456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Faster response and coordination</a:t>
          </a:r>
          <a:endParaRPr lang="en-US" sz="2000" kern="1200">
            <a:latin typeface="Arial" panose="020B0604020202020204" pitchFamily="34" charset="0"/>
            <a:cs typeface="Arial" panose="020B0604020202020204" pitchFamily="34" charset="0"/>
          </a:endParaRPr>
        </a:p>
      </dsp:txBody>
      <dsp:txXfrm>
        <a:off x="4563914" y="1839336"/>
        <a:ext cx="1800000" cy="1170413"/>
      </dsp:txXfrm>
    </dsp:sp>
    <dsp:sp modelId="{91CFD541-6B3B-4B30-93E8-0171C7464C17}">
      <dsp:nvSpPr>
        <dsp:cNvPr id="0" name=""/>
        <dsp:cNvSpPr/>
      </dsp:nvSpPr>
      <dsp:spPr>
        <a:xfrm>
          <a:off x="7173914" y="679654"/>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49F3430-555C-4F3A-A38A-4F8BB0620C5F}">
      <dsp:nvSpPr>
        <dsp:cNvPr id="0" name=""/>
        <dsp:cNvSpPr/>
      </dsp:nvSpPr>
      <dsp:spPr>
        <a:xfrm>
          <a:off x="6678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Reduce risk of data breaches</a:t>
          </a:r>
          <a:endParaRPr lang="en-US" sz="2000" kern="1200">
            <a:latin typeface="Arial" panose="020B0604020202020204" pitchFamily="34" charset="0"/>
            <a:cs typeface="Arial" panose="020B0604020202020204" pitchFamily="34" charset="0"/>
          </a:endParaRPr>
        </a:p>
      </dsp:txBody>
      <dsp:txXfrm>
        <a:off x="6678914" y="1839336"/>
        <a:ext cx="1800000" cy="1170413"/>
      </dsp:txXfrm>
    </dsp:sp>
    <dsp:sp modelId="{9A6A76CE-27E2-4566-99C0-E751F4A45132}">
      <dsp:nvSpPr>
        <dsp:cNvPr id="0" name=""/>
        <dsp:cNvSpPr/>
      </dsp:nvSpPr>
      <dsp:spPr>
        <a:xfrm>
          <a:off x="9288914" y="679654"/>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7EA66A7-4906-4820-9790-487FAA8F5F60}">
      <dsp:nvSpPr>
        <dsp:cNvPr id="0" name=""/>
        <dsp:cNvSpPr/>
      </dsp:nvSpPr>
      <dsp:spPr>
        <a:xfrm>
          <a:off x="8793914" y="1839336"/>
          <a:ext cx="1800000" cy="117041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00000"/>
            </a:lnSpc>
            <a:spcBef>
              <a:spcPct val="0"/>
            </a:spcBef>
            <a:spcAft>
              <a:spcPct val="35000"/>
            </a:spcAft>
            <a:buNone/>
          </a:pPr>
          <a:r>
            <a:rPr lang="en-GB" sz="2000" kern="1200">
              <a:latin typeface="Arial" panose="020B0604020202020204" pitchFamily="34" charset="0"/>
              <a:cs typeface="Arial" panose="020B0604020202020204" pitchFamily="34" charset="0"/>
            </a:rPr>
            <a:t>More efficient and organised working environment</a:t>
          </a:r>
          <a:endParaRPr lang="en-US" sz="2000" kern="1200">
            <a:latin typeface="Arial" panose="020B0604020202020204" pitchFamily="34" charset="0"/>
            <a:cs typeface="Arial" panose="020B0604020202020204" pitchFamily="34" charset="0"/>
          </a:endParaRPr>
        </a:p>
      </dsp:txBody>
      <dsp:txXfrm>
        <a:off x="8793914" y="1839336"/>
        <a:ext cx="1800000" cy="117041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A1DB18B-4E69-43DD-AE1E-251FA63D0401}">
      <dsp:nvSpPr>
        <dsp:cNvPr id="0" name=""/>
        <dsp:cNvSpPr/>
      </dsp:nvSpPr>
      <dsp:spPr>
        <a:xfrm>
          <a:off x="28222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3538E2-E048-446E-A5F9-1BB31B48E883}">
      <dsp:nvSpPr>
        <dsp:cNvPr id="0" name=""/>
        <dsp:cNvSpPr/>
      </dsp:nvSpPr>
      <dsp:spPr>
        <a:xfrm>
          <a:off x="570337" y="447234"/>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48325B-8835-40DB-A96B-3A8E49227F9E}">
      <dsp:nvSpPr>
        <dsp:cNvPr id="0" name=""/>
        <dsp:cNvSpPr/>
      </dsp:nvSpPr>
      <dsp:spPr>
        <a:xfrm>
          <a:off x="1948202"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Microsoft teams improves communication and teamwork</a:t>
          </a:r>
          <a:endParaRPr lang="en-US" sz="2300" kern="1200"/>
        </a:p>
      </dsp:txBody>
      <dsp:txXfrm>
        <a:off x="1948202" y="159118"/>
        <a:ext cx="3233964" cy="1371985"/>
      </dsp:txXfrm>
    </dsp:sp>
    <dsp:sp modelId="{26877F63-A216-4C2C-9CD3-70141D4B5159}">
      <dsp:nvSpPr>
        <dsp:cNvPr id="0" name=""/>
        <dsp:cNvSpPr/>
      </dsp:nvSpPr>
      <dsp:spPr>
        <a:xfrm>
          <a:off x="5745661" y="159118"/>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B8FA84B-BE82-401A-952C-6850E5E65FF0}">
      <dsp:nvSpPr>
        <dsp:cNvPr id="0" name=""/>
        <dsp:cNvSpPr/>
      </dsp:nvSpPr>
      <dsp:spPr>
        <a:xfrm>
          <a:off x="6033778" y="447234"/>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46FC382-A538-4C0E-9361-918E1BE04DD0}">
      <dsp:nvSpPr>
        <dsp:cNvPr id="0" name=""/>
        <dsp:cNvSpPr/>
      </dsp:nvSpPr>
      <dsp:spPr>
        <a:xfrm>
          <a:off x="7411643" y="159118"/>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Digital safety plan strengthens data protection </a:t>
          </a:r>
          <a:endParaRPr lang="en-US" sz="2300" kern="1200"/>
        </a:p>
      </dsp:txBody>
      <dsp:txXfrm>
        <a:off x="7411643" y="159118"/>
        <a:ext cx="3233964" cy="1371985"/>
      </dsp:txXfrm>
    </dsp:sp>
    <dsp:sp modelId="{2F95E9D6-B94D-4387-BFC2-FB7678C9F7B5}">
      <dsp:nvSpPr>
        <dsp:cNvPr id="0" name=""/>
        <dsp:cNvSpPr/>
      </dsp:nvSpPr>
      <dsp:spPr>
        <a:xfrm>
          <a:off x="28222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AF4F435-F3DE-499D-AD0B-27A52482D1BA}">
      <dsp:nvSpPr>
        <dsp:cNvPr id="0" name=""/>
        <dsp:cNvSpPr/>
      </dsp:nvSpPr>
      <dsp:spPr>
        <a:xfrm>
          <a:off x="570337" y="2446418"/>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54DB461-B261-404B-B91E-C629C4C68757}">
      <dsp:nvSpPr>
        <dsp:cNvPr id="0" name=""/>
        <dsp:cNvSpPr/>
      </dsp:nvSpPr>
      <dsp:spPr>
        <a:xfrm>
          <a:off x="1948202"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Secure systems improve quality of care</a:t>
          </a:r>
          <a:endParaRPr lang="en-US" sz="2300" kern="1200"/>
        </a:p>
      </dsp:txBody>
      <dsp:txXfrm>
        <a:off x="1948202" y="2158301"/>
        <a:ext cx="3233964" cy="1371985"/>
      </dsp:txXfrm>
    </dsp:sp>
    <dsp:sp modelId="{769BACE6-67F6-492A-918B-5C291C27EEBD}">
      <dsp:nvSpPr>
        <dsp:cNvPr id="0" name=""/>
        <dsp:cNvSpPr/>
      </dsp:nvSpPr>
      <dsp:spPr>
        <a:xfrm>
          <a:off x="5745661" y="2158301"/>
          <a:ext cx="1371985" cy="1371985"/>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D37D96-5CAE-4E75-9C6A-78FAB003E73B}">
      <dsp:nvSpPr>
        <dsp:cNvPr id="0" name=""/>
        <dsp:cNvSpPr/>
      </dsp:nvSpPr>
      <dsp:spPr>
        <a:xfrm>
          <a:off x="6033778" y="2446418"/>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366EF81-EB9B-4D15-B9EC-0BC1AAF975C5}">
      <dsp:nvSpPr>
        <dsp:cNvPr id="0" name=""/>
        <dsp:cNvSpPr/>
      </dsp:nvSpPr>
      <dsp:spPr>
        <a:xfrm>
          <a:off x="7411643" y="2158301"/>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22350">
            <a:lnSpc>
              <a:spcPct val="100000"/>
            </a:lnSpc>
            <a:spcBef>
              <a:spcPct val="0"/>
            </a:spcBef>
            <a:spcAft>
              <a:spcPct val="35000"/>
            </a:spcAft>
            <a:buNone/>
          </a:pPr>
          <a:r>
            <a:rPr lang="en-GB" sz="2300" kern="1200"/>
            <a:t>Staff training is essential for the success</a:t>
          </a:r>
          <a:endParaRPr lang="en-US" sz="2300" kern="1200"/>
        </a:p>
      </dsp:txBody>
      <dsp:txXfrm>
        <a:off x="7411643" y="2158301"/>
        <a:ext cx="3233964" cy="137198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31DD50E-CC01-774B-BDA2-2430240A35D3}" type="datetimeFigureOut">
              <a:rPr lang="en-US" smtClean="0"/>
              <a:t>2/15/2026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1B398D-521F-D541-AE86-854828D421BA}" type="slidenum">
              <a:rPr lang="en-US" smtClean="0"/>
              <a:t>‹#›</a:t>
            </a:fld>
            <a:endParaRPr lang="en-US"/>
          </a:p>
        </p:txBody>
      </p:sp>
    </p:spTree>
    <p:extLst>
      <p:ext uri="{BB962C8B-B14F-4D97-AF65-F5344CB8AC3E}">
        <p14:creationId xmlns:p14="http://schemas.microsoft.com/office/powerpoint/2010/main" val="26161386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01B398D-521F-D541-AE86-854828D421BA}" type="slidenum">
              <a:rPr lang="en-US" smtClean="0"/>
              <a:t>8</a:t>
            </a:fld>
            <a:endParaRPr lang="en-US"/>
          </a:p>
        </p:txBody>
      </p:sp>
    </p:spTree>
    <p:extLst>
      <p:ext uri="{BB962C8B-B14F-4D97-AF65-F5344CB8AC3E}">
        <p14:creationId xmlns:p14="http://schemas.microsoft.com/office/powerpoint/2010/main" val="144253949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330971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384035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8703593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91293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27852736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009330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341268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900095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7647869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851826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52109279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2/15/2026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218269794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19.svg"/></Relationships>
</file>

<file path=ppt/slides/_rels/slide9.xml.rels><?xml version="1.0" encoding="UTF-8" standalone="yes"?>
<Relationships xmlns="http://schemas.openxmlformats.org/package/2006/relationships"><Relationship Id="rId3" Type="http://schemas.openxmlformats.org/officeDocument/2006/relationships/image" Target="../media/image21.svg"/><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hyperlink" Target="https://learn.microsoft.com/en-us/azure/security/fundementals/identity-management-best-practices" TargetMode="External"/><Relationship Id="rId2" Type="http://schemas.openxmlformats.org/officeDocument/2006/relationships/hyperlink" Target="https://support.microsoft.com/en-us/account-billing/how-to-help-keep-your-microsoft-account-secure-628538c2-7006-33bb-5ef4-c917657362b9" TargetMode="External"/><Relationship Id="rId1" Type="http://schemas.openxmlformats.org/officeDocument/2006/relationships/slideLayout" Target="../slideLayouts/slideLayout2.xml"/><Relationship Id="rId5" Type="http://schemas.openxmlformats.org/officeDocument/2006/relationships/hyperlink" Target="https://www.legislation.gov.uk/ukpga/2018/12/contents" TargetMode="External"/><Relationship Id="rId4" Type="http://schemas.openxmlformats.org/officeDocument/2006/relationships/hyperlink" Target="https://www.england.nhs.uk/long-read/microsoft-teams-and-remote-working/" TargetMode="External"/></Relationships>
</file>

<file path=ppt/slides/_rels/slide14.xml.rels><?xml version="1.0" encoding="UTF-8" standalone="yes"?>
<Relationships xmlns="http://schemas.openxmlformats.org/package/2006/relationships"><Relationship Id="rId3" Type="http://schemas.openxmlformats.org/officeDocument/2006/relationships/image" Target="../media/image41.jpeg"/><Relationship Id="rId2" Type="http://schemas.openxmlformats.org/officeDocument/2006/relationships/image" Target="../media/image4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0">
  <p:cSld>
    <p:bg>
      <p:bgPr>
        <a:solidFill>
          <a:schemeClr val="bg1"/>
        </a:solidFill>
        <a:effectLst/>
      </p:bgPr>
    </p:bg>
    <p:spTree>
      <p:nvGrpSpPr>
        <p:cNvPr id="1" name=""/>
        <p:cNvGrpSpPr/>
        <p:nvPr/>
      </p:nvGrpSpPr>
      <p:grpSpPr>
        <a:xfrm>
          <a:off x="0" y="0"/>
          <a:ext cx="0" cy="0"/>
          <a:chOff x="0" y="0"/>
          <a:chExt cx="0" cy="0"/>
        </a:xfrm>
      </p:grpSpPr>
      <p:sp>
        <p:nvSpPr>
          <p:cNvPr id="10" name="!!Rectangle">
            <a:extLst>
              <a:ext uri="{FF2B5EF4-FFF2-40B4-BE49-F238E27FC236}">
                <a16:creationId xmlns:a16="http://schemas.microsoft.com/office/drawing/2014/main" id="{7C432AFE-B3D2-4BFF-BF8F-96C27AFF1A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een shoots sprouting from the earth">
            <a:extLst>
              <a:ext uri="{FF2B5EF4-FFF2-40B4-BE49-F238E27FC236}">
                <a16:creationId xmlns:a16="http://schemas.microsoft.com/office/drawing/2014/main" id="{01D896A4-A66F-1EBF-3D8B-1BD6C1A5DA4B}"/>
              </a:ext>
            </a:extLst>
          </p:cNvPr>
          <p:cNvPicPr>
            <a:picLocks noChangeAspect="1"/>
          </p:cNvPicPr>
          <p:nvPr/>
        </p:nvPicPr>
        <p:blipFill>
          <a:blip r:embed="rId2">
            <a:alphaModFix amt="40000"/>
          </a:blip>
          <a:srcRect t="11260" b="4470"/>
          <a:stretch>
            <a:fillRect/>
          </a:stretch>
        </p:blipFill>
        <p:spPr>
          <a:xfrm>
            <a:off x="20" y="10"/>
            <a:ext cx="12191979" cy="6857990"/>
          </a:xfrm>
          <a:prstGeom prst="rect">
            <a:avLst/>
          </a:prstGeom>
        </p:spPr>
      </p:pic>
      <p:sp>
        <p:nvSpPr>
          <p:cNvPr id="2" name="Title 1">
            <a:extLst>
              <a:ext uri="{FF2B5EF4-FFF2-40B4-BE49-F238E27FC236}">
                <a16:creationId xmlns:a16="http://schemas.microsoft.com/office/drawing/2014/main" id="{82487427-D2CC-0884-F128-D017DFC26AF8}"/>
              </a:ext>
            </a:extLst>
          </p:cNvPr>
          <p:cNvSpPr>
            <a:spLocks noGrp="1"/>
          </p:cNvSpPr>
          <p:nvPr>
            <p:ph type="ctrTitle"/>
          </p:nvPr>
        </p:nvSpPr>
        <p:spPr>
          <a:xfrm>
            <a:off x="841249" y="941832"/>
            <a:ext cx="10506456" cy="2057400"/>
          </a:xfrm>
        </p:spPr>
        <p:txBody>
          <a:bodyPr vert="horz" lIns="91440" tIns="45720" rIns="91440" bIns="45720" rtlCol="0" anchor="b">
            <a:normAutofit/>
          </a:bodyPr>
          <a:lstStyle/>
          <a:p>
            <a:pPr algn="l"/>
            <a:r>
              <a:rPr lang="en-US" sz="5000">
                <a:solidFill>
                  <a:schemeClr val="bg1"/>
                </a:solidFill>
              </a:rPr>
              <a:t> How Microsoft 365 can help improve  Greenfields Home Care Agency</a:t>
            </a:r>
          </a:p>
        </p:txBody>
      </p:sp>
      <p:sp>
        <p:nvSpPr>
          <p:cNvPr id="12" name="Rectangle 11">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0140"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4" name="Rectangle 13">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41248" y="3241202"/>
            <a:ext cx="10506456" cy="18288"/>
          </a:xfrm>
          <a:prstGeom prst="rect">
            <a:avLst/>
          </a:prstGeom>
          <a:solidFill>
            <a:schemeClr val="bg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Subtitle 2">
            <a:extLst>
              <a:ext uri="{FF2B5EF4-FFF2-40B4-BE49-F238E27FC236}">
                <a16:creationId xmlns:a16="http://schemas.microsoft.com/office/drawing/2014/main" id="{32EC3F46-05A8-E4EF-6708-37AE4ED725A0}"/>
              </a:ext>
            </a:extLst>
          </p:cNvPr>
          <p:cNvSpPr>
            <a:spLocks noGrp="1"/>
          </p:cNvSpPr>
          <p:nvPr>
            <p:ph type="subTitle" idx="1"/>
          </p:nvPr>
        </p:nvSpPr>
        <p:spPr>
          <a:xfrm>
            <a:off x="841248" y="3502152"/>
            <a:ext cx="10506456" cy="2670048"/>
          </a:xfrm>
        </p:spPr>
        <p:txBody>
          <a:bodyPr vert="horz" lIns="91440" tIns="45720" rIns="91440" bIns="45720" rtlCol="0" anchor="t">
            <a:normAutofit/>
          </a:bodyPr>
          <a:lstStyle/>
          <a:p>
            <a:pPr indent="-228600" algn="l">
              <a:buFont typeface="Arial" panose="020B0604020202020204" pitchFamily="34" charset="0"/>
              <a:buChar char="•"/>
            </a:pPr>
            <a:r>
              <a:rPr lang="en-US" sz="2000">
                <a:solidFill>
                  <a:schemeClr val="bg1"/>
                </a:solidFill>
              </a:rPr>
              <a:t>Module Name: Digital Skills and Research Methods _LCHS4007 </a:t>
            </a:r>
          </a:p>
          <a:p>
            <a:pPr indent="-228600" algn="l">
              <a:buFont typeface="Arial" panose="020B0604020202020204" pitchFamily="34" charset="0"/>
              <a:buChar char="•"/>
            </a:pPr>
            <a:r>
              <a:rPr lang="en-US" sz="2000">
                <a:solidFill>
                  <a:schemeClr val="bg1"/>
                </a:solidFill>
              </a:rPr>
              <a:t>Presented by: Christina Goddard, Tasnim Bibi, Muskan Akhtar, Annie Goddard</a:t>
            </a:r>
          </a:p>
          <a:p>
            <a:pPr indent="-228600" algn="l">
              <a:buFont typeface="Arial" panose="020B0604020202020204" pitchFamily="34" charset="0"/>
              <a:buChar char="•"/>
            </a:pPr>
            <a:r>
              <a:rPr lang="en-US" sz="2000">
                <a:solidFill>
                  <a:schemeClr val="bg1"/>
                </a:solidFill>
              </a:rPr>
              <a:t>Student Number:  2519548 , 25252626, 2518875, 2420915</a:t>
            </a:r>
          </a:p>
          <a:p>
            <a:pPr indent="-228600" algn="l">
              <a:buFont typeface="Arial" panose="020B0604020202020204" pitchFamily="34" charset="0"/>
              <a:buChar char="•"/>
            </a:pPr>
            <a:r>
              <a:rPr lang="en-US" sz="2000">
                <a:solidFill>
                  <a:schemeClr val="bg1"/>
                </a:solidFill>
              </a:rPr>
              <a:t>Lecturer:   Paul clayton</a:t>
            </a:r>
          </a:p>
        </p:txBody>
      </p:sp>
    </p:spTree>
    <p:extLst>
      <p:ext uri="{BB962C8B-B14F-4D97-AF65-F5344CB8AC3E}">
        <p14:creationId xmlns:p14="http://schemas.microsoft.com/office/powerpoint/2010/main" val="13189146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237547A-113C-6593-ABB8-BCFF74E5AAFB}"/>
              </a:ext>
            </a:extLst>
          </p:cNvPr>
          <p:cNvSpPr>
            <a:spLocks noGrp="1"/>
          </p:cNvSpPr>
          <p:nvPr>
            <p:ph type="title"/>
          </p:nvPr>
        </p:nvSpPr>
        <p:spPr>
          <a:xfrm>
            <a:off x="462544" y="217715"/>
            <a:ext cx="7108571" cy="751112"/>
          </a:xfrm>
        </p:spPr>
        <p:txBody>
          <a:bodyPr anchor="ctr">
            <a:normAutofit/>
          </a:bodyPr>
          <a:lstStyle/>
          <a:p>
            <a:r>
              <a:rPr lang="en-GB" sz="3600">
                <a:latin typeface="Arial" panose="020B0604020202020204" pitchFamily="34" charset="0"/>
                <a:cs typeface="Arial" panose="020B0604020202020204" pitchFamily="34" charset="0"/>
              </a:rPr>
              <a:t>main presentation overview</a:t>
            </a:r>
          </a:p>
        </p:txBody>
      </p:sp>
      <p:sp>
        <p:nvSpPr>
          <p:cNvPr id="3" name="Content Placeholder 2">
            <a:extLst>
              <a:ext uri="{FF2B5EF4-FFF2-40B4-BE49-F238E27FC236}">
                <a16:creationId xmlns:a16="http://schemas.microsoft.com/office/drawing/2014/main" id="{87B5D236-676B-ED84-61C7-545353E7D3FC}"/>
              </a:ext>
            </a:extLst>
          </p:cNvPr>
          <p:cNvSpPr>
            <a:spLocks noGrp="1"/>
          </p:cNvSpPr>
          <p:nvPr>
            <p:ph idx="1"/>
          </p:nvPr>
        </p:nvSpPr>
        <p:spPr>
          <a:xfrm>
            <a:off x="163285" y="1317171"/>
            <a:ext cx="7717971" cy="5192485"/>
          </a:xfrm>
        </p:spPr>
        <p:txBody>
          <a:bodyPr vert="horz" lIns="91440" tIns="45720" rIns="91440" bIns="45720" rtlCol="0" anchor="ctr">
            <a:normAutofit/>
          </a:bodyPr>
          <a:lstStyle/>
          <a:p>
            <a:pPr marL="0" indent="0">
              <a:buNone/>
            </a:pPr>
            <a:r>
              <a:rPr lang="en-GB" sz="2000">
                <a:latin typeface="Arial" panose="020B0604020202020204" pitchFamily="34" charset="0"/>
                <a:cs typeface="Arial" panose="020B0604020202020204" pitchFamily="34" charset="0"/>
              </a:rPr>
              <a:t>This presentation will cover: </a:t>
            </a:r>
          </a:p>
          <a:p>
            <a:pPr marL="0" indent="0">
              <a:buNone/>
            </a:pPr>
            <a:r>
              <a:rPr lang="en-GB" sz="2000">
                <a:latin typeface="Arial" panose="020B0604020202020204" pitchFamily="34" charset="0"/>
                <a:cs typeface="Arial" panose="020B0604020202020204" pitchFamily="34" charset="0"/>
              </a:rPr>
              <a:t>Microsoft teams </a:t>
            </a:r>
          </a:p>
          <a:p>
            <a:r>
              <a:rPr lang="en-GB" sz="2000">
                <a:latin typeface="Arial" panose="020B0604020202020204" pitchFamily="34" charset="0"/>
                <a:cs typeface="Arial" panose="020B0604020202020204" pitchFamily="34" charset="0"/>
              </a:rPr>
              <a:t>How it improves communication and teamwork</a:t>
            </a:r>
          </a:p>
          <a:p>
            <a:r>
              <a:rPr lang="en-GB" sz="2000">
                <a:latin typeface="Arial" panose="020B0604020202020204" pitchFamily="34" charset="0"/>
                <a:cs typeface="Arial" panose="020B0604020202020204" pitchFamily="34" charset="0"/>
              </a:rPr>
              <a:t>Key advantages and challenges</a:t>
            </a:r>
          </a:p>
          <a:p>
            <a:pPr marL="0" indent="0">
              <a:buNone/>
            </a:pPr>
            <a:r>
              <a:rPr lang="en-GB" sz="2000">
                <a:latin typeface="Arial" panose="020B0604020202020204" pitchFamily="34" charset="0"/>
                <a:cs typeface="Arial" panose="020B0604020202020204" pitchFamily="34" charset="0"/>
              </a:rPr>
              <a:t>Digital safety plan</a:t>
            </a:r>
          </a:p>
          <a:p>
            <a:r>
              <a:rPr lang="en-GB" sz="2000">
                <a:latin typeface="Arial" panose="020B0604020202020204" pitchFamily="34" charset="0"/>
                <a:cs typeface="Arial" panose="020B0604020202020204" pitchFamily="34" charset="0"/>
              </a:rPr>
              <a:t>Secure access</a:t>
            </a:r>
          </a:p>
          <a:p>
            <a:r>
              <a:rPr lang="en-GB" sz="2000">
                <a:latin typeface="Arial" panose="020B0604020202020204" pitchFamily="34" charset="0"/>
                <a:cs typeface="Arial" panose="020B0604020202020204" pitchFamily="34" charset="0"/>
              </a:rPr>
              <a:t>Email awareness</a:t>
            </a:r>
          </a:p>
          <a:p>
            <a:r>
              <a:rPr lang="en-GB" sz="2000">
                <a:latin typeface="Arial" panose="020B0604020202020204" pitchFamily="34" charset="0"/>
                <a:cs typeface="Arial" panose="020B0604020202020204" pitchFamily="34" charset="0"/>
              </a:rPr>
              <a:t>Data management</a:t>
            </a:r>
          </a:p>
          <a:p>
            <a:r>
              <a:rPr lang="en-GB" sz="2000">
                <a:latin typeface="Arial" panose="020B0604020202020204" pitchFamily="34" charset="0"/>
                <a:cs typeface="Arial" panose="020B0604020202020204" pitchFamily="34" charset="0"/>
              </a:rPr>
              <a:t>Confidentiality and compliance</a:t>
            </a:r>
          </a:p>
          <a:p>
            <a:pPr marL="0" indent="0">
              <a:buNone/>
            </a:pPr>
            <a:r>
              <a:rPr lang="en-GB" sz="2000">
                <a:latin typeface="Arial" panose="020B0604020202020204" pitchFamily="34" charset="0"/>
                <a:cs typeface="Arial" panose="020B0604020202020204" pitchFamily="34" charset="0"/>
              </a:rPr>
              <a:t>Impact on greenfield</a:t>
            </a:r>
          </a:p>
          <a:p>
            <a:r>
              <a:rPr lang="en-GB" sz="2000">
                <a:latin typeface="Arial" panose="020B0604020202020204" pitchFamily="34" charset="0"/>
                <a:cs typeface="Arial" panose="020B0604020202020204" pitchFamily="34" charset="0"/>
              </a:rPr>
              <a:t>Improving communication between staff </a:t>
            </a:r>
          </a:p>
          <a:p>
            <a:r>
              <a:rPr lang="en-GB" sz="2000">
                <a:latin typeface="Arial" panose="020B0604020202020204" pitchFamily="34" charset="0"/>
                <a:cs typeface="Arial" panose="020B0604020202020204" pitchFamily="34" charset="0"/>
              </a:rPr>
              <a:t>Strengthening data security and protection</a:t>
            </a:r>
          </a:p>
          <a:p>
            <a:r>
              <a:rPr lang="en-GB" sz="2000">
                <a:latin typeface="Arial" panose="020B0604020202020204" pitchFamily="34" charset="0"/>
                <a:cs typeface="Arial" panose="020B0604020202020204" pitchFamily="34" charset="0"/>
              </a:rPr>
              <a:t>Supporting safe and efficient care delivery</a:t>
            </a:r>
          </a:p>
        </p:txBody>
      </p:sp>
      <p:pic>
        <p:nvPicPr>
          <p:cNvPr id="5" name="Picture 4" descr="A 3D pattern of ring shapes connected by lines">
            <a:extLst>
              <a:ext uri="{FF2B5EF4-FFF2-40B4-BE49-F238E27FC236}">
                <a16:creationId xmlns:a16="http://schemas.microsoft.com/office/drawing/2014/main" id="{031637C5-C41E-B88B-B81E-D84873FBC577}"/>
              </a:ext>
            </a:extLst>
          </p:cNvPr>
          <p:cNvPicPr>
            <a:picLocks noChangeAspect="1"/>
          </p:cNvPicPr>
          <p:nvPr/>
        </p:nvPicPr>
        <p:blipFill>
          <a:blip r:embed="rId2"/>
          <a:srcRect l="11798" r="44519" b="-1"/>
          <a:stretch>
            <a:fillRect/>
          </a:stretch>
        </p:blipFill>
        <p:spPr>
          <a:xfrm>
            <a:off x="8175171" y="-10886"/>
            <a:ext cx="4016830" cy="6868886"/>
          </a:xfrm>
          <a:prstGeom prst="rect">
            <a:avLst/>
          </a:prstGeom>
          <a:effectLst>
            <a:outerShdw blurRad="127000" dist="50800" dir="10800000" sx="99000" sy="99000" algn="r" rotWithShape="0">
              <a:prstClr val="black">
                <a:alpha val="40000"/>
              </a:prstClr>
            </a:outerShdw>
          </a:effectLst>
        </p:spPr>
      </p:pic>
      <p:sp>
        <p:nvSpPr>
          <p:cNvPr id="4" name="TextBox 3">
            <a:extLst>
              <a:ext uri="{FF2B5EF4-FFF2-40B4-BE49-F238E27FC236}">
                <a16:creationId xmlns:a16="http://schemas.microsoft.com/office/drawing/2014/main" id="{56869994-AF3C-A3A4-182E-85E1EF838988}"/>
              </a:ext>
            </a:extLst>
          </p:cNvPr>
          <p:cNvSpPr txBox="1"/>
          <p:nvPr/>
        </p:nvSpPr>
        <p:spPr>
          <a:xfrm>
            <a:off x="11423894" y="6140324"/>
            <a:ext cx="3882948" cy="369332"/>
          </a:xfrm>
          <a:prstGeom prst="rect">
            <a:avLst/>
          </a:prstGeom>
          <a:noFill/>
        </p:spPr>
        <p:txBody>
          <a:bodyPr wrap="square" rtlCol="0">
            <a:spAutoFit/>
          </a:bodyPr>
          <a:lstStyle/>
          <a:p>
            <a:pPr algn="l"/>
            <a:r>
              <a:rPr lang="en-GB"/>
              <a:t>1</a:t>
            </a:r>
            <a:endParaRPr lang="en-US"/>
          </a:p>
        </p:txBody>
      </p:sp>
    </p:spTree>
    <p:extLst>
      <p:ext uri="{BB962C8B-B14F-4D97-AF65-F5344CB8AC3E}">
        <p14:creationId xmlns:p14="http://schemas.microsoft.com/office/powerpoint/2010/main" val="258720571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2" name="Rectangle 31">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E18E40-A167-6DEA-C0E9-10B4CEBE325B}"/>
              </a:ext>
            </a:extLst>
          </p:cNvPr>
          <p:cNvSpPr>
            <a:spLocks noGrp="1"/>
          </p:cNvSpPr>
          <p:nvPr>
            <p:ph type="title"/>
          </p:nvPr>
        </p:nvSpPr>
        <p:spPr>
          <a:xfrm>
            <a:off x="1371597" y="348865"/>
            <a:ext cx="10044023" cy="877729"/>
          </a:xfrm>
        </p:spPr>
        <p:txBody>
          <a:bodyPr vert="horz" lIns="91440" tIns="45720" rIns="91440" bIns="45720" rtlCol="0" anchor="ctr">
            <a:normAutofit/>
          </a:bodyPr>
          <a:lstStyle/>
          <a:p>
            <a:r>
              <a:rPr lang="en-US" sz="4000" kern="1200">
                <a:solidFill>
                  <a:srgbClr val="FFFFFF"/>
                </a:solidFill>
                <a:latin typeface="Arial" panose="020B0604020202020204" pitchFamily="34" charset="0"/>
                <a:cs typeface="Arial" panose="020B0604020202020204" pitchFamily="34" charset="0"/>
              </a:rPr>
              <a:t>Improving medication tracking with Excel</a:t>
            </a:r>
          </a:p>
        </p:txBody>
      </p:sp>
      <p:graphicFrame>
        <p:nvGraphicFramePr>
          <p:cNvPr id="4" name="Content Placeholder 3">
            <a:extLst>
              <a:ext uri="{FF2B5EF4-FFF2-40B4-BE49-F238E27FC236}">
                <a16:creationId xmlns:a16="http://schemas.microsoft.com/office/drawing/2014/main" id="{0AF2DC05-F8AF-086C-7044-CDE0E3CC149A}"/>
              </a:ext>
            </a:extLst>
          </p:cNvPr>
          <p:cNvGraphicFramePr>
            <a:graphicFrameLocks noGrp="1"/>
          </p:cNvGraphicFramePr>
          <p:nvPr>
            <p:ph idx="1"/>
            <p:extLst>
              <p:ext uri="{D42A27DB-BD31-4B8C-83A1-F6EECF244321}">
                <p14:modId xmlns:p14="http://schemas.microsoft.com/office/powerpoint/2010/main" val="247779624"/>
              </p:ext>
            </p:extLst>
          </p:nvPr>
        </p:nvGraphicFramePr>
        <p:xfrm>
          <a:off x="1026424" y="2112579"/>
          <a:ext cx="10163094" cy="4192808"/>
        </p:xfrm>
        <a:graphic>
          <a:graphicData uri="http://schemas.openxmlformats.org/drawingml/2006/table">
            <a:tbl>
              <a:tblPr firstRow="1" bandRow="1">
                <a:tableStyleId>{9D7B26C5-4107-4FEC-AEDC-1716B250A1EF}</a:tableStyleId>
              </a:tblPr>
              <a:tblGrid>
                <a:gridCol w="4890226">
                  <a:extLst>
                    <a:ext uri="{9D8B030D-6E8A-4147-A177-3AD203B41FA5}">
                      <a16:colId xmlns:a16="http://schemas.microsoft.com/office/drawing/2014/main" val="1965715491"/>
                    </a:ext>
                  </a:extLst>
                </a:gridCol>
                <a:gridCol w="5272868">
                  <a:extLst>
                    <a:ext uri="{9D8B030D-6E8A-4147-A177-3AD203B41FA5}">
                      <a16:colId xmlns:a16="http://schemas.microsoft.com/office/drawing/2014/main" val="1350802582"/>
                    </a:ext>
                  </a:extLst>
                </a:gridCol>
              </a:tblGrid>
              <a:tr h="524101">
                <a:tc>
                  <a:txBody>
                    <a:bodyPr/>
                    <a:lstStyle/>
                    <a:p>
                      <a:r>
                        <a:rPr lang="en-GB" sz="2500">
                          <a:latin typeface="Arial" panose="020B0604020202020204" pitchFamily="34" charset="0"/>
                          <a:cs typeface="Arial" panose="020B0604020202020204" pitchFamily="34" charset="0"/>
                        </a:rPr>
                        <a:t>Pros with Excel</a:t>
                      </a:r>
                    </a:p>
                  </a:txBody>
                  <a:tcPr marL="100224" marR="100224" marT="50111" marB="50111"/>
                </a:tc>
                <a:tc>
                  <a:txBody>
                    <a:bodyPr/>
                    <a:lstStyle/>
                    <a:p>
                      <a:r>
                        <a:rPr lang="en-GB" sz="2500">
                          <a:latin typeface="Arial" panose="020B0604020202020204" pitchFamily="34" charset="0"/>
                          <a:cs typeface="Arial" panose="020B0604020202020204" pitchFamily="34" charset="0"/>
                        </a:rPr>
                        <a:t>Cons without Excel</a:t>
                      </a:r>
                    </a:p>
                  </a:txBody>
                  <a:tcPr marL="100224" marR="100224" marT="50111" marB="50111"/>
                </a:tc>
                <a:extLst>
                  <a:ext uri="{0D108BD9-81ED-4DB2-BD59-A6C34878D82A}">
                    <a16:rowId xmlns:a16="http://schemas.microsoft.com/office/drawing/2014/main" val="4178268695"/>
                  </a:ext>
                </a:extLst>
              </a:tr>
              <a:tr h="524101">
                <a:tc>
                  <a:txBody>
                    <a:bodyPr/>
                    <a:lstStyle/>
                    <a:p>
                      <a:r>
                        <a:rPr lang="en-GB" sz="2500">
                          <a:latin typeface="Arial" panose="020B0604020202020204" pitchFamily="34" charset="0"/>
                          <a:cs typeface="Arial" panose="020B0604020202020204" pitchFamily="34" charset="0"/>
                        </a:rPr>
                        <a:t>Centralised digital records.</a:t>
                      </a:r>
                    </a:p>
                  </a:txBody>
                  <a:tcPr marL="100224" marR="100224" marT="50111" marB="50111"/>
                </a:tc>
                <a:tc>
                  <a:txBody>
                    <a:bodyPr/>
                    <a:lstStyle/>
                    <a:p>
                      <a:r>
                        <a:rPr lang="en-GB" sz="2500">
                          <a:latin typeface="Arial" panose="020B0604020202020204" pitchFamily="34" charset="0"/>
                          <a:cs typeface="Arial" panose="020B0604020202020204" pitchFamily="34" charset="0"/>
                        </a:rPr>
                        <a:t>learning curve.</a:t>
                      </a:r>
                    </a:p>
                  </a:txBody>
                  <a:tcPr marL="100224" marR="100224" marT="50111" marB="50111"/>
                </a:tc>
                <a:extLst>
                  <a:ext uri="{0D108BD9-81ED-4DB2-BD59-A6C34878D82A}">
                    <a16:rowId xmlns:a16="http://schemas.microsoft.com/office/drawing/2014/main" val="1763320511"/>
                  </a:ext>
                </a:extLst>
              </a:tr>
              <a:tr h="524101">
                <a:tc>
                  <a:txBody>
                    <a:bodyPr/>
                    <a:lstStyle/>
                    <a:p>
                      <a:r>
                        <a:rPr lang="en-GB" sz="2500">
                          <a:latin typeface="Arial" panose="020B0604020202020204" pitchFamily="34" charset="0"/>
                          <a:cs typeface="Arial" panose="020B0604020202020204" pitchFamily="34" charset="0"/>
                        </a:rPr>
                        <a:t>History tracking &amp; easy updates.</a:t>
                      </a:r>
                    </a:p>
                  </a:txBody>
                  <a:tcPr marL="100224" marR="100224" marT="50111" marB="50111"/>
                </a:tc>
                <a:tc>
                  <a:txBody>
                    <a:bodyPr/>
                    <a:lstStyle/>
                    <a:p>
                      <a:r>
                        <a:rPr lang="en-GB" sz="2500">
                          <a:latin typeface="Arial" panose="020B0604020202020204" pitchFamily="34" charset="0"/>
                          <a:cs typeface="Arial" panose="020B0604020202020204" pitchFamily="34" charset="0"/>
                        </a:rPr>
                        <a:t>Manual input risks.</a:t>
                      </a:r>
                    </a:p>
                  </a:txBody>
                  <a:tcPr marL="100224" marR="100224" marT="50111" marB="50111"/>
                </a:tc>
                <a:extLst>
                  <a:ext uri="{0D108BD9-81ED-4DB2-BD59-A6C34878D82A}">
                    <a16:rowId xmlns:a16="http://schemas.microsoft.com/office/drawing/2014/main" val="2806585545"/>
                  </a:ext>
                </a:extLst>
              </a:tr>
              <a:tr h="524101">
                <a:tc>
                  <a:txBody>
                    <a:bodyPr/>
                    <a:lstStyle/>
                    <a:p>
                      <a:r>
                        <a:rPr lang="en-GB" sz="2500">
                          <a:latin typeface="Arial" panose="020B0604020202020204" pitchFamily="34" charset="0"/>
                          <a:cs typeface="Arial" panose="020B0604020202020204" pitchFamily="34" charset="0"/>
                        </a:rPr>
                        <a:t>Generates reports.</a:t>
                      </a:r>
                    </a:p>
                  </a:txBody>
                  <a:tcPr marL="100224" marR="100224" marT="50111" marB="50111"/>
                </a:tc>
                <a:tc>
                  <a:txBody>
                    <a:bodyPr/>
                    <a:lstStyle/>
                    <a:p>
                      <a:r>
                        <a:rPr lang="en-GB" sz="2500">
                          <a:latin typeface="Arial" panose="020B0604020202020204" pitchFamily="34" charset="0"/>
                          <a:cs typeface="Arial" panose="020B0604020202020204" pitchFamily="34" charset="0"/>
                        </a:rPr>
                        <a:t>Limited security.</a:t>
                      </a:r>
                    </a:p>
                  </a:txBody>
                  <a:tcPr marL="100224" marR="100224" marT="50111" marB="50111"/>
                </a:tc>
                <a:extLst>
                  <a:ext uri="{0D108BD9-81ED-4DB2-BD59-A6C34878D82A}">
                    <a16:rowId xmlns:a16="http://schemas.microsoft.com/office/drawing/2014/main" val="3462063853"/>
                  </a:ext>
                </a:extLst>
              </a:tr>
              <a:tr h="524101">
                <a:tc>
                  <a:txBody>
                    <a:bodyPr/>
                    <a:lstStyle/>
                    <a:p>
                      <a:r>
                        <a:rPr lang="en-GB" sz="2500">
                          <a:latin typeface="Arial" panose="020B0604020202020204" pitchFamily="34" charset="0"/>
                          <a:cs typeface="Arial" panose="020B0604020202020204" pitchFamily="34" charset="0"/>
                        </a:rPr>
                        <a:t>Increased accuracy.</a:t>
                      </a:r>
                    </a:p>
                  </a:txBody>
                  <a:tcPr marL="100224" marR="100224" marT="50111" marB="50111"/>
                </a:tc>
                <a:tc>
                  <a:txBody>
                    <a:bodyPr/>
                    <a:lstStyle/>
                    <a:p>
                      <a:r>
                        <a:rPr lang="en-GB" sz="2500">
                          <a:latin typeface="Arial" panose="020B0604020202020204" pitchFamily="34" charset="0"/>
                          <a:cs typeface="Arial" panose="020B0604020202020204" pitchFamily="34" charset="0"/>
                        </a:rPr>
                        <a:t>Risk of data loss.</a:t>
                      </a:r>
                    </a:p>
                  </a:txBody>
                  <a:tcPr marL="100224" marR="100224" marT="50111" marB="50111"/>
                </a:tc>
                <a:extLst>
                  <a:ext uri="{0D108BD9-81ED-4DB2-BD59-A6C34878D82A}">
                    <a16:rowId xmlns:a16="http://schemas.microsoft.com/office/drawing/2014/main" val="3962307374"/>
                  </a:ext>
                </a:extLst>
              </a:tr>
              <a:tr h="524101">
                <a:tc>
                  <a:txBody>
                    <a:bodyPr/>
                    <a:lstStyle/>
                    <a:p>
                      <a:r>
                        <a:rPr lang="en-GB" sz="2500">
                          <a:latin typeface="Arial" panose="020B0604020202020204" pitchFamily="34" charset="0"/>
                          <a:cs typeface="Arial" panose="020B0604020202020204" pitchFamily="34" charset="0"/>
                        </a:rPr>
                        <a:t>Easy access.</a:t>
                      </a:r>
                    </a:p>
                  </a:txBody>
                  <a:tcPr marL="100224" marR="100224" marT="50111" marB="50111"/>
                </a:tc>
                <a:tc>
                  <a:txBody>
                    <a:bodyPr/>
                    <a:lstStyle/>
                    <a:p>
                      <a:r>
                        <a:rPr lang="en-GB" sz="2500">
                          <a:latin typeface="Arial" panose="020B0604020202020204" pitchFamily="34" charset="0"/>
                          <a:cs typeface="Arial" panose="020B0604020202020204" pitchFamily="34" charset="0"/>
                        </a:rPr>
                        <a:t>Scalability.</a:t>
                      </a:r>
                    </a:p>
                  </a:txBody>
                  <a:tcPr marL="100224" marR="100224" marT="50111" marB="50111"/>
                </a:tc>
                <a:extLst>
                  <a:ext uri="{0D108BD9-81ED-4DB2-BD59-A6C34878D82A}">
                    <a16:rowId xmlns:a16="http://schemas.microsoft.com/office/drawing/2014/main" val="2226471796"/>
                  </a:ext>
                </a:extLst>
              </a:tr>
              <a:tr h="524101">
                <a:tc>
                  <a:txBody>
                    <a:bodyPr/>
                    <a:lstStyle/>
                    <a:p>
                      <a:r>
                        <a:rPr lang="en-GB" sz="2500">
                          <a:latin typeface="Arial" panose="020B0604020202020204" pitchFamily="34" charset="0"/>
                          <a:cs typeface="Arial" panose="020B0604020202020204" pitchFamily="34" charset="0"/>
                        </a:rPr>
                        <a:t>Time efficiency</a:t>
                      </a:r>
                    </a:p>
                  </a:txBody>
                  <a:tcPr marL="100224" marR="100224" marT="50111" marB="50111"/>
                </a:tc>
                <a:tc>
                  <a:txBody>
                    <a:bodyPr/>
                    <a:lstStyle/>
                    <a:p>
                      <a:r>
                        <a:rPr lang="en-GB" sz="2500">
                          <a:latin typeface="Arial" panose="020B0604020202020204" pitchFamily="34" charset="0"/>
                          <a:cs typeface="Arial" panose="020B0604020202020204" pitchFamily="34" charset="0"/>
                        </a:rPr>
                        <a:t>Difficulties in tracking medications. </a:t>
                      </a:r>
                    </a:p>
                  </a:txBody>
                  <a:tcPr marL="100224" marR="100224" marT="50111" marB="50111"/>
                </a:tc>
                <a:extLst>
                  <a:ext uri="{0D108BD9-81ED-4DB2-BD59-A6C34878D82A}">
                    <a16:rowId xmlns:a16="http://schemas.microsoft.com/office/drawing/2014/main" val="2904598495"/>
                  </a:ext>
                </a:extLst>
              </a:tr>
              <a:tr h="524101">
                <a:tc>
                  <a:txBody>
                    <a:bodyPr/>
                    <a:lstStyle/>
                    <a:p>
                      <a:endParaRPr lang="en-GB" sz="2000"/>
                    </a:p>
                  </a:txBody>
                  <a:tcPr marL="100224" marR="100224" marT="50111" marB="50111"/>
                </a:tc>
                <a:tc>
                  <a:txBody>
                    <a:bodyPr/>
                    <a:lstStyle/>
                    <a:p>
                      <a:r>
                        <a:rPr lang="en-GB" sz="2500">
                          <a:latin typeface="Arial" panose="020B0604020202020204" pitchFamily="34" charset="0"/>
                          <a:cs typeface="Arial" panose="020B0604020202020204" pitchFamily="34" charset="0"/>
                        </a:rPr>
                        <a:t>Inaccurate records.</a:t>
                      </a:r>
                    </a:p>
                  </a:txBody>
                  <a:tcPr marL="100224" marR="100224" marT="50111" marB="50111"/>
                </a:tc>
                <a:extLst>
                  <a:ext uri="{0D108BD9-81ED-4DB2-BD59-A6C34878D82A}">
                    <a16:rowId xmlns:a16="http://schemas.microsoft.com/office/drawing/2014/main" val="3156420648"/>
                  </a:ext>
                </a:extLst>
              </a:tr>
            </a:tbl>
          </a:graphicData>
        </a:graphic>
      </p:graphicFrame>
      <p:sp>
        <p:nvSpPr>
          <p:cNvPr id="3" name="TextBox 2">
            <a:extLst>
              <a:ext uri="{FF2B5EF4-FFF2-40B4-BE49-F238E27FC236}">
                <a16:creationId xmlns:a16="http://schemas.microsoft.com/office/drawing/2014/main" id="{1345D367-2E3D-C273-6B5C-E4531FF90A30}"/>
              </a:ext>
            </a:extLst>
          </p:cNvPr>
          <p:cNvSpPr txBox="1"/>
          <p:nvPr/>
        </p:nvSpPr>
        <p:spPr>
          <a:xfrm>
            <a:off x="11542620" y="5936055"/>
            <a:ext cx="1828800" cy="369332"/>
          </a:xfrm>
          <a:prstGeom prst="rect">
            <a:avLst/>
          </a:prstGeom>
          <a:noFill/>
        </p:spPr>
        <p:txBody>
          <a:bodyPr wrap="square" rtlCol="0">
            <a:spAutoFit/>
          </a:bodyPr>
          <a:lstStyle/>
          <a:p>
            <a:pPr algn="l"/>
            <a:r>
              <a:rPr lang="en-GB"/>
              <a:t>2</a:t>
            </a:r>
            <a:endParaRPr lang="en-US"/>
          </a:p>
        </p:txBody>
      </p:sp>
    </p:spTree>
    <p:extLst>
      <p:ext uri="{BB962C8B-B14F-4D97-AF65-F5344CB8AC3E}">
        <p14:creationId xmlns:p14="http://schemas.microsoft.com/office/powerpoint/2010/main" val="7120650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8" name="Rectangle 87">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1CCE6D-952B-7AE0-B673-C18271D4E719}"/>
              </a:ext>
            </a:extLst>
          </p:cNvPr>
          <p:cNvSpPr>
            <a:spLocks noGrp="1"/>
          </p:cNvSpPr>
          <p:nvPr>
            <p:ph type="title"/>
          </p:nvPr>
        </p:nvSpPr>
        <p:spPr>
          <a:xfrm>
            <a:off x="838200" y="557188"/>
            <a:ext cx="10515600" cy="1133499"/>
          </a:xfrm>
        </p:spPr>
        <p:txBody>
          <a:bodyPr>
            <a:noAutofit/>
          </a:bodyPr>
          <a:lstStyle/>
          <a:p>
            <a:pPr algn="ctr"/>
            <a:r>
              <a:rPr lang="en-GB" sz="3600">
                <a:latin typeface="Arial"/>
                <a:cs typeface="Arial"/>
              </a:rPr>
              <a:t>How Teams help staff communicate across different location(e. g, between carers in the field and main office).</a:t>
            </a:r>
          </a:p>
        </p:txBody>
      </p:sp>
      <p:graphicFrame>
        <p:nvGraphicFramePr>
          <p:cNvPr id="47" name="Content Placeholder 2">
            <a:extLst>
              <a:ext uri="{FF2B5EF4-FFF2-40B4-BE49-F238E27FC236}">
                <a16:creationId xmlns:a16="http://schemas.microsoft.com/office/drawing/2014/main" id="{1821C955-A854-2534-0DC5-6554FAF89DFB}"/>
              </a:ext>
            </a:extLst>
          </p:cNvPr>
          <p:cNvGraphicFramePr>
            <a:graphicFrameLocks noGrp="1"/>
          </p:cNvGraphicFramePr>
          <p:nvPr>
            <p:ph idx="1"/>
            <p:extLst>
              <p:ext uri="{D42A27DB-BD31-4B8C-83A1-F6EECF244321}">
                <p14:modId xmlns:p14="http://schemas.microsoft.com/office/powerpoint/2010/main" val="254286789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E24CAAB5-A961-832F-8410-E852B76A5BBB}"/>
              </a:ext>
            </a:extLst>
          </p:cNvPr>
          <p:cNvSpPr txBox="1"/>
          <p:nvPr/>
        </p:nvSpPr>
        <p:spPr>
          <a:xfrm rot="10800000" flipH="1" flipV="1">
            <a:off x="11590714" y="5812012"/>
            <a:ext cx="1196473" cy="369332"/>
          </a:xfrm>
          <a:prstGeom prst="rect">
            <a:avLst/>
          </a:prstGeom>
          <a:noFill/>
        </p:spPr>
        <p:txBody>
          <a:bodyPr wrap="square" rtlCol="0">
            <a:spAutoFit/>
          </a:bodyPr>
          <a:lstStyle/>
          <a:p>
            <a:pPr algn="l"/>
            <a:r>
              <a:rPr lang="en-GB"/>
              <a:t>3</a:t>
            </a:r>
            <a:endParaRPr lang="en-US"/>
          </a:p>
        </p:txBody>
      </p:sp>
    </p:spTree>
    <p:extLst>
      <p:ext uri="{BB962C8B-B14F-4D97-AF65-F5344CB8AC3E}">
        <p14:creationId xmlns:p14="http://schemas.microsoft.com/office/powerpoint/2010/main" val="200542627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5" name="Rectangle 2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Freeform: Shape 20">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ectangle 22">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85C9A80-C1BB-67AF-5C54-41FE1FA12D0D}"/>
              </a:ext>
            </a:extLst>
          </p:cNvPr>
          <p:cNvSpPr>
            <a:spLocks noGrp="1"/>
          </p:cNvSpPr>
          <p:nvPr>
            <p:ph type="title"/>
          </p:nvPr>
        </p:nvSpPr>
        <p:spPr>
          <a:xfrm>
            <a:off x="619565" y="674399"/>
            <a:ext cx="3201366" cy="3387497"/>
          </a:xfrm>
        </p:spPr>
        <p:txBody>
          <a:bodyPr anchor="b">
            <a:normAutofit/>
          </a:bodyPr>
          <a:lstStyle/>
          <a:p>
            <a:pPr algn="r"/>
            <a:r>
              <a:rPr lang="en-GB" sz="4000">
                <a:solidFill>
                  <a:srgbClr val="FFFFFF"/>
                </a:solidFill>
              </a:rPr>
              <a:t>The advantages and Challenges of Microsoft Teams.</a:t>
            </a:r>
          </a:p>
        </p:txBody>
      </p:sp>
      <p:sp>
        <p:nvSpPr>
          <p:cNvPr id="6" name="Content Placeholder 5">
            <a:extLst>
              <a:ext uri="{FF2B5EF4-FFF2-40B4-BE49-F238E27FC236}">
                <a16:creationId xmlns:a16="http://schemas.microsoft.com/office/drawing/2014/main" id="{9822AD22-27BE-C996-199A-76A6DDE8B20D}"/>
              </a:ext>
            </a:extLst>
          </p:cNvPr>
          <p:cNvSpPr>
            <a:spLocks noGrp="1"/>
          </p:cNvSpPr>
          <p:nvPr>
            <p:ph idx="1"/>
          </p:nvPr>
        </p:nvSpPr>
        <p:spPr>
          <a:xfrm>
            <a:off x="4296094" y="940074"/>
            <a:ext cx="7447677" cy="5932919"/>
          </a:xfrm>
        </p:spPr>
        <p:txBody>
          <a:bodyPr vert="horz" lIns="91440" tIns="45720" rIns="91440" bIns="45720" rtlCol="0" anchor="ctr">
            <a:noAutofit/>
          </a:bodyPr>
          <a:lstStyle/>
          <a:p>
            <a:r>
              <a:rPr lang="en-GB" sz="2000" b="1">
                <a:latin typeface="Arial"/>
                <a:cs typeface="Arial"/>
              </a:rPr>
              <a:t>Advantages(Why It Is Great)</a:t>
            </a:r>
          </a:p>
          <a:p>
            <a:r>
              <a:rPr lang="en-GB" sz="2000">
                <a:latin typeface="Arial"/>
                <a:cs typeface="Arial"/>
              </a:rPr>
              <a:t>Safety First: it is much safer than any other App, a free and efficient tool for staff, to support remote working.</a:t>
            </a:r>
          </a:p>
          <a:p>
            <a:r>
              <a:rPr lang="en-GB" sz="2000">
                <a:latin typeface="Arial"/>
                <a:cs typeface="Arial"/>
              </a:rPr>
              <a:t>Online meetings can be scheduled ahead of time or start instantly.</a:t>
            </a:r>
          </a:p>
          <a:p>
            <a:r>
              <a:rPr lang="en-GB" sz="2000">
                <a:latin typeface="Arial"/>
                <a:cs typeface="Arial"/>
              </a:rPr>
              <a:t>Offers a `record meeting` function so that the session can be accessed again later by attendees or those who were able to attend but have been shared the link by the host.</a:t>
            </a:r>
          </a:p>
          <a:p>
            <a:r>
              <a:rPr lang="en-GB" sz="2000">
                <a:latin typeface="Arial"/>
                <a:cs typeface="Arial"/>
              </a:rPr>
              <a:t>All -in-one: It is a one app for everything-calling, texting .</a:t>
            </a:r>
          </a:p>
          <a:p>
            <a:r>
              <a:rPr lang="en-GB" sz="2000">
                <a:latin typeface="Arial"/>
                <a:cs typeface="Arial"/>
              </a:rPr>
              <a:t>Minimize Travel Time: The need for carers to drive to the main office.</a:t>
            </a:r>
          </a:p>
          <a:p>
            <a:r>
              <a:rPr lang="en-GB" sz="2000">
                <a:latin typeface="Arial"/>
                <a:cs typeface="Arial"/>
              </a:rPr>
              <a:t>Helps to store individual`s record organised and up to date.</a:t>
            </a:r>
          </a:p>
          <a:p>
            <a:r>
              <a:rPr lang="en-GB" sz="2000" b="1">
                <a:latin typeface="Arial"/>
                <a:cs typeface="Arial"/>
              </a:rPr>
              <a:t>Disadvantages/ Challenges:  </a:t>
            </a:r>
          </a:p>
          <a:p>
            <a:r>
              <a:rPr lang="en-GB" sz="2000">
                <a:latin typeface="Arial"/>
                <a:cs typeface="Arial"/>
              </a:rPr>
              <a:t>Greenfield Staff lack confidence in training as mentioned in the case study</a:t>
            </a:r>
          </a:p>
          <a:p>
            <a:r>
              <a:rPr lang="en-GB" sz="2000">
                <a:latin typeface="Arial"/>
                <a:cs typeface="Arial"/>
              </a:rPr>
              <a:t>Distraction getting notifications while trying to support an elderly client can be annoying .</a:t>
            </a:r>
          </a:p>
          <a:p>
            <a:r>
              <a:rPr lang="en-GB" sz="2000">
                <a:latin typeface="Arial"/>
                <a:cs typeface="Arial"/>
              </a:rPr>
              <a:t>Bad Signal: If a carer is in the house with no Wi-Fi or rural area with bad signal they won`t get their messages. </a:t>
            </a:r>
          </a:p>
          <a:p>
            <a:pPr marL="0" indent="0">
              <a:buNone/>
            </a:pPr>
            <a:r>
              <a:rPr lang="en-GB" sz="2000">
                <a:latin typeface="Arial"/>
                <a:cs typeface="Arial"/>
              </a:rPr>
              <a:t>       </a:t>
            </a:r>
            <a:r>
              <a:rPr lang="en-GB" sz="2000" b="1">
                <a:latin typeface="Arial"/>
                <a:cs typeface="Arial"/>
              </a:rPr>
              <a:t>  </a:t>
            </a:r>
            <a:endParaRPr lang="en-GB" sz="2000">
              <a:latin typeface="Arial"/>
              <a:cs typeface="Arial"/>
            </a:endParaRPr>
          </a:p>
          <a:p>
            <a:endParaRPr lang="en-GB" sz="2000"/>
          </a:p>
        </p:txBody>
      </p:sp>
      <p:sp>
        <p:nvSpPr>
          <p:cNvPr id="3" name="TextBox 2">
            <a:extLst>
              <a:ext uri="{FF2B5EF4-FFF2-40B4-BE49-F238E27FC236}">
                <a16:creationId xmlns:a16="http://schemas.microsoft.com/office/drawing/2014/main" id="{F5B07B25-92D9-0ACC-5DF7-B6C9AB613EC5}"/>
              </a:ext>
            </a:extLst>
          </p:cNvPr>
          <p:cNvSpPr txBox="1"/>
          <p:nvPr/>
        </p:nvSpPr>
        <p:spPr>
          <a:xfrm>
            <a:off x="11532812" y="6301612"/>
            <a:ext cx="1828800" cy="369332"/>
          </a:xfrm>
          <a:prstGeom prst="rect">
            <a:avLst/>
          </a:prstGeom>
          <a:noFill/>
        </p:spPr>
        <p:txBody>
          <a:bodyPr wrap="square" rtlCol="0">
            <a:spAutoFit/>
          </a:bodyPr>
          <a:lstStyle/>
          <a:p>
            <a:pPr algn="l"/>
            <a:r>
              <a:rPr lang="en-GB"/>
              <a:t>4</a:t>
            </a:r>
            <a:endParaRPr lang="en-US"/>
          </a:p>
        </p:txBody>
      </p:sp>
    </p:spTree>
    <p:extLst>
      <p:ext uri="{BB962C8B-B14F-4D97-AF65-F5344CB8AC3E}">
        <p14:creationId xmlns:p14="http://schemas.microsoft.com/office/powerpoint/2010/main" val="55660694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28224C7-0849-EF37-C3A1-3D21A5269B6D}"/>
              </a:ext>
            </a:extLst>
          </p:cNvPr>
          <p:cNvSpPr>
            <a:spLocks noGrp="1"/>
          </p:cNvSpPr>
          <p:nvPr>
            <p:ph type="title"/>
          </p:nvPr>
        </p:nvSpPr>
        <p:spPr>
          <a:xfrm>
            <a:off x="804672" y="802955"/>
            <a:ext cx="4766330" cy="1454051"/>
          </a:xfrm>
        </p:spPr>
        <p:txBody>
          <a:bodyPr>
            <a:normAutofit/>
          </a:bodyPr>
          <a:lstStyle/>
          <a:p>
            <a:br>
              <a:rPr lang="en-GB" sz="3600" b="1">
                <a:solidFill>
                  <a:schemeClr val="tx2"/>
                </a:solidFill>
              </a:rPr>
            </a:br>
            <a:endParaRPr lang="en-GB" sz="3600">
              <a:solidFill>
                <a:schemeClr val="tx2"/>
              </a:solidFill>
            </a:endParaRPr>
          </a:p>
        </p:txBody>
      </p:sp>
      <p:sp>
        <p:nvSpPr>
          <p:cNvPr id="3" name="Content Placeholder 2">
            <a:extLst>
              <a:ext uri="{FF2B5EF4-FFF2-40B4-BE49-F238E27FC236}">
                <a16:creationId xmlns:a16="http://schemas.microsoft.com/office/drawing/2014/main" id="{6E30B4FE-339E-D74D-8A13-DD12626DC182}"/>
              </a:ext>
            </a:extLst>
          </p:cNvPr>
          <p:cNvSpPr>
            <a:spLocks noGrp="1"/>
          </p:cNvSpPr>
          <p:nvPr>
            <p:ph idx="1"/>
          </p:nvPr>
        </p:nvSpPr>
        <p:spPr>
          <a:xfrm>
            <a:off x="1609420" y="1383223"/>
            <a:ext cx="4765949" cy="3353476"/>
          </a:xfrm>
        </p:spPr>
        <p:txBody>
          <a:bodyPr anchor="t">
            <a:normAutofit/>
          </a:bodyPr>
          <a:lstStyle/>
          <a:p>
            <a:pPr marL="0" indent="0">
              <a:buNone/>
            </a:pPr>
            <a:r>
              <a:rPr lang="en-GB" sz="2000">
                <a:solidFill>
                  <a:schemeClr val="tx2"/>
                </a:solidFill>
                <a:latin typeface="Arial"/>
                <a:cs typeface="Arial"/>
              </a:rPr>
              <a:t>While Teams offers a huge potential for improvement, Greenfield will need to address these challenges through training, clear policies, and procedures to make sure carers in the field have the same information as the staff in the office, keeping patient safer and making work less stressful.            </a:t>
            </a:r>
          </a:p>
          <a:p>
            <a:endParaRPr lang="en-GB" sz="1800">
              <a:solidFill>
                <a:schemeClr val="tx2"/>
              </a:solidFill>
            </a:endParaRPr>
          </a:p>
        </p:txBody>
      </p:sp>
      <p:grpSp>
        <p:nvGrpSpPr>
          <p:cNvPr id="40" name="Group 39">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34" name="Freeform: Shape 33">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Freeform: Shape 34">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Freeform: Shape 35">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Freeform: Shape 36">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7" name="Graphic 6" descr="Business Growth">
            <a:extLst>
              <a:ext uri="{FF2B5EF4-FFF2-40B4-BE49-F238E27FC236}">
                <a16:creationId xmlns:a16="http://schemas.microsoft.com/office/drawing/2014/main" id="{A51596E4-632D-D8A3-F305-E8A3DF2FBBD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708392" y="1819656"/>
            <a:ext cx="4142232" cy="4142232"/>
          </a:xfrm>
          <a:prstGeom prst="rect">
            <a:avLst/>
          </a:prstGeom>
        </p:spPr>
      </p:pic>
      <p:sp>
        <p:nvSpPr>
          <p:cNvPr id="4" name="TextBox 3">
            <a:extLst>
              <a:ext uri="{FF2B5EF4-FFF2-40B4-BE49-F238E27FC236}">
                <a16:creationId xmlns:a16="http://schemas.microsoft.com/office/drawing/2014/main" id="{AA4D7A71-AF43-B8B3-CACA-7C90F216E4C6}"/>
              </a:ext>
            </a:extLst>
          </p:cNvPr>
          <p:cNvSpPr txBox="1"/>
          <p:nvPr/>
        </p:nvSpPr>
        <p:spPr>
          <a:xfrm>
            <a:off x="10936224" y="6152262"/>
            <a:ext cx="1828800" cy="369332"/>
          </a:xfrm>
          <a:prstGeom prst="rect">
            <a:avLst/>
          </a:prstGeom>
          <a:noFill/>
        </p:spPr>
        <p:txBody>
          <a:bodyPr wrap="square" rtlCol="0">
            <a:spAutoFit/>
          </a:bodyPr>
          <a:lstStyle/>
          <a:p>
            <a:pPr algn="l"/>
            <a:r>
              <a:rPr lang="en-GB"/>
              <a:t>5</a:t>
            </a:r>
            <a:endParaRPr lang="en-US"/>
          </a:p>
        </p:txBody>
      </p:sp>
    </p:spTree>
    <p:extLst>
      <p:ext uri="{BB962C8B-B14F-4D97-AF65-F5344CB8AC3E}">
        <p14:creationId xmlns:p14="http://schemas.microsoft.com/office/powerpoint/2010/main" val="22494607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A1274C3-1EC0-2CBE-3520-ACF58CE3B42B}"/>
              </a:ext>
            </a:extLst>
          </p:cNvPr>
          <p:cNvSpPr>
            <a:spLocks noGrp="1"/>
          </p:cNvSpPr>
          <p:nvPr>
            <p:ph type="title"/>
          </p:nvPr>
        </p:nvSpPr>
        <p:spPr>
          <a:xfrm>
            <a:off x="838201" y="365125"/>
            <a:ext cx="5595256" cy="1807305"/>
          </a:xfrm>
        </p:spPr>
        <p:txBody>
          <a:bodyPr>
            <a:normAutofit/>
          </a:bodyPr>
          <a:lstStyle/>
          <a:p>
            <a:r>
              <a:rPr lang="en-GB" sz="3600" b="1">
                <a:latin typeface="Arial" panose="020B0604020202020204" pitchFamily="34" charset="0"/>
                <a:cs typeface="Arial" panose="020B0604020202020204" pitchFamily="34" charset="0"/>
              </a:rPr>
              <a:t>DIGITAL SAFETY ACTION PLAN FOR GREENFIELD</a:t>
            </a:r>
          </a:p>
        </p:txBody>
      </p:sp>
      <p:sp>
        <p:nvSpPr>
          <p:cNvPr id="8" name="Content Placeholder 7">
            <a:extLst>
              <a:ext uri="{FF2B5EF4-FFF2-40B4-BE49-F238E27FC236}">
                <a16:creationId xmlns:a16="http://schemas.microsoft.com/office/drawing/2014/main" id="{6D79C781-AF04-BC0B-DDA3-0C749547741C}"/>
              </a:ext>
            </a:extLst>
          </p:cNvPr>
          <p:cNvSpPr>
            <a:spLocks noGrp="1"/>
          </p:cNvSpPr>
          <p:nvPr>
            <p:ph idx="1"/>
          </p:nvPr>
        </p:nvSpPr>
        <p:spPr>
          <a:xfrm>
            <a:off x="838200" y="2333297"/>
            <a:ext cx="5387967" cy="4159578"/>
          </a:xfrm>
        </p:spPr>
        <p:txBody>
          <a:bodyPr vert="horz" lIns="91440" tIns="45720" rIns="91440" bIns="45720" rtlCol="0">
            <a:normAutofit/>
          </a:bodyPr>
          <a:lstStyle/>
          <a:p>
            <a:pPr marL="0" indent="0">
              <a:buNone/>
            </a:pPr>
            <a:r>
              <a:rPr lang="en-GB" sz="1700" b="1">
                <a:latin typeface="Arial" panose="020B0604020202020204" pitchFamily="34" charset="0"/>
                <a:cs typeface="Arial" panose="020B0604020202020204" pitchFamily="34" charset="0"/>
              </a:rPr>
              <a:t>    </a:t>
            </a:r>
            <a:r>
              <a:rPr lang="en-GB" sz="2400" b="1">
                <a:latin typeface="Arial" panose="020B0604020202020204" pitchFamily="34" charset="0"/>
                <a:cs typeface="Arial" panose="020B0604020202020204" pitchFamily="34" charset="0"/>
              </a:rPr>
              <a:t>Secure access</a:t>
            </a:r>
            <a:br>
              <a:rPr lang="en-GB" sz="1700" b="1">
                <a:latin typeface="Arial" panose="020B0604020202020204" pitchFamily="34" charset="0"/>
                <a:cs typeface="Arial" panose="020B0604020202020204" pitchFamily="34" charset="0"/>
              </a:rPr>
            </a:br>
            <a:r>
              <a:rPr lang="en-GB" sz="2000">
                <a:latin typeface="Arial" panose="020B0604020202020204" pitchFamily="34" charset="0"/>
                <a:cs typeface="Arial" panose="020B0604020202020204" pitchFamily="34" charset="0"/>
              </a:rPr>
              <a:t>secure access means making sure that only the right people can see or use sensitive information, systems, or areas and everything is protected from misuse, leaks, or harm.</a:t>
            </a:r>
            <a:endParaRPr lang="en-US" sz="2000">
              <a:latin typeface="Arial"/>
              <a:cs typeface="Arial"/>
            </a:endParaRPr>
          </a:p>
          <a:p>
            <a:r>
              <a:rPr lang="en-US" sz="2000">
                <a:latin typeface="Arial"/>
                <a:cs typeface="Arial"/>
              </a:rPr>
              <a:t>By enabling two step verification for the company staff members. </a:t>
            </a:r>
          </a:p>
          <a:p>
            <a:r>
              <a:rPr lang="en-US" sz="2000">
                <a:latin typeface="Arial"/>
                <a:cs typeface="Arial"/>
              </a:rPr>
              <a:t>By using the authenticator app for password less sign in</a:t>
            </a:r>
          </a:p>
          <a:p>
            <a:r>
              <a:rPr lang="en-US" sz="2000">
                <a:latin typeface="Arial"/>
                <a:cs typeface="Arial"/>
              </a:rPr>
              <a:t>Keeping all the devices updated</a:t>
            </a:r>
          </a:p>
          <a:p>
            <a:r>
              <a:rPr lang="en-US" sz="2000">
                <a:latin typeface="Arial"/>
                <a:cs typeface="Arial"/>
              </a:rPr>
              <a:t>Report any suspicious emails or messages you do not know (Microsoft, 2026)</a:t>
            </a:r>
          </a:p>
          <a:p>
            <a:pPr marL="0" indent="0">
              <a:buNone/>
            </a:pPr>
            <a:endParaRPr lang="en-US" sz="1700">
              <a:latin typeface="Arial"/>
              <a:cs typeface="Arial"/>
            </a:endParaRPr>
          </a:p>
          <a:p>
            <a:endParaRPr lang="en-US" sz="1700">
              <a:latin typeface="Arial"/>
              <a:cs typeface="Arial"/>
            </a:endParaRPr>
          </a:p>
        </p:txBody>
      </p:sp>
      <p:pic>
        <p:nvPicPr>
          <p:cNvPr id="4" name="Content Placeholder 3" descr="What is SASE?">
            <a:extLst>
              <a:ext uri="{FF2B5EF4-FFF2-40B4-BE49-F238E27FC236}">
                <a16:creationId xmlns:a16="http://schemas.microsoft.com/office/drawing/2014/main" id="{A14E691B-1BE8-48B6-429A-C2D93034E6D8}"/>
              </a:ext>
            </a:extLst>
          </p:cNvPr>
          <p:cNvPicPr>
            <a:picLocks noChangeAspect="1"/>
          </p:cNvPicPr>
          <p:nvPr/>
        </p:nvPicPr>
        <p:blipFill>
          <a:blip r:embed="rId2"/>
          <a:srcRect l="16678" r="22460" b="1"/>
          <a:stretch>
            <a:fillRect/>
          </a:stretch>
        </p:blipFill>
        <p:spPr>
          <a:xfrm>
            <a:off x="6329812" y="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3" name="TextBox 2">
            <a:extLst>
              <a:ext uri="{FF2B5EF4-FFF2-40B4-BE49-F238E27FC236}">
                <a16:creationId xmlns:a16="http://schemas.microsoft.com/office/drawing/2014/main" id="{792E4849-42E8-6783-9EFC-CD88A2B7AE72}"/>
              </a:ext>
            </a:extLst>
          </p:cNvPr>
          <p:cNvSpPr txBox="1"/>
          <p:nvPr/>
        </p:nvSpPr>
        <p:spPr>
          <a:xfrm>
            <a:off x="11481842" y="6115178"/>
            <a:ext cx="1828800" cy="369332"/>
          </a:xfrm>
          <a:prstGeom prst="rect">
            <a:avLst/>
          </a:prstGeom>
          <a:noFill/>
        </p:spPr>
        <p:txBody>
          <a:bodyPr wrap="square" rtlCol="0">
            <a:spAutoFit/>
          </a:bodyPr>
          <a:lstStyle/>
          <a:p>
            <a:pPr algn="l"/>
            <a:r>
              <a:rPr lang="en-GB"/>
              <a:t>6</a:t>
            </a:r>
            <a:endParaRPr lang="en-US"/>
          </a:p>
        </p:txBody>
      </p:sp>
    </p:spTree>
    <p:extLst>
      <p:ext uri="{BB962C8B-B14F-4D97-AF65-F5344CB8AC3E}">
        <p14:creationId xmlns:p14="http://schemas.microsoft.com/office/powerpoint/2010/main" val="26085443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D75557-6865-8E8F-BA40-A8942BCAC74B}"/>
              </a:ext>
            </a:extLst>
          </p:cNvPr>
          <p:cNvSpPr>
            <a:spLocks noGrp="1"/>
          </p:cNvSpPr>
          <p:nvPr>
            <p:ph type="title"/>
          </p:nvPr>
        </p:nvSpPr>
        <p:spPr>
          <a:xfrm>
            <a:off x="669918" y="279470"/>
            <a:ext cx="4977976" cy="1270198"/>
          </a:xfrm>
        </p:spPr>
        <p:txBody>
          <a:bodyPr>
            <a:normAutofit/>
          </a:bodyPr>
          <a:lstStyle/>
          <a:p>
            <a:r>
              <a:rPr lang="en-GB" sz="3600">
                <a:solidFill>
                  <a:schemeClr val="tx2"/>
                </a:solidFill>
                <a:latin typeface="Arial" panose="020B0604020202020204" pitchFamily="34" charset="0"/>
                <a:cs typeface="Arial" panose="020B0604020202020204" pitchFamily="34" charset="0"/>
              </a:rPr>
              <a:t>Email awareness</a:t>
            </a:r>
          </a:p>
        </p:txBody>
      </p:sp>
      <p:sp>
        <p:nvSpPr>
          <p:cNvPr id="3" name="Content Placeholder 2">
            <a:extLst>
              <a:ext uri="{FF2B5EF4-FFF2-40B4-BE49-F238E27FC236}">
                <a16:creationId xmlns:a16="http://schemas.microsoft.com/office/drawing/2014/main" id="{F319917E-83ED-2C39-838A-CB1C75339CF3}"/>
              </a:ext>
            </a:extLst>
          </p:cNvPr>
          <p:cNvSpPr>
            <a:spLocks noGrp="1"/>
          </p:cNvSpPr>
          <p:nvPr>
            <p:ph idx="1"/>
          </p:nvPr>
        </p:nvSpPr>
        <p:spPr>
          <a:xfrm>
            <a:off x="236781" y="1395664"/>
            <a:ext cx="6741534" cy="4427620"/>
          </a:xfrm>
        </p:spPr>
        <p:txBody>
          <a:bodyPr anchor="ctr">
            <a:normAutofit/>
          </a:bodyPr>
          <a:lstStyle/>
          <a:p>
            <a:r>
              <a:rPr lang="en-GB" sz="2000">
                <a:solidFill>
                  <a:schemeClr val="tx2"/>
                </a:solidFill>
                <a:latin typeface="Arial" panose="020B0604020202020204" pitchFamily="34" charset="0"/>
                <a:cs typeface="Arial" panose="020B0604020202020204" pitchFamily="34" charset="0"/>
              </a:rPr>
              <a:t>Understanding phishing: phishing is a common tactic used by cyber criminals to trick individuals into proving personal information or downloading malware. Awareness training should include clear definitions and examples of phishing attempts such as emails that impersonate trusted sources.  (Sturman et al, 2025)</a:t>
            </a:r>
          </a:p>
          <a:p>
            <a:r>
              <a:rPr lang="en-GB" sz="2000">
                <a:solidFill>
                  <a:schemeClr val="tx2"/>
                </a:solidFill>
                <a:latin typeface="Arial" panose="020B0604020202020204" pitchFamily="34" charset="0"/>
                <a:cs typeface="Arial" panose="020B0604020202020204" pitchFamily="34" charset="0"/>
              </a:rPr>
              <a:t>Encouraging employers to adopt best practices, such as;</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Keep software and antivirus programs up to date.</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Using strong, unique password for email accounts.</a:t>
            </a:r>
          </a:p>
          <a:p>
            <a:pPr marL="514350" indent="-514350">
              <a:buFont typeface="+mj-lt"/>
              <a:buAutoNum type="arabicPeriod"/>
            </a:pPr>
            <a:r>
              <a:rPr lang="en-GB" sz="2000">
                <a:solidFill>
                  <a:schemeClr val="tx2"/>
                </a:solidFill>
                <a:latin typeface="Arial" panose="020B0604020202020204" pitchFamily="34" charset="0"/>
                <a:cs typeface="Arial" panose="020B0604020202020204" pitchFamily="34" charset="0"/>
              </a:rPr>
              <a:t>Verifying the authenticity of suspicious emails by contacting the sender directly.</a:t>
            </a:r>
          </a:p>
          <a:p>
            <a:r>
              <a:rPr lang="en-GB" sz="2000">
                <a:solidFill>
                  <a:schemeClr val="tx2"/>
                </a:solidFill>
                <a:latin typeface="Arial" panose="020B0604020202020204" pitchFamily="34" charset="0"/>
                <a:cs typeface="Arial" panose="020B0604020202020204" pitchFamily="34" charset="0"/>
              </a:rPr>
              <a:t>Reporting suspicious emails </a:t>
            </a:r>
          </a:p>
        </p:txBody>
      </p:sp>
      <p:pic>
        <p:nvPicPr>
          <p:cNvPr id="7" name="Graphic 6" descr="Computer">
            <a:extLst>
              <a:ext uri="{FF2B5EF4-FFF2-40B4-BE49-F238E27FC236}">
                <a16:creationId xmlns:a16="http://schemas.microsoft.com/office/drawing/2014/main" id="{C00E385C-AA9F-1655-05F4-96277C9041A4}"/>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09456" y="1618989"/>
            <a:ext cx="3620021" cy="3620021"/>
          </a:xfrm>
          <a:prstGeom prst="rect">
            <a:avLst/>
          </a:prstGeom>
        </p:spPr>
      </p:pic>
      <p:sp>
        <p:nvSpPr>
          <p:cNvPr id="4" name="TextBox 3">
            <a:extLst>
              <a:ext uri="{FF2B5EF4-FFF2-40B4-BE49-F238E27FC236}">
                <a16:creationId xmlns:a16="http://schemas.microsoft.com/office/drawing/2014/main" id="{29568081-C902-3270-B6BD-C27899F5A91F}"/>
              </a:ext>
            </a:extLst>
          </p:cNvPr>
          <p:cNvSpPr txBox="1"/>
          <p:nvPr/>
        </p:nvSpPr>
        <p:spPr>
          <a:xfrm>
            <a:off x="11277600" y="6328247"/>
            <a:ext cx="1828800" cy="369332"/>
          </a:xfrm>
          <a:prstGeom prst="rect">
            <a:avLst/>
          </a:prstGeom>
          <a:noFill/>
        </p:spPr>
        <p:txBody>
          <a:bodyPr wrap="square" rtlCol="0">
            <a:spAutoFit/>
          </a:bodyPr>
          <a:lstStyle/>
          <a:p>
            <a:pPr algn="l"/>
            <a:r>
              <a:rPr lang="en-GB"/>
              <a:t>7</a:t>
            </a:r>
            <a:endParaRPr lang="en-US"/>
          </a:p>
        </p:txBody>
      </p:sp>
    </p:spTree>
    <p:extLst>
      <p:ext uri="{BB962C8B-B14F-4D97-AF65-F5344CB8AC3E}">
        <p14:creationId xmlns:p14="http://schemas.microsoft.com/office/powerpoint/2010/main" val="3427200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734A5BD-E49E-42B8-98ED-D6E95FF1EC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0D015D03-FF32-9B22-F203-E0025EEB3705}"/>
              </a:ext>
            </a:extLst>
          </p:cNvPr>
          <p:cNvSpPr>
            <a:spLocks noGrp="1"/>
          </p:cNvSpPr>
          <p:nvPr>
            <p:ph type="title"/>
          </p:nvPr>
        </p:nvSpPr>
        <p:spPr>
          <a:xfrm>
            <a:off x="8368528" y="431212"/>
            <a:ext cx="3420305" cy="1906317"/>
          </a:xfrm>
        </p:spPr>
        <p:txBody>
          <a:bodyPr>
            <a:normAutofit/>
          </a:bodyPr>
          <a:lstStyle/>
          <a:p>
            <a:pPr algn="ctr"/>
            <a:r>
              <a:rPr lang="en-GB" sz="2800"/>
              <a:t>Data Management </a:t>
            </a:r>
            <a:endParaRPr lang="en-US" sz="2800"/>
          </a:p>
        </p:txBody>
      </p:sp>
      <p:sp>
        <p:nvSpPr>
          <p:cNvPr id="3" name="Content Placeholder 2">
            <a:extLst>
              <a:ext uri="{FF2B5EF4-FFF2-40B4-BE49-F238E27FC236}">
                <a16:creationId xmlns:a16="http://schemas.microsoft.com/office/drawing/2014/main" id="{68513C5C-1F47-BD05-7AAD-227C6A107D1D}"/>
              </a:ext>
            </a:extLst>
          </p:cNvPr>
          <p:cNvSpPr>
            <a:spLocks noGrp="1"/>
          </p:cNvSpPr>
          <p:nvPr>
            <p:ph idx="1"/>
          </p:nvPr>
        </p:nvSpPr>
        <p:spPr>
          <a:xfrm>
            <a:off x="587760" y="431213"/>
            <a:ext cx="6619845" cy="5709678"/>
          </a:xfrm>
        </p:spPr>
        <p:txBody>
          <a:bodyPr vert="horz" lIns="91440" tIns="45720" rIns="91440" bIns="45720" rtlCol="0" anchor="ctr">
            <a:noAutofit/>
          </a:bodyPr>
          <a:lstStyle/>
          <a:p>
            <a:r>
              <a:rPr lang="en-GB" sz="1600" b="1">
                <a:latin typeface="Arial" panose="020B0604020202020204" pitchFamily="34" charset="0"/>
                <a:cs typeface="Arial" panose="020B0604020202020204" pitchFamily="34" charset="0"/>
              </a:rPr>
              <a:t>Data security &amp; protection</a:t>
            </a:r>
            <a:r>
              <a:rPr lang="en-GB" sz="1600">
                <a:latin typeface="Arial" panose="020B0604020202020204" pitchFamily="34" charset="0"/>
                <a:cs typeface="Arial" panose="020B0604020202020204" pitchFamily="34" charset="0"/>
              </a:rPr>
              <a:t> </a:t>
            </a:r>
          </a:p>
          <a:p>
            <a:r>
              <a:rPr lang="en-GB" sz="1600" b="1">
                <a:latin typeface="Arial" panose="020B0604020202020204" pitchFamily="34" charset="0"/>
                <a:cs typeface="Arial" panose="020B0604020202020204" pitchFamily="34" charset="0"/>
              </a:rPr>
              <a:t>Goal: Secure Access</a:t>
            </a:r>
          </a:p>
          <a:p>
            <a:r>
              <a:rPr lang="en-GB" sz="1600">
                <a:latin typeface="Arial" panose="020B0604020202020204" pitchFamily="34" charset="0"/>
                <a:cs typeface="Arial" panose="020B0604020202020204" pitchFamily="34" charset="0"/>
              </a:rPr>
              <a:t>Use Microsoft Entra ID to manage staff access, Multi-Factor Authentication for secure logins, and Microsoft defender to monitor for suspicious activity.</a:t>
            </a:r>
          </a:p>
          <a:p>
            <a:r>
              <a:rPr lang="en-US" sz="1600" b="1">
                <a:latin typeface="Arial" panose="020B0604020202020204" pitchFamily="34" charset="0"/>
                <a:cs typeface="Arial" panose="020B0604020202020204" pitchFamily="34" charset="0"/>
              </a:rPr>
              <a:t>Improve Safe Data Management &amp; Protection</a:t>
            </a:r>
            <a:r>
              <a:rPr lang="en-GB" sz="1600">
                <a:latin typeface="Arial" panose="020B0604020202020204" pitchFamily="34" charset="0"/>
                <a:cs typeface="Arial" panose="020B0604020202020204" pitchFamily="34" charset="0"/>
              </a:rPr>
              <a:t> </a:t>
            </a:r>
          </a:p>
          <a:p>
            <a:r>
              <a:rPr lang="en-US" sz="1600" b="1">
                <a:latin typeface="Arial" panose="020B0604020202020204" pitchFamily="34" charset="0"/>
                <a:cs typeface="Arial" panose="020B0604020202020204" pitchFamily="34" charset="0"/>
              </a:rPr>
              <a:t>Goal: Protect care records</a:t>
            </a:r>
          </a:p>
          <a:p>
            <a:pPr marL="285750" indent="-285750">
              <a:buFont typeface="Arial"/>
              <a:buChar char="•"/>
            </a:pPr>
            <a:r>
              <a:rPr lang="en-GB" sz="1600">
                <a:latin typeface="Arial" panose="020B0604020202020204" pitchFamily="34" charset="0"/>
                <a:cs typeface="Arial" panose="020B0604020202020204" pitchFamily="34" charset="0"/>
              </a:rPr>
              <a:t>Use Microsoft share point and Microsoft defender to store manage and protect care data, with secure cloud storage, access controls and threat protection.</a:t>
            </a:r>
          </a:p>
          <a:p>
            <a:pPr marL="285750" indent="-285750">
              <a:buFont typeface="Arial"/>
              <a:buChar char="•"/>
            </a:pPr>
            <a:r>
              <a:rPr lang="en-GB" sz="1600">
                <a:latin typeface="Arial" panose="020B0604020202020204" pitchFamily="34" charset="0"/>
                <a:cs typeface="Arial" panose="020B0604020202020204" pitchFamily="34" charset="0"/>
              </a:rPr>
              <a:t> </a:t>
            </a:r>
            <a:r>
              <a:rPr lang="en-US" sz="1600" b="1">
                <a:latin typeface="Arial" panose="020B0604020202020204" pitchFamily="34" charset="0"/>
                <a:cs typeface="Arial" panose="020B0604020202020204" pitchFamily="34" charset="0"/>
              </a:rPr>
              <a:t>Improve Communication While Maintaining Digital Safety</a:t>
            </a:r>
            <a:endParaRPr lang="en-GB" sz="1600">
              <a:latin typeface="Arial" panose="020B0604020202020204" pitchFamily="34" charset="0"/>
              <a:cs typeface="Arial" panose="020B0604020202020204" pitchFamily="34" charset="0"/>
            </a:endParaRPr>
          </a:p>
          <a:p>
            <a:pPr marL="285750" indent="-285750">
              <a:buFont typeface="Arial"/>
              <a:buChar char="•"/>
            </a:pPr>
            <a:r>
              <a:rPr lang="en-US" sz="1600" b="1">
                <a:latin typeface="Arial" panose="020B0604020202020204" pitchFamily="34" charset="0"/>
                <a:cs typeface="Arial" panose="020B0604020202020204" pitchFamily="34" charset="0"/>
              </a:rPr>
              <a:t>Goal: Enable fast secure communication</a:t>
            </a:r>
          </a:p>
          <a:p>
            <a:pPr marL="285750" indent="-285750">
              <a:buFont typeface="Arial"/>
              <a:buChar char="•"/>
            </a:pPr>
            <a:r>
              <a:rPr lang="en-GB" sz="1600">
                <a:latin typeface="Arial" panose="020B0604020202020204" pitchFamily="34" charset="0"/>
                <a:cs typeface="Arial" panose="020B0604020202020204" pitchFamily="34" charset="0"/>
              </a:rPr>
              <a:t>Use Microsoft teams for care coordinator and staff updates through secure channels, and Outlook to automatically encrypt emails and restrict external sharing of sensitive information</a:t>
            </a:r>
            <a:endParaRPr lang="en-GB">
              <a:latin typeface="Arial" panose="020B0604020202020204" pitchFamily="34" charset="0"/>
              <a:cs typeface="Arial" panose="020B0604020202020204" pitchFamily="34" charset="0"/>
            </a:endParaRPr>
          </a:p>
          <a:p>
            <a:r>
              <a:rPr lang="en-US" sz="1600" b="1">
                <a:latin typeface="Arial" panose="020B0604020202020204" pitchFamily="34" charset="0"/>
                <a:cs typeface="Arial" panose="020B0604020202020204" pitchFamily="34" charset="0"/>
              </a:rPr>
              <a:t>Increase Staff Awareness &amp; Reduce Human Error</a:t>
            </a:r>
            <a:endParaRPr lang="en-GB" sz="1600" b="1">
              <a:latin typeface="Arial" panose="020B0604020202020204" pitchFamily="34" charset="0"/>
              <a:cs typeface="Arial" panose="020B0604020202020204" pitchFamily="34" charset="0"/>
            </a:endParaRPr>
          </a:p>
          <a:p>
            <a:r>
              <a:rPr lang="en-GB" sz="1600" b="1">
                <a:latin typeface="Arial" panose="020B0604020202020204" pitchFamily="34" charset="0"/>
                <a:cs typeface="Arial" panose="020B0604020202020204" pitchFamily="34" charset="0"/>
              </a:rPr>
              <a:t>Goal: Build safety among care workers </a:t>
            </a:r>
          </a:p>
          <a:p>
            <a:r>
              <a:rPr lang="en-GB" sz="1600">
                <a:latin typeface="Arial" panose="020B0604020202020204" pitchFamily="34" charset="0"/>
                <a:cs typeface="Arial" panose="020B0604020202020204" pitchFamily="34" charset="0"/>
              </a:rPr>
              <a:t>Use Microsoft Defender and provide short cybersecurity training to help staff protect client data, spot phishing and reduce human error.</a:t>
            </a:r>
          </a:p>
        </p:txBody>
      </p:sp>
      <p:sp>
        <p:nvSpPr>
          <p:cNvPr id="26" name="Rectangle 25">
            <a:extLst>
              <a:ext uri="{FF2B5EF4-FFF2-40B4-BE49-F238E27FC236}">
                <a16:creationId xmlns:a16="http://schemas.microsoft.com/office/drawing/2014/main" id="{57BB0BA7-0383-4937-8874-B01AAA08E2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81713" y="2768743"/>
            <a:ext cx="4310288" cy="4089257"/>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ACD3AB31-A71C-4414-BA05-CF667CBA34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4484715" y="3396995"/>
            <a:ext cx="6858002" cy="64008"/>
          </a:xfrm>
          <a:prstGeom prst="rect">
            <a:avLst/>
          </a:prstGeom>
          <a:solidFill>
            <a:schemeClr val="tx2">
              <a:lumMod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2"/>
              </a:solidFill>
            </a:endParaRPr>
          </a:p>
        </p:txBody>
      </p:sp>
      <p:pic>
        <p:nvPicPr>
          <p:cNvPr id="7" name="Graphic 6" descr="Lock">
            <a:extLst>
              <a:ext uri="{FF2B5EF4-FFF2-40B4-BE49-F238E27FC236}">
                <a16:creationId xmlns:a16="http://schemas.microsoft.com/office/drawing/2014/main" id="{FB1D379E-CE79-7C07-1741-8DB31648E57D}"/>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313957" y="3090471"/>
            <a:ext cx="3445801" cy="3445801"/>
          </a:xfrm>
          <a:prstGeom prst="rect">
            <a:avLst/>
          </a:prstGeom>
        </p:spPr>
      </p:pic>
      <p:sp>
        <p:nvSpPr>
          <p:cNvPr id="4" name="TextBox 3">
            <a:extLst>
              <a:ext uri="{FF2B5EF4-FFF2-40B4-BE49-F238E27FC236}">
                <a16:creationId xmlns:a16="http://schemas.microsoft.com/office/drawing/2014/main" id="{AC56E077-A44D-4C57-058C-EAA87EC9426A}"/>
              </a:ext>
            </a:extLst>
          </p:cNvPr>
          <p:cNvSpPr txBox="1"/>
          <p:nvPr/>
        </p:nvSpPr>
        <p:spPr>
          <a:xfrm>
            <a:off x="11386077" y="6351606"/>
            <a:ext cx="1828800" cy="369332"/>
          </a:xfrm>
          <a:prstGeom prst="rect">
            <a:avLst/>
          </a:prstGeom>
          <a:noFill/>
        </p:spPr>
        <p:txBody>
          <a:bodyPr wrap="square" rtlCol="0">
            <a:spAutoFit/>
          </a:bodyPr>
          <a:lstStyle/>
          <a:p>
            <a:pPr algn="l"/>
            <a:r>
              <a:rPr lang="en-GB">
                <a:solidFill>
                  <a:schemeClr val="bg1"/>
                </a:solidFill>
              </a:rPr>
              <a:t>8</a:t>
            </a:r>
            <a:endParaRPr lang="en-US">
              <a:solidFill>
                <a:schemeClr val="bg1"/>
              </a:solidFill>
            </a:endParaRPr>
          </a:p>
        </p:txBody>
      </p:sp>
    </p:spTree>
    <p:extLst>
      <p:ext uri="{BB962C8B-B14F-4D97-AF65-F5344CB8AC3E}">
        <p14:creationId xmlns:p14="http://schemas.microsoft.com/office/powerpoint/2010/main" val="168915490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3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3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56EEBE-11FE-B5C8-6E5E-ED7B002C33C8}"/>
              </a:ext>
            </a:extLst>
          </p:cNvPr>
          <p:cNvSpPr>
            <a:spLocks noGrp="1"/>
          </p:cNvSpPr>
          <p:nvPr>
            <p:ph type="title"/>
          </p:nvPr>
        </p:nvSpPr>
        <p:spPr>
          <a:xfrm>
            <a:off x="1383564" y="348865"/>
            <a:ext cx="9718111" cy="1576446"/>
          </a:xfrm>
        </p:spPr>
        <p:txBody>
          <a:bodyPr anchor="ctr">
            <a:normAutofit/>
          </a:bodyPr>
          <a:lstStyle/>
          <a:p>
            <a:r>
              <a:rPr lang="en-GB" sz="3600">
                <a:solidFill>
                  <a:srgbClr val="FFFFFF"/>
                </a:solidFill>
                <a:latin typeface="Arial" panose="020B0604020202020204" pitchFamily="34" charset="0"/>
                <a:cs typeface="Arial" panose="020B0604020202020204" pitchFamily="34" charset="0"/>
              </a:rPr>
              <a:t>CONFIDENTIALITY AND COMPLAINCE</a:t>
            </a:r>
          </a:p>
        </p:txBody>
      </p:sp>
      <p:graphicFrame>
        <p:nvGraphicFramePr>
          <p:cNvPr id="17" name="Content Placeholder 2">
            <a:extLst>
              <a:ext uri="{FF2B5EF4-FFF2-40B4-BE49-F238E27FC236}">
                <a16:creationId xmlns:a16="http://schemas.microsoft.com/office/drawing/2014/main" id="{BEB3E39F-7A61-58A5-6BDD-3B6887C7CB7A}"/>
              </a:ext>
            </a:extLst>
          </p:cNvPr>
          <p:cNvGraphicFramePr/>
          <p:nvPr>
            <p:extLst>
              <p:ext uri="{D42A27DB-BD31-4B8C-83A1-F6EECF244321}">
                <p14:modId xmlns:p14="http://schemas.microsoft.com/office/powerpoint/2010/main" val="89833056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88476BF5-F80B-7B7A-8799-E613C8F4780C}"/>
              </a:ext>
            </a:extLst>
          </p:cNvPr>
          <p:cNvSpPr txBox="1"/>
          <p:nvPr/>
        </p:nvSpPr>
        <p:spPr>
          <a:xfrm>
            <a:off x="11277601" y="6397026"/>
            <a:ext cx="1828800" cy="369332"/>
          </a:xfrm>
          <a:prstGeom prst="rect">
            <a:avLst/>
          </a:prstGeom>
          <a:noFill/>
        </p:spPr>
        <p:txBody>
          <a:bodyPr wrap="square" rtlCol="0">
            <a:spAutoFit/>
          </a:bodyPr>
          <a:lstStyle/>
          <a:p>
            <a:pPr algn="l"/>
            <a:r>
              <a:rPr lang="en-GB"/>
              <a:t>9</a:t>
            </a:r>
            <a:endParaRPr lang="en-US"/>
          </a:p>
        </p:txBody>
      </p:sp>
    </p:spTree>
    <p:extLst>
      <p:ext uri="{BB962C8B-B14F-4D97-AF65-F5344CB8AC3E}">
        <p14:creationId xmlns:p14="http://schemas.microsoft.com/office/powerpoint/2010/main" val="6160644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A6AE26-7C12-16C4-4F82-2DC92022FC43}"/>
              </a:ext>
            </a:extLst>
          </p:cNvPr>
          <p:cNvSpPr>
            <a:spLocks noGrp="1"/>
          </p:cNvSpPr>
          <p:nvPr>
            <p:ph type="title"/>
          </p:nvPr>
        </p:nvSpPr>
        <p:spPr>
          <a:xfrm>
            <a:off x="1383564" y="348865"/>
            <a:ext cx="9718111" cy="1576446"/>
          </a:xfrm>
        </p:spPr>
        <p:txBody>
          <a:bodyPr anchor="ctr">
            <a:normAutofit/>
          </a:bodyPr>
          <a:lstStyle/>
          <a:p>
            <a:r>
              <a:rPr lang="en-GB" sz="3600">
                <a:solidFill>
                  <a:srgbClr val="FFFFFF"/>
                </a:solidFill>
                <a:latin typeface="Arial" panose="020B0604020202020204" pitchFamily="34" charset="0"/>
                <a:cs typeface="Arial" panose="020B0604020202020204" pitchFamily="34" charset="0"/>
              </a:rPr>
              <a:t>Benefits to greenfield</a:t>
            </a:r>
          </a:p>
        </p:txBody>
      </p:sp>
      <p:graphicFrame>
        <p:nvGraphicFramePr>
          <p:cNvPr id="5" name="Content Placeholder 2">
            <a:extLst>
              <a:ext uri="{FF2B5EF4-FFF2-40B4-BE49-F238E27FC236}">
                <a16:creationId xmlns:a16="http://schemas.microsoft.com/office/drawing/2014/main" id="{C13E2B49-FDFC-D1D8-CC32-FFFEBA39EA75}"/>
              </a:ext>
            </a:extLst>
          </p:cNvPr>
          <p:cNvGraphicFramePr>
            <a:graphicFrameLocks noGrp="1"/>
          </p:cNvGraphicFramePr>
          <p:nvPr>
            <p:ph idx="1"/>
            <p:extLst>
              <p:ext uri="{D42A27DB-BD31-4B8C-83A1-F6EECF244321}">
                <p14:modId xmlns:p14="http://schemas.microsoft.com/office/powerpoint/2010/main" val="1503865485"/>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1DBD933A-45CA-F9B6-E0B0-75C74F279451}"/>
              </a:ext>
            </a:extLst>
          </p:cNvPr>
          <p:cNvSpPr txBox="1"/>
          <p:nvPr/>
        </p:nvSpPr>
        <p:spPr>
          <a:xfrm>
            <a:off x="11007256" y="5936052"/>
            <a:ext cx="1828800" cy="369332"/>
          </a:xfrm>
          <a:prstGeom prst="rect">
            <a:avLst/>
          </a:prstGeom>
          <a:noFill/>
        </p:spPr>
        <p:txBody>
          <a:bodyPr wrap="square" rtlCol="0">
            <a:spAutoFit/>
          </a:bodyPr>
          <a:lstStyle/>
          <a:p>
            <a:pPr algn="l"/>
            <a:r>
              <a:rPr lang="en-GB"/>
              <a:t>10</a:t>
            </a:r>
            <a:endParaRPr lang="en-US"/>
          </a:p>
        </p:txBody>
      </p:sp>
    </p:spTree>
    <p:extLst>
      <p:ext uri="{BB962C8B-B14F-4D97-AF65-F5344CB8AC3E}">
        <p14:creationId xmlns:p14="http://schemas.microsoft.com/office/powerpoint/2010/main" val="416979341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0924E6-7DC8-40EE-71C4-E3F2EEF221AD}"/>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conclusion</a:t>
            </a:r>
          </a:p>
        </p:txBody>
      </p:sp>
      <p:graphicFrame>
        <p:nvGraphicFramePr>
          <p:cNvPr id="5" name="Content Placeholder 2">
            <a:extLst>
              <a:ext uri="{FF2B5EF4-FFF2-40B4-BE49-F238E27FC236}">
                <a16:creationId xmlns:a16="http://schemas.microsoft.com/office/drawing/2014/main" id="{27E30F80-0131-AA30-A0B6-3F37494B1134}"/>
              </a:ext>
            </a:extLst>
          </p:cNvPr>
          <p:cNvGraphicFramePr>
            <a:graphicFrameLocks noGrp="1"/>
          </p:cNvGraphicFramePr>
          <p:nvPr>
            <p:ph idx="1"/>
            <p:extLst>
              <p:ext uri="{D42A27DB-BD31-4B8C-83A1-F6EECF244321}">
                <p14:modId xmlns:p14="http://schemas.microsoft.com/office/powerpoint/2010/main" val="265913385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TextBox 2">
            <a:extLst>
              <a:ext uri="{FF2B5EF4-FFF2-40B4-BE49-F238E27FC236}">
                <a16:creationId xmlns:a16="http://schemas.microsoft.com/office/drawing/2014/main" id="{D4141DA1-37D0-BF69-AF6D-8FE933130AAA}"/>
              </a:ext>
            </a:extLst>
          </p:cNvPr>
          <p:cNvSpPr txBox="1"/>
          <p:nvPr/>
        </p:nvSpPr>
        <p:spPr>
          <a:xfrm>
            <a:off x="11101675" y="6304317"/>
            <a:ext cx="1828800" cy="369332"/>
          </a:xfrm>
          <a:prstGeom prst="rect">
            <a:avLst/>
          </a:prstGeom>
          <a:noFill/>
        </p:spPr>
        <p:txBody>
          <a:bodyPr wrap="square" rtlCol="0">
            <a:spAutoFit/>
          </a:bodyPr>
          <a:lstStyle/>
          <a:p>
            <a:pPr algn="l"/>
            <a:r>
              <a:rPr lang="en-GB"/>
              <a:t>11</a:t>
            </a:r>
            <a:endParaRPr lang="en-US"/>
          </a:p>
        </p:txBody>
      </p:sp>
    </p:spTree>
    <p:extLst>
      <p:ext uri="{BB962C8B-B14F-4D97-AF65-F5344CB8AC3E}">
        <p14:creationId xmlns:p14="http://schemas.microsoft.com/office/powerpoint/2010/main" val="33010841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AC7F2-5FFC-C21B-1C16-0600DCB6F78D}"/>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3554BC1F-4320-DEDD-BC19-31CC1BF3A90D}"/>
              </a:ext>
            </a:extLst>
          </p:cNvPr>
          <p:cNvSpPr>
            <a:spLocks noGrp="1"/>
          </p:cNvSpPr>
          <p:nvPr>
            <p:ph idx="1"/>
          </p:nvPr>
        </p:nvSpPr>
        <p:spPr>
          <a:xfrm>
            <a:off x="838200" y="1825625"/>
            <a:ext cx="10515600" cy="4782004"/>
          </a:xfrm>
        </p:spPr>
        <p:txBody>
          <a:bodyPr vert="horz" lIns="91440" tIns="45720" rIns="91440" bIns="45720" rtlCol="0" anchor="t">
            <a:normAutofit fontScale="92500" lnSpcReduction="10000"/>
          </a:bodyPr>
          <a:lstStyle/>
          <a:p>
            <a:endParaRPr lang="en-GB" sz="2000">
              <a:latin typeface="Arial"/>
              <a:cs typeface="Arial"/>
            </a:endParaRPr>
          </a:p>
          <a:p>
            <a:r>
              <a:rPr lang="en-GB" sz="2000">
                <a:latin typeface="Arial"/>
                <a:cs typeface="Arial"/>
              </a:rPr>
              <a:t>Microsoft.com. (2025). </a:t>
            </a:r>
            <a:r>
              <a:rPr lang="en-GB" sz="2000" i="1">
                <a:latin typeface="Arial"/>
                <a:cs typeface="Arial"/>
              </a:rPr>
              <a:t>How to help keep your Microsoft account secure - Microsoft Support</a:t>
            </a:r>
            <a:r>
              <a:rPr lang="en-GB" sz="2000">
                <a:latin typeface="Arial"/>
                <a:cs typeface="Arial"/>
              </a:rPr>
              <a:t>. [online] Available at: </a:t>
            </a:r>
            <a:r>
              <a:rPr lang="en-GB" sz="2000">
                <a:latin typeface="Arial"/>
                <a:cs typeface="Arial"/>
                <a:hlinkClick r:id="rId2"/>
              </a:rPr>
              <a:t>https://support.microsoft.com/en-us/account-billing/how-to-help-keep-your-microsoft-account-secure-628538c2-7006-33bb-5ef4-c917657362b9</a:t>
            </a:r>
            <a:r>
              <a:rPr lang="en-GB" sz="2000">
                <a:latin typeface="Arial"/>
                <a:cs typeface="Arial"/>
              </a:rPr>
              <a:t>. accessed on 12 February 2026</a:t>
            </a:r>
          </a:p>
          <a:p>
            <a:r>
              <a:rPr lang="en-GB" sz="2200">
                <a:latin typeface="Arial" panose="020B0604020202020204" pitchFamily="34" charset="0"/>
                <a:ea typeface="+mn-lt"/>
                <a:cs typeface="Arial" panose="020B0604020202020204" pitchFamily="34" charset="0"/>
              </a:rPr>
              <a:t>Microsoft(2024)Identify and access management best practices. Available at: </a:t>
            </a:r>
            <a:r>
              <a:rPr lang="en-GB" sz="2200">
                <a:latin typeface="Arial" panose="020B0604020202020204" pitchFamily="34" charset="0"/>
                <a:ea typeface="+mn-lt"/>
                <a:cs typeface="Arial" panose="020B0604020202020204" pitchFamily="34" charset="0"/>
                <a:hlinkClick r:id="rId3"/>
              </a:rPr>
              <a:t>https://learn.microsoft.com/en-us/azure/security/fundementals/identity-management-best-practices</a:t>
            </a:r>
            <a:r>
              <a:rPr lang="en-GB" sz="2200">
                <a:latin typeface="Arial" panose="020B0604020202020204" pitchFamily="34" charset="0"/>
                <a:ea typeface="+mn-lt"/>
                <a:cs typeface="Arial" panose="020B0604020202020204" pitchFamily="34" charset="0"/>
              </a:rPr>
              <a:t> (Accessed: 13 February 2026).</a:t>
            </a:r>
            <a:endParaRPr lang="en-GB" sz="2200">
              <a:latin typeface="Arial" panose="020B0604020202020204" pitchFamily="34" charset="0"/>
              <a:cs typeface="Arial" panose="020B0604020202020204" pitchFamily="34" charset="0"/>
            </a:endParaRPr>
          </a:p>
          <a:p>
            <a:r>
              <a:rPr lang="en-GB" sz="2000">
                <a:latin typeface="Arial"/>
                <a:cs typeface="Arial"/>
              </a:rPr>
              <a:t>NHS(2025)</a:t>
            </a:r>
            <a:r>
              <a:rPr lang="en-GB" sz="2000" i="1">
                <a:latin typeface="Arial"/>
                <a:cs typeface="Arial"/>
              </a:rPr>
              <a:t>Microsoft Teams and Remote Working</a:t>
            </a:r>
            <a:r>
              <a:rPr lang="en-GB" sz="2000">
                <a:latin typeface="Arial"/>
                <a:cs typeface="Arial"/>
              </a:rPr>
              <a:t>. Available at:</a:t>
            </a:r>
            <a:r>
              <a:rPr lang="en-GB" sz="2000">
                <a:latin typeface="Arial"/>
                <a:ea typeface="+mn-lt"/>
                <a:cs typeface="Arial"/>
              </a:rPr>
              <a:t> </a:t>
            </a:r>
            <a:r>
              <a:rPr lang="en-GB" sz="2000">
                <a:latin typeface="Arial"/>
                <a:ea typeface="+mn-lt"/>
                <a:cs typeface="Arial"/>
                <a:hlinkClick r:id="rId4"/>
              </a:rPr>
              <a:t>https://www.england.nhs.uk/long-read/microsoft-teams-and-remote-working/</a:t>
            </a:r>
            <a:r>
              <a:rPr lang="en-GB" sz="2000">
                <a:latin typeface="Arial"/>
                <a:ea typeface="+mn-lt"/>
                <a:cs typeface="Arial"/>
              </a:rPr>
              <a:t> Accessed: 7 February 2026</a:t>
            </a:r>
          </a:p>
          <a:p>
            <a:r>
              <a:rPr lang="en-GB" sz="2000" err="1">
                <a:latin typeface="Arial"/>
                <a:ea typeface="+mn-lt"/>
                <a:cs typeface="Arial"/>
              </a:rPr>
              <a:t>Sturman,D</a:t>
            </a:r>
            <a:r>
              <a:rPr lang="en-GB" sz="2000">
                <a:latin typeface="Arial"/>
                <a:ea typeface="+mn-lt"/>
                <a:cs typeface="Arial"/>
              </a:rPr>
              <a:t>., </a:t>
            </a:r>
            <a:r>
              <a:rPr lang="en-GB" sz="2000" err="1">
                <a:latin typeface="Arial"/>
                <a:ea typeface="+mn-lt"/>
                <a:cs typeface="Arial"/>
              </a:rPr>
              <a:t>Auton,J</a:t>
            </a:r>
            <a:r>
              <a:rPr lang="en-GB" sz="2000">
                <a:latin typeface="Arial"/>
                <a:ea typeface="+mn-lt"/>
                <a:cs typeface="Arial"/>
              </a:rPr>
              <a:t>. C. and </a:t>
            </a:r>
            <a:r>
              <a:rPr lang="en-GB" sz="2000" err="1">
                <a:latin typeface="Arial"/>
                <a:ea typeface="+mn-lt"/>
                <a:cs typeface="Arial"/>
              </a:rPr>
              <a:t>Morrisons,B.W</a:t>
            </a:r>
            <a:r>
              <a:rPr lang="en-GB" sz="2000">
                <a:latin typeface="Arial"/>
                <a:ea typeface="+mn-lt"/>
                <a:cs typeface="Arial"/>
              </a:rPr>
              <a:t>.(2024). Security awareness, decision style, knowledge, and phishing email detection: moderate mediation analyses. </a:t>
            </a:r>
            <a:r>
              <a:rPr lang="en-GB" sz="2000" i="1">
                <a:latin typeface="Arial"/>
                <a:ea typeface="+mn-lt"/>
                <a:cs typeface="Arial"/>
              </a:rPr>
              <a:t>Computers &amp;security, </a:t>
            </a:r>
            <a:r>
              <a:rPr lang="en-GB" sz="2000">
                <a:latin typeface="Arial"/>
                <a:ea typeface="+mn-lt"/>
                <a:cs typeface="Arial"/>
              </a:rPr>
              <a:t>pp. 104129-104129.doi:https://doi.org/10.1016/j.cose.2024.104129.</a:t>
            </a:r>
          </a:p>
          <a:p>
            <a:r>
              <a:rPr lang="en-GB" sz="2000">
                <a:latin typeface="Arial"/>
                <a:cs typeface="Arial"/>
              </a:rPr>
              <a:t>Uk government (2018) </a:t>
            </a:r>
            <a:r>
              <a:rPr lang="en-GB" sz="2000" i="1">
                <a:latin typeface="Arial"/>
                <a:cs typeface="Arial"/>
              </a:rPr>
              <a:t>data protection act 2018.</a:t>
            </a:r>
            <a:r>
              <a:rPr lang="en-GB" sz="2000">
                <a:latin typeface="Arial"/>
                <a:cs typeface="Arial"/>
              </a:rPr>
              <a:t> available at: </a:t>
            </a:r>
            <a:r>
              <a:rPr lang="en-GB" sz="2000">
                <a:latin typeface="Arial"/>
                <a:cs typeface="Arial"/>
                <a:hlinkClick r:id="rId5"/>
              </a:rPr>
              <a:t>https://www.legislation.gov.uk/ukpga/2018/12/contents</a:t>
            </a:r>
            <a:r>
              <a:rPr lang="en-GB" sz="2000">
                <a:latin typeface="Arial"/>
                <a:cs typeface="Arial"/>
              </a:rPr>
              <a:t> (accessed on 13 February 2026)</a:t>
            </a:r>
          </a:p>
          <a:p>
            <a:endParaRPr lang="en-GB"/>
          </a:p>
          <a:p>
            <a:endParaRPr lang="en-GB"/>
          </a:p>
        </p:txBody>
      </p:sp>
    </p:spTree>
    <p:extLst>
      <p:ext uri="{BB962C8B-B14F-4D97-AF65-F5344CB8AC3E}">
        <p14:creationId xmlns:p14="http://schemas.microsoft.com/office/powerpoint/2010/main" val="162446856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9" name="Rectangle 28">
            <a:extLst>
              <a:ext uri="{FF2B5EF4-FFF2-40B4-BE49-F238E27FC236}">
                <a16:creationId xmlns:a16="http://schemas.microsoft.com/office/drawing/2014/main" id="{9C6777B5-64F4-4200-B099-34168B69FE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4" name="Picture 23" descr="Magnifying glass and question mark">
            <a:extLst>
              <a:ext uri="{FF2B5EF4-FFF2-40B4-BE49-F238E27FC236}">
                <a16:creationId xmlns:a16="http://schemas.microsoft.com/office/drawing/2014/main" id="{E683F230-E2B0-BD89-E27B-9F0DB5F8ADAA}"/>
              </a:ext>
            </a:extLst>
          </p:cNvPr>
          <p:cNvPicPr>
            <a:picLocks noChangeAspect="1"/>
          </p:cNvPicPr>
          <p:nvPr/>
        </p:nvPicPr>
        <p:blipFill>
          <a:blip r:embed="rId2"/>
          <a:srcRect t="8676" b="2436"/>
          <a:stretch>
            <a:fillRect/>
          </a:stretch>
        </p:blipFill>
        <p:spPr>
          <a:xfrm>
            <a:off x="20" y="10"/>
            <a:ext cx="12191980" cy="6095990"/>
          </a:xfrm>
          <a:custGeom>
            <a:avLst/>
            <a:gdLst/>
            <a:ahLst/>
            <a:cxnLst/>
            <a:rect l="l" t="t" r="r" b="b"/>
            <a:pathLst>
              <a:path w="12192000" h="6096000">
                <a:moveTo>
                  <a:pt x="7230262" y="5906862"/>
                </a:moveTo>
                <a:lnTo>
                  <a:pt x="7197115" y="5913338"/>
                </a:lnTo>
                <a:lnTo>
                  <a:pt x="7214545" y="5911744"/>
                </a:lnTo>
                <a:cubicBezTo>
                  <a:pt x="7220308" y="5910958"/>
                  <a:pt x="7225785" y="5909624"/>
                  <a:pt x="7230262" y="5906862"/>
                </a:cubicBezTo>
                <a:close/>
                <a:moveTo>
                  <a:pt x="7009120" y="5850263"/>
                </a:moveTo>
                <a:lnTo>
                  <a:pt x="7021563" y="5861355"/>
                </a:lnTo>
                <a:lnTo>
                  <a:pt x="7021563" y="5861354"/>
                </a:lnTo>
                <a:close/>
                <a:moveTo>
                  <a:pt x="7768443" y="5742074"/>
                </a:moveTo>
                <a:lnTo>
                  <a:pt x="7768443" y="5742075"/>
                </a:lnTo>
                <a:lnTo>
                  <a:pt x="7792447" y="5764553"/>
                </a:lnTo>
                <a:cubicBezTo>
                  <a:pt x="7785969" y="5758457"/>
                  <a:pt x="7779301" y="5752361"/>
                  <a:pt x="7768443" y="5742074"/>
                </a:cubicBezTo>
                <a:close/>
                <a:moveTo>
                  <a:pt x="4038748" y="5739955"/>
                </a:moveTo>
                <a:lnTo>
                  <a:pt x="4030517" y="5751599"/>
                </a:lnTo>
                <a:cubicBezTo>
                  <a:pt x="4026230" y="5759505"/>
                  <a:pt x="4021242" y="5765745"/>
                  <a:pt x="4015609" y="5770450"/>
                </a:cubicBezTo>
                <a:lnTo>
                  <a:pt x="3996845" y="5780104"/>
                </a:lnTo>
                <a:cubicBezTo>
                  <a:pt x="4010562" y="5776555"/>
                  <a:pt x="4021944" y="5767411"/>
                  <a:pt x="4030518" y="5751599"/>
                </a:cubicBezTo>
                <a:close/>
                <a:moveTo>
                  <a:pt x="6245343" y="5736549"/>
                </a:moveTo>
                <a:lnTo>
                  <a:pt x="6274406" y="5743345"/>
                </a:lnTo>
                <a:lnTo>
                  <a:pt x="6291247" y="5749662"/>
                </a:lnTo>
                <a:lnTo>
                  <a:pt x="6291385" y="5749714"/>
                </a:lnTo>
                <a:lnTo>
                  <a:pt x="6306284" y="5755552"/>
                </a:lnTo>
                <a:lnTo>
                  <a:pt x="6308075" y="5755968"/>
                </a:lnTo>
                <a:lnTo>
                  <a:pt x="6313855" y="5758133"/>
                </a:lnTo>
                <a:cubicBezTo>
                  <a:pt x="6321454" y="5760521"/>
                  <a:pt x="6329151" y="5762258"/>
                  <a:pt x="6337048" y="5762696"/>
                </a:cubicBezTo>
                <a:lnTo>
                  <a:pt x="6308075" y="5755968"/>
                </a:lnTo>
                <a:lnTo>
                  <a:pt x="6291385" y="5749714"/>
                </a:lnTo>
                <a:lnTo>
                  <a:pt x="6276197" y="5743764"/>
                </a:lnTo>
                <a:lnTo>
                  <a:pt x="6274406" y="5743345"/>
                </a:lnTo>
                <a:lnTo>
                  <a:pt x="6268613" y="5741171"/>
                </a:lnTo>
                <a:cubicBezTo>
                  <a:pt x="6260996" y="5738770"/>
                  <a:pt x="6253273" y="5737013"/>
                  <a:pt x="6245343" y="5736549"/>
                </a:cubicBezTo>
                <a:close/>
                <a:moveTo>
                  <a:pt x="6558837" y="5706717"/>
                </a:moveTo>
                <a:cubicBezTo>
                  <a:pt x="6548970" y="5706068"/>
                  <a:pt x="6539355" y="5706473"/>
                  <a:pt x="6529984" y="5708163"/>
                </a:cubicBezTo>
                <a:lnTo>
                  <a:pt x="6589207" y="5711593"/>
                </a:lnTo>
                <a:cubicBezTo>
                  <a:pt x="6578825" y="5709068"/>
                  <a:pt x="6568705" y="5707366"/>
                  <a:pt x="6558837" y="5706717"/>
                </a:cubicBezTo>
                <a:close/>
                <a:moveTo>
                  <a:pt x="4834454" y="5646059"/>
                </a:moveTo>
                <a:cubicBezTo>
                  <a:pt x="4849504" y="5662538"/>
                  <a:pt x="4866316" y="5668776"/>
                  <a:pt x="4883986" y="5670301"/>
                </a:cubicBezTo>
                <a:lnTo>
                  <a:pt x="4858238" y="5663787"/>
                </a:lnTo>
                <a:cubicBezTo>
                  <a:pt x="4849945" y="5659978"/>
                  <a:pt x="4841980" y="5654298"/>
                  <a:pt x="4834454" y="5646059"/>
                </a:cubicBezTo>
                <a:close/>
                <a:moveTo>
                  <a:pt x="5056443" y="5643725"/>
                </a:moveTo>
                <a:lnTo>
                  <a:pt x="5072588" y="5644505"/>
                </a:lnTo>
                <a:cubicBezTo>
                  <a:pt x="5078053" y="5645963"/>
                  <a:pt x="5083590" y="5648726"/>
                  <a:pt x="5089162" y="5653107"/>
                </a:cubicBezTo>
                <a:cubicBezTo>
                  <a:pt x="5078019" y="5644344"/>
                  <a:pt x="5067015" y="5642058"/>
                  <a:pt x="5056443" y="5643725"/>
                </a:cubicBezTo>
                <a:close/>
                <a:moveTo>
                  <a:pt x="739852" y="5343843"/>
                </a:moveTo>
                <a:cubicBezTo>
                  <a:pt x="733899" y="5350392"/>
                  <a:pt x="728660" y="5358013"/>
                  <a:pt x="724278" y="5365062"/>
                </a:cubicBezTo>
                <a:cubicBezTo>
                  <a:pt x="719849" y="5372206"/>
                  <a:pt x="714527" y="5377552"/>
                  <a:pt x="708621" y="5381222"/>
                </a:cubicBezTo>
                <a:lnTo>
                  <a:pt x="691439" y="5386697"/>
                </a:lnTo>
                <a:lnTo>
                  <a:pt x="708622" y="5381222"/>
                </a:lnTo>
                <a:cubicBezTo>
                  <a:pt x="714527" y="5377552"/>
                  <a:pt x="719849" y="5372206"/>
                  <a:pt x="724279" y="5365062"/>
                </a:cubicBezTo>
                <a:cubicBezTo>
                  <a:pt x="728660" y="5358013"/>
                  <a:pt x="733899" y="5350392"/>
                  <a:pt x="739852" y="5343843"/>
                </a:cubicBezTo>
                <a:close/>
                <a:moveTo>
                  <a:pt x="8934151" y="5275333"/>
                </a:moveTo>
                <a:cubicBezTo>
                  <a:pt x="8940248" y="5280573"/>
                  <a:pt x="8947058" y="5285906"/>
                  <a:pt x="8954249" y="5290264"/>
                </a:cubicBezTo>
                <a:lnTo>
                  <a:pt x="8962389" y="5293563"/>
                </a:lnTo>
                <a:lnTo>
                  <a:pt x="8954250" y="5290264"/>
                </a:lnTo>
                <a:cubicBezTo>
                  <a:pt x="8947058" y="5285906"/>
                  <a:pt x="8940248" y="5280573"/>
                  <a:pt x="8934151" y="5275333"/>
                </a:cubicBezTo>
                <a:close/>
                <a:moveTo>
                  <a:pt x="2314816" y="5273737"/>
                </a:moveTo>
                <a:cubicBezTo>
                  <a:pt x="2309720" y="5274714"/>
                  <a:pt x="2304339" y="5276762"/>
                  <a:pt x="2300909" y="5279143"/>
                </a:cubicBezTo>
                <a:cubicBezTo>
                  <a:pt x="2267856" y="5302385"/>
                  <a:pt x="2242281" y="5314291"/>
                  <a:pt x="2216515" y="5314887"/>
                </a:cubicBezTo>
                <a:cubicBezTo>
                  <a:pt x="2242281" y="5314291"/>
                  <a:pt x="2267856" y="5302385"/>
                  <a:pt x="2300910" y="5279143"/>
                </a:cubicBezTo>
                <a:close/>
                <a:moveTo>
                  <a:pt x="1916629" y="5252000"/>
                </a:moveTo>
                <a:lnTo>
                  <a:pt x="1907132" y="5255330"/>
                </a:lnTo>
                <a:lnTo>
                  <a:pt x="1866619" y="5265015"/>
                </a:lnTo>
                <a:lnTo>
                  <a:pt x="1907133" y="5255330"/>
                </a:lnTo>
                <a:close/>
                <a:moveTo>
                  <a:pt x="2058204" y="5241232"/>
                </a:moveTo>
                <a:cubicBezTo>
                  <a:pt x="2076636" y="5242946"/>
                  <a:pt x="2095174" y="5243803"/>
                  <a:pt x="2108194" y="5255939"/>
                </a:cubicBezTo>
                <a:cubicBezTo>
                  <a:pt x="2095175" y="5243803"/>
                  <a:pt x="2076636" y="5242946"/>
                  <a:pt x="2058204" y="5241232"/>
                </a:cubicBezTo>
                <a:close/>
                <a:moveTo>
                  <a:pt x="0" y="0"/>
                </a:moveTo>
                <a:lnTo>
                  <a:pt x="12191456" y="0"/>
                </a:lnTo>
                <a:lnTo>
                  <a:pt x="12191456" y="873938"/>
                </a:lnTo>
                <a:lnTo>
                  <a:pt x="12192000" y="873938"/>
                </a:lnTo>
                <a:lnTo>
                  <a:pt x="12192000" y="3249107"/>
                </a:lnTo>
                <a:cubicBezTo>
                  <a:pt x="12192000" y="3264730"/>
                  <a:pt x="12192000" y="3274255"/>
                  <a:pt x="12192000" y="3283970"/>
                </a:cubicBezTo>
                <a:lnTo>
                  <a:pt x="12192000" y="3681702"/>
                </a:lnTo>
                <a:lnTo>
                  <a:pt x="12160947" y="3710323"/>
                </a:lnTo>
                <a:cubicBezTo>
                  <a:pt x="12118083" y="3731849"/>
                  <a:pt x="12072360" y="3751282"/>
                  <a:pt x="12026448" y="3770523"/>
                </a:cubicBezTo>
                <a:cubicBezTo>
                  <a:pt x="12013114" y="3776049"/>
                  <a:pt x="11998443" y="3779097"/>
                  <a:pt x="11986443" y="3786526"/>
                </a:cubicBezTo>
                <a:cubicBezTo>
                  <a:pt x="11931195" y="3820436"/>
                  <a:pt x="11877664" y="3857014"/>
                  <a:pt x="11821656" y="3889591"/>
                </a:cubicBezTo>
                <a:cubicBezTo>
                  <a:pt x="11763931" y="3923310"/>
                  <a:pt x="11712304" y="3963126"/>
                  <a:pt x="11672489" y="4017039"/>
                </a:cubicBezTo>
                <a:cubicBezTo>
                  <a:pt x="11635529" y="4067143"/>
                  <a:pt x="11599714" y="4118007"/>
                  <a:pt x="11562947" y="4168300"/>
                </a:cubicBezTo>
                <a:cubicBezTo>
                  <a:pt x="11553613" y="4181065"/>
                  <a:pt x="11545039" y="4196115"/>
                  <a:pt x="11532275" y="4204307"/>
                </a:cubicBezTo>
                <a:cubicBezTo>
                  <a:pt x="11505795" y="4221452"/>
                  <a:pt x="11476838" y="4235359"/>
                  <a:pt x="11448453" y="4249457"/>
                </a:cubicBezTo>
                <a:cubicBezTo>
                  <a:pt x="11424069" y="4261459"/>
                  <a:pt x="11398160" y="4270411"/>
                  <a:pt x="11374346" y="4283366"/>
                </a:cubicBezTo>
                <a:cubicBezTo>
                  <a:pt x="11355296" y="4293655"/>
                  <a:pt x="11338339" y="4307943"/>
                  <a:pt x="11320623" y="4320897"/>
                </a:cubicBezTo>
                <a:cubicBezTo>
                  <a:pt x="11305192" y="4332136"/>
                  <a:pt x="11288238" y="4341852"/>
                  <a:pt x="11275283" y="4355378"/>
                </a:cubicBezTo>
                <a:cubicBezTo>
                  <a:pt x="11243658" y="4388145"/>
                  <a:pt x="11211843" y="4420340"/>
                  <a:pt x="11172600" y="4444536"/>
                </a:cubicBezTo>
                <a:cubicBezTo>
                  <a:pt x="11133927" y="4468538"/>
                  <a:pt x="11097350" y="4495401"/>
                  <a:pt x="11058869" y="4519786"/>
                </a:cubicBezTo>
                <a:cubicBezTo>
                  <a:pt x="11021146" y="4543599"/>
                  <a:pt x="10987046" y="4569697"/>
                  <a:pt x="10967423" y="4611991"/>
                </a:cubicBezTo>
                <a:cubicBezTo>
                  <a:pt x="10958661" y="4630659"/>
                  <a:pt x="10946279" y="4651044"/>
                  <a:pt x="10929704" y="4661903"/>
                </a:cubicBezTo>
                <a:cubicBezTo>
                  <a:pt x="10906081" y="4677334"/>
                  <a:pt x="10876171" y="4682859"/>
                  <a:pt x="10850453" y="4696003"/>
                </a:cubicBezTo>
                <a:cubicBezTo>
                  <a:pt x="10820162" y="4711434"/>
                  <a:pt x="10785111" y="4724770"/>
                  <a:pt x="10764534" y="4749345"/>
                </a:cubicBezTo>
                <a:cubicBezTo>
                  <a:pt x="10746246" y="4771255"/>
                  <a:pt x="10727767" y="4788399"/>
                  <a:pt x="10703573" y="4802305"/>
                </a:cubicBezTo>
                <a:cubicBezTo>
                  <a:pt x="10686617" y="4812022"/>
                  <a:pt x="10674046" y="4829738"/>
                  <a:pt x="10656519" y="4837740"/>
                </a:cubicBezTo>
                <a:cubicBezTo>
                  <a:pt x="10633467" y="4848409"/>
                  <a:pt x="10610225" y="4856791"/>
                  <a:pt x="10590031" y="4873366"/>
                </a:cubicBezTo>
                <a:cubicBezTo>
                  <a:pt x="10569075" y="4890510"/>
                  <a:pt x="10545263" y="4904036"/>
                  <a:pt x="10523354" y="4920039"/>
                </a:cubicBezTo>
                <a:cubicBezTo>
                  <a:pt x="10511734" y="4928611"/>
                  <a:pt x="10502208" y="4939851"/>
                  <a:pt x="10490969" y="4948806"/>
                </a:cubicBezTo>
                <a:cubicBezTo>
                  <a:pt x="10470394" y="4965188"/>
                  <a:pt x="10449438" y="4981191"/>
                  <a:pt x="10428291" y="4996622"/>
                </a:cubicBezTo>
                <a:cubicBezTo>
                  <a:pt x="10407146" y="5012055"/>
                  <a:pt x="10386952" y="5029961"/>
                  <a:pt x="10363709" y="5041201"/>
                </a:cubicBezTo>
                <a:cubicBezTo>
                  <a:pt x="10324086" y="5060251"/>
                  <a:pt x="10280840" y="5071682"/>
                  <a:pt x="10242357" y="5092257"/>
                </a:cubicBezTo>
                <a:cubicBezTo>
                  <a:pt x="10203304" y="5113211"/>
                  <a:pt x="10166536" y="5139503"/>
                  <a:pt x="10131863" y="5167315"/>
                </a:cubicBezTo>
                <a:cubicBezTo>
                  <a:pt x="10104430" y="5189224"/>
                  <a:pt x="10078713" y="5210943"/>
                  <a:pt x="10044230" y="5222182"/>
                </a:cubicBezTo>
                <a:cubicBezTo>
                  <a:pt x="10024990" y="5228470"/>
                  <a:pt x="10004797" y="5242186"/>
                  <a:pt x="9993175" y="5258189"/>
                </a:cubicBezTo>
                <a:cubicBezTo>
                  <a:pt x="9968027" y="5293049"/>
                  <a:pt x="9935832" y="5317626"/>
                  <a:pt x="9899446" y="5338582"/>
                </a:cubicBezTo>
                <a:cubicBezTo>
                  <a:pt x="9850865" y="5366776"/>
                  <a:pt x="9802858" y="5395543"/>
                  <a:pt x="9754088" y="5423166"/>
                </a:cubicBezTo>
                <a:cubicBezTo>
                  <a:pt x="9725323" y="5439551"/>
                  <a:pt x="9696749" y="5456885"/>
                  <a:pt x="9666265" y="5468888"/>
                </a:cubicBezTo>
                <a:cubicBezTo>
                  <a:pt x="9603971" y="5493655"/>
                  <a:pt x="9540152" y="5514799"/>
                  <a:pt x="9477283" y="5537851"/>
                </a:cubicBezTo>
                <a:cubicBezTo>
                  <a:pt x="9456709" y="5545280"/>
                  <a:pt x="9437278" y="5555949"/>
                  <a:pt x="9416321" y="5562426"/>
                </a:cubicBezTo>
                <a:cubicBezTo>
                  <a:pt x="9393650" y="5569475"/>
                  <a:pt x="9369267" y="5571571"/>
                  <a:pt x="9346597" y="5578619"/>
                </a:cubicBezTo>
                <a:cubicBezTo>
                  <a:pt x="9308875" y="5590240"/>
                  <a:pt x="9272298" y="5605101"/>
                  <a:pt x="9234579" y="5616911"/>
                </a:cubicBezTo>
                <a:cubicBezTo>
                  <a:pt x="9161805" y="5639582"/>
                  <a:pt x="9088840" y="5661299"/>
                  <a:pt x="9015878" y="5682826"/>
                </a:cubicBezTo>
                <a:cubicBezTo>
                  <a:pt x="9000257" y="5687399"/>
                  <a:pt x="8983301" y="5687970"/>
                  <a:pt x="8967871" y="5692923"/>
                </a:cubicBezTo>
                <a:cubicBezTo>
                  <a:pt x="8926911" y="5706259"/>
                  <a:pt x="8886142" y="5720736"/>
                  <a:pt x="8845565" y="5735407"/>
                </a:cubicBezTo>
                <a:cubicBezTo>
                  <a:pt x="8820990" y="5744361"/>
                  <a:pt x="8796985" y="5755409"/>
                  <a:pt x="8772219" y="5763982"/>
                </a:cubicBezTo>
                <a:cubicBezTo>
                  <a:pt x="8752407" y="5770840"/>
                  <a:pt x="8732023" y="5776174"/>
                  <a:pt x="8711448" y="5780366"/>
                </a:cubicBezTo>
                <a:cubicBezTo>
                  <a:pt x="8693731" y="5783986"/>
                  <a:pt x="8675253" y="5783603"/>
                  <a:pt x="8657726" y="5787986"/>
                </a:cubicBezTo>
                <a:cubicBezTo>
                  <a:pt x="8610288" y="5799797"/>
                  <a:pt x="8563425" y="5813133"/>
                  <a:pt x="8516369" y="5825705"/>
                </a:cubicBezTo>
                <a:cubicBezTo>
                  <a:pt x="8497511" y="5830659"/>
                  <a:pt x="8478269" y="5834280"/>
                  <a:pt x="8459979" y="5840566"/>
                </a:cubicBezTo>
                <a:cubicBezTo>
                  <a:pt x="8411019" y="5857141"/>
                  <a:pt x="8362822" y="5875999"/>
                  <a:pt x="8313671" y="5891622"/>
                </a:cubicBezTo>
                <a:cubicBezTo>
                  <a:pt x="8272903" y="5904576"/>
                  <a:pt x="8230992" y="5913910"/>
                  <a:pt x="8189651" y="5925341"/>
                </a:cubicBezTo>
                <a:cubicBezTo>
                  <a:pt x="8172124" y="5930295"/>
                  <a:pt x="8155359" y="5937343"/>
                  <a:pt x="8137835" y="5941534"/>
                </a:cubicBezTo>
                <a:cubicBezTo>
                  <a:pt x="8098590" y="5951059"/>
                  <a:pt x="8058774" y="5959059"/>
                  <a:pt x="8019339" y="5968586"/>
                </a:cubicBezTo>
                <a:cubicBezTo>
                  <a:pt x="7996859" y="5974110"/>
                  <a:pt x="7975142" y="5984017"/>
                  <a:pt x="7952280" y="5987637"/>
                </a:cubicBezTo>
                <a:cubicBezTo>
                  <a:pt x="7897987" y="5996209"/>
                  <a:pt x="7843311" y="6002305"/>
                  <a:pt x="7788636" y="6009163"/>
                </a:cubicBezTo>
                <a:cubicBezTo>
                  <a:pt x="7732247" y="6016211"/>
                  <a:pt x="7676047" y="6023642"/>
                  <a:pt x="7619655" y="6029928"/>
                </a:cubicBezTo>
                <a:cubicBezTo>
                  <a:pt x="7588795" y="6033168"/>
                  <a:pt x="7557742" y="6033738"/>
                  <a:pt x="7526880" y="6036786"/>
                </a:cubicBezTo>
                <a:cubicBezTo>
                  <a:pt x="7499828" y="6039455"/>
                  <a:pt x="7472967" y="6044407"/>
                  <a:pt x="7445916" y="6047647"/>
                </a:cubicBezTo>
                <a:cubicBezTo>
                  <a:pt x="7422483" y="6050313"/>
                  <a:pt x="7398860" y="6051837"/>
                  <a:pt x="7375428" y="6054505"/>
                </a:cubicBezTo>
                <a:cubicBezTo>
                  <a:pt x="7337899" y="6058885"/>
                  <a:pt x="7300559" y="6063839"/>
                  <a:pt x="7263220" y="6068411"/>
                </a:cubicBezTo>
                <a:cubicBezTo>
                  <a:pt x="7247599" y="6070126"/>
                  <a:pt x="7231214" y="6074888"/>
                  <a:pt x="7216547" y="6072032"/>
                </a:cubicBezTo>
                <a:cubicBezTo>
                  <a:pt x="7179587" y="6064791"/>
                  <a:pt x="7143199" y="6066887"/>
                  <a:pt x="7106432" y="6071840"/>
                </a:cubicBezTo>
                <a:cubicBezTo>
                  <a:pt x="7093860" y="6073555"/>
                  <a:pt x="7080334" y="6073174"/>
                  <a:pt x="7068141" y="6069936"/>
                </a:cubicBezTo>
                <a:cubicBezTo>
                  <a:pt x="7043184" y="6063457"/>
                  <a:pt x="7018991" y="6054313"/>
                  <a:pt x="6994415" y="6046313"/>
                </a:cubicBezTo>
                <a:cubicBezTo>
                  <a:pt x="6991747" y="6045361"/>
                  <a:pt x="6988509" y="6045169"/>
                  <a:pt x="6985653" y="6044599"/>
                </a:cubicBezTo>
                <a:cubicBezTo>
                  <a:pt x="6969457" y="6041359"/>
                  <a:pt x="6953457" y="6038120"/>
                  <a:pt x="6937263" y="6035263"/>
                </a:cubicBezTo>
                <a:cubicBezTo>
                  <a:pt x="6928501" y="6033738"/>
                  <a:pt x="6919547" y="6033549"/>
                  <a:pt x="6910782" y="6032214"/>
                </a:cubicBezTo>
                <a:cubicBezTo>
                  <a:pt x="6876872" y="6026880"/>
                  <a:pt x="6839534" y="6035834"/>
                  <a:pt x="6810195" y="6012784"/>
                </a:cubicBezTo>
                <a:cubicBezTo>
                  <a:pt x="6791144" y="5997923"/>
                  <a:pt x="6772665" y="6001353"/>
                  <a:pt x="6752283" y="6003639"/>
                </a:cubicBezTo>
                <a:cubicBezTo>
                  <a:pt x="6736851" y="6005353"/>
                  <a:pt x="6721038" y="6004782"/>
                  <a:pt x="6705417" y="6004974"/>
                </a:cubicBezTo>
                <a:cubicBezTo>
                  <a:pt x="6677984" y="6005543"/>
                  <a:pt x="6650551" y="6005735"/>
                  <a:pt x="6623118" y="6006687"/>
                </a:cubicBezTo>
                <a:cubicBezTo>
                  <a:pt x="6614353" y="6007067"/>
                  <a:pt x="6605401" y="6011832"/>
                  <a:pt x="6596828" y="6011070"/>
                </a:cubicBezTo>
                <a:cubicBezTo>
                  <a:pt x="6557201" y="6007449"/>
                  <a:pt x="6517576" y="6001734"/>
                  <a:pt x="6477951" y="5998495"/>
                </a:cubicBezTo>
                <a:cubicBezTo>
                  <a:pt x="6455472" y="5996591"/>
                  <a:pt x="6432420" y="6000209"/>
                  <a:pt x="6410131" y="5997543"/>
                </a:cubicBezTo>
                <a:cubicBezTo>
                  <a:pt x="6384414" y="5994495"/>
                  <a:pt x="6359268" y="5986685"/>
                  <a:pt x="6333739" y="5981920"/>
                </a:cubicBezTo>
                <a:cubicBezTo>
                  <a:pt x="6326691" y="5980589"/>
                  <a:pt x="6318880" y="5982303"/>
                  <a:pt x="6311449" y="5982682"/>
                </a:cubicBezTo>
                <a:cubicBezTo>
                  <a:pt x="6303068" y="5983064"/>
                  <a:pt x="6294876" y="5983826"/>
                  <a:pt x="6286493" y="5984017"/>
                </a:cubicBezTo>
                <a:cubicBezTo>
                  <a:pt x="6260964" y="5984399"/>
                  <a:pt x="6235437" y="5983826"/>
                  <a:pt x="6209909" y="5985161"/>
                </a:cubicBezTo>
                <a:cubicBezTo>
                  <a:pt x="6194288" y="5985922"/>
                  <a:pt x="6177905" y="5993733"/>
                  <a:pt x="6163425" y="5990874"/>
                </a:cubicBezTo>
                <a:cubicBezTo>
                  <a:pt x="6133897" y="5985351"/>
                  <a:pt x="6104368" y="5997733"/>
                  <a:pt x="6074842" y="5987447"/>
                </a:cubicBezTo>
                <a:cubicBezTo>
                  <a:pt x="6065695" y="5984399"/>
                  <a:pt x="6053124" y="5992019"/>
                  <a:pt x="6042072" y="5992399"/>
                </a:cubicBezTo>
                <a:cubicBezTo>
                  <a:pt x="6014449" y="5993351"/>
                  <a:pt x="5986828" y="5993161"/>
                  <a:pt x="5959204" y="5992971"/>
                </a:cubicBezTo>
                <a:cubicBezTo>
                  <a:pt x="5934438" y="5992781"/>
                  <a:pt x="5908719" y="5995447"/>
                  <a:pt x="5884906" y="5990113"/>
                </a:cubicBezTo>
                <a:cubicBezTo>
                  <a:pt x="5859949" y="5984399"/>
                  <a:pt x="5837471" y="5985161"/>
                  <a:pt x="5813275" y="5991637"/>
                </a:cubicBezTo>
                <a:cubicBezTo>
                  <a:pt x="5796702" y="5996019"/>
                  <a:pt x="5779174" y="5996591"/>
                  <a:pt x="5762029" y="5997923"/>
                </a:cubicBezTo>
                <a:cubicBezTo>
                  <a:pt x="5743551" y="5999447"/>
                  <a:pt x="5723166" y="5995447"/>
                  <a:pt x="5706401" y="6001734"/>
                </a:cubicBezTo>
                <a:cubicBezTo>
                  <a:pt x="5656488" y="6020403"/>
                  <a:pt x="5605244" y="6024403"/>
                  <a:pt x="5553045" y="6024403"/>
                </a:cubicBezTo>
                <a:cubicBezTo>
                  <a:pt x="5543518" y="6024403"/>
                  <a:pt x="5533802" y="6021738"/>
                  <a:pt x="5524660" y="6018880"/>
                </a:cubicBezTo>
                <a:cubicBezTo>
                  <a:pt x="5471316" y="6001734"/>
                  <a:pt x="5417784" y="6003257"/>
                  <a:pt x="5363491" y="6013736"/>
                </a:cubicBezTo>
                <a:cubicBezTo>
                  <a:pt x="5352250" y="6016022"/>
                  <a:pt x="5339677" y="6016403"/>
                  <a:pt x="5328438" y="6014118"/>
                </a:cubicBezTo>
                <a:cubicBezTo>
                  <a:pt x="5296812" y="6007449"/>
                  <a:pt x="5266141" y="5996399"/>
                  <a:pt x="5234326" y="5991637"/>
                </a:cubicBezTo>
                <a:cubicBezTo>
                  <a:pt x="5181748" y="5983826"/>
                  <a:pt x="5136216" y="6010115"/>
                  <a:pt x="5089162" y="6027262"/>
                </a:cubicBezTo>
                <a:cubicBezTo>
                  <a:pt x="5044391" y="6043455"/>
                  <a:pt x="5006292" y="6080032"/>
                  <a:pt x="4953328" y="6071840"/>
                </a:cubicBezTo>
                <a:cubicBezTo>
                  <a:pt x="4947996" y="6071078"/>
                  <a:pt x="4942089" y="6076222"/>
                  <a:pt x="4936184" y="6077555"/>
                </a:cubicBezTo>
                <a:cubicBezTo>
                  <a:pt x="4919991" y="6081176"/>
                  <a:pt x="4903799" y="6085555"/>
                  <a:pt x="4887415" y="6087272"/>
                </a:cubicBezTo>
                <a:cubicBezTo>
                  <a:pt x="4867412" y="6089558"/>
                  <a:pt x="4847027" y="6088797"/>
                  <a:pt x="4827024" y="6090701"/>
                </a:cubicBezTo>
                <a:cubicBezTo>
                  <a:pt x="4814165" y="6091844"/>
                  <a:pt x="4801401" y="6093939"/>
                  <a:pt x="4788661" y="6095749"/>
                </a:cubicBezTo>
                <a:lnTo>
                  <a:pt x="4785776" y="6096000"/>
                </a:lnTo>
                <a:lnTo>
                  <a:pt x="4726469" y="6096000"/>
                </a:lnTo>
                <a:lnTo>
                  <a:pt x="4719697" y="6095130"/>
                </a:lnTo>
                <a:cubicBezTo>
                  <a:pt x="4709481" y="6092939"/>
                  <a:pt x="4699289" y="6090320"/>
                  <a:pt x="4689098" y="6088605"/>
                </a:cubicBezTo>
                <a:cubicBezTo>
                  <a:pt x="4660331" y="6083842"/>
                  <a:pt x="4628705" y="6085176"/>
                  <a:pt x="4603368" y="6072984"/>
                </a:cubicBezTo>
                <a:cubicBezTo>
                  <a:pt x="4576318" y="6060029"/>
                  <a:pt x="4550599" y="6054123"/>
                  <a:pt x="4522596" y="6058123"/>
                </a:cubicBezTo>
                <a:cubicBezTo>
                  <a:pt x="4513260" y="6059457"/>
                  <a:pt x="4501257" y="6067459"/>
                  <a:pt x="4497068" y="6075649"/>
                </a:cubicBezTo>
                <a:cubicBezTo>
                  <a:pt x="4487731" y="6093938"/>
                  <a:pt x="4474969" y="6097178"/>
                  <a:pt x="4457632" y="6090890"/>
                </a:cubicBezTo>
                <a:cubicBezTo>
                  <a:pt x="4442581" y="6085555"/>
                  <a:pt x="4424104" y="6082890"/>
                  <a:pt x="4413817" y="6072601"/>
                </a:cubicBezTo>
                <a:cubicBezTo>
                  <a:pt x="4384668" y="6043455"/>
                  <a:pt x="4347518" y="6042503"/>
                  <a:pt x="4311323" y="6034693"/>
                </a:cubicBezTo>
                <a:cubicBezTo>
                  <a:pt x="4289227" y="6029928"/>
                  <a:pt x="4268649" y="6029738"/>
                  <a:pt x="4246551" y="6032976"/>
                </a:cubicBezTo>
                <a:cubicBezTo>
                  <a:pt x="4198546" y="6040216"/>
                  <a:pt x="4151870" y="6029928"/>
                  <a:pt x="4105766" y="6016784"/>
                </a:cubicBezTo>
                <a:cubicBezTo>
                  <a:pt x="4075285" y="6008022"/>
                  <a:pt x="4044043" y="6002687"/>
                  <a:pt x="4013753" y="5993733"/>
                </a:cubicBezTo>
                <a:cubicBezTo>
                  <a:pt x="3991083" y="5986874"/>
                  <a:pt x="3968414" y="5978682"/>
                  <a:pt x="3947648" y="5967634"/>
                </a:cubicBezTo>
                <a:cubicBezTo>
                  <a:pt x="3917546" y="5951440"/>
                  <a:pt x="3891259" y="5927055"/>
                  <a:pt x="3852966" y="5933533"/>
                </a:cubicBezTo>
                <a:cubicBezTo>
                  <a:pt x="3819245" y="5939247"/>
                  <a:pt x="3788766" y="5927247"/>
                  <a:pt x="3757902" y="5915816"/>
                </a:cubicBezTo>
                <a:cubicBezTo>
                  <a:pt x="3735231" y="5907434"/>
                  <a:pt x="3712565" y="5898859"/>
                  <a:pt x="3689131" y="5893526"/>
                </a:cubicBezTo>
                <a:cubicBezTo>
                  <a:pt x="3661315" y="5887239"/>
                  <a:pt x="3629882" y="5889907"/>
                  <a:pt x="3605116" y="5878285"/>
                </a:cubicBezTo>
                <a:cubicBezTo>
                  <a:pt x="3579206" y="5866093"/>
                  <a:pt x="3557682" y="5874285"/>
                  <a:pt x="3534629" y="5877715"/>
                </a:cubicBezTo>
                <a:cubicBezTo>
                  <a:pt x="3497862" y="5883049"/>
                  <a:pt x="3461282" y="5892955"/>
                  <a:pt x="3424135" y="5880382"/>
                </a:cubicBezTo>
                <a:cubicBezTo>
                  <a:pt x="3378986" y="5865141"/>
                  <a:pt x="3334216" y="5848758"/>
                  <a:pt x="3288877" y="5834280"/>
                </a:cubicBezTo>
                <a:cubicBezTo>
                  <a:pt x="3271348" y="5828753"/>
                  <a:pt x="3252492" y="5826467"/>
                  <a:pt x="3234202" y="5823991"/>
                </a:cubicBezTo>
                <a:cubicBezTo>
                  <a:pt x="3216867" y="5821895"/>
                  <a:pt x="3196102" y="5827230"/>
                  <a:pt x="3182763" y="5819229"/>
                </a:cubicBezTo>
                <a:cubicBezTo>
                  <a:pt x="3148472" y="5798655"/>
                  <a:pt x="3113231" y="5788558"/>
                  <a:pt x="3073604" y="5788558"/>
                </a:cubicBezTo>
                <a:cubicBezTo>
                  <a:pt x="3058743" y="5788558"/>
                  <a:pt x="3044264" y="5779984"/>
                  <a:pt x="3029216" y="5778459"/>
                </a:cubicBezTo>
                <a:cubicBezTo>
                  <a:pt x="3008639" y="5776555"/>
                  <a:pt x="2985016" y="5771411"/>
                  <a:pt x="2967110" y="5778651"/>
                </a:cubicBezTo>
                <a:cubicBezTo>
                  <a:pt x="2925008" y="5795797"/>
                  <a:pt x="2890910" y="5781507"/>
                  <a:pt x="2854140" y="5764553"/>
                </a:cubicBezTo>
                <a:cubicBezTo>
                  <a:pt x="2817943" y="5747789"/>
                  <a:pt x="2779842" y="5734455"/>
                  <a:pt x="2741360" y="5723403"/>
                </a:cubicBezTo>
                <a:cubicBezTo>
                  <a:pt x="2726882" y="5719403"/>
                  <a:pt x="2709548" y="5726072"/>
                  <a:pt x="2693543" y="5727405"/>
                </a:cubicBezTo>
                <a:cubicBezTo>
                  <a:pt x="2687827" y="5727786"/>
                  <a:pt x="2681540" y="5728358"/>
                  <a:pt x="2676398" y="5726453"/>
                </a:cubicBezTo>
                <a:cubicBezTo>
                  <a:pt x="2626677" y="5708163"/>
                  <a:pt x="2576191" y="5694257"/>
                  <a:pt x="2522279" y="5703782"/>
                </a:cubicBezTo>
                <a:cubicBezTo>
                  <a:pt x="2517327" y="5704735"/>
                  <a:pt x="2511800" y="5702639"/>
                  <a:pt x="2506847" y="5701305"/>
                </a:cubicBezTo>
                <a:cubicBezTo>
                  <a:pt x="2482652" y="5694447"/>
                  <a:pt x="2459029" y="5683589"/>
                  <a:pt x="2434456" y="5681112"/>
                </a:cubicBezTo>
                <a:cubicBezTo>
                  <a:pt x="2373874" y="5675016"/>
                  <a:pt x="2312915" y="5672538"/>
                  <a:pt x="2251948" y="5668538"/>
                </a:cubicBezTo>
                <a:cubicBezTo>
                  <a:pt x="2248138" y="5668349"/>
                  <a:pt x="2244137" y="5668349"/>
                  <a:pt x="2240710" y="5667014"/>
                </a:cubicBezTo>
                <a:cubicBezTo>
                  <a:pt x="2218229" y="5658822"/>
                  <a:pt x="2198608" y="5661490"/>
                  <a:pt x="2179556" y="5677111"/>
                </a:cubicBezTo>
                <a:cubicBezTo>
                  <a:pt x="2171173" y="5683969"/>
                  <a:pt x="2159743" y="5687589"/>
                  <a:pt x="2149267" y="5691399"/>
                </a:cubicBezTo>
                <a:cubicBezTo>
                  <a:pt x="2133834" y="5697115"/>
                  <a:pt x="2118023" y="5702639"/>
                  <a:pt x="2102021" y="5706259"/>
                </a:cubicBezTo>
                <a:cubicBezTo>
                  <a:pt x="2086208" y="5709688"/>
                  <a:pt x="2069254" y="5714449"/>
                  <a:pt x="2054013" y="5711784"/>
                </a:cubicBezTo>
                <a:cubicBezTo>
                  <a:pt x="2026581" y="5707022"/>
                  <a:pt x="2000479" y="5696353"/>
                  <a:pt x="1973429" y="5689303"/>
                </a:cubicBezTo>
                <a:cubicBezTo>
                  <a:pt x="1964094" y="5686826"/>
                  <a:pt x="1953806" y="5687209"/>
                  <a:pt x="1944092" y="5687017"/>
                </a:cubicBezTo>
                <a:cubicBezTo>
                  <a:pt x="1921800" y="5686447"/>
                  <a:pt x="1898940" y="5691971"/>
                  <a:pt x="1878748" y="5676159"/>
                </a:cubicBezTo>
                <a:cubicBezTo>
                  <a:pt x="1860079" y="5661299"/>
                  <a:pt x="1841216" y="5665680"/>
                  <a:pt x="1821596" y="5676920"/>
                </a:cubicBezTo>
                <a:cubicBezTo>
                  <a:pt x="1807497" y="5684922"/>
                  <a:pt x="1791496" y="5691209"/>
                  <a:pt x="1775684" y="5694257"/>
                </a:cubicBezTo>
                <a:cubicBezTo>
                  <a:pt x="1753965" y="5698447"/>
                  <a:pt x="1732439" y="5700163"/>
                  <a:pt x="1709006" y="5697685"/>
                </a:cubicBezTo>
                <a:cubicBezTo>
                  <a:pt x="1692431" y="5695971"/>
                  <a:pt x="1678904" y="5695209"/>
                  <a:pt x="1665950" y="5685113"/>
                </a:cubicBezTo>
                <a:cubicBezTo>
                  <a:pt x="1663856" y="5683589"/>
                  <a:pt x="1660046" y="5683207"/>
                  <a:pt x="1657188" y="5683399"/>
                </a:cubicBezTo>
                <a:cubicBezTo>
                  <a:pt x="1619658" y="5686637"/>
                  <a:pt x="1582510" y="5684922"/>
                  <a:pt x="1544598" y="5682634"/>
                </a:cubicBezTo>
                <a:cubicBezTo>
                  <a:pt x="1496403" y="5679589"/>
                  <a:pt x="1445725" y="5688541"/>
                  <a:pt x="1404006" y="5720546"/>
                </a:cubicBezTo>
                <a:cubicBezTo>
                  <a:pt x="1397909" y="5725310"/>
                  <a:pt x="1388765" y="5727405"/>
                  <a:pt x="1380762" y="5728549"/>
                </a:cubicBezTo>
                <a:cubicBezTo>
                  <a:pt x="1343044" y="5733501"/>
                  <a:pt x="1305132" y="5736930"/>
                  <a:pt x="1267411" y="5742455"/>
                </a:cubicBezTo>
                <a:cubicBezTo>
                  <a:pt x="1246837" y="5745503"/>
                  <a:pt x="1225310" y="5748170"/>
                  <a:pt x="1206641" y="5756553"/>
                </a:cubicBezTo>
                <a:cubicBezTo>
                  <a:pt x="1188354" y="5764743"/>
                  <a:pt x="1173681" y="5774459"/>
                  <a:pt x="1162823" y="5757315"/>
                </a:cubicBezTo>
                <a:cubicBezTo>
                  <a:pt x="1143394" y="5766459"/>
                  <a:pt x="1126437" y="5774080"/>
                  <a:pt x="1109865" y="5782270"/>
                </a:cubicBezTo>
                <a:cubicBezTo>
                  <a:pt x="1103767" y="5785318"/>
                  <a:pt x="1098623" y="5790272"/>
                  <a:pt x="1092527" y="5793130"/>
                </a:cubicBezTo>
                <a:cubicBezTo>
                  <a:pt x="1086048" y="5796178"/>
                  <a:pt x="1078810" y="5798082"/>
                  <a:pt x="1071762" y="5799607"/>
                </a:cubicBezTo>
                <a:cubicBezTo>
                  <a:pt x="1040327" y="5806465"/>
                  <a:pt x="1008894" y="5812751"/>
                  <a:pt x="977653" y="5820182"/>
                </a:cubicBezTo>
                <a:cubicBezTo>
                  <a:pt x="971554" y="5821705"/>
                  <a:pt x="966411" y="5827801"/>
                  <a:pt x="960887" y="5831801"/>
                </a:cubicBezTo>
                <a:cubicBezTo>
                  <a:pt x="957266" y="5834470"/>
                  <a:pt x="953648" y="5838470"/>
                  <a:pt x="949646" y="5839042"/>
                </a:cubicBezTo>
                <a:cubicBezTo>
                  <a:pt x="919165" y="5843614"/>
                  <a:pt x="888877" y="5848949"/>
                  <a:pt x="858205" y="5851234"/>
                </a:cubicBezTo>
                <a:cubicBezTo>
                  <a:pt x="832486" y="5853138"/>
                  <a:pt x="807719" y="5852568"/>
                  <a:pt x="801053" y="5885715"/>
                </a:cubicBezTo>
                <a:cubicBezTo>
                  <a:pt x="799909" y="5891432"/>
                  <a:pt x="791717" y="5897528"/>
                  <a:pt x="785432" y="5900384"/>
                </a:cubicBezTo>
                <a:cubicBezTo>
                  <a:pt x="767524" y="5908576"/>
                  <a:pt x="748471" y="5914101"/>
                  <a:pt x="730754" y="5922482"/>
                </a:cubicBezTo>
                <a:cubicBezTo>
                  <a:pt x="672650" y="5950488"/>
                  <a:pt x="611880" y="5968205"/>
                  <a:pt x="546917" y="5964966"/>
                </a:cubicBezTo>
                <a:cubicBezTo>
                  <a:pt x="526724" y="5964014"/>
                  <a:pt x="507102" y="5953726"/>
                  <a:pt x="494337" y="5949915"/>
                </a:cubicBezTo>
                <a:cubicBezTo>
                  <a:pt x="457572" y="5964966"/>
                  <a:pt x="426709" y="5979445"/>
                  <a:pt x="394511" y="5990303"/>
                </a:cubicBezTo>
                <a:cubicBezTo>
                  <a:pt x="366127" y="6000019"/>
                  <a:pt x="336408" y="6006115"/>
                  <a:pt x="307259" y="6013163"/>
                </a:cubicBezTo>
                <a:cubicBezTo>
                  <a:pt x="296590" y="6015832"/>
                  <a:pt x="285732" y="6017355"/>
                  <a:pt x="274873" y="6018690"/>
                </a:cubicBezTo>
                <a:cubicBezTo>
                  <a:pt x="240965" y="6022880"/>
                  <a:pt x="205529" y="6012784"/>
                  <a:pt x="172384" y="6028786"/>
                </a:cubicBezTo>
                <a:cubicBezTo>
                  <a:pt x="155046" y="6037168"/>
                  <a:pt x="137898" y="6047265"/>
                  <a:pt x="119613" y="6051647"/>
                </a:cubicBezTo>
                <a:cubicBezTo>
                  <a:pt x="99990" y="6056409"/>
                  <a:pt x="80794" y="6063839"/>
                  <a:pt x="61197" y="6069150"/>
                </a:cubicBezTo>
                <a:lnTo>
                  <a:pt x="544" y="6073921"/>
                </a:lnTo>
                <a:lnTo>
                  <a:pt x="544" y="5946682"/>
                </a:lnTo>
                <a:lnTo>
                  <a:pt x="0" y="5946682"/>
                </a:lnTo>
                <a:lnTo>
                  <a:pt x="0" y="1335314"/>
                </a:lnTo>
                <a:lnTo>
                  <a:pt x="0" y="873938"/>
                </a:lnTo>
                <a:close/>
              </a:path>
            </a:pathLst>
          </a:custGeom>
          <a:effectLst>
            <a:outerShdw blurRad="381000" dist="152400" dir="5400000" algn="t" rotWithShape="0">
              <a:prstClr val="black">
                <a:alpha val="20000"/>
              </a:prstClr>
            </a:outerShdw>
          </a:effectLst>
        </p:spPr>
      </p:pic>
      <p:sp>
        <p:nvSpPr>
          <p:cNvPr id="31" name="Rectangle 41">
            <a:extLst>
              <a:ext uri="{FF2B5EF4-FFF2-40B4-BE49-F238E27FC236}">
                <a16:creationId xmlns:a16="http://schemas.microsoft.com/office/drawing/2014/main" id="{9B37791B-B040-4694-BFDC-8DD132D86E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8350" cy="6038850"/>
          </a:xfrm>
          <a:custGeom>
            <a:avLst/>
            <a:gdLst>
              <a:gd name="connsiteX0" fmla="*/ 0 w 12192000"/>
              <a:gd name="connsiteY0" fmla="*/ 0 h 5835650"/>
              <a:gd name="connsiteX1" fmla="*/ 12192000 w 12192000"/>
              <a:gd name="connsiteY1" fmla="*/ 0 h 5835650"/>
              <a:gd name="connsiteX2" fmla="*/ 12192000 w 12192000"/>
              <a:gd name="connsiteY2" fmla="*/ 5835650 h 5835650"/>
              <a:gd name="connsiteX3" fmla="*/ 0 w 12192000"/>
              <a:gd name="connsiteY3" fmla="*/ 5835650 h 5835650"/>
              <a:gd name="connsiteX4" fmla="*/ 0 w 12192000"/>
              <a:gd name="connsiteY4"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0 w 12198350"/>
              <a:gd name="connsiteY4" fmla="*/ 5835650 h 5835650"/>
              <a:gd name="connsiteX5" fmla="*/ 0 w 12198350"/>
              <a:gd name="connsiteY5"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0 w 12198350"/>
              <a:gd name="connsiteY5" fmla="*/ 5835650 h 5835650"/>
              <a:gd name="connsiteX6" fmla="*/ 0 w 12198350"/>
              <a:gd name="connsiteY6"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822450 w 12198350"/>
              <a:gd name="connsiteY5" fmla="*/ 58293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1727200 w 12198350"/>
              <a:gd name="connsiteY5" fmla="*/ 5486400 h 5835650"/>
              <a:gd name="connsiteX6" fmla="*/ 0 w 12198350"/>
              <a:gd name="connsiteY6" fmla="*/ 5835650 h 5835650"/>
              <a:gd name="connsiteX7" fmla="*/ 0 w 12198350"/>
              <a:gd name="connsiteY7" fmla="*/ 0 h 5835650"/>
              <a:gd name="connsiteX0" fmla="*/ 0 w 12198350"/>
              <a:gd name="connsiteY0" fmla="*/ 0 h 5835650"/>
              <a:gd name="connsiteX1" fmla="*/ 12192000 w 12198350"/>
              <a:gd name="connsiteY1" fmla="*/ 0 h 5835650"/>
              <a:gd name="connsiteX2" fmla="*/ 12198350 w 12198350"/>
              <a:gd name="connsiteY2" fmla="*/ 3505200 h 5835650"/>
              <a:gd name="connsiteX3" fmla="*/ 12192000 w 12198350"/>
              <a:gd name="connsiteY3" fmla="*/ 5835650 h 5835650"/>
              <a:gd name="connsiteX4" fmla="*/ 5060950 w 12198350"/>
              <a:gd name="connsiteY4" fmla="*/ 5835650 h 5835650"/>
              <a:gd name="connsiteX5" fmla="*/ 3854450 w 12198350"/>
              <a:gd name="connsiteY5" fmla="*/ 5695950 h 5835650"/>
              <a:gd name="connsiteX6" fmla="*/ 1727200 w 12198350"/>
              <a:gd name="connsiteY6" fmla="*/ 5486400 h 5835650"/>
              <a:gd name="connsiteX7" fmla="*/ 0 w 12198350"/>
              <a:gd name="connsiteY7" fmla="*/ 5835650 h 5835650"/>
              <a:gd name="connsiteX8" fmla="*/ 0 w 12198350"/>
              <a:gd name="connsiteY8" fmla="*/ 0 h 5835650"/>
              <a:gd name="connsiteX0" fmla="*/ 0 w 12198350"/>
              <a:gd name="connsiteY0" fmla="*/ 0 h 5842000"/>
              <a:gd name="connsiteX1" fmla="*/ 12192000 w 12198350"/>
              <a:gd name="connsiteY1" fmla="*/ 0 h 5842000"/>
              <a:gd name="connsiteX2" fmla="*/ 12198350 w 12198350"/>
              <a:gd name="connsiteY2" fmla="*/ 3505200 h 5842000"/>
              <a:gd name="connsiteX3" fmla="*/ 12192000 w 12198350"/>
              <a:gd name="connsiteY3" fmla="*/ 5835650 h 5842000"/>
              <a:gd name="connsiteX4" fmla="*/ 5060950 w 12198350"/>
              <a:gd name="connsiteY4" fmla="*/ 5835650 h 5842000"/>
              <a:gd name="connsiteX5" fmla="*/ 3663950 w 12198350"/>
              <a:gd name="connsiteY5" fmla="*/ 5842000 h 5842000"/>
              <a:gd name="connsiteX6" fmla="*/ 1727200 w 12198350"/>
              <a:gd name="connsiteY6" fmla="*/ 5486400 h 5842000"/>
              <a:gd name="connsiteX7" fmla="*/ 0 w 12198350"/>
              <a:gd name="connsiteY7" fmla="*/ 5835650 h 5842000"/>
              <a:gd name="connsiteX8" fmla="*/ 0 w 12198350"/>
              <a:gd name="connsiteY8" fmla="*/ 0 h 584200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4883150 w 12198350"/>
              <a:gd name="connsiteY4" fmla="*/ 5924550 h 5924550"/>
              <a:gd name="connsiteX5" fmla="*/ 3663950 w 12198350"/>
              <a:gd name="connsiteY5" fmla="*/ 5842000 h 5924550"/>
              <a:gd name="connsiteX6" fmla="*/ 1727200 w 12198350"/>
              <a:gd name="connsiteY6" fmla="*/ 5486400 h 5924550"/>
              <a:gd name="connsiteX7" fmla="*/ 0 w 12198350"/>
              <a:gd name="connsiteY7" fmla="*/ 5835650 h 5924550"/>
              <a:gd name="connsiteX8" fmla="*/ 0 w 12198350"/>
              <a:gd name="connsiteY8" fmla="*/ 0 h 5924550"/>
              <a:gd name="connsiteX0" fmla="*/ 0 w 12198350"/>
              <a:gd name="connsiteY0" fmla="*/ 0 h 5924550"/>
              <a:gd name="connsiteX1" fmla="*/ 12192000 w 12198350"/>
              <a:gd name="connsiteY1" fmla="*/ 0 h 5924550"/>
              <a:gd name="connsiteX2" fmla="*/ 12198350 w 12198350"/>
              <a:gd name="connsiteY2" fmla="*/ 3505200 h 5924550"/>
              <a:gd name="connsiteX3" fmla="*/ 12192000 w 12198350"/>
              <a:gd name="connsiteY3" fmla="*/ 5835650 h 5924550"/>
              <a:gd name="connsiteX4" fmla="*/ 8318500 w 12198350"/>
              <a:gd name="connsiteY4" fmla="*/ 5867400 h 5924550"/>
              <a:gd name="connsiteX5" fmla="*/ 4883150 w 12198350"/>
              <a:gd name="connsiteY5" fmla="*/ 5924550 h 5924550"/>
              <a:gd name="connsiteX6" fmla="*/ 3663950 w 12198350"/>
              <a:gd name="connsiteY6" fmla="*/ 5842000 h 5924550"/>
              <a:gd name="connsiteX7" fmla="*/ 1727200 w 12198350"/>
              <a:gd name="connsiteY7" fmla="*/ 5486400 h 5924550"/>
              <a:gd name="connsiteX8" fmla="*/ 0 w 12198350"/>
              <a:gd name="connsiteY8" fmla="*/ 5835650 h 5924550"/>
              <a:gd name="connsiteX9" fmla="*/ 0 w 12198350"/>
              <a:gd name="connsiteY9" fmla="*/ 0 h 59245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9766300 w 12198350"/>
              <a:gd name="connsiteY4" fmla="*/ 59245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2192000 w 12198350"/>
              <a:gd name="connsiteY3" fmla="*/ 583565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25525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8813800 w 12198350"/>
              <a:gd name="connsiteY3" fmla="*/ 5746750 h 6038850"/>
              <a:gd name="connsiteX4" fmla="*/ 7219950 w 12198350"/>
              <a:gd name="connsiteY4" fmla="*/ 6038850 h 6038850"/>
              <a:gd name="connsiteX5" fmla="*/ 4883150 w 12198350"/>
              <a:gd name="connsiteY5" fmla="*/ 5924550 h 6038850"/>
              <a:gd name="connsiteX6" fmla="*/ 3663950 w 12198350"/>
              <a:gd name="connsiteY6" fmla="*/ 5842000 h 6038850"/>
              <a:gd name="connsiteX7" fmla="*/ 1727200 w 12198350"/>
              <a:gd name="connsiteY7" fmla="*/ 5486400 h 6038850"/>
              <a:gd name="connsiteX8" fmla="*/ 0 w 12198350"/>
              <a:gd name="connsiteY8" fmla="*/ 5835650 h 6038850"/>
              <a:gd name="connsiteX9" fmla="*/ 0 w 12198350"/>
              <a:gd name="connsiteY9"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623550 w 12198350"/>
              <a:gd name="connsiteY3" fmla="*/ 48006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0185400 w 12198350"/>
              <a:gd name="connsiteY3" fmla="*/ 4978400 h 6038850"/>
              <a:gd name="connsiteX4" fmla="*/ 8813800 w 12198350"/>
              <a:gd name="connsiteY4" fmla="*/ 5746750 h 6038850"/>
              <a:gd name="connsiteX5" fmla="*/ 7219950 w 12198350"/>
              <a:gd name="connsiteY5" fmla="*/ 6038850 h 6038850"/>
              <a:gd name="connsiteX6" fmla="*/ 4883150 w 12198350"/>
              <a:gd name="connsiteY6" fmla="*/ 5924550 h 6038850"/>
              <a:gd name="connsiteX7" fmla="*/ 3663950 w 12198350"/>
              <a:gd name="connsiteY7" fmla="*/ 5842000 h 6038850"/>
              <a:gd name="connsiteX8" fmla="*/ 1727200 w 12198350"/>
              <a:gd name="connsiteY8" fmla="*/ 5486400 h 6038850"/>
              <a:gd name="connsiteX9" fmla="*/ 0 w 12198350"/>
              <a:gd name="connsiteY9" fmla="*/ 5835650 h 6038850"/>
              <a:gd name="connsiteX10" fmla="*/ 0 w 12198350"/>
              <a:gd name="connsiteY10"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766550 w 12198350"/>
              <a:gd name="connsiteY3" fmla="*/ 410845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 name="connsiteX0" fmla="*/ 0 w 12198350"/>
              <a:gd name="connsiteY0" fmla="*/ 0 h 6038850"/>
              <a:gd name="connsiteX1" fmla="*/ 12192000 w 12198350"/>
              <a:gd name="connsiteY1" fmla="*/ 0 h 6038850"/>
              <a:gd name="connsiteX2" fmla="*/ 12198350 w 12198350"/>
              <a:gd name="connsiteY2" fmla="*/ 3505200 h 6038850"/>
              <a:gd name="connsiteX3" fmla="*/ 11341100 w 12198350"/>
              <a:gd name="connsiteY3" fmla="*/ 4267200 h 6038850"/>
              <a:gd name="connsiteX4" fmla="*/ 10185400 w 12198350"/>
              <a:gd name="connsiteY4" fmla="*/ 4978400 h 6038850"/>
              <a:gd name="connsiteX5" fmla="*/ 8813800 w 12198350"/>
              <a:gd name="connsiteY5" fmla="*/ 5746750 h 6038850"/>
              <a:gd name="connsiteX6" fmla="*/ 7219950 w 12198350"/>
              <a:gd name="connsiteY6" fmla="*/ 6038850 h 6038850"/>
              <a:gd name="connsiteX7" fmla="*/ 4883150 w 12198350"/>
              <a:gd name="connsiteY7" fmla="*/ 5924550 h 6038850"/>
              <a:gd name="connsiteX8" fmla="*/ 3663950 w 12198350"/>
              <a:gd name="connsiteY8" fmla="*/ 5842000 h 6038850"/>
              <a:gd name="connsiteX9" fmla="*/ 1727200 w 12198350"/>
              <a:gd name="connsiteY9" fmla="*/ 5486400 h 6038850"/>
              <a:gd name="connsiteX10" fmla="*/ 0 w 12198350"/>
              <a:gd name="connsiteY10" fmla="*/ 5835650 h 6038850"/>
              <a:gd name="connsiteX11" fmla="*/ 0 w 12198350"/>
              <a:gd name="connsiteY11" fmla="*/ 0 h 6038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198350" h="6038850">
                <a:moveTo>
                  <a:pt x="0" y="0"/>
                </a:moveTo>
                <a:lnTo>
                  <a:pt x="12192000" y="0"/>
                </a:lnTo>
                <a:cubicBezTo>
                  <a:pt x="12194117" y="1168400"/>
                  <a:pt x="12196233" y="2336800"/>
                  <a:pt x="12198350" y="3505200"/>
                </a:cubicBezTo>
                <a:cubicBezTo>
                  <a:pt x="11828992" y="3872442"/>
                  <a:pt x="11606741" y="4015317"/>
                  <a:pt x="11341100" y="4267200"/>
                </a:cubicBezTo>
                <a:cubicBezTo>
                  <a:pt x="11005609" y="4512733"/>
                  <a:pt x="10677525" y="4705350"/>
                  <a:pt x="10185400" y="4978400"/>
                </a:cubicBezTo>
                <a:cubicBezTo>
                  <a:pt x="9693275" y="5251450"/>
                  <a:pt x="9381067" y="5540375"/>
                  <a:pt x="8813800" y="5746750"/>
                </a:cubicBezTo>
                <a:lnTo>
                  <a:pt x="7219950" y="6038850"/>
                </a:lnTo>
                <a:lnTo>
                  <a:pt x="4883150" y="5924550"/>
                </a:lnTo>
                <a:lnTo>
                  <a:pt x="3663950" y="5842000"/>
                </a:lnTo>
                <a:lnTo>
                  <a:pt x="1727200" y="5486400"/>
                </a:lnTo>
                <a:lnTo>
                  <a:pt x="0" y="5835650"/>
                </a:lnTo>
                <a:lnTo>
                  <a:pt x="0" y="0"/>
                </a:lnTo>
                <a:close/>
              </a:path>
            </a:pathLst>
          </a:custGeom>
          <a:gradFill flip="none" rotWithShape="1">
            <a:gsLst>
              <a:gs pos="0">
                <a:srgbClr val="000000">
                  <a:alpha val="60000"/>
                </a:srgbClr>
              </a:gs>
              <a:gs pos="100000">
                <a:srgbClr val="000000">
                  <a:alpha val="0"/>
                </a:srgbClr>
              </a:gs>
              <a:gs pos="68000">
                <a:srgbClr val="000000">
                  <a:alpha val="4000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grpSp>
        <p:nvGrpSpPr>
          <p:cNvPr id="33" name="Group 32">
            <a:extLst>
              <a:ext uri="{FF2B5EF4-FFF2-40B4-BE49-F238E27FC236}">
                <a16:creationId xmlns:a16="http://schemas.microsoft.com/office/drawing/2014/main" id="{4252769E-B9F0-4068-A645-5BBEF16E9C2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44" y="3296010"/>
            <a:ext cx="12191456" cy="2849976"/>
            <a:chOff x="476" y="-3923157"/>
            <a:chExt cx="10667524" cy="2493729"/>
          </a:xfrm>
        </p:grpSpPr>
        <p:sp>
          <p:nvSpPr>
            <p:cNvPr id="34" name="Freeform: Shape 33">
              <a:extLst>
                <a:ext uri="{FF2B5EF4-FFF2-40B4-BE49-F238E27FC236}">
                  <a16:creationId xmlns:a16="http://schemas.microsoft.com/office/drawing/2014/main" id="{1E12D6AD-7096-45BB-9C02-468B2704C1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6"/>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solidFill>
              <a:srgbClr val="FFFFFF"/>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34">
              <a:extLst>
                <a:ext uri="{FF2B5EF4-FFF2-40B4-BE49-F238E27FC236}">
                  <a16:creationId xmlns:a16="http://schemas.microsoft.com/office/drawing/2014/main" id="{39953252-97DE-4766-B2F6-E4FDA2FDA6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6" y="-3923157"/>
              <a:ext cx="10667524" cy="2493728"/>
            </a:xfrm>
            <a:custGeom>
              <a:avLst/>
              <a:gdLst>
                <a:gd name="connsiteX0" fmla="*/ 6095524 w 6095524"/>
                <a:gd name="connsiteY0" fmla="*/ 0 h 1424940"/>
                <a:gd name="connsiteX1" fmla="*/ 6095524 w 6095524"/>
                <a:gd name="connsiteY1" fmla="*/ 17431 h 1424940"/>
                <a:gd name="connsiteX2" fmla="*/ 6095524 w 6095524"/>
                <a:gd name="connsiteY2" fmla="*/ 216290 h 1424940"/>
                <a:gd name="connsiteX3" fmla="*/ 6079998 w 6095524"/>
                <a:gd name="connsiteY3" fmla="*/ 230600 h 1424940"/>
                <a:gd name="connsiteX4" fmla="*/ 6012751 w 6095524"/>
                <a:gd name="connsiteY4" fmla="*/ 260699 h 1424940"/>
                <a:gd name="connsiteX5" fmla="*/ 5992749 w 6095524"/>
                <a:gd name="connsiteY5" fmla="*/ 268700 h 1424940"/>
                <a:gd name="connsiteX6" fmla="*/ 5910358 w 6095524"/>
                <a:gd name="connsiteY6" fmla="*/ 320231 h 1424940"/>
                <a:gd name="connsiteX7" fmla="*/ 5835777 w 6095524"/>
                <a:gd name="connsiteY7" fmla="*/ 383953 h 1424940"/>
                <a:gd name="connsiteX8" fmla="*/ 5781008 w 6095524"/>
                <a:gd name="connsiteY8" fmla="*/ 459581 h 1424940"/>
                <a:gd name="connsiteX9" fmla="*/ 5765673 w 6095524"/>
                <a:gd name="connsiteY9" fmla="*/ 477584 h 1424940"/>
                <a:gd name="connsiteX10" fmla="*/ 5723763 w 6095524"/>
                <a:gd name="connsiteY10" fmla="*/ 500158 h 1424940"/>
                <a:gd name="connsiteX11" fmla="*/ 5686711 w 6095524"/>
                <a:gd name="connsiteY11" fmla="*/ 517112 h 1424940"/>
                <a:gd name="connsiteX12" fmla="*/ 5659850 w 6095524"/>
                <a:gd name="connsiteY12" fmla="*/ 535877 h 1424940"/>
                <a:gd name="connsiteX13" fmla="*/ 5637181 w 6095524"/>
                <a:gd name="connsiteY13" fmla="*/ 553117 h 1424940"/>
                <a:gd name="connsiteX14" fmla="*/ 5585841 w 6095524"/>
                <a:gd name="connsiteY14" fmla="*/ 597694 h 1424940"/>
                <a:gd name="connsiteX15" fmla="*/ 5528977 w 6095524"/>
                <a:gd name="connsiteY15" fmla="*/ 635318 h 1424940"/>
                <a:gd name="connsiteX16" fmla="*/ 5483256 w 6095524"/>
                <a:gd name="connsiteY16" fmla="*/ 681419 h 1424940"/>
                <a:gd name="connsiteX17" fmla="*/ 5464397 w 6095524"/>
                <a:gd name="connsiteY17" fmla="*/ 706374 h 1424940"/>
                <a:gd name="connsiteX18" fmla="*/ 5424773 w 6095524"/>
                <a:gd name="connsiteY18" fmla="*/ 723424 h 1424940"/>
                <a:gd name="connsiteX19" fmla="*/ 5381815 w 6095524"/>
                <a:gd name="connsiteY19" fmla="*/ 750094 h 1424940"/>
                <a:gd name="connsiteX20" fmla="*/ 5351335 w 6095524"/>
                <a:gd name="connsiteY20" fmla="*/ 776573 h 1424940"/>
                <a:gd name="connsiteX21" fmla="*/ 5327809 w 6095524"/>
                <a:gd name="connsiteY21" fmla="*/ 794290 h 1424940"/>
                <a:gd name="connsiteX22" fmla="*/ 5294566 w 6095524"/>
                <a:gd name="connsiteY22" fmla="*/ 812102 h 1424940"/>
                <a:gd name="connsiteX23" fmla="*/ 5261229 w 6095524"/>
                <a:gd name="connsiteY23" fmla="*/ 835438 h 1424940"/>
                <a:gd name="connsiteX24" fmla="*/ 5245037 w 6095524"/>
                <a:gd name="connsiteY24" fmla="*/ 849821 h 1424940"/>
                <a:gd name="connsiteX25" fmla="*/ 5213699 w 6095524"/>
                <a:gd name="connsiteY25" fmla="*/ 873728 h 1424940"/>
                <a:gd name="connsiteX26" fmla="*/ 5181409 w 6095524"/>
                <a:gd name="connsiteY26" fmla="*/ 896017 h 1424940"/>
                <a:gd name="connsiteX27" fmla="*/ 5120735 w 6095524"/>
                <a:gd name="connsiteY27" fmla="*/ 921544 h 1424940"/>
                <a:gd name="connsiteX28" fmla="*/ 5065490 w 6095524"/>
                <a:gd name="connsiteY28" fmla="*/ 959072 h 1424940"/>
                <a:gd name="connsiteX29" fmla="*/ 5021675 w 6095524"/>
                <a:gd name="connsiteY29" fmla="*/ 986504 h 1424940"/>
                <a:gd name="connsiteX30" fmla="*/ 4996148 w 6095524"/>
                <a:gd name="connsiteY30" fmla="*/ 1004507 h 1424940"/>
                <a:gd name="connsiteX31" fmla="*/ 4949285 w 6095524"/>
                <a:gd name="connsiteY31" fmla="*/ 1044702 h 1424940"/>
                <a:gd name="connsiteX32" fmla="*/ 4876609 w 6095524"/>
                <a:gd name="connsiteY32" fmla="*/ 1086993 h 1424940"/>
                <a:gd name="connsiteX33" fmla="*/ 4832699 w 6095524"/>
                <a:gd name="connsiteY33" fmla="*/ 1109853 h 1424940"/>
                <a:gd name="connsiteX34" fmla="*/ 4738211 w 6095524"/>
                <a:gd name="connsiteY34" fmla="*/ 1144334 h 1424940"/>
                <a:gd name="connsiteX35" fmla="*/ 4707731 w 6095524"/>
                <a:gd name="connsiteY35" fmla="*/ 1156621 h 1424940"/>
                <a:gd name="connsiteX36" fmla="*/ 4672870 w 6095524"/>
                <a:gd name="connsiteY36" fmla="*/ 1164717 h 1424940"/>
                <a:gd name="connsiteX37" fmla="*/ 4616863 w 6095524"/>
                <a:gd name="connsiteY37" fmla="*/ 1183862 h 1424940"/>
                <a:gd name="connsiteX38" fmla="*/ 4507516 w 6095524"/>
                <a:gd name="connsiteY38" fmla="*/ 1216819 h 1424940"/>
                <a:gd name="connsiteX39" fmla="*/ 4483513 w 6095524"/>
                <a:gd name="connsiteY39" fmla="*/ 1221867 h 1424940"/>
                <a:gd name="connsiteX40" fmla="*/ 4422362 w 6095524"/>
                <a:gd name="connsiteY40" fmla="*/ 1243108 h 1424940"/>
                <a:gd name="connsiteX41" fmla="*/ 4385691 w 6095524"/>
                <a:gd name="connsiteY41" fmla="*/ 1257395 h 1424940"/>
                <a:gd name="connsiteX42" fmla="*/ 4355306 w 6095524"/>
                <a:gd name="connsiteY42" fmla="*/ 1265587 h 1424940"/>
                <a:gd name="connsiteX43" fmla="*/ 4328446 w 6095524"/>
                <a:gd name="connsiteY43" fmla="*/ 1269397 h 1424940"/>
                <a:gd name="connsiteX44" fmla="*/ 4257770 w 6095524"/>
                <a:gd name="connsiteY44" fmla="*/ 1288256 h 1424940"/>
                <a:gd name="connsiteX45" fmla="*/ 4229576 w 6095524"/>
                <a:gd name="connsiteY45" fmla="*/ 1295686 h 1424940"/>
                <a:gd name="connsiteX46" fmla="*/ 4156424 w 6095524"/>
                <a:gd name="connsiteY46" fmla="*/ 1321213 h 1424940"/>
                <a:gd name="connsiteX47" fmla="*/ 4094416 w 6095524"/>
                <a:gd name="connsiteY47" fmla="*/ 1338072 h 1424940"/>
                <a:gd name="connsiteX48" fmla="*/ 4068509 w 6095524"/>
                <a:gd name="connsiteY48" fmla="*/ 1346168 h 1424940"/>
                <a:gd name="connsiteX49" fmla="*/ 4009263 w 6095524"/>
                <a:gd name="connsiteY49" fmla="*/ 1359694 h 1424940"/>
                <a:gd name="connsiteX50" fmla="*/ 3975735 w 6095524"/>
                <a:gd name="connsiteY50" fmla="*/ 1369219 h 1424940"/>
                <a:gd name="connsiteX51" fmla="*/ 3893915 w 6095524"/>
                <a:gd name="connsiteY51" fmla="*/ 1379982 h 1424940"/>
                <a:gd name="connsiteX52" fmla="*/ 3809428 w 6095524"/>
                <a:gd name="connsiteY52" fmla="*/ 1390364 h 1424940"/>
                <a:gd name="connsiteX53" fmla="*/ 3763042 w 6095524"/>
                <a:gd name="connsiteY53" fmla="*/ 1393793 h 1424940"/>
                <a:gd name="connsiteX54" fmla="*/ 3722561 w 6095524"/>
                <a:gd name="connsiteY54" fmla="*/ 1399223 h 1424940"/>
                <a:gd name="connsiteX55" fmla="*/ 3687318 w 6095524"/>
                <a:gd name="connsiteY55" fmla="*/ 1402652 h 1424940"/>
                <a:gd name="connsiteX56" fmla="*/ 3631216 w 6095524"/>
                <a:gd name="connsiteY56" fmla="*/ 1409605 h 1424940"/>
                <a:gd name="connsiteX57" fmla="*/ 3607880 w 6095524"/>
                <a:gd name="connsiteY57" fmla="*/ 1411415 h 1424940"/>
                <a:gd name="connsiteX58" fmla="*/ 3552825 w 6095524"/>
                <a:gd name="connsiteY58" fmla="*/ 1411319 h 1424940"/>
                <a:gd name="connsiteX59" fmla="*/ 3533680 w 6095524"/>
                <a:gd name="connsiteY59" fmla="*/ 1410367 h 1424940"/>
                <a:gd name="connsiteX60" fmla="*/ 3496818 w 6095524"/>
                <a:gd name="connsiteY60" fmla="*/ 1398556 h 1424940"/>
                <a:gd name="connsiteX61" fmla="*/ 3492437 w 6095524"/>
                <a:gd name="connsiteY61" fmla="*/ 1397699 h 1424940"/>
                <a:gd name="connsiteX62" fmla="*/ 3468243 w 6095524"/>
                <a:gd name="connsiteY62" fmla="*/ 1393031 h 1424940"/>
                <a:gd name="connsiteX63" fmla="*/ 3455003 w 6095524"/>
                <a:gd name="connsiteY63" fmla="*/ 1391507 h 1424940"/>
                <a:gd name="connsiteX64" fmla="*/ 3404711 w 6095524"/>
                <a:gd name="connsiteY64" fmla="*/ 1381792 h 1424940"/>
                <a:gd name="connsiteX65" fmla="*/ 3375756 w 6095524"/>
                <a:gd name="connsiteY65" fmla="*/ 1377220 h 1424940"/>
                <a:gd name="connsiteX66" fmla="*/ 3352324 w 6095524"/>
                <a:gd name="connsiteY66" fmla="*/ 1377887 h 1424940"/>
                <a:gd name="connsiteX67" fmla="*/ 3311176 w 6095524"/>
                <a:gd name="connsiteY67" fmla="*/ 1378744 h 1424940"/>
                <a:gd name="connsiteX68" fmla="*/ 3298031 w 6095524"/>
                <a:gd name="connsiteY68" fmla="*/ 1380935 h 1424940"/>
                <a:gd name="connsiteX69" fmla="*/ 3238595 w 6095524"/>
                <a:gd name="connsiteY69" fmla="*/ 1374648 h 1424940"/>
                <a:gd name="connsiteX70" fmla="*/ 3204686 w 6095524"/>
                <a:gd name="connsiteY70" fmla="*/ 1374172 h 1424940"/>
                <a:gd name="connsiteX71" fmla="*/ 3166491 w 6095524"/>
                <a:gd name="connsiteY71" fmla="*/ 1366361 h 1424940"/>
                <a:gd name="connsiteX72" fmla="*/ 3155347 w 6095524"/>
                <a:gd name="connsiteY72" fmla="*/ 1366742 h 1424940"/>
                <a:gd name="connsiteX73" fmla="*/ 3142869 w 6095524"/>
                <a:gd name="connsiteY73" fmla="*/ 1367409 h 1424940"/>
                <a:gd name="connsiteX74" fmla="*/ 3104578 w 6095524"/>
                <a:gd name="connsiteY74" fmla="*/ 1367981 h 1424940"/>
                <a:gd name="connsiteX75" fmla="*/ 3081337 w 6095524"/>
                <a:gd name="connsiteY75" fmla="*/ 1370838 h 1424940"/>
                <a:gd name="connsiteX76" fmla="*/ 3037047 w 6095524"/>
                <a:gd name="connsiteY76" fmla="*/ 1369124 h 1424940"/>
                <a:gd name="connsiteX77" fmla="*/ 3020663 w 6095524"/>
                <a:gd name="connsiteY77" fmla="*/ 1371600 h 1424940"/>
                <a:gd name="connsiteX78" fmla="*/ 2979230 w 6095524"/>
                <a:gd name="connsiteY78" fmla="*/ 1371886 h 1424940"/>
                <a:gd name="connsiteX79" fmla="*/ 2942082 w 6095524"/>
                <a:gd name="connsiteY79" fmla="*/ 1370457 h 1424940"/>
                <a:gd name="connsiteX80" fmla="*/ 2906268 w 6095524"/>
                <a:gd name="connsiteY80" fmla="*/ 1371219 h 1424940"/>
                <a:gd name="connsiteX81" fmla="*/ 2880646 w 6095524"/>
                <a:gd name="connsiteY81" fmla="*/ 1374362 h 1424940"/>
                <a:gd name="connsiteX82" fmla="*/ 2852833 w 6095524"/>
                <a:gd name="connsiteY82" fmla="*/ 1376267 h 1424940"/>
                <a:gd name="connsiteX83" fmla="*/ 2776157 w 6095524"/>
                <a:gd name="connsiteY83" fmla="*/ 1387602 h 1424940"/>
                <a:gd name="connsiteX84" fmla="*/ 2761965 w 6095524"/>
                <a:gd name="connsiteY84" fmla="*/ 1384840 h 1424940"/>
                <a:gd name="connsiteX85" fmla="*/ 2681383 w 6095524"/>
                <a:gd name="connsiteY85" fmla="*/ 1382268 h 1424940"/>
                <a:gd name="connsiteX86" fmla="*/ 2663857 w 6095524"/>
                <a:gd name="connsiteY86" fmla="*/ 1382459 h 1424940"/>
                <a:gd name="connsiteX87" fmla="*/ 2616803 w 6095524"/>
                <a:gd name="connsiteY87" fmla="*/ 1371219 h 1424940"/>
                <a:gd name="connsiteX88" fmla="*/ 2544223 w 6095524"/>
                <a:gd name="connsiteY88" fmla="*/ 1389031 h 1424940"/>
                <a:gd name="connsiteX89" fmla="*/ 2476309 w 6095524"/>
                <a:gd name="connsiteY89" fmla="*/ 1411319 h 1424940"/>
                <a:gd name="connsiteX90" fmla="*/ 2467737 w 6095524"/>
                <a:gd name="connsiteY90" fmla="*/ 1414177 h 1424940"/>
                <a:gd name="connsiteX91" fmla="*/ 2443353 w 6095524"/>
                <a:gd name="connsiteY91" fmla="*/ 1419035 h 1424940"/>
                <a:gd name="connsiteX92" fmla="*/ 2413159 w 6095524"/>
                <a:gd name="connsiteY92" fmla="*/ 1420749 h 1424940"/>
                <a:gd name="connsiteX93" fmla="*/ 2374868 w 6095524"/>
                <a:gd name="connsiteY93" fmla="*/ 1424940 h 1424940"/>
                <a:gd name="connsiteX94" fmla="*/ 2344198 w 6095524"/>
                <a:gd name="connsiteY94" fmla="*/ 1419701 h 1424940"/>
                <a:gd name="connsiteX95" fmla="*/ 2301335 w 6095524"/>
                <a:gd name="connsiteY95" fmla="*/ 1411891 h 1424940"/>
                <a:gd name="connsiteX96" fmla="*/ 2260949 w 6095524"/>
                <a:gd name="connsiteY96" fmla="*/ 1404461 h 1424940"/>
                <a:gd name="connsiteX97" fmla="*/ 2248186 w 6095524"/>
                <a:gd name="connsiteY97" fmla="*/ 1413224 h 1424940"/>
                <a:gd name="connsiteX98" fmla="*/ 2228469 w 6095524"/>
                <a:gd name="connsiteY98" fmla="*/ 1420844 h 1424940"/>
                <a:gd name="connsiteX99" fmla="*/ 2206562 w 6095524"/>
                <a:gd name="connsiteY99" fmla="*/ 1411700 h 1424940"/>
                <a:gd name="connsiteX100" fmla="*/ 2155317 w 6095524"/>
                <a:gd name="connsiteY100" fmla="*/ 1392746 h 1424940"/>
                <a:gd name="connsiteX101" fmla="*/ 2122932 w 6095524"/>
                <a:gd name="connsiteY101" fmla="*/ 1391888 h 1424940"/>
                <a:gd name="connsiteX102" fmla="*/ 2052542 w 6095524"/>
                <a:gd name="connsiteY102" fmla="*/ 1383792 h 1424940"/>
                <a:gd name="connsiteX103" fmla="*/ 2006537 w 6095524"/>
                <a:gd name="connsiteY103" fmla="*/ 1372267 h 1424940"/>
                <a:gd name="connsiteX104" fmla="*/ 1973486 w 6095524"/>
                <a:gd name="connsiteY104" fmla="*/ 1359218 h 1424940"/>
                <a:gd name="connsiteX105" fmla="*/ 1926146 w 6095524"/>
                <a:gd name="connsiteY105" fmla="*/ 1342168 h 1424940"/>
                <a:gd name="connsiteX106" fmla="*/ 1878616 w 6095524"/>
                <a:gd name="connsiteY106" fmla="*/ 1333310 h 1424940"/>
                <a:gd name="connsiteX107" fmla="*/ 1844231 w 6095524"/>
                <a:gd name="connsiteY107" fmla="*/ 1322165 h 1424940"/>
                <a:gd name="connsiteX108" fmla="*/ 1802225 w 6095524"/>
                <a:gd name="connsiteY108" fmla="*/ 1314545 h 1424940"/>
                <a:gd name="connsiteX109" fmla="*/ 1766983 w 6095524"/>
                <a:gd name="connsiteY109" fmla="*/ 1314260 h 1424940"/>
                <a:gd name="connsiteX110" fmla="*/ 1711738 w 6095524"/>
                <a:gd name="connsiteY110" fmla="*/ 1315593 h 1424940"/>
                <a:gd name="connsiteX111" fmla="*/ 1644111 w 6095524"/>
                <a:gd name="connsiteY111" fmla="*/ 1292543 h 1424940"/>
                <a:gd name="connsiteX112" fmla="*/ 1616774 w 6095524"/>
                <a:gd name="connsiteY112" fmla="*/ 1287399 h 1424940"/>
                <a:gd name="connsiteX113" fmla="*/ 1591056 w 6095524"/>
                <a:gd name="connsiteY113" fmla="*/ 1285018 h 1424940"/>
                <a:gd name="connsiteX114" fmla="*/ 1536478 w 6095524"/>
                <a:gd name="connsiteY114" fmla="*/ 1269683 h 1424940"/>
                <a:gd name="connsiteX115" fmla="*/ 1514285 w 6095524"/>
                <a:gd name="connsiteY115" fmla="*/ 1264634 h 1424940"/>
                <a:gd name="connsiteX116" fmla="*/ 1483233 w 6095524"/>
                <a:gd name="connsiteY116" fmla="*/ 1264730 h 1424940"/>
                <a:gd name="connsiteX117" fmla="*/ 1426750 w 6095524"/>
                <a:gd name="connsiteY117" fmla="*/ 1257681 h 1424940"/>
                <a:gd name="connsiteX118" fmla="*/ 1370362 w 6095524"/>
                <a:gd name="connsiteY118" fmla="*/ 1237107 h 1424940"/>
                <a:gd name="connsiteX119" fmla="*/ 1346454 w 6095524"/>
                <a:gd name="connsiteY119" fmla="*/ 1239107 h 1424940"/>
                <a:gd name="connsiteX120" fmla="*/ 1337882 w 6095524"/>
                <a:gd name="connsiteY120" fmla="*/ 1238631 h 1424940"/>
                <a:gd name="connsiteX121" fmla="*/ 1260825 w 6095524"/>
                <a:gd name="connsiteY121" fmla="*/ 1227296 h 1424940"/>
                <a:gd name="connsiteX122" fmla="*/ 1253109 w 6095524"/>
                <a:gd name="connsiteY122" fmla="*/ 1226058 h 1424940"/>
                <a:gd name="connsiteX123" fmla="*/ 1216915 w 6095524"/>
                <a:gd name="connsiteY123" fmla="*/ 1215962 h 1424940"/>
                <a:gd name="connsiteX124" fmla="*/ 1125664 w 6095524"/>
                <a:gd name="connsiteY124" fmla="*/ 1209675 h 1424940"/>
                <a:gd name="connsiteX125" fmla="*/ 1120045 w 6095524"/>
                <a:gd name="connsiteY125" fmla="*/ 1208913 h 1424940"/>
                <a:gd name="connsiteX126" fmla="*/ 1089469 w 6095524"/>
                <a:gd name="connsiteY126" fmla="*/ 1213961 h 1424940"/>
                <a:gd name="connsiteX127" fmla="*/ 1074325 w 6095524"/>
                <a:gd name="connsiteY127" fmla="*/ 1221105 h 1424940"/>
                <a:gd name="connsiteX128" fmla="*/ 1050703 w 6095524"/>
                <a:gd name="connsiteY128" fmla="*/ 1228535 h 1424940"/>
                <a:gd name="connsiteX129" fmla="*/ 1026700 w 6095524"/>
                <a:gd name="connsiteY129" fmla="*/ 1231297 h 1424940"/>
                <a:gd name="connsiteX130" fmla="*/ 986409 w 6095524"/>
                <a:gd name="connsiteY130" fmla="*/ 1220057 h 1424940"/>
                <a:gd name="connsiteX131" fmla="*/ 971741 w 6095524"/>
                <a:gd name="connsiteY131" fmla="*/ 1218914 h 1424940"/>
                <a:gd name="connsiteX132" fmla="*/ 939070 w 6095524"/>
                <a:gd name="connsiteY132" fmla="*/ 1213485 h 1424940"/>
                <a:gd name="connsiteX133" fmla="*/ 910495 w 6095524"/>
                <a:gd name="connsiteY133" fmla="*/ 1213866 h 1424940"/>
                <a:gd name="connsiteX134" fmla="*/ 887540 w 6095524"/>
                <a:gd name="connsiteY134" fmla="*/ 1222534 h 1424940"/>
                <a:gd name="connsiteX135" fmla="*/ 854202 w 6095524"/>
                <a:gd name="connsiteY135" fmla="*/ 1224248 h 1424940"/>
                <a:gd name="connsiteX136" fmla="*/ 832675 w 6095524"/>
                <a:gd name="connsiteY136" fmla="*/ 1217962 h 1424940"/>
                <a:gd name="connsiteX137" fmla="*/ 828294 w 6095524"/>
                <a:gd name="connsiteY137" fmla="*/ 1217105 h 1424940"/>
                <a:gd name="connsiteX138" fmla="*/ 772001 w 6095524"/>
                <a:gd name="connsiteY138" fmla="*/ 1216723 h 1424940"/>
                <a:gd name="connsiteX139" fmla="*/ 701707 w 6095524"/>
                <a:gd name="connsiteY139" fmla="*/ 1235678 h 1424940"/>
                <a:gd name="connsiteX140" fmla="*/ 690086 w 6095524"/>
                <a:gd name="connsiteY140" fmla="*/ 1239679 h 1424940"/>
                <a:gd name="connsiteX141" fmla="*/ 633412 w 6095524"/>
                <a:gd name="connsiteY141" fmla="*/ 1246632 h 1424940"/>
                <a:gd name="connsiteX142" fmla="*/ 603028 w 6095524"/>
                <a:gd name="connsiteY142" fmla="*/ 1253681 h 1424940"/>
                <a:gd name="connsiteX143" fmla="*/ 581120 w 6095524"/>
                <a:gd name="connsiteY143" fmla="*/ 1254062 h 1424940"/>
                <a:gd name="connsiteX144" fmla="*/ 554642 w 6095524"/>
                <a:gd name="connsiteY144" fmla="*/ 1266539 h 1424940"/>
                <a:gd name="connsiteX145" fmla="*/ 545973 w 6095524"/>
                <a:gd name="connsiteY145" fmla="*/ 1271969 h 1424940"/>
                <a:gd name="connsiteX146" fmla="*/ 535591 w 6095524"/>
                <a:gd name="connsiteY146" fmla="*/ 1275207 h 1424940"/>
                <a:gd name="connsiteX147" fmla="*/ 488538 w 6095524"/>
                <a:gd name="connsiteY147" fmla="*/ 1285494 h 1424940"/>
                <a:gd name="connsiteX148" fmla="*/ 480155 w 6095524"/>
                <a:gd name="connsiteY148" fmla="*/ 1291304 h 1424940"/>
                <a:gd name="connsiteX149" fmla="*/ 474535 w 6095524"/>
                <a:gd name="connsiteY149" fmla="*/ 1294924 h 1424940"/>
                <a:gd name="connsiteX150" fmla="*/ 428816 w 6095524"/>
                <a:gd name="connsiteY150" fmla="*/ 1301020 h 1424940"/>
                <a:gd name="connsiteX151" fmla="*/ 400241 w 6095524"/>
                <a:gd name="connsiteY151" fmla="*/ 1318260 h 1424940"/>
                <a:gd name="connsiteX152" fmla="*/ 392431 w 6095524"/>
                <a:gd name="connsiteY152" fmla="*/ 1325594 h 1424940"/>
                <a:gd name="connsiteX153" fmla="*/ 365093 w 6095524"/>
                <a:gd name="connsiteY153" fmla="*/ 1336643 h 1424940"/>
                <a:gd name="connsiteX154" fmla="*/ 273177 w 6095524"/>
                <a:gd name="connsiteY154" fmla="*/ 1357884 h 1424940"/>
                <a:gd name="connsiteX155" fmla="*/ 246888 w 6095524"/>
                <a:gd name="connsiteY155" fmla="*/ 1350359 h 1424940"/>
                <a:gd name="connsiteX156" fmla="*/ 196977 w 6095524"/>
                <a:gd name="connsiteY156" fmla="*/ 1370552 h 1424940"/>
                <a:gd name="connsiteX157" fmla="*/ 153352 w 6095524"/>
                <a:gd name="connsiteY157" fmla="*/ 1381982 h 1424940"/>
                <a:gd name="connsiteX158" fmla="*/ 137160 w 6095524"/>
                <a:gd name="connsiteY158" fmla="*/ 1384745 h 1424940"/>
                <a:gd name="connsiteX159" fmla="*/ 85917 w 6095524"/>
                <a:gd name="connsiteY159" fmla="*/ 1389793 h 1424940"/>
                <a:gd name="connsiteX160" fmla="*/ 59532 w 6095524"/>
                <a:gd name="connsiteY160" fmla="*/ 1401223 h 1424940"/>
                <a:gd name="connsiteX161" fmla="*/ 30325 w 6095524"/>
                <a:gd name="connsiteY161" fmla="*/ 1409974 h 1424940"/>
                <a:gd name="connsiteX162" fmla="*/ 0 w 6095524"/>
                <a:gd name="connsiteY162" fmla="*/ 1412360 h 1424940"/>
                <a:gd name="connsiteX163" fmla="*/ 0 w 6095524"/>
                <a:gd name="connsiteY163" fmla="*/ 1058622 h 1424940"/>
                <a:gd name="connsiteX164" fmla="*/ 17145 w 6095524"/>
                <a:gd name="connsiteY164" fmla="*/ 1060228 h 1424940"/>
                <a:gd name="connsiteX165" fmla="*/ 44672 w 6095524"/>
                <a:gd name="connsiteY165" fmla="*/ 1066324 h 1424940"/>
                <a:gd name="connsiteX166" fmla="*/ 84677 w 6095524"/>
                <a:gd name="connsiteY166" fmla="*/ 1076230 h 1424940"/>
                <a:gd name="connsiteX167" fmla="*/ 132017 w 6095524"/>
                <a:gd name="connsiteY167" fmla="*/ 1064990 h 1424940"/>
                <a:gd name="connsiteX168" fmla="*/ 136779 w 6095524"/>
                <a:gd name="connsiteY168" fmla="*/ 1060323 h 1424940"/>
                <a:gd name="connsiteX169" fmla="*/ 187547 w 6095524"/>
                <a:gd name="connsiteY169" fmla="*/ 1049179 h 1424940"/>
                <a:gd name="connsiteX170" fmla="*/ 270891 w 6095524"/>
                <a:gd name="connsiteY170" fmla="*/ 1036415 h 1424940"/>
                <a:gd name="connsiteX171" fmla="*/ 276320 w 6095524"/>
                <a:gd name="connsiteY171" fmla="*/ 1035558 h 1424940"/>
                <a:gd name="connsiteX172" fmla="*/ 323755 w 6095524"/>
                <a:gd name="connsiteY172" fmla="*/ 1061561 h 1424940"/>
                <a:gd name="connsiteX173" fmla="*/ 361855 w 6095524"/>
                <a:gd name="connsiteY173" fmla="*/ 1057942 h 1424940"/>
                <a:gd name="connsiteX174" fmla="*/ 379571 w 6095524"/>
                <a:gd name="connsiteY174" fmla="*/ 1039939 h 1424940"/>
                <a:gd name="connsiteX175" fmla="*/ 430530 w 6095524"/>
                <a:gd name="connsiteY175" fmla="*/ 1025747 h 1424940"/>
                <a:gd name="connsiteX176" fmla="*/ 493300 w 6095524"/>
                <a:gd name="connsiteY176" fmla="*/ 1027176 h 1424940"/>
                <a:gd name="connsiteX177" fmla="*/ 537782 w 6095524"/>
                <a:gd name="connsiteY177" fmla="*/ 1025366 h 1424940"/>
                <a:gd name="connsiteX178" fmla="*/ 562166 w 6095524"/>
                <a:gd name="connsiteY178" fmla="*/ 1015746 h 1424940"/>
                <a:gd name="connsiteX179" fmla="*/ 579596 w 6095524"/>
                <a:gd name="connsiteY179" fmla="*/ 1016699 h 1424940"/>
                <a:gd name="connsiteX180" fmla="*/ 612362 w 6095524"/>
                <a:gd name="connsiteY180" fmla="*/ 1023557 h 1424940"/>
                <a:gd name="connsiteX181" fmla="*/ 716090 w 6095524"/>
                <a:gd name="connsiteY181" fmla="*/ 1031653 h 1424940"/>
                <a:gd name="connsiteX182" fmla="*/ 758381 w 6095524"/>
                <a:gd name="connsiteY182" fmla="*/ 1018985 h 1424940"/>
                <a:gd name="connsiteX183" fmla="*/ 771049 w 6095524"/>
                <a:gd name="connsiteY183" fmla="*/ 1018699 h 1424940"/>
                <a:gd name="connsiteX184" fmla="*/ 799433 w 6095524"/>
                <a:gd name="connsiteY184" fmla="*/ 1023652 h 1424940"/>
                <a:gd name="connsiteX185" fmla="*/ 858012 w 6095524"/>
                <a:gd name="connsiteY185" fmla="*/ 1020318 h 1424940"/>
                <a:gd name="connsiteX186" fmla="*/ 879634 w 6095524"/>
                <a:gd name="connsiteY186" fmla="*/ 1015270 h 1424940"/>
                <a:gd name="connsiteX187" fmla="*/ 891635 w 6095524"/>
                <a:gd name="connsiteY187" fmla="*/ 1012031 h 1424940"/>
                <a:gd name="connsiteX188" fmla="*/ 953262 w 6095524"/>
                <a:gd name="connsiteY188" fmla="*/ 1003078 h 1424940"/>
                <a:gd name="connsiteX189" fmla="*/ 980694 w 6095524"/>
                <a:gd name="connsiteY189" fmla="*/ 993458 h 1424940"/>
                <a:gd name="connsiteX190" fmla="*/ 988124 w 6095524"/>
                <a:gd name="connsiteY190" fmla="*/ 992029 h 1424940"/>
                <a:gd name="connsiteX191" fmla="*/ 1028795 w 6095524"/>
                <a:gd name="connsiteY191" fmla="*/ 996029 h 1424940"/>
                <a:gd name="connsiteX192" fmla="*/ 1059275 w 6095524"/>
                <a:gd name="connsiteY192" fmla="*/ 1011555 h 1424940"/>
                <a:gd name="connsiteX193" fmla="*/ 1065181 w 6095524"/>
                <a:gd name="connsiteY193" fmla="*/ 1016794 h 1424940"/>
                <a:gd name="connsiteX194" fmla="*/ 1150144 w 6095524"/>
                <a:gd name="connsiteY194" fmla="*/ 1014984 h 1424940"/>
                <a:gd name="connsiteX195" fmla="*/ 1163193 w 6095524"/>
                <a:gd name="connsiteY195" fmla="*/ 1012793 h 1424940"/>
                <a:gd name="connsiteX196" fmla="*/ 1226249 w 6095524"/>
                <a:gd name="connsiteY196" fmla="*/ 1021937 h 1424940"/>
                <a:gd name="connsiteX197" fmla="*/ 1244632 w 6095524"/>
                <a:gd name="connsiteY197" fmla="*/ 1023747 h 1424940"/>
                <a:gd name="connsiteX198" fmla="*/ 1310545 w 6095524"/>
                <a:gd name="connsiteY198" fmla="*/ 1031939 h 1424940"/>
                <a:gd name="connsiteX199" fmla="*/ 1319879 w 6095524"/>
                <a:gd name="connsiteY199" fmla="*/ 1024319 h 1424940"/>
                <a:gd name="connsiteX200" fmla="*/ 1346740 w 6095524"/>
                <a:gd name="connsiteY200" fmla="*/ 1005173 h 1424940"/>
                <a:gd name="connsiteX201" fmla="*/ 1399699 w 6095524"/>
                <a:gd name="connsiteY201" fmla="*/ 988219 h 1424940"/>
                <a:gd name="connsiteX202" fmla="*/ 1414082 w 6095524"/>
                <a:gd name="connsiteY202" fmla="*/ 989171 h 1424940"/>
                <a:gd name="connsiteX203" fmla="*/ 1450467 w 6095524"/>
                <a:gd name="connsiteY203" fmla="*/ 1017461 h 1424940"/>
                <a:gd name="connsiteX204" fmla="*/ 1468184 w 6095524"/>
                <a:gd name="connsiteY204" fmla="*/ 1028795 h 1424940"/>
                <a:gd name="connsiteX205" fmla="*/ 1518476 w 6095524"/>
                <a:gd name="connsiteY205" fmla="*/ 1049655 h 1424940"/>
                <a:gd name="connsiteX206" fmla="*/ 1522667 w 6095524"/>
                <a:gd name="connsiteY206" fmla="*/ 1053465 h 1424940"/>
                <a:gd name="connsiteX207" fmla="*/ 1559814 w 6095524"/>
                <a:gd name="connsiteY207" fmla="*/ 1098709 h 1424940"/>
                <a:gd name="connsiteX208" fmla="*/ 1568196 w 6095524"/>
                <a:gd name="connsiteY208" fmla="*/ 1106424 h 1424940"/>
                <a:gd name="connsiteX209" fmla="*/ 1578293 w 6095524"/>
                <a:gd name="connsiteY209" fmla="*/ 1118426 h 1424940"/>
                <a:gd name="connsiteX210" fmla="*/ 1609820 w 6095524"/>
                <a:gd name="connsiteY210" fmla="*/ 1141667 h 1424940"/>
                <a:gd name="connsiteX211" fmla="*/ 1648873 w 6095524"/>
                <a:gd name="connsiteY211" fmla="*/ 1149096 h 1424940"/>
                <a:gd name="connsiteX212" fmla="*/ 1696022 w 6095524"/>
                <a:gd name="connsiteY212" fmla="*/ 1160431 h 1424940"/>
                <a:gd name="connsiteX213" fmla="*/ 1715739 w 6095524"/>
                <a:gd name="connsiteY213" fmla="*/ 1168051 h 1424940"/>
                <a:gd name="connsiteX214" fmla="*/ 1768602 w 6095524"/>
                <a:gd name="connsiteY214" fmla="*/ 1182529 h 1424940"/>
                <a:gd name="connsiteX215" fmla="*/ 1806321 w 6095524"/>
                <a:gd name="connsiteY215" fmla="*/ 1194721 h 1424940"/>
                <a:gd name="connsiteX216" fmla="*/ 1860709 w 6095524"/>
                <a:gd name="connsiteY216" fmla="*/ 1201865 h 1424940"/>
                <a:gd name="connsiteX217" fmla="*/ 1887093 w 6095524"/>
                <a:gd name="connsiteY217" fmla="*/ 1202150 h 1424940"/>
                <a:gd name="connsiteX218" fmla="*/ 1935575 w 6095524"/>
                <a:gd name="connsiteY218" fmla="*/ 1238726 h 1424940"/>
                <a:gd name="connsiteX219" fmla="*/ 1974247 w 6095524"/>
                <a:gd name="connsiteY219" fmla="*/ 1262920 h 1424940"/>
                <a:gd name="connsiteX220" fmla="*/ 2014919 w 6095524"/>
                <a:gd name="connsiteY220" fmla="*/ 1251204 h 1424940"/>
                <a:gd name="connsiteX221" fmla="*/ 2025968 w 6095524"/>
                <a:gd name="connsiteY221" fmla="*/ 1240155 h 1424940"/>
                <a:gd name="connsiteX222" fmla="*/ 2092643 w 6095524"/>
                <a:gd name="connsiteY222" fmla="*/ 1229678 h 1424940"/>
                <a:gd name="connsiteX223" fmla="*/ 2187893 w 6095524"/>
                <a:gd name="connsiteY223" fmla="*/ 1229297 h 1424940"/>
                <a:gd name="connsiteX224" fmla="*/ 2346294 w 6095524"/>
                <a:gd name="connsiteY224" fmla="*/ 1205484 h 1424940"/>
                <a:gd name="connsiteX225" fmla="*/ 2373916 w 6095524"/>
                <a:gd name="connsiteY225" fmla="*/ 1194435 h 1424940"/>
                <a:gd name="connsiteX226" fmla="*/ 2404967 w 6095524"/>
                <a:gd name="connsiteY226" fmla="*/ 1191673 h 1424940"/>
                <a:gd name="connsiteX227" fmla="*/ 2416874 w 6095524"/>
                <a:gd name="connsiteY227" fmla="*/ 1198436 h 1424940"/>
                <a:gd name="connsiteX228" fmla="*/ 2468975 w 6095524"/>
                <a:gd name="connsiteY228" fmla="*/ 1208532 h 1424940"/>
                <a:gd name="connsiteX229" fmla="*/ 2478882 w 6095524"/>
                <a:gd name="connsiteY229" fmla="*/ 1208723 h 1424940"/>
                <a:gd name="connsiteX230" fmla="*/ 2512791 w 6095524"/>
                <a:gd name="connsiteY230" fmla="*/ 1204436 h 1424940"/>
                <a:gd name="connsiteX231" fmla="*/ 2544223 w 6095524"/>
                <a:gd name="connsiteY231" fmla="*/ 1201960 h 1424940"/>
                <a:gd name="connsiteX232" fmla="*/ 2623471 w 6095524"/>
                <a:gd name="connsiteY232" fmla="*/ 1210056 h 1424940"/>
                <a:gd name="connsiteX233" fmla="*/ 2684241 w 6095524"/>
                <a:gd name="connsiteY233" fmla="*/ 1208151 h 1424940"/>
                <a:gd name="connsiteX234" fmla="*/ 2712244 w 6095524"/>
                <a:gd name="connsiteY234" fmla="*/ 1210056 h 1424940"/>
                <a:gd name="connsiteX235" fmla="*/ 2728055 w 6095524"/>
                <a:gd name="connsiteY235" fmla="*/ 1212914 h 1424940"/>
                <a:gd name="connsiteX236" fmla="*/ 2763869 w 6095524"/>
                <a:gd name="connsiteY236" fmla="*/ 1232821 h 1424940"/>
                <a:gd name="connsiteX237" fmla="*/ 2783491 w 6095524"/>
                <a:gd name="connsiteY237" fmla="*/ 1237298 h 1424940"/>
                <a:gd name="connsiteX238" fmla="*/ 2842546 w 6095524"/>
                <a:gd name="connsiteY238" fmla="*/ 1236917 h 1424940"/>
                <a:gd name="connsiteX239" fmla="*/ 2931128 w 6095524"/>
                <a:gd name="connsiteY239" fmla="*/ 1206913 h 1424940"/>
                <a:gd name="connsiteX240" fmla="*/ 2940368 w 6095524"/>
                <a:gd name="connsiteY240" fmla="*/ 1202912 h 1424940"/>
                <a:gd name="connsiteX241" fmla="*/ 2985421 w 6095524"/>
                <a:gd name="connsiteY241" fmla="*/ 1197959 h 1424940"/>
                <a:gd name="connsiteX242" fmla="*/ 3015996 w 6095524"/>
                <a:gd name="connsiteY242" fmla="*/ 1204722 h 1424940"/>
                <a:gd name="connsiteX243" fmla="*/ 3057621 w 6095524"/>
                <a:gd name="connsiteY243" fmla="*/ 1218724 h 1424940"/>
                <a:gd name="connsiteX244" fmla="*/ 3095054 w 6095524"/>
                <a:gd name="connsiteY244" fmla="*/ 1230440 h 1424940"/>
                <a:gd name="connsiteX245" fmla="*/ 3122295 w 6095524"/>
                <a:gd name="connsiteY245" fmla="*/ 1243679 h 1424940"/>
                <a:gd name="connsiteX246" fmla="*/ 3184589 w 6095524"/>
                <a:gd name="connsiteY246" fmla="*/ 1253395 h 1424940"/>
                <a:gd name="connsiteX247" fmla="*/ 3191066 w 6095524"/>
                <a:gd name="connsiteY247" fmla="*/ 1255014 h 1424940"/>
                <a:gd name="connsiteX248" fmla="*/ 3237929 w 6095524"/>
                <a:gd name="connsiteY248" fmla="*/ 1243203 h 1424940"/>
                <a:gd name="connsiteX249" fmla="*/ 3294221 w 6095524"/>
                <a:gd name="connsiteY249" fmla="*/ 1231202 h 1424940"/>
                <a:gd name="connsiteX250" fmla="*/ 3314319 w 6095524"/>
                <a:gd name="connsiteY250" fmla="*/ 1235297 h 1424940"/>
                <a:gd name="connsiteX251" fmla="*/ 3341846 w 6095524"/>
                <a:gd name="connsiteY251" fmla="*/ 1241108 h 1424940"/>
                <a:gd name="connsiteX252" fmla="*/ 3367373 w 6095524"/>
                <a:gd name="connsiteY252" fmla="*/ 1238060 h 1424940"/>
                <a:gd name="connsiteX253" fmla="*/ 3382899 w 6095524"/>
                <a:gd name="connsiteY253" fmla="*/ 1237774 h 1424940"/>
                <a:gd name="connsiteX254" fmla="*/ 3453765 w 6095524"/>
                <a:gd name="connsiteY254" fmla="*/ 1273397 h 1424940"/>
                <a:gd name="connsiteX255" fmla="*/ 3471767 w 6095524"/>
                <a:gd name="connsiteY255" fmla="*/ 1276350 h 1424940"/>
                <a:gd name="connsiteX256" fmla="*/ 3481959 w 6095524"/>
                <a:gd name="connsiteY256" fmla="*/ 1280732 h 1424940"/>
                <a:gd name="connsiteX257" fmla="*/ 3543396 w 6095524"/>
                <a:gd name="connsiteY257" fmla="*/ 1324928 h 1424940"/>
                <a:gd name="connsiteX258" fmla="*/ 3569494 w 6095524"/>
                <a:gd name="connsiteY258" fmla="*/ 1333881 h 1424940"/>
                <a:gd name="connsiteX259" fmla="*/ 3598164 w 6095524"/>
                <a:gd name="connsiteY259" fmla="*/ 1332071 h 1424940"/>
                <a:gd name="connsiteX260" fmla="*/ 3614738 w 6095524"/>
                <a:gd name="connsiteY260" fmla="*/ 1328833 h 1424940"/>
                <a:gd name="connsiteX261" fmla="*/ 3655886 w 6095524"/>
                <a:gd name="connsiteY261" fmla="*/ 1300734 h 1424940"/>
                <a:gd name="connsiteX262" fmla="*/ 3679317 w 6095524"/>
                <a:gd name="connsiteY262" fmla="*/ 1301687 h 1424940"/>
                <a:gd name="connsiteX263" fmla="*/ 3715893 w 6095524"/>
                <a:gd name="connsiteY263" fmla="*/ 1321022 h 1424940"/>
                <a:gd name="connsiteX264" fmla="*/ 3782282 w 6095524"/>
                <a:gd name="connsiteY264" fmla="*/ 1329690 h 1424940"/>
                <a:gd name="connsiteX265" fmla="*/ 3816001 w 6095524"/>
                <a:gd name="connsiteY265" fmla="*/ 1302639 h 1424940"/>
                <a:gd name="connsiteX266" fmla="*/ 3833431 w 6095524"/>
                <a:gd name="connsiteY266" fmla="*/ 1276636 h 1424940"/>
                <a:gd name="connsiteX267" fmla="*/ 3883819 w 6095524"/>
                <a:gd name="connsiteY267" fmla="*/ 1246442 h 1424940"/>
                <a:gd name="connsiteX268" fmla="*/ 3895821 w 6095524"/>
                <a:gd name="connsiteY268" fmla="*/ 1257681 h 1424940"/>
                <a:gd name="connsiteX269" fmla="*/ 3932778 w 6095524"/>
                <a:gd name="connsiteY269" fmla="*/ 1262444 h 1424940"/>
                <a:gd name="connsiteX270" fmla="*/ 3972782 w 6095524"/>
                <a:gd name="connsiteY270" fmla="*/ 1262063 h 1424940"/>
                <a:gd name="connsiteX271" fmla="*/ 4042505 w 6095524"/>
                <a:gd name="connsiteY271" fmla="*/ 1267111 h 1424940"/>
                <a:gd name="connsiteX272" fmla="*/ 4088892 w 6095524"/>
                <a:gd name="connsiteY272" fmla="*/ 1238250 h 1424940"/>
                <a:gd name="connsiteX273" fmla="*/ 4106609 w 6095524"/>
                <a:gd name="connsiteY273" fmla="*/ 1226344 h 1424940"/>
                <a:gd name="connsiteX274" fmla="*/ 4123182 w 6095524"/>
                <a:gd name="connsiteY274" fmla="*/ 1218724 h 1424940"/>
                <a:gd name="connsiteX275" fmla="*/ 4142328 w 6095524"/>
                <a:gd name="connsiteY275" fmla="*/ 1214438 h 1424940"/>
                <a:gd name="connsiteX276" fmla="*/ 4188524 w 6095524"/>
                <a:gd name="connsiteY276" fmla="*/ 1198245 h 1424940"/>
                <a:gd name="connsiteX277" fmla="*/ 4213860 w 6095524"/>
                <a:gd name="connsiteY277" fmla="*/ 1182338 h 1424940"/>
                <a:gd name="connsiteX278" fmla="*/ 4270820 w 6095524"/>
                <a:gd name="connsiteY278" fmla="*/ 1167003 h 1424940"/>
                <a:gd name="connsiteX279" fmla="*/ 4309587 w 6095524"/>
                <a:gd name="connsiteY279" fmla="*/ 1153287 h 1424940"/>
                <a:gd name="connsiteX280" fmla="*/ 4350449 w 6095524"/>
                <a:gd name="connsiteY280" fmla="*/ 1129665 h 1424940"/>
                <a:gd name="connsiteX281" fmla="*/ 4356164 w 6095524"/>
                <a:gd name="connsiteY281" fmla="*/ 1126046 h 1424940"/>
                <a:gd name="connsiteX282" fmla="*/ 4369880 w 6095524"/>
                <a:gd name="connsiteY282" fmla="*/ 1110520 h 1424940"/>
                <a:gd name="connsiteX283" fmla="*/ 4389787 w 6095524"/>
                <a:gd name="connsiteY283" fmla="*/ 1057085 h 1424940"/>
                <a:gd name="connsiteX284" fmla="*/ 4395502 w 6095524"/>
                <a:gd name="connsiteY284" fmla="*/ 1046226 h 1424940"/>
                <a:gd name="connsiteX285" fmla="*/ 4447413 w 6095524"/>
                <a:gd name="connsiteY285" fmla="*/ 1009650 h 1424940"/>
                <a:gd name="connsiteX286" fmla="*/ 4466654 w 6095524"/>
                <a:gd name="connsiteY286" fmla="*/ 1013079 h 1424940"/>
                <a:gd name="connsiteX287" fmla="*/ 4487894 w 6095524"/>
                <a:gd name="connsiteY287" fmla="*/ 1025081 h 1424940"/>
                <a:gd name="connsiteX288" fmla="*/ 4534472 w 6095524"/>
                <a:gd name="connsiteY288" fmla="*/ 1028224 h 1424940"/>
                <a:gd name="connsiteX289" fmla="*/ 4551903 w 6095524"/>
                <a:gd name="connsiteY289" fmla="*/ 1022033 h 1424940"/>
                <a:gd name="connsiteX290" fmla="*/ 4582382 w 6095524"/>
                <a:gd name="connsiteY290" fmla="*/ 1005364 h 1424940"/>
                <a:gd name="connsiteX291" fmla="*/ 4605909 w 6095524"/>
                <a:gd name="connsiteY291" fmla="*/ 979551 h 1424940"/>
                <a:gd name="connsiteX292" fmla="*/ 4640104 w 6095524"/>
                <a:gd name="connsiteY292" fmla="*/ 936879 h 1424940"/>
                <a:gd name="connsiteX293" fmla="*/ 4705731 w 6095524"/>
                <a:gd name="connsiteY293" fmla="*/ 920591 h 1424940"/>
                <a:gd name="connsiteX294" fmla="*/ 4730973 w 6095524"/>
                <a:gd name="connsiteY294" fmla="*/ 915162 h 1424940"/>
                <a:gd name="connsiteX295" fmla="*/ 4822794 w 6095524"/>
                <a:gd name="connsiteY295" fmla="*/ 892397 h 1424940"/>
                <a:gd name="connsiteX296" fmla="*/ 4830794 w 6095524"/>
                <a:gd name="connsiteY296" fmla="*/ 891635 h 1424940"/>
                <a:gd name="connsiteX297" fmla="*/ 4894421 w 6095524"/>
                <a:gd name="connsiteY297" fmla="*/ 865442 h 1424940"/>
                <a:gd name="connsiteX298" fmla="*/ 4909756 w 6095524"/>
                <a:gd name="connsiteY298" fmla="*/ 858964 h 1424940"/>
                <a:gd name="connsiteX299" fmla="*/ 4928521 w 6095524"/>
                <a:gd name="connsiteY299" fmla="*/ 842391 h 1424940"/>
                <a:gd name="connsiteX300" fmla="*/ 4945857 w 6095524"/>
                <a:gd name="connsiteY300" fmla="*/ 795623 h 1424940"/>
                <a:gd name="connsiteX301" fmla="*/ 4966145 w 6095524"/>
                <a:gd name="connsiteY301" fmla="*/ 774287 h 1424940"/>
                <a:gd name="connsiteX302" fmla="*/ 4980909 w 6095524"/>
                <a:gd name="connsiteY302" fmla="*/ 761333 h 1424940"/>
                <a:gd name="connsiteX303" fmla="*/ 4993862 w 6095524"/>
                <a:gd name="connsiteY303" fmla="*/ 741712 h 1424940"/>
                <a:gd name="connsiteX304" fmla="*/ 5006816 w 6095524"/>
                <a:gd name="connsiteY304" fmla="*/ 694754 h 1424940"/>
                <a:gd name="connsiteX305" fmla="*/ 5026724 w 6095524"/>
                <a:gd name="connsiteY305" fmla="*/ 653129 h 1424940"/>
                <a:gd name="connsiteX306" fmla="*/ 5062538 w 6095524"/>
                <a:gd name="connsiteY306" fmla="*/ 630079 h 1424940"/>
                <a:gd name="connsiteX307" fmla="*/ 5084731 w 6095524"/>
                <a:gd name="connsiteY307" fmla="*/ 617982 h 1424940"/>
                <a:gd name="connsiteX308" fmla="*/ 5172647 w 6095524"/>
                <a:gd name="connsiteY308" fmla="*/ 630174 h 1424940"/>
                <a:gd name="connsiteX309" fmla="*/ 5232654 w 6095524"/>
                <a:gd name="connsiteY309" fmla="*/ 642080 h 1424940"/>
                <a:gd name="connsiteX310" fmla="*/ 5252371 w 6095524"/>
                <a:gd name="connsiteY310" fmla="*/ 637508 h 1424940"/>
                <a:gd name="connsiteX311" fmla="*/ 5308092 w 6095524"/>
                <a:gd name="connsiteY311" fmla="*/ 598646 h 1424940"/>
                <a:gd name="connsiteX312" fmla="*/ 5363147 w 6095524"/>
                <a:gd name="connsiteY312" fmla="*/ 581311 h 1424940"/>
                <a:gd name="connsiteX313" fmla="*/ 5404580 w 6095524"/>
                <a:gd name="connsiteY313" fmla="*/ 576358 h 1424940"/>
                <a:gd name="connsiteX314" fmla="*/ 5440203 w 6095524"/>
                <a:gd name="connsiteY314" fmla="*/ 572548 h 1424940"/>
                <a:gd name="connsiteX315" fmla="*/ 5482971 w 6095524"/>
                <a:gd name="connsiteY315" fmla="*/ 561880 h 1424940"/>
                <a:gd name="connsiteX316" fmla="*/ 5507165 w 6095524"/>
                <a:gd name="connsiteY316" fmla="*/ 550259 h 1424940"/>
                <a:gd name="connsiteX317" fmla="*/ 5545645 w 6095524"/>
                <a:gd name="connsiteY317" fmla="*/ 533591 h 1424940"/>
                <a:gd name="connsiteX318" fmla="*/ 5585079 w 6095524"/>
                <a:gd name="connsiteY318" fmla="*/ 511969 h 1424940"/>
                <a:gd name="connsiteX319" fmla="*/ 5615368 w 6095524"/>
                <a:gd name="connsiteY319" fmla="*/ 481679 h 1424940"/>
                <a:gd name="connsiteX320" fmla="*/ 5631656 w 6095524"/>
                <a:gd name="connsiteY320" fmla="*/ 456152 h 1424940"/>
                <a:gd name="connsiteX321" fmla="*/ 5679377 w 6095524"/>
                <a:gd name="connsiteY321" fmla="*/ 419576 h 1424940"/>
                <a:gd name="connsiteX322" fmla="*/ 5722525 w 6095524"/>
                <a:gd name="connsiteY322" fmla="*/ 350615 h 1424940"/>
                <a:gd name="connsiteX323" fmla="*/ 5749576 w 6095524"/>
                <a:gd name="connsiteY323" fmla="*/ 321945 h 1424940"/>
                <a:gd name="connsiteX324" fmla="*/ 5764911 w 6095524"/>
                <a:gd name="connsiteY324" fmla="*/ 313849 h 1424940"/>
                <a:gd name="connsiteX325" fmla="*/ 5791009 w 6095524"/>
                <a:gd name="connsiteY325" fmla="*/ 293942 h 1424940"/>
                <a:gd name="connsiteX326" fmla="*/ 5806440 w 6095524"/>
                <a:gd name="connsiteY326" fmla="*/ 279178 h 1424940"/>
                <a:gd name="connsiteX327" fmla="*/ 5848636 w 6095524"/>
                <a:gd name="connsiteY327" fmla="*/ 224885 h 1424940"/>
                <a:gd name="connsiteX328" fmla="*/ 5861590 w 6095524"/>
                <a:gd name="connsiteY328" fmla="*/ 208788 h 1424940"/>
                <a:gd name="connsiteX329" fmla="*/ 5888355 w 6095524"/>
                <a:gd name="connsiteY329" fmla="*/ 181166 h 1424940"/>
                <a:gd name="connsiteX330" fmla="*/ 5900071 w 6095524"/>
                <a:gd name="connsiteY330" fmla="*/ 172784 h 1424940"/>
                <a:gd name="connsiteX331" fmla="*/ 5920740 w 6095524"/>
                <a:gd name="connsiteY331" fmla="*/ 150305 h 1424940"/>
                <a:gd name="connsiteX332" fmla="*/ 5969985 w 6095524"/>
                <a:gd name="connsiteY332" fmla="*/ 91345 h 1424940"/>
                <a:gd name="connsiteX333" fmla="*/ 5991130 w 6095524"/>
                <a:gd name="connsiteY333" fmla="*/ 58293 h 1424940"/>
                <a:gd name="connsiteX334" fmla="*/ 6033325 w 6095524"/>
                <a:gd name="connsiteY334" fmla="*/ 33909 h 1424940"/>
                <a:gd name="connsiteX335" fmla="*/ 6054376 w 6095524"/>
                <a:gd name="connsiteY335" fmla="*/ 20955 h 1424940"/>
                <a:gd name="connsiteX336" fmla="*/ 6095524 w 6095524"/>
                <a:gd name="connsiteY336" fmla="*/ 0 h 142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Lst>
              <a:rect l="l" t="t" r="r" b="b"/>
              <a:pathLst>
                <a:path w="6095524" h="1424940">
                  <a:moveTo>
                    <a:pt x="6095524" y="0"/>
                  </a:moveTo>
                  <a:cubicBezTo>
                    <a:pt x="6095524" y="7811"/>
                    <a:pt x="6095524" y="12573"/>
                    <a:pt x="6095524" y="17431"/>
                  </a:cubicBezTo>
                  <a:lnTo>
                    <a:pt x="6095524" y="216290"/>
                  </a:lnTo>
                  <a:lnTo>
                    <a:pt x="6079998" y="230600"/>
                  </a:lnTo>
                  <a:cubicBezTo>
                    <a:pt x="6058567" y="241363"/>
                    <a:pt x="6035706" y="251079"/>
                    <a:pt x="6012751" y="260699"/>
                  </a:cubicBezTo>
                  <a:cubicBezTo>
                    <a:pt x="6006084" y="263462"/>
                    <a:pt x="5998749" y="264986"/>
                    <a:pt x="5992749" y="268700"/>
                  </a:cubicBezTo>
                  <a:cubicBezTo>
                    <a:pt x="5965126" y="285655"/>
                    <a:pt x="5938361" y="303943"/>
                    <a:pt x="5910358" y="320231"/>
                  </a:cubicBezTo>
                  <a:cubicBezTo>
                    <a:pt x="5881497" y="337090"/>
                    <a:pt x="5855684" y="356997"/>
                    <a:pt x="5835777" y="383953"/>
                  </a:cubicBezTo>
                  <a:cubicBezTo>
                    <a:pt x="5817298" y="409004"/>
                    <a:pt x="5799391" y="434435"/>
                    <a:pt x="5781008" y="459581"/>
                  </a:cubicBezTo>
                  <a:cubicBezTo>
                    <a:pt x="5776341" y="465963"/>
                    <a:pt x="5772054" y="473488"/>
                    <a:pt x="5765673" y="477584"/>
                  </a:cubicBezTo>
                  <a:cubicBezTo>
                    <a:pt x="5752433" y="486156"/>
                    <a:pt x="5737955" y="493109"/>
                    <a:pt x="5723763" y="500158"/>
                  </a:cubicBezTo>
                  <a:cubicBezTo>
                    <a:pt x="5711571" y="506159"/>
                    <a:pt x="5698617" y="510635"/>
                    <a:pt x="5686711" y="517112"/>
                  </a:cubicBezTo>
                  <a:cubicBezTo>
                    <a:pt x="5677186" y="522256"/>
                    <a:pt x="5668708" y="529400"/>
                    <a:pt x="5659850" y="535877"/>
                  </a:cubicBezTo>
                  <a:cubicBezTo>
                    <a:pt x="5652135" y="541496"/>
                    <a:pt x="5643658" y="546354"/>
                    <a:pt x="5637181" y="553117"/>
                  </a:cubicBezTo>
                  <a:cubicBezTo>
                    <a:pt x="5621369" y="569500"/>
                    <a:pt x="5605462" y="585597"/>
                    <a:pt x="5585841" y="597694"/>
                  </a:cubicBezTo>
                  <a:cubicBezTo>
                    <a:pt x="5566505" y="609695"/>
                    <a:pt x="5548217" y="623126"/>
                    <a:pt x="5528977" y="635318"/>
                  </a:cubicBezTo>
                  <a:cubicBezTo>
                    <a:pt x="5510117" y="647224"/>
                    <a:pt x="5493067" y="660273"/>
                    <a:pt x="5483256" y="681419"/>
                  </a:cubicBezTo>
                  <a:cubicBezTo>
                    <a:pt x="5478875" y="690753"/>
                    <a:pt x="5472684" y="700945"/>
                    <a:pt x="5464397" y="706374"/>
                  </a:cubicBezTo>
                  <a:cubicBezTo>
                    <a:pt x="5452586" y="714089"/>
                    <a:pt x="5437632" y="716852"/>
                    <a:pt x="5424773" y="723424"/>
                  </a:cubicBezTo>
                  <a:cubicBezTo>
                    <a:pt x="5409628" y="731139"/>
                    <a:pt x="5392103" y="737807"/>
                    <a:pt x="5381815" y="750094"/>
                  </a:cubicBezTo>
                  <a:cubicBezTo>
                    <a:pt x="5372671" y="761048"/>
                    <a:pt x="5363432" y="769620"/>
                    <a:pt x="5351335" y="776573"/>
                  </a:cubicBezTo>
                  <a:cubicBezTo>
                    <a:pt x="5342858" y="781431"/>
                    <a:pt x="5336572" y="790289"/>
                    <a:pt x="5327809" y="794290"/>
                  </a:cubicBezTo>
                  <a:cubicBezTo>
                    <a:pt x="5316284" y="799624"/>
                    <a:pt x="5304663" y="803815"/>
                    <a:pt x="5294566" y="812102"/>
                  </a:cubicBezTo>
                  <a:cubicBezTo>
                    <a:pt x="5284089" y="820674"/>
                    <a:pt x="5272183" y="827437"/>
                    <a:pt x="5261229" y="835438"/>
                  </a:cubicBezTo>
                  <a:cubicBezTo>
                    <a:pt x="5255419" y="839724"/>
                    <a:pt x="5250656" y="845344"/>
                    <a:pt x="5245037" y="849821"/>
                  </a:cubicBezTo>
                  <a:cubicBezTo>
                    <a:pt x="5234750" y="858012"/>
                    <a:pt x="5224272" y="866013"/>
                    <a:pt x="5213699" y="873728"/>
                  </a:cubicBezTo>
                  <a:cubicBezTo>
                    <a:pt x="5203127" y="881444"/>
                    <a:pt x="5193030" y="890397"/>
                    <a:pt x="5181409" y="896017"/>
                  </a:cubicBezTo>
                  <a:cubicBezTo>
                    <a:pt x="5161598" y="905542"/>
                    <a:pt x="5139976" y="911257"/>
                    <a:pt x="5120735" y="921544"/>
                  </a:cubicBezTo>
                  <a:cubicBezTo>
                    <a:pt x="5101209" y="932021"/>
                    <a:pt x="5082826" y="945166"/>
                    <a:pt x="5065490" y="959072"/>
                  </a:cubicBezTo>
                  <a:cubicBezTo>
                    <a:pt x="5051774" y="970026"/>
                    <a:pt x="5038916" y="980885"/>
                    <a:pt x="5021675" y="986504"/>
                  </a:cubicBezTo>
                  <a:cubicBezTo>
                    <a:pt x="5012055" y="989648"/>
                    <a:pt x="5001959" y="996506"/>
                    <a:pt x="4996148" y="1004507"/>
                  </a:cubicBezTo>
                  <a:cubicBezTo>
                    <a:pt x="4983575" y="1021937"/>
                    <a:pt x="4967478" y="1034225"/>
                    <a:pt x="4949285" y="1044702"/>
                  </a:cubicBezTo>
                  <a:cubicBezTo>
                    <a:pt x="4924996" y="1058799"/>
                    <a:pt x="4900993" y="1073182"/>
                    <a:pt x="4876609" y="1086993"/>
                  </a:cubicBezTo>
                  <a:cubicBezTo>
                    <a:pt x="4862227" y="1095185"/>
                    <a:pt x="4847940" y="1103852"/>
                    <a:pt x="4832699" y="1109853"/>
                  </a:cubicBezTo>
                  <a:cubicBezTo>
                    <a:pt x="4801553" y="1122236"/>
                    <a:pt x="4769644" y="1132808"/>
                    <a:pt x="4738211" y="1144334"/>
                  </a:cubicBezTo>
                  <a:cubicBezTo>
                    <a:pt x="4727924" y="1148048"/>
                    <a:pt x="4718209" y="1153382"/>
                    <a:pt x="4707731" y="1156621"/>
                  </a:cubicBezTo>
                  <a:cubicBezTo>
                    <a:pt x="4696396" y="1160145"/>
                    <a:pt x="4684205" y="1161193"/>
                    <a:pt x="4672870" y="1164717"/>
                  </a:cubicBezTo>
                  <a:cubicBezTo>
                    <a:pt x="4654010" y="1170527"/>
                    <a:pt x="4635722" y="1177957"/>
                    <a:pt x="4616863" y="1183862"/>
                  </a:cubicBezTo>
                  <a:cubicBezTo>
                    <a:pt x="4580477" y="1195197"/>
                    <a:pt x="4543996" y="1206056"/>
                    <a:pt x="4507516" y="1216819"/>
                  </a:cubicBezTo>
                  <a:cubicBezTo>
                    <a:pt x="4499706" y="1219105"/>
                    <a:pt x="4491228" y="1219391"/>
                    <a:pt x="4483513" y="1221867"/>
                  </a:cubicBezTo>
                  <a:cubicBezTo>
                    <a:pt x="4463034" y="1228535"/>
                    <a:pt x="4442650" y="1235773"/>
                    <a:pt x="4422362" y="1243108"/>
                  </a:cubicBezTo>
                  <a:cubicBezTo>
                    <a:pt x="4410075" y="1247585"/>
                    <a:pt x="4398073" y="1253109"/>
                    <a:pt x="4385691" y="1257395"/>
                  </a:cubicBezTo>
                  <a:cubicBezTo>
                    <a:pt x="4375785" y="1260824"/>
                    <a:pt x="4365593" y="1263491"/>
                    <a:pt x="4355306" y="1265587"/>
                  </a:cubicBezTo>
                  <a:cubicBezTo>
                    <a:pt x="4346448" y="1267397"/>
                    <a:pt x="4337209" y="1267206"/>
                    <a:pt x="4328446" y="1269397"/>
                  </a:cubicBezTo>
                  <a:cubicBezTo>
                    <a:pt x="4304728" y="1275302"/>
                    <a:pt x="4281297" y="1281970"/>
                    <a:pt x="4257770" y="1288256"/>
                  </a:cubicBezTo>
                  <a:cubicBezTo>
                    <a:pt x="4248341" y="1290733"/>
                    <a:pt x="4238720" y="1292543"/>
                    <a:pt x="4229576" y="1295686"/>
                  </a:cubicBezTo>
                  <a:cubicBezTo>
                    <a:pt x="4205097" y="1303973"/>
                    <a:pt x="4180999" y="1313402"/>
                    <a:pt x="4156424" y="1321213"/>
                  </a:cubicBezTo>
                  <a:cubicBezTo>
                    <a:pt x="4136041" y="1327690"/>
                    <a:pt x="4115086" y="1332357"/>
                    <a:pt x="4094416" y="1338072"/>
                  </a:cubicBezTo>
                  <a:cubicBezTo>
                    <a:pt x="4085653" y="1340549"/>
                    <a:pt x="4077271" y="1344073"/>
                    <a:pt x="4068509" y="1346168"/>
                  </a:cubicBezTo>
                  <a:cubicBezTo>
                    <a:pt x="4048887" y="1350931"/>
                    <a:pt x="4028980" y="1354931"/>
                    <a:pt x="4009263" y="1359694"/>
                  </a:cubicBezTo>
                  <a:cubicBezTo>
                    <a:pt x="3998023" y="1362456"/>
                    <a:pt x="3987165" y="1367409"/>
                    <a:pt x="3975735" y="1369219"/>
                  </a:cubicBezTo>
                  <a:cubicBezTo>
                    <a:pt x="3948589" y="1373505"/>
                    <a:pt x="3921252" y="1376553"/>
                    <a:pt x="3893915" y="1379982"/>
                  </a:cubicBezTo>
                  <a:cubicBezTo>
                    <a:pt x="3865722" y="1383506"/>
                    <a:pt x="3837623" y="1387221"/>
                    <a:pt x="3809428" y="1390364"/>
                  </a:cubicBezTo>
                  <a:cubicBezTo>
                    <a:pt x="3793998" y="1391984"/>
                    <a:pt x="3778472" y="1392269"/>
                    <a:pt x="3763042" y="1393793"/>
                  </a:cubicBezTo>
                  <a:cubicBezTo>
                    <a:pt x="3749516" y="1395127"/>
                    <a:pt x="3736086" y="1397603"/>
                    <a:pt x="3722561" y="1399223"/>
                  </a:cubicBezTo>
                  <a:cubicBezTo>
                    <a:pt x="3710845" y="1400556"/>
                    <a:pt x="3699034" y="1401318"/>
                    <a:pt x="3687318" y="1402652"/>
                  </a:cubicBezTo>
                  <a:cubicBezTo>
                    <a:pt x="3668554" y="1404842"/>
                    <a:pt x="3649885" y="1407319"/>
                    <a:pt x="3631216" y="1409605"/>
                  </a:cubicBezTo>
                  <a:cubicBezTo>
                    <a:pt x="3623406" y="1410462"/>
                    <a:pt x="3615214" y="1412843"/>
                    <a:pt x="3607880" y="1411415"/>
                  </a:cubicBezTo>
                  <a:cubicBezTo>
                    <a:pt x="3589401" y="1407795"/>
                    <a:pt x="3571208" y="1408843"/>
                    <a:pt x="3552825" y="1411319"/>
                  </a:cubicBezTo>
                  <a:cubicBezTo>
                    <a:pt x="3546539" y="1412177"/>
                    <a:pt x="3539776" y="1411986"/>
                    <a:pt x="3533680" y="1410367"/>
                  </a:cubicBezTo>
                  <a:cubicBezTo>
                    <a:pt x="3521202" y="1407128"/>
                    <a:pt x="3509106" y="1402556"/>
                    <a:pt x="3496818" y="1398556"/>
                  </a:cubicBezTo>
                  <a:cubicBezTo>
                    <a:pt x="3495484" y="1398080"/>
                    <a:pt x="3493865" y="1397984"/>
                    <a:pt x="3492437" y="1397699"/>
                  </a:cubicBezTo>
                  <a:cubicBezTo>
                    <a:pt x="3484340" y="1396079"/>
                    <a:pt x="3476340" y="1394460"/>
                    <a:pt x="3468243" y="1393031"/>
                  </a:cubicBezTo>
                  <a:cubicBezTo>
                    <a:pt x="3463862" y="1392269"/>
                    <a:pt x="3459385" y="1392174"/>
                    <a:pt x="3455003" y="1391507"/>
                  </a:cubicBezTo>
                  <a:cubicBezTo>
                    <a:pt x="3438049" y="1388840"/>
                    <a:pt x="3419380" y="1393317"/>
                    <a:pt x="3404711" y="1381792"/>
                  </a:cubicBezTo>
                  <a:cubicBezTo>
                    <a:pt x="3395186" y="1374362"/>
                    <a:pt x="3385947" y="1376077"/>
                    <a:pt x="3375756" y="1377220"/>
                  </a:cubicBezTo>
                  <a:cubicBezTo>
                    <a:pt x="3368040" y="1378077"/>
                    <a:pt x="3360134" y="1377791"/>
                    <a:pt x="3352324" y="1377887"/>
                  </a:cubicBezTo>
                  <a:cubicBezTo>
                    <a:pt x="3338608" y="1378172"/>
                    <a:pt x="3324892" y="1378268"/>
                    <a:pt x="3311176" y="1378744"/>
                  </a:cubicBezTo>
                  <a:cubicBezTo>
                    <a:pt x="3306794" y="1378934"/>
                    <a:pt x="3302318" y="1381316"/>
                    <a:pt x="3298031" y="1380935"/>
                  </a:cubicBezTo>
                  <a:cubicBezTo>
                    <a:pt x="3278219" y="1379125"/>
                    <a:pt x="3258407" y="1376267"/>
                    <a:pt x="3238595" y="1374648"/>
                  </a:cubicBezTo>
                  <a:cubicBezTo>
                    <a:pt x="3227356" y="1373696"/>
                    <a:pt x="3215830" y="1375505"/>
                    <a:pt x="3204686" y="1374172"/>
                  </a:cubicBezTo>
                  <a:cubicBezTo>
                    <a:pt x="3191828" y="1372648"/>
                    <a:pt x="3179255" y="1368743"/>
                    <a:pt x="3166491" y="1366361"/>
                  </a:cubicBezTo>
                  <a:cubicBezTo>
                    <a:pt x="3162967" y="1365695"/>
                    <a:pt x="3159062" y="1366552"/>
                    <a:pt x="3155347" y="1366742"/>
                  </a:cubicBezTo>
                  <a:cubicBezTo>
                    <a:pt x="3151156" y="1366933"/>
                    <a:pt x="3147060" y="1367314"/>
                    <a:pt x="3142869" y="1367409"/>
                  </a:cubicBezTo>
                  <a:cubicBezTo>
                    <a:pt x="3130105" y="1367600"/>
                    <a:pt x="3117342" y="1367314"/>
                    <a:pt x="3104578" y="1367981"/>
                  </a:cubicBezTo>
                  <a:cubicBezTo>
                    <a:pt x="3096768" y="1368362"/>
                    <a:pt x="3088577" y="1372267"/>
                    <a:pt x="3081337" y="1370838"/>
                  </a:cubicBezTo>
                  <a:cubicBezTo>
                    <a:pt x="3066574" y="1368076"/>
                    <a:pt x="3051810" y="1374267"/>
                    <a:pt x="3037047" y="1369124"/>
                  </a:cubicBezTo>
                  <a:cubicBezTo>
                    <a:pt x="3032474" y="1367600"/>
                    <a:pt x="3026188" y="1371410"/>
                    <a:pt x="3020663" y="1371600"/>
                  </a:cubicBezTo>
                  <a:cubicBezTo>
                    <a:pt x="3006852" y="1372076"/>
                    <a:pt x="2993041" y="1371981"/>
                    <a:pt x="2979230" y="1371886"/>
                  </a:cubicBezTo>
                  <a:cubicBezTo>
                    <a:pt x="2966847" y="1371791"/>
                    <a:pt x="2953988" y="1373124"/>
                    <a:pt x="2942082" y="1370457"/>
                  </a:cubicBezTo>
                  <a:cubicBezTo>
                    <a:pt x="2929604" y="1367600"/>
                    <a:pt x="2918365" y="1367981"/>
                    <a:pt x="2906268" y="1371219"/>
                  </a:cubicBezTo>
                  <a:cubicBezTo>
                    <a:pt x="2897981" y="1373410"/>
                    <a:pt x="2889218" y="1373696"/>
                    <a:pt x="2880646" y="1374362"/>
                  </a:cubicBezTo>
                  <a:cubicBezTo>
                    <a:pt x="2871407" y="1375124"/>
                    <a:pt x="2861215" y="1373124"/>
                    <a:pt x="2852833" y="1376267"/>
                  </a:cubicBezTo>
                  <a:cubicBezTo>
                    <a:pt x="2827877" y="1385602"/>
                    <a:pt x="2802255" y="1387602"/>
                    <a:pt x="2776157" y="1387602"/>
                  </a:cubicBezTo>
                  <a:cubicBezTo>
                    <a:pt x="2771394" y="1387602"/>
                    <a:pt x="2766536" y="1386269"/>
                    <a:pt x="2761965" y="1384840"/>
                  </a:cubicBezTo>
                  <a:cubicBezTo>
                    <a:pt x="2735294" y="1376267"/>
                    <a:pt x="2708529" y="1377029"/>
                    <a:pt x="2681383" y="1382268"/>
                  </a:cubicBezTo>
                  <a:cubicBezTo>
                    <a:pt x="2675763" y="1383411"/>
                    <a:pt x="2669477" y="1383602"/>
                    <a:pt x="2663857" y="1382459"/>
                  </a:cubicBezTo>
                  <a:cubicBezTo>
                    <a:pt x="2648045" y="1379125"/>
                    <a:pt x="2632710" y="1373600"/>
                    <a:pt x="2616803" y="1371219"/>
                  </a:cubicBezTo>
                  <a:cubicBezTo>
                    <a:pt x="2590515" y="1367314"/>
                    <a:pt x="2567750" y="1380458"/>
                    <a:pt x="2544223" y="1389031"/>
                  </a:cubicBezTo>
                  <a:cubicBezTo>
                    <a:pt x="2521839" y="1397127"/>
                    <a:pt x="2502789" y="1415415"/>
                    <a:pt x="2476309" y="1411319"/>
                  </a:cubicBezTo>
                  <a:cubicBezTo>
                    <a:pt x="2473643" y="1410938"/>
                    <a:pt x="2470690" y="1413510"/>
                    <a:pt x="2467737" y="1414177"/>
                  </a:cubicBezTo>
                  <a:cubicBezTo>
                    <a:pt x="2459641" y="1415987"/>
                    <a:pt x="2451545" y="1418177"/>
                    <a:pt x="2443353" y="1419035"/>
                  </a:cubicBezTo>
                  <a:cubicBezTo>
                    <a:pt x="2433352" y="1420178"/>
                    <a:pt x="2423160" y="1419797"/>
                    <a:pt x="2413159" y="1420749"/>
                  </a:cubicBezTo>
                  <a:cubicBezTo>
                    <a:pt x="2400300" y="1421892"/>
                    <a:pt x="2387632" y="1424940"/>
                    <a:pt x="2374868" y="1424940"/>
                  </a:cubicBezTo>
                  <a:cubicBezTo>
                    <a:pt x="2364581" y="1424940"/>
                    <a:pt x="2354389" y="1421416"/>
                    <a:pt x="2344198" y="1419701"/>
                  </a:cubicBezTo>
                  <a:cubicBezTo>
                    <a:pt x="2329815" y="1417320"/>
                    <a:pt x="2314003" y="1417987"/>
                    <a:pt x="2301335" y="1411891"/>
                  </a:cubicBezTo>
                  <a:cubicBezTo>
                    <a:pt x="2287810" y="1405414"/>
                    <a:pt x="2274951" y="1402461"/>
                    <a:pt x="2260949" y="1404461"/>
                  </a:cubicBezTo>
                  <a:cubicBezTo>
                    <a:pt x="2256282" y="1405128"/>
                    <a:pt x="2250281" y="1409129"/>
                    <a:pt x="2248186" y="1413224"/>
                  </a:cubicBezTo>
                  <a:cubicBezTo>
                    <a:pt x="2243518" y="1422368"/>
                    <a:pt x="2237137" y="1423988"/>
                    <a:pt x="2228469" y="1420844"/>
                  </a:cubicBezTo>
                  <a:cubicBezTo>
                    <a:pt x="2220944" y="1418177"/>
                    <a:pt x="2211705" y="1416844"/>
                    <a:pt x="2206562" y="1411700"/>
                  </a:cubicBezTo>
                  <a:cubicBezTo>
                    <a:pt x="2191988" y="1397127"/>
                    <a:pt x="2173414" y="1396651"/>
                    <a:pt x="2155317" y="1392746"/>
                  </a:cubicBezTo>
                  <a:cubicBezTo>
                    <a:pt x="2144269" y="1390364"/>
                    <a:pt x="2133981" y="1390269"/>
                    <a:pt x="2122932" y="1391888"/>
                  </a:cubicBezTo>
                  <a:cubicBezTo>
                    <a:pt x="2098930" y="1395508"/>
                    <a:pt x="2075593" y="1390364"/>
                    <a:pt x="2052542" y="1383792"/>
                  </a:cubicBezTo>
                  <a:cubicBezTo>
                    <a:pt x="2037302" y="1379411"/>
                    <a:pt x="2021681" y="1376744"/>
                    <a:pt x="2006537" y="1372267"/>
                  </a:cubicBezTo>
                  <a:cubicBezTo>
                    <a:pt x="1995202" y="1368838"/>
                    <a:pt x="1983868" y="1364742"/>
                    <a:pt x="1973486" y="1359218"/>
                  </a:cubicBezTo>
                  <a:cubicBezTo>
                    <a:pt x="1958435" y="1351121"/>
                    <a:pt x="1945292" y="1338929"/>
                    <a:pt x="1926146" y="1342168"/>
                  </a:cubicBezTo>
                  <a:cubicBezTo>
                    <a:pt x="1909286" y="1345025"/>
                    <a:pt x="1894047" y="1339025"/>
                    <a:pt x="1878616" y="1333310"/>
                  </a:cubicBezTo>
                  <a:cubicBezTo>
                    <a:pt x="1867281" y="1329119"/>
                    <a:pt x="1855948" y="1324832"/>
                    <a:pt x="1844231" y="1322165"/>
                  </a:cubicBezTo>
                  <a:cubicBezTo>
                    <a:pt x="1830324" y="1319022"/>
                    <a:pt x="1814608" y="1320356"/>
                    <a:pt x="1802225" y="1314545"/>
                  </a:cubicBezTo>
                  <a:cubicBezTo>
                    <a:pt x="1789271" y="1308449"/>
                    <a:pt x="1778509" y="1312545"/>
                    <a:pt x="1766983" y="1314260"/>
                  </a:cubicBezTo>
                  <a:cubicBezTo>
                    <a:pt x="1748600" y="1316927"/>
                    <a:pt x="1730311" y="1321880"/>
                    <a:pt x="1711738" y="1315593"/>
                  </a:cubicBezTo>
                  <a:cubicBezTo>
                    <a:pt x="1689164" y="1307973"/>
                    <a:pt x="1666780" y="1299782"/>
                    <a:pt x="1644111" y="1292543"/>
                  </a:cubicBezTo>
                  <a:cubicBezTo>
                    <a:pt x="1635347" y="1289780"/>
                    <a:pt x="1625919" y="1288637"/>
                    <a:pt x="1616774" y="1287399"/>
                  </a:cubicBezTo>
                  <a:cubicBezTo>
                    <a:pt x="1608107" y="1286351"/>
                    <a:pt x="1597725" y="1289018"/>
                    <a:pt x="1591056" y="1285018"/>
                  </a:cubicBezTo>
                  <a:cubicBezTo>
                    <a:pt x="1573911" y="1274731"/>
                    <a:pt x="1556291" y="1269683"/>
                    <a:pt x="1536478" y="1269683"/>
                  </a:cubicBezTo>
                  <a:cubicBezTo>
                    <a:pt x="1529048" y="1269683"/>
                    <a:pt x="1521809" y="1265396"/>
                    <a:pt x="1514285" y="1264634"/>
                  </a:cubicBezTo>
                  <a:cubicBezTo>
                    <a:pt x="1503997" y="1263682"/>
                    <a:pt x="1492186" y="1261110"/>
                    <a:pt x="1483233" y="1264730"/>
                  </a:cubicBezTo>
                  <a:cubicBezTo>
                    <a:pt x="1462183" y="1273302"/>
                    <a:pt x="1445134" y="1266158"/>
                    <a:pt x="1426750" y="1257681"/>
                  </a:cubicBezTo>
                  <a:cubicBezTo>
                    <a:pt x="1408652" y="1249299"/>
                    <a:pt x="1389602" y="1242632"/>
                    <a:pt x="1370362" y="1237107"/>
                  </a:cubicBezTo>
                  <a:cubicBezTo>
                    <a:pt x="1363123" y="1235107"/>
                    <a:pt x="1354456" y="1238441"/>
                    <a:pt x="1346454" y="1239107"/>
                  </a:cubicBezTo>
                  <a:cubicBezTo>
                    <a:pt x="1343596" y="1239298"/>
                    <a:pt x="1340453" y="1239584"/>
                    <a:pt x="1337882" y="1238631"/>
                  </a:cubicBezTo>
                  <a:cubicBezTo>
                    <a:pt x="1313022" y="1229487"/>
                    <a:pt x="1287780" y="1222534"/>
                    <a:pt x="1260825" y="1227296"/>
                  </a:cubicBezTo>
                  <a:cubicBezTo>
                    <a:pt x="1258349" y="1227773"/>
                    <a:pt x="1255586" y="1226725"/>
                    <a:pt x="1253109" y="1226058"/>
                  </a:cubicBezTo>
                  <a:cubicBezTo>
                    <a:pt x="1241012" y="1222629"/>
                    <a:pt x="1229201" y="1217200"/>
                    <a:pt x="1216915" y="1215962"/>
                  </a:cubicBezTo>
                  <a:cubicBezTo>
                    <a:pt x="1186625" y="1212914"/>
                    <a:pt x="1156146" y="1211675"/>
                    <a:pt x="1125664" y="1209675"/>
                  </a:cubicBezTo>
                  <a:cubicBezTo>
                    <a:pt x="1123759" y="1209580"/>
                    <a:pt x="1121759" y="1209580"/>
                    <a:pt x="1120045" y="1208913"/>
                  </a:cubicBezTo>
                  <a:cubicBezTo>
                    <a:pt x="1108805" y="1204817"/>
                    <a:pt x="1098995" y="1206151"/>
                    <a:pt x="1089469" y="1213961"/>
                  </a:cubicBezTo>
                  <a:cubicBezTo>
                    <a:pt x="1085278" y="1217390"/>
                    <a:pt x="1079563" y="1219200"/>
                    <a:pt x="1074325" y="1221105"/>
                  </a:cubicBezTo>
                  <a:cubicBezTo>
                    <a:pt x="1066609" y="1223963"/>
                    <a:pt x="1058704" y="1226725"/>
                    <a:pt x="1050703" y="1228535"/>
                  </a:cubicBezTo>
                  <a:cubicBezTo>
                    <a:pt x="1042797" y="1230249"/>
                    <a:pt x="1034320" y="1232630"/>
                    <a:pt x="1026700" y="1231297"/>
                  </a:cubicBezTo>
                  <a:cubicBezTo>
                    <a:pt x="1012984" y="1228916"/>
                    <a:pt x="999934" y="1223582"/>
                    <a:pt x="986409" y="1220057"/>
                  </a:cubicBezTo>
                  <a:cubicBezTo>
                    <a:pt x="981742" y="1218819"/>
                    <a:pt x="976598" y="1219010"/>
                    <a:pt x="971741" y="1218914"/>
                  </a:cubicBezTo>
                  <a:cubicBezTo>
                    <a:pt x="960596" y="1218629"/>
                    <a:pt x="949166" y="1221391"/>
                    <a:pt x="939070" y="1213485"/>
                  </a:cubicBezTo>
                  <a:cubicBezTo>
                    <a:pt x="929736" y="1206056"/>
                    <a:pt x="920305" y="1208246"/>
                    <a:pt x="910495" y="1213866"/>
                  </a:cubicBezTo>
                  <a:cubicBezTo>
                    <a:pt x="903446" y="1217867"/>
                    <a:pt x="895446" y="1221010"/>
                    <a:pt x="887540" y="1222534"/>
                  </a:cubicBezTo>
                  <a:cubicBezTo>
                    <a:pt x="876681" y="1224629"/>
                    <a:pt x="865918" y="1225487"/>
                    <a:pt x="854202" y="1224248"/>
                  </a:cubicBezTo>
                  <a:cubicBezTo>
                    <a:pt x="845915" y="1223391"/>
                    <a:pt x="839152" y="1223010"/>
                    <a:pt x="832675" y="1217962"/>
                  </a:cubicBezTo>
                  <a:cubicBezTo>
                    <a:pt x="831628" y="1217200"/>
                    <a:pt x="829723" y="1217009"/>
                    <a:pt x="828294" y="1217105"/>
                  </a:cubicBezTo>
                  <a:cubicBezTo>
                    <a:pt x="809530" y="1218724"/>
                    <a:pt x="790956" y="1217867"/>
                    <a:pt x="772001" y="1216723"/>
                  </a:cubicBezTo>
                  <a:cubicBezTo>
                    <a:pt x="747904" y="1215200"/>
                    <a:pt x="722566" y="1219676"/>
                    <a:pt x="701707" y="1235678"/>
                  </a:cubicBezTo>
                  <a:cubicBezTo>
                    <a:pt x="698659" y="1238060"/>
                    <a:pt x="694087" y="1239107"/>
                    <a:pt x="690086" y="1239679"/>
                  </a:cubicBezTo>
                  <a:cubicBezTo>
                    <a:pt x="671227" y="1242155"/>
                    <a:pt x="652272" y="1243870"/>
                    <a:pt x="633412" y="1246632"/>
                  </a:cubicBezTo>
                  <a:cubicBezTo>
                    <a:pt x="623125" y="1248156"/>
                    <a:pt x="612362" y="1249490"/>
                    <a:pt x="603028" y="1253681"/>
                  </a:cubicBezTo>
                  <a:cubicBezTo>
                    <a:pt x="593885" y="1257776"/>
                    <a:pt x="586549" y="1262634"/>
                    <a:pt x="581120" y="1254062"/>
                  </a:cubicBezTo>
                  <a:cubicBezTo>
                    <a:pt x="571406" y="1258634"/>
                    <a:pt x="562927" y="1262444"/>
                    <a:pt x="554642" y="1266539"/>
                  </a:cubicBezTo>
                  <a:cubicBezTo>
                    <a:pt x="551593" y="1268063"/>
                    <a:pt x="549021" y="1270540"/>
                    <a:pt x="545973" y="1271969"/>
                  </a:cubicBezTo>
                  <a:cubicBezTo>
                    <a:pt x="542734" y="1273493"/>
                    <a:pt x="539115" y="1274445"/>
                    <a:pt x="535591" y="1275207"/>
                  </a:cubicBezTo>
                  <a:cubicBezTo>
                    <a:pt x="519874" y="1278636"/>
                    <a:pt x="504158" y="1281779"/>
                    <a:pt x="488538" y="1285494"/>
                  </a:cubicBezTo>
                  <a:cubicBezTo>
                    <a:pt x="485489" y="1286256"/>
                    <a:pt x="482917" y="1289304"/>
                    <a:pt x="480155" y="1291304"/>
                  </a:cubicBezTo>
                  <a:cubicBezTo>
                    <a:pt x="478345" y="1292638"/>
                    <a:pt x="476536" y="1294638"/>
                    <a:pt x="474535" y="1294924"/>
                  </a:cubicBezTo>
                  <a:cubicBezTo>
                    <a:pt x="459295" y="1297210"/>
                    <a:pt x="444151" y="1299877"/>
                    <a:pt x="428816" y="1301020"/>
                  </a:cubicBezTo>
                  <a:cubicBezTo>
                    <a:pt x="415957" y="1301972"/>
                    <a:pt x="403574" y="1301687"/>
                    <a:pt x="400241" y="1318260"/>
                  </a:cubicBezTo>
                  <a:cubicBezTo>
                    <a:pt x="399669" y="1321118"/>
                    <a:pt x="395573" y="1324166"/>
                    <a:pt x="392431" y="1325594"/>
                  </a:cubicBezTo>
                  <a:cubicBezTo>
                    <a:pt x="383477" y="1329690"/>
                    <a:pt x="373951" y="1332452"/>
                    <a:pt x="365093" y="1336643"/>
                  </a:cubicBezTo>
                  <a:cubicBezTo>
                    <a:pt x="336042" y="1350645"/>
                    <a:pt x="305658" y="1359503"/>
                    <a:pt x="273177" y="1357884"/>
                  </a:cubicBezTo>
                  <a:cubicBezTo>
                    <a:pt x="263081" y="1357408"/>
                    <a:pt x="253270" y="1352264"/>
                    <a:pt x="246888" y="1350359"/>
                  </a:cubicBezTo>
                  <a:cubicBezTo>
                    <a:pt x="228506" y="1357884"/>
                    <a:pt x="213075" y="1365123"/>
                    <a:pt x="196977" y="1370552"/>
                  </a:cubicBezTo>
                  <a:cubicBezTo>
                    <a:pt x="182785" y="1375410"/>
                    <a:pt x="167926" y="1378458"/>
                    <a:pt x="153352" y="1381982"/>
                  </a:cubicBezTo>
                  <a:cubicBezTo>
                    <a:pt x="148018" y="1383316"/>
                    <a:pt x="142589" y="1384078"/>
                    <a:pt x="137160" y="1384745"/>
                  </a:cubicBezTo>
                  <a:cubicBezTo>
                    <a:pt x="120206" y="1386840"/>
                    <a:pt x="102489" y="1381792"/>
                    <a:pt x="85917" y="1389793"/>
                  </a:cubicBezTo>
                  <a:cubicBezTo>
                    <a:pt x="77248" y="1393984"/>
                    <a:pt x="68675" y="1399032"/>
                    <a:pt x="59532" y="1401223"/>
                  </a:cubicBezTo>
                  <a:cubicBezTo>
                    <a:pt x="49721" y="1403604"/>
                    <a:pt x="40124" y="1407319"/>
                    <a:pt x="30325" y="1409974"/>
                  </a:cubicBezTo>
                  <a:lnTo>
                    <a:pt x="0" y="1412360"/>
                  </a:lnTo>
                  <a:lnTo>
                    <a:pt x="0" y="1058622"/>
                  </a:lnTo>
                  <a:lnTo>
                    <a:pt x="17145" y="1060228"/>
                  </a:lnTo>
                  <a:cubicBezTo>
                    <a:pt x="26480" y="1061561"/>
                    <a:pt x="35528" y="1066133"/>
                    <a:pt x="44672" y="1066324"/>
                  </a:cubicBezTo>
                  <a:cubicBezTo>
                    <a:pt x="59055" y="1066610"/>
                    <a:pt x="71819" y="1068419"/>
                    <a:pt x="84677" y="1076230"/>
                  </a:cubicBezTo>
                  <a:cubicBezTo>
                    <a:pt x="104108" y="1087946"/>
                    <a:pt x="120110" y="1082993"/>
                    <a:pt x="132017" y="1064990"/>
                  </a:cubicBezTo>
                  <a:cubicBezTo>
                    <a:pt x="133255" y="1063181"/>
                    <a:pt x="134874" y="1060799"/>
                    <a:pt x="136779" y="1060323"/>
                  </a:cubicBezTo>
                  <a:cubicBezTo>
                    <a:pt x="153639" y="1056132"/>
                    <a:pt x="170974" y="1048131"/>
                    <a:pt x="187547" y="1049179"/>
                  </a:cubicBezTo>
                  <a:cubicBezTo>
                    <a:pt x="216789" y="1051084"/>
                    <a:pt x="244316" y="1048798"/>
                    <a:pt x="270891" y="1036415"/>
                  </a:cubicBezTo>
                  <a:cubicBezTo>
                    <a:pt x="272510" y="1035653"/>
                    <a:pt x="274987" y="1034891"/>
                    <a:pt x="276320" y="1035558"/>
                  </a:cubicBezTo>
                  <a:cubicBezTo>
                    <a:pt x="292322" y="1043845"/>
                    <a:pt x="309848" y="1050417"/>
                    <a:pt x="323755" y="1061561"/>
                  </a:cubicBezTo>
                  <a:cubicBezTo>
                    <a:pt x="336995" y="1072134"/>
                    <a:pt x="352997" y="1072229"/>
                    <a:pt x="361855" y="1057942"/>
                  </a:cubicBezTo>
                  <a:cubicBezTo>
                    <a:pt x="366236" y="1050893"/>
                    <a:pt x="372332" y="1042702"/>
                    <a:pt x="379571" y="1039939"/>
                  </a:cubicBezTo>
                  <a:cubicBezTo>
                    <a:pt x="395954" y="1033653"/>
                    <a:pt x="413481" y="1030414"/>
                    <a:pt x="430530" y="1025747"/>
                  </a:cubicBezTo>
                  <a:cubicBezTo>
                    <a:pt x="451581" y="1020032"/>
                    <a:pt x="472345" y="1020032"/>
                    <a:pt x="493300" y="1027176"/>
                  </a:cubicBezTo>
                  <a:cubicBezTo>
                    <a:pt x="508064" y="1032224"/>
                    <a:pt x="523113" y="1032224"/>
                    <a:pt x="537782" y="1025366"/>
                  </a:cubicBezTo>
                  <a:cubicBezTo>
                    <a:pt x="545687" y="1021652"/>
                    <a:pt x="553784" y="1017842"/>
                    <a:pt x="562166" y="1015746"/>
                  </a:cubicBezTo>
                  <a:cubicBezTo>
                    <a:pt x="567595" y="1014412"/>
                    <a:pt x="573881" y="1015651"/>
                    <a:pt x="579596" y="1016699"/>
                  </a:cubicBezTo>
                  <a:cubicBezTo>
                    <a:pt x="590645" y="1018794"/>
                    <a:pt x="602075" y="1025176"/>
                    <a:pt x="612362" y="1023557"/>
                  </a:cubicBezTo>
                  <a:cubicBezTo>
                    <a:pt x="647891" y="1017842"/>
                    <a:pt x="681419" y="1031272"/>
                    <a:pt x="716090" y="1031653"/>
                  </a:cubicBezTo>
                  <a:cubicBezTo>
                    <a:pt x="731806" y="1031843"/>
                    <a:pt x="747332" y="1034891"/>
                    <a:pt x="758381" y="1018985"/>
                  </a:cubicBezTo>
                  <a:cubicBezTo>
                    <a:pt x="759809" y="1016889"/>
                    <a:pt x="766763" y="1018032"/>
                    <a:pt x="771049" y="1018699"/>
                  </a:cubicBezTo>
                  <a:cubicBezTo>
                    <a:pt x="780574" y="1020128"/>
                    <a:pt x="790004" y="1023747"/>
                    <a:pt x="799433" y="1023652"/>
                  </a:cubicBezTo>
                  <a:cubicBezTo>
                    <a:pt x="818960" y="1023557"/>
                    <a:pt x="838581" y="1022033"/>
                    <a:pt x="858012" y="1020318"/>
                  </a:cubicBezTo>
                  <a:cubicBezTo>
                    <a:pt x="865346" y="1019651"/>
                    <a:pt x="872395" y="1017080"/>
                    <a:pt x="879634" y="1015270"/>
                  </a:cubicBezTo>
                  <a:cubicBezTo>
                    <a:pt x="883634" y="1014222"/>
                    <a:pt x="887921" y="1011460"/>
                    <a:pt x="891635" y="1012031"/>
                  </a:cubicBezTo>
                  <a:cubicBezTo>
                    <a:pt x="913162" y="1015365"/>
                    <a:pt x="932879" y="1007174"/>
                    <a:pt x="953262" y="1003078"/>
                  </a:cubicBezTo>
                  <a:cubicBezTo>
                    <a:pt x="962692" y="1001173"/>
                    <a:pt x="971550" y="996601"/>
                    <a:pt x="980694" y="993458"/>
                  </a:cubicBezTo>
                  <a:cubicBezTo>
                    <a:pt x="983075" y="992600"/>
                    <a:pt x="985742" y="991838"/>
                    <a:pt x="988124" y="992029"/>
                  </a:cubicBezTo>
                  <a:cubicBezTo>
                    <a:pt x="1001744" y="993172"/>
                    <a:pt x="1015270" y="994791"/>
                    <a:pt x="1028795" y="996029"/>
                  </a:cubicBezTo>
                  <a:cubicBezTo>
                    <a:pt x="1041083" y="997172"/>
                    <a:pt x="1053465" y="997553"/>
                    <a:pt x="1059275" y="1011555"/>
                  </a:cubicBezTo>
                  <a:cubicBezTo>
                    <a:pt x="1060133" y="1013746"/>
                    <a:pt x="1062990" y="1015365"/>
                    <a:pt x="1065181" y="1016794"/>
                  </a:cubicBezTo>
                  <a:cubicBezTo>
                    <a:pt x="1098995" y="1038797"/>
                    <a:pt x="1117092" y="1038225"/>
                    <a:pt x="1150144" y="1014984"/>
                  </a:cubicBezTo>
                  <a:cubicBezTo>
                    <a:pt x="1153573" y="1012603"/>
                    <a:pt x="1160907" y="1010888"/>
                    <a:pt x="1163193" y="1012793"/>
                  </a:cubicBezTo>
                  <a:cubicBezTo>
                    <a:pt x="1182624" y="1028605"/>
                    <a:pt x="1203865" y="1026890"/>
                    <a:pt x="1226249" y="1021937"/>
                  </a:cubicBezTo>
                  <a:cubicBezTo>
                    <a:pt x="1232059" y="1020604"/>
                    <a:pt x="1240251" y="1020604"/>
                    <a:pt x="1244632" y="1023747"/>
                  </a:cubicBezTo>
                  <a:cubicBezTo>
                    <a:pt x="1265492" y="1038320"/>
                    <a:pt x="1287876" y="1036225"/>
                    <a:pt x="1310545" y="1031939"/>
                  </a:cubicBezTo>
                  <a:cubicBezTo>
                    <a:pt x="1314069" y="1031272"/>
                    <a:pt x="1318356" y="1027652"/>
                    <a:pt x="1319879" y="1024319"/>
                  </a:cubicBezTo>
                  <a:cubicBezTo>
                    <a:pt x="1325309" y="1012508"/>
                    <a:pt x="1335501" y="1008507"/>
                    <a:pt x="1346740" y="1005173"/>
                  </a:cubicBezTo>
                  <a:cubicBezTo>
                    <a:pt x="1364457" y="999744"/>
                    <a:pt x="1381887" y="993362"/>
                    <a:pt x="1399699" y="988219"/>
                  </a:cubicBezTo>
                  <a:cubicBezTo>
                    <a:pt x="1404081" y="986981"/>
                    <a:pt x="1409510" y="987743"/>
                    <a:pt x="1414082" y="989171"/>
                  </a:cubicBezTo>
                  <a:cubicBezTo>
                    <a:pt x="1429703" y="994029"/>
                    <a:pt x="1439609" y="1006221"/>
                    <a:pt x="1450467" y="1017461"/>
                  </a:cubicBezTo>
                  <a:cubicBezTo>
                    <a:pt x="1455230" y="1022414"/>
                    <a:pt x="1461802" y="1025938"/>
                    <a:pt x="1468184" y="1028795"/>
                  </a:cubicBezTo>
                  <a:cubicBezTo>
                    <a:pt x="1484757" y="1036130"/>
                    <a:pt x="1501712" y="1042702"/>
                    <a:pt x="1518476" y="1049655"/>
                  </a:cubicBezTo>
                  <a:cubicBezTo>
                    <a:pt x="1520095" y="1050322"/>
                    <a:pt x="1521428" y="1052036"/>
                    <a:pt x="1522667" y="1053465"/>
                  </a:cubicBezTo>
                  <a:cubicBezTo>
                    <a:pt x="1535049" y="1068515"/>
                    <a:pt x="1547336" y="1083659"/>
                    <a:pt x="1559814" y="1098709"/>
                  </a:cubicBezTo>
                  <a:cubicBezTo>
                    <a:pt x="1562195" y="1101566"/>
                    <a:pt x="1565625" y="1103662"/>
                    <a:pt x="1568196" y="1106424"/>
                  </a:cubicBezTo>
                  <a:cubicBezTo>
                    <a:pt x="1571816" y="1110234"/>
                    <a:pt x="1576388" y="1113854"/>
                    <a:pt x="1578293" y="1118426"/>
                  </a:cubicBezTo>
                  <a:cubicBezTo>
                    <a:pt x="1584198" y="1132808"/>
                    <a:pt x="1595533" y="1139000"/>
                    <a:pt x="1609820" y="1141667"/>
                  </a:cubicBezTo>
                  <a:cubicBezTo>
                    <a:pt x="1622870" y="1144143"/>
                    <a:pt x="1635919" y="1146239"/>
                    <a:pt x="1648873" y="1149096"/>
                  </a:cubicBezTo>
                  <a:cubicBezTo>
                    <a:pt x="1664684" y="1152525"/>
                    <a:pt x="1680401" y="1156240"/>
                    <a:pt x="1696022" y="1160431"/>
                  </a:cubicBezTo>
                  <a:cubicBezTo>
                    <a:pt x="1702784" y="1162241"/>
                    <a:pt x="1709928" y="1164336"/>
                    <a:pt x="1715739" y="1168051"/>
                  </a:cubicBezTo>
                  <a:cubicBezTo>
                    <a:pt x="1732026" y="1178338"/>
                    <a:pt x="1749457" y="1185291"/>
                    <a:pt x="1768602" y="1182529"/>
                  </a:cubicBezTo>
                  <a:cubicBezTo>
                    <a:pt x="1783937" y="1180338"/>
                    <a:pt x="1796796" y="1185958"/>
                    <a:pt x="1806321" y="1194721"/>
                  </a:cubicBezTo>
                  <a:cubicBezTo>
                    <a:pt x="1823657" y="1210628"/>
                    <a:pt x="1842230" y="1207008"/>
                    <a:pt x="1860709" y="1201865"/>
                  </a:cubicBezTo>
                  <a:cubicBezTo>
                    <a:pt x="1870234" y="1199198"/>
                    <a:pt x="1878044" y="1199579"/>
                    <a:pt x="1887093" y="1202150"/>
                  </a:cubicBezTo>
                  <a:cubicBezTo>
                    <a:pt x="1908048" y="1208151"/>
                    <a:pt x="1922050" y="1224439"/>
                    <a:pt x="1935575" y="1238726"/>
                  </a:cubicBezTo>
                  <a:cubicBezTo>
                    <a:pt x="1947101" y="1250918"/>
                    <a:pt x="1960055" y="1257776"/>
                    <a:pt x="1974247" y="1262920"/>
                  </a:cubicBezTo>
                  <a:cubicBezTo>
                    <a:pt x="1992154" y="1269492"/>
                    <a:pt x="2006346" y="1267016"/>
                    <a:pt x="2014919" y="1251204"/>
                  </a:cubicBezTo>
                  <a:cubicBezTo>
                    <a:pt x="2017300" y="1246727"/>
                    <a:pt x="2021491" y="1241488"/>
                    <a:pt x="2025968" y="1240155"/>
                  </a:cubicBezTo>
                  <a:cubicBezTo>
                    <a:pt x="2047589" y="1233488"/>
                    <a:pt x="2069497" y="1223772"/>
                    <a:pt x="2092643" y="1229678"/>
                  </a:cubicBezTo>
                  <a:cubicBezTo>
                    <a:pt x="2124647" y="1237774"/>
                    <a:pt x="2155889" y="1237298"/>
                    <a:pt x="2187893" y="1229297"/>
                  </a:cubicBezTo>
                  <a:cubicBezTo>
                    <a:pt x="2239804" y="1216343"/>
                    <a:pt x="2291715" y="1202627"/>
                    <a:pt x="2346294" y="1205484"/>
                  </a:cubicBezTo>
                  <a:cubicBezTo>
                    <a:pt x="2355342" y="1205960"/>
                    <a:pt x="2366105" y="1200150"/>
                    <a:pt x="2373916" y="1194435"/>
                  </a:cubicBezTo>
                  <a:cubicBezTo>
                    <a:pt x="2388870" y="1183577"/>
                    <a:pt x="2388203" y="1182719"/>
                    <a:pt x="2404967" y="1191673"/>
                  </a:cubicBezTo>
                  <a:cubicBezTo>
                    <a:pt x="2408968" y="1193864"/>
                    <a:pt x="2413921" y="1195197"/>
                    <a:pt x="2416874" y="1198436"/>
                  </a:cubicBezTo>
                  <a:cubicBezTo>
                    <a:pt x="2431923" y="1214914"/>
                    <a:pt x="2450497" y="1210913"/>
                    <a:pt x="2468975" y="1208532"/>
                  </a:cubicBezTo>
                  <a:cubicBezTo>
                    <a:pt x="2472214" y="1208056"/>
                    <a:pt x="2476119" y="1207389"/>
                    <a:pt x="2478882" y="1208723"/>
                  </a:cubicBezTo>
                  <a:cubicBezTo>
                    <a:pt x="2491359" y="1214723"/>
                    <a:pt x="2501932" y="1212628"/>
                    <a:pt x="2512791" y="1204436"/>
                  </a:cubicBezTo>
                  <a:cubicBezTo>
                    <a:pt x="2522220" y="1197388"/>
                    <a:pt x="2533079" y="1193197"/>
                    <a:pt x="2544223" y="1201960"/>
                  </a:cubicBezTo>
                  <a:cubicBezTo>
                    <a:pt x="2568988" y="1221391"/>
                    <a:pt x="2595467" y="1222343"/>
                    <a:pt x="2623471" y="1210056"/>
                  </a:cubicBezTo>
                  <a:cubicBezTo>
                    <a:pt x="2643473" y="1201293"/>
                    <a:pt x="2663190" y="1199293"/>
                    <a:pt x="2684241" y="1208151"/>
                  </a:cubicBezTo>
                  <a:cubicBezTo>
                    <a:pt x="2692337" y="1211580"/>
                    <a:pt x="2702814" y="1209294"/>
                    <a:pt x="2712244" y="1210056"/>
                  </a:cubicBezTo>
                  <a:cubicBezTo>
                    <a:pt x="2717578" y="1210437"/>
                    <a:pt x="2723484" y="1210532"/>
                    <a:pt x="2728055" y="1212914"/>
                  </a:cubicBezTo>
                  <a:cubicBezTo>
                    <a:pt x="2740248" y="1219010"/>
                    <a:pt x="2751582" y="1226820"/>
                    <a:pt x="2763869" y="1232821"/>
                  </a:cubicBezTo>
                  <a:cubicBezTo>
                    <a:pt x="2769775" y="1235678"/>
                    <a:pt x="2776823" y="1237202"/>
                    <a:pt x="2783491" y="1237298"/>
                  </a:cubicBezTo>
                  <a:cubicBezTo>
                    <a:pt x="2803208" y="1237774"/>
                    <a:pt x="2822925" y="1237774"/>
                    <a:pt x="2842546" y="1236917"/>
                  </a:cubicBezTo>
                  <a:cubicBezTo>
                    <a:pt x="2874931" y="1235583"/>
                    <a:pt x="2907792" y="1235297"/>
                    <a:pt x="2931128" y="1206913"/>
                  </a:cubicBezTo>
                  <a:cubicBezTo>
                    <a:pt x="2933034" y="1204627"/>
                    <a:pt x="2937129" y="1203293"/>
                    <a:pt x="2940368" y="1202912"/>
                  </a:cubicBezTo>
                  <a:cubicBezTo>
                    <a:pt x="2955322" y="1201103"/>
                    <a:pt x="2970657" y="1200912"/>
                    <a:pt x="2985421" y="1197959"/>
                  </a:cubicBezTo>
                  <a:cubicBezTo>
                    <a:pt x="2997232" y="1195578"/>
                    <a:pt x="3007043" y="1196340"/>
                    <a:pt x="3015996" y="1204722"/>
                  </a:cubicBezTo>
                  <a:cubicBezTo>
                    <a:pt x="3027712" y="1215771"/>
                    <a:pt x="3042000" y="1222248"/>
                    <a:pt x="3057621" y="1218724"/>
                  </a:cubicBezTo>
                  <a:cubicBezTo>
                    <a:pt x="3073241" y="1215295"/>
                    <a:pt x="3083528" y="1222724"/>
                    <a:pt x="3095054" y="1230440"/>
                  </a:cubicBezTo>
                  <a:cubicBezTo>
                    <a:pt x="3103436" y="1236059"/>
                    <a:pt x="3112961" y="1243108"/>
                    <a:pt x="3122295" y="1243679"/>
                  </a:cubicBezTo>
                  <a:cubicBezTo>
                    <a:pt x="3143441" y="1244917"/>
                    <a:pt x="3161634" y="1264539"/>
                    <a:pt x="3184589" y="1253395"/>
                  </a:cubicBezTo>
                  <a:cubicBezTo>
                    <a:pt x="3186113" y="1252633"/>
                    <a:pt x="3188875" y="1254538"/>
                    <a:pt x="3191066" y="1255014"/>
                  </a:cubicBezTo>
                  <a:cubicBezTo>
                    <a:pt x="3208592" y="1258634"/>
                    <a:pt x="3225070" y="1255109"/>
                    <a:pt x="3237929" y="1243203"/>
                  </a:cubicBezTo>
                  <a:cubicBezTo>
                    <a:pt x="3254788" y="1227677"/>
                    <a:pt x="3273457" y="1226153"/>
                    <a:pt x="3294221" y="1231202"/>
                  </a:cubicBezTo>
                  <a:cubicBezTo>
                    <a:pt x="3300889" y="1232821"/>
                    <a:pt x="3307557" y="1233964"/>
                    <a:pt x="3314319" y="1235297"/>
                  </a:cubicBezTo>
                  <a:cubicBezTo>
                    <a:pt x="3323463" y="1237202"/>
                    <a:pt x="3332703" y="1239203"/>
                    <a:pt x="3341846" y="1241108"/>
                  </a:cubicBezTo>
                  <a:cubicBezTo>
                    <a:pt x="3350705" y="1243013"/>
                    <a:pt x="3360516" y="1246251"/>
                    <a:pt x="3367373" y="1238060"/>
                  </a:cubicBezTo>
                  <a:cubicBezTo>
                    <a:pt x="3373279" y="1231011"/>
                    <a:pt x="3377470" y="1231678"/>
                    <a:pt x="3382899" y="1237774"/>
                  </a:cubicBezTo>
                  <a:cubicBezTo>
                    <a:pt x="3401759" y="1259110"/>
                    <a:pt x="3424619" y="1272445"/>
                    <a:pt x="3453765" y="1273397"/>
                  </a:cubicBezTo>
                  <a:cubicBezTo>
                    <a:pt x="3459766" y="1273588"/>
                    <a:pt x="3465862" y="1274921"/>
                    <a:pt x="3471767" y="1276350"/>
                  </a:cubicBezTo>
                  <a:cubicBezTo>
                    <a:pt x="3475387" y="1277207"/>
                    <a:pt x="3479769" y="1278160"/>
                    <a:pt x="3481959" y="1280732"/>
                  </a:cubicBezTo>
                  <a:cubicBezTo>
                    <a:pt x="3499009" y="1300353"/>
                    <a:pt x="3520250" y="1313974"/>
                    <a:pt x="3543396" y="1324928"/>
                  </a:cubicBezTo>
                  <a:cubicBezTo>
                    <a:pt x="3551682" y="1328833"/>
                    <a:pt x="3560541" y="1332738"/>
                    <a:pt x="3569494" y="1333881"/>
                  </a:cubicBezTo>
                  <a:cubicBezTo>
                    <a:pt x="3578828" y="1335024"/>
                    <a:pt x="3588639" y="1333119"/>
                    <a:pt x="3598164" y="1332071"/>
                  </a:cubicBezTo>
                  <a:cubicBezTo>
                    <a:pt x="3603784" y="1331500"/>
                    <a:pt x="3610261" y="1331595"/>
                    <a:pt x="3614738" y="1328833"/>
                  </a:cubicBezTo>
                  <a:cubicBezTo>
                    <a:pt x="3628930" y="1320165"/>
                    <a:pt x="3642646" y="1310831"/>
                    <a:pt x="3655886" y="1300734"/>
                  </a:cubicBezTo>
                  <a:cubicBezTo>
                    <a:pt x="3667221" y="1292066"/>
                    <a:pt x="3669507" y="1290828"/>
                    <a:pt x="3679317" y="1301687"/>
                  </a:cubicBezTo>
                  <a:cubicBezTo>
                    <a:pt x="3689414" y="1312831"/>
                    <a:pt x="3701987" y="1318641"/>
                    <a:pt x="3715893" y="1321022"/>
                  </a:cubicBezTo>
                  <a:cubicBezTo>
                    <a:pt x="3737896" y="1324737"/>
                    <a:pt x="3760089" y="1327880"/>
                    <a:pt x="3782282" y="1329690"/>
                  </a:cubicBezTo>
                  <a:cubicBezTo>
                    <a:pt x="3802380" y="1331309"/>
                    <a:pt x="3812000" y="1322546"/>
                    <a:pt x="3816001" y="1302639"/>
                  </a:cubicBezTo>
                  <a:cubicBezTo>
                    <a:pt x="3818287" y="1291590"/>
                    <a:pt x="3821240" y="1279588"/>
                    <a:pt x="3833431" y="1276636"/>
                  </a:cubicBezTo>
                  <a:cubicBezTo>
                    <a:pt x="3853339" y="1271873"/>
                    <a:pt x="3874008" y="1269778"/>
                    <a:pt x="3883819" y="1246442"/>
                  </a:cubicBezTo>
                  <a:cubicBezTo>
                    <a:pt x="3889248" y="1251585"/>
                    <a:pt x="3892582" y="1254633"/>
                    <a:pt x="3895821" y="1257681"/>
                  </a:cubicBezTo>
                  <a:cubicBezTo>
                    <a:pt x="3904774" y="1266158"/>
                    <a:pt x="3923347" y="1269778"/>
                    <a:pt x="3932778" y="1262444"/>
                  </a:cubicBezTo>
                  <a:cubicBezTo>
                    <a:pt x="3946684" y="1251776"/>
                    <a:pt x="3959448" y="1253776"/>
                    <a:pt x="3972782" y="1262063"/>
                  </a:cubicBezTo>
                  <a:cubicBezTo>
                    <a:pt x="3995071" y="1275779"/>
                    <a:pt x="4019931" y="1272635"/>
                    <a:pt x="4042505" y="1267111"/>
                  </a:cubicBezTo>
                  <a:cubicBezTo>
                    <a:pt x="4059555" y="1263015"/>
                    <a:pt x="4077748" y="1255490"/>
                    <a:pt x="4088892" y="1238250"/>
                  </a:cubicBezTo>
                  <a:cubicBezTo>
                    <a:pt x="4092416" y="1232726"/>
                    <a:pt x="4100322" y="1229963"/>
                    <a:pt x="4106609" y="1226344"/>
                  </a:cubicBezTo>
                  <a:cubicBezTo>
                    <a:pt x="4111848" y="1223391"/>
                    <a:pt x="4117372" y="1220629"/>
                    <a:pt x="4123182" y="1218724"/>
                  </a:cubicBezTo>
                  <a:cubicBezTo>
                    <a:pt x="4129373" y="1216628"/>
                    <a:pt x="4136232" y="1213580"/>
                    <a:pt x="4142328" y="1214438"/>
                  </a:cubicBezTo>
                  <a:cubicBezTo>
                    <a:pt x="4160806" y="1216914"/>
                    <a:pt x="4175475" y="1212056"/>
                    <a:pt x="4188524" y="1198245"/>
                  </a:cubicBezTo>
                  <a:cubicBezTo>
                    <a:pt x="4195287" y="1191101"/>
                    <a:pt x="4205288" y="1182434"/>
                    <a:pt x="4213860" y="1182338"/>
                  </a:cubicBezTo>
                  <a:cubicBezTo>
                    <a:pt x="4234720" y="1182053"/>
                    <a:pt x="4252055" y="1175195"/>
                    <a:pt x="4270820" y="1167003"/>
                  </a:cubicBezTo>
                  <a:cubicBezTo>
                    <a:pt x="4282916" y="1161764"/>
                    <a:pt x="4296632" y="1158145"/>
                    <a:pt x="4309587" y="1153287"/>
                  </a:cubicBezTo>
                  <a:cubicBezTo>
                    <a:pt x="4324731" y="1147572"/>
                    <a:pt x="4341210" y="1145477"/>
                    <a:pt x="4350449" y="1129665"/>
                  </a:cubicBezTo>
                  <a:cubicBezTo>
                    <a:pt x="4351496" y="1127951"/>
                    <a:pt x="4354640" y="1127665"/>
                    <a:pt x="4356164" y="1126046"/>
                  </a:cubicBezTo>
                  <a:cubicBezTo>
                    <a:pt x="4361021" y="1121093"/>
                    <a:pt x="4367308" y="1116521"/>
                    <a:pt x="4369880" y="1110520"/>
                  </a:cubicBezTo>
                  <a:cubicBezTo>
                    <a:pt x="4377309" y="1092994"/>
                    <a:pt x="4383119" y="1074896"/>
                    <a:pt x="4389787" y="1057085"/>
                  </a:cubicBezTo>
                  <a:cubicBezTo>
                    <a:pt x="4391216" y="1053275"/>
                    <a:pt x="4392549" y="1048417"/>
                    <a:pt x="4395502" y="1046226"/>
                  </a:cubicBezTo>
                  <a:cubicBezTo>
                    <a:pt x="4412552" y="1033653"/>
                    <a:pt x="4429888" y="1021556"/>
                    <a:pt x="4447413" y="1009650"/>
                  </a:cubicBezTo>
                  <a:cubicBezTo>
                    <a:pt x="4454462" y="1004887"/>
                    <a:pt x="4460367" y="1007555"/>
                    <a:pt x="4466654" y="1013079"/>
                  </a:cubicBezTo>
                  <a:cubicBezTo>
                    <a:pt x="4472750" y="1018318"/>
                    <a:pt x="4480275" y="1023747"/>
                    <a:pt x="4487894" y="1025081"/>
                  </a:cubicBezTo>
                  <a:cubicBezTo>
                    <a:pt x="4503135" y="1027652"/>
                    <a:pt x="4518946" y="1028224"/>
                    <a:pt x="4534472" y="1028224"/>
                  </a:cubicBezTo>
                  <a:cubicBezTo>
                    <a:pt x="4540282" y="1028224"/>
                    <a:pt x="4546473" y="1024795"/>
                    <a:pt x="4551903" y="1022033"/>
                  </a:cubicBezTo>
                  <a:cubicBezTo>
                    <a:pt x="4562189" y="1016794"/>
                    <a:pt x="4571714" y="1009745"/>
                    <a:pt x="4582382" y="1005364"/>
                  </a:cubicBezTo>
                  <a:cubicBezTo>
                    <a:pt x="4594765" y="1000316"/>
                    <a:pt x="4602194" y="992219"/>
                    <a:pt x="4605909" y="979551"/>
                  </a:cubicBezTo>
                  <a:cubicBezTo>
                    <a:pt x="4611434" y="960692"/>
                    <a:pt x="4624579" y="947547"/>
                    <a:pt x="4640104" y="936879"/>
                  </a:cubicBezTo>
                  <a:cubicBezTo>
                    <a:pt x="4659821" y="923258"/>
                    <a:pt x="4683348" y="923925"/>
                    <a:pt x="4705731" y="920591"/>
                  </a:cubicBezTo>
                  <a:cubicBezTo>
                    <a:pt x="4714304" y="919353"/>
                    <a:pt x="4723162" y="918305"/>
                    <a:pt x="4730973" y="915162"/>
                  </a:cubicBezTo>
                  <a:cubicBezTo>
                    <a:pt x="4760595" y="903351"/>
                    <a:pt x="4790218" y="892112"/>
                    <a:pt x="4822794" y="892397"/>
                  </a:cubicBezTo>
                  <a:cubicBezTo>
                    <a:pt x="4825460" y="892397"/>
                    <a:pt x="4828128" y="892112"/>
                    <a:pt x="4830794" y="891635"/>
                  </a:cubicBezTo>
                  <a:cubicBezTo>
                    <a:pt x="4853940" y="887730"/>
                    <a:pt x="4877848" y="886206"/>
                    <a:pt x="4894421" y="865442"/>
                  </a:cubicBezTo>
                  <a:cubicBezTo>
                    <a:pt x="4897469" y="861632"/>
                    <a:pt x="4904422" y="860489"/>
                    <a:pt x="4909756" y="858964"/>
                  </a:cubicBezTo>
                  <a:cubicBezTo>
                    <a:pt x="4918996" y="856488"/>
                    <a:pt x="4925188" y="851440"/>
                    <a:pt x="4928521" y="842391"/>
                  </a:cubicBezTo>
                  <a:cubicBezTo>
                    <a:pt x="4934141" y="826770"/>
                    <a:pt x="4940808" y="811435"/>
                    <a:pt x="4945857" y="795623"/>
                  </a:cubicBezTo>
                  <a:cubicBezTo>
                    <a:pt x="4949381" y="784765"/>
                    <a:pt x="4955953" y="778764"/>
                    <a:pt x="4966145" y="774287"/>
                  </a:cubicBezTo>
                  <a:cubicBezTo>
                    <a:pt x="4971860" y="771811"/>
                    <a:pt x="4976813" y="766382"/>
                    <a:pt x="4980909" y="761333"/>
                  </a:cubicBezTo>
                  <a:cubicBezTo>
                    <a:pt x="4985862" y="755237"/>
                    <a:pt x="4988433" y="747141"/>
                    <a:pt x="4993862" y="741712"/>
                  </a:cubicBezTo>
                  <a:cubicBezTo>
                    <a:pt x="5007102" y="728186"/>
                    <a:pt x="5011198" y="713232"/>
                    <a:pt x="5006816" y="694754"/>
                  </a:cubicBezTo>
                  <a:cubicBezTo>
                    <a:pt x="5002911" y="678371"/>
                    <a:pt x="5013198" y="656463"/>
                    <a:pt x="5026724" y="653129"/>
                  </a:cubicBezTo>
                  <a:cubicBezTo>
                    <a:pt x="5041678" y="649414"/>
                    <a:pt x="5051965" y="640271"/>
                    <a:pt x="5062538" y="630079"/>
                  </a:cubicBezTo>
                  <a:cubicBezTo>
                    <a:pt x="5068443" y="624364"/>
                    <a:pt x="5076730" y="619411"/>
                    <a:pt x="5084731" y="617982"/>
                  </a:cubicBezTo>
                  <a:cubicBezTo>
                    <a:pt x="5115116" y="612458"/>
                    <a:pt x="5143786" y="619220"/>
                    <a:pt x="5172647" y="630174"/>
                  </a:cubicBezTo>
                  <a:cubicBezTo>
                    <a:pt x="5191506" y="637318"/>
                    <a:pt x="5212461" y="639223"/>
                    <a:pt x="5232654" y="642080"/>
                  </a:cubicBezTo>
                  <a:cubicBezTo>
                    <a:pt x="5238941" y="642937"/>
                    <a:pt x="5246942" y="641033"/>
                    <a:pt x="5252371" y="637508"/>
                  </a:cubicBezTo>
                  <a:cubicBezTo>
                    <a:pt x="5271421" y="625316"/>
                    <a:pt x="5290376" y="612743"/>
                    <a:pt x="5308092" y="598646"/>
                  </a:cubicBezTo>
                  <a:cubicBezTo>
                    <a:pt x="5324571" y="585407"/>
                    <a:pt x="5343144" y="579882"/>
                    <a:pt x="5363147" y="581311"/>
                  </a:cubicBezTo>
                  <a:cubicBezTo>
                    <a:pt x="5377720" y="582359"/>
                    <a:pt x="5390864" y="579977"/>
                    <a:pt x="5404580" y="576358"/>
                  </a:cubicBezTo>
                  <a:cubicBezTo>
                    <a:pt x="5416010" y="573310"/>
                    <a:pt x="5428583" y="571214"/>
                    <a:pt x="5440203" y="572548"/>
                  </a:cubicBezTo>
                  <a:cubicBezTo>
                    <a:pt x="5456491" y="574453"/>
                    <a:pt x="5469922" y="571691"/>
                    <a:pt x="5482971" y="561880"/>
                  </a:cubicBezTo>
                  <a:cubicBezTo>
                    <a:pt x="5489924" y="556641"/>
                    <a:pt x="5498878" y="553879"/>
                    <a:pt x="5507165" y="550259"/>
                  </a:cubicBezTo>
                  <a:cubicBezTo>
                    <a:pt x="5519928" y="544640"/>
                    <a:pt x="5533168" y="539877"/>
                    <a:pt x="5545645" y="533591"/>
                  </a:cubicBezTo>
                  <a:cubicBezTo>
                    <a:pt x="5559076" y="526923"/>
                    <a:pt x="5571363" y="517684"/>
                    <a:pt x="5585079" y="511969"/>
                  </a:cubicBezTo>
                  <a:cubicBezTo>
                    <a:pt x="5599843" y="505778"/>
                    <a:pt x="5609368" y="496348"/>
                    <a:pt x="5615368" y="481679"/>
                  </a:cubicBezTo>
                  <a:cubicBezTo>
                    <a:pt x="5619179" y="472440"/>
                    <a:pt x="5624417" y="462629"/>
                    <a:pt x="5631656" y="456152"/>
                  </a:cubicBezTo>
                  <a:cubicBezTo>
                    <a:pt x="5646611" y="442913"/>
                    <a:pt x="5664136" y="432625"/>
                    <a:pt x="5679377" y="419576"/>
                  </a:cubicBezTo>
                  <a:cubicBezTo>
                    <a:pt x="5700808" y="401288"/>
                    <a:pt x="5720620" y="381857"/>
                    <a:pt x="5722525" y="350615"/>
                  </a:cubicBezTo>
                  <a:cubicBezTo>
                    <a:pt x="5723572" y="333375"/>
                    <a:pt x="5732716" y="326041"/>
                    <a:pt x="5749576" y="321945"/>
                  </a:cubicBezTo>
                  <a:cubicBezTo>
                    <a:pt x="5755195" y="320612"/>
                    <a:pt x="5763197" y="318040"/>
                    <a:pt x="5764911" y="313849"/>
                  </a:cubicBezTo>
                  <a:cubicBezTo>
                    <a:pt x="5770054" y="301371"/>
                    <a:pt x="5780722" y="298895"/>
                    <a:pt x="5791009" y="293942"/>
                  </a:cubicBezTo>
                  <a:cubicBezTo>
                    <a:pt x="5797201" y="290989"/>
                    <a:pt x="5804821" y="285179"/>
                    <a:pt x="5806440" y="279178"/>
                  </a:cubicBezTo>
                  <a:cubicBezTo>
                    <a:pt x="5813107" y="254889"/>
                    <a:pt x="5831395" y="240602"/>
                    <a:pt x="5848636" y="224885"/>
                  </a:cubicBezTo>
                  <a:cubicBezTo>
                    <a:pt x="5853684" y="220218"/>
                    <a:pt x="5859113" y="214884"/>
                    <a:pt x="5861590" y="208788"/>
                  </a:cubicBezTo>
                  <a:cubicBezTo>
                    <a:pt x="5866829" y="195643"/>
                    <a:pt x="5874639" y="186118"/>
                    <a:pt x="5888355" y="181166"/>
                  </a:cubicBezTo>
                  <a:cubicBezTo>
                    <a:pt x="5892736" y="179642"/>
                    <a:pt x="5896737" y="176117"/>
                    <a:pt x="5900071" y="172784"/>
                  </a:cubicBezTo>
                  <a:cubicBezTo>
                    <a:pt x="5907215" y="165545"/>
                    <a:pt x="5913215" y="157067"/>
                    <a:pt x="5920740" y="150305"/>
                  </a:cubicBezTo>
                  <a:cubicBezTo>
                    <a:pt x="5939885" y="132874"/>
                    <a:pt x="5958840" y="115729"/>
                    <a:pt x="5969985" y="91345"/>
                  </a:cubicBezTo>
                  <a:cubicBezTo>
                    <a:pt x="5975413" y="79439"/>
                    <a:pt x="5981605" y="66485"/>
                    <a:pt x="5991130" y="58293"/>
                  </a:cubicBezTo>
                  <a:cubicBezTo>
                    <a:pt x="6003227" y="47911"/>
                    <a:pt x="6019133" y="42005"/>
                    <a:pt x="6033325" y="33909"/>
                  </a:cubicBezTo>
                  <a:cubicBezTo>
                    <a:pt x="6040469" y="29813"/>
                    <a:pt x="6047137" y="24860"/>
                    <a:pt x="6054376" y="20955"/>
                  </a:cubicBezTo>
                  <a:cubicBezTo>
                    <a:pt x="6067234" y="14097"/>
                    <a:pt x="6080379" y="7715"/>
                    <a:pt x="6095524" y="0"/>
                  </a:cubicBezTo>
                  <a:close/>
                </a:path>
              </a:pathLst>
            </a:custGeom>
            <a:blipFill dpi="0" rotWithShape="1">
              <a:blip r:embed="rId3">
                <a:alphaModFix amt="57000"/>
              </a:blip>
              <a:srcRect/>
              <a:tile tx="0" ty="0" sx="100000" sy="100000" flip="none" algn="tl"/>
            </a:blipFill>
            <a:ln>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pSp>
      <p:sp>
        <p:nvSpPr>
          <p:cNvPr id="2" name="Title 1">
            <a:extLst>
              <a:ext uri="{FF2B5EF4-FFF2-40B4-BE49-F238E27FC236}">
                <a16:creationId xmlns:a16="http://schemas.microsoft.com/office/drawing/2014/main" id="{143DC96F-E202-3926-0952-6D443F69EA5D}"/>
              </a:ext>
            </a:extLst>
          </p:cNvPr>
          <p:cNvSpPr>
            <a:spLocks noGrp="1"/>
          </p:cNvSpPr>
          <p:nvPr>
            <p:ph type="title"/>
          </p:nvPr>
        </p:nvSpPr>
        <p:spPr>
          <a:xfrm>
            <a:off x="838199" y="1120676"/>
            <a:ext cx="7021513" cy="2308324"/>
          </a:xfrm>
        </p:spPr>
        <p:txBody>
          <a:bodyPr vert="horz" lIns="91440" tIns="45720" rIns="91440" bIns="45720" rtlCol="0" anchor="b">
            <a:normAutofit/>
          </a:bodyPr>
          <a:lstStyle/>
          <a:p>
            <a:r>
              <a:rPr lang="en-US" sz="7200">
                <a:solidFill>
                  <a:srgbClr val="FFFFFF"/>
                </a:solidFill>
              </a:rPr>
              <a:t>Thank you for your time</a:t>
            </a:r>
          </a:p>
        </p:txBody>
      </p:sp>
      <p:sp>
        <p:nvSpPr>
          <p:cNvPr id="3" name="Content Placeholder 2">
            <a:extLst>
              <a:ext uri="{FF2B5EF4-FFF2-40B4-BE49-F238E27FC236}">
                <a16:creationId xmlns:a16="http://schemas.microsoft.com/office/drawing/2014/main" id="{C1EA26F2-5F5C-4171-28DE-DECCA022627F}"/>
              </a:ext>
            </a:extLst>
          </p:cNvPr>
          <p:cNvSpPr>
            <a:spLocks noGrp="1"/>
          </p:cNvSpPr>
          <p:nvPr>
            <p:ph idx="1"/>
          </p:nvPr>
        </p:nvSpPr>
        <p:spPr>
          <a:xfrm>
            <a:off x="835024" y="3809999"/>
            <a:ext cx="7025753" cy="1012778"/>
          </a:xfrm>
        </p:spPr>
        <p:txBody>
          <a:bodyPr vert="horz" lIns="91440" tIns="45720" rIns="91440" bIns="45720" rtlCol="0">
            <a:normAutofit/>
          </a:bodyPr>
          <a:lstStyle/>
          <a:p>
            <a:pPr marL="0" indent="0">
              <a:buNone/>
            </a:pPr>
            <a:r>
              <a:rPr lang="en-US" sz="2400">
                <a:solidFill>
                  <a:srgbClr val="FFFFFF"/>
                </a:solidFill>
              </a:rPr>
              <a:t>Do you have any questions please?</a:t>
            </a:r>
          </a:p>
        </p:txBody>
      </p:sp>
    </p:spTree>
    <p:extLst>
      <p:ext uri="{BB962C8B-B14F-4D97-AF65-F5344CB8AC3E}">
        <p14:creationId xmlns:p14="http://schemas.microsoft.com/office/powerpoint/2010/main" val="38780875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28991669DF84244A81B93216713AC0FD" ma:contentTypeVersion="5" ma:contentTypeDescription="Create a new document." ma:contentTypeScope="" ma:versionID="a1f1bd567cb27fdfd1a1fe1737c58f9a">
  <xsd:schema xmlns:xsd="http://www.w3.org/2001/XMLSchema" xmlns:xs="http://www.w3.org/2001/XMLSchema" xmlns:p="http://schemas.microsoft.com/office/2006/metadata/properties" xmlns:ns3="901b7179-a49d-4669-ab88-101a0e80079b" targetNamespace="http://schemas.microsoft.com/office/2006/metadata/properties" ma:root="true" ma:fieldsID="d76e2d1612fe4a5761331fcc68759d32" ns3:_="">
    <xsd:import namespace="901b7179-a49d-4669-ab88-101a0e80079b"/>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01b7179-a49d-4669-ab88-101a0e80079b"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901b7179-a49d-4669-ab88-101a0e80079b" xsi:nil="true"/>
  </documentManagement>
</p:properties>
</file>

<file path=customXml/itemProps1.xml><?xml version="1.0" encoding="utf-8"?>
<ds:datastoreItem xmlns:ds="http://schemas.openxmlformats.org/officeDocument/2006/customXml" ds:itemID="{246489DF-2EA5-41B8-AE2F-E3C5D9B04306}">
  <ds:schemaRefs>
    <ds:schemaRef ds:uri="http://schemas.microsoft.com/sharepoint/v3/contenttype/forms"/>
  </ds:schemaRefs>
</ds:datastoreItem>
</file>

<file path=customXml/itemProps2.xml><?xml version="1.0" encoding="utf-8"?>
<ds:datastoreItem xmlns:ds="http://schemas.openxmlformats.org/officeDocument/2006/customXml" ds:itemID="{1F2309A1-336D-4367-AAA4-5D3560B89B0E}">
  <ds:schemaRefs>
    <ds:schemaRef ds:uri="901b7179-a49d-4669-ab88-101a0e80079b"/>
    <ds:schemaRef ds:uri="http://schemas.microsoft.com/office/2006/metadata/contentType"/>
    <ds:schemaRef ds:uri="http://schemas.microsoft.com/office/2006/metadata/properties/metaAttributes"/>
    <ds:schemaRef ds:uri="http://www.w3.org/2000/xmlns/"/>
    <ds:schemaRef ds:uri="http://www.w3.org/2001/XMLSchema"/>
    <ds:schemaRef ds:uri="http://schemas.microsoft.com/office/2006/metadata/properties"/>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9AEABAD-C881-4793-983E-512C28FD975E}">
  <ds:schemaRefs>
    <ds:schemaRef ds:uri="901b7179-a49d-4669-ab88-101a0e80079b"/>
    <ds:schemaRef ds:uri="http://schemas.microsoft.com/office/2006/metadata/properties"/>
    <ds:schemaRef ds:uri="http://www.w3.org/2000/xmlns/"/>
    <ds:schemaRef ds:uri="http://www.w3.org/2001/XMLSchema-instance"/>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14</Slides>
  <Notes>1</Notes>
  <HiddenSlides>1</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 How Microsoft 365 can help improve  Greenfields Home Care Agency</vt:lpstr>
      <vt:lpstr>main presentation overview</vt:lpstr>
      <vt:lpstr>Improving medication tracking with Excel</vt:lpstr>
      <vt:lpstr>How Teams help staff communicate across different location(e. g, between carers in the field and main office).</vt:lpstr>
      <vt:lpstr>The advantages and Challenges of Microsoft Teams.</vt:lpstr>
      <vt:lpstr> </vt:lpstr>
      <vt:lpstr>DIGITAL SAFETY ACTION PLAN FOR GREENFIELD</vt:lpstr>
      <vt:lpstr>Email awareness</vt:lpstr>
      <vt:lpstr>Data Management </vt:lpstr>
      <vt:lpstr>CONFIDENTIALITY AND COMPLAINCE</vt:lpstr>
      <vt:lpstr>Benefits to greenfield</vt:lpstr>
      <vt:lpstr>conclusion</vt:lpstr>
      <vt:lpstr>Reference list</vt:lpstr>
      <vt:lpstr>Thank you for your time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Greenfield Home Care Agence.</dc:title>
  <dc:creator>Annie Goddard (2525262)</dc:creator>
  <cp:revision>1</cp:revision>
  <dcterms:created xsi:type="dcterms:W3CDTF">2026-01-29T17:35:07Z</dcterms:created>
  <dcterms:modified xsi:type="dcterms:W3CDTF">2026-02-15T22:35:23Z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0x01010028991669DF84244A81B93216713AC0FD</vt:lpwstr>
  </property>
</Properties>
</file>