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21" r:id="rId6"/>
  </p:sldMasterIdLst>
  <p:notesMasterIdLst>
    <p:notesMasterId r:id="rId34"/>
  </p:notesMasterIdLst>
  <p:handoutMasterIdLst>
    <p:handoutMasterId r:id="rId35"/>
  </p:handoutMasterIdLst>
  <p:sldIdLst>
    <p:sldId id="277" r:id="rId7"/>
    <p:sldId id="375" r:id="rId8"/>
    <p:sldId id="339" r:id="rId9"/>
    <p:sldId id="342" r:id="rId10"/>
    <p:sldId id="344" r:id="rId11"/>
    <p:sldId id="347" r:id="rId12"/>
    <p:sldId id="365" r:id="rId13"/>
    <p:sldId id="377" r:id="rId14"/>
    <p:sldId id="343" r:id="rId15"/>
    <p:sldId id="349" r:id="rId16"/>
    <p:sldId id="389" r:id="rId17"/>
    <p:sldId id="369" r:id="rId18"/>
    <p:sldId id="390" r:id="rId19"/>
    <p:sldId id="391" r:id="rId20"/>
    <p:sldId id="393" r:id="rId21"/>
    <p:sldId id="332" r:id="rId22"/>
    <p:sldId id="335" r:id="rId23"/>
    <p:sldId id="336" r:id="rId24"/>
    <p:sldId id="337" r:id="rId25"/>
    <p:sldId id="394" r:id="rId26"/>
    <p:sldId id="395" r:id="rId27"/>
    <p:sldId id="396" r:id="rId28"/>
    <p:sldId id="397" r:id="rId29"/>
    <p:sldId id="398" r:id="rId30"/>
    <p:sldId id="399" r:id="rId31"/>
    <p:sldId id="400" r:id="rId32"/>
    <p:sldId id="383" r:id="rId33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  <a:srgbClr val="FFFF00"/>
    <a:srgbClr val="0000FF"/>
    <a:srgbClr val="FFD400"/>
    <a:srgbClr val="1BC6E5"/>
    <a:srgbClr val="9900CC"/>
    <a:srgbClr val="EDB9FF"/>
    <a:srgbClr val="CFD5EA"/>
    <a:srgbClr val="E9EB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D54346-70B1-49B5-BF67-3136F935CCAB}" v="526" dt="2025-06-14T18:14:21.9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1032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heme" Target="theme/theme1.xml"/><Relationship Id="rId21" Type="http://schemas.openxmlformats.org/officeDocument/2006/relationships/slide" Target="slides/slide15.xml"/><Relationship Id="rId34" Type="http://schemas.openxmlformats.org/officeDocument/2006/relationships/notesMaster" Target="notesMasters/notesMaster1.xml"/><Relationship Id="rId42" Type="http://schemas.microsoft.com/office/2015/10/relationships/revisionInfo" Target="revisionInfo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1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customXml" Target="../customXml/item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commentAuthors" Target="commentAuthor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AF5374A3-17DA-4795-8C4D-59EC704B85C3}"/>
    <pc:docChg chg="modSld">
      <pc:chgData name="Serif Salem" userId="93371da5-1b6a-4146-a736-4a3b0c81f0c2" providerId="ADAL" clId="{AF5374A3-17DA-4795-8C4D-59EC704B85C3}" dt="2025-06-04T08:51:00.069" v="0" actId="14100"/>
      <pc:docMkLst>
        <pc:docMk/>
      </pc:docMkLst>
      <pc:sldChg chg="modSp mod">
        <pc:chgData name="Serif Salem" userId="93371da5-1b6a-4146-a736-4a3b0c81f0c2" providerId="ADAL" clId="{AF5374A3-17DA-4795-8C4D-59EC704B85C3}" dt="2025-06-04T08:51:00.069" v="0" actId="14100"/>
        <pc:sldMkLst>
          <pc:docMk/>
          <pc:sldMk cId="3868988500" sldId="334"/>
        </pc:sldMkLst>
      </pc:sldChg>
    </pc:docChg>
  </pc:docChgLst>
  <pc:docChgLst>
    <pc:chgData name="Serif Salem" userId="93371da5-1b6a-4146-a736-4a3b0c81f0c2" providerId="ADAL" clId="{8B82E580-B9E6-4380-8B0B-97F7948E7513}"/>
    <pc:docChg chg="modSld">
      <pc:chgData name="Serif Salem" userId="93371da5-1b6a-4146-a736-4a3b0c81f0c2" providerId="ADAL" clId="{8B82E580-B9E6-4380-8B0B-97F7948E7513}" dt="2025-06-11T08:47:26.776" v="2" actId="1076"/>
      <pc:docMkLst>
        <pc:docMk/>
      </pc:docMkLst>
      <pc:sldChg chg="modSp mod">
        <pc:chgData name="Serif Salem" userId="93371da5-1b6a-4146-a736-4a3b0c81f0c2" providerId="ADAL" clId="{8B82E580-B9E6-4380-8B0B-97F7948E7513}" dt="2025-06-11T08:47:26.776" v="2" actId="1076"/>
        <pc:sldMkLst>
          <pc:docMk/>
          <pc:sldMk cId="3918818607" sldId="387"/>
        </pc:sldMkLst>
      </pc:sldChg>
    </pc:docChg>
  </pc:docChgLst>
  <pc:docChgLst>
    <pc:chgData name="Serif Salem" userId="93371da5-1b6a-4146-a736-4a3b0c81f0c2" providerId="ADAL" clId="{81D54346-70B1-49B5-BF67-3136F935CCAB}"/>
    <pc:docChg chg="undo custSel addSld delSld modSld">
      <pc:chgData name="Serif Salem" userId="93371da5-1b6a-4146-a736-4a3b0c81f0c2" providerId="ADAL" clId="{81D54346-70B1-49B5-BF67-3136F935CCAB}" dt="2025-06-14T18:14:21.984" v="1918"/>
      <pc:docMkLst>
        <pc:docMk/>
      </pc:docMkLst>
      <pc:sldChg chg="modSp mod">
        <pc:chgData name="Serif Salem" userId="93371da5-1b6a-4146-a736-4a3b0c81f0c2" providerId="ADAL" clId="{81D54346-70B1-49B5-BF67-3136F935CCAB}" dt="2025-06-14T12:14:11.562" v="12" actId="20577"/>
        <pc:sldMkLst>
          <pc:docMk/>
          <pc:sldMk cId="0" sldId="277"/>
        </pc:sldMkLst>
        <pc:spChg chg="mod">
          <ac:chgData name="Serif Salem" userId="93371da5-1b6a-4146-a736-4a3b0c81f0c2" providerId="ADAL" clId="{81D54346-70B1-49B5-BF67-3136F935CCAB}" dt="2025-06-14T12:14:11.562" v="12" actId="20577"/>
          <ac:spMkLst>
            <pc:docMk/>
            <pc:sldMk cId="0" sldId="277"/>
            <ac:spMk id="4" creationId="{95A4B799-7970-B5CA-F5FE-5F7E308872A1}"/>
          </ac:spMkLst>
        </pc:spChg>
        <pc:spChg chg="mod">
          <ac:chgData name="Serif Salem" userId="93371da5-1b6a-4146-a736-4a3b0c81f0c2" providerId="ADAL" clId="{81D54346-70B1-49B5-BF67-3136F935CCAB}" dt="2025-06-14T12:14:06.060" v="0" actId="20577"/>
          <ac:spMkLst>
            <pc:docMk/>
            <pc:sldMk cId="0" sldId="277"/>
            <ac:spMk id="6" creationId="{D955D944-7FD2-698B-AA46-457559F93737}"/>
          </ac:spMkLst>
        </pc:spChg>
      </pc:sldChg>
      <pc:sldChg chg="del">
        <pc:chgData name="Serif Salem" userId="93371da5-1b6a-4146-a736-4a3b0c81f0c2" providerId="ADAL" clId="{81D54346-70B1-49B5-BF67-3136F935CCAB}" dt="2025-06-14T12:16:53.141" v="16" actId="47"/>
        <pc:sldMkLst>
          <pc:docMk/>
          <pc:sldMk cId="2067402747" sldId="330"/>
        </pc:sldMkLst>
      </pc:sldChg>
      <pc:sldChg chg="addSp delSp modSp add mod modClrScheme modAnim chgLayout">
        <pc:chgData name="Serif Salem" userId="93371da5-1b6a-4146-a736-4a3b0c81f0c2" providerId="ADAL" clId="{81D54346-70B1-49B5-BF67-3136F935CCAB}" dt="2025-06-14T14:27:22.919" v="669"/>
        <pc:sldMkLst>
          <pc:docMk/>
          <pc:sldMk cId="3580425918" sldId="332"/>
        </pc:sldMkLst>
        <pc:spChg chg="mod ord">
          <ac:chgData name="Serif Salem" userId="93371da5-1b6a-4146-a736-4a3b0c81f0c2" providerId="ADAL" clId="{81D54346-70B1-49B5-BF67-3136F935CCAB}" dt="2025-06-14T14:21:10.191" v="631" actId="700"/>
          <ac:spMkLst>
            <pc:docMk/>
            <pc:sldMk cId="3580425918" sldId="332"/>
            <ac:spMk id="2" creationId="{00000000-0000-0000-0000-000000000000}"/>
          </ac:spMkLst>
        </pc:spChg>
        <pc:spChg chg="mod ord">
          <ac:chgData name="Serif Salem" userId="93371da5-1b6a-4146-a736-4a3b0c81f0c2" providerId="ADAL" clId="{81D54346-70B1-49B5-BF67-3136F935CCAB}" dt="2025-06-14T14:21:51.449" v="638"/>
          <ac:spMkLst>
            <pc:docMk/>
            <pc:sldMk cId="3580425918" sldId="332"/>
            <ac:spMk id="3" creationId="{00000000-0000-0000-0000-000000000000}"/>
          </ac:spMkLst>
        </pc:spChg>
        <pc:spChg chg="add mod">
          <ac:chgData name="Serif Salem" userId="93371da5-1b6a-4146-a736-4a3b0c81f0c2" providerId="ADAL" clId="{81D54346-70B1-49B5-BF67-3136F935CCAB}" dt="2025-06-14T14:24:15.261" v="657" actId="207"/>
          <ac:spMkLst>
            <pc:docMk/>
            <pc:sldMk cId="3580425918" sldId="332"/>
            <ac:spMk id="5" creationId="{3AB5FCCE-DF25-A9B1-41C3-B9DB803369DE}"/>
          </ac:spMkLst>
        </pc:spChg>
        <pc:graphicFrameChg chg="add mod modGraphic">
          <ac:chgData name="Serif Salem" userId="93371da5-1b6a-4146-a736-4a3b0c81f0c2" providerId="ADAL" clId="{81D54346-70B1-49B5-BF67-3136F935CCAB}" dt="2025-06-14T14:24:22.878" v="659" actId="207"/>
          <ac:graphicFrameMkLst>
            <pc:docMk/>
            <pc:sldMk cId="3580425918" sldId="332"/>
            <ac:graphicFrameMk id="9" creationId="{27635E16-96CA-CEBC-B052-387701B73E90}"/>
          </ac:graphicFrameMkLst>
        </pc:graphicFrameChg>
        <pc:picChg chg="del mod">
          <ac:chgData name="Serif Salem" userId="93371da5-1b6a-4146-a736-4a3b0c81f0c2" providerId="ADAL" clId="{81D54346-70B1-49B5-BF67-3136F935CCAB}" dt="2025-06-14T14:22:05.236" v="639" actId="478"/>
          <ac:picMkLst>
            <pc:docMk/>
            <pc:sldMk cId="3580425918" sldId="332"/>
            <ac:picMk id="6" creationId="{00000000-0000-0000-0000-000000000000}"/>
          </ac:picMkLst>
        </pc:picChg>
        <pc:picChg chg="del mod">
          <ac:chgData name="Serif Salem" userId="93371da5-1b6a-4146-a736-4a3b0c81f0c2" providerId="ADAL" clId="{81D54346-70B1-49B5-BF67-3136F935CCAB}" dt="2025-06-14T14:22:05.236" v="639" actId="478"/>
          <ac:picMkLst>
            <pc:docMk/>
            <pc:sldMk cId="3580425918" sldId="332"/>
            <ac:picMk id="7" creationId="{00000000-0000-0000-0000-000000000000}"/>
          </ac:picMkLst>
        </pc:picChg>
        <pc:picChg chg="del mod">
          <ac:chgData name="Serif Salem" userId="93371da5-1b6a-4146-a736-4a3b0c81f0c2" providerId="ADAL" clId="{81D54346-70B1-49B5-BF67-3136F935CCAB}" dt="2025-06-14T14:22:05.236" v="639" actId="478"/>
          <ac:picMkLst>
            <pc:docMk/>
            <pc:sldMk cId="3580425918" sldId="332"/>
            <ac:picMk id="8" creationId="{00000000-0000-0000-0000-000000000000}"/>
          </ac:picMkLst>
        </pc:picChg>
        <pc:picChg chg="del mod">
          <ac:chgData name="Serif Salem" userId="93371da5-1b6a-4146-a736-4a3b0c81f0c2" providerId="ADAL" clId="{81D54346-70B1-49B5-BF67-3136F935CCAB}" dt="2025-06-14T14:22:05.236" v="639" actId="478"/>
          <ac:picMkLst>
            <pc:docMk/>
            <pc:sldMk cId="3580425918" sldId="332"/>
            <ac:picMk id="10" creationId="{00000000-0000-0000-0000-000000000000}"/>
          </ac:picMkLst>
        </pc:picChg>
      </pc:sldChg>
      <pc:sldChg chg="delSp modSp add del mod modClrScheme chgLayout">
        <pc:chgData name="Serif Salem" userId="93371da5-1b6a-4146-a736-4a3b0c81f0c2" providerId="ADAL" clId="{81D54346-70B1-49B5-BF67-3136F935CCAB}" dt="2025-06-14T15:50:58.767" v="720" actId="47"/>
        <pc:sldMkLst>
          <pc:docMk/>
          <pc:sldMk cId="3685542019" sldId="333"/>
        </pc:sldMkLst>
        <pc:spChg chg="mod ord">
          <ac:chgData name="Serif Salem" userId="93371da5-1b6a-4146-a736-4a3b0c81f0c2" providerId="ADAL" clId="{81D54346-70B1-49B5-BF67-3136F935CCAB}" dt="2025-06-14T14:21:10.191" v="631" actId="700"/>
          <ac:spMkLst>
            <pc:docMk/>
            <pc:sldMk cId="3685542019" sldId="333"/>
            <ac:spMk id="2" creationId="{0E522A63-CB8B-6212-B907-8AC89E2D6C6E}"/>
          </ac:spMkLst>
        </pc:spChg>
        <pc:spChg chg="mod ord">
          <ac:chgData name="Serif Salem" userId="93371da5-1b6a-4146-a736-4a3b0c81f0c2" providerId="ADAL" clId="{81D54346-70B1-49B5-BF67-3136F935CCAB}" dt="2025-06-14T14:21:10.191" v="631" actId="700"/>
          <ac:spMkLst>
            <pc:docMk/>
            <pc:sldMk cId="3685542019" sldId="333"/>
            <ac:spMk id="3" creationId="{9FD6B75D-8C85-1CE3-0589-88EA1CBFEDB3}"/>
          </ac:spMkLst>
        </pc:spChg>
        <pc:graphicFrameChg chg="del">
          <ac:chgData name="Serif Salem" userId="93371da5-1b6a-4146-a736-4a3b0c81f0c2" providerId="ADAL" clId="{81D54346-70B1-49B5-BF67-3136F935CCAB}" dt="2025-06-14T15:50:10.176" v="705" actId="21"/>
          <ac:graphicFrameMkLst>
            <pc:docMk/>
            <pc:sldMk cId="3685542019" sldId="333"/>
            <ac:graphicFrameMk id="4" creationId="{57CA9ECD-A23D-2C84-FB43-111D41F22423}"/>
          </ac:graphicFrameMkLst>
        </pc:graphicFrameChg>
      </pc:sldChg>
      <pc:sldChg chg="addSp modSp add del mod modClrScheme chgLayout">
        <pc:chgData name="Serif Salem" userId="93371da5-1b6a-4146-a736-4a3b0c81f0c2" providerId="ADAL" clId="{81D54346-70B1-49B5-BF67-3136F935CCAB}" dt="2025-06-14T17:04:02.355" v="1362" actId="47"/>
        <pc:sldMkLst>
          <pc:docMk/>
          <pc:sldMk cId="785948794" sldId="334"/>
        </pc:sldMkLst>
        <pc:spChg chg="mod ord">
          <ac:chgData name="Serif Salem" userId="93371da5-1b6a-4146-a736-4a3b0c81f0c2" providerId="ADAL" clId="{81D54346-70B1-49B5-BF67-3136F935CCAB}" dt="2025-06-14T14:21:10.191" v="631" actId="700"/>
          <ac:spMkLst>
            <pc:docMk/>
            <pc:sldMk cId="785948794" sldId="334"/>
            <ac:spMk id="2" creationId="{D7B7FFE7-01EF-778B-8EF5-0911916C5EB5}"/>
          </ac:spMkLst>
        </pc:spChg>
        <pc:spChg chg="add mod ord">
          <ac:chgData name="Serif Salem" userId="93371da5-1b6a-4146-a736-4a3b0c81f0c2" providerId="ADAL" clId="{81D54346-70B1-49B5-BF67-3136F935CCAB}" dt="2025-06-14T14:21:10.191" v="631" actId="700"/>
          <ac:spMkLst>
            <pc:docMk/>
            <pc:sldMk cId="785948794" sldId="334"/>
            <ac:spMk id="3" creationId="{2A2DFC5A-CE70-7A5F-CC77-2FE3A65A6B11}"/>
          </ac:spMkLst>
        </pc:spChg>
        <pc:graphicFrameChg chg="mod ord">
          <ac:chgData name="Serif Salem" userId="93371da5-1b6a-4146-a736-4a3b0c81f0c2" providerId="ADAL" clId="{81D54346-70B1-49B5-BF67-3136F935CCAB}" dt="2025-06-14T14:21:10.191" v="631" actId="700"/>
          <ac:graphicFrameMkLst>
            <pc:docMk/>
            <pc:sldMk cId="785948794" sldId="334"/>
            <ac:graphicFrameMk id="4" creationId="{D721611C-3C00-334C-75A4-6A49DC5450D2}"/>
          </ac:graphicFrameMkLst>
        </pc:graphicFrameChg>
      </pc:sldChg>
      <pc:sldChg chg="addSp modSp add mod modClrScheme modAnim chgLayout">
        <pc:chgData name="Serif Salem" userId="93371da5-1b6a-4146-a736-4a3b0c81f0c2" providerId="ADAL" clId="{81D54346-70B1-49B5-BF67-3136F935CCAB}" dt="2025-06-14T14:31:02.476" v="698"/>
        <pc:sldMkLst>
          <pc:docMk/>
          <pc:sldMk cId="1738852976" sldId="335"/>
        </pc:sldMkLst>
        <pc:spChg chg="mod ord">
          <ac:chgData name="Serif Salem" userId="93371da5-1b6a-4146-a736-4a3b0c81f0c2" providerId="ADAL" clId="{81D54346-70B1-49B5-BF67-3136F935CCAB}" dt="2025-06-14T14:21:10.191" v="631" actId="700"/>
          <ac:spMkLst>
            <pc:docMk/>
            <pc:sldMk cId="1738852976" sldId="335"/>
            <ac:spMk id="2" creationId="{8D395434-DCD9-B742-3654-350687DDFE50}"/>
          </ac:spMkLst>
        </pc:spChg>
        <pc:spChg chg="mod ord">
          <ac:chgData name="Serif Salem" userId="93371da5-1b6a-4146-a736-4a3b0c81f0c2" providerId="ADAL" clId="{81D54346-70B1-49B5-BF67-3136F935CCAB}" dt="2025-06-14T14:28:05.720" v="670" actId="404"/>
          <ac:spMkLst>
            <pc:docMk/>
            <pc:sldMk cId="1738852976" sldId="335"/>
            <ac:spMk id="3" creationId="{BA1FA658-B784-4DF5-02AE-39360271AB54}"/>
          </ac:spMkLst>
        </pc:spChg>
        <pc:spChg chg="add mod">
          <ac:chgData name="Serif Salem" userId="93371da5-1b6a-4146-a736-4a3b0c81f0c2" providerId="ADAL" clId="{81D54346-70B1-49B5-BF67-3136F935CCAB}" dt="2025-06-14T14:30:28.242" v="692" actId="207"/>
          <ac:spMkLst>
            <pc:docMk/>
            <pc:sldMk cId="1738852976" sldId="335"/>
            <ac:spMk id="5" creationId="{B0A2818B-B8B5-535F-3AC2-E247F7994790}"/>
          </ac:spMkLst>
        </pc:spChg>
        <pc:graphicFrameChg chg="add mod modGraphic">
          <ac:chgData name="Serif Salem" userId="93371da5-1b6a-4146-a736-4a3b0c81f0c2" providerId="ADAL" clId="{81D54346-70B1-49B5-BF67-3136F935CCAB}" dt="2025-06-14T14:30:48.660" v="697" actId="207"/>
          <ac:graphicFrameMkLst>
            <pc:docMk/>
            <pc:sldMk cId="1738852976" sldId="335"/>
            <ac:graphicFrameMk id="6" creationId="{8ABEF163-7143-0EE2-41C0-F8BA87E01F66}"/>
          </ac:graphicFrameMkLst>
        </pc:graphicFrameChg>
      </pc:sldChg>
      <pc:sldChg chg="addSp modSp add mod modClrScheme modAnim chgLayout">
        <pc:chgData name="Serif Salem" userId="93371da5-1b6a-4146-a736-4a3b0c81f0c2" providerId="ADAL" clId="{81D54346-70B1-49B5-BF67-3136F935CCAB}" dt="2025-06-14T17:02:42.474" v="1352"/>
        <pc:sldMkLst>
          <pc:docMk/>
          <pc:sldMk cId="3018045061" sldId="336"/>
        </pc:sldMkLst>
        <pc:spChg chg="mod ord">
          <ac:chgData name="Serif Salem" userId="93371da5-1b6a-4146-a736-4a3b0c81f0c2" providerId="ADAL" clId="{81D54346-70B1-49B5-BF67-3136F935CCAB}" dt="2025-06-14T15:50:55.582" v="719" actId="20577"/>
          <ac:spMkLst>
            <pc:docMk/>
            <pc:sldMk cId="3018045061" sldId="336"/>
            <ac:spMk id="2" creationId="{47FFA8B5-3339-3DC1-0D28-EF36660A47C5}"/>
          </ac:spMkLst>
        </pc:spChg>
        <pc:spChg chg="mod ord">
          <ac:chgData name="Serif Salem" userId="93371da5-1b6a-4146-a736-4a3b0c81f0c2" providerId="ADAL" clId="{81D54346-70B1-49B5-BF67-3136F935CCAB}" dt="2025-06-14T17:00:33.010" v="1287" actId="13926"/>
          <ac:spMkLst>
            <pc:docMk/>
            <pc:sldMk cId="3018045061" sldId="336"/>
            <ac:spMk id="3" creationId="{345ED4BB-F2D4-4C06-CD8D-2C61F812C506}"/>
          </ac:spMkLst>
        </pc:spChg>
        <pc:graphicFrameChg chg="add mod">
          <ac:chgData name="Serif Salem" userId="93371da5-1b6a-4146-a736-4a3b0c81f0c2" providerId="ADAL" clId="{81D54346-70B1-49B5-BF67-3136F935CCAB}" dt="2025-06-14T15:50:21.220" v="708" actId="1076"/>
          <ac:graphicFrameMkLst>
            <pc:docMk/>
            <pc:sldMk cId="3018045061" sldId="336"/>
            <ac:graphicFrameMk id="4" creationId="{57CA9ECD-A23D-2C84-FB43-111D41F22423}"/>
          </ac:graphicFrameMkLst>
        </pc:graphicFrameChg>
      </pc:sldChg>
      <pc:sldChg chg="modSp add mod modClrScheme modAnim chgLayout">
        <pc:chgData name="Serif Salem" userId="93371da5-1b6a-4146-a736-4a3b0c81f0c2" providerId="ADAL" clId="{81D54346-70B1-49B5-BF67-3136F935CCAB}" dt="2025-06-14T17:02:58.804" v="1354"/>
        <pc:sldMkLst>
          <pc:docMk/>
          <pc:sldMk cId="2233833108" sldId="337"/>
        </pc:sldMkLst>
        <pc:spChg chg="mod ord">
          <ac:chgData name="Serif Salem" userId="93371da5-1b6a-4146-a736-4a3b0c81f0c2" providerId="ADAL" clId="{81D54346-70B1-49B5-BF67-3136F935CCAB}" dt="2025-06-14T16:38:00.461" v="728" actId="700"/>
          <ac:spMkLst>
            <pc:docMk/>
            <pc:sldMk cId="2233833108" sldId="337"/>
            <ac:spMk id="2" creationId="{5C10E80E-43F5-68F5-61AA-523056E679DE}"/>
          </ac:spMkLst>
        </pc:spChg>
        <pc:spChg chg="mod ord">
          <ac:chgData name="Serif Salem" userId="93371da5-1b6a-4146-a736-4a3b0c81f0c2" providerId="ADAL" clId="{81D54346-70B1-49B5-BF67-3136F935CCAB}" dt="2025-06-14T16:40:17.637" v="922" actId="20577"/>
          <ac:spMkLst>
            <pc:docMk/>
            <pc:sldMk cId="2233833108" sldId="337"/>
            <ac:spMk id="3" creationId="{FCFFA931-85ED-0157-A3D3-53AF08512E52}"/>
          </ac:spMkLst>
        </pc:spChg>
      </pc:sldChg>
      <pc:sldChg chg="modSp add del mod modClrScheme chgLayout">
        <pc:chgData name="Serif Salem" userId="93371da5-1b6a-4146-a736-4a3b0c81f0c2" providerId="ADAL" clId="{81D54346-70B1-49B5-BF67-3136F935CCAB}" dt="2025-06-14T17:03:57.885" v="1361" actId="47"/>
        <pc:sldMkLst>
          <pc:docMk/>
          <pc:sldMk cId="87007012" sldId="338"/>
        </pc:sldMkLst>
        <pc:spChg chg="mod ord">
          <ac:chgData name="Serif Salem" userId="93371da5-1b6a-4146-a736-4a3b0c81f0c2" providerId="ADAL" clId="{81D54346-70B1-49B5-BF67-3136F935CCAB}" dt="2025-06-14T14:21:10.191" v="631" actId="700"/>
          <ac:spMkLst>
            <pc:docMk/>
            <pc:sldMk cId="87007012" sldId="338"/>
            <ac:spMk id="2" creationId="{A7D7C2FB-542D-4517-A1E0-BE5BA331A0A6}"/>
          </ac:spMkLst>
        </pc:spChg>
        <pc:spChg chg="mod ord">
          <ac:chgData name="Serif Salem" userId="93371da5-1b6a-4146-a736-4a3b0c81f0c2" providerId="ADAL" clId="{81D54346-70B1-49B5-BF67-3136F935CCAB}" dt="2025-06-14T14:21:10.191" v="631" actId="700"/>
          <ac:spMkLst>
            <pc:docMk/>
            <pc:sldMk cId="87007012" sldId="338"/>
            <ac:spMk id="3" creationId="{279386B7-41B7-5C19-90E4-8451E0BC5ECF}"/>
          </ac:spMkLst>
        </pc:spChg>
      </pc:sldChg>
      <pc:sldChg chg="del">
        <pc:chgData name="Serif Salem" userId="93371da5-1b6a-4146-a736-4a3b0c81f0c2" providerId="ADAL" clId="{81D54346-70B1-49B5-BF67-3136F935CCAB}" dt="2025-06-14T12:14:38.651" v="13" actId="47"/>
        <pc:sldMkLst>
          <pc:docMk/>
          <pc:sldMk cId="948262650" sldId="340"/>
        </pc:sldMkLst>
      </pc:sldChg>
      <pc:sldChg chg="addSp delSp modSp mod delAnim modAnim">
        <pc:chgData name="Serif Salem" userId="93371da5-1b6a-4146-a736-4a3b0c81f0c2" providerId="ADAL" clId="{81D54346-70B1-49B5-BF67-3136F935CCAB}" dt="2025-06-14T12:34:16.154" v="282" actId="948"/>
        <pc:sldMkLst>
          <pc:docMk/>
          <pc:sldMk cId="114048920" sldId="343"/>
        </pc:sldMkLst>
        <pc:spChg chg="mod">
          <ac:chgData name="Serif Salem" userId="93371da5-1b6a-4146-a736-4a3b0c81f0c2" providerId="ADAL" clId="{81D54346-70B1-49B5-BF67-3136F935CCAB}" dt="2025-06-14T12:32:02.806" v="261" actId="255"/>
          <ac:spMkLst>
            <pc:docMk/>
            <pc:sldMk cId="114048920" sldId="343"/>
            <ac:spMk id="3" creationId="{00000000-0000-0000-0000-000000000000}"/>
          </ac:spMkLst>
        </pc:spChg>
        <pc:graphicFrameChg chg="add mod modGraphic">
          <ac:chgData name="Serif Salem" userId="93371da5-1b6a-4146-a736-4a3b0c81f0c2" providerId="ADAL" clId="{81D54346-70B1-49B5-BF67-3136F935CCAB}" dt="2025-06-14T12:34:06.402" v="281" actId="948"/>
          <ac:graphicFrameMkLst>
            <pc:docMk/>
            <pc:sldMk cId="114048920" sldId="343"/>
            <ac:graphicFrameMk id="4" creationId="{9F8BCF38-B087-252F-C142-1E260EA56AE7}"/>
          </ac:graphicFrameMkLst>
        </pc:graphicFrameChg>
        <pc:graphicFrameChg chg="add mod modGraphic">
          <ac:chgData name="Serif Salem" userId="93371da5-1b6a-4146-a736-4a3b0c81f0c2" providerId="ADAL" clId="{81D54346-70B1-49B5-BF67-3136F935CCAB}" dt="2025-06-14T12:34:16.154" v="282" actId="948"/>
          <ac:graphicFrameMkLst>
            <pc:docMk/>
            <pc:sldMk cId="114048920" sldId="343"/>
            <ac:graphicFrameMk id="6" creationId="{6610EC51-CC12-AF72-0A3E-22A4B074BCEF}"/>
          </ac:graphicFrameMkLst>
        </pc:graphicFrameChg>
        <pc:graphicFrameChg chg="del">
          <ac:chgData name="Serif Salem" userId="93371da5-1b6a-4146-a736-4a3b0c81f0c2" providerId="ADAL" clId="{81D54346-70B1-49B5-BF67-3136F935CCAB}" dt="2025-06-14T12:32:39.841" v="262" actId="478"/>
          <ac:graphicFrameMkLst>
            <pc:docMk/>
            <pc:sldMk cId="114048920" sldId="343"/>
            <ac:graphicFrameMk id="8" creationId="{CDC690E9-4898-2415-F2E9-D508E71A9065}"/>
          </ac:graphicFrameMkLst>
        </pc:graphicFrameChg>
        <pc:graphicFrameChg chg="del">
          <ac:chgData name="Serif Salem" userId="93371da5-1b6a-4146-a736-4a3b0c81f0c2" providerId="ADAL" clId="{81D54346-70B1-49B5-BF67-3136F935CCAB}" dt="2025-06-14T12:32:42.642" v="263" actId="478"/>
          <ac:graphicFrameMkLst>
            <pc:docMk/>
            <pc:sldMk cId="114048920" sldId="343"/>
            <ac:graphicFrameMk id="9" creationId="{3463C9A3-FF5D-41EA-4D37-05B5DADBF7D5}"/>
          </ac:graphicFrameMkLst>
        </pc:graphicFrameChg>
      </pc:sldChg>
      <pc:sldChg chg="del">
        <pc:chgData name="Serif Salem" userId="93371da5-1b6a-4146-a736-4a3b0c81f0c2" providerId="ADAL" clId="{81D54346-70B1-49B5-BF67-3136F935CCAB}" dt="2025-06-14T12:16:57.656" v="17" actId="47"/>
        <pc:sldMkLst>
          <pc:docMk/>
          <pc:sldMk cId="1843668874" sldId="351"/>
        </pc:sldMkLst>
      </pc:sldChg>
      <pc:sldChg chg="del">
        <pc:chgData name="Serif Salem" userId="93371da5-1b6a-4146-a736-4a3b0c81f0c2" providerId="ADAL" clId="{81D54346-70B1-49B5-BF67-3136F935CCAB}" dt="2025-06-14T12:16:59.935" v="18" actId="47"/>
        <pc:sldMkLst>
          <pc:docMk/>
          <pc:sldMk cId="153421273" sldId="354"/>
        </pc:sldMkLst>
      </pc:sldChg>
      <pc:sldChg chg="del">
        <pc:chgData name="Serif Salem" userId="93371da5-1b6a-4146-a736-4a3b0c81f0c2" providerId="ADAL" clId="{81D54346-70B1-49B5-BF67-3136F935CCAB}" dt="2025-06-14T12:17:00.679" v="19" actId="47"/>
        <pc:sldMkLst>
          <pc:docMk/>
          <pc:sldMk cId="337709452" sldId="356"/>
        </pc:sldMkLst>
      </pc:sldChg>
      <pc:sldChg chg="del">
        <pc:chgData name="Serif Salem" userId="93371da5-1b6a-4146-a736-4a3b0c81f0c2" providerId="ADAL" clId="{81D54346-70B1-49B5-BF67-3136F935CCAB}" dt="2025-06-14T12:17:04.372" v="21" actId="47"/>
        <pc:sldMkLst>
          <pc:docMk/>
          <pc:sldMk cId="542987720" sldId="359"/>
        </pc:sldMkLst>
      </pc:sldChg>
      <pc:sldChg chg="del">
        <pc:chgData name="Serif Salem" userId="93371da5-1b6a-4146-a736-4a3b0c81f0c2" providerId="ADAL" clId="{81D54346-70B1-49B5-BF67-3136F935CCAB}" dt="2025-06-14T12:17:01.510" v="20" actId="47"/>
        <pc:sldMkLst>
          <pc:docMk/>
          <pc:sldMk cId="783774071" sldId="360"/>
        </pc:sldMkLst>
      </pc:sldChg>
      <pc:sldChg chg="del">
        <pc:chgData name="Serif Salem" userId="93371da5-1b6a-4146-a736-4a3b0c81f0c2" providerId="ADAL" clId="{81D54346-70B1-49B5-BF67-3136F935CCAB}" dt="2025-06-14T12:17:05.875" v="22" actId="47"/>
        <pc:sldMkLst>
          <pc:docMk/>
          <pc:sldMk cId="3540982261" sldId="361"/>
        </pc:sldMkLst>
      </pc:sldChg>
      <pc:sldChg chg="del">
        <pc:chgData name="Serif Salem" userId="93371da5-1b6a-4146-a736-4a3b0c81f0c2" providerId="ADAL" clId="{81D54346-70B1-49B5-BF67-3136F935CCAB}" dt="2025-06-14T12:17:07.283" v="23" actId="47"/>
        <pc:sldMkLst>
          <pc:docMk/>
          <pc:sldMk cId="3348543059" sldId="362"/>
        </pc:sldMkLst>
      </pc:sldChg>
      <pc:sldChg chg="del">
        <pc:chgData name="Serif Salem" userId="93371da5-1b6a-4146-a736-4a3b0c81f0c2" providerId="ADAL" clId="{81D54346-70B1-49B5-BF67-3136F935CCAB}" dt="2025-06-14T12:17:41.765" v="36" actId="47"/>
        <pc:sldMkLst>
          <pc:docMk/>
          <pc:sldMk cId="167578430" sldId="363"/>
        </pc:sldMkLst>
      </pc:sldChg>
      <pc:sldChg chg="del">
        <pc:chgData name="Serif Salem" userId="93371da5-1b6a-4146-a736-4a3b0c81f0c2" providerId="ADAL" clId="{81D54346-70B1-49B5-BF67-3136F935CCAB}" dt="2025-06-14T12:17:43.093" v="37" actId="47"/>
        <pc:sldMkLst>
          <pc:docMk/>
          <pc:sldMk cId="3765184536" sldId="364"/>
        </pc:sldMkLst>
      </pc:sldChg>
      <pc:sldChg chg="modSp mod">
        <pc:chgData name="Serif Salem" userId="93371da5-1b6a-4146-a736-4a3b0c81f0c2" providerId="ADAL" clId="{81D54346-70B1-49B5-BF67-3136F935CCAB}" dt="2025-06-14T12:30:42.342" v="253" actId="14100"/>
        <pc:sldMkLst>
          <pc:docMk/>
          <pc:sldMk cId="610480915" sldId="365"/>
        </pc:sldMkLst>
        <pc:spChg chg="mod">
          <ac:chgData name="Serif Salem" userId="93371da5-1b6a-4146-a736-4a3b0c81f0c2" providerId="ADAL" clId="{81D54346-70B1-49B5-BF67-3136F935CCAB}" dt="2025-06-14T12:30:28.216" v="251" actId="207"/>
          <ac:spMkLst>
            <pc:docMk/>
            <pc:sldMk cId="610480915" sldId="365"/>
            <ac:spMk id="3" creationId="{00000000-0000-0000-0000-000000000000}"/>
          </ac:spMkLst>
        </pc:spChg>
        <pc:graphicFrameChg chg="mod modGraphic">
          <ac:chgData name="Serif Salem" userId="93371da5-1b6a-4146-a736-4a3b0c81f0c2" providerId="ADAL" clId="{81D54346-70B1-49B5-BF67-3136F935CCAB}" dt="2025-06-14T12:30:42.342" v="253" actId="14100"/>
          <ac:graphicFrameMkLst>
            <pc:docMk/>
            <pc:sldMk cId="610480915" sldId="365"/>
            <ac:graphicFrameMk id="5" creationId="{EF843F01-3575-1232-CA5F-AC2DB671318A}"/>
          </ac:graphicFrameMkLst>
        </pc:graphicFrameChg>
      </pc:sldChg>
      <pc:sldChg chg="modSp add del mod modAnim">
        <pc:chgData name="Serif Salem" userId="93371da5-1b6a-4146-a736-4a3b0c81f0c2" providerId="ADAL" clId="{81D54346-70B1-49B5-BF67-3136F935CCAB}" dt="2025-06-14T14:09:50.128" v="559" actId="14100"/>
        <pc:sldMkLst>
          <pc:docMk/>
          <pc:sldMk cId="1746652867" sldId="369"/>
        </pc:sldMkLst>
        <pc:spChg chg="mod">
          <ac:chgData name="Serif Salem" userId="93371da5-1b6a-4146-a736-4a3b0c81f0c2" providerId="ADAL" clId="{81D54346-70B1-49B5-BF67-3136F935CCAB}" dt="2025-06-14T12:18:20.342" v="75" actId="6549"/>
          <ac:spMkLst>
            <pc:docMk/>
            <pc:sldMk cId="1746652867" sldId="369"/>
            <ac:spMk id="2" creationId="{00000000-0000-0000-0000-000000000000}"/>
          </ac:spMkLst>
        </pc:spChg>
        <pc:spChg chg="mod">
          <ac:chgData name="Serif Salem" userId="93371da5-1b6a-4146-a736-4a3b0c81f0c2" providerId="ADAL" clId="{81D54346-70B1-49B5-BF67-3136F935CCAB}" dt="2025-06-14T12:40:24.045" v="345" actId="20577"/>
          <ac:spMkLst>
            <pc:docMk/>
            <pc:sldMk cId="1746652867" sldId="369"/>
            <ac:spMk id="3" creationId="{00000000-0000-0000-0000-000000000000}"/>
          </ac:spMkLst>
        </pc:spChg>
        <pc:spChg chg="mod">
          <ac:chgData name="Serif Salem" userId="93371da5-1b6a-4146-a736-4a3b0c81f0c2" providerId="ADAL" clId="{81D54346-70B1-49B5-BF67-3136F935CCAB}" dt="2025-06-14T14:09:50.128" v="559" actId="14100"/>
          <ac:spMkLst>
            <pc:docMk/>
            <pc:sldMk cId="1746652867" sldId="369"/>
            <ac:spMk id="4" creationId="{00000000-0000-0000-0000-000000000000}"/>
          </ac:spMkLst>
        </pc:spChg>
        <pc:spChg chg="mod">
          <ac:chgData name="Serif Salem" userId="93371da5-1b6a-4146-a736-4a3b0c81f0c2" providerId="ADAL" clId="{81D54346-70B1-49B5-BF67-3136F935CCAB}" dt="2025-06-14T12:39:55.562" v="340" actId="403"/>
          <ac:spMkLst>
            <pc:docMk/>
            <pc:sldMk cId="1746652867" sldId="369"/>
            <ac:spMk id="5" creationId="{00000000-0000-0000-0000-000000000000}"/>
          </ac:spMkLst>
        </pc:spChg>
      </pc:sldChg>
      <pc:sldChg chg="modSp mod">
        <pc:chgData name="Serif Salem" userId="93371da5-1b6a-4146-a736-4a3b0c81f0c2" providerId="ADAL" clId="{81D54346-70B1-49B5-BF67-3136F935CCAB}" dt="2025-06-14T13:56:49.947" v="392" actId="207"/>
        <pc:sldMkLst>
          <pc:docMk/>
          <pc:sldMk cId="0" sldId="375"/>
        </pc:sldMkLst>
        <pc:graphicFrameChg chg="modGraphic">
          <ac:chgData name="Serif Salem" userId="93371da5-1b6a-4146-a736-4a3b0c81f0c2" providerId="ADAL" clId="{81D54346-70B1-49B5-BF67-3136F935CCAB}" dt="2025-06-14T13:56:49.947" v="392" actId="207"/>
          <ac:graphicFrameMkLst>
            <pc:docMk/>
            <pc:sldMk cId="0" sldId="375"/>
            <ac:graphicFrameMk id="10" creationId="{1880D74B-47A9-6774-E271-38E158600C1B}"/>
          </ac:graphicFrameMkLst>
        </pc:graphicFrameChg>
      </pc:sldChg>
      <pc:sldChg chg="del">
        <pc:chgData name="Serif Salem" userId="93371da5-1b6a-4146-a736-4a3b0c81f0c2" providerId="ADAL" clId="{81D54346-70B1-49B5-BF67-3136F935CCAB}" dt="2025-06-14T12:16:49.408" v="14" actId="47"/>
        <pc:sldMkLst>
          <pc:docMk/>
          <pc:sldMk cId="2254523178" sldId="384"/>
        </pc:sldMkLst>
      </pc:sldChg>
      <pc:sldChg chg="del">
        <pc:chgData name="Serif Salem" userId="93371da5-1b6a-4146-a736-4a3b0c81f0c2" providerId="ADAL" clId="{81D54346-70B1-49B5-BF67-3136F935CCAB}" dt="2025-06-14T12:17:44.533" v="38" actId="47"/>
        <pc:sldMkLst>
          <pc:docMk/>
          <pc:sldMk cId="2883886816" sldId="386"/>
        </pc:sldMkLst>
      </pc:sldChg>
      <pc:sldChg chg="del">
        <pc:chgData name="Serif Salem" userId="93371da5-1b6a-4146-a736-4a3b0c81f0c2" providerId="ADAL" clId="{81D54346-70B1-49B5-BF67-3136F935CCAB}" dt="2025-06-14T12:16:50.942" v="15" actId="47"/>
        <pc:sldMkLst>
          <pc:docMk/>
          <pc:sldMk cId="3918818607" sldId="387"/>
        </pc:sldMkLst>
      </pc:sldChg>
      <pc:sldChg chg="del">
        <pc:chgData name="Serif Salem" userId="93371da5-1b6a-4146-a736-4a3b0c81f0c2" providerId="ADAL" clId="{81D54346-70B1-49B5-BF67-3136F935CCAB}" dt="2025-06-14T12:17:39.986" v="35" actId="47"/>
        <pc:sldMkLst>
          <pc:docMk/>
          <pc:sldMk cId="1097439904" sldId="388"/>
        </pc:sldMkLst>
      </pc:sldChg>
      <pc:sldChg chg="modSp mod modAnim">
        <pc:chgData name="Serif Salem" userId="93371da5-1b6a-4146-a736-4a3b0c81f0c2" providerId="ADAL" clId="{81D54346-70B1-49B5-BF67-3136F935CCAB}" dt="2025-06-14T14:00:43.743" v="407" actId="404"/>
        <pc:sldMkLst>
          <pc:docMk/>
          <pc:sldMk cId="937933957" sldId="389"/>
        </pc:sldMkLst>
        <pc:spChg chg="mod">
          <ac:chgData name="Serif Salem" userId="93371da5-1b6a-4146-a736-4a3b0c81f0c2" providerId="ADAL" clId="{81D54346-70B1-49B5-BF67-3136F935CCAB}" dt="2025-06-14T12:17:29.845" v="34" actId="20577"/>
          <ac:spMkLst>
            <pc:docMk/>
            <pc:sldMk cId="937933957" sldId="389"/>
            <ac:spMk id="2" creationId="{668E2F4D-7504-7BA6-8C37-60A99DBA41BC}"/>
          </ac:spMkLst>
        </pc:spChg>
        <pc:spChg chg="mod">
          <ac:chgData name="Serif Salem" userId="93371da5-1b6a-4146-a736-4a3b0c81f0c2" providerId="ADAL" clId="{81D54346-70B1-49B5-BF67-3136F935CCAB}" dt="2025-06-14T14:00:43.743" v="407" actId="404"/>
          <ac:spMkLst>
            <pc:docMk/>
            <pc:sldMk cId="937933957" sldId="389"/>
            <ac:spMk id="4" creationId="{BBF266C5-5253-DEFF-1F6C-2AD3EB53DF9E}"/>
          </ac:spMkLst>
        </pc:spChg>
      </pc:sldChg>
      <pc:sldChg chg="modSp mod">
        <pc:chgData name="Serif Salem" userId="93371da5-1b6a-4146-a736-4a3b0c81f0c2" providerId="ADAL" clId="{81D54346-70B1-49B5-BF67-3136F935CCAB}" dt="2025-06-14T12:41:24.117" v="359" actId="20577"/>
        <pc:sldMkLst>
          <pc:docMk/>
          <pc:sldMk cId="2210656309" sldId="390"/>
        </pc:sldMkLst>
        <pc:spChg chg="mod">
          <ac:chgData name="Serif Salem" userId="93371da5-1b6a-4146-a736-4a3b0c81f0c2" providerId="ADAL" clId="{81D54346-70B1-49B5-BF67-3136F935CCAB}" dt="2025-06-14T12:41:24.117" v="359" actId="20577"/>
          <ac:spMkLst>
            <pc:docMk/>
            <pc:sldMk cId="2210656309" sldId="390"/>
            <ac:spMk id="2" creationId="{3303F275-C718-D107-0D09-47A99E791AD5}"/>
          </ac:spMkLst>
        </pc:spChg>
      </pc:sldChg>
      <pc:sldChg chg="addSp delSp modSp new mod modClrScheme chgLayout">
        <pc:chgData name="Serif Salem" userId="93371da5-1b6a-4146-a736-4a3b0c81f0c2" providerId="ADAL" clId="{81D54346-70B1-49B5-BF67-3136F935CCAB}" dt="2025-06-14T12:19:16.714" v="90" actId="20577"/>
        <pc:sldMkLst>
          <pc:docMk/>
          <pc:sldMk cId="2463231464" sldId="391"/>
        </pc:sldMkLst>
        <pc:spChg chg="del mod ord">
          <ac:chgData name="Serif Salem" userId="93371da5-1b6a-4146-a736-4a3b0c81f0c2" providerId="ADAL" clId="{81D54346-70B1-49B5-BF67-3136F935CCAB}" dt="2025-06-14T12:19:08.261" v="78" actId="700"/>
          <ac:spMkLst>
            <pc:docMk/>
            <pc:sldMk cId="2463231464" sldId="391"/>
            <ac:spMk id="2" creationId="{41BF1DD1-A2A9-7039-112C-593D8EA6CCD0}"/>
          </ac:spMkLst>
        </pc:spChg>
        <pc:spChg chg="mod ord">
          <ac:chgData name="Serif Salem" userId="93371da5-1b6a-4146-a736-4a3b0c81f0c2" providerId="ADAL" clId="{81D54346-70B1-49B5-BF67-3136F935CCAB}" dt="2025-06-14T12:19:08.261" v="78" actId="700"/>
          <ac:spMkLst>
            <pc:docMk/>
            <pc:sldMk cId="2463231464" sldId="391"/>
            <ac:spMk id="3" creationId="{1A8EF3D0-2010-A3F2-93BE-13E072303ED8}"/>
          </ac:spMkLst>
        </pc:spChg>
        <pc:spChg chg="del mod ord">
          <ac:chgData name="Serif Salem" userId="93371da5-1b6a-4146-a736-4a3b0c81f0c2" providerId="ADAL" clId="{81D54346-70B1-49B5-BF67-3136F935CCAB}" dt="2025-06-14T12:19:08.261" v="78" actId="700"/>
          <ac:spMkLst>
            <pc:docMk/>
            <pc:sldMk cId="2463231464" sldId="391"/>
            <ac:spMk id="4" creationId="{12090365-E8CD-38F8-AFE3-0009987FE49C}"/>
          </ac:spMkLst>
        </pc:spChg>
        <pc:spChg chg="add mod ord">
          <ac:chgData name="Serif Salem" userId="93371da5-1b6a-4146-a736-4a3b0c81f0c2" providerId="ADAL" clId="{81D54346-70B1-49B5-BF67-3136F935CCAB}" dt="2025-06-14T12:19:16.714" v="90" actId="20577"/>
          <ac:spMkLst>
            <pc:docMk/>
            <pc:sldMk cId="2463231464" sldId="391"/>
            <ac:spMk id="5" creationId="{02BFA461-B92B-9553-652B-D82680B69862}"/>
          </ac:spMkLst>
        </pc:spChg>
        <pc:spChg chg="add mod ord">
          <ac:chgData name="Serif Salem" userId="93371da5-1b6a-4146-a736-4a3b0c81f0c2" providerId="ADAL" clId="{81D54346-70B1-49B5-BF67-3136F935CCAB}" dt="2025-06-14T12:19:08.261" v="78" actId="700"/>
          <ac:spMkLst>
            <pc:docMk/>
            <pc:sldMk cId="2463231464" sldId="391"/>
            <ac:spMk id="6" creationId="{EE7E49DC-889A-BD99-EA5D-01419B8A9780}"/>
          </ac:spMkLst>
        </pc:spChg>
      </pc:sldChg>
      <pc:sldChg chg="add del">
        <pc:chgData name="Serif Salem" userId="93371da5-1b6a-4146-a736-4a3b0c81f0c2" providerId="ADAL" clId="{81D54346-70B1-49B5-BF67-3136F935CCAB}" dt="2025-06-14T12:31:14.244" v="254" actId="47"/>
        <pc:sldMkLst>
          <pc:docMk/>
          <pc:sldMk cId="92369753" sldId="392"/>
        </pc:sldMkLst>
      </pc:sldChg>
      <pc:sldChg chg="addSp delSp modSp new del mod modClrScheme chgLayout">
        <pc:chgData name="Serif Salem" userId="93371da5-1b6a-4146-a736-4a3b0c81f0c2" providerId="ADAL" clId="{81D54346-70B1-49B5-BF67-3136F935CCAB}" dt="2025-06-14T14:16:51.188" v="629" actId="47"/>
        <pc:sldMkLst>
          <pc:docMk/>
          <pc:sldMk cId="1079149934" sldId="392"/>
        </pc:sldMkLst>
        <pc:spChg chg="mod ord">
          <ac:chgData name="Serif Salem" userId="93371da5-1b6a-4146-a736-4a3b0c81f0c2" providerId="ADAL" clId="{81D54346-70B1-49B5-BF67-3136F935CCAB}" dt="2025-06-14T12:41:39.748" v="361" actId="700"/>
          <ac:spMkLst>
            <pc:docMk/>
            <pc:sldMk cId="1079149934" sldId="392"/>
            <ac:spMk id="2" creationId="{C3FF8178-80DC-AB07-D7AD-7C426643A622}"/>
          </ac:spMkLst>
        </pc:spChg>
        <pc:spChg chg="del mod ord">
          <ac:chgData name="Serif Salem" userId="93371da5-1b6a-4146-a736-4a3b0c81f0c2" providerId="ADAL" clId="{81D54346-70B1-49B5-BF67-3136F935CCAB}" dt="2025-06-14T12:41:39.748" v="361" actId="700"/>
          <ac:spMkLst>
            <pc:docMk/>
            <pc:sldMk cId="1079149934" sldId="392"/>
            <ac:spMk id="3" creationId="{3288FC11-7377-6B4A-A236-D3635AABDBC8}"/>
          </ac:spMkLst>
        </pc:spChg>
        <pc:spChg chg="del mod ord">
          <ac:chgData name="Serif Salem" userId="93371da5-1b6a-4146-a736-4a3b0c81f0c2" providerId="ADAL" clId="{81D54346-70B1-49B5-BF67-3136F935CCAB}" dt="2025-06-14T12:41:39.748" v="361" actId="700"/>
          <ac:spMkLst>
            <pc:docMk/>
            <pc:sldMk cId="1079149934" sldId="392"/>
            <ac:spMk id="4" creationId="{2D3909F5-0C51-3F61-C74D-5D63C4CCC73E}"/>
          </ac:spMkLst>
        </pc:spChg>
        <pc:spChg chg="add mod ord">
          <ac:chgData name="Serif Salem" userId="93371da5-1b6a-4146-a736-4a3b0c81f0c2" providerId="ADAL" clId="{81D54346-70B1-49B5-BF67-3136F935CCAB}" dt="2025-06-14T12:41:54.066" v="389" actId="20577"/>
          <ac:spMkLst>
            <pc:docMk/>
            <pc:sldMk cId="1079149934" sldId="392"/>
            <ac:spMk id="5" creationId="{DE1DE115-4565-7C8F-4614-F115BF7B3098}"/>
          </ac:spMkLst>
        </pc:spChg>
        <pc:spChg chg="add mod ord">
          <ac:chgData name="Serif Salem" userId="93371da5-1b6a-4146-a736-4a3b0c81f0c2" providerId="ADAL" clId="{81D54346-70B1-49B5-BF67-3136F935CCAB}" dt="2025-06-14T12:41:39.748" v="361" actId="700"/>
          <ac:spMkLst>
            <pc:docMk/>
            <pc:sldMk cId="1079149934" sldId="392"/>
            <ac:spMk id="6" creationId="{0785A113-F3FC-2D46-57F7-6AE67412D221}"/>
          </ac:spMkLst>
        </pc:spChg>
      </pc:sldChg>
      <pc:sldChg chg="new del">
        <pc:chgData name="Serif Salem" userId="93371da5-1b6a-4146-a736-4a3b0c81f0c2" providerId="ADAL" clId="{81D54346-70B1-49B5-BF67-3136F935CCAB}" dt="2025-06-14T12:20:10.398" v="94" actId="47"/>
        <pc:sldMkLst>
          <pc:docMk/>
          <pc:sldMk cId="1988231175" sldId="392"/>
        </pc:sldMkLst>
      </pc:sldChg>
      <pc:sldChg chg="addSp delSp modSp add mod delAnim modAnim">
        <pc:chgData name="Serif Salem" userId="93371da5-1b6a-4146-a736-4a3b0c81f0c2" providerId="ADAL" clId="{81D54346-70B1-49B5-BF67-3136F935CCAB}" dt="2025-06-14T18:10:57.768" v="1890" actId="113"/>
        <pc:sldMkLst>
          <pc:docMk/>
          <pc:sldMk cId="3446231161" sldId="393"/>
        </pc:sldMkLst>
        <pc:spChg chg="mod">
          <ac:chgData name="Serif Salem" userId="93371da5-1b6a-4146-a736-4a3b0c81f0c2" providerId="ADAL" clId="{81D54346-70B1-49B5-BF67-3136F935CCAB}" dt="2025-06-14T14:01:28.928" v="409"/>
          <ac:spMkLst>
            <pc:docMk/>
            <pc:sldMk cId="3446231161" sldId="393"/>
            <ac:spMk id="2" creationId="{9ADA61CD-90E7-EFC6-9BB3-82F65201C5C3}"/>
          </ac:spMkLst>
        </pc:spChg>
        <pc:spChg chg="mod">
          <ac:chgData name="Serif Salem" userId="93371da5-1b6a-4146-a736-4a3b0c81f0c2" providerId="ADAL" clId="{81D54346-70B1-49B5-BF67-3136F935CCAB}" dt="2025-06-14T14:10:29.328" v="564" actId="14100"/>
          <ac:spMkLst>
            <pc:docMk/>
            <pc:sldMk cId="3446231161" sldId="393"/>
            <ac:spMk id="4" creationId="{085DB481-6416-8A3F-1C62-D9E7648B51A8}"/>
          </ac:spMkLst>
        </pc:spChg>
        <pc:spChg chg="mod">
          <ac:chgData name="Serif Salem" userId="93371da5-1b6a-4146-a736-4a3b0c81f0c2" providerId="ADAL" clId="{81D54346-70B1-49B5-BF67-3136F935CCAB}" dt="2025-06-14T17:32:24.585" v="1626" actId="12"/>
          <ac:spMkLst>
            <pc:docMk/>
            <pc:sldMk cId="3446231161" sldId="393"/>
            <ac:spMk id="8" creationId="{DB2B16AB-C456-3B67-D5DB-E034450CB0BD}"/>
          </ac:spMkLst>
        </pc:spChg>
        <pc:spChg chg="del">
          <ac:chgData name="Serif Salem" userId="93371da5-1b6a-4146-a736-4a3b0c81f0c2" providerId="ADAL" clId="{81D54346-70B1-49B5-BF67-3136F935CCAB}" dt="2025-06-14T14:02:04.285" v="456" actId="478"/>
          <ac:spMkLst>
            <pc:docMk/>
            <pc:sldMk cId="3446231161" sldId="393"/>
            <ac:spMk id="9" creationId="{F5D152B9-0051-E18F-B4A3-CC0FAE0EA40D}"/>
          </ac:spMkLst>
        </pc:spChg>
        <pc:spChg chg="add mod">
          <ac:chgData name="Serif Salem" userId="93371da5-1b6a-4146-a736-4a3b0c81f0c2" providerId="ADAL" clId="{81D54346-70B1-49B5-BF67-3136F935CCAB}" dt="2025-06-14T14:07:26.162" v="507" actId="1076"/>
          <ac:spMkLst>
            <pc:docMk/>
            <pc:sldMk cId="3446231161" sldId="393"/>
            <ac:spMk id="11" creationId="{8DBE387F-F22C-A32E-19ED-FA6A0D768D91}"/>
          </ac:spMkLst>
        </pc:spChg>
        <pc:spChg chg="add mod">
          <ac:chgData name="Serif Salem" userId="93371da5-1b6a-4146-a736-4a3b0c81f0c2" providerId="ADAL" clId="{81D54346-70B1-49B5-BF67-3136F935CCAB}" dt="2025-06-14T14:08:07.347" v="516" actId="14100"/>
          <ac:spMkLst>
            <pc:docMk/>
            <pc:sldMk cId="3446231161" sldId="393"/>
            <ac:spMk id="12" creationId="{06CC658B-EDA3-A60A-7585-A8BBA258AE1E}"/>
          </ac:spMkLst>
        </pc:spChg>
        <pc:spChg chg="add mod">
          <ac:chgData name="Serif Salem" userId="93371da5-1b6a-4146-a736-4a3b0c81f0c2" providerId="ADAL" clId="{81D54346-70B1-49B5-BF67-3136F935CCAB}" dt="2025-06-14T17:37:00.415" v="1648" actId="1076"/>
          <ac:spMkLst>
            <pc:docMk/>
            <pc:sldMk cId="3446231161" sldId="393"/>
            <ac:spMk id="13" creationId="{80995EBF-5012-3F18-580F-365278F3405B}"/>
          </ac:spMkLst>
        </pc:spChg>
        <pc:spChg chg="add mod">
          <ac:chgData name="Serif Salem" userId="93371da5-1b6a-4146-a736-4a3b0c81f0c2" providerId="ADAL" clId="{81D54346-70B1-49B5-BF67-3136F935CCAB}" dt="2025-06-14T17:37:04.016" v="1649" actId="1076"/>
          <ac:spMkLst>
            <pc:docMk/>
            <pc:sldMk cId="3446231161" sldId="393"/>
            <ac:spMk id="14" creationId="{70B64D4F-22AD-7604-0922-C602CFE30854}"/>
          </ac:spMkLst>
        </pc:spChg>
        <pc:spChg chg="add mod">
          <ac:chgData name="Serif Salem" userId="93371da5-1b6a-4146-a736-4a3b0c81f0c2" providerId="ADAL" clId="{81D54346-70B1-49B5-BF67-3136F935CCAB}" dt="2025-06-14T14:15:46.937" v="624" actId="20577"/>
          <ac:spMkLst>
            <pc:docMk/>
            <pc:sldMk cId="3446231161" sldId="393"/>
            <ac:spMk id="15" creationId="{F0DAD053-8802-52EB-B885-109B979A5805}"/>
          </ac:spMkLst>
        </pc:spChg>
        <pc:spChg chg="add mod">
          <ac:chgData name="Serif Salem" userId="93371da5-1b6a-4146-a736-4a3b0c81f0c2" providerId="ADAL" clId="{81D54346-70B1-49B5-BF67-3136F935CCAB}" dt="2025-06-14T14:16:23.518" v="628" actId="14100"/>
          <ac:spMkLst>
            <pc:docMk/>
            <pc:sldMk cId="3446231161" sldId="393"/>
            <ac:spMk id="16" creationId="{D1D87C03-5BD2-83C2-D556-5BE9A68D522E}"/>
          </ac:spMkLst>
        </pc:spChg>
        <pc:graphicFrameChg chg="mod modGraphic">
          <ac:chgData name="Serif Salem" userId="93371da5-1b6a-4146-a736-4a3b0c81f0c2" providerId="ADAL" clId="{81D54346-70B1-49B5-BF67-3136F935CCAB}" dt="2025-06-14T14:14:24.803" v="612" actId="207"/>
          <ac:graphicFrameMkLst>
            <pc:docMk/>
            <pc:sldMk cId="3446231161" sldId="393"/>
            <ac:graphicFrameMk id="5" creationId="{BF170190-2270-F306-EC5E-8EBEE076B11D}"/>
          </ac:graphicFrameMkLst>
        </pc:graphicFrameChg>
        <pc:graphicFrameChg chg="mod modGraphic">
          <ac:chgData name="Serif Salem" userId="93371da5-1b6a-4146-a736-4a3b0c81f0c2" providerId="ADAL" clId="{81D54346-70B1-49B5-BF67-3136F935CCAB}" dt="2025-06-14T14:14:33.267" v="615" actId="207"/>
          <ac:graphicFrameMkLst>
            <pc:docMk/>
            <pc:sldMk cId="3446231161" sldId="393"/>
            <ac:graphicFrameMk id="6" creationId="{964894F7-6CEF-E391-2F6D-5A91736DC0EA}"/>
          </ac:graphicFrameMkLst>
        </pc:graphicFrameChg>
        <pc:graphicFrameChg chg="add mod modGraphic">
          <ac:chgData name="Serif Salem" userId="93371da5-1b6a-4146-a736-4a3b0c81f0c2" providerId="ADAL" clId="{81D54346-70B1-49B5-BF67-3136F935CCAB}" dt="2025-06-14T18:10:57.768" v="1890" actId="113"/>
          <ac:graphicFrameMkLst>
            <pc:docMk/>
            <pc:sldMk cId="3446231161" sldId="393"/>
            <ac:graphicFrameMk id="7" creationId="{9B8F5A63-1597-C2FA-AD06-CD43AF4C6DF4}"/>
          </ac:graphicFrameMkLst>
        </pc:graphicFrameChg>
      </pc:sldChg>
      <pc:sldChg chg="addSp modSp new mod modAnim">
        <pc:chgData name="Serif Salem" userId="93371da5-1b6a-4146-a736-4a3b0c81f0c2" providerId="ADAL" clId="{81D54346-70B1-49B5-BF67-3136F935CCAB}" dt="2025-06-14T17:03:16.547" v="1356"/>
        <pc:sldMkLst>
          <pc:docMk/>
          <pc:sldMk cId="761643162" sldId="394"/>
        </pc:sldMkLst>
        <pc:spChg chg="mod">
          <ac:chgData name="Serif Salem" userId="93371da5-1b6a-4146-a736-4a3b0c81f0c2" providerId="ADAL" clId="{81D54346-70B1-49B5-BF67-3136F935CCAB}" dt="2025-06-14T16:40:54.392" v="937" actId="20577"/>
          <ac:spMkLst>
            <pc:docMk/>
            <pc:sldMk cId="761643162" sldId="394"/>
            <ac:spMk id="2" creationId="{D6216464-97DD-E7BE-C3BE-63DA65522E32}"/>
          </ac:spMkLst>
        </pc:spChg>
        <pc:spChg chg="mod">
          <ac:chgData name="Serif Salem" userId="93371da5-1b6a-4146-a736-4a3b0c81f0c2" providerId="ADAL" clId="{81D54346-70B1-49B5-BF67-3136F935CCAB}" dt="2025-06-14T16:42:20.892" v="983" actId="113"/>
          <ac:spMkLst>
            <pc:docMk/>
            <pc:sldMk cId="761643162" sldId="394"/>
            <ac:spMk id="4" creationId="{4AE0969C-60AD-9CEA-05FD-474496272FB8}"/>
          </ac:spMkLst>
        </pc:spChg>
        <pc:graphicFrameChg chg="add mod modGraphic">
          <ac:chgData name="Serif Salem" userId="93371da5-1b6a-4146-a736-4a3b0c81f0c2" providerId="ADAL" clId="{81D54346-70B1-49B5-BF67-3136F935CCAB}" dt="2025-06-14T16:44:19.364" v="1073" actId="14734"/>
          <ac:graphicFrameMkLst>
            <pc:docMk/>
            <pc:sldMk cId="761643162" sldId="394"/>
            <ac:graphicFrameMk id="5" creationId="{F4F17EEA-0070-4F03-A6B2-DE65A482B712}"/>
          </ac:graphicFrameMkLst>
        </pc:graphicFrameChg>
        <pc:graphicFrameChg chg="add mod modGraphic">
          <ac:chgData name="Serif Salem" userId="93371da5-1b6a-4146-a736-4a3b0c81f0c2" providerId="ADAL" clId="{81D54346-70B1-49B5-BF67-3136F935CCAB}" dt="2025-06-14T16:47:48.647" v="1142" actId="20577"/>
          <ac:graphicFrameMkLst>
            <pc:docMk/>
            <pc:sldMk cId="761643162" sldId="394"/>
            <ac:graphicFrameMk id="6" creationId="{F9FC5B47-E699-E335-D277-6C25FD021BC6}"/>
          </ac:graphicFrameMkLst>
        </pc:graphicFrameChg>
      </pc:sldChg>
      <pc:sldChg chg="addSp modSp add mod modAnim">
        <pc:chgData name="Serif Salem" userId="93371da5-1b6a-4146-a736-4a3b0c81f0c2" providerId="ADAL" clId="{81D54346-70B1-49B5-BF67-3136F935CCAB}" dt="2025-06-14T17:42:10.396" v="1693" actId="12"/>
        <pc:sldMkLst>
          <pc:docMk/>
          <pc:sldMk cId="518197566" sldId="395"/>
        </pc:sldMkLst>
        <pc:spChg chg="mod">
          <ac:chgData name="Serif Salem" userId="93371da5-1b6a-4146-a736-4a3b0c81f0c2" providerId="ADAL" clId="{81D54346-70B1-49B5-BF67-3136F935CCAB}" dt="2025-06-14T16:41:17.814" v="959" actId="20577"/>
          <ac:spMkLst>
            <pc:docMk/>
            <pc:sldMk cId="518197566" sldId="395"/>
            <ac:spMk id="2" creationId="{B1A0FB60-58EB-DB4A-BB10-EE1685BD6367}"/>
          </ac:spMkLst>
        </pc:spChg>
        <pc:spChg chg="mod">
          <ac:chgData name="Serif Salem" userId="93371da5-1b6a-4146-a736-4a3b0c81f0c2" providerId="ADAL" clId="{81D54346-70B1-49B5-BF67-3136F935CCAB}" dt="2025-06-14T16:50:42.727" v="1157" actId="21"/>
          <ac:spMkLst>
            <pc:docMk/>
            <pc:sldMk cId="518197566" sldId="395"/>
            <ac:spMk id="4" creationId="{C643C2CA-BD39-7E3C-577F-67378A040AC8}"/>
          </ac:spMkLst>
        </pc:spChg>
        <pc:spChg chg="add mod">
          <ac:chgData name="Serif Salem" userId="93371da5-1b6a-4146-a736-4a3b0c81f0c2" providerId="ADAL" clId="{81D54346-70B1-49B5-BF67-3136F935CCAB}" dt="2025-06-14T17:42:10.396" v="1693" actId="12"/>
          <ac:spMkLst>
            <pc:docMk/>
            <pc:sldMk cId="518197566" sldId="395"/>
            <ac:spMk id="6" creationId="{BF531AD1-54D6-6224-E556-0AB1BD6859DF}"/>
          </ac:spMkLst>
        </pc:spChg>
        <pc:spChg chg="add mod">
          <ac:chgData name="Serif Salem" userId="93371da5-1b6a-4146-a736-4a3b0c81f0c2" providerId="ADAL" clId="{81D54346-70B1-49B5-BF67-3136F935CCAB}" dt="2025-06-14T16:53:54.155" v="1195" actId="20577"/>
          <ac:spMkLst>
            <pc:docMk/>
            <pc:sldMk cId="518197566" sldId="395"/>
            <ac:spMk id="8" creationId="{926976ED-06C2-59F3-58EB-6361456B2DC4}"/>
          </ac:spMkLst>
        </pc:spChg>
        <pc:spChg chg="add mod">
          <ac:chgData name="Serif Salem" userId="93371da5-1b6a-4146-a736-4a3b0c81f0c2" providerId="ADAL" clId="{81D54346-70B1-49B5-BF67-3136F935CCAB}" dt="2025-06-14T17:25:48.133" v="1620" actId="20577"/>
          <ac:spMkLst>
            <pc:docMk/>
            <pc:sldMk cId="518197566" sldId="395"/>
            <ac:spMk id="10" creationId="{DE6477E9-527C-F32A-8EE9-7127AE040EBB}"/>
          </ac:spMkLst>
        </pc:spChg>
        <pc:spChg chg="add mod">
          <ac:chgData name="Serif Salem" userId="93371da5-1b6a-4146-a736-4a3b0c81f0c2" providerId="ADAL" clId="{81D54346-70B1-49B5-BF67-3136F935CCAB}" dt="2025-06-14T17:02:05.418" v="1348" actId="403"/>
          <ac:spMkLst>
            <pc:docMk/>
            <pc:sldMk cId="518197566" sldId="395"/>
            <ac:spMk id="11" creationId="{A165BAEE-3C19-F82D-E2EA-5A64D23602FD}"/>
          </ac:spMkLst>
        </pc:spChg>
      </pc:sldChg>
      <pc:sldChg chg="addSp delSp modSp add mod addAnim delAnim modAnim">
        <pc:chgData name="Serif Salem" userId="93371da5-1b6a-4146-a736-4a3b0c81f0c2" providerId="ADAL" clId="{81D54346-70B1-49B5-BF67-3136F935CCAB}" dt="2025-06-14T18:13:25.177" v="1911" actId="208"/>
        <pc:sldMkLst>
          <pc:docMk/>
          <pc:sldMk cId="3971936107" sldId="396"/>
        </pc:sldMkLst>
        <pc:spChg chg="mod">
          <ac:chgData name="Serif Salem" userId="93371da5-1b6a-4146-a736-4a3b0c81f0c2" providerId="ADAL" clId="{81D54346-70B1-49B5-BF67-3136F935CCAB}" dt="2025-06-14T16:57:26.133" v="1251" actId="20577"/>
          <ac:spMkLst>
            <pc:docMk/>
            <pc:sldMk cId="3971936107" sldId="396"/>
            <ac:spMk id="2" creationId="{4C2D99D7-F447-B392-C390-C7D5CF28B085}"/>
          </ac:spMkLst>
        </pc:spChg>
        <pc:spChg chg="mod">
          <ac:chgData name="Serif Salem" userId="93371da5-1b6a-4146-a736-4a3b0c81f0c2" providerId="ADAL" clId="{81D54346-70B1-49B5-BF67-3136F935CCAB}" dt="2025-06-14T17:44:39.768" v="1722" actId="14100"/>
          <ac:spMkLst>
            <pc:docMk/>
            <pc:sldMk cId="3971936107" sldId="396"/>
            <ac:spMk id="4" creationId="{FC752411-5A08-EBDB-1698-09C2E45F95D5}"/>
          </ac:spMkLst>
        </pc:spChg>
        <pc:spChg chg="add mod">
          <ac:chgData name="Serif Salem" userId="93371da5-1b6a-4146-a736-4a3b0c81f0c2" providerId="ADAL" clId="{81D54346-70B1-49B5-BF67-3136F935CCAB}" dt="2025-06-14T17:47:39.457" v="1749" actId="1036"/>
          <ac:spMkLst>
            <pc:docMk/>
            <pc:sldMk cId="3971936107" sldId="396"/>
            <ac:spMk id="6" creationId="{61B8DDF7-4855-4B96-09D1-7536B7750D17}"/>
          </ac:spMkLst>
        </pc:spChg>
        <pc:spChg chg="add del">
          <ac:chgData name="Serif Salem" userId="93371da5-1b6a-4146-a736-4a3b0c81f0c2" providerId="ADAL" clId="{81D54346-70B1-49B5-BF67-3136F935CCAB}" dt="2025-06-14T17:46:12.044" v="1731" actId="11529"/>
          <ac:spMkLst>
            <pc:docMk/>
            <pc:sldMk cId="3971936107" sldId="396"/>
            <ac:spMk id="7" creationId="{599A61FF-E0CF-6929-1141-8E74FBBCD249}"/>
          </ac:spMkLst>
        </pc:spChg>
        <pc:spChg chg="add del mod">
          <ac:chgData name="Serif Salem" userId="93371da5-1b6a-4146-a736-4a3b0c81f0c2" providerId="ADAL" clId="{81D54346-70B1-49B5-BF67-3136F935CCAB}" dt="2025-06-14T17:47:53.124" v="1750" actId="478"/>
          <ac:spMkLst>
            <pc:docMk/>
            <pc:sldMk cId="3971936107" sldId="396"/>
            <ac:spMk id="8" creationId="{85BFCC8B-CA27-56B3-6723-33B7D0D6194E}"/>
          </ac:spMkLst>
        </pc:spChg>
        <pc:graphicFrameChg chg="add mod modGraphic">
          <ac:chgData name="Serif Salem" userId="93371da5-1b6a-4146-a736-4a3b0c81f0c2" providerId="ADAL" clId="{81D54346-70B1-49B5-BF67-3136F935CCAB}" dt="2025-06-14T18:12:52.359" v="1908"/>
          <ac:graphicFrameMkLst>
            <pc:docMk/>
            <pc:sldMk cId="3971936107" sldId="396"/>
            <ac:graphicFrameMk id="5" creationId="{3A3F73A7-60D1-3BF2-E9A3-4DB645E40149}"/>
          </ac:graphicFrameMkLst>
        </pc:graphicFrameChg>
        <pc:cxnChg chg="add mod">
          <ac:chgData name="Serif Salem" userId="93371da5-1b6a-4146-a736-4a3b0c81f0c2" providerId="ADAL" clId="{81D54346-70B1-49B5-BF67-3136F935CCAB}" dt="2025-06-14T17:52:02.611" v="1790" actId="208"/>
          <ac:cxnSpMkLst>
            <pc:docMk/>
            <pc:sldMk cId="3971936107" sldId="396"/>
            <ac:cxnSpMk id="10" creationId="{A0FF031E-2561-28B2-578B-016D686FB01E}"/>
          </ac:cxnSpMkLst>
        </pc:cxnChg>
        <pc:cxnChg chg="add mod">
          <ac:chgData name="Serif Salem" userId="93371da5-1b6a-4146-a736-4a3b0c81f0c2" providerId="ADAL" clId="{81D54346-70B1-49B5-BF67-3136F935CCAB}" dt="2025-06-14T18:12:01.831" v="1895" actId="14100"/>
          <ac:cxnSpMkLst>
            <pc:docMk/>
            <pc:sldMk cId="3971936107" sldId="396"/>
            <ac:cxnSpMk id="12" creationId="{A2584F78-D65B-F07D-1C31-A2DD0D905E4E}"/>
          </ac:cxnSpMkLst>
        </pc:cxnChg>
        <pc:cxnChg chg="add mod">
          <ac:chgData name="Serif Salem" userId="93371da5-1b6a-4146-a736-4a3b0c81f0c2" providerId="ADAL" clId="{81D54346-70B1-49B5-BF67-3136F935CCAB}" dt="2025-06-14T17:52:02.611" v="1790" actId="208"/>
          <ac:cxnSpMkLst>
            <pc:docMk/>
            <pc:sldMk cId="3971936107" sldId="396"/>
            <ac:cxnSpMk id="13" creationId="{F1B4302D-C7A1-2A19-AF18-FD60C346CD7C}"/>
          </ac:cxnSpMkLst>
        </pc:cxnChg>
        <pc:cxnChg chg="add mod">
          <ac:chgData name="Serif Salem" userId="93371da5-1b6a-4146-a736-4a3b0c81f0c2" providerId="ADAL" clId="{81D54346-70B1-49B5-BF67-3136F935CCAB}" dt="2025-06-14T18:11:58.326" v="1894" actId="14100"/>
          <ac:cxnSpMkLst>
            <pc:docMk/>
            <pc:sldMk cId="3971936107" sldId="396"/>
            <ac:cxnSpMk id="14" creationId="{C4778C05-2CBD-4BE8-D044-7CCA49E52D7F}"/>
          </ac:cxnSpMkLst>
        </pc:cxnChg>
        <pc:cxnChg chg="add mod">
          <ac:chgData name="Serif Salem" userId="93371da5-1b6a-4146-a736-4a3b0c81f0c2" providerId="ADAL" clId="{81D54346-70B1-49B5-BF67-3136F935CCAB}" dt="2025-06-14T18:12:10.603" v="1898" actId="14100"/>
          <ac:cxnSpMkLst>
            <pc:docMk/>
            <pc:sldMk cId="3971936107" sldId="396"/>
            <ac:cxnSpMk id="15" creationId="{98E2E262-F341-FCAD-E223-473F9E85659C}"/>
          </ac:cxnSpMkLst>
        </pc:cxnChg>
        <pc:cxnChg chg="add mod">
          <ac:chgData name="Serif Salem" userId="93371da5-1b6a-4146-a736-4a3b0c81f0c2" providerId="ADAL" clId="{81D54346-70B1-49B5-BF67-3136F935CCAB}" dt="2025-06-14T18:12:45.671" v="1907" actId="208"/>
          <ac:cxnSpMkLst>
            <pc:docMk/>
            <pc:sldMk cId="3971936107" sldId="396"/>
            <ac:cxnSpMk id="16" creationId="{633FBF21-93FD-195F-010A-26480826D5B9}"/>
          </ac:cxnSpMkLst>
        </pc:cxnChg>
        <pc:cxnChg chg="add mod">
          <ac:chgData name="Serif Salem" userId="93371da5-1b6a-4146-a736-4a3b0c81f0c2" providerId="ADAL" clId="{81D54346-70B1-49B5-BF67-3136F935CCAB}" dt="2025-06-14T17:52:45.721" v="1791" actId="208"/>
          <ac:cxnSpMkLst>
            <pc:docMk/>
            <pc:sldMk cId="3971936107" sldId="396"/>
            <ac:cxnSpMk id="17" creationId="{43568D1D-9128-F767-D14E-F9301EE51A71}"/>
          </ac:cxnSpMkLst>
        </pc:cxnChg>
        <pc:cxnChg chg="add mod">
          <ac:chgData name="Serif Salem" userId="93371da5-1b6a-4146-a736-4a3b0c81f0c2" providerId="ADAL" clId="{81D54346-70B1-49B5-BF67-3136F935CCAB}" dt="2025-06-14T17:52:02.611" v="1790" actId="208"/>
          <ac:cxnSpMkLst>
            <pc:docMk/>
            <pc:sldMk cId="3971936107" sldId="396"/>
            <ac:cxnSpMk id="18" creationId="{4B8C49DC-7A87-0F4B-9843-3EB52B3954D5}"/>
          </ac:cxnSpMkLst>
        </pc:cxnChg>
        <pc:cxnChg chg="add mod">
          <ac:chgData name="Serif Salem" userId="93371da5-1b6a-4146-a736-4a3b0c81f0c2" providerId="ADAL" clId="{81D54346-70B1-49B5-BF67-3136F935CCAB}" dt="2025-06-14T18:13:25.177" v="1911" actId="208"/>
          <ac:cxnSpMkLst>
            <pc:docMk/>
            <pc:sldMk cId="3971936107" sldId="396"/>
            <ac:cxnSpMk id="19" creationId="{716F7B98-38A0-86DB-C8F8-051D1EE82134}"/>
          </ac:cxnSpMkLst>
        </pc:cxnChg>
        <pc:cxnChg chg="add del mod">
          <ac:chgData name="Serif Salem" userId="93371da5-1b6a-4146-a736-4a3b0c81f0c2" providerId="ADAL" clId="{81D54346-70B1-49B5-BF67-3136F935CCAB}" dt="2025-06-14T18:13:25.177" v="1911" actId="208"/>
          <ac:cxnSpMkLst>
            <pc:docMk/>
            <pc:sldMk cId="3971936107" sldId="396"/>
            <ac:cxnSpMk id="20" creationId="{A29F0AAB-EA2F-1D14-A59F-DF057C816AD3}"/>
          </ac:cxnSpMkLst>
        </pc:cxnChg>
      </pc:sldChg>
      <pc:sldChg chg="modSp new mod">
        <pc:chgData name="Serif Salem" userId="93371da5-1b6a-4146-a736-4a3b0c81f0c2" providerId="ADAL" clId="{81D54346-70B1-49B5-BF67-3136F935CCAB}" dt="2025-06-14T17:10:42.191" v="1406"/>
        <pc:sldMkLst>
          <pc:docMk/>
          <pc:sldMk cId="334666795" sldId="397"/>
        </pc:sldMkLst>
        <pc:spChg chg="mod">
          <ac:chgData name="Serif Salem" userId="93371da5-1b6a-4146-a736-4a3b0c81f0c2" providerId="ADAL" clId="{81D54346-70B1-49B5-BF67-3136F935CCAB}" dt="2025-06-14T17:10:13.915" v="1403" actId="20577"/>
          <ac:spMkLst>
            <pc:docMk/>
            <pc:sldMk cId="334666795" sldId="397"/>
            <ac:spMk id="2" creationId="{99AB6A70-F01A-1D9D-2AB5-457C4ACC82F1}"/>
          </ac:spMkLst>
        </pc:spChg>
        <pc:spChg chg="mod">
          <ac:chgData name="Serif Salem" userId="93371da5-1b6a-4146-a736-4a3b0c81f0c2" providerId="ADAL" clId="{81D54346-70B1-49B5-BF67-3136F935CCAB}" dt="2025-06-14T17:10:42.191" v="1406"/>
          <ac:spMkLst>
            <pc:docMk/>
            <pc:sldMk cId="334666795" sldId="397"/>
            <ac:spMk id="4" creationId="{C96DD71E-5B9D-0AC5-A3D9-A7CFFF95A34A}"/>
          </ac:spMkLst>
        </pc:spChg>
      </pc:sldChg>
      <pc:sldChg chg="addSp delSp modSp add mod delAnim modAnim">
        <pc:chgData name="Serif Salem" userId="93371da5-1b6a-4146-a736-4a3b0c81f0c2" providerId="ADAL" clId="{81D54346-70B1-49B5-BF67-3136F935CCAB}" dt="2025-06-14T17:17:15.589" v="1467" actId="20577"/>
        <pc:sldMkLst>
          <pc:docMk/>
          <pc:sldMk cId="3221798238" sldId="398"/>
        </pc:sldMkLst>
        <pc:spChg chg="mod">
          <ac:chgData name="Serif Salem" userId="93371da5-1b6a-4146-a736-4a3b0c81f0c2" providerId="ADAL" clId="{81D54346-70B1-49B5-BF67-3136F935CCAB}" dt="2025-06-14T17:11:41.266" v="1409" actId="20577"/>
          <ac:spMkLst>
            <pc:docMk/>
            <pc:sldMk cId="3221798238" sldId="398"/>
            <ac:spMk id="2" creationId="{491E9155-CAFC-5C22-5059-DF61A54F55E1}"/>
          </ac:spMkLst>
        </pc:spChg>
        <pc:graphicFrameChg chg="del">
          <ac:chgData name="Serif Salem" userId="93371da5-1b6a-4146-a736-4a3b0c81f0c2" providerId="ADAL" clId="{81D54346-70B1-49B5-BF67-3136F935CCAB}" dt="2025-06-14T17:12:16.622" v="1414" actId="478"/>
          <ac:graphicFrameMkLst>
            <pc:docMk/>
            <pc:sldMk cId="3221798238" sldId="398"/>
            <ac:graphicFrameMk id="5" creationId="{8D9672EF-A435-4611-697C-3CDE6185F2B6}"/>
          </ac:graphicFrameMkLst>
        </pc:graphicFrameChg>
        <pc:graphicFrameChg chg="del">
          <ac:chgData name="Serif Salem" userId="93371da5-1b6a-4146-a736-4a3b0c81f0c2" providerId="ADAL" clId="{81D54346-70B1-49B5-BF67-3136F935CCAB}" dt="2025-06-14T17:12:19.301" v="1415" actId="478"/>
          <ac:graphicFrameMkLst>
            <pc:docMk/>
            <pc:sldMk cId="3221798238" sldId="398"/>
            <ac:graphicFrameMk id="6" creationId="{D5B3C3CF-C6E9-D086-FBCF-FEC2DE0A6B1F}"/>
          </ac:graphicFrameMkLst>
        </pc:graphicFrameChg>
        <pc:graphicFrameChg chg="add mod modGraphic">
          <ac:chgData name="Serif Salem" userId="93371da5-1b6a-4146-a736-4a3b0c81f0c2" providerId="ADAL" clId="{81D54346-70B1-49B5-BF67-3136F935CCAB}" dt="2025-06-14T17:17:15.589" v="1467" actId="20577"/>
          <ac:graphicFrameMkLst>
            <pc:docMk/>
            <pc:sldMk cId="3221798238" sldId="398"/>
            <ac:graphicFrameMk id="7" creationId="{91F8FEB6-1D9C-A332-5366-32DDBB8F2A55}"/>
          </ac:graphicFrameMkLst>
        </pc:graphicFrameChg>
        <pc:graphicFrameChg chg="add mod">
          <ac:chgData name="Serif Salem" userId="93371da5-1b6a-4146-a736-4a3b0c81f0c2" providerId="ADAL" clId="{81D54346-70B1-49B5-BF67-3136F935CCAB}" dt="2025-06-14T17:12:32.971" v="1418" actId="1076"/>
          <ac:graphicFrameMkLst>
            <pc:docMk/>
            <pc:sldMk cId="3221798238" sldId="398"/>
            <ac:graphicFrameMk id="8" creationId="{DAE351BA-3238-818B-90CF-C3812C6951F5}"/>
          </ac:graphicFrameMkLst>
        </pc:graphicFrameChg>
      </pc:sldChg>
      <pc:sldChg chg="addSp delSp modSp add mod delAnim modAnim">
        <pc:chgData name="Serif Salem" userId="93371da5-1b6a-4146-a736-4a3b0c81f0c2" providerId="ADAL" clId="{81D54346-70B1-49B5-BF67-3136F935CCAB}" dt="2025-06-14T17:53:29.590" v="1793" actId="14100"/>
        <pc:sldMkLst>
          <pc:docMk/>
          <pc:sldMk cId="1888862870" sldId="399"/>
        </pc:sldMkLst>
        <pc:spChg chg="mod">
          <ac:chgData name="Serif Salem" userId="93371da5-1b6a-4146-a736-4a3b0c81f0c2" providerId="ADAL" clId="{81D54346-70B1-49B5-BF67-3136F935CCAB}" dt="2025-06-14T17:11:50.310" v="1411" actId="20577"/>
          <ac:spMkLst>
            <pc:docMk/>
            <pc:sldMk cId="1888862870" sldId="399"/>
            <ac:spMk id="2" creationId="{BD72F8F8-CFE4-2340-4F93-5EA055F815D4}"/>
          </ac:spMkLst>
        </pc:spChg>
        <pc:spChg chg="add mod">
          <ac:chgData name="Serif Salem" userId="93371da5-1b6a-4146-a736-4a3b0c81f0c2" providerId="ADAL" clId="{81D54346-70B1-49B5-BF67-3136F935CCAB}" dt="2025-06-14T17:21:17.707" v="1549" actId="20577"/>
          <ac:spMkLst>
            <pc:docMk/>
            <pc:sldMk cId="1888862870" sldId="399"/>
            <ac:spMk id="5" creationId="{C902FEC9-255B-AD71-B4DA-39C3E02F89AE}"/>
          </ac:spMkLst>
        </pc:spChg>
        <pc:spChg chg="mod">
          <ac:chgData name="Serif Salem" userId="93371da5-1b6a-4146-a736-4a3b0c81f0c2" providerId="ADAL" clId="{81D54346-70B1-49B5-BF67-3136F935CCAB}" dt="2025-06-14T17:53:29.590" v="1793" actId="14100"/>
          <ac:spMkLst>
            <pc:docMk/>
            <pc:sldMk cId="1888862870" sldId="399"/>
            <ac:spMk id="6" creationId="{5D99D7BC-82DB-C831-E63B-6E46ECE97DDA}"/>
          </ac:spMkLst>
        </pc:spChg>
        <pc:spChg chg="del">
          <ac:chgData name="Serif Salem" userId="93371da5-1b6a-4146-a736-4a3b0c81f0c2" providerId="ADAL" clId="{81D54346-70B1-49B5-BF67-3136F935CCAB}" dt="2025-06-14T17:19:48.951" v="1527" actId="478"/>
          <ac:spMkLst>
            <pc:docMk/>
            <pc:sldMk cId="1888862870" sldId="399"/>
            <ac:spMk id="10" creationId="{3617612D-17BF-5A47-8A35-49C94FB59DDD}"/>
          </ac:spMkLst>
        </pc:spChg>
        <pc:spChg chg="del">
          <ac:chgData name="Serif Salem" userId="93371da5-1b6a-4146-a736-4a3b0c81f0c2" providerId="ADAL" clId="{81D54346-70B1-49B5-BF67-3136F935CCAB}" dt="2025-06-14T17:19:52.806" v="1528" actId="478"/>
          <ac:spMkLst>
            <pc:docMk/>
            <pc:sldMk cId="1888862870" sldId="399"/>
            <ac:spMk id="11" creationId="{D3A6F756-8D99-7710-A17E-8DADCFB6959C}"/>
          </ac:spMkLst>
        </pc:spChg>
      </pc:sldChg>
      <pc:sldChg chg="addSp modSp add mod modAnim">
        <pc:chgData name="Serif Salem" userId="93371da5-1b6a-4146-a736-4a3b0c81f0c2" providerId="ADAL" clId="{81D54346-70B1-49B5-BF67-3136F935CCAB}" dt="2025-06-14T18:14:21.984" v="1918"/>
        <pc:sldMkLst>
          <pc:docMk/>
          <pc:sldMk cId="21018508" sldId="400"/>
        </pc:sldMkLst>
        <pc:spChg chg="mod">
          <ac:chgData name="Serif Salem" userId="93371da5-1b6a-4146-a736-4a3b0c81f0c2" providerId="ADAL" clId="{81D54346-70B1-49B5-BF67-3136F935CCAB}" dt="2025-06-14T17:11:55.203" v="1413" actId="20577"/>
          <ac:spMkLst>
            <pc:docMk/>
            <pc:sldMk cId="21018508" sldId="400"/>
            <ac:spMk id="2" creationId="{5DD898FF-B060-930F-A9BF-241F3876B5B3}"/>
          </ac:spMkLst>
        </pc:spChg>
        <pc:spChg chg="mod">
          <ac:chgData name="Serif Salem" userId="93371da5-1b6a-4146-a736-4a3b0c81f0c2" providerId="ADAL" clId="{81D54346-70B1-49B5-BF67-3136F935CCAB}" dt="2025-06-14T17:59:48.321" v="1876" actId="404"/>
          <ac:spMkLst>
            <pc:docMk/>
            <pc:sldMk cId="21018508" sldId="400"/>
            <ac:spMk id="4" creationId="{9887D2B5-43F8-1DA9-5E13-95D1E05BFB22}"/>
          </ac:spMkLst>
        </pc:spChg>
        <pc:spChg chg="add mod">
          <ac:chgData name="Serif Salem" userId="93371da5-1b6a-4146-a736-4a3b0c81f0c2" providerId="ADAL" clId="{81D54346-70B1-49B5-BF67-3136F935CCAB}" dt="2025-06-14T17:55:58.574" v="1829" actId="1035"/>
          <ac:spMkLst>
            <pc:docMk/>
            <pc:sldMk cId="21018508" sldId="400"/>
            <ac:spMk id="6" creationId="{B1D40F80-BEE6-0865-71AF-82B7612DFA44}"/>
          </ac:spMkLst>
        </pc:spChg>
        <pc:graphicFrameChg chg="mod modGraphic">
          <ac:chgData name="Serif Salem" userId="93371da5-1b6a-4146-a736-4a3b0c81f0c2" providerId="ADAL" clId="{81D54346-70B1-49B5-BF67-3136F935CCAB}" dt="2025-06-14T18:14:21.984" v="1918"/>
          <ac:graphicFrameMkLst>
            <pc:docMk/>
            <pc:sldMk cId="21018508" sldId="400"/>
            <ac:graphicFrameMk id="5" creationId="{47C209FB-B766-5400-D443-0BCD45FDAAFD}"/>
          </ac:graphicFrameMkLst>
        </pc:graphicFrameChg>
        <pc:cxnChg chg="add mod">
          <ac:chgData name="Serif Salem" userId="93371da5-1b6a-4146-a736-4a3b0c81f0c2" providerId="ADAL" clId="{81D54346-70B1-49B5-BF67-3136F935CCAB}" dt="2025-06-14T17:58:13.153" v="1864" actId="14100"/>
          <ac:cxnSpMkLst>
            <pc:docMk/>
            <pc:sldMk cId="21018508" sldId="400"/>
            <ac:cxnSpMk id="7" creationId="{6C769D23-B0E6-B944-EC52-6549A7D3BDF7}"/>
          </ac:cxnSpMkLst>
        </pc:cxnChg>
        <pc:cxnChg chg="add mod">
          <ac:chgData name="Serif Salem" userId="93371da5-1b6a-4146-a736-4a3b0c81f0c2" providerId="ADAL" clId="{81D54346-70B1-49B5-BF67-3136F935CCAB}" dt="2025-06-14T17:58:11.299" v="1863" actId="14100"/>
          <ac:cxnSpMkLst>
            <pc:docMk/>
            <pc:sldMk cId="21018508" sldId="400"/>
            <ac:cxnSpMk id="9" creationId="{C9D03DD7-F21D-426A-690F-8679EE492060}"/>
          </ac:cxnSpMkLst>
        </pc:cxnChg>
        <pc:cxnChg chg="add mod">
          <ac:chgData name="Serif Salem" userId="93371da5-1b6a-4146-a736-4a3b0c81f0c2" providerId="ADAL" clId="{81D54346-70B1-49B5-BF67-3136F935CCAB}" dt="2025-06-14T18:14:11.469" v="1916" actId="14100"/>
          <ac:cxnSpMkLst>
            <pc:docMk/>
            <pc:sldMk cId="21018508" sldId="400"/>
            <ac:cxnSpMk id="11" creationId="{67D5E9EE-79F2-9A6D-79AE-E201B00C4079}"/>
          </ac:cxnSpMkLst>
        </pc:cxnChg>
        <pc:cxnChg chg="add mod">
          <ac:chgData name="Serif Salem" userId="93371da5-1b6a-4146-a736-4a3b0c81f0c2" providerId="ADAL" clId="{81D54346-70B1-49B5-BF67-3136F935CCAB}" dt="2025-06-14T18:14:08.394" v="1915" actId="14100"/>
          <ac:cxnSpMkLst>
            <pc:docMk/>
            <pc:sldMk cId="21018508" sldId="400"/>
            <ac:cxnSpMk id="17" creationId="{B7C8618B-2618-18A9-81F4-BE4297B504DB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E8C648-1DD9-4DFE-931B-DB9DF0C8ABE5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EDC2AAA-639C-4552-ACFC-D24D0AAE231B}">
      <dgm:prSet/>
      <dgm:spPr/>
      <dgm:t>
        <a:bodyPr/>
        <a:lstStyle/>
        <a:p>
          <a:r>
            <a:rPr lang="en-GB" b="1"/>
            <a:t>Decomposition - </a:t>
          </a:r>
          <a:r>
            <a:rPr lang="en-GB"/>
            <a:t>Break the riddle into smaller clues:</a:t>
          </a:r>
        </a:p>
      </dgm:t>
    </dgm:pt>
    <dgm:pt modelId="{874B104A-073E-4E40-8F94-E53CE7342034}" type="parTrans" cxnId="{3B61D317-D362-414A-A417-38D81C45B74C}">
      <dgm:prSet/>
      <dgm:spPr/>
      <dgm:t>
        <a:bodyPr/>
        <a:lstStyle/>
        <a:p>
          <a:endParaRPr lang="en-GB"/>
        </a:p>
      </dgm:t>
    </dgm:pt>
    <dgm:pt modelId="{C09801D5-F800-47FC-8273-2EBAE26AC07B}" type="sibTrans" cxnId="{3B61D317-D362-414A-A417-38D81C45B74C}">
      <dgm:prSet/>
      <dgm:spPr/>
      <dgm:t>
        <a:bodyPr/>
        <a:lstStyle/>
        <a:p>
          <a:endParaRPr lang="en-GB"/>
        </a:p>
      </dgm:t>
    </dgm:pt>
    <dgm:pt modelId="{F62347C9-2467-49B9-8CAF-7205BA938248}">
      <dgm:prSet/>
      <dgm:spPr/>
      <dgm:t>
        <a:bodyPr/>
        <a:lstStyle/>
        <a:p>
          <a:r>
            <a:rPr lang="en-GB"/>
            <a:t>“Beginning of everything”</a:t>
          </a:r>
        </a:p>
      </dgm:t>
    </dgm:pt>
    <dgm:pt modelId="{DEDDA798-7DD2-4A5D-847B-695A870A6A31}" type="parTrans" cxnId="{4C1514B9-2DF3-47FA-B697-A79CA12D1EB7}">
      <dgm:prSet/>
      <dgm:spPr/>
      <dgm:t>
        <a:bodyPr/>
        <a:lstStyle/>
        <a:p>
          <a:endParaRPr lang="en-GB"/>
        </a:p>
      </dgm:t>
    </dgm:pt>
    <dgm:pt modelId="{7D98A58E-E6C5-4C9E-B99C-48B40DC97EE3}" type="sibTrans" cxnId="{4C1514B9-2DF3-47FA-B697-A79CA12D1EB7}">
      <dgm:prSet/>
      <dgm:spPr/>
      <dgm:t>
        <a:bodyPr/>
        <a:lstStyle/>
        <a:p>
          <a:endParaRPr lang="en-GB"/>
        </a:p>
      </dgm:t>
    </dgm:pt>
    <dgm:pt modelId="{143E2DC6-C6C7-4880-9A71-1B4FDB6FF26C}">
      <dgm:prSet/>
      <dgm:spPr/>
      <dgm:t>
        <a:bodyPr/>
        <a:lstStyle/>
        <a:p>
          <a:r>
            <a:rPr lang="en-GB"/>
            <a:t>“End of everywhere”</a:t>
          </a:r>
        </a:p>
      </dgm:t>
    </dgm:pt>
    <dgm:pt modelId="{72C2D487-AE8F-4308-B742-14EA7AFA9DBB}" type="parTrans" cxnId="{5AACC779-9AC3-4C26-97FB-2F7874F7C8E6}">
      <dgm:prSet/>
      <dgm:spPr/>
      <dgm:t>
        <a:bodyPr/>
        <a:lstStyle/>
        <a:p>
          <a:endParaRPr lang="en-GB"/>
        </a:p>
      </dgm:t>
    </dgm:pt>
    <dgm:pt modelId="{2870F878-6E68-4432-B8B2-6D7A8E528F90}" type="sibTrans" cxnId="{5AACC779-9AC3-4C26-97FB-2F7874F7C8E6}">
      <dgm:prSet/>
      <dgm:spPr/>
      <dgm:t>
        <a:bodyPr/>
        <a:lstStyle/>
        <a:p>
          <a:endParaRPr lang="en-GB"/>
        </a:p>
      </dgm:t>
    </dgm:pt>
    <dgm:pt modelId="{BDAEF7A3-DD56-4B6B-908C-1487E1486838}">
      <dgm:prSet/>
      <dgm:spPr/>
      <dgm:t>
        <a:bodyPr/>
        <a:lstStyle/>
        <a:p>
          <a:r>
            <a:rPr lang="en-GB"/>
            <a:t>“Beginning of eternity”</a:t>
          </a:r>
        </a:p>
      </dgm:t>
    </dgm:pt>
    <dgm:pt modelId="{D7E83934-FEA4-4013-A1C6-0BB57F5A6965}" type="parTrans" cxnId="{8EC9372C-482F-4362-BFDF-7BC7EB769FF1}">
      <dgm:prSet/>
      <dgm:spPr/>
      <dgm:t>
        <a:bodyPr/>
        <a:lstStyle/>
        <a:p>
          <a:endParaRPr lang="en-GB"/>
        </a:p>
      </dgm:t>
    </dgm:pt>
    <dgm:pt modelId="{C72CE0E1-560E-4297-9854-19DAAECC2297}" type="sibTrans" cxnId="{8EC9372C-482F-4362-BFDF-7BC7EB769FF1}">
      <dgm:prSet/>
      <dgm:spPr/>
      <dgm:t>
        <a:bodyPr/>
        <a:lstStyle/>
        <a:p>
          <a:endParaRPr lang="en-GB"/>
        </a:p>
      </dgm:t>
    </dgm:pt>
    <dgm:pt modelId="{E2EE89F0-E2A5-485D-8270-6B24143515F7}">
      <dgm:prSet/>
      <dgm:spPr/>
      <dgm:t>
        <a:bodyPr/>
        <a:lstStyle/>
        <a:p>
          <a:r>
            <a:rPr lang="en-GB"/>
            <a:t>“End of time”</a:t>
          </a:r>
        </a:p>
      </dgm:t>
    </dgm:pt>
    <dgm:pt modelId="{7F085D85-D524-4707-BD21-87605C4015B5}" type="parTrans" cxnId="{C09208EE-73A9-48A4-AC6C-6FEFC5159439}">
      <dgm:prSet/>
      <dgm:spPr/>
      <dgm:t>
        <a:bodyPr/>
        <a:lstStyle/>
        <a:p>
          <a:endParaRPr lang="en-GB"/>
        </a:p>
      </dgm:t>
    </dgm:pt>
    <dgm:pt modelId="{9CD321A7-F928-4B80-BD3D-67B7597B7B87}" type="sibTrans" cxnId="{C09208EE-73A9-48A4-AC6C-6FEFC5159439}">
      <dgm:prSet/>
      <dgm:spPr/>
      <dgm:t>
        <a:bodyPr/>
        <a:lstStyle/>
        <a:p>
          <a:endParaRPr lang="en-GB"/>
        </a:p>
      </dgm:t>
    </dgm:pt>
    <dgm:pt modelId="{6CB61A5B-9F8F-47E3-8919-84304A75E6EA}">
      <dgm:prSet/>
      <dgm:spPr/>
      <dgm:t>
        <a:bodyPr/>
        <a:lstStyle/>
        <a:p>
          <a:r>
            <a:rPr lang="en-GB"/>
            <a:t>“End of space”</a:t>
          </a:r>
        </a:p>
      </dgm:t>
    </dgm:pt>
    <dgm:pt modelId="{2065F3B5-1D8F-4031-8AB5-D32956378165}" type="parTrans" cxnId="{06540C44-0E89-400A-AAA1-10F5C837861A}">
      <dgm:prSet/>
      <dgm:spPr/>
      <dgm:t>
        <a:bodyPr/>
        <a:lstStyle/>
        <a:p>
          <a:endParaRPr lang="en-GB"/>
        </a:p>
      </dgm:t>
    </dgm:pt>
    <dgm:pt modelId="{10ECECF6-05E3-4565-BFCF-2C62344F4A8F}" type="sibTrans" cxnId="{06540C44-0E89-400A-AAA1-10F5C837861A}">
      <dgm:prSet/>
      <dgm:spPr/>
      <dgm:t>
        <a:bodyPr/>
        <a:lstStyle/>
        <a:p>
          <a:endParaRPr lang="en-GB"/>
        </a:p>
      </dgm:t>
    </dgm:pt>
    <dgm:pt modelId="{D572238E-7800-4C1A-ABA9-CD040A32727D}">
      <dgm:prSet/>
      <dgm:spPr/>
      <dgm:t>
        <a:bodyPr/>
        <a:lstStyle/>
        <a:p>
          <a:r>
            <a:rPr lang="en-GB" b="1"/>
            <a:t>Pattern Recognition - </a:t>
          </a:r>
          <a:r>
            <a:rPr lang="en-GB"/>
            <a:t>Look for similarities:</a:t>
          </a:r>
        </a:p>
      </dgm:t>
    </dgm:pt>
    <dgm:pt modelId="{BFC37D1D-B135-41F0-9B1F-114434761A6C}" type="parTrans" cxnId="{D5BF73CE-2693-4CB6-B880-303AABC53327}">
      <dgm:prSet/>
      <dgm:spPr/>
      <dgm:t>
        <a:bodyPr/>
        <a:lstStyle/>
        <a:p>
          <a:endParaRPr lang="en-GB"/>
        </a:p>
      </dgm:t>
    </dgm:pt>
    <dgm:pt modelId="{ABC22B07-3BB2-4067-9CA9-01E5125C438B}" type="sibTrans" cxnId="{D5BF73CE-2693-4CB6-B880-303AABC53327}">
      <dgm:prSet/>
      <dgm:spPr/>
      <dgm:t>
        <a:bodyPr/>
        <a:lstStyle/>
        <a:p>
          <a:endParaRPr lang="en-GB"/>
        </a:p>
      </dgm:t>
    </dgm:pt>
    <dgm:pt modelId="{5FA57AFD-95E5-4D8A-A083-2EAE1834671B}">
      <dgm:prSet/>
      <dgm:spPr/>
      <dgm:t>
        <a:bodyPr/>
        <a:lstStyle/>
        <a:p>
          <a:r>
            <a:rPr lang="en-GB"/>
            <a:t>“Beginning of” appears twice</a:t>
          </a:r>
        </a:p>
      </dgm:t>
    </dgm:pt>
    <dgm:pt modelId="{92B9556A-7DC3-45D3-A110-19F8A54C44B2}" type="parTrans" cxnId="{0C9DD333-89E9-446D-9052-D5F896B69715}">
      <dgm:prSet/>
      <dgm:spPr/>
      <dgm:t>
        <a:bodyPr/>
        <a:lstStyle/>
        <a:p>
          <a:endParaRPr lang="en-GB"/>
        </a:p>
      </dgm:t>
    </dgm:pt>
    <dgm:pt modelId="{4AA99ACE-C0DE-481C-84F2-F41ABA88CE4A}" type="sibTrans" cxnId="{0C9DD333-89E9-446D-9052-D5F896B69715}">
      <dgm:prSet/>
      <dgm:spPr/>
      <dgm:t>
        <a:bodyPr/>
        <a:lstStyle/>
        <a:p>
          <a:endParaRPr lang="en-GB"/>
        </a:p>
      </dgm:t>
    </dgm:pt>
    <dgm:pt modelId="{CDE8F805-0BE7-473F-9F7E-4AAB01AFB75D}">
      <dgm:prSet/>
      <dgm:spPr/>
      <dgm:t>
        <a:bodyPr/>
        <a:lstStyle/>
        <a:p>
          <a:r>
            <a:rPr lang="en-GB"/>
            <a:t>“End of” appears three times</a:t>
          </a:r>
        </a:p>
      </dgm:t>
    </dgm:pt>
    <dgm:pt modelId="{7BBA3A7F-3239-4764-8DC2-70E9368C9405}" type="parTrans" cxnId="{1D3FCBE1-0D84-4EDC-9A34-9D971D6AB9B9}">
      <dgm:prSet/>
      <dgm:spPr/>
      <dgm:t>
        <a:bodyPr/>
        <a:lstStyle/>
        <a:p>
          <a:endParaRPr lang="en-GB"/>
        </a:p>
      </dgm:t>
    </dgm:pt>
    <dgm:pt modelId="{60E835CB-1F89-4074-9ED5-280BF75A7DFF}" type="sibTrans" cxnId="{1D3FCBE1-0D84-4EDC-9A34-9D971D6AB9B9}">
      <dgm:prSet/>
      <dgm:spPr/>
      <dgm:t>
        <a:bodyPr/>
        <a:lstStyle/>
        <a:p>
          <a:endParaRPr lang="en-GB"/>
        </a:p>
      </dgm:t>
    </dgm:pt>
    <dgm:pt modelId="{D582CC54-63FD-4DB1-914E-1B1561103EF3}">
      <dgm:prSet/>
      <dgm:spPr/>
      <dgm:t>
        <a:bodyPr/>
        <a:lstStyle/>
        <a:p>
          <a:r>
            <a:rPr lang="en-GB"/>
            <a:t>All terms are abstract (everything, everywhere, eternity, time, space)</a:t>
          </a:r>
        </a:p>
      </dgm:t>
    </dgm:pt>
    <dgm:pt modelId="{1E73BF70-9540-4BDE-BCFD-49DBF1C427EB}" type="parTrans" cxnId="{FDC04A14-C414-478C-B669-192425860309}">
      <dgm:prSet/>
      <dgm:spPr/>
      <dgm:t>
        <a:bodyPr/>
        <a:lstStyle/>
        <a:p>
          <a:endParaRPr lang="en-GB"/>
        </a:p>
      </dgm:t>
    </dgm:pt>
    <dgm:pt modelId="{8AED61D9-9290-4204-BAC1-594B28BBCD54}" type="sibTrans" cxnId="{FDC04A14-C414-478C-B669-192425860309}">
      <dgm:prSet/>
      <dgm:spPr/>
      <dgm:t>
        <a:bodyPr/>
        <a:lstStyle/>
        <a:p>
          <a:endParaRPr lang="en-GB"/>
        </a:p>
      </dgm:t>
    </dgm:pt>
    <dgm:pt modelId="{CC6EBB4F-1D76-4E32-807C-01C0EE61A833}">
      <dgm:prSet/>
      <dgm:spPr/>
      <dgm:t>
        <a:bodyPr/>
        <a:lstStyle/>
        <a:p>
          <a:r>
            <a:rPr lang="en-GB"/>
            <a:t>Could this be symbolic, not literal?</a:t>
          </a:r>
        </a:p>
      </dgm:t>
    </dgm:pt>
    <dgm:pt modelId="{E8FD648B-33DC-4588-A716-38EC2B232A83}" type="parTrans" cxnId="{00F54357-3939-43C9-A162-DA0E62DACA29}">
      <dgm:prSet/>
      <dgm:spPr/>
      <dgm:t>
        <a:bodyPr/>
        <a:lstStyle/>
        <a:p>
          <a:endParaRPr lang="en-GB"/>
        </a:p>
      </dgm:t>
    </dgm:pt>
    <dgm:pt modelId="{5157BEF0-99B4-4844-B67B-C2E704CEA4E7}" type="sibTrans" cxnId="{00F54357-3939-43C9-A162-DA0E62DACA29}">
      <dgm:prSet/>
      <dgm:spPr/>
      <dgm:t>
        <a:bodyPr/>
        <a:lstStyle/>
        <a:p>
          <a:endParaRPr lang="en-GB"/>
        </a:p>
      </dgm:t>
    </dgm:pt>
    <dgm:pt modelId="{F1B5DBFE-5D97-498E-9B2B-175AEFDBB827}">
      <dgm:prSet/>
      <dgm:spPr/>
      <dgm:t>
        <a:bodyPr/>
        <a:lstStyle/>
        <a:p>
          <a:r>
            <a:rPr lang="en-GB" b="1"/>
            <a:t>Abstraction - </a:t>
          </a:r>
          <a:r>
            <a:rPr lang="en-GB"/>
            <a:t>Focus on symbolic meaning, not real objects:</a:t>
          </a:r>
        </a:p>
      </dgm:t>
    </dgm:pt>
    <dgm:pt modelId="{AA412460-B737-4A39-88FC-A723D402BC8B}" type="parTrans" cxnId="{19414FEE-2D1E-404D-A3C2-CE69DE3376DF}">
      <dgm:prSet/>
      <dgm:spPr/>
      <dgm:t>
        <a:bodyPr/>
        <a:lstStyle/>
        <a:p>
          <a:endParaRPr lang="en-GB"/>
        </a:p>
      </dgm:t>
    </dgm:pt>
    <dgm:pt modelId="{E86E00DB-CCF5-4495-8C54-ACD90BF98BB7}" type="sibTrans" cxnId="{19414FEE-2D1E-404D-A3C2-CE69DE3376DF}">
      <dgm:prSet/>
      <dgm:spPr/>
      <dgm:t>
        <a:bodyPr/>
        <a:lstStyle/>
        <a:p>
          <a:endParaRPr lang="en-GB"/>
        </a:p>
      </dgm:t>
    </dgm:pt>
    <dgm:pt modelId="{2BB714A4-8D7B-443C-AAE8-2EE10133C9A6}">
      <dgm:prSet/>
      <dgm:spPr/>
      <dgm:t>
        <a:bodyPr/>
        <a:lstStyle/>
        <a:p>
          <a:r>
            <a:rPr lang="en-GB"/>
            <a:t>It’s not a physical thing; it's a </a:t>
          </a:r>
          <a:r>
            <a:rPr lang="en-GB" b="1"/>
            <a:t>concept or letter</a:t>
          </a:r>
          <a:endParaRPr lang="en-GB"/>
        </a:p>
      </dgm:t>
    </dgm:pt>
    <dgm:pt modelId="{512FCC93-0AFB-42AD-9955-00D3737931B9}" type="parTrans" cxnId="{49394D8F-813B-489B-9425-DCAA30135092}">
      <dgm:prSet/>
      <dgm:spPr/>
      <dgm:t>
        <a:bodyPr/>
        <a:lstStyle/>
        <a:p>
          <a:endParaRPr lang="en-GB"/>
        </a:p>
      </dgm:t>
    </dgm:pt>
    <dgm:pt modelId="{B37F2B03-09E4-430B-AC55-019E4F1EFAB0}" type="sibTrans" cxnId="{49394D8F-813B-489B-9425-DCAA30135092}">
      <dgm:prSet/>
      <dgm:spPr/>
      <dgm:t>
        <a:bodyPr/>
        <a:lstStyle/>
        <a:p>
          <a:endParaRPr lang="en-GB"/>
        </a:p>
      </dgm:t>
    </dgm:pt>
    <dgm:pt modelId="{0D274F8A-32FC-480B-AB76-88C710537D07}">
      <dgm:prSet/>
      <dgm:spPr/>
      <dgm:t>
        <a:bodyPr/>
        <a:lstStyle/>
        <a:p>
          <a:r>
            <a:rPr lang="en-GB"/>
            <a:t>Each line refers to </a:t>
          </a:r>
          <a:r>
            <a:rPr lang="en-GB" b="1"/>
            <a:t>positions</a:t>
          </a:r>
          <a:r>
            <a:rPr lang="en-GB"/>
            <a:t> in words</a:t>
          </a:r>
        </a:p>
      </dgm:t>
    </dgm:pt>
    <dgm:pt modelId="{1854A1CA-3D4E-4DE6-B2A4-DDE4F4E4FFEC}" type="parTrans" cxnId="{CED22D2E-4999-4C5C-92C8-CB75AA275F5F}">
      <dgm:prSet/>
      <dgm:spPr/>
      <dgm:t>
        <a:bodyPr/>
        <a:lstStyle/>
        <a:p>
          <a:endParaRPr lang="en-GB"/>
        </a:p>
      </dgm:t>
    </dgm:pt>
    <dgm:pt modelId="{40090A88-13DD-4A11-9D84-A815E8B15778}" type="sibTrans" cxnId="{CED22D2E-4999-4C5C-92C8-CB75AA275F5F}">
      <dgm:prSet/>
      <dgm:spPr/>
      <dgm:t>
        <a:bodyPr/>
        <a:lstStyle/>
        <a:p>
          <a:endParaRPr lang="en-GB"/>
        </a:p>
      </dgm:t>
    </dgm:pt>
    <dgm:pt modelId="{4861B303-6E30-4D54-9B05-3EE3460B6962}">
      <dgm:prSet/>
      <dgm:spPr/>
      <dgm:t>
        <a:bodyPr/>
        <a:lstStyle/>
        <a:p>
          <a:r>
            <a:rPr lang="en-GB"/>
            <a:t>Think of something small but present in all—</a:t>
          </a:r>
          <a:r>
            <a:rPr lang="en-GB" b="1"/>
            <a:t>a letter</a:t>
          </a:r>
          <a:endParaRPr lang="en-GB"/>
        </a:p>
      </dgm:t>
    </dgm:pt>
    <dgm:pt modelId="{420D7101-DB40-43A5-9861-D751590296B2}" type="parTrans" cxnId="{B9A81938-9332-43D9-A303-525B3641C44A}">
      <dgm:prSet/>
      <dgm:spPr/>
      <dgm:t>
        <a:bodyPr/>
        <a:lstStyle/>
        <a:p>
          <a:endParaRPr lang="en-GB"/>
        </a:p>
      </dgm:t>
    </dgm:pt>
    <dgm:pt modelId="{A21F7AB5-8CA4-45BD-8DB0-3FEED5DB5A45}" type="sibTrans" cxnId="{B9A81938-9332-43D9-A303-525B3641C44A}">
      <dgm:prSet/>
      <dgm:spPr/>
      <dgm:t>
        <a:bodyPr/>
        <a:lstStyle/>
        <a:p>
          <a:endParaRPr lang="en-GB"/>
        </a:p>
      </dgm:t>
    </dgm:pt>
    <dgm:pt modelId="{DC1BF1AE-8F30-40AE-A54C-D2E4394A9F19}">
      <dgm:prSet/>
      <dgm:spPr/>
      <dgm:t>
        <a:bodyPr/>
        <a:lstStyle/>
        <a:p>
          <a:r>
            <a:rPr lang="en-GB" b="1"/>
            <a:t>Algorithm Design - </a:t>
          </a:r>
          <a:r>
            <a:rPr lang="en-GB"/>
            <a:t>Create a step-by-step method:</a:t>
          </a:r>
        </a:p>
      </dgm:t>
    </dgm:pt>
    <dgm:pt modelId="{AA4ED5EF-50CA-4F1F-8E3A-82907E3C050F}" type="parTrans" cxnId="{6FB9CCB2-1B0C-4912-AF29-CF2D0FEE2031}">
      <dgm:prSet/>
      <dgm:spPr/>
      <dgm:t>
        <a:bodyPr/>
        <a:lstStyle/>
        <a:p>
          <a:endParaRPr lang="en-GB"/>
        </a:p>
      </dgm:t>
    </dgm:pt>
    <dgm:pt modelId="{A9C156AF-A746-4CB5-AA5A-B6AE36B97571}" type="sibTrans" cxnId="{6FB9CCB2-1B0C-4912-AF29-CF2D0FEE2031}">
      <dgm:prSet/>
      <dgm:spPr/>
      <dgm:t>
        <a:bodyPr/>
        <a:lstStyle/>
        <a:p>
          <a:endParaRPr lang="en-GB"/>
        </a:p>
      </dgm:t>
    </dgm:pt>
    <dgm:pt modelId="{B622EB07-7BF8-4DAF-BC88-A1183252697C}">
      <dgm:prSet/>
      <dgm:spPr/>
      <dgm:t>
        <a:bodyPr/>
        <a:lstStyle/>
        <a:p>
          <a:r>
            <a:rPr lang="en-GB"/>
            <a:t>Take the </a:t>
          </a:r>
          <a:r>
            <a:rPr lang="en-GB" b="1"/>
            <a:t>first letter</a:t>
          </a:r>
          <a:r>
            <a:rPr lang="en-GB"/>
            <a:t> of “everything”: </a:t>
          </a:r>
          <a:r>
            <a:rPr lang="en-GB" b="1"/>
            <a:t>E</a:t>
          </a:r>
          <a:endParaRPr lang="en-GB"/>
        </a:p>
      </dgm:t>
    </dgm:pt>
    <dgm:pt modelId="{2A16FC67-4A84-4A1B-A520-EE649D3DFCA5}" type="parTrans" cxnId="{9D6581C4-123D-40EA-B8FB-1622DA07706B}">
      <dgm:prSet/>
      <dgm:spPr/>
      <dgm:t>
        <a:bodyPr/>
        <a:lstStyle/>
        <a:p>
          <a:endParaRPr lang="en-GB"/>
        </a:p>
      </dgm:t>
    </dgm:pt>
    <dgm:pt modelId="{41902216-D39F-4C42-BA67-0A6D1E7881CC}" type="sibTrans" cxnId="{9D6581C4-123D-40EA-B8FB-1622DA07706B}">
      <dgm:prSet/>
      <dgm:spPr/>
      <dgm:t>
        <a:bodyPr/>
        <a:lstStyle/>
        <a:p>
          <a:endParaRPr lang="en-GB"/>
        </a:p>
      </dgm:t>
    </dgm:pt>
    <dgm:pt modelId="{1E1F5111-B524-40CF-80F2-4A927B9F6133}">
      <dgm:prSet/>
      <dgm:spPr/>
      <dgm:t>
        <a:bodyPr/>
        <a:lstStyle/>
        <a:p>
          <a:r>
            <a:rPr lang="en-GB"/>
            <a:t>Take the </a:t>
          </a:r>
          <a:r>
            <a:rPr lang="en-GB" b="1"/>
            <a:t>last letter</a:t>
          </a:r>
          <a:r>
            <a:rPr lang="en-GB"/>
            <a:t> of “everywhere”: </a:t>
          </a:r>
          <a:r>
            <a:rPr lang="en-GB" b="1"/>
            <a:t>E</a:t>
          </a:r>
          <a:endParaRPr lang="en-GB"/>
        </a:p>
      </dgm:t>
    </dgm:pt>
    <dgm:pt modelId="{D4525968-7E39-4E61-B93E-EFDDE76C4987}" type="parTrans" cxnId="{060FF5BA-F1AC-47DC-BC30-00149FD1D05F}">
      <dgm:prSet/>
      <dgm:spPr/>
      <dgm:t>
        <a:bodyPr/>
        <a:lstStyle/>
        <a:p>
          <a:endParaRPr lang="en-GB"/>
        </a:p>
      </dgm:t>
    </dgm:pt>
    <dgm:pt modelId="{19E87DBD-F47B-48CA-A4F4-8FB4AB22DB2E}" type="sibTrans" cxnId="{060FF5BA-F1AC-47DC-BC30-00149FD1D05F}">
      <dgm:prSet/>
      <dgm:spPr/>
      <dgm:t>
        <a:bodyPr/>
        <a:lstStyle/>
        <a:p>
          <a:endParaRPr lang="en-GB"/>
        </a:p>
      </dgm:t>
    </dgm:pt>
    <dgm:pt modelId="{C47B340A-BF5D-4EA2-8AC5-B2E70111FC70}">
      <dgm:prSet/>
      <dgm:spPr/>
      <dgm:t>
        <a:bodyPr/>
        <a:lstStyle/>
        <a:p>
          <a:r>
            <a:rPr lang="en-GB"/>
            <a:t>First of “eternity”: </a:t>
          </a:r>
          <a:r>
            <a:rPr lang="en-GB" b="1"/>
            <a:t>E</a:t>
          </a:r>
          <a:endParaRPr lang="en-GB"/>
        </a:p>
      </dgm:t>
    </dgm:pt>
    <dgm:pt modelId="{C9AF85A6-78FF-4F8B-AFBB-AB1335CB4BFB}" type="parTrans" cxnId="{3A148E88-D640-487F-9913-4049EC33D507}">
      <dgm:prSet/>
      <dgm:spPr/>
      <dgm:t>
        <a:bodyPr/>
        <a:lstStyle/>
        <a:p>
          <a:endParaRPr lang="en-GB"/>
        </a:p>
      </dgm:t>
    </dgm:pt>
    <dgm:pt modelId="{C9368AD3-E089-4B2D-B206-ABCB31F02A3F}" type="sibTrans" cxnId="{3A148E88-D640-487F-9913-4049EC33D507}">
      <dgm:prSet/>
      <dgm:spPr/>
      <dgm:t>
        <a:bodyPr/>
        <a:lstStyle/>
        <a:p>
          <a:endParaRPr lang="en-GB"/>
        </a:p>
      </dgm:t>
    </dgm:pt>
    <dgm:pt modelId="{A5C3C4CC-4EA8-4C53-B507-7579266B7455}">
      <dgm:prSet/>
      <dgm:spPr/>
      <dgm:t>
        <a:bodyPr/>
        <a:lstStyle/>
        <a:p>
          <a:r>
            <a:rPr lang="en-GB"/>
            <a:t>Last of “time”: </a:t>
          </a:r>
          <a:r>
            <a:rPr lang="en-GB" b="1"/>
            <a:t>E</a:t>
          </a:r>
          <a:endParaRPr lang="en-GB"/>
        </a:p>
      </dgm:t>
    </dgm:pt>
    <dgm:pt modelId="{2A1FAE1B-2C58-46EE-BEF8-C6DE3B6D5038}" type="parTrans" cxnId="{C8239534-C29E-4214-9926-C802D667B1CC}">
      <dgm:prSet/>
      <dgm:spPr/>
      <dgm:t>
        <a:bodyPr/>
        <a:lstStyle/>
        <a:p>
          <a:endParaRPr lang="en-GB"/>
        </a:p>
      </dgm:t>
    </dgm:pt>
    <dgm:pt modelId="{123390D7-0BE9-4778-A3B9-CB7E37C5A7CF}" type="sibTrans" cxnId="{C8239534-C29E-4214-9926-C802D667B1CC}">
      <dgm:prSet/>
      <dgm:spPr/>
      <dgm:t>
        <a:bodyPr/>
        <a:lstStyle/>
        <a:p>
          <a:endParaRPr lang="en-GB"/>
        </a:p>
      </dgm:t>
    </dgm:pt>
    <dgm:pt modelId="{6B618CFD-35CC-4A98-BDC5-4F820A45D15F}">
      <dgm:prSet/>
      <dgm:spPr/>
      <dgm:t>
        <a:bodyPr/>
        <a:lstStyle/>
        <a:p>
          <a:endParaRPr lang="en-GB"/>
        </a:p>
      </dgm:t>
    </dgm:pt>
    <dgm:pt modelId="{2DCDE11C-B355-443F-B640-535D979A2059}" type="parTrans" cxnId="{37CCC9D4-2A4E-4059-B083-8B085FCFB8D9}">
      <dgm:prSet/>
      <dgm:spPr/>
      <dgm:t>
        <a:bodyPr/>
        <a:lstStyle/>
        <a:p>
          <a:endParaRPr lang="en-GB"/>
        </a:p>
      </dgm:t>
    </dgm:pt>
    <dgm:pt modelId="{2A3C50B3-7A51-476C-8211-4AC0EBED626E}" type="sibTrans" cxnId="{37CCC9D4-2A4E-4059-B083-8B085FCFB8D9}">
      <dgm:prSet/>
      <dgm:spPr/>
      <dgm:t>
        <a:bodyPr/>
        <a:lstStyle/>
        <a:p>
          <a:endParaRPr lang="en-GB"/>
        </a:p>
      </dgm:t>
    </dgm:pt>
    <dgm:pt modelId="{60F9F494-BFD1-409F-8B4B-319B0D1A5C9E}" type="pres">
      <dgm:prSet presAssocID="{1AE8C648-1DD9-4DFE-931B-DB9DF0C8ABE5}" presName="matrix" presStyleCnt="0">
        <dgm:presLayoutVars>
          <dgm:chMax val="1"/>
          <dgm:dir/>
          <dgm:resizeHandles val="exact"/>
        </dgm:presLayoutVars>
      </dgm:prSet>
      <dgm:spPr/>
    </dgm:pt>
    <dgm:pt modelId="{D8F162F9-E456-4004-A5B7-EFFE1439C965}" type="pres">
      <dgm:prSet presAssocID="{1AE8C648-1DD9-4DFE-931B-DB9DF0C8ABE5}" presName="diamond" presStyleLbl="bgShp" presStyleIdx="0" presStyleCnt="1"/>
      <dgm:spPr/>
    </dgm:pt>
    <dgm:pt modelId="{982558FE-C1F2-40C1-8104-310559224E9F}" type="pres">
      <dgm:prSet presAssocID="{1AE8C648-1DD9-4DFE-931B-DB9DF0C8ABE5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36CB59C-0D03-452D-8931-5A45BDF60625}" type="pres">
      <dgm:prSet presAssocID="{1AE8C648-1DD9-4DFE-931B-DB9DF0C8ABE5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19A0CD7-751A-4939-B095-4E5F45060F52}" type="pres">
      <dgm:prSet presAssocID="{1AE8C648-1DD9-4DFE-931B-DB9DF0C8ABE5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1F6891B-E526-4E78-A62B-26E6C6AA8BCF}" type="pres">
      <dgm:prSet presAssocID="{1AE8C648-1DD9-4DFE-931B-DB9DF0C8ABE5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E3E300B-74BC-4993-958C-24CE75349A98}" type="presOf" srcId="{F62347C9-2467-49B9-8CAF-7205BA938248}" destId="{982558FE-C1F2-40C1-8104-310559224E9F}" srcOrd="0" destOrd="1" presId="urn:microsoft.com/office/officeart/2005/8/layout/matrix3"/>
    <dgm:cxn modelId="{FDC04A14-C414-478C-B669-192425860309}" srcId="{D572238E-7800-4C1A-ABA9-CD040A32727D}" destId="{D582CC54-63FD-4DB1-914E-1B1561103EF3}" srcOrd="2" destOrd="0" parTransId="{1E73BF70-9540-4BDE-BCFD-49DBF1C427EB}" sibTransId="{8AED61D9-9290-4204-BAC1-594B28BBCD54}"/>
    <dgm:cxn modelId="{C7477914-BD16-421F-8803-FF1C6A8FF12E}" type="presOf" srcId="{A5C3C4CC-4EA8-4C53-B507-7579266B7455}" destId="{91F6891B-E526-4E78-A62B-26E6C6AA8BCF}" srcOrd="0" destOrd="4" presId="urn:microsoft.com/office/officeart/2005/8/layout/matrix3"/>
    <dgm:cxn modelId="{3B61D317-D362-414A-A417-38D81C45B74C}" srcId="{1AE8C648-1DD9-4DFE-931B-DB9DF0C8ABE5}" destId="{0EDC2AAA-639C-4552-ACFC-D24D0AAE231B}" srcOrd="0" destOrd="0" parTransId="{874B104A-073E-4E40-8F94-E53CE7342034}" sibTransId="{C09801D5-F800-47FC-8273-2EBAE26AC07B}"/>
    <dgm:cxn modelId="{B0A4321A-E7C5-4D2D-B11A-779939B7D9EA}" type="presOf" srcId="{6CB61A5B-9F8F-47E3-8919-84304A75E6EA}" destId="{982558FE-C1F2-40C1-8104-310559224E9F}" srcOrd="0" destOrd="5" presId="urn:microsoft.com/office/officeart/2005/8/layout/matrix3"/>
    <dgm:cxn modelId="{0C58DA27-5CC4-4196-9F5A-359CC908791A}" type="presOf" srcId="{B622EB07-7BF8-4DAF-BC88-A1183252697C}" destId="{91F6891B-E526-4E78-A62B-26E6C6AA8BCF}" srcOrd="0" destOrd="1" presId="urn:microsoft.com/office/officeart/2005/8/layout/matrix3"/>
    <dgm:cxn modelId="{8EC9372C-482F-4362-BFDF-7BC7EB769FF1}" srcId="{0EDC2AAA-639C-4552-ACFC-D24D0AAE231B}" destId="{BDAEF7A3-DD56-4B6B-908C-1487E1486838}" srcOrd="2" destOrd="0" parTransId="{D7E83934-FEA4-4013-A1C6-0BB57F5A6965}" sibTransId="{C72CE0E1-560E-4297-9854-19DAAECC2297}"/>
    <dgm:cxn modelId="{CED22D2E-4999-4C5C-92C8-CB75AA275F5F}" srcId="{F1B5DBFE-5D97-498E-9B2B-175AEFDBB827}" destId="{0D274F8A-32FC-480B-AB76-88C710537D07}" srcOrd="1" destOrd="0" parTransId="{1854A1CA-3D4E-4DE6-B2A4-DDE4F4E4FFEC}" sibTransId="{40090A88-13DD-4A11-9D84-A815E8B15778}"/>
    <dgm:cxn modelId="{0C9DD333-89E9-446D-9052-D5F896B69715}" srcId="{D572238E-7800-4C1A-ABA9-CD040A32727D}" destId="{5FA57AFD-95E5-4D8A-A083-2EAE1834671B}" srcOrd="0" destOrd="0" parTransId="{92B9556A-7DC3-45D3-A110-19F8A54C44B2}" sibTransId="{4AA99ACE-C0DE-481C-84F2-F41ABA88CE4A}"/>
    <dgm:cxn modelId="{2F47E733-A4F6-4F83-AEA0-E0E46DF9B34F}" type="presOf" srcId="{CC6EBB4F-1D76-4E32-807C-01C0EE61A833}" destId="{836CB59C-0D03-452D-8931-5A45BDF60625}" srcOrd="0" destOrd="4" presId="urn:microsoft.com/office/officeart/2005/8/layout/matrix3"/>
    <dgm:cxn modelId="{F2793C34-0EF1-4C0A-B0AA-8B6CB5500AFF}" type="presOf" srcId="{1AE8C648-1DD9-4DFE-931B-DB9DF0C8ABE5}" destId="{60F9F494-BFD1-409F-8B4B-319B0D1A5C9E}" srcOrd="0" destOrd="0" presId="urn:microsoft.com/office/officeart/2005/8/layout/matrix3"/>
    <dgm:cxn modelId="{C8239534-C29E-4214-9926-C802D667B1CC}" srcId="{DC1BF1AE-8F30-40AE-A54C-D2E4394A9F19}" destId="{A5C3C4CC-4EA8-4C53-B507-7579266B7455}" srcOrd="3" destOrd="0" parTransId="{2A1FAE1B-2C58-46EE-BEF8-C6DE3B6D5038}" sibTransId="{123390D7-0BE9-4778-A3B9-CB7E37C5A7CF}"/>
    <dgm:cxn modelId="{B9A81938-9332-43D9-A303-525B3641C44A}" srcId="{F1B5DBFE-5D97-498E-9B2B-175AEFDBB827}" destId="{4861B303-6E30-4D54-9B05-3EE3460B6962}" srcOrd="2" destOrd="0" parTransId="{420D7101-DB40-43A5-9861-D751590296B2}" sibTransId="{A21F7AB5-8CA4-45BD-8DB0-3FEED5DB5A45}"/>
    <dgm:cxn modelId="{59C17562-AA9C-42DA-919C-1E007CD8285E}" type="presOf" srcId="{C47B340A-BF5D-4EA2-8AC5-B2E70111FC70}" destId="{91F6891B-E526-4E78-A62B-26E6C6AA8BCF}" srcOrd="0" destOrd="3" presId="urn:microsoft.com/office/officeart/2005/8/layout/matrix3"/>
    <dgm:cxn modelId="{EAB0D043-FC1B-4126-B7A2-8CB1D4EFAEBB}" type="presOf" srcId="{0EDC2AAA-639C-4552-ACFC-D24D0AAE231B}" destId="{982558FE-C1F2-40C1-8104-310559224E9F}" srcOrd="0" destOrd="0" presId="urn:microsoft.com/office/officeart/2005/8/layout/matrix3"/>
    <dgm:cxn modelId="{06540C44-0E89-400A-AAA1-10F5C837861A}" srcId="{0EDC2AAA-639C-4552-ACFC-D24D0AAE231B}" destId="{6CB61A5B-9F8F-47E3-8919-84304A75E6EA}" srcOrd="4" destOrd="0" parTransId="{2065F3B5-1D8F-4031-8AB5-D32956378165}" sibTransId="{10ECECF6-05E3-4565-BFCF-2C62344F4A8F}"/>
    <dgm:cxn modelId="{AEEBE16A-FD27-4C5E-966B-B34783304369}" type="presOf" srcId="{D572238E-7800-4C1A-ABA9-CD040A32727D}" destId="{836CB59C-0D03-452D-8931-5A45BDF60625}" srcOrd="0" destOrd="0" presId="urn:microsoft.com/office/officeart/2005/8/layout/matrix3"/>
    <dgm:cxn modelId="{A4A99C6C-173C-4DB4-A36F-599038EFB408}" type="presOf" srcId="{4861B303-6E30-4D54-9B05-3EE3460B6962}" destId="{D19A0CD7-751A-4939-B095-4E5F45060F52}" srcOrd="0" destOrd="3" presId="urn:microsoft.com/office/officeart/2005/8/layout/matrix3"/>
    <dgm:cxn modelId="{1B35D751-1D3F-4F1E-865C-E6152C5753F9}" type="presOf" srcId="{D582CC54-63FD-4DB1-914E-1B1561103EF3}" destId="{836CB59C-0D03-452D-8931-5A45BDF60625}" srcOrd="0" destOrd="3" presId="urn:microsoft.com/office/officeart/2005/8/layout/matrix3"/>
    <dgm:cxn modelId="{00F54357-3939-43C9-A162-DA0E62DACA29}" srcId="{D572238E-7800-4C1A-ABA9-CD040A32727D}" destId="{CC6EBB4F-1D76-4E32-807C-01C0EE61A833}" srcOrd="3" destOrd="0" parTransId="{E8FD648B-33DC-4588-A716-38EC2B232A83}" sibTransId="{5157BEF0-99B4-4844-B67B-C2E704CEA4E7}"/>
    <dgm:cxn modelId="{F8DBB058-C290-4F52-BF62-0DF8F22B2B44}" type="presOf" srcId="{5FA57AFD-95E5-4D8A-A083-2EAE1834671B}" destId="{836CB59C-0D03-452D-8931-5A45BDF60625}" srcOrd="0" destOrd="1" presId="urn:microsoft.com/office/officeart/2005/8/layout/matrix3"/>
    <dgm:cxn modelId="{5AACC779-9AC3-4C26-97FB-2F7874F7C8E6}" srcId="{0EDC2AAA-639C-4552-ACFC-D24D0AAE231B}" destId="{143E2DC6-C6C7-4880-9A71-1B4FDB6FF26C}" srcOrd="1" destOrd="0" parTransId="{72C2D487-AE8F-4308-B742-14EA7AFA9DBB}" sibTransId="{2870F878-6E68-4432-B8B2-6D7A8E528F90}"/>
    <dgm:cxn modelId="{3A148E88-D640-487F-9913-4049EC33D507}" srcId="{DC1BF1AE-8F30-40AE-A54C-D2E4394A9F19}" destId="{C47B340A-BF5D-4EA2-8AC5-B2E70111FC70}" srcOrd="2" destOrd="0" parTransId="{C9AF85A6-78FF-4F8B-AFBB-AB1335CB4BFB}" sibTransId="{C9368AD3-E089-4B2D-B206-ABCB31F02A3F}"/>
    <dgm:cxn modelId="{49394D8F-813B-489B-9425-DCAA30135092}" srcId="{F1B5DBFE-5D97-498E-9B2B-175AEFDBB827}" destId="{2BB714A4-8D7B-443C-AAE8-2EE10133C9A6}" srcOrd="0" destOrd="0" parTransId="{512FCC93-0AFB-42AD-9955-00D3737931B9}" sibTransId="{B37F2B03-09E4-430B-AC55-019E4F1EFAB0}"/>
    <dgm:cxn modelId="{1D046E96-6E5E-45CC-A8C9-0D471FE566E6}" type="presOf" srcId="{E2EE89F0-E2A5-485D-8270-6B24143515F7}" destId="{982558FE-C1F2-40C1-8104-310559224E9F}" srcOrd="0" destOrd="4" presId="urn:microsoft.com/office/officeart/2005/8/layout/matrix3"/>
    <dgm:cxn modelId="{EF9DD19B-4765-4DAA-BDF7-106E3C8E150B}" type="presOf" srcId="{BDAEF7A3-DD56-4B6B-908C-1487E1486838}" destId="{982558FE-C1F2-40C1-8104-310559224E9F}" srcOrd="0" destOrd="3" presId="urn:microsoft.com/office/officeart/2005/8/layout/matrix3"/>
    <dgm:cxn modelId="{1BA029AD-DBE3-48A7-BDF6-B29F6D882C6F}" type="presOf" srcId="{2BB714A4-8D7B-443C-AAE8-2EE10133C9A6}" destId="{D19A0CD7-751A-4939-B095-4E5F45060F52}" srcOrd="0" destOrd="1" presId="urn:microsoft.com/office/officeart/2005/8/layout/matrix3"/>
    <dgm:cxn modelId="{452291AF-F2F4-44C6-BB3C-B2C605B28104}" type="presOf" srcId="{1E1F5111-B524-40CF-80F2-4A927B9F6133}" destId="{91F6891B-E526-4E78-A62B-26E6C6AA8BCF}" srcOrd="0" destOrd="2" presId="urn:microsoft.com/office/officeart/2005/8/layout/matrix3"/>
    <dgm:cxn modelId="{B181E8AF-CA52-47C1-A92E-7AEC0B1BA81D}" type="presOf" srcId="{143E2DC6-C6C7-4880-9A71-1B4FDB6FF26C}" destId="{982558FE-C1F2-40C1-8104-310559224E9F}" srcOrd="0" destOrd="2" presId="urn:microsoft.com/office/officeart/2005/8/layout/matrix3"/>
    <dgm:cxn modelId="{6FB9CCB2-1B0C-4912-AF29-CF2D0FEE2031}" srcId="{1AE8C648-1DD9-4DFE-931B-DB9DF0C8ABE5}" destId="{DC1BF1AE-8F30-40AE-A54C-D2E4394A9F19}" srcOrd="3" destOrd="0" parTransId="{AA4ED5EF-50CA-4F1F-8E3A-82907E3C050F}" sibTransId="{A9C156AF-A746-4CB5-AA5A-B6AE36B97571}"/>
    <dgm:cxn modelId="{FA8C14B5-811A-42AE-91AD-90B0C26407FE}" type="presOf" srcId="{CDE8F805-0BE7-473F-9F7E-4AAB01AFB75D}" destId="{836CB59C-0D03-452D-8931-5A45BDF60625}" srcOrd="0" destOrd="2" presId="urn:microsoft.com/office/officeart/2005/8/layout/matrix3"/>
    <dgm:cxn modelId="{4C1514B9-2DF3-47FA-B697-A79CA12D1EB7}" srcId="{0EDC2AAA-639C-4552-ACFC-D24D0AAE231B}" destId="{F62347C9-2467-49B9-8CAF-7205BA938248}" srcOrd="0" destOrd="0" parTransId="{DEDDA798-7DD2-4A5D-847B-695A870A6A31}" sibTransId="{7D98A58E-E6C5-4C9E-B99C-48B40DC97EE3}"/>
    <dgm:cxn modelId="{060FF5BA-F1AC-47DC-BC30-00149FD1D05F}" srcId="{DC1BF1AE-8F30-40AE-A54C-D2E4394A9F19}" destId="{1E1F5111-B524-40CF-80F2-4A927B9F6133}" srcOrd="1" destOrd="0" parTransId="{D4525968-7E39-4E61-B93E-EFDDE76C4987}" sibTransId="{19E87DBD-F47B-48CA-A4F4-8FB4AB22DB2E}"/>
    <dgm:cxn modelId="{77A6FBC1-0ED5-4049-8600-E7E6D41D47B0}" type="presOf" srcId="{0D274F8A-32FC-480B-AB76-88C710537D07}" destId="{D19A0CD7-751A-4939-B095-4E5F45060F52}" srcOrd="0" destOrd="2" presId="urn:microsoft.com/office/officeart/2005/8/layout/matrix3"/>
    <dgm:cxn modelId="{9D6581C4-123D-40EA-B8FB-1622DA07706B}" srcId="{DC1BF1AE-8F30-40AE-A54C-D2E4394A9F19}" destId="{B622EB07-7BF8-4DAF-BC88-A1183252697C}" srcOrd="0" destOrd="0" parTransId="{2A16FC67-4A84-4A1B-A520-EE649D3DFCA5}" sibTransId="{41902216-D39F-4C42-BA67-0A6D1E7881CC}"/>
    <dgm:cxn modelId="{D5BF73CE-2693-4CB6-B880-303AABC53327}" srcId="{1AE8C648-1DD9-4DFE-931B-DB9DF0C8ABE5}" destId="{D572238E-7800-4C1A-ABA9-CD040A32727D}" srcOrd="1" destOrd="0" parTransId="{BFC37D1D-B135-41F0-9B1F-114434761A6C}" sibTransId="{ABC22B07-3BB2-4067-9CA9-01E5125C438B}"/>
    <dgm:cxn modelId="{37CCC9D4-2A4E-4059-B083-8B085FCFB8D9}" srcId="{1AE8C648-1DD9-4DFE-931B-DB9DF0C8ABE5}" destId="{6B618CFD-35CC-4A98-BDC5-4F820A45D15F}" srcOrd="4" destOrd="0" parTransId="{2DCDE11C-B355-443F-B640-535D979A2059}" sibTransId="{2A3C50B3-7A51-476C-8211-4AC0EBED626E}"/>
    <dgm:cxn modelId="{1D3FCBE1-0D84-4EDC-9A34-9D971D6AB9B9}" srcId="{D572238E-7800-4C1A-ABA9-CD040A32727D}" destId="{CDE8F805-0BE7-473F-9F7E-4AAB01AFB75D}" srcOrd="1" destOrd="0" parTransId="{7BBA3A7F-3239-4764-8DC2-70E9368C9405}" sibTransId="{60E835CB-1F89-4074-9ED5-280BF75A7DFF}"/>
    <dgm:cxn modelId="{95F952E5-B3FF-48C8-917F-E4224AFA0876}" type="presOf" srcId="{DC1BF1AE-8F30-40AE-A54C-D2E4394A9F19}" destId="{91F6891B-E526-4E78-A62B-26E6C6AA8BCF}" srcOrd="0" destOrd="0" presId="urn:microsoft.com/office/officeart/2005/8/layout/matrix3"/>
    <dgm:cxn modelId="{C09208EE-73A9-48A4-AC6C-6FEFC5159439}" srcId="{0EDC2AAA-639C-4552-ACFC-D24D0AAE231B}" destId="{E2EE89F0-E2A5-485D-8270-6B24143515F7}" srcOrd="3" destOrd="0" parTransId="{7F085D85-D524-4707-BD21-87605C4015B5}" sibTransId="{9CD321A7-F928-4B80-BD3D-67B7597B7B87}"/>
    <dgm:cxn modelId="{19414FEE-2D1E-404D-A3C2-CE69DE3376DF}" srcId="{1AE8C648-1DD9-4DFE-931B-DB9DF0C8ABE5}" destId="{F1B5DBFE-5D97-498E-9B2B-175AEFDBB827}" srcOrd="2" destOrd="0" parTransId="{AA412460-B737-4A39-88FC-A723D402BC8B}" sibTransId="{E86E00DB-CCF5-4495-8C54-ACD90BF98BB7}"/>
    <dgm:cxn modelId="{DDEDEDF9-F5AA-45C5-A031-46B48B9EACD4}" type="presOf" srcId="{F1B5DBFE-5D97-498E-9B2B-175AEFDBB827}" destId="{D19A0CD7-751A-4939-B095-4E5F45060F52}" srcOrd="0" destOrd="0" presId="urn:microsoft.com/office/officeart/2005/8/layout/matrix3"/>
    <dgm:cxn modelId="{4A692087-B152-496A-80C7-2E85F5FE18F7}" type="presParOf" srcId="{60F9F494-BFD1-409F-8B4B-319B0D1A5C9E}" destId="{D8F162F9-E456-4004-A5B7-EFFE1439C965}" srcOrd="0" destOrd="0" presId="urn:microsoft.com/office/officeart/2005/8/layout/matrix3"/>
    <dgm:cxn modelId="{49138FB4-983A-42D0-9B14-E6696AC92BE1}" type="presParOf" srcId="{60F9F494-BFD1-409F-8B4B-319B0D1A5C9E}" destId="{982558FE-C1F2-40C1-8104-310559224E9F}" srcOrd="1" destOrd="0" presId="urn:microsoft.com/office/officeart/2005/8/layout/matrix3"/>
    <dgm:cxn modelId="{00FA97EC-F741-45C2-8B49-328765FC0E5C}" type="presParOf" srcId="{60F9F494-BFD1-409F-8B4B-319B0D1A5C9E}" destId="{836CB59C-0D03-452D-8931-5A45BDF60625}" srcOrd="2" destOrd="0" presId="urn:microsoft.com/office/officeart/2005/8/layout/matrix3"/>
    <dgm:cxn modelId="{7354466E-C5BF-439D-8B6B-B56A94F38F30}" type="presParOf" srcId="{60F9F494-BFD1-409F-8B4B-319B0D1A5C9E}" destId="{D19A0CD7-751A-4939-B095-4E5F45060F52}" srcOrd="3" destOrd="0" presId="urn:microsoft.com/office/officeart/2005/8/layout/matrix3"/>
    <dgm:cxn modelId="{C5653F23-179A-4FAD-ACAD-5E0D8A8180E0}" type="presParOf" srcId="{60F9F494-BFD1-409F-8B4B-319B0D1A5C9E}" destId="{91F6891B-E526-4E78-A62B-26E6C6AA8BCF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F162F9-E456-4004-A5B7-EFFE1439C965}">
      <dsp:nvSpPr>
        <dsp:cNvPr id="0" name=""/>
        <dsp:cNvSpPr/>
      </dsp:nvSpPr>
      <dsp:spPr>
        <a:xfrm>
          <a:off x="0" y="239071"/>
          <a:ext cx="5272469" cy="5272469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2558FE-C1F2-40C1-8104-310559224E9F}">
      <dsp:nvSpPr>
        <dsp:cNvPr id="0" name=""/>
        <dsp:cNvSpPr/>
      </dsp:nvSpPr>
      <dsp:spPr>
        <a:xfrm>
          <a:off x="500884" y="739956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Decomposition - </a:t>
          </a:r>
          <a:r>
            <a:rPr lang="en-GB" sz="1400" kern="1200"/>
            <a:t>Break the riddle into smaller clues: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“Beginning of everything”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 everywhere”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“Beginning of eternity”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 time”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 space”</a:t>
          </a:r>
        </a:p>
      </dsp:txBody>
      <dsp:txXfrm>
        <a:off x="601262" y="840334"/>
        <a:ext cx="1855506" cy="1855506"/>
      </dsp:txXfrm>
    </dsp:sp>
    <dsp:sp modelId="{836CB59C-0D03-452D-8931-5A45BDF60625}">
      <dsp:nvSpPr>
        <dsp:cNvPr id="0" name=""/>
        <dsp:cNvSpPr/>
      </dsp:nvSpPr>
      <dsp:spPr>
        <a:xfrm>
          <a:off x="2715321" y="739956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Pattern Recognition - </a:t>
          </a:r>
          <a:r>
            <a:rPr lang="en-GB" sz="1400" kern="1200"/>
            <a:t>Look for similarities: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“Beginning of” appears twice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of” appears three times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All terms are abstract (everything, everywhere, eternity, time, space)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Could this be symbolic, not literal?</a:t>
          </a:r>
        </a:p>
      </dsp:txBody>
      <dsp:txXfrm>
        <a:off x="2815699" y="840334"/>
        <a:ext cx="1855506" cy="1855506"/>
      </dsp:txXfrm>
    </dsp:sp>
    <dsp:sp modelId="{D19A0CD7-751A-4939-B095-4E5F45060F52}">
      <dsp:nvSpPr>
        <dsp:cNvPr id="0" name=""/>
        <dsp:cNvSpPr/>
      </dsp:nvSpPr>
      <dsp:spPr>
        <a:xfrm>
          <a:off x="500884" y="2954393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Abstraction - </a:t>
          </a:r>
          <a:r>
            <a:rPr lang="en-GB" sz="1400" kern="1200"/>
            <a:t>Focus on symbolic meaning, not real objects: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It’s not a physical thing; it's a </a:t>
          </a:r>
          <a:r>
            <a:rPr lang="en-GB" sz="1100" b="1" kern="1200"/>
            <a:t>concept or letter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Each line refers to </a:t>
          </a:r>
          <a:r>
            <a:rPr lang="en-GB" sz="1100" b="1" kern="1200"/>
            <a:t>positions</a:t>
          </a:r>
          <a:r>
            <a:rPr lang="en-GB" sz="1100" kern="1200"/>
            <a:t> in words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Think of something small but present in all—</a:t>
          </a:r>
          <a:r>
            <a:rPr lang="en-GB" sz="1100" b="1" kern="1200"/>
            <a:t>a letter</a:t>
          </a:r>
          <a:endParaRPr lang="en-GB" sz="1100" kern="1200"/>
        </a:p>
      </dsp:txBody>
      <dsp:txXfrm>
        <a:off x="601262" y="3054771"/>
        <a:ext cx="1855506" cy="1855506"/>
      </dsp:txXfrm>
    </dsp:sp>
    <dsp:sp modelId="{91F6891B-E526-4E78-A62B-26E6C6AA8BCF}">
      <dsp:nvSpPr>
        <dsp:cNvPr id="0" name=""/>
        <dsp:cNvSpPr/>
      </dsp:nvSpPr>
      <dsp:spPr>
        <a:xfrm>
          <a:off x="2715321" y="2954393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Algorithm Design - </a:t>
          </a:r>
          <a:r>
            <a:rPr lang="en-GB" sz="1400" kern="1200"/>
            <a:t>Create a step-by-step method: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Take the </a:t>
          </a:r>
          <a:r>
            <a:rPr lang="en-GB" sz="1100" b="1" kern="1200"/>
            <a:t>first letter</a:t>
          </a:r>
          <a:r>
            <a:rPr lang="en-GB" sz="1100" kern="1200"/>
            <a:t> of “everything”: </a:t>
          </a:r>
          <a:r>
            <a:rPr lang="en-GB" sz="1100" b="1" kern="1200"/>
            <a:t>E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Take the </a:t>
          </a:r>
          <a:r>
            <a:rPr lang="en-GB" sz="1100" b="1" kern="1200"/>
            <a:t>last letter</a:t>
          </a:r>
          <a:r>
            <a:rPr lang="en-GB" sz="1100" kern="1200"/>
            <a:t> of “everywhere”: </a:t>
          </a:r>
          <a:r>
            <a:rPr lang="en-GB" sz="1100" b="1" kern="1200"/>
            <a:t>E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First of “eternity”: </a:t>
          </a:r>
          <a:r>
            <a:rPr lang="en-GB" sz="1100" b="1" kern="1200"/>
            <a:t>E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Last of “time”: </a:t>
          </a:r>
          <a:r>
            <a:rPr lang="en-GB" sz="1100" b="1" kern="1200"/>
            <a:t>E</a:t>
          </a:r>
          <a:endParaRPr lang="en-GB" sz="1100" kern="1200"/>
        </a:p>
      </dsp:txBody>
      <dsp:txXfrm>
        <a:off x="2815699" y="3054771"/>
        <a:ext cx="1855506" cy="18555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14/06/2025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6/14/2025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https://classroom.thenational.academy/lessons/trace-tables-crtpar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8969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https://slideplayer.com/slide/12485215/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0242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EE205514-439C-44F6-8E8C-B023CB5B6226}" type="datetime1">
              <a:rPr lang="en-US" smtClean="0"/>
              <a:t>6/14/2025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73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04F7C441-C224-439C-A5C2-4D53E36D95AE}" type="datetime1">
              <a:rPr lang="en-US" smtClean="0"/>
              <a:t>6/14/2025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4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688730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22" y="164077"/>
            <a:ext cx="11031105" cy="778582"/>
          </a:xfrm>
        </p:spPr>
        <p:txBody>
          <a:bodyPr>
            <a:normAutofit/>
          </a:bodyPr>
          <a:lstStyle>
            <a:lvl1pPr>
              <a:defRPr sz="32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C1155-21DD-45D4-B870-D84C30BA0F04}" type="datetime1">
              <a:rPr lang="en-US" smtClean="0"/>
              <a:t>6/14/2025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>
            <a:lvl1pPr marL="271463" indent="-271463">
              <a:defRPr/>
            </a:lvl1pPr>
            <a:lvl2pPr marL="542925" indent="-271463">
              <a:defRPr/>
            </a:lvl2pPr>
            <a:lvl3pPr marL="803275" indent="-260350">
              <a:defRPr/>
            </a:lvl3pPr>
            <a:lvl4pPr marL="984250" indent="-180975">
              <a:defRPr/>
            </a:lvl4pPr>
            <a:lvl5pPr marL="1165225" indent="-180975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" y="164081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605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5" y="164077"/>
            <a:ext cx="11012511" cy="778582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23877-A395-4634-99BD-95494BD3D68E}" type="datetime1">
              <a:rPr lang="en-US" smtClean="0"/>
              <a:t>6/14/2025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6974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CE1F7F10-99FC-4562-B997-6004901E60A1}" type="datetime1">
              <a:rPr lang="en-US" smtClean="0"/>
              <a:t>6/14/2025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103313"/>
            <a:ext cx="11487151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148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A7F1-5855-40FA-8F93-B7B16EB63FC9}" type="datetime1">
              <a:rPr lang="en-US" smtClean="0"/>
              <a:t>6/14/2025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006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376598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854317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59F509-4698-4DEB-9C8B-E3F1BDF72966}" type="datetime1">
              <a:rPr lang="en-US" smtClean="0"/>
              <a:t>6/14/2025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7" y="1081088"/>
            <a:ext cx="11487151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952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422097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0"/>
            <a:ext cx="2743200" cy="356491"/>
          </a:xfrm>
        </p:spPr>
        <p:txBody>
          <a:bodyPr/>
          <a:lstStyle/>
          <a:p>
            <a:fld id="{3945526C-147C-448A-B4C6-FC23A43B3A87}" type="datetime1">
              <a:rPr lang="en-US" smtClean="0"/>
              <a:t>6/14/2025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641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18341"/>
            <a:ext cx="2743200" cy="356491"/>
          </a:xfrm>
        </p:spPr>
        <p:txBody>
          <a:bodyPr/>
          <a:lstStyle/>
          <a:p>
            <a:fld id="{D5BDBF2A-15FE-46F4-8304-C5B0ED06B38B}" type="datetime1">
              <a:rPr lang="en-US" smtClean="0"/>
              <a:t>6/14/2025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181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101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2535E12-80B8-4FB7-B4D5-9C29EC826A27}" type="datetime1">
              <a:rPr lang="en-US" smtClean="0"/>
              <a:t>6/14/2025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6484571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42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3" y="6448546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092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1"/>
            <a:ext cx="2743200" cy="356491"/>
          </a:xfrm>
        </p:spPr>
        <p:txBody>
          <a:bodyPr/>
          <a:lstStyle/>
          <a:p>
            <a:fld id="{A076C167-056C-420E-8785-0B459880EC26}" type="datetime1">
              <a:rPr lang="en-US" smtClean="0"/>
              <a:t>6/14/2025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695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5"/>
            <a:ext cx="2743200" cy="356491"/>
          </a:xfrm>
        </p:spPr>
        <p:txBody>
          <a:bodyPr/>
          <a:lstStyle/>
          <a:p>
            <a:fld id="{D2885749-9951-45BD-B577-99D69648DFDE}" type="datetime1">
              <a:rPr lang="en-US" smtClean="0"/>
              <a:t>6/14/2025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45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2"/>
            <a:ext cx="2743200" cy="356491"/>
          </a:xfrm>
        </p:spPr>
        <p:txBody>
          <a:bodyPr/>
          <a:lstStyle/>
          <a:p>
            <a:fld id="{C0D4405D-B7C5-4DA0-883B-160FBAF115C7}" type="datetime1">
              <a:rPr lang="en-US" smtClean="0"/>
              <a:t>6/14/2025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522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72E9BB36-0538-42A1-A865-569D7AFC8389}" type="datetime1">
              <a:rPr lang="en-US" smtClean="0"/>
              <a:t>6/14/2025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368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6" y="6230683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2"/>
            <a:ext cx="2743200" cy="356491"/>
          </a:xfrm>
        </p:spPr>
        <p:txBody>
          <a:bodyPr/>
          <a:lstStyle/>
          <a:p>
            <a:fld id="{DF17ADD9-FEDD-4DE9-A011-78F0B63629EB}" type="datetime1">
              <a:rPr lang="en-US" smtClean="0"/>
              <a:t>6/14/2025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02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3159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6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BB3C9B8E-AD08-451A-9A24-6DA0DE0D30C4}" type="datetime1">
              <a:rPr lang="en-US" smtClean="0"/>
              <a:t>6/14/2025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00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507CC-37FE-48CD-9BA6-3B237F9CE10B}" type="datetime1">
              <a:rPr lang="en-US" smtClean="0"/>
              <a:t>6/14/2025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378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118341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F31112E9-BA63-488E-808E-D73173CB6443}" type="datetime1">
              <a:rPr lang="en-US" smtClean="0"/>
              <a:t>6/14/2025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22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8918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  <p:sldLayoutId id="2147483833" r:id="rId12"/>
    <p:sldLayoutId id="2147483834" r:id="rId13"/>
    <p:sldLayoutId id="2147483835" r:id="rId14"/>
    <p:sldLayoutId id="2147483836" r:id="rId15"/>
    <p:sldLayoutId id="2147483837" r:id="rId16"/>
    <p:sldLayoutId id="2147483838" r:id="rId17"/>
    <p:sldLayoutId id="2147483839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6858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71463" indent="-271463" algn="l" defTabSz="685800" rtl="0" eaLnBrk="1" latinLnBrk="0" hangingPunct="1">
        <a:lnSpc>
          <a:spcPct val="90000"/>
        </a:lnSpc>
        <a:spcBef>
          <a:spcPts val="75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2925" indent="-271463" algn="l" defTabSz="685800" rtl="0" eaLnBrk="1" latinLnBrk="0" hangingPunct="1">
        <a:lnSpc>
          <a:spcPct val="90000"/>
        </a:lnSpc>
        <a:spcBef>
          <a:spcPts val="375"/>
        </a:spcBef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803275" indent="-260350" algn="l" defTabSz="685800" rtl="0" eaLnBrk="1" latinLnBrk="0" hangingPunct="1">
        <a:lnSpc>
          <a:spcPct val="90000"/>
        </a:lnSpc>
        <a:spcBef>
          <a:spcPts val="375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984250" indent="-180975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165225" indent="-180975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55D944-7FD2-698B-AA46-457559F937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Analysing and Solving Problems (ACCA4019)</a:t>
            </a:r>
            <a:br>
              <a:rPr lang="en-GB" sz="4000" dirty="0">
                <a:solidFill>
                  <a:schemeClr val="bg1"/>
                </a:solidFill>
              </a:rPr>
            </a:b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Week 6</a:t>
            </a:r>
            <a:endParaRPr lang="en-GB" sz="4000" dirty="0">
              <a:solidFill>
                <a:srgbClr val="004989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5A4B799-7970-B5CA-F5FE-5F7E308872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/>
              <a:t>Trace Tables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0AA4FA-279D-D8F7-4B2D-883ADD7181EA}"/>
              </a:ext>
            </a:extLst>
          </p:cNvPr>
          <p:cNvSpPr/>
          <p:nvPr/>
        </p:nvSpPr>
        <p:spPr>
          <a:xfrm>
            <a:off x="5232400" y="2600326"/>
            <a:ext cx="1847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endParaRPr lang="en-GB" altLang="en-US" sz="2400" b="1"/>
          </a:p>
          <a:p>
            <a:pPr>
              <a:defRPr/>
            </a:pPr>
            <a:endParaRPr lang="en-GB" altLang="en-US" sz="2400" b="1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Weekly schedule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7964368"/>
              </p:ext>
            </p:extLst>
          </p:nvPr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Topics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Introduction to Module - Abstract Thinking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Requirement Analysis - </a:t>
                      </a:r>
                      <a:r>
                        <a:rPr lang="en-GB" sz="2200" kern="1200" err="1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MoSCoW</a:t>
                      </a:r>
                      <a:r>
                        <a:rPr lang="en-GB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 Method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3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Decomposition of Problems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4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Variables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5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Pseudocode and Program Output</a:t>
                      </a:r>
                      <a:endParaRPr lang="en-GB" sz="220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6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4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Tracing Tables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4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Flowcharts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noProof="0">
                          <a:solidFill>
                            <a:schemeClr val="tx1"/>
                          </a:solidFill>
                          <a:effectLst/>
                        </a:rPr>
                        <a:t>Modularisation</a:t>
                      </a: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 &amp; Sub Processes in Flowcharts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Mock Exam &amp; Assessment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429975-04A1-742B-B1ED-108E6EA2E9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B2CEF1D-F01B-6049-B0E7-D7E975CD739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Recap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10AA5863-58ED-BCD9-F491-23B0A952A97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77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16D97-2F54-3137-E534-91A707EE6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Abstract Thinking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13F964-DA25-B7ED-4066-4BCB97550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BAB85-CCBE-8CFC-AB46-C8D5A65091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988698" cy="4975225"/>
          </a:xfrm>
        </p:spPr>
        <p:txBody>
          <a:bodyPr>
            <a:normAutofit fontScale="925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Every object or event in the world can be thought of in many ways.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Abstract Thinking is the ability to: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/>
              <a:t>Filter out the specifics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/>
              <a:t>Understand and </a:t>
            </a:r>
            <a:r>
              <a:rPr lang="en-GB">
                <a:solidFill>
                  <a:srgbClr val="C00000"/>
                </a:solidFill>
              </a:rPr>
              <a:t>separate the context from content.</a:t>
            </a:r>
            <a:endParaRPr lang="en-GB"/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/>
              <a:t>Think about things in a way </a:t>
            </a:r>
            <a:r>
              <a:rPr lang="en-GB">
                <a:solidFill>
                  <a:srgbClr val="C00000"/>
                </a:solidFill>
              </a:rPr>
              <a:t>removed from the present time and specific examples.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 b="1">
                <a:solidFill>
                  <a:srgbClr val="C00000"/>
                </a:solidFill>
              </a:rPr>
              <a:t>Generalise</a:t>
            </a:r>
            <a:r>
              <a:rPr lang="en-GB"/>
              <a:t> from a set of specific examples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/>
              <a:t>Connect the dots i.e. </a:t>
            </a:r>
            <a:r>
              <a:rPr lang="en-GB">
                <a:solidFill>
                  <a:srgbClr val="C00000"/>
                </a:solidFill>
              </a:rPr>
              <a:t>understand the relationships </a:t>
            </a:r>
            <a:r>
              <a:rPr lang="en-GB"/>
              <a:t>(connections and patterns) between events and objects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>
                <a:highlight>
                  <a:srgbClr val="FFFF00"/>
                </a:highlight>
              </a:rPr>
              <a:t>Understand the </a:t>
            </a:r>
            <a:r>
              <a:rPr lang="en-GB" b="1">
                <a:highlight>
                  <a:srgbClr val="FFFF00"/>
                </a:highlight>
              </a:rPr>
              <a:t>meaning behind words</a:t>
            </a:r>
            <a:r>
              <a:rPr lang="en-GB">
                <a:highlight>
                  <a:srgbClr val="FFFF00"/>
                </a:highlight>
              </a:rPr>
              <a:t>, events and situations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It is an important element of </a:t>
            </a:r>
            <a:r>
              <a:rPr kumimoji="0" lang="en-GB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problem solving</a:t>
            </a: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  <a:p>
            <a:endParaRPr lang="en-GB"/>
          </a:p>
        </p:txBody>
      </p:sp>
      <p:pic>
        <p:nvPicPr>
          <p:cNvPr id="4098" name="Picture 2" descr="Abstract vs Concrete Thinking: What You Need To Know">
            <a:extLst>
              <a:ext uri="{FF2B5EF4-FFF2-40B4-BE49-F238E27FC236}">
                <a16:creationId xmlns:a16="http://schemas.microsoft.com/office/drawing/2014/main" id="{14E0CAF3-B9C0-BB74-0E9D-9B5A4A6CD5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321" y="2091690"/>
            <a:ext cx="5059680" cy="28460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3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9D4C92-1609-6636-6B4B-08050C0672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8403F62-44F2-4CA1-B049-7C5689816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Computational Thinking - Example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A6D90DE-A2D2-E539-1051-0C9F9810B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5</a:t>
            </a:fld>
            <a:endParaRPr lang="en-GB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E729196-949A-DCBC-88AC-18BE7848AD0A}"/>
              </a:ext>
            </a:extLst>
          </p:cNvPr>
          <p:cNvGraphicFramePr/>
          <p:nvPr/>
        </p:nvGraphicFramePr>
        <p:xfrm>
          <a:off x="6325496" y="553693"/>
          <a:ext cx="5272469" cy="57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D20B1B2-7BC8-08E5-ECE0-8BC094E97E37}"/>
              </a:ext>
            </a:extLst>
          </p:cNvPr>
          <p:cNvSpPr txBox="1"/>
          <p:nvPr/>
        </p:nvSpPr>
        <p:spPr>
          <a:xfrm>
            <a:off x="278618" y="1053082"/>
            <a:ext cx="6126480" cy="10673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/>
              <a:t>Let's apply Computational Thinking to the riddle: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 b="1"/>
              <a:t>“I am the beginning of everything, the end of everywhere. I’m the beginning of eternity, the end of time &amp; space.”</a:t>
            </a:r>
          </a:p>
        </p:txBody>
      </p:sp>
    </p:spTree>
    <p:extLst>
      <p:ext uri="{BB962C8B-B14F-4D97-AF65-F5344CB8AC3E}">
        <p14:creationId xmlns:p14="http://schemas.microsoft.com/office/powerpoint/2010/main" val="1021270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8F162F9-E456-4004-A5B7-EFFE1439C9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graphicEl>
                                              <a:dgm id="{D8F162F9-E456-4004-A5B7-EFFE1439C9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82558FE-C1F2-40C1-8104-310559224E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graphicEl>
                                              <a:dgm id="{982558FE-C1F2-40C1-8104-310559224E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36CB59C-0D03-452D-8931-5A45BDF606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graphicEl>
                                              <a:dgm id="{836CB59C-0D03-452D-8931-5A45BDF606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19A0CD7-751A-4939-B095-4E5F45060F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graphicEl>
                                              <a:dgm id="{D19A0CD7-751A-4939-B095-4E5F45060F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1F6891B-E526-4E78-A62B-26E6C6AA8B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graphicEl>
                                              <a:dgm id="{91F6891B-E526-4E78-A62B-26E6C6AA8B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169D090-E83F-42FD-38E0-29C47AEFD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Requirements Analysis Example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1A76737-1F80-EAF4-BFBA-B519C21AB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2045B94-2BBC-5674-902E-F23A8B3E8DD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buNone/>
            </a:pPr>
            <a:r>
              <a:rPr lang="en-GB" b="1"/>
              <a:t>Scenario: </a:t>
            </a:r>
            <a:r>
              <a:rPr lang="en-GB"/>
              <a:t>You are designing an </a:t>
            </a:r>
            <a:r>
              <a:rPr lang="en-GB" b="1"/>
              <a:t>e-commerce system</a:t>
            </a:r>
            <a:r>
              <a:rPr lang="en-GB"/>
              <a:t> for a retail website. Use the numbered list method to break down the </a:t>
            </a:r>
            <a:r>
              <a:rPr lang="en-GB" b="1"/>
              <a:t>checkout process</a:t>
            </a:r>
            <a:r>
              <a:rPr lang="en-GB"/>
              <a:t> into sub-requirements.</a:t>
            </a:r>
          </a:p>
          <a:p>
            <a:pPr>
              <a:buNone/>
            </a:pPr>
            <a:r>
              <a:rPr lang="en-GB" b="1"/>
              <a:t>1. Checkout Process</a:t>
            </a:r>
            <a:endParaRPr lang="en-GB"/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/>
              <a:t>1.1</a:t>
            </a:r>
            <a:r>
              <a:rPr lang="en-GB"/>
              <a:t> User must be able to view their shopping cart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/>
              <a:t>1.2</a:t>
            </a:r>
            <a:r>
              <a:rPr lang="en-GB"/>
              <a:t> User must be able to enter delivery details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/>
              <a:t>1.2.1</a:t>
            </a:r>
            <a:r>
              <a:rPr lang="en-GB"/>
              <a:t> Delivery address must be validated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/>
              <a:t>1.2.2</a:t>
            </a:r>
            <a:r>
              <a:rPr lang="en-GB"/>
              <a:t> User must select a delivery method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/>
              <a:t>1.3</a:t>
            </a:r>
            <a:r>
              <a:rPr lang="en-GB"/>
              <a:t> User must be able to make a payment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/>
              <a:t>1.3.1</a:t>
            </a:r>
            <a:r>
              <a:rPr lang="en-GB"/>
              <a:t> Payment must be processed securely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/>
              <a:t>1.3.2</a:t>
            </a:r>
            <a:r>
              <a:rPr lang="en-GB"/>
              <a:t> Payment confirmation must be shown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/>
              <a:t>1.4</a:t>
            </a:r>
            <a:r>
              <a:rPr lang="en-GB"/>
              <a:t> Order confirmation must be emailed to the user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915AE2-97FA-D62C-309D-FF9C3C463D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02" t="15352" r="4077"/>
          <a:stretch/>
        </p:blipFill>
        <p:spPr>
          <a:xfrm>
            <a:off x="7702477" y="2601103"/>
            <a:ext cx="3636084" cy="19129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60694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Discovering IPOs: An Example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79591C-BC97-1BAF-1AA7-4290E3928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EA856F-7FCD-4AED-824B-82A47E56E707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</a:rPr>
              <a:t>Create a simple bill calculator. It should </a:t>
            </a:r>
            <a:r>
              <a:rPr lang="en-GB" dirty="0">
                <a:solidFill>
                  <a:srgbClr val="00B050"/>
                </a:solidFill>
              </a:rPr>
              <a:t>prompt</a:t>
            </a:r>
            <a:r>
              <a:rPr lang="en-GB" dirty="0">
                <a:solidFill>
                  <a:prstClr val="black"/>
                </a:solidFill>
              </a:rPr>
              <a:t>  the user to input a </a:t>
            </a:r>
            <a:r>
              <a:rPr lang="en-GB" dirty="0">
                <a:solidFill>
                  <a:srgbClr val="C00000"/>
                </a:solidFill>
              </a:rPr>
              <a:t>product price</a:t>
            </a:r>
            <a:r>
              <a:rPr lang="en-GB" dirty="0">
                <a:solidFill>
                  <a:prstClr val="black"/>
                </a:solidFill>
              </a:rPr>
              <a:t>. The program </a:t>
            </a:r>
            <a:r>
              <a:rPr lang="en-GB" b="1" dirty="0">
                <a:solidFill>
                  <a:srgbClr val="00B050"/>
                </a:solidFill>
              </a:rPr>
              <a:t>calculates</a:t>
            </a:r>
            <a:r>
              <a:rPr lang="en-GB" dirty="0">
                <a:solidFill>
                  <a:prstClr val="black"/>
                </a:solidFill>
              </a:rPr>
              <a:t> the </a:t>
            </a:r>
            <a:r>
              <a:rPr lang="en-GB" dirty="0">
                <a:solidFill>
                  <a:srgbClr val="0000FF"/>
                </a:solidFill>
              </a:rPr>
              <a:t>VAT amount </a:t>
            </a:r>
            <a:r>
              <a:rPr lang="en-GB" dirty="0"/>
              <a:t>( the </a:t>
            </a:r>
            <a:r>
              <a:rPr lang="en-GB" dirty="0">
                <a:solidFill>
                  <a:srgbClr val="C00000"/>
                </a:solidFill>
              </a:rPr>
              <a:t>VAT rate </a:t>
            </a:r>
            <a:r>
              <a:rPr lang="en-GB" dirty="0"/>
              <a:t>is 20%) </a:t>
            </a:r>
            <a:r>
              <a:rPr lang="en-GB" dirty="0">
                <a:solidFill>
                  <a:prstClr val="black"/>
                </a:solidFill>
              </a:rPr>
              <a:t>and the </a:t>
            </a:r>
            <a:r>
              <a:rPr lang="en-GB" dirty="0">
                <a:solidFill>
                  <a:srgbClr val="0000FF"/>
                </a:solidFill>
              </a:rPr>
              <a:t>final total price</a:t>
            </a:r>
            <a:r>
              <a:rPr lang="en-GB" dirty="0">
                <a:solidFill>
                  <a:prstClr val="black"/>
                </a:solidFill>
              </a:rPr>
              <a:t>. It then </a:t>
            </a:r>
            <a:r>
              <a:rPr lang="en-GB" dirty="0">
                <a:solidFill>
                  <a:srgbClr val="00B050"/>
                </a:solidFill>
              </a:rPr>
              <a:t>displays</a:t>
            </a:r>
            <a:r>
              <a:rPr lang="en-GB" dirty="0">
                <a:solidFill>
                  <a:prstClr val="black"/>
                </a:solidFill>
              </a:rPr>
              <a:t> both.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Next you need to take a closer look at the list</a:t>
            </a:r>
          </a:p>
          <a:p>
            <a:pPr lvl="1"/>
            <a:r>
              <a:rPr lang="en-GB" dirty="0"/>
              <a:t>For the Nouns,</a:t>
            </a:r>
          </a:p>
          <a:p>
            <a:pPr lvl="2"/>
            <a:r>
              <a:rPr lang="en-GB" dirty="0"/>
              <a:t>Which are inputs? 	</a:t>
            </a:r>
          </a:p>
          <a:p>
            <a:pPr lvl="3"/>
            <a:r>
              <a:rPr lang="en-GB" dirty="0">
                <a:solidFill>
                  <a:srgbClr val="C00000"/>
                </a:solidFill>
              </a:rPr>
              <a:t>Product price &amp; VAT Rate</a:t>
            </a:r>
          </a:p>
          <a:p>
            <a:pPr lvl="2"/>
            <a:r>
              <a:rPr lang="en-GB" dirty="0"/>
              <a:t>Which are outputs?	</a:t>
            </a:r>
          </a:p>
          <a:p>
            <a:pPr lvl="3"/>
            <a:r>
              <a:rPr lang="en-GB" dirty="0">
                <a:solidFill>
                  <a:srgbClr val="0000FF"/>
                </a:solidFill>
              </a:rPr>
              <a:t>VAT amount &amp; Total price</a:t>
            </a:r>
          </a:p>
          <a:p>
            <a:pPr lvl="1"/>
            <a:r>
              <a:rPr lang="en-GB" dirty="0"/>
              <a:t>For the Verbs, which are used to:</a:t>
            </a:r>
          </a:p>
          <a:p>
            <a:pPr lvl="2"/>
            <a:r>
              <a:rPr lang="en-GB" dirty="0"/>
              <a:t>Ask for input:			</a:t>
            </a:r>
          </a:p>
          <a:p>
            <a:pPr lvl="3"/>
            <a:r>
              <a:rPr lang="en-GB" dirty="0">
                <a:solidFill>
                  <a:srgbClr val="C00000"/>
                </a:solidFill>
              </a:rPr>
              <a:t>Prompt</a:t>
            </a:r>
          </a:p>
          <a:p>
            <a:pPr lvl="2"/>
            <a:r>
              <a:rPr lang="en-GB" dirty="0"/>
              <a:t>Actually, process something:	</a:t>
            </a:r>
          </a:p>
          <a:p>
            <a:pPr lvl="3"/>
            <a:r>
              <a:rPr lang="en-GB" b="1" dirty="0">
                <a:solidFill>
                  <a:srgbClr val="00B050"/>
                </a:solidFill>
              </a:rPr>
              <a:t>Calculate</a:t>
            </a:r>
          </a:p>
          <a:p>
            <a:pPr lvl="2"/>
            <a:r>
              <a:rPr lang="en-GB" dirty="0"/>
              <a:t>Show the output:		</a:t>
            </a:r>
          </a:p>
          <a:p>
            <a:pPr lvl="3"/>
            <a:r>
              <a:rPr lang="en-GB" dirty="0">
                <a:solidFill>
                  <a:srgbClr val="0000FF"/>
                </a:solidFill>
              </a:rPr>
              <a:t>Display</a:t>
            </a:r>
          </a:p>
          <a:p>
            <a:endParaRPr lang="en-GB" dirty="0"/>
          </a:p>
          <a:p>
            <a:r>
              <a:rPr lang="en-GB" dirty="0"/>
              <a:t>An easy way to represent this information is to use an </a:t>
            </a:r>
            <a:r>
              <a:rPr lang="en-GB" b="1" dirty="0"/>
              <a:t>IPO Chart</a:t>
            </a:r>
            <a:r>
              <a:rPr lang="en-GB" dirty="0"/>
              <a:t>.</a:t>
            </a:r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EF843F01-3575-1232-CA5F-AC2DB671318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52001942"/>
              </p:ext>
            </p:extLst>
          </p:nvPr>
        </p:nvGraphicFramePr>
        <p:xfrm>
          <a:off x="4632960" y="2834640"/>
          <a:ext cx="7200263" cy="11887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960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999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042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Process(</a:t>
                      </a:r>
                      <a:r>
                        <a:rPr lang="en-GB" sz="2000" err="1"/>
                        <a:t>es</a:t>
                      </a:r>
                      <a:r>
                        <a:rPr lang="en-GB" sz="200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Product Price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Calculate the VAT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VAT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VAT</a:t>
                      </a:r>
                      <a:r>
                        <a:rPr lang="en-GB" sz="2000" baseline="0" dirty="0"/>
                        <a:t> rate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Calculate the VAT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Total price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0480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Naming a Variable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CD1671-4240-1775-C5D3-5938898BD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8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000" b="1">
                <a:sym typeface="Wingdings" panose="05000000000000000000" pitchFamily="2" charset="2"/>
              </a:rPr>
              <a:t>Rule of thumb for variable names:</a:t>
            </a:r>
          </a:p>
          <a:p>
            <a:pPr lvl="1"/>
            <a:r>
              <a:rPr lang="en-GB" sz="2000">
                <a:sym typeface="Wingdings" panose="05000000000000000000" pitchFamily="2" charset="2"/>
              </a:rPr>
              <a:t>Must be one word (</a:t>
            </a:r>
            <a:r>
              <a:rPr lang="en-GB" sz="2000" b="1">
                <a:sym typeface="Wingdings" panose="05000000000000000000" pitchFamily="2" charset="2"/>
              </a:rPr>
              <a:t>no spaces</a:t>
            </a:r>
            <a:r>
              <a:rPr lang="en-GB" sz="2000">
                <a:sym typeface="Wingdings" panose="05000000000000000000" pitchFamily="2" charset="2"/>
              </a:rPr>
              <a:t>!)</a:t>
            </a:r>
          </a:p>
          <a:p>
            <a:pPr lvl="1"/>
            <a:r>
              <a:rPr lang="en-GB" sz="2000">
                <a:sym typeface="Wingdings" panose="05000000000000000000" pitchFamily="2" charset="2"/>
              </a:rPr>
              <a:t>No punctuation characters (.,!’”, + etc.) </a:t>
            </a:r>
            <a:r>
              <a:rPr lang="en-GB" sz="2000">
                <a:solidFill>
                  <a:srgbClr val="FF0000"/>
                </a:solidFill>
                <a:sym typeface="Wingdings" panose="05000000000000000000" pitchFamily="2" charset="2"/>
              </a:rPr>
              <a:t></a:t>
            </a:r>
          </a:p>
          <a:p>
            <a:pPr lvl="1"/>
            <a:r>
              <a:rPr lang="en-GB" sz="2000">
                <a:sym typeface="Wingdings" panose="05000000000000000000" pitchFamily="2" charset="2"/>
              </a:rPr>
              <a:t>Some languages allow hyphens (-) and underscore (_)</a:t>
            </a:r>
          </a:p>
          <a:p>
            <a:pPr lvl="1"/>
            <a:r>
              <a:rPr lang="en-GB" sz="2000">
                <a:sym typeface="Wingdings" panose="05000000000000000000" pitchFamily="2" charset="2"/>
              </a:rPr>
              <a:t>The first character </a:t>
            </a:r>
            <a:r>
              <a:rPr lang="en-GB" sz="2000" u="sng">
                <a:sym typeface="Wingdings" panose="05000000000000000000" pitchFamily="2" charset="2"/>
              </a:rPr>
              <a:t>cannot</a:t>
            </a:r>
            <a:r>
              <a:rPr lang="en-GB" sz="2000">
                <a:sym typeface="Wingdings" panose="05000000000000000000" pitchFamily="2" charset="2"/>
              </a:rPr>
              <a:t> be a number, but others can.</a:t>
            </a:r>
            <a:r>
              <a:rPr lang="en-GB" sz="2000">
                <a:solidFill>
                  <a:srgbClr val="FF0000"/>
                </a:solidFill>
                <a:sym typeface="Wingdings" panose="05000000000000000000" pitchFamily="2" charset="2"/>
              </a:rPr>
              <a:t> </a:t>
            </a:r>
          </a:p>
          <a:p>
            <a:pPr lvl="1"/>
            <a:r>
              <a:rPr lang="en-GB" sz="2000">
                <a:sym typeface="Wingdings" panose="05000000000000000000" pitchFamily="2" charset="2"/>
              </a:rPr>
              <a:t>The name should be </a:t>
            </a:r>
            <a:r>
              <a:rPr lang="en-GB" sz="2000" b="1" i="1">
                <a:sym typeface="Wingdings" panose="05000000000000000000" pitchFamily="2" charset="2"/>
              </a:rPr>
              <a:t>meaningful</a:t>
            </a:r>
            <a:r>
              <a:rPr lang="en-GB" sz="2000">
                <a:sym typeface="Wingdings" panose="05000000000000000000" pitchFamily="2" charset="2"/>
              </a:rPr>
              <a:t> and related to what it represents.</a:t>
            </a:r>
          </a:p>
          <a:p>
            <a:r>
              <a:rPr lang="en-GB" sz="2000"/>
              <a:t>There are </a:t>
            </a:r>
            <a:r>
              <a:rPr lang="en-GB" sz="2000" b="1"/>
              <a:t>two approaches or styles </a:t>
            </a:r>
            <a:r>
              <a:rPr lang="en-GB" sz="2000"/>
              <a:t>that mostly used by the majority for naming variables.</a:t>
            </a:r>
          </a:p>
          <a:p>
            <a:pPr lvl="1"/>
            <a:r>
              <a:rPr lang="en-GB" sz="2000"/>
              <a:t>Camel Case</a:t>
            </a:r>
          </a:p>
          <a:p>
            <a:pPr lvl="2"/>
            <a:r>
              <a:rPr lang="en-GB" sz="2000"/>
              <a:t>The style of naming is “</a:t>
            </a:r>
            <a:r>
              <a:rPr lang="en-GB" sz="2000" b="1">
                <a:solidFill>
                  <a:srgbClr val="C00000"/>
                </a:solidFill>
              </a:rPr>
              <a:t>camelCase</a:t>
            </a:r>
            <a:r>
              <a:rPr lang="en-GB" sz="2000"/>
              <a:t>”.</a:t>
            </a:r>
          </a:p>
          <a:p>
            <a:pPr lvl="1"/>
            <a:r>
              <a:rPr lang="en-GB" sz="2000"/>
              <a:t>Pascal Case</a:t>
            </a:r>
          </a:p>
          <a:p>
            <a:pPr lvl="2"/>
            <a:r>
              <a:rPr lang="en-GB" sz="2000"/>
              <a:t>The style of naming is “</a:t>
            </a:r>
            <a:r>
              <a:rPr lang="en-GB" sz="2000" b="1" err="1">
                <a:solidFill>
                  <a:srgbClr val="C00000"/>
                </a:solidFill>
              </a:rPr>
              <a:t>PascalCase</a:t>
            </a:r>
            <a:r>
              <a:rPr lang="en-GB" sz="2000"/>
              <a:t>”.</a:t>
            </a:r>
          </a:p>
          <a:p>
            <a:pPr lvl="1"/>
            <a:r>
              <a:rPr lang="en-GB" sz="2000"/>
              <a:t>Other styles</a:t>
            </a:r>
          </a:p>
          <a:p>
            <a:pPr lvl="2"/>
            <a:r>
              <a:rPr lang="en-GB" sz="2000" b="1" err="1">
                <a:solidFill>
                  <a:srgbClr val="C00000"/>
                </a:solidFill>
              </a:rPr>
              <a:t>My_Case</a:t>
            </a:r>
            <a:endParaRPr lang="en-GB" sz="2000" b="1">
              <a:solidFill>
                <a:srgbClr val="C00000"/>
              </a:solidFill>
            </a:endParaRPr>
          </a:p>
          <a:p>
            <a:pPr lvl="2"/>
            <a:r>
              <a:rPr lang="en-GB" sz="2000" b="1" err="1">
                <a:solidFill>
                  <a:srgbClr val="C00000"/>
                </a:solidFill>
              </a:rPr>
              <a:t>my_case</a:t>
            </a:r>
            <a:endParaRPr lang="en-GB" sz="2000" b="1">
              <a:solidFill>
                <a:srgbClr val="C00000"/>
              </a:solidFill>
            </a:endParaRPr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0A2B2D-E232-1D49-2E8C-8655371A6A3B}"/>
              </a:ext>
            </a:extLst>
          </p:cNvPr>
          <p:cNvSpPr txBox="1"/>
          <p:nvPr/>
        </p:nvSpPr>
        <p:spPr>
          <a:xfrm rot="20340072">
            <a:off x="6076986" y="4290222"/>
            <a:ext cx="58683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highlight>
                  <a:srgbClr val="FFFF00"/>
                </a:highlight>
              </a:rPr>
              <a:t>You can use any format but </a:t>
            </a:r>
            <a:r>
              <a:rPr lang="en-GB" sz="2400" b="1">
                <a:highlight>
                  <a:srgbClr val="FFFF00"/>
                </a:highlight>
              </a:rPr>
              <a:t>be consistent</a:t>
            </a:r>
            <a:r>
              <a:rPr lang="en-GB" sz="2400">
                <a:highlight>
                  <a:srgbClr val="FFFF00"/>
                </a:highlight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299601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Variables: Example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5BA7BD-6332-BD2B-B0A7-E5AF99CCB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9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Referring to our tip calculator from the last exercise:</a:t>
            </a:r>
          </a:p>
          <a:p>
            <a:pPr marL="531812" lvl="2" indent="0">
              <a:buNone/>
            </a:pPr>
            <a:r>
              <a:rPr lang="en-GB" dirty="0">
                <a:solidFill>
                  <a:prstClr val="black"/>
                </a:solidFill>
              </a:rPr>
              <a:t>Create a simple bill calculator. It should </a:t>
            </a:r>
            <a:r>
              <a:rPr lang="en-GB" dirty="0">
                <a:solidFill>
                  <a:srgbClr val="00B050"/>
                </a:solidFill>
              </a:rPr>
              <a:t>prompt</a:t>
            </a:r>
            <a:r>
              <a:rPr lang="en-GB" dirty="0">
                <a:solidFill>
                  <a:prstClr val="black"/>
                </a:solidFill>
              </a:rPr>
              <a:t>  the user to input a </a:t>
            </a:r>
            <a:r>
              <a:rPr lang="en-GB" dirty="0">
                <a:solidFill>
                  <a:srgbClr val="C00000"/>
                </a:solidFill>
              </a:rPr>
              <a:t>product price</a:t>
            </a:r>
            <a:r>
              <a:rPr lang="en-GB" dirty="0">
                <a:solidFill>
                  <a:prstClr val="black"/>
                </a:solidFill>
              </a:rPr>
              <a:t>. The program </a:t>
            </a:r>
            <a:r>
              <a:rPr lang="en-GB" b="1" dirty="0">
                <a:solidFill>
                  <a:srgbClr val="00B050"/>
                </a:solidFill>
              </a:rPr>
              <a:t>calculates</a:t>
            </a:r>
            <a:r>
              <a:rPr lang="en-GB" dirty="0">
                <a:solidFill>
                  <a:prstClr val="black"/>
                </a:solidFill>
              </a:rPr>
              <a:t> the </a:t>
            </a:r>
            <a:r>
              <a:rPr lang="en-GB" dirty="0">
                <a:solidFill>
                  <a:srgbClr val="0000FF"/>
                </a:solidFill>
              </a:rPr>
              <a:t>VAT amount </a:t>
            </a:r>
            <a:r>
              <a:rPr lang="en-GB" dirty="0">
                <a:solidFill>
                  <a:prstClr val="black"/>
                </a:solidFill>
              </a:rPr>
              <a:t>( the </a:t>
            </a:r>
            <a:r>
              <a:rPr lang="en-GB" dirty="0">
                <a:solidFill>
                  <a:srgbClr val="C00000"/>
                </a:solidFill>
              </a:rPr>
              <a:t>VAT rate </a:t>
            </a:r>
            <a:r>
              <a:rPr lang="en-GB" dirty="0">
                <a:solidFill>
                  <a:prstClr val="black"/>
                </a:solidFill>
              </a:rPr>
              <a:t>is 20%) and the </a:t>
            </a:r>
            <a:r>
              <a:rPr lang="en-GB" dirty="0">
                <a:solidFill>
                  <a:srgbClr val="0000FF"/>
                </a:solidFill>
              </a:rPr>
              <a:t>final total price</a:t>
            </a:r>
            <a:r>
              <a:rPr lang="en-GB" dirty="0">
                <a:solidFill>
                  <a:prstClr val="black"/>
                </a:solidFill>
              </a:rPr>
              <a:t>. It then </a:t>
            </a:r>
            <a:r>
              <a:rPr lang="en-GB" dirty="0">
                <a:solidFill>
                  <a:srgbClr val="00B050"/>
                </a:solidFill>
              </a:rPr>
              <a:t>displays</a:t>
            </a:r>
            <a:r>
              <a:rPr lang="en-GB" dirty="0">
                <a:solidFill>
                  <a:prstClr val="black"/>
                </a:solidFill>
              </a:rPr>
              <a:t> both.</a:t>
            </a:r>
          </a:p>
          <a:p>
            <a:pPr lvl="1"/>
            <a:endParaRPr lang="en-GB" sz="2000" dirty="0">
              <a:solidFill>
                <a:prstClr val="black"/>
              </a:solidFill>
            </a:endParaRPr>
          </a:p>
          <a:p>
            <a:pPr lvl="1"/>
            <a:endParaRPr lang="en-GB" sz="2000" dirty="0">
              <a:solidFill>
                <a:prstClr val="black"/>
              </a:solidFill>
            </a:endParaRPr>
          </a:p>
          <a:p>
            <a:pPr lvl="1"/>
            <a:endParaRPr lang="en-GB" sz="2000" dirty="0">
              <a:solidFill>
                <a:prstClr val="black"/>
              </a:solidFill>
            </a:endParaRPr>
          </a:p>
          <a:p>
            <a:pPr lvl="1"/>
            <a:endParaRPr lang="en-GB" sz="2000" dirty="0">
              <a:solidFill>
                <a:prstClr val="black"/>
              </a:solidFill>
            </a:endParaRPr>
          </a:p>
          <a:p>
            <a:r>
              <a:rPr lang="en-GB" dirty="0"/>
              <a:t>We may come up with the following variables using pascal case (</a:t>
            </a:r>
            <a:r>
              <a:rPr lang="en-GB" b="1" dirty="0" err="1">
                <a:solidFill>
                  <a:srgbClr val="C00000"/>
                </a:solidFill>
              </a:rPr>
              <a:t>P</a:t>
            </a:r>
            <a:r>
              <a:rPr lang="en-GB" dirty="0" err="1"/>
              <a:t>ascal</a:t>
            </a:r>
            <a:r>
              <a:rPr lang="en-GB" b="1" dirty="0" err="1">
                <a:solidFill>
                  <a:srgbClr val="C00000"/>
                </a:solidFill>
              </a:rPr>
              <a:t>C</a:t>
            </a:r>
            <a:r>
              <a:rPr lang="en-GB" dirty="0" err="1"/>
              <a:t>ase</a:t>
            </a:r>
            <a:r>
              <a:rPr lang="en-GB" dirty="0"/>
              <a:t>):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F8BCF38-B087-252F-C142-1E260EA56A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4219952"/>
              </p:ext>
            </p:extLst>
          </p:nvPr>
        </p:nvGraphicFramePr>
        <p:xfrm>
          <a:off x="1503680" y="2643191"/>
          <a:ext cx="8727440" cy="108204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757680">
                  <a:extLst>
                    <a:ext uri="{9D8B030D-6E8A-4147-A177-3AD203B41FA5}">
                      <a16:colId xmlns:a16="http://schemas.microsoft.com/office/drawing/2014/main" val="3087196953"/>
                    </a:ext>
                  </a:extLst>
                </a:gridCol>
                <a:gridCol w="4060614">
                  <a:extLst>
                    <a:ext uri="{9D8B030D-6E8A-4147-A177-3AD203B41FA5}">
                      <a16:colId xmlns:a16="http://schemas.microsoft.com/office/drawing/2014/main" val="2126368370"/>
                    </a:ext>
                  </a:extLst>
                </a:gridCol>
                <a:gridCol w="2909146">
                  <a:extLst>
                    <a:ext uri="{9D8B030D-6E8A-4147-A177-3AD203B41FA5}">
                      <a16:colId xmlns:a16="http://schemas.microsoft.com/office/drawing/2014/main" val="17545185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800" b="1"/>
                        <a:t>Input</a:t>
                      </a: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Process</a:t>
                      </a: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Output</a:t>
                      </a:r>
                      <a:endParaRPr lang="en-GB" sz="1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54305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800" dirty="0"/>
                        <a:t>Product price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800" dirty="0"/>
                        <a:t>VAT rate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800" dirty="0"/>
                        <a:t>Calculate VAT amount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800" dirty="0"/>
                        <a:t>Calculate Total price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800" dirty="0"/>
                        <a:t>VAT amount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800" dirty="0"/>
                        <a:t>Total price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39635805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610EC51-CC12-AF72-0A3E-22A4B074BCE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6643000"/>
              </p:ext>
            </p:extLst>
          </p:nvPr>
        </p:nvGraphicFramePr>
        <p:xfrm>
          <a:off x="1503680" y="4576441"/>
          <a:ext cx="8727440" cy="108204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757680">
                  <a:extLst>
                    <a:ext uri="{9D8B030D-6E8A-4147-A177-3AD203B41FA5}">
                      <a16:colId xmlns:a16="http://schemas.microsoft.com/office/drawing/2014/main" val="3087196953"/>
                    </a:ext>
                  </a:extLst>
                </a:gridCol>
                <a:gridCol w="4060614">
                  <a:extLst>
                    <a:ext uri="{9D8B030D-6E8A-4147-A177-3AD203B41FA5}">
                      <a16:colId xmlns:a16="http://schemas.microsoft.com/office/drawing/2014/main" val="2126368370"/>
                    </a:ext>
                  </a:extLst>
                </a:gridCol>
                <a:gridCol w="2909146">
                  <a:extLst>
                    <a:ext uri="{9D8B030D-6E8A-4147-A177-3AD203B41FA5}">
                      <a16:colId xmlns:a16="http://schemas.microsoft.com/office/drawing/2014/main" val="17545185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800" b="1"/>
                        <a:t>Input</a:t>
                      </a: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Process</a:t>
                      </a: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Output</a:t>
                      </a:r>
                      <a:endParaRPr lang="en-GB" sz="1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54305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800" dirty="0" err="1"/>
                        <a:t>ProductPrice</a:t>
                      </a:r>
                      <a:endParaRPr lang="en-GB" sz="1800" dirty="0"/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800" dirty="0" err="1"/>
                        <a:t>VatRate</a:t>
                      </a:r>
                      <a:endParaRPr lang="en-GB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800" dirty="0" err="1"/>
                        <a:t>VatAmount</a:t>
                      </a:r>
                      <a:r>
                        <a:rPr lang="en-GB" sz="1800" dirty="0"/>
                        <a:t> =  </a:t>
                      </a:r>
                      <a:r>
                        <a:rPr lang="en-GB" sz="1800" dirty="0" err="1"/>
                        <a:t>ProductPrice</a:t>
                      </a:r>
                      <a:r>
                        <a:rPr lang="en-GB" sz="1800" dirty="0"/>
                        <a:t> x </a:t>
                      </a:r>
                      <a:r>
                        <a:rPr lang="en-GB" sz="1800" dirty="0" err="1"/>
                        <a:t>VatRate</a:t>
                      </a:r>
                      <a:endParaRPr lang="en-GB" sz="1800" dirty="0"/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800" dirty="0" err="1"/>
                        <a:t>TotalPrice</a:t>
                      </a:r>
                      <a:r>
                        <a:rPr lang="en-GB" sz="1800" dirty="0"/>
                        <a:t> = </a:t>
                      </a:r>
                      <a:r>
                        <a:rPr lang="en-GB" sz="1800" dirty="0" err="1"/>
                        <a:t>ProductPrice</a:t>
                      </a:r>
                      <a:r>
                        <a:rPr lang="en-GB" sz="1800" dirty="0"/>
                        <a:t> + </a:t>
                      </a:r>
                      <a:r>
                        <a:rPr lang="en-GB" sz="1800" dirty="0" err="1"/>
                        <a:t>VatAmount</a:t>
                      </a:r>
                      <a:endParaRPr lang="en-GB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800" dirty="0" err="1"/>
                        <a:t>VatAmount</a:t>
                      </a:r>
                      <a:endParaRPr lang="en-GB" sz="1800" dirty="0"/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800" dirty="0" err="1"/>
                        <a:t>TotalPrice</a:t>
                      </a:r>
                      <a:endParaRPr lang="en-GB" sz="1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396358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048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Variable Types (Variables vs </a:t>
            </a:r>
            <a:r>
              <a:rPr lang="en-GB" err="1"/>
              <a:t>Costants</a:t>
            </a:r>
            <a:r>
              <a:rPr lang="en-GB"/>
              <a:t>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44D289-4521-44B3-3BC3-FEA11531B3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10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7870823" cy="4975225"/>
          </a:xfrm>
        </p:spPr>
        <p:txBody>
          <a:bodyPr>
            <a:normAutofit/>
          </a:bodyPr>
          <a:lstStyle/>
          <a:p>
            <a:r>
              <a:rPr lang="en-GB"/>
              <a:t>Variables can be constant, that is, their values do not change.</a:t>
            </a:r>
          </a:p>
          <a:p>
            <a:r>
              <a:rPr lang="en-GB"/>
              <a:t>Such variables are called </a:t>
            </a:r>
            <a:r>
              <a:rPr lang="en-GB" b="1">
                <a:solidFill>
                  <a:srgbClr val="C00000"/>
                </a:solidFill>
              </a:rPr>
              <a:t>Constants</a:t>
            </a:r>
            <a:r>
              <a:rPr lang="en-GB"/>
              <a:t>, because their values remain constant (do not change).</a:t>
            </a:r>
          </a:p>
          <a:p>
            <a:pPr lvl="1"/>
            <a:r>
              <a:rPr lang="en-GB"/>
              <a:t>In the previous example, the </a:t>
            </a:r>
            <a:r>
              <a:rPr lang="en-GB" b="1" err="1"/>
              <a:t>vatRate</a:t>
            </a:r>
            <a:r>
              <a:rPr lang="en-GB"/>
              <a:t> variable will be an example of a constant.</a:t>
            </a:r>
          </a:p>
          <a:p>
            <a:pPr lvl="2"/>
            <a:r>
              <a:rPr lang="en-GB"/>
              <a:t>Its value is always 20%.</a:t>
            </a:r>
          </a:p>
          <a:p>
            <a:r>
              <a:rPr lang="en-GB"/>
              <a:t>Variables whose values change or have values that are not predefined (e.g. based on input) are simply known as </a:t>
            </a:r>
            <a:r>
              <a:rPr lang="en-GB" b="1">
                <a:solidFill>
                  <a:srgbClr val="C00000"/>
                </a:solidFill>
              </a:rPr>
              <a:t>Variables</a:t>
            </a:r>
            <a:r>
              <a:rPr lang="en-GB"/>
              <a:t>.</a:t>
            </a:r>
          </a:p>
          <a:p>
            <a:endParaRPr lang="en-GB"/>
          </a:p>
        </p:txBody>
      </p:sp>
      <p:pic>
        <p:nvPicPr>
          <p:cNvPr id="2050" name="Picture 2" descr="Different between constant and variable|| Constant vs variable - YouTube">
            <a:extLst>
              <a:ext uri="{FF2B5EF4-FFF2-40B4-BE49-F238E27FC236}">
                <a16:creationId xmlns:a16="http://schemas.microsoft.com/office/drawing/2014/main" id="{D046F711-6016-02E5-550F-22E9334E68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0" y="1344706"/>
            <a:ext cx="3351007" cy="335100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5087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2CF4B9-A5BF-178A-D5A8-B05B736BA5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E2F4D-7504-7BA6-8C37-60A99DBA4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Pseudocode Example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F266C5-5253-DEFF-1F6C-2AD3EB53DF9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5977477" cy="4975225"/>
          </a:xfrm>
        </p:spPr>
        <p:txBody>
          <a:bodyPr/>
          <a:lstStyle/>
          <a:p>
            <a:pPr marL="0" lvl="2" indent="0">
              <a:buNone/>
            </a:pPr>
            <a:r>
              <a:rPr lang="en-GB" sz="1800" dirty="0">
                <a:solidFill>
                  <a:prstClr val="black"/>
                </a:solidFill>
              </a:rPr>
              <a:t>Create a simple bill calculator. It should </a:t>
            </a:r>
            <a:r>
              <a:rPr lang="en-GB" sz="1800" dirty="0"/>
              <a:t>prompt</a:t>
            </a:r>
            <a:r>
              <a:rPr lang="en-GB" sz="1800" dirty="0">
                <a:solidFill>
                  <a:prstClr val="black"/>
                </a:solidFill>
              </a:rPr>
              <a:t>  the user to input a </a:t>
            </a:r>
            <a:r>
              <a:rPr lang="en-GB" sz="1800" dirty="0">
                <a:solidFill>
                  <a:srgbClr val="C00000"/>
                </a:solidFill>
              </a:rPr>
              <a:t>product price</a:t>
            </a:r>
            <a:r>
              <a:rPr lang="en-GB" sz="1800" dirty="0">
                <a:solidFill>
                  <a:prstClr val="black"/>
                </a:solidFill>
              </a:rPr>
              <a:t>. The program </a:t>
            </a:r>
            <a:r>
              <a:rPr lang="en-GB" sz="1800" b="1" dirty="0"/>
              <a:t>calculates</a:t>
            </a:r>
            <a:r>
              <a:rPr lang="en-GB" sz="1800" dirty="0">
                <a:solidFill>
                  <a:prstClr val="black"/>
                </a:solidFill>
              </a:rPr>
              <a:t> the </a:t>
            </a:r>
            <a:r>
              <a:rPr lang="en-GB" sz="1800" dirty="0">
                <a:solidFill>
                  <a:srgbClr val="0000FF"/>
                </a:solidFill>
              </a:rPr>
              <a:t>VAT amount </a:t>
            </a:r>
            <a:r>
              <a:rPr lang="en-GB" sz="1800" dirty="0">
                <a:solidFill>
                  <a:prstClr val="black"/>
                </a:solidFill>
              </a:rPr>
              <a:t>( the </a:t>
            </a:r>
            <a:r>
              <a:rPr lang="en-GB" sz="1800" dirty="0">
                <a:solidFill>
                  <a:srgbClr val="C00000"/>
                </a:solidFill>
              </a:rPr>
              <a:t>VAT rate </a:t>
            </a:r>
            <a:r>
              <a:rPr lang="en-GB" sz="1800" dirty="0">
                <a:solidFill>
                  <a:prstClr val="black"/>
                </a:solidFill>
              </a:rPr>
              <a:t>is 20%) and the </a:t>
            </a:r>
            <a:r>
              <a:rPr lang="en-GB" sz="1800" dirty="0">
                <a:solidFill>
                  <a:srgbClr val="0000FF"/>
                </a:solidFill>
              </a:rPr>
              <a:t>final total price</a:t>
            </a:r>
            <a:r>
              <a:rPr lang="en-GB" sz="1800" dirty="0">
                <a:solidFill>
                  <a:prstClr val="black"/>
                </a:solidFill>
              </a:rPr>
              <a:t>. It then </a:t>
            </a:r>
            <a:r>
              <a:rPr lang="en-GB" sz="1800" dirty="0"/>
              <a:t>displays</a:t>
            </a:r>
            <a:r>
              <a:rPr lang="en-GB" sz="1800" dirty="0">
                <a:solidFill>
                  <a:prstClr val="black"/>
                </a:solidFill>
              </a:rPr>
              <a:t> both.</a:t>
            </a:r>
          </a:p>
          <a:p>
            <a:pPr lvl="1"/>
            <a:r>
              <a:rPr lang="en-GB" dirty="0"/>
              <a:t>1. IPO Table (Basic)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2. IPO Table (Variables as </a:t>
            </a:r>
            <a:r>
              <a:rPr lang="en-GB" dirty="0" err="1"/>
              <a:t>PascalCase</a:t>
            </a:r>
            <a:r>
              <a:rPr lang="en-GB" dirty="0"/>
              <a:t>)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4C63444-05E8-A4FE-CA95-505AFC2099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7824370"/>
              </p:ext>
            </p:extLst>
          </p:nvPr>
        </p:nvGraphicFramePr>
        <p:xfrm>
          <a:off x="468184" y="2628900"/>
          <a:ext cx="5391150" cy="8001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317587">
                  <a:extLst>
                    <a:ext uri="{9D8B030D-6E8A-4147-A177-3AD203B41FA5}">
                      <a16:colId xmlns:a16="http://schemas.microsoft.com/office/drawing/2014/main" val="3087196953"/>
                    </a:ext>
                  </a:extLst>
                </a:gridCol>
                <a:gridCol w="2276513">
                  <a:extLst>
                    <a:ext uri="{9D8B030D-6E8A-4147-A177-3AD203B41FA5}">
                      <a16:colId xmlns:a16="http://schemas.microsoft.com/office/drawing/2014/main" val="2126368370"/>
                    </a:ext>
                  </a:extLst>
                </a:gridCol>
                <a:gridCol w="1797050">
                  <a:extLst>
                    <a:ext uri="{9D8B030D-6E8A-4147-A177-3AD203B41FA5}">
                      <a16:colId xmlns:a16="http://schemas.microsoft.com/office/drawing/2014/main" val="17545185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Input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Process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Output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54305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Product price</a:t>
                      </a:r>
                    </a:p>
                    <a:p>
                      <a:r>
                        <a:rPr lang="en-GB"/>
                        <a:t>VAT rate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Calculate VAT amount</a:t>
                      </a:r>
                    </a:p>
                    <a:p>
                      <a:r>
                        <a:rPr lang="en-GB"/>
                        <a:t>Calculate Total price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VAT amount</a:t>
                      </a:r>
                    </a:p>
                    <a:p>
                      <a:r>
                        <a:rPr lang="en-GB" dirty="0"/>
                        <a:t>Total price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39635805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599B0D6-A841-A561-3961-74550AD398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6516306"/>
              </p:ext>
            </p:extLst>
          </p:nvPr>
        </p:nvGraphicFramePr>
        <p:xfrm>
          <a:off x="468184" y="4465243"/>
          <a:ext cx="5391150" cy="12115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317587">
                  <a:extLst>
                    <a:ext uri="{9D8B030D-6E8A-4147-A177-3AD203B41FA5}">
                      <a16:colId xmlns:a16="http://schemas.microsoft.com/office/drawing/2014/main" val="3087196953"/>
                    </a:ext>
                  </a:extLst>
                </a:gridCol>
                <a:gridCol w="2276513">
                  <a:extLst>
                    <a:ext uri="{9D8B030D-6E8A-4147-A177-3AD203B41FA5}">
                      <a16:colId xmlns:a16="http://schemas.microsoft.com/office/drawing/2014/main" val="2126368370"/>
                    </a:ext>
                  </a:extLst>
                </a:gridCol>
                <a:gridCol w="1797050">
                  <a:extLst>
                    <a:ext uri="{9D8B030D-6E8A-4147-A177-3AD203B41FA5}">
                      <a16:colId xmlns:a16="http://schemas.microsoft.com/office/drawing/2014/main" val="17545185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Input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Process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Output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54305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err="1"/>
                        <a:t>ProductPrice</a:t>
                      </a:r>
                      <a:endParaRPr lang="en-GB"/>
                    </a:p>
                    <a:p>
                      <a:r>
                        <a:rPr lang="en-GB" err="1"/>
                        <a:t>VatRate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err="1"/>
                        <a:t>VatAmount</a:t>
                      </a:r>
                      <a:r>
                        <a:rPr lang="en-GB"/>
                        <a:t> =  </a:t>
                      </a:r>
                      <a:r>
                        <a:rPr lang="en-GB" err="1"/>
                        <a:t>ProductPrice</a:t>
                      </a:r>
                      <a:r>
                        <a:rPr lang="en-GB"/>
                        <a:t> x </a:t>
                      </a:r>
                      <a:r>
                        <a:rPr lang="en-GB" err="1"/>
                        <a:t>VatRate</a:t>
                      </a:r>
                      <a:endParaRPr lang="en-GB"/>
                    </a:p>
                    <a:p>
                      <a:r>
                        <a:rPr lang="en-GB" err="1"/>
                        <a:t>TotalPrice</a:t>
                      </a:r>
                      <a:r>
                        <a:rPr lang="en-GB"/>
                        <a:t> = </a:t>
                      </a:r>
                      <a:r>
                        <a:rPr lang="en-GB" err="1"/>
                        <a:t>ProductPrice</a:t>
                      </a:r>
                      <a:r>
                        <a:rPr lang="en-GB"/>
                        <a:t> + </a:t>
                      </a:r>
                      <a:r>
                        <a:rPr lang="en-GB" err="1"/>
                        <a:t>VatAmount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err="1"/>
                        <a:t>VatAmount</a:t>
                      </a:r>
                      <a:endParaRPr lang="en-GB"/>
                    </a:p>
                    <a:p>
                      <a:r>
                        <a:rPr lang="en-GB" err="1"/>
                        <a:t>TotalPrice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3963580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F7E5F94F-67EB-918E-A4F0-2FB3A8696127}"/>
              </a:ext>
            </a:extLst>
          </p:cNvPr>
          <p:cNvSpPr txBox="1"/>
          <p:nvPr/>
        </p:nvSpPr>
        <p:spPr>
          <a:xfrm>
            <a:off x="6096000" y="942659"/>
            <a:ext cx="5750526" cy="51675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42925" marR="0" lvl="1" indent="-271463" algn="l" defTabSz="685800" rtl="0" eaLnBrk="1" fontAlgn="auto" latinLnBrk="0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Tx/>
              <a:buSzPct val="60000"/>
              <a:buFont typeface="Wingdings" panose="05000000000000000000" pitchFamily="2" charset="2"/>
              <a:buChar char="q"/>
              <a:tabLst/>
              <a:defRPr/>
            </a:pPr>
            <a:r>
              <a:rPr lang="en-GB" sz="2200" dirty="0">
                <a:solidFill>
                  <a:srgbClr val="004989"/>
                </a:solidFill>
                <a:latin typeface="Calibri" panose="020F0502020204030204"/>
              </a:rPr>
              <a:t>3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Pseudocode</a:t>
            </a:r>
          </a:p>
          <a:p>
            <a:r>
              <a:rPr lang="en-GB" dirty="0"/>
              <a:t>START</a:t>
            </a:r>
          </a:p>
          <a:p>
            <a:endParaRPr lang="en-GB" sz="1400" dirty="0"/>
          </a:p>
          <a:p>
            <a:r>
              <a:rPr lang="en-GB" dirty="0"/>
              <a:t>// Step 1: Declare constant VAT rate</a:t>
            </a:r>
          </a:p>
          <a:p>
            <a:r>
              <a:rPr lang="en-GB" b="1" dirty="0">
                <a:highlight>
                  <a:srgbClr val="FFFF00"/>
                </a:highlight>
              </a:rPr>
              <a:t>SET </a:t>
            </a:r>
            <a:r>
              <a:rPr lang="en-GB" b="1" dirty="0" err="1">
                <a:highlight>
                  <a:srgbClr val="FFFF00"/>
                </a:highlight>
              </a:rPr>
              <a:t>VatRate</a:t>
            </a:r>
            <a:r>
              <a:rPr lang="en-GB" b="1" dirty="0">
                <a:highlight>
                  <a:srgbClr val="FFFF00"/>
                </a:highlight>
              </a:rPr>
              <a:t> = 0.20</a:t>
            </a:r>
          </a:p>
          <a:p>
            <a:endParaRPr lang="en-GB" sz="1400" dirty="0"/>
          </a:p>
          <a:p>
            <a:r>
              <a:rPr lang="en-GB" dirty="0"/>
              <a:t>// Step 2: Get product price from user</a:t>
            </a:r>
          </a:p>
          <a:p>
            <a:r>
              <a:rPr lang="en-GB" dirty="0"/>
              <a:t>DISPLAY "Enter the product price:"</a:t>
            </a:r>
          </a:p>
          <a:p>
            <a:r>
              <a:rPr lang="en-GB" dirty="0"/>
              <a:t>INPUT </a:t>
            </a:r>
            <a:r>
              <a:rPr lang="en-GB" dirty="0" err="1"/>
              <a:t>ProductPrice</a:t>
            </a:r>
            <a:endParaRPr lang="en-GB" dirty="0"/>
          </a:p>
          <a:p>
            <a:endParaRPr lang="en-GB" sz="1400" dirty="0"/>
          </a:p>
          <a:p>
            <a:r>
              <a:rPr lang="en-GB" dirty="0"/>
              <a:t>// Step 3: Calculate VAT and total price</a:t>
            </a:r>
          </a:p>
          <a:p>
            <a:r>
              <a:rPr lang="en-GB" dirty="0"/>
              <a:t>SET </a:t>
            </a:r>
            <a:r>
              <a:rPr lang="en-GB" dirty="0" err="1"/>
              <a:t>VatAmount</a:t>
            </a:r>
            <a:r>
              <a:rPr lang="en-GB" dirty="0"/>
              <a:t> = </a:t>
            </a:r>
            <a:r>
              <a:rPr lang="en-GB" dirty="0" err="1"/>
              <a:t>ProductPrice</a:t>
            </a:r>
            <a:r>
              <a:rPr lang="en-GB" dirty="0"/>
              <a:t> * </a:t>
            </a:r>
            <a:r>
              <a:rPr lang="en-GB" dirty="0" err="1"/>
              <a:t>VatRate</a:t>
            </a:r>
            <a:endParaRPr lang="en-GB" dirty="0"/>
          </a:p>
          <a:p>
            <a:r>
              <a:rPr lang="en-GB" dirty="0"/>
              <a:t>SET </a:t>
            </a:r>
            <a:r>
              <a:rPr lang="en-GB" dirty="0" err="1"/>
              <a:t>TotalPrice</a:t>
            </a:r>
            <a:r>
              <a:rPr lang="en-GB" dirty="0"/>
              <a:t> = </a:t>
            </a:r>
            <a:r>
              <a:rPr lang="en-GB" dirty="0" err="1"/>
              <a:t>ProductPrice</a:t>
            </a:r>
            <a:r>
              <a:rPr lang="en-GB" dirty="0"/>
              <a:t> + </a:t>
            </a:r>
            <a:r>
              <a:rPr lang="en-GB" dirty="0" err="1"/>
              <a:t>VatAmount</a:t>
            </a:r>
            <a:endParaRPr lang="en-GB" dirty="0"/>
          </a:p>
          <a:p>
            <a:endParaRPr lang="en-GB" sz="1400" dirty="0"/>
          </a:p>
          <a:p>
            <a:r>
              <a:rPr lang="en-GB" dirty="0"/>
              <a:t>// Step 4: Display results</a:t>
            </a:r>
          </a:p>
          <a:p>
            <a:r>
              <a:rPr lang="en-GB" dirty="0"/>
              <a:t>DISPLAY "VAT Amount: ", </a:t>
            </a:r>
            <a:r>
              <a:rPr lang="en-GB" dirty="0" err="1"/>
              <a:t>VatAmount</a:t>
            </a:r>
            <a:endParaRPr lang="en-GB" dirty="0"/>
          </a:p>
          <a:p>
            <a:r>
              <a:rPr lang="en-GB" dirty="0"/>
              <a:t>DISPLAY "Total Price (incl. VAT): ", </a:t>
            </a:r>
            <a:r>
              <a:rPr lang="en-GB" dirty="0" err="1"/>
              <a:t>TotalPrice</a:t>
            </a:r>
            <a:endParaRPr lang="en-GB" dirty="0"/>
          </a:p>
          <a:p>
            <a:endParaRPr lang="en-GB" sz="1400" dirty="0"/>
          </a:p>
          <a:p>
            <a:r>
              <a:rPr lang="en-GB" dirty="0"/>
              <a:t>END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2B31C93-F5FA-8F90-4603-038F78BBC181}"/>
              </a:ext>
            </a:extLst>
          </p:cNvPr>
          <p:cNvSpPr/>
          <p:nvPr/>
        </p:nvSpPr>
        <p:spPr>
          <a:xfrm>
            <a:off x="6069536" y="1721241"/>
            <a:ext cx="5225993" cy="656199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F042200-A3EF-72FF-8F16-9ADB08F80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933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Pseudocode and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Pseudocode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Possible output (input shown in bold)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78322" y="4614043"/>
            <a:ext cx="2895523" cy="143116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Enter the product price:</a:t>
            </a:r>
          </a:p>
          <a:p>
            <a:pPr>
              <a:spcAft>
                <a:spcPts val="600"/>
              </a:spcAft>
            </a:pPr>
            <a:r>
              <a:rPr lang="en-GB" b="1" dirty="0"/>
              <a:t>100 [Enter]</a:t>
            </a:r>
          </a:p>
          <a:p>
            <a:pPr>
              <a:spcAft>
                <a:spcPts val="600"/>
              </a:spcAft>
            </a:pPr>
            <a:r>
              <a:rPr lang="en-GB" dirty="0"/>
              <a:t>VAT Amount: 20</a:t>
            </a:r>
          </a:p>
          <a:p>
            <a:pPr>
              <a:spcAft>
                <a:spcPts val="600"/>
              </a:spcAft>
            </a:pPr>
            <a:r>
              <a:rPr lang="en-GB" dirty="0"/>
              <a:t>Total Price (incl. VAT): 120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78323" y="1032800"/>
            <a:ext cx="5443349" cy="34778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GB" sz="2000" dirty="0"/>
              <a:t>START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GB" sz="2000" dirty="0"/>
              <a:t>SET </a:t>
            </a:r>
            <a:r>
              <a:rPr lang="en-GB" sz="2000" dirty="0" err="1"/>
              <a:t>VatRate</a:t>
            </a:r>
            <a:r>
              <a:rPr lang="en-GB" sz="2000" dirty="0"/>
              <a:t> = 0.20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GB" sz="2000" b="1" dirty="0"/>
              <a:t>DISPLAY</a:t>
            </a:r>
            <a:r>
              <a:rPr lang="en-GB" sz="2000" dirty="0"/>
              <a:t> "Enter the product price:"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GB" sz="2000" b="1" dirty="0"/>
              <a:t>INPUT</a:t>
            </a:r>
            <a:r>
              <a:rPr lang="en-GB" sz="2000" dirty="0"/>
              <a:t> </a:t>
            </a:r>
            <a:r>
              <a:rPr lang="en-GB" sz="2000" dirty="0" err="1"/>
              <a:t>ProductPrice</a:t>
            </a:r>
            <a:endParaRPr lang="en-GB" sz="2000" dirty="0"/>
          </a:p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GB" sz="2000" dirty="0"/>
              <a:t>SET </a:t>
            </a:r>
            <a:r>
              <a:rPr lang="en-GB" sz="2000" dirty="0" err="1"/>
              <a:t>VatAmount</a:t>
            </a:r>
            <a:r>
              <a:rPr lang="en-GB" sz="2000" dirty="0"/>
              <a:t> = </a:t>
            </a:r>
            <a:r>
              <a:rPr lang="en-GB" sz="2000" dirty="0" err="1"/>
              <a:t>ProductPrice</a:t>
            </a:r>
            <a:r>
              <a:rPr lang="en-GB" sz="2000" dirty="0"/>
              <a:t> * </a:t>
            </a:r>
            <a:r>
              <a:rPr lang="en-GB" sz="2000" dirty="0" err="1"/>
              <a:t>VatRate</a:t>
            </a:r>
            <a:endParaRPr lang="en-GB" sz="2000" dirty="0"/>
          </a:p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GB" sz="2000" dirty="0"/>
              <a:t>SET </a:t>
            </a:r>
            <a:r>
              <a:rPr lang="en-GB" sz="2000" dirty="0" err="1"/>
              <a:t>TotalPrice</a:t>
            </a:r>
            <a:r>
              <a:rPr lang="en-GB" sz="2000" dirty="0"/>
              <a:t> = </a:t>
            </a:r>
            <a:r>
              <a:rPr lang="en-GB" sz="2000" dirty="0" err="1"/>
              <a:t>ProductPrice</a:t>
            </a:r>
            <a:r>
              <a:rPr lang="en-GB" sz="2000" dirty="0"/>
              <a:t> + </a:t>
            </a:r>
            <a:r>
              <a:rPr lang="en-GB" sz="2000" dirty="0" err="1"/>
              <a:t>VatAmount</a:t>
            </a:r>
            <a:endParaRPr lang="en-GB" sz="2000" dirty="0"/>
          </a:p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GB" sz="2000" b="1" dirty="0"/>
              <a:t>DISPLAY</a:t>
            </a:r>
            <a:r>
              <a:rPr lang="en-GB" sz="2000" dirty="0"/>
              <a:t> "VAT Amount: ", </a:t>
            </a:r>
            <a:r>
              <a:rPr lang="en-GB" sz="2000" dirty="0" err="1"/>
              <a:t>VatAmount</a:t>
            </a:r>
            <a:endParaRPr lang="en-GB" sz="2000" dirty="0"/>
          </a:p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GB" sz="2000" b="1" dirty="0"/>
              <a:t>DISPLAY</a:t>
            </a:r>
            <a:r>
              <a:rPr lang="en-GB" sz="2000" dirty="0"/>
              <a:t> "Total Price (incl. VAT): ", </a:t>
            </a:r>
            <a:r>
              <a:rPr lang="en-GB" sz="2000" dirty="0" err="1"/>
              <a:t>TotalPrice</a:t>
            </a:r>
            <a:endParaRPr lang="en-GB" sz="2000" dirty="0"/>
          </a:p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GB" sz="2000" dirty="0"/>
              <a:t>END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67475B-4FD7-AE82-8F4C-727DEC156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6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3F275-C718-D107-0D09-47A99E791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EECD77C-C5F3-BAFB-2060-48660AE8E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13</a:t>
            </a:fld>
            <a:endParaRPr lang="en-GB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EEDD1222-A339-CDB8-B968-A3E064F03C3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5473" y="891876"/>
            <a:ext cx="6737685" cy="4975225"/>
          </a:xfrm>
        </p:spPr>
        <p:txBody>
          <a:bodyPr/>
          <a:lstStyle/>
          <a:p>
            <a:r>
              <a:rPr lang="en-GB" sz="1800"/>
              <a:t>Today, we are interested in pseudocode statements for:</a:t>
            </a:r>
          </a:p>
          <a:p>
            <a:pPr lvl="2"/>
            <a:r>
              <a:rPr lang="en-GB" sz="1600"/>
              <a:t>Prompting for input.</a:t>
            </a:r>
          </a:p>
          <a:p>
            <a:pPr lvl="2"/>
            <a:r>
              <a:rPr lang="en-GB" sz="1600"/>
              <a:t>Displaying output.</a:t>
            </a:r>
          </a:p>
          <a:p>
            <a:pPr lvl="2"/>
            <a:r>
              <a:rPr lang="en-GB" sz="1600"/>
              <a:t>Setting variable values – remember variables are used to store some value or item.</a:t>
            </a:r>
          </a:p>
          <a:p>
            <a:pPr lvl="2"/>
            <a:r>
              <a:rPr lang="en-GB" sz="1600"/>
              <a:t>Calculations and processes.</a:t>
            </a:r>
          </a:p>
          <a:p>
            <a:pPr lvl="1"/>
            <a:endParaRPr lang="en-GB" sz="1800"/>
          </a:p>
          <a:p>
            <a:endParaRPr lang="en-GB" sz="1800"/>
          </a:p>
          <a:p>
            <a:endParaRPr lang="en-GB" sz="180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4844B9F-1C6D-3D38-87E5-4B01775855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9931539"/>
              </p:ext>
            </p:extLst>
          </p:nvPr>
        </p:nvGraphicFramePr>
        <p:xfrm>
          <a:off x="468184" y="3379488"/>
          <a:ext cx="5391150" cy="8001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317587">
                  <a:extLst>
                    <a:ext uri="{9D8B030D-6E8A-4147-A177-3AD203B41FA5}">
                      <a16:colId xmlns:a16="http://schemas.microsoft.com/office/drawing/2014/main" val="3087196953"/>
                    </a:ext>
                  </a:extLst>
                </a:gridCol>
                <a:gridCol w="2276513">
                  <a:extLst>
                    <a:ext uri="{9D8B030D-6E8A-4147-A177-3AD203B41FA5}">
                      <a16:colId xmlns:a16="http://schemas.microsoft.com/office/drawing/2014/main" val="2126368370"/>
                    </a:ext>
                  </a:extLst>
                </a:gridCol>
                <a:gridCol w="1797050">
                  <a:extLst>
                    <a:ext uri="{9D8B030D-6E8A-4147-A177-3AD203B41FA5}">
                      <a16:colId xmlns:a16="http://schemas.microsoft.com/office/drawing/2014/main" val="17545185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Input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Process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Output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54305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Product price</a:t>
                      </a:r>
                    </a:p>
                    <a:p>
                      <a:r>
                        <a:rPr lang="en-GB"/>
                        <a:t>VAT rate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Calculate VAT amount</a:t>
                      </a:r>
                    </a:p>
                    <a:p>
                      <a:r>
                        <a:rPr lang="en-GB"/>
                        <a:t>Calculate Total price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VAT amount</a:t>
                      </a:r>
                    </a:p>
                    <a:p>
                      <a:r>
                        <a:rPr lang="en-GB"/>
                        <a:t>Total price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39635805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6B1BE4F-5930-5B49-B11E-21218F821E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495325"/>
              </p:ext>
            </p:extLst>
          </p:nvPr>
        </p:nvGraphicFramePr>
        <p:xfrm>
          <a:off x="468184" y="4465243"/>
          <a:ext cx="5391150" cy="12115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317587">
                  <a:extLst>
                    <a:ext uri="{9D8B030D-6E8A-4147-A177-3AD203B41FA5}">
                      <a16:colId xmlns:a16="http://schemas.microsoft.com/office/drawing/2014/main" val="3087196953"/>
                    </a:ext>
                  </a:extLst>
                </a:gridCol>
                <a:gridCol w="2276513">
                  <a:extLst>
                    <a:ext uri="{9D8B030D-6E8A-4147-A177-3AD203B41FA5}">
                      <a16:colId xmlns:a16="http://schemas.microsoft.com/office/drawing/2014/main" val="2126368370"/>
                    </a:ext>
                  </a:extLst>
                </a:gridCol>
                <a:gridCol w="1797050">
                  <a:extLst>
                    <a:ext uri="{9D8B030D-6E8A-4147-A177-3AD203B41FA5}">
                      <a16:colId xmlns:a16="http://schemas.microsoft.com/office/drawing/2014/main" val="17545185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Input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Process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Output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54305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err="1"/>
                        <a:t>ProductPrice</a:t>
                      </a:r>
                      <a:endParaRPr lang="en-GB"/>
                    </a:p>
                    <a:p>
                      <a:r>
                        <a:rPr lang="en-GB" err="1"/>
                        <a:t>VatRate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err="1"/>
                        <a:t>VatAmount</a:t>
                      </a:r>
                      <a:r>
                        <a:rPr lang="en-GB"/>
                        <a:t> =  </a:t>
                      </a:r>
                      <a:r>
                        <a:rPr lang="en-GB" err="1"/>
                        <a:t>ProductPrice</a:t>
                      </a:r>
                      <a:r>
                        <a:rPr lang="en-GB"/>
                        <a:t> x </a:t>
                      </a:r>
                      <a:r>
                        <a:rPr lang="en-GB" err="1"/>
                        <a:t>VatRate</a:t>
                      </a:r>
                      <a:endParaRPr lang="en-GB"/>
                    </a:p>
                    <a:p>
                      <a:r>
                        <a:rPr lang="en-GB" err="1"/>
                        <a:t>TotalPrice</a:t>
                      </a:r>
                      <a:r>
                        <a:rPr lang="en-GB"/>
                        <a:t> = </a:t>
                      </a:r>
                      <a:r>
                        <a:rPr lang="en-GB" err="1"/>
                        <a:t>ProductPrice</a:t>
                      </a:r>
                      <a:r>
                        <a:rPr lang="en-GB"/>
                        <a:t> + </a:t>
                      </a:r>
                      <a:r>
                        <a:rPr lang="en-GB" err="1"/>
                        <a:t>VatAmount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err="1"/>
                        <a:t>VatAmount</a:t>
                      </a:r>
                      <a:endParaRPr lang="en-GB"/>
                    </a:p>
                    <a:p>
                      <a:r>
                        <a:rPr lang="en-GB" err="1"/>
                        <a:t>TotalPrice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3963580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A0CB9D7D-F83A-E233-4FF1-074AB29C5A57}"/>
              </a:ext>
            </a:extLst>
          </p:cNvPr>
          <p:cNvSpPr txBox="1"/>
          <p:nvPr/>
        </p:nvSpPr>
        <p:spPr>
          <a:xfrm>
            <a:off x="7096462" y="973807"/>
            <a:ext cx="4887557" cy="51675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42925" marR="0" lvl="1" indent="-271463" algn="l" defTabSz="685800" rtl="0" eaLnBrk="1" fontAlgn="auto" latinLnBrk="0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Tx/>
              <a:buSzPct val="60000"/>
              <a:buFont typeface="Wingdings" panose="05000000000000000000" pitchFamily="2" charset="2"/>
              <a:buChar char="q"/>
              <a:tabLst/>
              <a:defRPr/>
            </a:pPr>
            <a:r>
              <a:rPr lang="en-GB" sz="2200">
                <a:solidFill>
                  <a:srgbClr val="004989"/>
                </a:solidFill>
                <a:latin typeface="Calibri" panose="020F0502020204030204"/>
              </a:rPr>
              <a:t>3</a:t>
            </a:r>
            <a:r>
              <a:rPr kumimoji="0" lang="en-GB" sz="2200" b="0" i="0" u="none" strike="noStrike" kern="1200" cap="none" spc="0" normalizeH="0" baseline="0" noProof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Pseudocode</a:t>
            </a:r>
          </a:p>
          <a:p>
            <a:r>
              <a:rPr lang="en-GB"/>
              <a:t>START</a:t>
            </a:r>
          </a:p>
          <a:p>
            <a:endParaRPr lang="en-GB" sz="1400"/>
          </a:p>
          <a:p>
            <a:r>
              <a:rPr lang="en-GB"/>
              <a:t>// Step 1: Declare constant VAT rate</a:t>
            </a:r>
          </a:p>
          <a:p>
            <a:r>
              <a:rPr lang="en-GB"/>
              <a:t>SET </a:t>
            </a:r>
            <a:r>
              <a:rPr lang="en-GB" err="1"/>
              <a:t>VatRate</a:t>
            </a:r>
            <a:r>
              <a:rPr lang="en-GB"/>
              <a:t> = 0.20</a:t>
            </a:r>
          </a:p>
          <a:p>
            <a:endParaRPr lang="en-GB" sz="1400"/>
          </a:p>
          <a:p>
            <a:r>
              <a:rPr lang="en-GB"/>
              <a:t>// Step 2: Get product price from user</a:t>
            </a:r>
          </a:p>
          <a:p>
            <a:r>
              <a:rPr lang="en-GB"/>
              <a:t>DISPLAY "Enter the product price:"</a:t>
            </a:r>
          </a:p>
          <a:p>
            <a:r>
              <a:rPr lang="en-GB"/>
              <a:t>INPUT </a:t>
            </a:r>
            <a:r>
              <a:rPr lang="en-GB" err="1"/>
              <a:t>ProductPrice</a:t>
            </a:r>
            <a:endParaRPr lang="en-GB"/>
          </a:p>
          <a:p>
            <a:endParaRPr lang="en-GB" sz="1400"/>
          </a:p>
          <a:p>
            <a:r>
              <a:rPr lang="en-GB"/>
              <a:t>// Step 3: Calculate VAT and total price</a:t>
            </a:r>
          </a:p>
          <a:p>
            <a:r>
              <a:rPr lang="en-GB"/>
              <a:t>SET </a:t>
            </a:r>
            <a:r>
              <a:rPr lang="en-GB" err="1"/>
              <a:t>VatAmount</a:t>
            </a:r>
            <a:r>
              <a:rPr lang="en-GB"/>
              <a:t> = </a:t>
            </a:r>
            <a:r>
              <a:rPr lang="en-GB" err="1"/>
              <a:t>ProductPrice</a:t>
            </a:r>
            <a:r>
              <a:rPr lang="en-GB"/>
              <a:t> * </a:t>
            </a:r>
            <a:r>
              <a:rPr lang="en-GB" err="1"/>
              <a:t>VatRate</a:t>
            </a:r>
            <a:endParaRPr lang="en-GB"/>
          </a:p>
          <a:p>
            <a:r>
              <a:rPr lang="en-GB"/>
              <a:t>SET </a:t>
            </a:r>
            <a:r>
              <a:rPr lang="en-GB" err="1"/>
              <a:t>TotalPrice</a:t>
            </a:r>
            <a:r>
              <a:rPr lang="en-GB"/>
              <a:t> = </a:t>
            </a:r>
            <a:r>
              <a:rPr lang="en-GB" err="1"/>
              <a:t>ProductPrice</a:t>
            </a:r>
            <a:r>
              <a:rPr lang="en-GB"/>
              <a:t> + </a:t>
            </a:r>
            <a:r>
              <a:rPr lang="en-GB" err="1"/>
              <a:t>VatAmount</a:t>
            </a:r>
            <a:endParaRPr lang="en-GB"/>
          </a:p>
          <a:p>
            <a:endParaRPr lang="en-GB" sz="1400"/>
          </a:p>
          <a:p>
            <a:r>
              <a:rPr lang="en-GB"/>
              <a:t>// Step 4: Display results</a:t>
            </a:r>
          </a:p>
          <a:p>
            <a:r>
              <a:rPr lang="en-GB"/>
              <a:t>DISPLAY "VAT Amount: ", </a:t>
            </a:r>
            <a:r>
              <a:rPr lang="en-GB" err="1"/>
              <a:t>VatAmount</a:t>
            </a:r>
            <a:endParaRPr lang="en-GB"/>
          </a:p>
          <a:p>
            <a:r>
              <a:rPr lang="en-GB"/>
              <a:t>DISPLAY "Total Price (incl. VAT): ", </a:t>
            </a:r>
            <a:r>
              <a:rPr lang="en-GB" err="1"/>
              <a:t>TotalPrice</a:t>
            </a:r>
            <a:endParaRPr lang="en-GB"/>
          </a:p>
          <a:p>
            <a:endParaRPr lang="en-GB" sz="1400"/>
          </a:p>
          <a:p>
            <a:r>
              <a:rPr lang="en-GB"/>
              <a:t>END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DCD8880-816B-31D4-15F0-CFF23A9D2C6A}"/>
              </a:ext>
            </a:extLst>
          </p:cNvPr>
          <p:cNvSpPr/>
          <p:nvPr/>
        </p:nvSpPr>
        <p:spPr>
          <a:xfrm>
            <a:off x="239560" y="3679115"/>
            <a:ext cx="1461096" cy="263784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7DF064D-0318-2A2A-A64F-DF1E46314702}"/>
              </a:ext>
            </a:extLst>
          </p:cNvPr>
          <p:cNvSpPr/>
          <p:nvPr/>
        </p:nvSpPr>
        <p:spPr>
          <a:xfrm>
            <a:off x="815421" y="1242286"/>
            <a:ext cx="2315053" cy="263784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44BB24-5737-8088-0C7D-C4487517D9B7}"/>
              </a:ext>
            </a:extLst>
          </p:cNvPr>
          <p:cNvSpPr/>
          <p:nvPr/>
        </p:nvSpPr>
        <p:spPr>
          <a:xfrm>
            <a:off x="239560" y="4966764"/>
            <a:ext cx="1461096" cy="263784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416FB0-B34B-373A-855D-C01815985CEE}"/>
              </a:ext>
            </a:extLst>
          </p:cNvPr>
          <p:cNvSpPr/>
          <p:nvPr/>
        </p:nvSpPr>
        <p:spPr>
          <a:xfrm>
            <a:off x="6993699" y="2572058"/>
            <a:ext cx="4730117" cy="856941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EC1A6F4-E4C8-3E34-94D6-6A8AD88830DF}"/>
              </a:ext>
            </a:extLst>
          </p:cNvPr>
          <p:cNvSpPr/>
          <p:nvPr/>
        </p:nvSpPr>
        <p:spPr>
          <a:xfrm>
            <a:off x="4140914" y="3705668"/>
            <a:ext cx="1461096" cy="473920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7A66CD-123B-2B45-496F-DCF3063ED3F2}"/>
              </a:ext>
            </a:extLst>
          </p:cNvPr>
          <p:cNvSpPr/>
          <p:nvPr/>
        </p:nvSpPr>
        <p:spPr>
          <a:xfrm>
            <a:off x="815421" y="1543297"/>
            <a:ext cx="2315053" cy="226912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FE297F2-F5CA-7232-45E2-569EC9E92429}"/>
              </a:ext>
            </a:extLst>
          </p:cNvPr>
          <p:cNvSpPr/>
          <p:nvPr/>
        </p:nvSpPr>
        <p:spPr>
          <a:xfrm>
            <a:off x="4140914" y="4966764"/>
            <a:ext cx="1461096" cy="530394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9E03AF2-5ED7-DAF7-1583-44865934B1F5}"/>
              </a:ext>
            </a:extLst>
          </p:cNvPr>
          <p:cNvSpPr/>
          <p:nvPr/>
        </p:nvSpPr>
        <p:spPr>
          <a:xfrm>
            <a:off x="6993699" y="4670185"/>
            <a:ext cx="4730117" cy="856941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540CCC0-5F1E-AC7F-11AB-6FF6BDBDEB54}"/>
              </a:ext>
            </a:extLst>
          </p:cNvPr>
          <p:cNvSpPr/>
          <p:nvPr/>
        </p:nvSpPr>
        <p:spPr>
          <a:xfrm>
            <a:off x="239560" y="3968555"/>
            <a:ext cx="1461096" cy="263784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9900CC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0D1D2F8-41E0-376F-E604-2CD8AA673E43}"/>
              </a:ext>
            </a:extLst>
          </p:cNvPr>
          <p:cNvSpPr/>
          <p:nvPr/>
        </p:nvSpPr>
        <p:spPr>
          <a:xfrm>
            <a:off x="815420" y="1833233"/>
            <a:ext cx="2389666" cy="263784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9900CC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4FE270C-6DEB-7690-6C5C-4C9A93200004}"/>
              </a:ext>
            </a:extLst>
          </p:cNvPr>
          <p:cNvSpPr/>
          <p:nvPr/>
        </p:nvSpPr>
        <p:spPr>
          <a:xfrm>
            <a:off x="239560" y="5264911"/>
            <a:ext cx="1461096" cy="263784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9900CC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C8232E-2D3F-A127-0106-4DCE144C2B39}"/>
              </a:ext>
            </a:extLst>
          </p:cNvPr>
          <p:cNvSpPr/>
          <p:nvPr/>
        </p:nvSpPr>
        <p:spPr>
          <a:xfrm>
            <a:off x="6993698" y="1706271"/>
            <a:ext cx="4730117" cy="691241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9900CC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17315A0-8E13-8036-D309-BF294D22A4BB}"/>
              </a:ext>
            </a:extLst>
          </p:cNvPr>
          <p:cNvSpPr/>
          <p:nvPr/>
        </p:nvSpPr>
        <p:spPr>
          <a:xfrm>
            <a:off x="1806568" y="3679114"/>
            <a:ext cx="2321041" cy="527923"/>
          </a:xfrm>
          <a:prstGeom prst="rect">
            <a:avLst/>
          </a:prstGeom>
          <a:noFill/>
          <a:ln w="28575">
            <a:solidFill>
              <a:srgbClr val="1BC6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71B3F60-9D7E-38F5-8991-F4BE2CD9A3CE}"/>
              </a:ext>
            </a:extLst>
          </p:cNvPr>
          <p:cNvSpPr/>
          <p:nvPr/>
        </p:nvSpPr>
        <p:spPr>
          <a:xfrm>
            <a:off x="783842" y="2272786"/>
            <a:ext cx="2896060" cy="325752"/>
          </a:xfrm>
          <a:prstGeom prst="rect">
            <a:avLst/>
          </a:prstGeom>
          <a:noFill/>
          <a:ln w="28575">
            <a:solidFill>
              <a:srgbClr val="1BC6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454BB9D-86F3-9666-F2B4-2D6DE24ADC08}"/>
              </a:ext>
            </a:extLst>
          </p:cNvPr>
          <p:cNvSpPr/>
          <p:nvPr/>
        </p:nvSpPr>
        <p:spPr>
          <a:xfrm>
            <a:off x="1806567" y="4775495"/>
            <a:ext cx="2230173" cy="901328"/>
          </a:xfrm>
          <a:prstGeom prst="rect">
            <a:avLst/>
          </a:prstGeom>
          <a:noFill/>
          <a:ln w="28575">
            <a:solidFill>
              <a:srgbClr val="1BC6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1DEE87C-4758-6DD0-1FA2-85EAC0EED614}"/>
              </a:ext>
            </a:extLst>
          </p:cNvPr>
          <p:cNvSpPr/>
          <p:nvPr/>
        </p:nvSpPr>
        <p:spPr>
          <a:xfrm>
            <a:off x="6993697" y="3607008"/>
            <a:ext cx="4730117" cy="853481"/>
          </a:xfrm>
          <a:prstGeom prst="rect">
            <a:avLst/>
          </a:prstGeom>
          <a:noFill/>
          <a:ln w="28575">
            <a:solidFill>
              <a:srgbClr val="1BC6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656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8EF3D0-2010-A3F2-93BE-13E072303E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14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2BFA461-B92B-9553-652B-D82680B698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Trace Tables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EE7E49DC-889A-BD99-EA5D-01419B8A978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23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A41E9F-E3F6-57C4-F7D9-1EEB07488C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A61CD-90E7-EFC6-9BB3-82F65201C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Trace Tables Looks Like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5DB481-6416-8A3F-1C62-D9E7648B51A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8" y="1069979"/>
            <a:ext cx="4665044" cy="4975225"/>
          </a:xfrm>
        </p:spPr>
        <p:txBody>
          <a:bodyPr>
            <a:normAutofit/>
          </a:bodyPr>
          <a:lstStyle/>
          <a:p>
            <a:pPr marL="0" lvl="2" indent="0">
              <a:buNone/>
            </a:pPr>
            <a:r>
              <a:rPr lang="en-GB" sz="1600" dirty="0">
                <a:solidFill>
                  <a:prstClr val="black"/>
                </a:solidFill>
              </a:rPr>
              <a:t>Create a simple bill calculator. It should </a:t>
            </a:r>
            <a:r>
              <a:rPr lang="en-GB" sz="1600" dirty="0"/>
              <a:t>prompt</a:t>
            </a:r>
            <a:r>
              <a:rPr lang="en-GB" sz="1600" dirty="0">
                <a:solidFill>
                  <a:prstClr val="black"/>
                </a:solidFill>
              </a:rPr>
              <a:t>  the user to input a </a:t>
            </a:r>
            <a:r>
              <a:rPr lang="en-GB" sz="1600" dirty="0">
                <a:solidFill>
                  <a:srgbClr val="C00000"/>
                </a:solidFill>
              </a:rPr>
              <a:t>product price</a:t>
            </a:r>
            <a:r>
              <a:rPr lang="en-GB" sz="1600" dirty="0">
                <a:solidFill>
                  <a:prstClr val="black"/>
                </a:solidFill>
              </a:rPr>
              <a:t>. The program </a:t>
            </a:r>
            <a:r>
              <a:rPr lang="en-GB" sz="1600" b="1" dirty="0"/>
              <a:t>calculates</a:t>
            </a:r>
            <a:r>
              <a:rPr lang="en-GB" sz="1600" dirty="0">
                <a:solidFill>
                  <a:prstClr val="black"/>
                </a:solidFill>
              </a:rPr>
              <a:t> the </a:t>
            </a:r>
            <a:r>
              <a:rPr lang="en-GB" sz="1600" dirty="0">
                <a:solidFill>
                  <a:srgbClr val="0000FF"/>
                </a:solidFill>
              </a:rPr>
              <a:t>VAT amount </a:t>
            </a:r>
            <a:r>
              <a:rPr lang="en-GB" sz="1600" dirty="0">
                <a:solidFill>
                  <a:prstClr val="black"/>
                </a:solidFill>
              </a:rPr>
              <a:t>( the </a:t>
            </a:r>
            <a:r>
              <a:rPr lang="en-GB" sz="1600" dirty="0">
                <a:solidFill>
                  <a:srgbClr val="C00000"/>
                </a:solidFill>
              </a:rPr>
              <a:t>VAT rate </a:t>
            </a:r>
            <a:r>
              <a:rPr lang="en-GB" sz="1600" dirty="0">
                <a:solidFill>
                  <a:prstClr val="black"/>
                </a:solidFill>
              </a:rPr>
              <a:t>is 20%) and the </a:t>
            </a:r>
            <a:r>
              <a:rPr lang="en-GB" sz="1600" dirty="0">
                <a:solidFill>
                  <a:srgbClr val="0000FF"/>
                </a:solidFill>
              </a:rPr>
              <a:t>final total price</a:t>
            </a:r>
            <a:r>
              <a:rPr lang="en-GB" sz="1600" dirty="0">
                <a:solidFill>
                  <a:prstClr val="black"/>
                </a:solidFill>
              </a:rPr>
              <a:t>. It then </a:t>
            </a:r>
            <a:r>
              <a:rPr lang="en-GB" sz="1600" dirty="0"/>
              <a:t>displays</a:t>
            </a:r>
            <a:r>
              <a:rPr lang="en-GB" sz="1600" dirty="0">
                <a:solidFill>
                  <a:prstClr val="black"/>
                </a:solidFill>
              </a:rPr>
              <a:t> both.</a:t>
            </a:r>
            <a:endParaRPr lang="en-GB" sz="20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F170190-2270-F306-EC5E-8EBEE076B1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9852312"/>
              </p:ext>
            </p:extLst>
          </p:nvPr>
        </p:nvGraphicFramePr>
        <p:xfrm>
          <a:off x="358777" y="2787220"/>
          <a:ext cx="4514437" cy="8001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362447">
                  <a:extLst>
                    <a:ext uri="{9D8B030D-6E8A-4147-A177-3AD203B41FA5}">
                      <a16:colId xmlns:a16="http://schemas.microsoft.com/office/drawing/2014/main" val="3087196953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126368370"/>
                    </a:ext>
                  </a:extLst>
                </a:gridCol>
                <a:gridCol w="1323190">
                  <a:extLst>
                    <a:ext uri="{9D8B030D-6E8A-4147-A177-3AD203B41FA5}">
                      <a16:colId xmlns:a16="http://schemas.microsoft.com/office/drawing/2014/main" val="17545185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</a:rPr>
                        <a:t>Input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B050"/>
                          </a:solidFill>
                        </a:rPr>
                        <a:t>Process</a:t>
                      </a:r>
                      <a:endParaRPr lang="en-GB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00FF"/>
                          </a:solidFill>
                        </a:rPr>
                        <a:t>Output</a:t>
                      </a:r>
                      <a:endParaRPr lang="en-GB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54305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Product price</a:t>
                      </a:r>
                    </a:p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VAT rate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Calculate VAT amount</a:t>
                      </a:r>
                    </a:p>
                    <a:p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Calculate Total price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00FF"/>
                          </a:solidFill>
                        </a:rPr>
                        <a:t>VAT amount</a:t>
                      </a:r>
                    </a:p>
                    <a:p>
                      <a:r>
                        <a:rPr lang="en-GB" dirty="0">
                          <a:solidFill>
                            <a:srgbClr val="0000FF"/>
                          </a:solidFill>
                        </a:rPr>
                        <a:t>Total price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39635805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64894F7-6CEF-E391-2F6D-5A91736DC0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3998461"/>
              </p:ext>
            </p:extLst>
          </p:nvPr>
        </p:nvGraphicFramePr>
        <p:xfrm>
          <a:off x="347186" y="4400569"/>
          <a:ext cx="4514437" cy="12115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90324">
                  <a:extLst>
                    <a:ext uri="{9D8B030D-6E8A-4147-A177-3AD203B41FA5}">
                      <a16:colId xmlns:a16="http://schemas.microsoft.com/office/drawing/2014/main" val="3087196953"/>
                    </a:ext>
                  </a:extLst>
                </a:gridCol>
                <a:gridCol w="2174061">
                  <a:extLst>
                    <a:ext uri="{9D8B030D-6E8A-4147-A177-3AD203B41FA5}">
                      <a16:colId xmlns:a16="http://schemas.microsoft.com/office/drawing/2014/main" val="2126368370"/>
                    </a:ext>
                  </a:extLst>
                </a:gridCol>
                <a:gridCol w="1150052">
                  <a:extLst>
                    <a:ext uri="{9D8B030D-6E8A-4147-A177-3AD203B41FA5}">
                      <a16:colId xmlns:a16="http://schemas.microsoft.com/office/drawing/2014/main" val="17545185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</a:rPr>
                        <a:t>Input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B050"/>
                          </a:solidFill>
                        </a:rPr>
                        <a:t>Process</a:t>
                      </a:r>
                      <a:endParaRPr lang="en-GB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00FF"/>
                          </a:solidFill>
                        </a:rPr>
                        <a:t>Output</a:t>
                      </a:r>
                      <a:endParaRPr lang="en-GB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54305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C00000"/>
                          </a:solidFill>
                        </a:rPr>
                        <a:t>ProductPrice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  <a:p>
                      <a:r>
                        <a:rPr lang="en-GB" dirty="0" err="1">
                          <a:solidFill>
                            <a:srgbClr val="C00000"/>
                          </a:solidFill>
                        </a:rPr>
                        <a:t>VatRate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VatAmount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=  </a:t>
                      </a: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ProductPrice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x </a:t>
                      </a: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VatRate</a:t>
                      </a:r>
                      <a:endParaRPr lang="en-GB" dirty="0">
                        <a:solidFill>
                          <a:srgbClr val="00B050"/>
                        </a:solidFill>
                      </a:endParaRPr>
                    </a:p>
                    <a:p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TotalPrice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= </a:t>
                      </a: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ProductPrice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+ </a:t>
                      </a: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VatAmount</a:t>
                      </a:r>
                      <a:endParaRPr lang="en-GB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0000FF"/>
                          </a:solidFill>
                        </a:rPr>
                        <a:t>VatAmount</a:t>
                      </a:r>
                      <a:endParaRPr lang="en-GB" dirty="0">
                        <a:solidFill>
                          <a:srgbClr val="0000FF"/>
                        </a:solidFill>
                      </a:endParaRPr>
                    </a:p>
                    <a:p>
                      <a:r>
                        <a:rPr lang="en-GB" dirty="0" err="1">
                          <a:solidFill>
                            <a:srgbClr val="0000FF"/>
                          </a:solidFill>
                        </a:rPr>
                        <a:t>TotalPrice</a:t>
                      </a:r>
                      <a:endParaRPr lang="en-GB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3963580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DB2B16AB-C456-3B67-D5DB-E034450CB0BD}"/>
              </a:ext>
            </a:extLst>
          </p:cNvPr>
          <p:cNvSpPr txBox="1"/>
          <p:nvPr/>
        </p:nvSpPr>
        <p:spPr>
          <a:xfrm>
            <a:off x="5456787" y="1096466"/>
            <a:ext cx="5750526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START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// Step 1: Declare constant VAT rate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SET </a:t>
            </a:r>
            <a:r>
              <a:rPr kumimoji="0" lang="en-GB" sz="1400" i="0" u="none" strike="noStrike" kern="1200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VatRate</a:t>
            </a:r>
            <a:r>
              <a:rPr kumimoji="0" lang="en-GB" sz="140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= 0.20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// Step 2: Get product price from user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2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DISPLAY "Enter the product price:"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2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INPUT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ProductPrice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// Step 3: Calculate VAT and total price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4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SET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VatAmount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=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ProductPrice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*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VatRate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4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SET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TotalPrice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=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ProductPrice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+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VatAmount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// Step 4: Display results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6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DISPLAY "VAT Amount: ",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VatAmount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6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DISPLAY "Total Price (incl. VAT): ",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TotalPrice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END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EE752D9-52F2-0A74-F867-AF58AFD2F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4D77D2B-B223-4A5F-B2B2-5AE626418F05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B8F5A63-1597-C2FA-AD06-CD43AF4C6D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6053763"/>
              </p:ext>
            </p:extLst>
          </p:nvPr>
        </p:nvGraphicFramePr>
        <p:xfrm>
          <a:off x="5457742" y="4222601"/>
          <a:ext cx="5591585" cy="193141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18317">
                  <a:extLst>
                    <a:ext uri="{9D8B030D-6E8A-4147-A177-3AD203B41FA5}">
                      <a16:colId xmlns:a16="http://schemas.microsoft.com/office/drawing/2014/main" val="599733054"/>
                    </a:ext>
                  </a:extLst>
                </a:gridCol>
                <a:gridCol w="1118317">
                  <a:extLst>
                    <a:ext uri="{9D8B030D-6E8A-4147-A177-3AD203B41FA5}">
                      <a16:colId xmlns:a16="http://schemas.microsoft.com/office/drawing/2014/main" val="2568618464"/>
                    </a:ext>
                  </a:extLst>
                </a:gridCol>
                <a:gridCol w="1118317">
                  <a:extLst>
                    <a:ext uri="{9D8B030D-6E8A-4147-A177-3AD203B41FA5}">
                      <a16:colId xmlns:a16="http://schemas.microsoft.com/office/drawing/2014/main" val="2115650818"/>
                    </a:ext>
                  </a:extLst>
                </a:gridCol>
                <a:gridCol w="1118317">
                  <a:extLst>
                    <a:ext uri="{9D8B030D-6E8A-4147-A177-3AD203B41FA5}">
                      <a16:colId xmlns:a16="http://schemas.microsoft.com/office/drawing/2014/main" val="4169027295"/>
                    </a:ext>
                  </a:extLst>
                </a:gridCol>
                <a:gridCol w="1118317">
                  <a:extLst>
                    <a:ext uri="{9D8B030D-6E8A-4147-A177-3AD203B41FA5}">
                      <a16:colId xmlns:a16="http://schemas.microsoft.com/office/drawing/2014/main" val="279909335"/>
                    </a:ext>
                  </a:extLst>
                </a:gridCol>
              </a:tblGrid>
              <a:tr h="219438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/>
                        <a:t>Step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 err="1">
                          <a:solidFill>
                            <a:srgbClr val="C00000"/>
                          </a:solidFill>
                        </a:rPr>
                        <a:t>VatRate</a:t>
                      </a:r>
                      <a:endParaRPr lang="en-GB" sz="12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 err="1">
                          <a:solidFill>
                            <a:srgbClr val="C00000"/>
                          </a:solidFill>
                        </a:rPr>
                        <a:t>ProductPrice</a:t>
                      </a:r>
                      <a:endParaRPr lang="en-GB" sz="12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 err="1">
                          <a:solidFill>
                            <a:srgbClr val="0000FF"/>
                          </a:solidFill>
                        </a:rPr>
                        <a:t>VatAmount</a:t>
                      </a:r>
                      <a:endParaRPr lang="en-GB" sz="1200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 err="1">
                          <a:solidFill>
                            <a:srgbClr val="0000FF"/>
                          </a:solidFill>
                        </a:rPr>
                        <a:t>TotalPrice</a:t>
                      </a:r>
                      <a:endParaRPr lang="en-GB" sz="1200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74242435"/>
                  </a:ext>
                </a:extLst>
              </a:tr>
              <a:tr h="219438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>
                          <a:solidFill>
                            <a:srgbClr val="C00000"/>
                          </a:solidFill>
                        </a:rPr>
                        <a:t>0.20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endParaRPr lang="en-GB" sz="12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endParaRPr lang="en-GB" sz="1200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endParaRPr lang="en-GB" sz="1200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808948"/>
                  </a:ext>
                </a:extLst>
              </a:tr>
              <a:tr h="219438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/>
                        <a:t>0.20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endParaRPr lang="en-GB" sz="12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endParaRPr lang="en-GB" sz="1200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endParaRPr lang="en-GB" sz="1200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69176802"/>
                  </a:ext>
                </a:extLst>
              </a:tr>
              <a:tr h="219438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8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0.20</a:t>
                      </a:r>
                      <a:endParaRPr kumimoji="0" lang="en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>
                          <a:solidFill>
                            <a:srgbClr val="C00000"/>
                          </a:solidFill>
                        </a:rPr>
                        <a:t>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endParaRPr lang="en-GB" sz="1200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endParaRPr lang="en-GB" sz="1200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48969019"/>
                  </a:ext>
                </a:extLst>
              </a:tr>
              <a:tr h="219438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/>
                        <a:t>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8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0.20</a:t>
                      </a:r>
                      <a:endParaRPr kumimoji="0" lang="en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/>
                        <a:t>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b="1" dirty="0">
                          <a:solidFill>
                            <a:srgbClr val="00B050"/>
                          </a:solidFill>
                        </a:rPr>
                        <a:t>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endParaRPr lang="en-GB" sz="1200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19760223"/>
                  </a:ext>
                </a:extLst>
              </a:tr>
              <a:tr h="219438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8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0.20</a:t>
                      </a:r>
                      <a:endParaRPr kumimoji="0" lang="en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/>
                        <a:t>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b="1" dirty="0">
                          <a:solidFill>
                            <a:srgbClr val="00B050"/>
                          </a:solidFill>
                        </a:rPr>
                        <a:t>60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49683299"/>
                  </a:ext>
                </a:extLst>
              </a:tr>
              <a:tr h="219438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8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0.20</a:t>
                      </a:r>
                      <a:endParaRPr kumimoji="0" lang="en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/>
                        <a:t>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60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64693399"/>
                  </a:ext>
                </a:extLst>
              </a:tr>
              <a:tr h="219438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/>
                        <a:t>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8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0.20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/>
                        <a:t>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60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45681225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8DBE387F-F22C-A32E-19ED-FA6A0D768D91}"/>
              </a:ext>
            </a:extLst>
          </p:cNvPr>
          <p:cNvSpPr txBox="1"/>
          <p:nvPr/>
        </p:nvSpPr>
        <p:spPr>
          <a:xfrm>
            <a:off x="378980" y="2290568"/>
            <a:ext cx="2686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/>
            <a:r>
              <a:rPr lang="en-GB" b="1" dirty="0"/>
              <a:t>1. IPO Table (Basic)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6CC658B-EDA3-A60A-7585-A8BBA258AE1E}"/>
              </a:ext>
            </a:extLst>
          </p:cNvPr>
          <p:cNvSpPr txBox="1"/>
          <p:nvPr/>
        </p:nvSpPr>
        <p:spPr>
          <a:xfrm>
            <a:off x="279307" y="3932789"/>
            <a:ext cx="393769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/>
            <a:r>
              <a:rPr lang="en-GB" b="1" dirty="0"/>
              <a:t>2. IPO Table (Variables as </a:t>
            </a:r>
            <a:r>
              <a:rPr lang="en-GB" b="1" dirty="0" err="1"/>
              <a:t>PascalCase</a:t>
            </a:r>
            <a:r>
              <a:rPr lang="en-GB" b="1" dirty="0"/>
              <a:t>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0995EBF-5012-3F18-580F-365278F3405B}"/>
              </a:ext>
            </a:extLst>
          </p:cNvPr>
          <p:cNvSpPr txBox="1"/>
          <p:nvPr/>
        </p:nvSpPr>
        <p:spPr>
          <a:xfrm>
            <a:off x="5103293" y="3901349"/>
            <a:ext cx="423585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/>
            <a:r>
              <a:rPr lang="en-GB" b="1" dirty="0"/>
              <a:t>5. Trace Table (Input: </a:t>
            </a:r>
            <a:r>
              <a:rPr lang="en-GB" b="1" dirty="0" err="1"/>
              <a:t>ProductPrice</a:t>
            </a:r>
            <a:r>
              <a:rPr lang="en-GB" b="1" dirty="0"/>
              <a:t> = 50)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0B64D4F-22AD-7604-0922-C602CFE30854}"/>
              </a:ext>
            </a:extLst>
          </p:cNvPr>
          <p:cNvSpPr txBox="1"/>
          <p:nvPr/>
        </p:nvSpPr>
        <p:spPr>
          <a:xfrm>
            <a:off x="5103293" y="815351"/>
            <a:ext cx="2686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/>
            <a:r>
              <a:rPr lang="en-GB" b="1" dirty="0"/>
              <a:t>3. Pseudocode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0DAD053-8802-52EB-B885-109B979A5805}"/>
              </a:ext>
            </a:extLst>
          </p:cNvPr>
          <p:cNvSpPr txBox="1"/>
          <p:nvPr/>
        </p:nvSpPr>
        <p:spPr>
          <a:xfrm>
            <a:off x="9037428" y="1769684"/>
            <a:ext cx="2895523" cy="130805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dirty="0"/>
              <a:t>Enter the product price:</a:t>
            </a:r>
          </a:p>
          <a:p>
            <a:pPr>
              <a:spcAft>
                <a:spcPts val="600"/>
              </a:spcAft>
            </a:pPr>
            <a:r>
              <a:rPr lang="en-GB" sz="1600" b="1" dirty="0"/>
              <a:t>50 [Enter]</a:t>
            </a:r>
          </a:p>
          <a:p>
            <a:pPr>
              <a:spcAft>
                <a:spcPts val="600"/>
              </a:spcAft>
            </a:pPr>
            <a:r>
              <a:rPr lang="en-GB" sz="1600" dirty="0"/>
              <a:t>VAT Amount: 10</a:t>
            </a:r>
          </a:p>
          <a:p>
            <a:pPr>
              <a:spcAft>
                <a:spcPts val="600"/>
              </a:spcAft>
            </a:pPr>
            <a:r>
              <a:rPr lang="en-GB" sz="1600" dirty="0"/>
              <a:t>Total Price (incl. VAT): 60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1D87C03-5BD2-83C2-D556-5BE9A68D522E}"/>
              </a:ext>
            </a:extLst>
          </p:cNvPr>
          <p:cNvSpPr txBox="1"/>
          <p:nvPr/>
        </p:nvSpPr>
        <p:spPr>
          <a:xfrm>
            <a:off x="8953442" y="1377581"/>
            <a:ext cx="30628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/>
            <a:r>
              <a:rPr lang="en-GB" b="1" dirty="0"/>
              <a:t>4. (Input: </a:t>
            </a:r>
            <a:r>
              <a:rPr lang="en-GB" b="1" dirty="0" err="1"/>
              <a:t>ProductPrice</a:t>
            </a:r>
            <a:r>
              <a:rPr lang="en-GB" b="1" dirty="0"/>
              <a:t> = 50)</a:t>
            </a:r>
          </a:p>
        </p:txBody>
      </p:sp>
    </p:spTree>
    <p:extLst>
      <p:ext uri="{BB962C8B-B14F-4D97-AF65-F5344CB8AC3E}">
        <p14:creationId xmlns:p14="http://schemas.microsoft.com/office/powerpoint/2010/main" val="3446231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1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are trace tables?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Help </a:t>
            </a:r>
            <a:r>
              <a:rPr lang="en-GB" b="1" dirty="0"/>
              <a:t>identify and correct logic errors</a:t>
            </a:r>
            <a:r>
              <a:rPr lang="en-GB" dirty="0"/>
              <a:t> in a computer program (debugging).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 learners in </a:t>
            </a:r>
            <a:r>
              <a:rPr lang="en-GB" b="1" dirty="0"/>
              <a:t>following instructions step by step</a:t>
            </a:r>
            <a:r>
              <a:rPr lang="en-GB" dirty="0"/>
              <a:t>, improving understanding of program flow.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Provide a </a:t>
            </a:r>
            <a:r>
              <a:rPr lang="en-GB" b="1" dirty="0"/>
              <a:t>clear record of how variables change</a:t>
            </a:r>
            <a:r>
              <a:rPr lang="en-GB" dirty="0"/>
              <a:t>, confirming each stage of the pseudocode or algorithm.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B5FCCE-DF25-A9B1-41C3-B9DB803369DE}"/>
              </a:ext>
            </a:extLst>
          </p:cNvPr>
          <p:cNvSpPr txBox="1"/>
          <p:nvPr/>
        </p:nvSpPr>
        <p:spPr>
          <a:xfrm>
            <a:off x="987014" y="3900561"/>
            <a:ext cx="438105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C00000"/>
                </a:solidFill>
              </a:rPr>
              <a:t>SET X = 2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0000FF"/>
                </a:solidFill>
              </a:rPr>
              <a:t>SET Y = X + 3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OUTPUT Y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27635E16-96CA-CEBC-B052-387701B73E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6140220"/>
              </p:ext>
            </p:extLst>
          </p:nvPr>
        </p:nvGraphicFramePr>
        <p:xfrm>
          <a:off x="5706073" y="3900561"/>
          <a:ext cx="5498913" cy="100584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32971">
                  <a:extLst>
                    <a:ext uri="{9D8B030D-6E8A-4147-A177-3AD203B41FA5}">
                      <a16:colId xmlns:a16="http://schemas.microsoft.com/office/drawing/2014/main" val="1976885273"/>
                    </a:ext>
                  </a:extLst>
                </a:gridCol>
                <a:gridCol w="1832971">
                  <a:extLst>
                    <a:ext uri="{9D8B030D-6E8A-4147-A177-3AD203B41FA5}">
                      <a16:colId xmlns:a16="http://schemas.microsoft.com/office/drawing/2014/main" val="1532808323"/>
                    </a:ext>
                  </a:extLst>
                </a:gridCol>
                <a:gridCol w="1832971">
                  <a:extLst>
                    <a:ext uri="{9D8B030D-6E8A-4147-A177-3AD203B41FA5}">
                      <a16:colId xmlns:a16="http://schemas.microsoft.com/office/drawing/2014/main" val="133376367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600" b="1"/>
                        <a:t>Step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C00000"/>
                          </a:solidFill>
                        </a:rPr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>
                          <a:solidFill>
                            <a:srgbClr val="0000FF"/>
                          </a:solidFill>
                        </a:rPr>
                        <a:t>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8371455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C00000"/>
                          </a:solidFill>
                        </a:rPr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C00000"/>
                          </a:solidFill>
                        </a:rPr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600" b="1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076428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0000FF"/>
                          </a:solidFill>
                        </a:rPr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0000FF"/>
                          </a:solidFill>
                        </a:rPr>
                        <a:t>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15417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0425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95434-DCD9-B742-3654-350687DDF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Trace tables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FA658-B784-4DF5-02AE-39360271AB5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A </a:t>
            </a:r>
            <a:r>
              <a:rPr lang="en-GB" sz="2000" b="1" dirty="0"/>
              <a:t>trace table</a:t>
            </a:r>
            <a:r>
              <a:rPr lang="en-GB" sz="2000" dirty="0"/>
              <a:t> is a structured tool used to record the values of variables as a program executes, step by step.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It contains a </a:t>
            </a:r>
            <a:r>
              <a:rPr lang="en-GB" sz="2000" b="1" dirty="0"/>
              <a:t>column for every variable</a:t>
            </a:r>
            <a:r>
              <a:rPr lang="en-GB" sz="2000" dirty="0"/>
              <a:t> and (if applicable) </a:t>
            </a:r>
            <a:r>
              <a:rPr lang="en-GB" sz="2000" b="1" dirty="0"/>
              <a:t>columns for output</a:t>
            </a:r>
            <a:r>
              <a:rPr lang="en-GB" sz="20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Each </a:t>
            </a:r>
            <a:r>
              <a:rPr lang="en-GB" sz="2000" b="1" dirty="0"/>
              <a:t>row</a:t>
            </a:r>
            <a:r>
              <a:rPr lang="en-GB" sz="2000" dirty="0"/>
              <a:t> represents a step or iteration of the code, showing how variable values change over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Loops</a:t>
            </a:r>
            <a:r>
              <a:rPr lang="en-GB" sz="2000" dirty="0"/>
              <a:t> are expanded over multiple rows to reflect each repetition.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Trace tables are especially useful for: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b="1" dirty="0"/>
              <a:t>Debugging</a:t>
            </a:r>
            <a:r>
              <a:rPr lang="en-GB" sz="2000" dirty="0"/>
              <a:t> and identifying logic errors.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b="1" dirty="0"/>
              <a:t>Understanding</a:t>
            </a:r>
            <a:r>
              <a:rPr lang="en-GB" sz="2000" dirty="0"/>
              <a:t> the control flow of pseudocode or algorithms.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b="1" dirty="0"/>
              <a:t>Testing</a:t>
            </a:r>
            <a:r>
              <a:rPr lang="en-GB" sz="2000" dirty="0"/>
              <a:t> the correctness of program logic.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A2818B-B8B5-535F-3AC2-E247F7994790}"/>
              </a:ext>
            </a:extLst>
          </p:cNvPr>
          <p:cNvSpPr txBox="1"/>
          <p:nvPr/>
        </p:nvSpPr>
        <p:spPr>
          <a:xfrm>
            <a:off x="955272" y="4587692"/>
            <a:ext cx="414385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C00000"/>
                </a:solidFill>
              </a:rPr>
              <a:t>SET A = 1  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C00000"/>
                </a:solidFill>
              </a:rPr>
              <a:t>SET B = 2  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0000FF"/>
                </a:solidFill>
              </a:rPr>
              <a:t>SET C = A + B  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OUTPUT C 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ABEF163-7143-0EE2-41C0-F8BA87E01F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7637515"/>
              </p:ext>
            </p:extLst>
          </p:nvPr>
        </p:nvGraphicFramePr>
        <p:xfrm>
          <a:off x="6147082" y="4516381"/>
          <a:ext cx="4650888" cy="134112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62722">
                  <a:extLst>
                    <a:ext uri="{9D8B030D-6E8A-4147-A177-3AD203B41FA5}">
                      <a16:colId xmlns:a16="http://schemas.microsoft.com/office/drawing/2014/main" val="1136930398"/>
                    </a:ext>
                  </a:extLst>
                </a:gridCol>
                <a:gridCol w="1162722">
                  <a:extLst>
                    <a:ext uri="{9D8B030D-6E8A-4147-A177-3AD203B41FA5}">
                      <a16:colId xmlns:a16="http://schemas.microsoft.com/office/drawing/2014/main" val="3588770670"/>
                    </a:ext>
                  </a:extLst>
                </a:gridCol>
                <a:gridCol w="1162722">
                  <a:extLst>
                    <a:ext uri="{9D8B030D-6E8A-4147-A177-3AD203B41FA5}">
                      <a16:colId xmlns:a16="http://schemas.microsoft.com/office/drawing/2014/main" val="1008158945"/>
                    </a:ext>
                  </a:extLst>
                </a:gridCol>
                <a:gridCol w="1162722">
                  <a:extLst>
                    <a:ext uri="{9D8B030D-6E8A-4147-A177-3AD203B41FA5}">
                      <a16:colId xmlns:a16="http://schemas.microsoft.com/office/drawing/2014/main" val="2147254349"/>
                    </a:ext>
                  </a:extLst>
                </a:gridCol>
              </a:tblGrid>
              <a:tr h="297180">
                <a:tc>
                  <a:txBody>
                    <a:bodyPr/>
                    <a:lstStyle/>
                    <a:p>
                      <a:r>
                        <a:rPr lang="en-GB" sz="1600" b="1" dirty="0"/>
                        <a:t>Step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C00000"/>
                          </a:solidFill>
                        </a:rPr>
                        <a:t>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C00000"/>
                          </a:solidFill>
                        </a:rPr>
                        <a:t>B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>
                          <a:solidFill>
                            <a:srgbClr val="0000FF"/>
                          </a:solidFill>
                        </a:rPr>
                        <a:t>C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4842889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C00000"/>
                          </a:solidFill>
                        </a:rPr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C00000"/>
                          </a:solidFill>
                        </a:rPr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6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600" b="1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629678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C00000"/>
                          </a:solidFill>
                        </a:rPr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C00000"/>
                          </a:solidFill>
                        </a:rPr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600" b="1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81366508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0000FF"/>
                          </a:solidFill>
                        </a:rPr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0000FF"/>
                          </a:solidFill>
                        </a:rPr>
                        <a:t>3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081714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8852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FA8B5-3339-3DC1-0D28-EF36660A4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A Trace 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5ED4BB-F2D4-4C06-CD8D-2C61F812C50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A </a:t>
            </a:r>
            <a:r>
              <a:rPr lang="en-GB" sz="2000" b="1" dirty="0"/>
              <a:t>trace table</a:t>
            </a:r>
            <a:r>
              <a:rPr lang="en-GB" sz="2000" dirty="0"/>
              <a:t> is a tool used to manually track the values of variables during each step of pseudocode execution.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It helps </a:t>
            </a:r>
            <a:r>
              <a:rPr lang="en-GB" sz="2000" b="1" dirty="0"/>
              <a:t>debug logical errors</a:t>
            </a:r>
            <a:r>
              <a:rPr lang="en-GB" sz="2000" dirty="0"/>
              <a:t> and ensures the program works as intended.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highlight>
                  <a:srgbClr val="FFFF00"/>
                </a:highlight>
              </a:rPr>
              <a:t>Variables may include different data types: </a:t>
            </a:r>
            <a:r>
              <a:rPr lang="en-GB" sz="2000" b="1" dirty="0">
                <a:highlight>
                  <a:srgbClr val="FFFF00"/>
                </a:highlight>
              </a:rPr>
              <a:t>integers, decimals, Booleans, strings</a:t>
            </a:r>
            <a:r>
              <a:rPr lang="en-GB" sz="2000" dirty="0">
                <a:highlight>
                  <a:srgbClr val="FFFF00"/>
                </a:highlight>
              </a:rPr>
              <a:t>,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Not all variable values will be numeric — trace tables are versatile for any type.</a:t>
            </a:r>
          </a:p>
          <a:p>
            <a:r>
              <a:rPr lang="en-GB" sz="2000" b="1" dirty="0"/>
              <a:t>How to Use It: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Create a </a:t>
            </a:r>
            <a:r>
              <a:rPr lang="en-GB" sz="2000" b="1" dirty="0"/>
              <a:t>column for each variable</a:t>
            </a:r>
            <a:r>
              <a:rPr lang="en-GB" sz="2000" dirty="0"/>
              <a:t> and one for </a:t>
            </a:r>
            <a:r>
              <a:rPr lang="en-GB" sz="2000" b="1" dirty="0"/>
              <a:t>line number</a:t>
            </a:r>
            <a:r>
              <a:rPr lang="en-GB" sz="2000" dirty="0"/>
              <a:t> or </a:t>
            </a:r>
            <a:r>
              <a:rPr lang="en-GB" sz="2000" b="1" dirty="0"/>
              <a:t>step</a:t>
            </a:r>
            <a:r>
              <a:rPr lang="en-GB" sz="2000" dirty="0"/>
              <a:t>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b="1" dirty="0"/>
              <a:t>Fill in a row</a:t>
            </a:r>
            <a:r>
              <a:rPr lang="en-GB" sz="2000" dirty="0"/>
              <a:t> for each execution step of the pseudocode or iteration of a loop.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Observe how variable values change over time to validate logic.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7CA9ECD-A23D-2C84-FB43-111D41F224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9144057"/>
              </p:ext>
            </p:extLst>
          </p:nvPr>
        </p:nvGraphicFramePr>
        <p:xfrm>
          <a:off x="3163445" y="4505366"/>
          <a:ext cx="60960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115280751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3585888096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3260276625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318434152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Line No.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Variable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Variable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Variable 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29760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35229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38952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23823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8045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0E80E-43F5-68F5-61AA-523056E67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- Game of Dice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FA931-85ED-0157-A3D3-53AF08512E5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Create a computer version of a simple game of Dice.</a:t>
            </a:r>
          </a:p>
          <a:p>
            <a:pPr lvl="1"/>
            <a:r>
              <a:rPr lang="en-GB" dirty="0"/>
              <a:t>When the computer game runs, it will prompt for two numbers, which represent the values of two dice throws (numbers between 1 and 6). </a:t>
            </a:r>
          </a:p>
          <a:p>
            <a:pPr lvl="1"/>
            <a:r>
              <a:rPr lang="en-GB" dirty="0"/>
              <a:t>The program will then check to see if the two given dice numbers total is 10 or over. </a:t>
            </a:r>
          </a:p>
          <a:p>
            <a:pPr lvl="1"/>
            <a:r>
              <a:rPr lang="en-GB" dirty="0"/>
              <a:t>A player wins if the total of the two numbers is greater than 10. </a:t>
            </a:r>
          </a:p>
          <a:p>
            <a:pPr lvl="1"/>
            <a:r>
              <a:rPr lang="en-GB" dirty="0"/>
              <a:t>Then, the total score will be displayed, and a suitable message will show win or lose. </a:t>
            </a:r>
          </a:p>
          <a:p>
            <a:pPr lvl="1"/>
            <a:r>
              <a:rPr lang="en-GB" dirty="0"/>
              <a:t>Consider the values of the dice 1 as 6 and dice 2 as 5</a:t>
            </a:r>
          </a:p>
          <a:p>
            <a:endParaRPr lang="en-GB" dirty="0"/>
          </a:p>
          <a:p>
            <a:r>
              <a:rPr lang="en-GB" dirty="0"/>
              <a:t>Let's do the following tasks:</a:t>
            </a:r>
          </a:p>
          <a:p>
            <a:pPr marL="728662" lvl="1" indent="-457200">
              <a:buSzPct val="90000"/>
              <a:buFont typeface="+mj-lt"/>
              <a:buAutoNum type="arabicParenR"/>
            </a:pPr>
            <a:r>
              <a:rPr lang="en-GB" dirty="0"/>
              <a:t>Create the IPO chart (Basic and Variable style using </a:t>
            </a:r>
            <a:r>
              <a:rPr lang="en-GB" dirty="0" err="1"/>
              <a:t>PascalCase</a:t>
            </a:r>
            <a:r>
              <a:rPr lang="en-GB" dirty="0"/>
              <a:t>).</a:t>
            </a:r>
          </a:p>
          <a:p>
            <a:pPr marL="728662" lvl="1" indent="-457200">
              <a:buSzPct val="90000"/>
              <a:buFont typeface="+mj-lt"/>
              <a:buAutoNum type="arabicParenR"/>
            </a:pPr>
            <a:r>
              <a:rPr lang="en-GB" dirty="0"/>
              <a:t>Create the Pseudocode and the output.</a:t>
            </a:r>
          </a:p>
          <a:p>
            <a:pPr marL="728662" lvl="1" indent="-457200">
              <a:buSzPct val="90000"/>
              <a:buFont typeface="+mj-lt"/>
              <a:buAutoNum type="arabicParenR"/>
            </a:pPr>
            <a:r>
              <a:rPr lang="en-GB" dirty="0"/>
              <a:t>Create the trace Table.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3833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16464-97DD-E7BE-C3BE-63DA65522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- Game of Dice – IPO Chart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AF4D4C9-7E8F-B410-DA62-0697B2DFCD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20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E0969C-60AD-9CEA-05FD-474496272FB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1. IPO Table (Simple)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2. IPO Table (with </a:t>
            </a:r>
            <a:r>
              <a:rPr lang="en-GB" b="1" dirty="0" err="1"/>
              <a:t>PascalCase</a:t>
            </a:r>
            <a:r>
              <a:rPr lang="en-GB" b="1" dirty="0"/>
              <a:t> Variables)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4F17EEA-0070-4F03-A6B2-DE65A482B7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7597463"/>
              </p:ext>
            </p:extLst>
          </p:nvPr>
        </p:nvGraphicFramePr>
        <p:xfrm>
          <a:off x="547247" y="1715715"/>
          <a:ext cx="10877374" cy="10972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378833">
                  <a:extLst>
                    <a:ext uri="{9D8B030D-6E8A-4147-A177-3AD203B41FA5}">
                      <a16:colId xmlns:a16="http://schemas.microsoft.com/office/drawing/2014/main" val="2109556802"/>
                    </a:ext>
                  </a:extLst>
                </a:gridCol>
                <a:gridCol w="4872750">
                  <a:extLst>
                    <a:ext uri="{9D8B030D-6E8A-4147-A177-3AD203B41FA5}">
                      <a16:colId xmlns:a16="http://schemas.microsoft.com/office/drawing/2014/main" val="2996778157"/>
                    </a:ext>
                  </a:extLst>
                </a:gridCol>
                <a:gridCol w="3625791">
                  <a:extLst>
                    <a:ext uri="{9D8B030D-6E8A-4147-A177-3AD203B41FA5}">
                      <a16:colId xmlns:a16="http://schemas.microsoft.com/office/drawing/2014/main" val="334818169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000"/>
                        <a:t>Input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Process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Output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5328387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000" dirty="0"/>
                        <a:t>Dice 1</a:t>
                      </a:r>
                    </a:p>
                    <a:p>
                      <a:r>
                        <a:rPr lang="en-GB" sz="2000" dirty="0"/>
                        <a:t>Dice 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Calculate total score of the two dices</a:t>
                      </a:r>
                    </a:p>
                    <a:p>
                      <a:r>
                        <a:rPr lang="en-GB" sz="2000" dirty="0"/>
                        <a:t>Check if total score &gt; 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Total score</a:t>
                      </a:r>
                    </a:p>
                    <a:p>
                      <a:r>
                        <a:rPr lang="en-GB" sz="2000" dirty="0"/>
                        <a:t>Win/Lose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92413280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9FC5B47-E699-E335-D277-6C25FD021B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7618187"/>
              </p:ext>
            </p:extLst>
          </p:nvPr>
        </p:nvGraphicFramePr>
        <p:xfrm>
          <a:off x="547247" y="3880459"/>
          <a:ext cx="10877374" cy="10972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378833">
                  <a:extLst>
                    <a:ext uri="{9D8B030D-6E8A-4147-A177-3AD203B41FA5}">
                      <a16:colId xmlns:a16="http://schemas.microsoft.com/office/drawing/2014/main" val="2109556802"/>
                    </a:ext>
                  </a:extLst>
                </a:gridCol>
                <a:gridCol w="4872750">
                  <a:extLst>
                    <a:ext uri="{9D8B030D-6E8A-4147-A177-3AD203B41FA5}">
                      <a16:colId xmlns:a16="http://schemas.microsoft.com/office/drawing/2014/main" val="2996778157"/>
                    </a:ext>
                  </a:extLst>
                </a:gridCol>
                <a:gridCol w="3625791">
                  <a:extLst>
                    <a:ext uri="{9D8B030D-6E8A-4147-A177-3AD203B41FA5}">
                      <a16:colId xmlns:a16="http://schemas.microsoft.com/office/drawing/2014/main" val="334818169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000"/>
                        <a:t>Input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Process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Output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5328387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000" dirty="0"/>
                        <a:t>Dice1</a:t>
                      </a:r>
                    </a:p>
                    <a:p>
                      <a:r>
                        <a:rPr lang="en-GB" sz="2000" dirty="0"/>
                        <a:t>Dice2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it-IT" sz="2000" dirty="0" err="1"/>
                        <a:t>TotalScore</a:t>
                      </a:r>
                      <a:r>
                        <a:rPr lang="it-IT" sz="2000" dirty="0"/>
                        <a:t> = Dice1 + Dice2</a:t>
                      </a:r>
                    </a:p>
                    <a:p>
                      <a:r>
                        <a:rPr lang="it-IT" sz="2000" dirty="0"/>
                        <a:t>Check </a:t>
                      </a:r>
                      <a:r>
                        <a:rPr lang="it-IT" sz="2000" dirty="0" err="1"/>
                        <a:t>TotalScore</a:t>
                      </a:r>
                      <a:r>
                        <a:rPr lang="it-IT" sz="2000" dirty="0"/>
                        <a:t> &gt; 10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TotalScore</a:t>
                      </a:r>
                      <a:endParaRPr lang="en-GB" sz="2000" dirty="0"/>
                    </a:p>
                    <a:p>
                      <a:r>
                        <a:rPr lang="en-GB" sz="2000" dirty="0"/>
                        <a:t>Message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924132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1643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EADF16-BEB3-F09B-3E3F-7C4DD196CE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0FB60-58EB-DB4A-BB10-EE1685BD6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- Game of Dice – Pseudocode and Output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C8436E4-55E4-3A3E-0C73-7A114B695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21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43C2CA-BD39-7E3C-577F-67378A040AC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Autofit/>
          </a:bodyPr>
          <a:lstStyle/>
          <a:p>
            <a:r>
              <a:rPr lang="en-GB" sz="1800" b="1" dirty="0"/>
              <a:t>3. Pseudocode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531AD1-54D6-6224-E556-0AB1BD6859DF}"/>
              </a:ext>
            </a:extLst>
          </p:cNvPr>
          <p:cNvSpPr txBox="1"/>
          <p:nvPr/>
        </p:nvSpPr>
        <p:spPr>
          <a:xfrm>
            <a:off x="2331718" y="856595"/>
            <a:ext cx="3864143" cy="501675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/>
              <a:t>START</a:t>
            </a:r>
          </a:p>
          <a:p>
            <a:r>
              <a:rPr lang="en-GB" sz="1600" dirty="0">
                <a:solidFill>
                  <a:srgbClr val="C00000"/>
                </a:solidFill>
              </a:rPr>
              <a:t>// Step 1: Get input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DISPLAY "Enter value for Dice 1 (1-6):"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INPUT </a:t>
            </a:r>
            <a:r>
              <a:rPr lang="en-GB" sz="1600" b="1" dirty="0">
                <a:solidFill>
                  <a:srgbClr val="C00000"/>
                </a:solidFill>
              </a:rPr>
              <a:t>Dice1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DISPLAY "Enter value for Dice 2 (1-6):"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INPUT </a:t>
            </a:r>
            <a:r>
              <a:rPr lang="en-GB" sz="1600" b="1" dirty="0">
                <a:solidFill>
                  <a:srgbClr val="C00000"/>
                </a:solidFill>
              </a:rPr>
              <a:t>Dice2</a:t>
            </a:r>
          </a:p>
          <a:p>
            <a:endParaRPr lang="en-GB" sz="1600" dirty="0"/>
          </a:p>
          <a:p>
            <a:r>
              <a:rPr lang="en-GB" sz="1600" dirty="0">
                <a:solidFill>
                  <a:srgbClr val="00B050"/>
                </a:solidFill>
              </a:rPr>
              <a:t>// Step 2: Calculate total</a:t>
            </a:r>
          </a:p>
          <a:p>
            <a:pPr marL="342900" indent="-342900">
              <a:buFont typeface="+mj-lt"/>
              <a:buAutoNum type="arabicPeriod" startAt="5"/>
            </a:pPr>
            <a:r>
              <a:rPr lang="en-GB" sz="1600" dirty="0">
                <a:solidFill>
                  <a:srgbClr val="00B050"/>
                </a:solidFill>
              </a:rPr>
              <a:t>SET </a:t>
            </a:r>
            <a:r>
              <a:rPr lang="en-GB" sz="1600" b="1" dirty="0" err="1">
                <a:solidFill>
                  <a:srgbClr val="00B050"/>
                </a:solidFill>
              </a:rPr>
              <a:t>TotalScore</a:t>
            </a:r>
            <a:r>
              <a:rPr lang="en-GB" sz="1600" dirty="0">
                <a:solidFill>
                  <a:srgbClr val="00B050"/>
                </a:solidFill>
              </a:rPr>
              <a:t> = Dice1 + Dice2</a:t>
            </a:r>
          </a:p>
          <a:p>
            <a:r>
              <a:rPr lang="en-GB" sz="1600" dirty="0">
                <a:solidFill>
                  <a:srgbClr val="00B050"/>
                </a:solidFill>
              </a:rPr>
              <a:t>// Step 3: Decision logic</a:t>
            </a:r>
          </a:p>
          <a:p>
            <a:pPr marL="342900" indent="-342900">
              <a:buFont typeface="+mj-lt"/>
              <a:buAutoNum type="arabicPeriod" startAt="6"/>
            </a:pPr>
            <a:r>
              <a:rPr lang="en-GB" sz="1600" dirty="0">
                <a:solidFill>
                  <a:srgbClr val="00B050"/>
                </a:solidFill>
              </a:rPr>
              <a:t>IF </a:t>
            </a:r>
            <a:r>
              <a:rPr lang="en-GB" sz="1600" dirty="0" err="1">
                <a:solidFill>
                  <a:srgbClr val="00B050"/>
                </a:solidFill>
              </a:rPr>
              <a:t>TotalScore</a:t>
            </a:r>
            <a:r>
              <a:rPr lang="en-GB" sz="1600" dirty="0">
                <a:solidFill>
                  <a:srgbClr val="00B050"/>
                </a:solidFill>
              </a:rPr>
              <a:t> &gt; 10 THEN</a:t>
            </a:r>
          </a:p>
          <a:p>
            <a:r>
              <a:rPr lang="en-GB" sz="1600" dirty="0">
                <a:solidFill>
                  <a:srgbClr val="00B050"/>
                </a:solidFill>
              </a:rPr>
              <a:t>    SET </a:t>
            </a:r>
            <a:r>
              <a:rPr lang="en-GB" sz="1600" b="1" dirty="0">
                <a:solidFill>
                  <a:srgbClr val="00B050"/>
                </a:solidFill>
              </a:rPr>
              <a:t>Message</a:t>
            </a:r>
            <a:r>
              <a:rPr lang="en-GB" sz="1600" dirty="0">
                <a:solidFill>
                  <a:srgbClr val="00B050"/>
                </a:solidFill>
              </a:rPr>
              <a:t> = "You win!"</a:t>
            </a:r>
          </a:p>
          <a:p>
            <a:pPr marL="342900" indent="-342900">
              <a:buFont typeface="+mj-lt"/>
              <a:buAutoNum type="arabicPeriod" startAt="7"/>
            </a:pPr>
            <a:r>
              <a:rPr lang="en-GB" sz="1600" dirty="0">
                <a:solidFill>
                  <a:srgbClr val="00B050"/>
                </a:solidFill>
              </a:rPr>
              <a:t>ELSE</a:t>
            </a:r>
          </a:p>
          <a:p>
            <a:r>
              <a:rPr lang="en-GB" sz="1600" dirty="0">
                <a:solidFill>
                  <a:srgbClr val="00B050"/>
                </a:solidFill>
              </a:rPr>
              <a:t>    SET </a:t>
            </a:r>
            <a:r>
              <a:rPr lang="en-GB" sz="1600" b="1" dirty="0">
                <a:solidFill>
                  <a:srgbClr val="00B050"/>
                </a:solidFill>
              </a:rPr>
              <a:t>Message</a:t>
            </a:r>
            <a:r>
              <a:rPr lang="en-GB" sz="1600" dirty="0">
                <a:solidFill>
                  <a:srgbClr val="00B050"/>
                </a:solidFill>
              </a:rPr>
              <a:t> = "You lose!"</a:t>
            </a:r>
          </a:p>
          <a:p>
            <a:endParaRPr lang="en-GB" sz="1600" dirty="0"/>
          </a:p>
          <a:p>
            <a:r>
              <a:rPr lang="en-GB" sz="1600" dirty="0">
                <a:solidFill>
                  <a:srgbClr val="0000FF"/>
                </a:solidFill>
              </a:rPr>
              <a:t>// Step 4: Display output</a:t>
            </a:r>
          </a:p>
          <a:p>
            <a:pPr marL="342900" indent="-342900">
              <a:buFont typeface="+mj-lt"/>
              <a:buAutoNum type="arabicPeriod" startAt="8"/>
            </a:pPr>
            <a:r>
              <a:rPr lang="en-GB" sz="1600" dirty="0">
                <a:solidFill>
                  <a:srgbClr val="0000FF"/>
                </a:solidFill>
              </a:rPr>
              <a:t>DISPLAY "Total Score: "</a:t>
            </a:r>
          </a:p>
          <a:p>
            <a:pPr marL="342900" indent="-342900">
              <a:buFont typeface="+mj-lt"/>
              <a:buAutoNum type="arabicPeriod" startAt="8"/>
            </a:pPr>
            <a:r>
              <a:rPr lang="en-GB" sz="1600" dirty="0">
                <a:solidFill>
                  <a:srgbClr val="0000FF"/>
                </a:solidFill>
              </a:rPr>
              <a:t>DISPLAY </a:t>
            </a:r>
            <a:r>
              <a:rPr lang="en-GB" sz="1600" b="1" dirty="0" err="1">
                <a:solidFill>
                  <a:srgbClr val="0000FF"/>
                </a:solidFill>
              </a:rPr>
              <a:t>TotalScore</a:t>
            </a:r>
            <a:endParaRPr lang="en-GB" sz="1600" b="1" dirty="0">
              <a:solidFill>
                <a:srgbClr val="0000FF"/>
              </a:solidFill>
            </a:endParaRPr>
          </a:p>
          <a:p>
            <a:pPr marL="342900" indent="-342900">
              <a:buFont typeface="+mj-lt"/>
              <a:buAutoNum type="arabicPeriod" startAt="8"/>
            </a:pPr>
            <a:r>
              <a:rPr lang="en-GB" sz="1600" dirty="0">
                <a:solidFill>
                  <a:srgbClr val="0000FF"/>
                </a:solidFill>
              </a:rPr>
              <a:t>DISPLAY </a:t>
            </a:r>
            <a:r>
              <a:rPr lang="en-GB" sz="1600" b="1" dirty="0">
                <a:solidFill>
                  <a:srgbClr val="0000FF"/>
                </a:solidFill>
              </a:rPr>
              <a:t>Message</a:t>
            </a:r>
          </a:p>
          <a:p>
            <a:r>
              <a:rPr lang="en-GB" sz="1600" dirty="0"/>
              <a:t>END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6976ED-06C2-59F3-58EB-6361456B2DC4}"/>
              </a:ext>
            </a:extLst>
          </p:cNvPr>
          <p:cNvSpPr txBox="1"/>
          <p:nvPr/>
        </p:nvSpPr>
        <p:spPr>
          <a:xfrm>
            <a:off x="6010836" y="1154660"/>
            <a:ext cx="35957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4. Output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6477E9-527C-F32A-8EE9-7127AE040EBB}"/>
              </a:ext>
            </a:extLst>
          </p:cNvPr>
          <p:cNvSpPr txBox="1"/>
          <p:nvPr/>
        </p:nvSpPr>
        <p:spPr>
          <a:xfrm>
            <a:off x="7316494" y="888869"/>
            <a:ext cx="4409341" cy="175432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Enter value for Dice 1 (1-6):</a:t>
            </a:r>
          </a:p>
          <a:p>
            <a:r>
              <a:rPr lang="en-GB" b="1" dirty="0"/>
              <a:t>&gt; 6 [Enter]</a:t>
            </a:r>
          </a:p>
          <a:p>
            <a:r>
              <a:rPr lang="en-GB" dirty="0"/>
              <a:t>Enter value for Dice 2 (1-6):</a:t>
            </a:r>
          </a:p>
          <a:p>
            <a:r>
              <a:rPr lang="en-GB" b="1" dirty="0"/>
              <a:t>&gt; 5 [Enter]</a:t>
            </a:r>
          </a:p>
          <a:p>
            <a:r>
              <a:rPr lang="en-GB" dirty="0"/>
              <a:t>Total Score: 11</a:t>
            </a:r>
          </a:p>
          <a:p>
            <a:r>
              <a:rPr lang="en-GB" dirty="0"/>
              <a:t>You win!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165BAEE-3C19-F82D-E2EA-5A64D23602FD}"/>
              </a:ext>
            </a:extLst>
          </p:cNvPr>
          <p:cNvSpPr txBox="1"/>
          <p:nvPr/>
        </p:nvSpPr>
        <p:spPr>
          <a:xfrm rot="20197947">
            <a:off x="6521557" y="3911153"/>
            <a:ext cx="49986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highlight>
                  <a:srgbClr val="FFFF00"/>
                </a:highlight>
              </a:rPr>
              <a:t>Note</a:t>
            </a:r>
            <a:r>
              <a:rPr lang="en-GB" sz="2000" dirty="0">
                <a:highlight>
                  <a:srgbClr val="FFFF00"/>
                </a:highlight>
              </a:rPr>
              <a:t>: Message is a variable of string data type</a:t>
            </a:r>
          </a:p>
        </p:txBody>
      </p:sp>
    </p:spTree>
    <p:extLst>
      <p:ext uri="{BB962C8B-B14F-4D97-AF65-F5344CB8AC3E}">
        <p14:creationId xmlns:p14="http://schemas.microsoft.com/office/powerpoint/2010/main" val="5181975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9F08D2-0A2C-3A84-B6A3-E87CBB1CF8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D99D7-F447-B392-C390-C7D5CF28B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- Game of Dice – Trace Table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E7085B4-F9C6-56E7-6894-DDE1F7AC2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22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752411-5A08-EBDB-1698-09C2E45F95D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12310" y="1069979"/>
            <a:ext cx="6133618" cy="4975225"/>
          </a:xfrm>
        </p:spPr>
        <p:txBody>
          <a:bodyPr/>
          <a:lstStyle/>
          <a:p>
            <a:r>
              <a:rPr lang="en-GB" b="1" dirty="0"/>
              <a:t>5. Trace Table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A3F73A7-60D1-3BF2-E9A3-4DB645E401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6219138"/>
              </p:ext>
            </p:extLst>
          </p:nvPr>
        </p:nvGraphicFramePr>
        <p:xfrm>
          <a:off x="5562582" y="1545911"/>
          <a:ext cx="5895190" cy="402336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79038">
                  <a:extLst>
                    <a:ext uri="{9D8B030D-6E8A-4147-A177-3AD203B41FA5}">
                      <a16:colId xmlns:a16="http://schemas.microsoft.com/office/drawing/2014/main" val="1614945208"/>
                    </a:ext>
                  </a:extLst>
                </a:gridCol>
                <a:gridCol w="1179038">
                  <a:extLst>
                    <a:ext uri="{9D8B030D-6E8A-4147-A177-3AD203B41FA5}">
                      <a16:colId xmlns:a16="http://schemas.microsoft.com/office/drawing/2014/main" val="3300070521"/>
                    </a:ext>
                  </a:extLst>
                </a:gridCol>
                <a:gridCol w="1179038">
                  <a:extLst>
                    <a:ext uri="{9D8B030D-6E8A-4147-A177-3AD203B41FA5}">
                      <a16:colId xmlns:a16="http://schemas.microsoft.com/office/drawing/2014/main" val="2273296968"/>
                    </a:ext>
                  </a:extLst>
                </a:gridCol>
                <a:gridCol w="1179038">
                  <a:extLst>
                    <a:ext uri="{9D8B030D-6E8A-4147-A177-3AD203B41FA5}">
                      <a16:colId xmlns:a16="http://schemas.microsoft.com/office/drawing/2014/main" val="2711345062"/>
                    </a:ext>
                  </a:extLst>
                </a:gridCol>
                <a:gridCol w="1179038">
                  <a:extLst>
                    <a:ext uri="{9D8B030D-6E8A-4147-A177-3AD203B41FA5}">
                      <a16:colId xmlns:a16="http://schemas.microsoft.com/office/drawing/2014/main" val="231087466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800" b="1" dirty="0"/>
                        <a:t>Step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Dice1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Dice2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TotalScore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Message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9463817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80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6271789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80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1455593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80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8627866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800"/>
                        <a:t>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1335162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80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5751918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800" dirty="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6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"You win!"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3435230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800" dirty="0"/>
                        <a:t>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6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"You win!"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2828341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800" dirty="0"/>
                        <a:t>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6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"You win!"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8015051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800" dirty="0"/>
                        <a:t>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6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"You win!"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408582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800" dirty="0"/>
                        <a:t>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11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"You win!"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1690029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1B8DDF7-4855-4B96-09D1-7536B7750D17}"/>
              </a:ext>
            </a:extLst>
          </p:cNvPr>
          <p:cNvSpPr txBox="1"/>
          <p:nvPr/>
        </p:nvSpPr>
        <p:spPr>
          <a:xfrm>
            <a:off x="834015" y="1406063"/>
            <a:ext cx="3864143" cy="452431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/>
              <a:t>START</a:t>
            </a:r>
          </a:p>
          <a:p>
            <a:r>
              <a:rPr lang="en-GB" sz="1600" dirty="0">
                <a:solidFill>
                  <a:srgbClr val="C00000"/>
                </a:solidFill>
              </a:rPr>
              <a:t>// Step 1: Get input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DISPLAY "Enter value for Dice 1 (1-6):"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INPUT </a:t>
            </a:r>
            <a:r>
              <a:rPr lang="en-GB" sz="1600" b="1" dirty="0">
                <a:solidFill>
                  <a:srgbClr val="C00000"/>
                </a:solidFill>
              </a:rPr>
              <a:t>Dice1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DISPLAY "Enter value for Dice 2 (1-6):"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INPUT </a:t>
            </a:r>
            <a:r>
              <a:rPr lang="en-GB" sz="1600" b="1" dirty="0">
                <a:solidFill>
                  <a:srgbClr val="C00000"/>
                </a:solidFill>
              </a:rPr>
              <a:t>Dice2</a:t>
            </a:r>
          </a:p>
          <a:p>
            <a:r>
              <a:rPr lang="en-GB" sz="1600" dirty="0">
                <a:solidFill>
                  <a:srgbClr val="00B050"/>
                </a:solidFill>
              </a:rPr>
              <a:t>// Step 2: Calculate total</a:t>
            </a:r>
          </a:p>
          <a:p>
            <a:pPr marL="342900" indent="-342900">
              <a:buFont typeface="+mj-lt"/>
              <a:buAutoNum type="arabicPeriod" startAt="5"/>
            </a:pPr>
            <a:r>
              <a:rPr lang="en-GB" sz="1600" dirty="0">
                <a:solidFill>
                  <a:srgbClr val="00B050"/>
                </a:solidFill>
              </a:rPr>
              <a:t>SET </a:t>
            </a:r>
            <a:r>
              <a:rPr lang="en-GB" sz="1600" b="1" dirty="0" err="1">
                <a:solidFill>
                  <a:srgbClr val="00B050"/>
                </a:solidFill>
              </a:rPr>
              <a:t>TotalScore</a:t>
            </a:r>
            <a:r>
              <a:rPr lang="en-GB" sz="1600" dirty="0">
                <a:solidFill>
                  <a:srgbClr val="00B050"/>
                </a:solidFill>
              </a:rPr>
              <a:t> = Dice1 + Dice2</a:t>
            </a:r>
          </a:p>
          <a:p>
            <a:r>
              <a:rPr lang="en-GB" sz="1600" dirty="0">
                <a:solidFill>
                  <a:srgbClr val="00B050"/>
                </a:solidFill>
              </a:rPr>
              <a:t>// Step 3: Decision logic</a:t>
            </a:r>
          </a:p>
          <a:p>
            <a:pPr marL="342900" indent="-342900">
              <a:buFont typeface="+mj-lt"/>
              <a:buAutoNum type="arabicPeriod" startAt="6"/>
            </a:pPr>
            <a:r>
              <a:rPr lang="en-GB" sz="1600" dirty="0">
                <a:solidFill>
                  <a:srgbClr val="00B050"/>
                </a:solidFill>
              </a:rPr>
              <a:t>IF </a:t>
            </a:r>
            <a:r>
              <a:rPr lang="en-GB" sz="1600" dirty="0" err="1">
                <a:solidFill>
                  <a:srgbClr val="00B050"/>
                </a:solidFill>
              </a:rPr>
              <a:t>TotalScore</a:t>
            </a:r>
            <a:r>
              <a:rPr lang="en-GB" sz="1600" dirty="0">
                <a:solidFill>
                  <a:srgbClr val="00B050"/>
                </a:solidFill>
              </a:rPr>
              <a:t> &gt; 10 THEN</a:t>
            </a:r>
          </a:p>
          <a:p>
            <a:r>
              <a:rPr lang="en-GB" sz="1600" dirty="0">
                <a:solidFill>
                  <a:srgbClr val="00B050"/>
                </a:solidFill>
              </a:rPr>
              <a:t>    SET </a:t>
            </a:r>
            <a:r>
              <a:rPr lang="en-GB" sz="1600" b="1" dirty="0">
                <a:solidFill>
                  <a:srgbClr val="00B050"/>
                </a:solidFill>
              </a:rPr>
              <a:t>Message</a:t>
            </a:r>
            <a:r>
              <a:rPr lang="en-GB" sz="1600" dirty="0">
                <a:solidFill>
                  <a:srgbClr val="00B050"/>
                </a:solidFill>
              </a:rPr>
              <a:t> = "You win!"</a:t>
            </a:r>
          </a:p>
          <a:p>
            <a:pPr marL="342900" indent="-342900">
              <a:buFont typeface="+mj-lt"/>
              <a:buAutoNum type="arabicPeriod" startAt="7"/>
            </a:pPr>
            <a:r>
              <a:rPr lang="en-GB" sz="1600" dirty="0">
                <a:solidFill>
                  <a:srgbClr val="00B050"/>
                </a:solidFill>
              </a:rPr>
              <a:t>ELSE</a:t>
            </a:r>
          </a:p>
          <a:p>
            <a:r>
              <a:rPr lang="en-GB" sz="1600" dirty="0">
                <a:solidFill>
                  <a:srgbClr val="00B050"/>
                </a:solidFill>
              </a:rPr>
              <a:t>    SET </a:t>
            </a:r>
            <a:r>
              <a:rPr lang="en-GB" sz="1600" b="1" dirty="0">
                <a:solidFill>
                  <a:srgbClr val="00B050"/>
                </a:solidFill>
              </a:rPr>
              <a:t>Message</a:t>
            </a:r>
            <a:r>
              <a:rPr lang="en-GB" sz="1600" dirty="0">
                <a:solidFill>
                  <a:srgbClr val="00B050"/>
                </a:solidFill>
              </a:rPr>
              <a:t> = "You lose!"</a:t>
            </a:r>
          </a:p>
          <a:p>
            <a:r>
              <a:rPr lang="en-GB" sz="1600" dirty="0">
                <a:solidFill>
                  <a:srgbClr val="0000FF"/>
                </a:solidFill>
              </a:rPr>
              <a:t>// Step 4: Display output</a:t>
            </a:r>
          </a:p>
          <a:p>
            <a:pPr marL="342900" indent="-342900">
              <a:buFont typeface="+mj-lt"/>
              <a:buAutoNum type="arabicPeriod" startAt="8"/>
            </a:pPr>
            <a:r>
              <a:rPr lang="en-GB" sz="1600" dirty="0">
                <a:solidFill>
                  <a:srgbClr val="0000FF"/>
                </a:solidFill>
              </a:rPr>
              <a:t>DISPLAY "Total Score: "</a:t>
            </a:r>
          </a:p>
          <a:p>
            <a:pPr marL="342900" indent="-342900">
              <a:buFont typeface="+mj-lt"/>
              <a:buAutoNum type="arabicPeriod" startAt="8"/>
            </a:pPr>
            <a:r>
              <a:rPr lang="en-GB" sz="1600" dirty="0">
                <a:solidFill>
                  <a:srgbClr val="0000FF"/>
                </a:solidFill>
              </a:rPr>
              <a:t>DISPLAY </a:t>
            </a:r>
            <a:r>
              <a:rPr lang="en-GB" sz="1600" b="1" dirty="0" err="1">
                <a:solidFill>
                  <a:srgbClr val="0000FF"/>
                </a:solidFill>
              </a:rPr>
              <a:t>TotalScore</a:t>
            </a:r>
            <a:endParaRPr lang="en-GB" sz="1600" b="1" dirty="0">
              <a:solidFill>
                <a:srgbClr val="0000FF"/>
              </a:solidFill>
            </a:endParaRPr>
          </a:p>
          <a:p>
            <a:pPr marL="342900" indent="-342900">
              <a:buFont typeface="+mj-lt"/>
              <a:buAutoNum type="arabicPeriod" startAt="8"/>
            </a:pPr>
            <a:r>
              <a:rPr lang="en-GB" sz="1600" dirty="0">
                <a:solidFill>
                  <a:srgbClr val="0000FF"/>
                </a:solidFill>
              </a:rPr>
              <a:t>DISPLAY </a:t>
            </a:r>
            <a:r>
              <a:rPr lang="en-GB" sz="1600" b="1" dirty="0">
                <a:solidFill>
                  <a:srgbClr val="0000FF"/>
                </a:solidFill>
              </a:rPr>
              <a:t>Message</a:t>
            </a:r>
          </a:p>
          <a:p>
            <a:r>
              <a:rPr lang="en-GB" sz="1600" dirty="0"/>
              <a:t>END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A0FF031E-2561-28B2-578B-016D686FB01E}"/>
              </a:ext>
            </a:extLst>
          </p:cNvPr>
          <p:cNvCxnSpPr>
            <a:cxnSpLocks/>
          </p:cNvCxnSpPr>
          <p:nvPr/>
        </p:nvCxnSpPr>
        <p:spPr>
          <a:xfrm>
            <a:off x="4399878" y="2086984"/>
            <a:ext cx="1162704" cy="0"/>
          </a:xfrm>
          <a:prstGeom prst="straightConnector1">
            <a:avLst/>
          </a:prstGeom>
          <a:ln w="76200">
            <a:solidFill>
              <a:schemeClr val="bg2">
                <a:lumMod val="9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2584F78-D65B-F07D-1C31-A2DD0D905E4E}"/>
              </a:ext>
            </a:extLst>
          </p:cNvPr>
          <p:cNvCxnSpPr>
            <a:cxnSpLocks/>
          </p:cNvCxnSpPr>
          <p:nvPr/>
        </p:nvCxnSpPr>
        <p:spPr>
          <a:xfrm>
            <a:off x="2337557" y="2314688"/>
            <a:ext cx="4870067" cy="116540"/>
          </a:xfrm>
          <a:prstGeom prst="straightConnector1">
            <a:avLst/>
          </a:prstGeom>
          <a:ln w="76200">
            <a:solidFill>
              <a:srgbClr val="66FF6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1B4302D-C7A1-2A19-AF18-FD60C346CD7C}"/>
              </a:ext>
            </a:extLst>
          </p:cNvPr>
          <p:cNvCxnSpPr>
            <a:cxnSpLocks/>
          </p:cNvCxnSpPr>
          <p:nvPr/>
        </p:nvCxnSpPr>
        <p:spPr>
          <a:xfrm>
            <a:off x="4325227" y="2606937"/>
            <a:ext cx="1237355" cy="206189"/>
          </a:xfrm>
          <a:prstGeom prst="straightConnector1">
            <a:avLst/>
          </a:prstGeom>
          <a:ln w="76200">
            <a:solidFill>
              <a:schemeClr val="bg2">
                <a:lumMod val="9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C4778C05-2CBD-4BE8-D044-7CCA49E52D7F}"/>
              </a:ext>
            </a:extLst>
          </p:cNvPr>
          <p:cNvCxnSpPr>
            <a:cxnSpLocks/>
          </p:cNvCxnSpPr>
          <p:nvPr/>
        </p:nvCxnSpPr>
        <p:spPr>
          <a:xfrm>
            <a:off x="2337557" y="2813126"/>
            <a:ext cx="5913558" cy="270732"/>
          </a:xfrm>
          <a:prstGeom prst="straightConnector1">
            <a:avLst/>
          </a:prstGeom>
          <a:ln w="76200">
            <a:solidFill>
              <a:srgbClr val="66FF6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8E2E262-F341-FCAD-E223-473F9E85659C}"/>
              </a:ext>
            </a:extLst>
          </p:cNvPr>
          <p:cNvCxnSpPr>
            <a:cxnSpLocks/>
          </p:cNvCxnSpPr>
          <p:nvPr/>
        </p:nvCxnSpPr>
        <p:spPr>
          <a:xfrm>
            <a:off x="3818526" y="3288255"/>
            <a:ext cx="5701992" cy="218738"/>
          </a:xfrm>
          <a:prstGeom prst="straightConnector1">
            <a:avLst/>
          </a:prstGeom>
          <a:ln w="76200">
            <a:solidFill>
              <a:srgbClr val="66FF6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633FBF21-93FD-195F-010A-26480826D5B9}"/>
              </a:ext>
            </a:extLst>
          </p:cNvPr>
          <p:cNvCxnSpPr>
            <a:cxnSpLocks/>
          </p:cNvCxnSpPr>
          <p:nvPr/>
        </p:nvCxnSpPr>
        <p:spPr>
          <a:xfrm>
            <a:off x="3334871" y="4034118"/>
            <a:ext cx="7196865" cy="0"/>
          </a:xfrm>
          <a:prstGeom prst="straightConnector1">
            <a:avLst/>
          </a:prstGeom>
          <a:ln w="76200">
            <a:solidFill>
              <a:srgbClr val="66FF6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43568D1D-9128-F767-D14E-F9301EE51A71}"/>
              </a:ext>
            </a:extLst>
          </p:cNvPr>
          <p:cNvCxnSpPr>
            <a:cxnSpLocks/>
          </p:cNvCxnSpPr>
          <p:nvPr/>
        </p:nvCxnSpPr>
        <p:spPr>
          <a:xfrm>
            <a:off x="1756205" y="4281543"/>
            <a:ext cx="3806377" cy="0"/>
          </a:xfrm>
          <a:prstGeom prst="straightConnector1">
            <a:avLst/>
          </a:prstGeom>
          <a:ln w="76200">
            <a:solidFill>
              <a:schemeClr val="bg2">
                <a:lumMod val="9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B8C49DC-7A87-0F4B-9843-3EB52B3954D5}"/>
              </a:ext>
            </a:extLst>
          </p:cNvPr>
          <p:cNvCxnSpPr>
            <a:cxnSpLocks/>
          </p:cNvCxnSpPr>
          <p:nvPr/>
        </p:nvCxnSpPr>
        <p:spPr>
          <a:xfrm flipV="1">
            <a:off x="3110753" y="4711849"/>
            <a:ext cx="2451829" cy="344245"/>
          </a:xfrm>
          <a:prstGeom prst="straightConnector1">
            <a:avLst/>
          </a:prstGeom>
          <a:ln w="76200">
            <a:solidFill>
              <a:schemeClr val="bg2">
                <a:lumMod val="9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716F7B98-38A0-86DB-C8F8-051D1EE82134}"/>
              </a:ext>
            </a:extLst>
          </p:cNvPr>
          <p:cNvCxnSpPr>
            <a:cxnSpLocks/>
          </p:cNvCxnSpPr>
          <p:nvPr/>
        </p:nvCxnSpPr>
        <p:spPr>
          <a:xfrm flipV="1">
            <a:off x="2918909" y="5056094"/>
            <a:ext cx="2643673" cy="229497"/>
          </a:xfrm>
          <a:prstGeom prst="straightConnector1">
            <a:avLst/>
          </a:prstGeom>
          <a:ln w="76200">
            <a:solidFill>
              <a:schemeClr val="bg1">
                <a:lumMod val="8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29F0AAB-EA2F-1D14-A59F-DF057C816AD3}"/>
              </a:ext>
            </a:extLst>
          </p:cNvPr>
          <p:cNvCxnSpPr>
            <a:cxnSpLocks/>
          </p:cNvCxnSpPr>
          <p:nvPr/>
        </p:nvCxnSpPr>
        <p:spPr>
          <a:xfrm flipV="1">
            <a:off x="2770094" y="5378824"/>
            <a:ext cx="2792488" cy="91440"/>
          </a:xfrm>
          <a:prstGeom prst="straightConnector1">
            <a:avLst/>
          </a:prstGeom>
          <a:ln w="76200">
            <a:solidFill>
              <a:schemeClr val="bg1">
                <a:lumMod val="8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1936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B6A70-F01A-1D9D-2AB5-457C4ACC82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-  Simple Tip Calculator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79BAF34-ED39-EB1B-CF75-28F93DF32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23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6DD71E-5B9D-0AC5-A3D9-A7CFFF95A34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Create a simple tip calculator. It should prompt for a bill amount and a tip rate (percentage). The calculator will then calculate the tip amount and display both the tip amount and the final, total bill amount.</a:t>
            </a:r>
          </a:p>
          <a:p>
            <a:endParaRPr lang="en-GB" dirty="0"/>
          </a:p>
          <a:p>
            <a:r>
              <a:rPr lang="en-GB" dirty="0"/>
              <a:t>Let's do the following tasks:</a:t>
            </a:r>
          </a:p>
          <a:p>
            <a:pPr marL="728662" lvl="1" indent="-457200">
              <a:buSzPct val="90000"/>
              <a:buFont typeface="+mj-lt"/>
              <a:buAutoNum type="arabicParenR"/>
            </a:pPr>
            <a:r>
              <a:rPr lang="en-GB" dirty="0"/>
              <a:t>Create the IPO chart (Basic and Variable style using </a:t>
            </a:r>
            <a:r>
              <a:rPr lang="en-GB" dirty="0" err="1"/>
              <a:t>PascalCase</a:t>
            </a:r>
            <a:r>
              <a:rPr lang="en-GB" dirty="0"/>
              <a:t>).</a:t>
            </a:r>
          </a:p>
          <a:p>
            <a:pPr marL="728662" lvl="1" indent="-457200">
              <a:buSzPct val="90000"/>
              <a:buFont typeface="+mj-lt"/>
              <a:buAutoNum type="arabicParenR"/>
            </a:pPr>
            <a:r>
              <a:rPr lang="en-GB" dirty="0"/>
              <a:t>Create the Pseudocode and the output.</a:t>
            </a:r>
          </a:p>
          <a:p>
            <a:pPr marL="728662" lvl="1" indent="-457200">
              <a:buSzPct val="90000"/>
              <a:buFont typeface="+mj-lt"/>
              <a:buAutoNum type="arabicParenR"/>
            </a:pPr>
            <a:r>
              <a:rPr lang="en-GB" dirty="0"/>
              <a:t>Create the trace Table.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666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762F7A-97C1-87E8-2C4D-4A0C89E342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E9155-CAFC-5C22-5059-DF61A54F5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- Simple Tip Calculator – IPO Chart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97EE9A-9460-B121-1790-38423290B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24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D03E36-0F39-6C3E-38C0-6ECF860ABEE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1. IPO Table (Simple)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2. IPO Table (with </a:t>
            </a:r>
            <a:r>
              <a:rPr lang="en-GB" b="1" dirty="0" err="1"/>
              <a:t>PascalCase</a:t>
            </a:r>
            <a:r>
              <a:rPr lang="en-GB" b="1" dirty="0"/>
              <a:t> Variables)</a:t>
            </a:r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91F8FEB6-1D9C-A332-5366-32DDBB8F2A5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86214927"/>
              </p:ext>
            </p:extLst>
          </p:nvPr>
        </p:nvGraphicFramePr>
        <p:xfrm>
          <a:off x="834015" y="1638939"/>
          <a:ext cx="9531273" cy="113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032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883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396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Process(es)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1680">
                <a:tc>
                  <a:txBody>
                    <a:bodyPr/>
                    <a:lstStyle/>
                    <a:p>
                      <a:r>
                        <a:rPr lang="en-GB" sz="2000"/>
                        <a:t>Bill amount</a:t>
                      </a:r>
                    </a:p>
                    <a:p>
                      <a:r>
                        <a:rPr lang="en-GB" sz="2000"/>
                        <a:t>Tip</a:t>
                      </a:r>
                      <a:r>
                        <a:rPr lang="en-GB" sz="2000" baseline="0"/>
                        <a:t> rate</a:t>
                      </a:r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Calculate the tip rate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Calculate the total 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Tip amount</a:t>
                      </a:r>
                    </a:p>
                    <a:p>
                      <a:r>
                        <a:rPr lang="en-GB" sz="2000" dirty="0"/>
                        <a:t>Total bill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DAE351BA-3238-818B-90CF-C3812C6951F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30218876"/>
              </p:ext>
            </p:extLst>
          </p:nvPr>
        </p:nvGraphicFramePr>
        <p:xfrm>
          <a:off x="834014" y="4176765"/>
          <a:ext cx="9531274" cy="113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857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16096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584540">
                  <a:extLst>
                    <a:ext uri="{9D8B030D-6E8A-4147-A177-3AD203B41FA5}">
                      <a16:colId xmlns:a16="http://schemas.microsoft.com/office/drawing/2014/main" val="215186415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00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Process (es)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1680"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2000" err="1"/>
                        <a:t>ill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err="1"/>
                        <a:t>mount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err="1"/>
                        <a:t>ip</a:t>
                      </a:r>
                      <a:r>
                        <a:rPr lang="en-GB" sz="2000" b="1" baseline="0" err="1">
                          <a:solidFill>
                            <a:srgbClr val="C00000"/>
                          </a:solidFill>
                        </a:rPr>
                        <a:t>R</a:t>
                      </a:r>
                      <a:r>
                        <a:rPr lang="en-GB" sz="2000" baseline="0" err="1"/>
                        <a:t>ate</a:t>
                      </a:r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err="1"/>
                        <a:t>ip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err="1"/>
                        <a:t>mount</a:t>
                      </a:r>
                      <a:r>
                        <a:rPr lang="en-GB" sz="2000"/>
                        <a:t> = 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2000" err="1"/>
                        <a:t>ill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err="1"/>
                        <a:t>mount</a:t>
                      </a:r>
                      <a:r>
                        <a:rPr lang="en-GB" sz="2000"/>
                        <a:t> x 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err="1"/>
                        <a:t>ip</a:t>
                      </a:r>
                      <a:r>
                        <a:rPr lang="en-GB" sz="2000" b="1" baseline="0" err="1">
                          <a:solidFill>
                            <a:srgbClr val="C00000"/>
                          </a:solidFill>
                        </a:rPr>
                        <a:t>R</a:t>
                      </a:r>
                      <a:r>
                        <a:rPr lang="en-GB" sz="2000" baseline="0" err="1"/>
                        <a:t>ate</a:t>
                      </a:r>
                    </a:p>
                    <a:p>
                      <a:pPr marL="342900" marR="0" lvl="0" indent="-34290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err="1"/>
                        <a:t>otal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2000" err="1"/>
                        <a:t>ill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err="1"/>
                        <a:t>mount</a:t>
                      </a:r>
                      <a:r>
                        <a:rPr lang="en-GB" sz="2000"/>
                        <a:t> = 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2000" err="1"/>
                        <a:t>ill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err="1"/>
                        <a:t>mount</a:t>
                      </a:r>
                      <a:r>
                        <a:rPr lang="en-GB" sz="2000"/>
                        <a:t> + 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err="1"/>
                        <a:t>ip</a:t>
                      </a:r>
                      <a:r>
                        <a:rPr lang="en-GB" sz="2000" b="1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err="1"/>
                        <a:t>mount</a:t>
                      </a:r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dirty="0" err="1"/>
                        <a:t>ip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dirty="0" err="1"/>
                        <a:t>mount</a:t>
                      </a:r>
                      <a:endParaRPr lang="en-GB" sz="20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dirty="0" err="1"/>
                        <a:t>otal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2000" dirty="0" err="1"/>
                        <a:t>ill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dirty="0" err="1"/>
                        <a:t>mount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1798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4AC935-8EA6-C7E2-2A94-644495C2E6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2F8F8-CFE4-2340-4F93-5EA055F81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- Simple Tip Calculator – Pseudocode and Output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CE5B606-BDFA-38AD-359F-C2C2BABA9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25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BC01F5-C98A-5F15-E8B3-C2D464F0204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Autofit/>
          </a:bodyPr>
          <a:lstStyle/>
          <a:p>
            <a:r>
              <a:rPr lang="en-GB" sz="1800" b="1" dirty="0"/>
              <a:t>3. Pseudocode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99D7BC-82DB-C831-E63B-6E46ECE97DDA}"/>
              </a:ext>
            </a:extLst>
          </p:cNvPr>
          <p:cNvSpPr txBox="1"/>
          <p:nvPr/>
        </p:nvSpPr>
        <p:spPr>
          <a:xfrm>
            <a:off x="745861" y="1500510"/>
            <a:ext cx="4964750" cy="460895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</a:pPr>
            <a:r>
              <a:rPr lang="en-GB" sz="1600" dirty="0"/>
              <a:t>START</a:t>
            </a:r>
          </a:p>
          <a:p>
            <a:pPr>
              <a:spcAft>
                <a:spcPts val="300"/>
              </a:spcAft>
            </a:pPr>
            <a:endParaRPr lang="en-GB" sz="1600" dirty="0"/>
          </a:p>
          <a:p>
            <a:pPr marL="342900" indent="-342900">
              <a:spcAft>
                <a:spcPts val="3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Display “What is the Bill Amount?”</a:t>
            </a:r>
          </a:p>
          <a:p>
            <a:pPr marL="342900" indent="-342900">
              <a:spcAft>
                <a:spcPts val="3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Input </a:t>
            </a:r>
            <a:r>
              <a:rPr lang="en-GB" sz="1600" b="1" dirty="0" err="1">
                <a:solidFill>
                  <a:srgbClr val="C00000"/>
                </a:solidFill>
              </a:rPr>
              <a:t>BillAmount</a:t>
            </a:r>
            <a:endParaRPr lang="en-GB" sz="1600" b="1" dirty="0">
              <a:solidFill>
                <a:srgbClr val="C00000"/>
              </a:solidFill>
            </a:endParaRPr>
          </a:p>
          <a:p>
            <a:pPr marL="342900" indent="-342900">
              <a:spcAft>
                <a:spcPts val="3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Display “What tip rate (%) would you like to give?”</a:t>
            </a:r>
          </a:p>
          <a:p>
            <a:pPr marL="342900" indent="-342900">
              <a:spcAft>
                <a:spcPts val="3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Input </a:t>
            </a:r>
            <a:r>
              <a:rPr lang="en-GB" sz="1600" b="1" dirty="0" err="1">
                <a:solidFill>
                  <a:srgbClr val="C00000"/>
                </a:solidFill>
              </a:rPr>
              <a:t>TipRate</a:t>
            </a:r>
            <a:endParaRPr lang="en-GB" sz="1600" b="1" dirty="0">
              <a:solidFill>
                <a:srgbClr val="C00000"/>
              </a:solidFill>
            </a:endParaRPr>
          </a:p>
          <a:p>
            <a:pPr marL="342900" indent="-342900">
              <a:spcAft>
                <a:spcPts val="300"/>
              </a:spcAft>
              <a:buFont typeface="+mj-lt"/>
              <a:buAutoNum type="arabicPeriod"/>
            </a:pPr>
            <a:endParaRPr lang="en-GB" sz="1600" dirty="0"/>
          </a:p>
          <a:p>
            <a:pPr marL="342900" indent="-342900">
              <a:spcAft>
                <a:spcPts val="3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00B050"/>
                </a:solidFill>
              </a:rPr>
              <a:t>Set </a:t>
            </a:r>
            <a:r>
              <a:rPr lang="en-GB" sz="1600" b="1" dirty="0" err="1">
                <a:solidFill>
                  <a:srgbClr val="00B050"/>
                </a:solidFill>
              </a:rPr>
              <a:t>TipAmount</a:t>
            </a:r>
            <a:r>
              <a:rPr lang="en-GB" sz="1600" dirty="0">
                <a:solidFill>
                  <a:srgbClr val="00B050"/>
                </a:solidFill>
              </a:rPr>
              <a:t> = </a:t>
            </a:r>
            <a:r>
              <a:rPr lang="en-GB" sz="1600" dirty="0" err="1">
                <a:solidFill>
                  <a:srgbClr val="00B050"/>
                </a:solidFill>
              </a:rPr>
              <a:t>BillAmount</a:t>
            </a:r>
            <a:r>
              <a:rPr lang="en-GB" sz="1600" dirty="0">
                <a:solidFill>
                  <a:srgbClr val="00B050"/>
                </a:solidFill>
              </a:rPr>
              <a:t> * </a:t>
            </a:r>
            <a:r>
              <a:rPr lang="en-GB" sz="1600" dirty="0" err="1">
                <a:solidFill>
                  <a:srgbClr val="00B050"/>
                </a:solidFill>
              </a:rPr>
              <a:t>TipRate</a:t>
            </a:r>
            <a:endParaRPr lang="en-GB" sz="1600" dirty="0">
              <a:solidFill>
                <a:srgbClr val="00B050"/>
              </a:solidFill>
            </a:endParaRPr>
          </a:p>
          <a:p>
            <a:pPr marL="342900" indent="-342900">
              <a:spcAft>
                <a:spcPts val="3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00B050"/>
                </a:solidFill>
              </a:rPr>
              <a:t>Set </a:t>
            </a:r>
            <a:r>
              <a:rPr lang="en-GB" sz="1600" b="1" dirty="0" err="1">
                <a:solidFill>
                  <a:srgbClr val="00B050"/>
                </a:solidFill>
              </a:rPr>
              <a:t>TotalBillAmount</a:t>
            </a:r>
            <a:r>
              <a:rPr lang="en-GB" sz="1600" dirty="0">
                <a:solidFill>
                  <a:srgbClr val="00B050"/>
                </a:solidFill>
              </a:rPr>
              <a:t> = </a:t>
            </a:r>
            <a:r>
              <a:rPr lang="en-GB" sz="1600" dirty="0" err="1">
                <a:solidFill>
                  <a:srgbClr val="00B050"/>
                </a:solidFill>
              </a:rPr>
              <a:t>BillAmount</a:t>
            </a:r>
            <a:r>
              <a:rPr lang="en-GB" sz="1600" dirty="0">
                <a:solidFill>
                  <a:srgbClr val="00B050"/>
                </a:solidFill>
              </a:rPr>
              <a:t> + </a:t>
            </a:r>
            <a:r>
              <a:rPr lang="en-GB" sz="1600" dirty="0" err="1">
                <a:solidFill>
                  <a:srgbClr val="00B050"/>
                </a:solidFill>
              </a:rPr>
              <a:t>TipAmount</a:t>
            </a:r>
            <a:endParaRPr lang="en-GB" sz="1600" dirty="0">
              <a:solidFill>
                <a:srgbClr val="00B050"/>
              </a:solidFill>
            </a:endParaRPr>
          </a:p>
          <a:p>
            <a:pPr marL="342900" indent="-342900">
              <a:spcAft>
                <a:spcPts val="300"/>
              </a:spcAft>
              <a:buFont typeface="+mj-lt"/>
              <a:buAutoNum type="arabicPeriod"/>
            </a:pPr>
            <a:endParaRPr lang="en-GB" sz="1600" dirty="0"/>
          </a:p>
          <a:p>
            <a:pPr marL="342900" indent="-342900">
              <a:spcAft>
                <a:spcPts val="3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0000FF"/>
                </a:solidFill>
              </a:rPr>
              <a:t>Display “You chose to pay the following tip:”</a:t>
            </a:r>
          </a:p>
          <a:p>
            <a:pPr marL="342900" indent="-342900">
              <a:spcAft>
                <a:spcPts val="3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0000FF"/>
                </a:solidFill>
              </a:rPr>
              <a:t>Display </a:t>
            </a:r>
            <a:r>
              <a:rPr lang="en-GB" sz="1600" b="1" dirty="0" err="1">
                <a:solidFill>
                  <a:srgbClr val="0000FF"/>
                </a:solidFill>
              </a:rPr>
              <a:t>TipAmount</a:t>
            </a:r>
            <a:endParaRPr lang="en-GB" sz="1600" b="1" dirty="0">
              <a:solidFill>
                <a:srgbClr val="0000FF"/>
              </a:solidFill>
            </a:endParaRPr>
          </a:p>
          <a:p>
            <a:pPr marL="342900" indent="-342900">
              <a:spcAft>
                <a:spcPts val="3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0000FF"/>
                </a:solidFill>
              </a:rPr>
              <a:t>Display “Your final, total bill amount to pay is:”</a:t>
            </a:r>
          </a:p>
          <a:p>
            <a:pPr marL="342900" indent="-342900">
              <a:spcAft>
                <a:spcPts val="3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0000FF"/>
                </a:solidFill>
              </a:rPr>
              <a:t>Display </a:t>
            </a:r>
            <a:r>
              <a:rPr lang="en-GB" sz="1600" b="1" dirty="0" err="1">
                <a:solidFill>
                  <a:srgbClr val="0000FF"/>
                </a:solidFill>
              </a:rPr>
              <a:t>TotalBillAmount</a:t>
            </a:r>
            <a:endParaRPr lang="en-GB" sz="1600" b="1" dirty="0">
              <a:solidFill>
                <a:srgbClr val="0000FF"/>
              </a:solidFill>
            </a:endParaRPr>
          </a:p>
          <a:p>
            <a:pPr>
              <a:spcAft>
                <a:spcPts val="300"/>
              </a:spcAft>
            </a:pPr>
            <a:endParaRPr lang="en-GB" sz="1600" dirty="0"/>
          </a:p>
          <a:p>
            <a:pPr>
              <a:spcAft>
                <a:spcPts val="300"/>
              </a:spcAft>
            </a:pPr>
            <a:r>
              <a:rPr lang="en-GB" sz="1600" dirty="0"/>
              <a:t>END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A5AAE0-649A-6B7B-E21B-D7F3614A5E3E}"/>
              </a:ext>
            </a:extLst>
          </p:cNvPr>
          <p:cNvSpPr txBox="1"/>
          <p:nvPr/>
        </p:nvSpPr>
        <p:spPr>
          <a:xfrm>
            <a:off x="6010836" y="1154660"/>
            <a:ext cx="35957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4. Output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02FEC9-255B-AD71-B4DA-39C3E02F89AE}"/>
              </a:ext>
            </a:extLst>
          </p:cNvPr>
          <p:cNvSpPr txBox="1"/>
          <p:nvPr/>
        </p:nvSpPr>
        <p:spPr>
          <a:xfrm>
            <a:off x="6102353" y="1495488"/>
            <a:ext cx="5443350" cy="206210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dirty="0"/>
              <a:t>What is the Bill Amount?</a:t>
            </a:r>
          </a:p>
          <a:p>
            <a:r>
              <a:rPr lang="en-GB" sz="1600" b="1" dirty="0"/>
              <a:t>500 [Enter]</a:t>
            </a:r>
          </a:p>
          <a:p>
            <a:r>
              <a:rPr lang="en-GB" sz="1600" dirty="0"/>
              <a:t>What tip rate would you like to give?</a:t>
            </a:r>
          </a:p>
          <a:p>
            <a:r>
              <a:rPr lang="en-GB" sz="1600" b="1" dirty="0"/>
              <a:t>5 [Enter]</a:t>
            </a:r>
          </a:p>
          <a:p>
            <a:r>
              <a:rPr lang="en-GB" sz="1600" dirty="0"/>
              <a:t>You chose to pay the following tip:</a:t>
            </a:r>
          </a:p>
          <a:p>
            <a:r>
              <a:rPr lang="en-GB" sz="1600" dirty="0"/>
              <a:t>25</a:t>
            </a:r>
          </a:p>
          <a:p>
            <a:r>
              <a:rPr lang="en-GB" sz="1600" dirty="0"/>
              <a:t>Your final, total bill amount to pay is:</a:t>
            </a:r>
          </a:p>
          <a:p>
            <a:r>
              <a:rPr lang="en-GB" sz="1600" dirty="0"/>
              <a:t>525</a:t>
            </a:r>
          </a:p>
        </p:txBody>
      </p:sp>
    </p:spTree>
    <p:extLst>
      <p:ext uri="{BB962C8B-B14F-4D97-AF65-F5344CB8AC3E}">
        <p14:creationId xmlns:p14="http://schemas.microsoft.com/office/powerpoint/2010/main" val="1888862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74AFF8-66EE-584C-3E68-B38BDEACA3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898FF-B060-930F-A9BF-241F3876B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- Simple Tip Calculator – Trace Table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BBB146D-7BC1-9FB3-E71C-612C6F4E9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26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87D2B5-43F8-1DA9-5E13-95D1E05BFB2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32428" y="1069979"/>
            <a:ext cx="6413500" cy="4975225"/>
          </a:xfrm>
        </p:spPr>
        <p:txBody>
          <a:bodyPr>
            <a:normAutofit/>
          </a:bodyPr>
          <a:lstStyle/>
          <a:p>
            <a:r>
              <a:rPr lang="en-GB" sz="2000" b="1" dirty="0"/>
              <a:t>5. Trace Table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7C209FB-B766-5400-D443-0BCD45FDAA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5880120"/>
              </p:ext>
            </p:extLst>
          </p:nvPr>
        </p:nvGraphicFramePr>
        <p:xfrm>
          <a:off x="5432428" y="1831889"/>
          <a:ext cx="6400795" cy="36880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280159">
                  <a:extLst>
                    <a:ext uri="{9D8B030D-6E8A-4147-A177-3AD203B41FA5}">
                      <a16:colId xmlns:a16="http://schemas.microsoft.com/office/drawing/2014/main" val="1614945208"/>
                    </a:ext>
                  </a:extLst>
                </a:gridCol>
                <a:gridCol w="1280159">
                  <a:extLst>
                    <a:ext uri="{9D8B030D-6E8A-4147-A177-3AD203B41FA5}">
                      <a16:colId xmlns:a16="http://schemas.microsoft.com/office/drawing/2014/main" val="3300070521"/>
                    </a:ext>
                  </a:extLst>
                </a:gridCol>
                <a:gridCol w="1086524">
                  <a:extLst>
                    <a:ext uri="{9D8B030D-6E8A-4147-A177-3AD203B41FA5}">
                      <a16:colId xmlns:a16="http://schemas.microsoft.com/office/drawing/2014/main" val="2273296968"/>
                    </a:ext>
                  </a:extLst>
                </a:gridCol>
                <a:gridCol w="1172584">
                  <a:extLst>
                    <a:ext uri="{9D8B030D-6E8A-4147-A177-3AD203B41FA5}">
                      <a16:colId xmlns:a16="http://schemas.microsoft.com/office/drawing/2014/main" val="2711345062"/>
                    </a:ext>
                  </a:extLst>
                </a:gridCol>
                <a:gridCol w="1581369">
                  <a:extLst>
                    <a:ext uri="{9D8B030D-6E8A-4147-A177-3AD203B41FA5}">
                      <a16:colId xmlns:a16="http://schemas.microsoft.com/office/drawing/2014/main" val="231087466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600" b="1"/>
                        <a:t>Step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 dirty="0" err="1"/>
                        <a:t>BillAmount</a:t>
                      </a:r>
                      <a:endParaRPr lang="en-GB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 dirty="0" err="1"/>
                        <a:t>TipRate</a:t>
                      </a:r>
                      <a:endParaRPr lang="en-GB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 dirty="0" err="1"/>
                        <a:t>TipAmount</a:t>
                      </a:r>
                      <a:endParaRPr lang="en-GB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b="1" dirty="0" err="1"/>
                        <a:t>TotalBillAmount</a:t>
                      </a:r>
                      <a:endParaRPr lang="en-GB" sz="16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9463817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6271789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1455593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8627866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/>
                        <a:t>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1335162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 dirty="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6265252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 dirty="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525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2683078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 dirty="0"/>
                        <a:t>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525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720671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 dirty="0"/>
                        <a:t>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25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525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1827245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 dirty="0"/>
                        <a:t>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525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9643854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 dirty="0"/>
                        <a:t>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525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0088548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1D40F80-BEE6-0865-71AF-82B7612DFA44}"/>
              </a:ext>
            </a:extLst>
          </p:cNvPr>
          <p:cNvSpPr txBox="1"/>
          <p:nvPr/>
        </p:nvSpPr>
        <p:spPr>
          <a:xfrm>
            <a:off x="186463" y="1566493"/>
            <a:ext cx="4675993" cy="45397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dirty="0"/>
              <a:t>START</a:t>
            </a:r>
          </a:p>
          <a:p>
            <a:pPr>
              <a:spcAft>
                <a:spcPts val="600"/>
              </a:spcAft>
            </a:pPr>
            <a:endParaRPr lang="en-GB" sz="1600" dirty="0"/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Display “What is the Bill Amount?”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Input </a:t>
            </a:r>
            <a:r>
              <a:rPr lang="en-GB" sz="1600" b="1" dirty="0" err="1">
                <a:solidFill>
                  <a:srgbClr val="C00000"/>
                </a:solidFill>
              </a:rPr>
              <a:t>BillAmount</a:t>
            </a:r>
            <a:endParaRPr lang="en-GB" sz="1600" b="1" dirty="0">
              <a:solidFill>
                <a:srgbClr val="C00000"/>
              </a:solidFill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Display “What tip rate (%) would you like to give?”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Input </a:t>
            </a:r>
            <a:r>
              <a:rPr lang="en-GB" sz="1600" b="1" dirty="0" err="1">
                <a:solidFill>
                  <a:srgbClr val="C00000"/>
                </a:solidFill>
              </a:rPr>
              <a:t>TipRate</a:t>
            </a:r>
            <a:endParaRPr lang="en-GB" sz="1600" b="1" dirty="0">
              <a:solidFill>
                <a:srgbClr val="C00000"/>
              </a:solidFill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00B050"/>
                </a:solidFill>
              </a:rPr>
              <a:t>Set </a:t>
            </a:r>
            <a:r>
              <a:rPr lang="en-GB" sz="1600" b="1" dirty="0" err="1">
                <a:solidFill>
                  <a:srgbClr val="00B050"/>
                </a:solidFill>
              </a:rPr>
              <a:t>TipAmount</a:t>
            </a:r>
            <a:r>
              <a:rPr lang="en-GB" sz="1600" dirty="0">
                <a:solidFill>
                  <a:srgbClr val="00B050"/>
                </a:solidFill>
              </a:rPr>
              <a:t> = </a:t>
            </a:r>
            <a:r>
              <a:rPr lang="en-GB" sz="1600" dirty="0" err="1">
                <a:solidFill>
                  <a:srgbClr val="00B050"/>
                </a:solidFill>
              </a:rPr>
              <a:t>BillAmount</a:t>
            </a:r>
            <a:r>
              <a:rPr lang="en-GB" sz="1600" dirty="0">
                <a:solidFill>
                  <a:srgbClr val="00B050"/>
                </a:solidFill>
              </a:rPr>
              <a:t> * </a:t>
            </a:r>
            <a:r>
              <a:rPr lang="en-GB" sz="1600" dirty="0" err="1">
                <a:solidFill>
                  <a:srgbClr val="00B050"/>
                </a:solidFill>
              </a:rPr>
              <a:t>TipRate</a:t>
            </a:r>
            <a:endParaRPr lang="en-GB" sz="1600" dirty="0">
              <a:solidFill>
                <a:srgbClr val="00B050"/>
              </a:solidFill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00B050"/>
                </a:solidFill>
              </a:rPr>
              <a:t>Set </a:t>
            </a:r>
            <a:r>
              <a:rPr lang="en-GB" sz="1600" b="1" dirty="0" err="1">
                <a:solidFill>
                  <a:srgbClr val="00B050"/>
                </a:solidFill>
              </a:rPr>
              <a:t>TotalBillAmount</a:t>
            </a:r>
            <a:r>
              <a:rPr lang="en-GB" sz="1600" dirty="0">
                <a:solidFill>
                  <a:srgbClr val="00B050"/>
                </a:solidFill>
              </a:rPr>
              <a:t> = </a:t>
            </a:r>
            <a:r>
              <a:rPr lang="en-GB" sz="1600" dirty="0" err="1">
                <a:solidFill>
                  <a:srgbClr val="00B050"/>
                </a:solidFill>
              </a:rPr>
              <a:t>BillAmount</a:t>
            </a:r>
            <a:r>
              <a:rPr lang="en-GB" sz="1600" dirty="0">
                <a:solidFill>
                  <a:srgbClr val="00B050"/>
                </a:solidFill>
              </a:rPr>
              <a:t> + </a:t>
            </a:r>
            <a:r>
              <a:rPr lang="en-GB" sz="1600" dirty="0" err="1">
                <a:solidFill>
                  <a:srgbClr val="00B050"/>
                </a:solidFill>
              </a:rPr>
              <a:t>TipAmount</a:t>
            </a:r>
            <a:endParaRPr lang="en-GB" sz="1600" dirty="0">
              <a:solidFill>
                <a:srgbClr val="00B050"/>
              </a:solidFill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0000FF"/>
                </a:solidFill>
              </a:rPr>
              <a:t>Display “You chose to pay the following tip:”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0000FF"/>
                </a:solidFill>
              </a:rPr>
              <a:t>Display </a:t>
            </a:r>
            <a:r>
              <a:rPr lang="en-GB" sz="1600" b="1" dirty="0" err="1">
                <a:solidFill>
                  <a:srgbClr val="0000FF"/>
                </a:solidFill>
              </a:rPr>
              <a:t>TipAmount</a:t>
            </a:r>
            <a:endParaRPr lang="en-GB" sz="1600" b="1" dirty="0">
              <a:solidFill>
                <a:srgbClr val="0000FF"/>
              </a:solidFill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0000FF"/>
                </a:solidFill>
              </a:rPr>
              <a:t>Display “Your final, total bill amount to pay is:”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0000FF"/>
                </a:solidFill>
              </a:rPr>
              <a:t>Display </a:t>
            </a:r>
            <a:r>
              <a:rPr lang="en-GB" sz="1600" b="1" dirty="0" err="1">
                <a:solidFill>
                  <a:srgbClr val="0000FF"/>
                </a:solidFill>
              </a:rPr>
              <a:t>TotalBillAmount</a:t>
            </a:r>
            <a:endParaRPr lang="en-GB" sz="1600" b="1" dirty="0">
              <a:solidFill>
                <a:srgbClr val="0000FF"/>
              </a:solidFill>
            </a:endParaRPr>
          </a:p>
          <a:p>
            <a:pPr>
              <a:spcAft>
                <a:spcPts val="600"/>
              </a:spcAft>
            </a:pPr>
            <a:endParaRPr lang="en-GB" sz="1600" dirty="0"/>
          </a:p>
          <a:p>
            <a:pPr>
              <a:spcAft>
                <a:spcPts val="600"/>
              </a:spcAft>
            </a:pPr>
            <a:r>
              <a:rPr lang="en-GB" sz="1600" dirty="0"/>
              <a:t>END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C769D23-B0E6-B944-EC52-6549A7D3BDF7}"/>
              </a:ext>
            </a:extLst>
          </p:cNvPr>
          <p:cNvCxnSpPr>
            <a:cxnSpLocks/>
          </p:cNvCxnSpPr>
          <p:nvPr/>
        </p:nvCxnSpPr>
        <p:spPr>
          <a:xfrm>
            <a:off x="2119257" y="2721684"/>
            <a:ext cx="5013063" cy="0"/>
          </a:xfrm>
          <a:prstGeom prst="straightConnector1">
            <a:avLst/>
          </a:prstGeom>
          <a:ln w="76200">
            <a:solidFill>
              <a:srgbClr val="66FF6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C9D03DD7-F21D-426A-690F-8679EE492060}"/>
              </a:ext>
            </a:extLst>
          </p:cNvPr>
          <p:cNvCxnSpPr>
            <a:cxnSpLocks/>
          </p:cNvCxnSpPr>
          <p:nvPr/>
        </p:nvCxnSpPr>
        <p:spPr>
          <a:xfrm>
            <a:off x="1766048" y="3325905"/>
            <a:ext cx="6549613" cy="0"/>
          </a:xfrm>
          <a:prstGeom prst="straightConnector1">
            <a:avLst/>
          </a:prstGeom>
          <a:ln w="76200">
            <a:solidFill>
              <a:srgbClr val="66FF6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67D5E9EE-79F2-9A6D-79AE-E201B00C4079}"/>
              </a:ext>
            </a:extLst>
          </p:cNvPr>
          <p:cNvCxnSpPr>
            <a:cxnSpLocks/>
          </p:cNvCxnSpPr>
          <p:nvPr/>
        </p:nvCxnSpPr>
        <p:spPr>
          <a:xfrm>
            <a:off x="3948056" y="3679115"/>
            <a:ext cx="5454128" cy="0"/>
          </a:xfrm>
          <a:prstGeom prst="straightConnector1">
            <a:avLst/>
          </a:prstGeom>
          <a:ln w="76200">
            <a:solidFill>
              <a:srgbClr val="66FF6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B7C8618B-2618-18A9-81F4-BE4297B504DB}"/>
              </a:ext>
            </a:extLst>
          </p:cNvPr>
          <p:cNvCxnSpPr>
            <a:cxnSpLocks/>
          </p:cNvCxnSpPr>
          <p:nvPr/>
        </p:nvCxnSpPr>
        <p:spPr>
          <a:xfrm>
            <a:off x="4572000" y="4023360"/>
            <a:ext cx="6024282" cy="0"/>
          </a:xfrm>
          <a:prstGeom prst="straightConnector1">
            <a:avLst/>
          </a:prstGeom>
          <a:ln w="76200">
            <a:solidFill>
              <a:srgbClr val="66FF6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18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77BB06-A534-0B27-A977-6EA7844824E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74D77D2B-B223-4A5F-B2B2-5AE626418F0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41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39DF78E4-D1B5-4786-87AD-5E0F5600E76C}" vid="{74AD5F29-278A-4109-BCA2-BD855AB8AA6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0B1A72B1727944BA974A8330C49DD1" ma:contentTypeVersion="11" ma:contentTypeDescription="Create a new document." ma:contentTypeScope="" ma:versionID="510c89f2e0abf3c839d7453871649485">
  <xsd:schema xmlns:xsd="http://www.w3.org/2001/XMLSchema" xmlns:xs="http://www.w3.org/2001/XMLSchema" xmlns:p="http://schemas.microsoft.com/office/2006/metadata/properties" xmlns:ns3="ea615e75-cfa6-4777-b3e2-cd5725779d91" targetNamespace="http://schemas.microsoft.com/office/2006/metadata/properties" ma:root="true" ma:fieldsID="a76fa69accdd7a8673ebeaf3f2749192" ns3:_="">
    <xsd:import namespace="ea615e75-cfa6-4777-b3e2-cd5725779d9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615e75-cfa6-4777-b3e2-cd5725779d9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a615e75-cfa6-4777-b3e2-cd5725779d91" xsi:nil="true"/>
  </documentManagement>
</p:properties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CB8E7F49-899E-49ED-BBFE-6FB5147B6A33}">
  <ds:schemaRefs>
    <ds:schemaRef ds:uri="ea615e75-cfa6-4777-b3e2-cd5725779d9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E7EFD3A9-EB08-40FD-9D0C-5DEB7AA5313B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EDD5B511-5103-4FC0-B3F7-1780CE46E0AB}">
  <ds:schemaRefs>
    <ds:schemaRef ds:uri="ea615e75-cfa6-4777-b3e2-cd5725779d9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Serif 2025_2</Template>
  <TotalTime>0</TotalTime>
  <Words>2824</Words>
  <Application>Microsoft Office PowerPoint</Application>
  <PresentationFormat>Widescreen</PresentationFormat>
  <Paragraphs>656</Paragraphs>
  <Slides>27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Aptos</vt:lpstr>
      <vt:lpstr>Arial</vt:lpstr>
      <vt:lpstr>Calibri</vt:lpstr>
      <vt:lpstr>Calibri Light</vt:lpstr>
      <vt:lpstr>Wingdings</vt:lpstr>
      <vt:lpstr>UWTSD Serif 2025_2</vt:lpstr>
      <vt:lpstr>Analysing and Solving Problems (ACCA4019)  Week 6</vt:lpstr>
      <vt:lpstr>Weekly schedule</vt:lpstr>
      <vt:lpstr>Recap</vt:lpstr>
      <vt:lpstr>Abstract Thinking</vt:lpstr>
      <vt:lpstr>Computational Thinking - Example</vt:lpstr>
      <vt:lpstr>Requirements Analysis Example</vt:lpstr>
      <vt:lpstr>Discovering IPOs: An Example</vt:lpstr>
      <vt:lpstr>Naming a Variable</vt:lpstr>
      <vt:lpstr>Variables: Example</vt:lpstr>
      <vt:lpstr>Variable Types (Variables vs Costants)</vt:lpstr>
      <vt:lpstr>Pseudocode Example</vt:lpstr>
      <vt:lpstr>Pseudocode and Output</vt:lpstr>
      <vt:lpstr>Pseudocode</vt:lpstr>
      <vt:lpstr>Trace Tables</vt:lpstr>
      <vt:lpstr>What Trace Tables Looks Like</vt:lpstr>
      <vt:lpstr>What are trace tables?</vt:lpstr>
      <vt:lpstr>Trace tables</vt:lpstr>
      <vt:lpstr>Create A Trace Table</vt:lpstr>
      <vt:lpstr>Example - Game of Dice</vt:lpstr>
      <vt:lpstr>Example - Game of Dice – IPO Chart</vt:lpstr>
      <vt:lpstr>Example - Game of Dice – Pseudocode and Output</vt:lpstr>
      <vt:lpstr>Example - Game of Dice – Trace Table</vt:lpstr>
      <vt:lpstr>Example -  Simple Tip Calculator</vt:lpstr>
      <vt:lpstr>Example - Simple Tip Calculator – IPO Chart</vt:lpstr>
      <vt:lpstr>Example - Simple Tip Calculator – Pseudocode and Output</vt:lpstr>
      <vt:lpstr>Example - Simple Tip Calculator – Trace Table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Serif Salem</cp:lastModifiedBy>
  <cp:revision>1</cp:revision>
  <cp:lastPrinted>2014-09-29T16:21:25Z</cp:lastPrinted>
  <dcterms:created xsi:type="dcterms:W3CDTF">2013-09-18T07:00:31Z</dcterms:created>
  <dcterms:modified xsi:type="dcterms:W3CDTF">2025-06-14T18:14:30Z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  <property fmtid="{D5CDD505-2E9C-101B-9397-08002B2CF9AE}" pid="3" name="ContentTypeId">
    <vt:lpwstr>0x0101003E0B1A72B1727944BA974A8330C49DD1</vt:lpwstr>
  </property>
</Properties>
</file>