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DCFA5A-9D97-4097-8468-C6BD34031446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73600FE7-98CD-4CE4-BC52-3CDAFD0C3B25}">
      <dgm:prSet/>
      <dgm:spPr/>
      <dgm:t>
        <a:bodyPr/>
        <a:lstStyle/>
        <a:p>
          <a:r>
            <a:rPr lang="en-GB" b="1"/>
            <a:t>Patient: Michael, 68                                                         </a:t>
          </a:r>
          <a:endParaRPr lang="en-US"/>
        </a:p>
      </dgm:t>
    </dgm:pt>
    <dgm:pt modelId="{E09A4552-C448-436F-BAF0-CAA3C2A8243C}" type="parTrans" cxnId="{34AD6905-EEED-4050-9034-BF3687028AB8}">
      <dgm:prSet/>
      <dgm:spPr/>
      <dgm:t>
        <a:bodyPr/>
        <a:lstStyle/>
        <a:p>
          <a:endParaRPr lang="en-US"/>
        </a:p>
      </dgm:t>
    </dgm:pt>
    <dgm:pt modelId="{7DC98FD9-13F5-4BB5-B3DD-7E63F9CF9400}" type="sibTrans" cxnId="{34AD6905-EEED-4050-9034-BF3687028AB8}">
      <dgm:prSet/>
      <dgm:spPr/>
      <dgm:t>
        <a:bodyPr/>
        <a:lstStyle/>
        <a:p>
          <a:endParaRPr lang="en-US"/>
        </a:p>
      </dgm:t>
    </dgm:pt>
    <dgm:pt modelId="{85400E6B-0D12-495F-8CD9-49840804FF40}">
      <dgm:prSet/>
      <dgm:spPr/>
      <dgm:t>
        <a:bodyPr/>
        <a:lstStyle/>
        <a:p>
          <a:r>
            <a:rPr lang="en-GB" b="1" dirty="0"/>
            <a:t>Lifestyle Sedentary</a:t>
          </a:r>
          <a:endParaRPr lang="en-US" dirty="0"/>
        </a:p>
      </dgm:t>
    </dgm:pt>
    <dgm:pt modelId="{3339EA54-9A53-450B-9E60-565AD04B3657}" type="parTrans" cxnId="{00F22ABD-F86B-488A-982F-C6160C72418C}">
      <dgm:prSet/>
      <dgm:spPr/>
      <dgm:t>
        <a:bodyPr/>
        <a:lstStyle/>
        <a:p>
          <a:endParaRPr lang="en-US"/>
        </a:p>
      </dgm:t>
    </dgm:pt>
    <dgm:pt modelId="{38895E5E-3107-4A3B-AAEA-C768434B2F02}" type="sibTrans" cxnId="{00F22ABD-F86B-488A-982F-C6160C72418C}">
      <dgm:prSet/>
      <dgm:spPr/>
      <dgm:t>
        <a:bodyPr/>
        <a:lstStyle/>
        <a:p>
          <a:endParaRPr lang="en-US"/>
        </a:p>
      </dgm:t>
    </dgm:pt>
    <dgm:pt modelId="{29261A10-5E8B-446D-8A4A-DA33B72D08F3}">
      <dgm:prSet/>
      <dgm:spPr/>
      <dgm:t>
        <a:bodyPr/>
        <a:lstStyle/>
        <a:p>
          <a:r>
            <a:rPr lang="en-GB" b="1"/>
            <a:t>Retired bus driver</a:t>
          </a:r>
          <a:endParaRPr lang="en-US"/>
        </a:p>
      </dgm:t>
    </dgm:pt>
    <dgm:pt modelId="{C2DFC34F-759A-4762-BF29-CD3450318408}" type="parTrans" cxnId="{4B04DA00-8EA0-4924-89DC-CFD55C63370B}">
      <dgm:prSet/>
      <dgm:spPr/>
      <dgm:t>
        <a:bodyPr/>
        <a:lstStyle/>
        <a:p>
          <a:endParaRPr lang="en-US"/>
        </a:p>
      </dgm:t>
    </dgm:pt>
    <dgm:pt modelId="{8AC5694B-C213-479F-B8BB-5E067A606137}" type="sibTrans" cxnId="{4B04DA00-8EA0-4924-89DC-CFD55C63370B}">
      <dgm:prSet/>
      <dgm:spPr/>
      <dgm:t>
        <a:bodyPr/>
        <a:lstStyle/>
        <a:p>
          <a:endParaRPr lang="en-US"/>
        </a:p>
      </dgm:t>
    </dgm:pt>
    <dgm:pt modelId="{199D4C7A-D41E-4ABC-AB29-B423E4A22664}">
      <dgm:prSet/>
      <dgm:spPr/>
      <dgm:t>
        <a:bodyPr/>
        <a:lstStyle/>
        <a:p>
          <a:r>
            <a:rPr lang="en-GB" b="1"/>
            <a:t>Lives alone</a:t>
          </a:r>
          <a:endParaRPr lang="en-US"/>
        </a:p>
      </dgm:t>
    </dgm:pt>
    <dgm:pt modelId="{F8BC0038-EE41-494E-B71A-AE25125E9BB1}" type="parTrans" cxnId="{281605E8-715A-45D1-91D5-03B97F947D5D}">
      <dgm:prSet/>
      <dgm:spPr/>
      <dgm:t>
        <a:bodyPr/>
        <a:lstStyle/>
        <a:p>
          <a:endParaRPr lang="en-US"/>
        </a:p>
      </dgm:t>
    </dgm:pt>
    <dgm:pt modelId="{FE267DF7-D7A0-4054-A1C0-B43EFAB16556}" type="sibTrans" cxnId="{281605E8-715A-45D1-91D5-03B97F947D5D}">
      <dgm:prSet/>
      <dgm:spPr/>
      <dgm:t>
        <a:bodyPr/>
        <a:lstStyle/>
        <a:p>
          <a:endParaRPr lang="en-US"/>
        </a:p>
      </dgm:t>
    </dgm:pt>
    <dgm:pt modelId="{EA6C5BE4-4A8B-40A1-A6E4-6C7C9DA85209}">
      <dgm:prSet/>
      <dgm:spPr/>
      <dgm:t>
        <a:bodyPr/>
        <a:lstStyle/>
        <a:p>
          <a:r>
            <a:rPr lang="en-GB" b="1"/>
            <a:t>BMI 29</a:t>
          </a:r>
          <a:endParaRPr lang="en-US"/>
        </a:p>
      </dgm:t>
    </dgm:pt>
    <dgm:pt modelId="{BA8FB2FF-5A8B-4BEC-A483-7E5746FB707E}" type="parTrans" cxnId="{941A4A69-F4D8-4165-8291-5ED707B7FBC4}">
      <dgm:prSet/>
      <dgm:spPr/>
      <dgm:t>
        <a:bodyPr/>
        <a:lstStyle/>
        <a:p>
          <a:endParaRPr lang="en-US"/>
        </a:p>
      </dgm:t>
    </dgm:pt>
    <dgm:pt modelId="{E8D4DE30-C379-44BE-90EC-DBA838D643BD}" type="sibTrans" cxnId="{941A4A69-F4D8-4165-8291-5ED707B7FBC4}">
      <dgm:prSet/>
      <dgm:spPr/>
      <dgm:t>
        <a:bodyPr/>
        <a:lstStyle/>
        <a:p>
          <a:endParaRPr lang="en-US"/>
        </a:p>
      </dgm:t>
    </dgm:pt>
    <dgm:pt modelId="{00CD1646-10A4-4B03-9BF8-FD74E1F78373}">
      <dgm:prSet/>
      <dgm:spPr/>
      <dgm:t>
        <a:bodyPr/>
        <a:lstStyle/>
        <a:p>
          <a:r>
            <a:rPr lang="en-GB" b="1"/>
            <a:t>Low physical activity</a:t>
          </a:r>
          <a:endParaRPr lang="en-US"/>
        </a:p>
      </dgm:t>
    </dgm:pt>
    <dgm:pt modelId="{95C27C6A-448B-4377-B80A-1D2FDE631BC3}" type="parTrans" cxnId="{B6275696-1370-4CBB-8836-DE98B3A3A215}">
      <dgm:prSet/>
      <dgm:spPr/>
      <dgm:t>
        <a:bodyPr/>
        <a:lstStyle/>
        <a:p>
          <a:endParaRPr lang="en-US"/>
        </a:p>
      </dgm:t>
    </dgm:pt>
    <dgm:pt modelId="{C5CB8D4C-BE0E-4B76-858A-6000414AF7B2}" type="sibTrans" cxnId="{B6275696-1370-4CBB-8836-DE98B3A3A215}">
      <dgm:prSet/>
      <dgm:spPr/>
      <dgm:t>
        <a:bodyPr/>
        <a:lstStyle/>
        <a:p>
          <a:endParaRPr lang="en-US"/>
        </a:p>
      </dgm:t>
    </dgm:pt>
    <dgm:pt modelId="{2335C9F4-64AC-4B8C-B450-6EEC2E14829A}">
      <dgm:prSet/>
      <dgm:spPr/>
      <dgm:t>
        <a:bodyPr/>
        <a:lstStyle/>
        <a:p>
          <a:r>
            <a:rPr lang="en-GB" b="1"/>
            <a:t>Risk Factors:</a:t>
          </a:r>
          <a:endParaRPr lang="en-US"/>
        </a:p>
      </dgm:t>
    </dgm:pt>
    <dgm:pt modelId="{3B67EF3F-D979-4E92-B9E1-B87CAAA2FF80}" type="parTrans" cxnId="{2125AA86-338C-45AB-8429-24BA2A7A35CE}">
      <dgm:prSet/>
      <dgm:spPr/>
      <dgm:t>
        <a:bodyPr/>
        <a:lstStyle/>
        <a:p>
          <a:endParaRPr lang="en-US"/>
        </a:p>
      </dgm:t>
    </dgm:pt>
    <dgm:pt modelId="{F5C12427-B09F-4DB2-90A8-4EB4852103AB}" type="sibTrans" cxnId="{2125AA86-338C-45AB-8429-24BA2A7A35CE}">
      <dgm:prSet/>
      <dgm:spPr/>
      <dgm:t>
        <a:bodyPr/>
        <a:lstStyle/>
        <a:p>
          <a:endParaRPr lang="en-US"/>
        </a:p>
      </dgm:t>
    </dgm:pt>
    <dgm:pt modelId="{1B941FDC-962A-40C6-B367-5A3FA1B8D280}">
      <dgm:prSet/>
      <dgm:spPr/>
      <dgm:t>
        <a:bodyPr/>
        <a:lstStyle/>
        <a:p>
          <a:r>
            <a:rPr lang="en-GB" b="1" dirty="0"/>
            <a:t>40-year smoking history</a:t>
          </a:r>
          <a:endParaRPr lang="en-US" dirty="0"/>
        </a:p>
      </dgm:t>
    </dgm:pt>
    <dgm:pt modelId="{83CCC1DA-D8C6-484F-8D9E-DAC340D44227}" type="parTrans" cxnId="{05722430-AF98-47DA-9944-A3FD00794A08}">
      <dgm:prSet/>
      <dgm:spPr/>
      <dgm:t>
        <a:bodyPr/>
        <a:lstStyle/>
        <a:p>
          <a:endParaRPr lang="en-US"/>
        </a:p>
      </dgm:t>
    </dgm:pt>
    <dgm:pt modelId="{29D1193D-0DCD-45F3-800D-E8307F0B7EA7}" type="sibTrans" cxnId="{05722430-AF98-47DA-9944-A3FD00794A08}">
      <dgm:prSet/>
      <dgm:spPr/>
      <dgm:t>
        <a:bodyPr/>
        <a:lstStyle/>
        <a:p>
          <a:endParaRPr lang="en-US"/>
        </a:p>
      </dgm:t>
    </dgm:pt>
    <dgm:pt modelId="{62CA5062-8529-4989-B09F-6BFDAA284160}">
      <dgm:prSet/>
      <dgm:spPr/>
      <dgm:t>
        <a:bodyPr/>
        <a:lstStyle/>
        <a:p>
          <a:r>
            <a:rPr lang="en-GB" b="1" dirty="0"/>
            <a:t>Occupational fumes</a:t>
          </a:r>
          <a:endParaRPr lang="en-US" dirty="0"/>
        </a:p>
      </dgm:t>
    </dgm:pt>
    <dgm:pt modelId="{F2DE6F58-F6D0-422B-B6BA-F891AF872CBF}" type="parTrans" cxnId="{36DEC81A-2DCA-4D44-BD34-D556C0976D1B}">
      <dgm:prSet/>
      <dgm:spPr/>
      <dgm:t>
        <a:bodyPr/>
        <a:lstStyle/>
        <a:p>
          <a:endParaRPr lang="en-US"/>
        </a:p>
      </dgm:t>
    </dgm:pt>
    <dgm:pt modelId="{52921D5E-9AFF-4ABD-9DC1-0966E9FB00CC}" type="sibTrans" cxnId="{36DEC81A-2DCA-4D44-BD34-D556C0976D1B}">
      <dgm:prSet/>
      <dgm:spPr/>
      <dgm:t>
        <a:bodyPr/>
        <a:lstStyle/>
        <a:p>
          <a:endParaRPr lang="en-US"/>
        </a:p>
      </dgm:t>
    </dgm:pt>
    <dgm:pt modelId="{7F6B7704-DE4C-43B5-B11E-EE6EAEE162F8}">
      <dgm:prSet/>
      <dgm:spPr/>
      <dgm:t>
        <a:bodyPr/>
        <a:lstStyle/>
        <a:p>
          <a:r>
            <a:rPr lang="en-GB" b="1"/>
            <a:t>Urban pollution</a:t>
          </a:r>
          <a:endParaRPr lang="en-US"/>
        </a:p>
      </dgm:t>
    </dgm:pt>
    <dgm:pt modelId="{3859340A-23CF-4586-A2B1-F9A6F6E41282}" type="parTrans" cxnId="{FD9D9CAF-B946-4B5A-94C3-43F68A721469}">
      <dgm:prSet/>
      <dgm:spPr/>
      <dgm:t>
        <a:bodyPr/>
        <a:lstStyle/>
        <a:p>
          <a:endParaRPr lang="en-US"/>
        </a:p>
      </dgm:t>
    </dgm:pt>
    <dgm:pt modelId="{528437A4-D4CF-4F56-ADA4-26A53FFC1B7F}" type="sibTrans" cxnId="{FD9D9CAF-B946-4B5A-94C3-43F68A721469}">
      <dgm:prSet/>
      <dgm:spPr/>
      <dgm:t>
        <a:bodyPr/>
        <a:lstStyle/>
        <a:p>
          <a:endParaRPr lang="en-US"/>
        </a:p>
      </dgm:t>
    </dgm:pt>
    <dgm:pt modelId="{670239C4-6851-4998-B676-81103D12F788}">
      <dgm:prSet/>
      <dgm:spPr/>
      <dgm:t>
        <a:bodyPr/>
        <a:lstStyle/>
        <a:p>
          <a:endParaRPr lang="en-US" dirty="0"/>
        </a:p>
      </dgm:t>
    </dgm:pt>
    <dgm:pt modelId="{E403BCC4-1C40-40E6-8E55-E8B5429CA264}" type="parTrans" cxnId="{8A866204-5AD1-4B1F-B089-07201DE8C309}">
      <dgm:prSet/>
      <dgm:spPr/>
      <dgm:t>
        <a:bodyPr/>
        <a:lstStyle/>
        <a:p>
          <a:endParaRPr lang="en-US"/>
        </a:p>
      </dgm:t>
    </dgm:pt>
    <dgm:pt modelId="{807B9189-D5BD-4934-91BA-275779C51BF2}" type="sibTrans" cxnId="{8A866204-5AD1-4B1F-B089-07201DE8C309}">
      <dgm:prSet/>
      <dgm:spPr/>
      <dgm:t>
        <a:bodyPr/>
        <a:lstStyle/>
        <a:p>
          <a:endParaRPr lang="en-US"/>
        </a:p>
      </dgm:t>
    </dgm:pt>
    <dgm:pt modelId="{A77B5442-3A72-4D0F-9871-63009E701F48}">
      <dgm:prSet/>
      <dgm:spPr/>
      <dgm:t>
        <a:bodyPr/>
        <a:lstStyle/>
        <a:p>
          <a:endParaRPr lang="en-US" dirty="0"/>
        </a:p>
      </dgm:t>
    </dgm:pt>
    <dgm:pt modelId="{3F02B538-27E0-478F-850F-114402E260D9}" type="parTrans" cxnId="{05EEACFA-C135-4E54-A65D-2820222CE44F}">
      <dgm:prSet/>
      <dgm:spPr/>
      <dgm:t>
        <a:bodyPr/>
        <a:lstStyle/>
        <a:p>
          <a:endParaRPr lang="en-US"/>
        </a:p>
      </dgm:t>
    </dgm:pt>
    <dgm:pt modelId="{62BE9C70-92CC-4549-8E82-637D49ECA802}" type="sibTrans" cxnId="{05EEACFA-C135-4E54-A65D-2820222CE44F}">
      <dgm:prSet/>
      <dgm:spPr/>
      <dgm:t>
        <a:bodyPr/>
        <a:lstStyle/>
        <a:p>
          <a:endParaRPr lang="en-US"/>
        </a:p>
      </dgm:t>
    </dgm:pt>
    <dgm:pt modelId="{319EDE95-3F0E-4FF0-8657-E19B32096CCC}">
      <dgm:prSet/>
      <dgm:spPr/>
      <dgm:t>
        <a:bodyPr/>
        <a:lstStyle/>
        <a:p>
          <a:r>
            <a:rPr lang="en-GB" b="1"/>
            <a:t>NHS (2024),Public Health England (2021)</a:t>
          </a:r>
          <a:endParaRPr lang="en-US"/>
        </a:p>
      </dgm:t>
    </dgm:pt>
    <dgm:pt modelId="{4B8DB5B8-D68C-4CC9-A60B-CF6C7A575623}" type="parTrans" cxnId="{F2E7C6B1-6F82-4B8C-9A7C-C7074709DCF1}">
      <dgm:prSet/>
      <dgm:spPr/>
      <dgm:t>
        <a:bodyPr/>
        <a:lstStyle/>
        <a:p>
          <a:endParaRPr lang="en-US"/>
        </a:p>
      </dgm:t>
    </dgm:pt>
    <dgm:pt modelId="{A3FBD89C-C5B1-4804-9CC8-784F695C61CF}" type="sibTrans" cxnId="{F2E7C6B1-6F82-4B8C-9A7C-C7074709DCF1}">
      <dgm:prSet/>
      <dgm:spPr/>
      <dgm:t>
        <a:bodyPr/>
        <a:lstStyle/>
        <a:p>
          <a:endParaRPr lang="en-US"/>
        </a:p>
      </dgm:t>
    </dgm:pt>
    <dgm:pt modelId="{ECBFF846-801A-469E-807C-919E3AAF433D}" type="pres">
      <dgm:prSet presAssocID="{AEDCFA5A-9D97-4097-8468-C6BD34031446}" presName="vert0" presStyleCnt="0">
        <dgm:presLayoutVars>
          <dgm:dir/>
          <dgm:animOne val="branch"/>
          <dgm:animLvl val="lvl"/>
        </dgm:presLayoutVars>
      </dgm:prSet>
      <dgm:spPr/>
    </dgm:pt>
    <dgm:pt modelId="{55162CBD-31F8-4BE0-8A0A-75B9096EED0D}" type="pres">
      <dgm:prSet presAssocID="{73600FE7-98CD-4CE4-BC52-3CDAFD0C3B25}" presName="thickLine" presStyleLbl="alignNode1" presStyleIdx="0" presStyleCnt="13"/>
      <dgm:spPr/>
    </dgm:pt>
    <dgm:pt modelId="{0E0EBF1E-9E6F-4D36-8F0A-6C9A34A544D8}" type="pres">
      <dgm:prSet presAssocID="{73600FE7-98CD-4CE4-BC52-3CDAFD0C3B25}" presName="horz1" presStyleCnt="0"/>
      <dgm:spPr/>
    </dgm:pt>
    <dgm:pt modelId="{FC666F00-153A-4E89-95E5-A1A5C62EAAB4}" type="pres">
      <dgm:prSet presAssocID="{73600FE7-98CD-4CE4-BC52-3CDAFD0C3B25}" presName="tx1" presStyleLbl="revTx" presStyleIdx="0" presStyleCnt="13"/>
      <dgm:spPr/>
    </dgm:pt>
    <dgm:pt modelId="{3A615911-7A38-454D-96EE-6E905119E852}" type="pres">
      <dgm:prSet presAssocID="{73600FE7-98CD-4CE4-BC52-3CDAFD0C3B25}" presName="vert1" presStyleCnt="0"/>
      <dgm:spPr/>
    </dgm:pt>
    <dgm:pt modelId="{9D75802D-E79D-496A-B3C1-ECE24A8FF345}" type="pres">
      <dgm:prSet presAssocID="{85400E6B-0D12-495F-8CD9-49840804FF40}" presName="thickLine" presStyleLbl="alignNode1" presStyleIdx="1" presStyleCnt="13"/>
      <dgm:spPr/>
    </dgm:pt>
    <dgm:pt modelId="{4C918727-93E8-46DB-8DF7-B1D1DEDCC1E7}" type="pres">
      <dgm:prSet presAssocID="{85400E6B-0D12-495F-8CD9-49840804FF40}" presName="horz1" presStyleCnt="0"/>
      <dgm:spPr/>
    </dgm:pt>
    <dgm:pt modelId="{D1638570-2AD9-41CC-88C7-CA1E6FB415EA}" type="pres">
      <dgm:prSet presAssocID="{85400E6B-0D12-495F-8CD9-49840804FF40}" presName="tx1" presStyleLbl="revTx" presStyleIdx="1" presStyleCnt="13"/>
      <dgm:spPr/>
    </dgm:pt>
    <dgm:pt modelId="{4978515A-F691-4943-B40A-0FAA6F442487}" type="pres">
      <dgm:prSet presAssocID="{85400E6B-0D12-495F-8CD9-49840804FF40}" presName="vert1" presStyleCnt="0"/>
      <dgm:spPr/>
    </dgm:pt>
    <dgm:pt modelId="{C7FAB2A3-26F7-4497-AB26-71A6E4563CA3}" type="pres">
      <dgm:prSet presAssocID="{29261A10-5E8B-446D-8A4A-DA33B72D08F3}" presName="thickLine" presStyleLbl="alignNode1" presStyleIdx="2" presStyleCnt="13"/>
      <dgm:spPr/>
    </dgm:pt>
    <dgm:pt modelId="{FC1600C9-7337-4D62-8262-B0B0177C93F3}" type="pres">
      <dgm:prSet presAssocID="{29261A10-5E8B-446D-8A4A-DA33B72D08F3}" presName="horz1" presStyleCnt="0"/>
      <dgm:spPr/>
    </dgm:pt>
    <dgm:pt modelId="{33FD1BB7-DB96-4B9D-AE42-0A6EA076E403}" type="pres">
      <dgm:prSet presAssocID="{29261A10-5E8B-446D-8A4A-DA33B72D08F3}" presName="tx1" presStyleLbl="revTx" presStyleIdx="2" presStyleCnt="13"/>
      <dgm:spPr/>
    </dgm:pt>
    <dgm:pt modelId="{9A6A0245-1A0D-407F-854A-8A24DC36B64A}" type="pres">
      <dgm:prSet presAssocID="{29261A10-5E8B-446D-8A4A-DA33B72D08F3}" presName="vert1" presStyleCnt="0"/>
      <dgm:spPr/>
    </dgm:pt>
    <dgm:pt modelId="{2AF654C5-286F-4089-9004-DE9161C4F828}" type="pres">
      <dgm:prSet presAssocID="{199D4C7A-D41E-4ABC-AB29-B423E4A22664}" presName="thickLine" presStyleLbl="alignNode1" presStyleIdx="3" presStyleCnt="13"/>
      <dgm:spPr/>
    </dgm:pt>
    <dgm:pt modelId="{A6E8AAFB-0A5C-480D-8517-1E8E90733A6D}" type="pres">
      <dgm:prSet presAssocID="{199D4C7A-D41E-4ABC-AB29-B423E4A22664}" presName="horz1" presStyleCnt="0"/>
      <dgm:spPr/>
    </dgm:pt>
    <dgm:pt modelId="{ECFEA5F1-8BDC-41BC-8CC6-66774740B763}" type="pres">
      <dgm:prSet presAssocID="{199D4C7A-D41E-4ABC-AB29-B423E4A22664}" presName="tx1" presStyleLbl="revTx" presStyleIdx="3" presStyleCnt="13"/>
      <dgm:spPr/>
    </dgm:pt>
    <dgm:pt modelId="{527B4A2A-76ED-483F-9D12-9DB75D725918}" type="pres">
      <dgm:prSet presAssocID="{199D4C7A-D41E-4ABC-AB29-B423E4A22664}" presName="vert1" presStyleCnt="0"/>
      <dgm:spPr/>
    </dgm:pt>
    <dgm:pt modelId="{E75AF37D-3A21-446C-88E6-99869984D328}" type="pres">
      <dgm:prSet presAssocID="{EA6C5BE4-4A8B-40A1-A6E4-6C7C9DA85209}" presName="thickLine" presStyleLbl="alignNode1" presStyleIdx="4" presStyleCnt="13"/>
      <dgm:spPr/>
    </dgm:pt>
    <dgm:pt modelId="{86708810-B29C-466F-AC26-72F041E95A10}" type="pres">
      <dgm:prSet presAssocID="{EA6C5BE4-4A8B-40A1-A6E4-6C7C9DA85209}" presName="horz1" presStyleCnt="0"/>
      <dgm:spPr/>
    </dgm:pt>
    <dgm:pt modelId="{8BEFC1B1-E510-424F-8191-312ADFB52CA0}" type="pres">
      <dgm:prSet presAssocID="{EA6C5BE4-4A8B-40A1-A6E4-6C7C9DA85209}" presName="tx1" presStyleLbl="revTx" presStyleIdx="4" presStyleCnt="13"/>
      <dgm:spPr/>
    </dgm:pt>
    <dgm:pt modelId="{CEE1F062-4E26-43EC-950C-C70FC80AE4FD}" type="pres">
      <dgm:prSet presAssocID="{EA6C5BE4-4A8B-40A1-A6E4-6C7C9DA85209}" presName="vert1" presStyleCnt="0"/>
      <dgm:spPr/>
    </dgm:pt>
    <dgm:pt modelId="{D48E04E6-50F2-454F-9B9C-60288ED57CB8}" type="pres">
      <dgm:prSet presAssocID="{00CD1646-10A4-4B03-9BF8-FD74E1F78373}" presName="thickLine" presStyleLbl="alignNode1" presStyleIdx="5" presStyleCnt="13"/>
      <dgm:spPr/>
    </dgm:pt>
    <dgm:pt modelId="{2A054B23-5144-49C5-B965-5C17A9F0DD86}" type="pres">
      <dgm:prSet presAssocID="{00CD1646-10A4-4B03-9BF8-FD74E1F78373}" presName="horz1" presStyleCnt="0"/>
      <dgm:spPr/>
    </dgm:pt>
    <dgm:pt modelId="{7ED7218C-6EF5-44DD-BED9-B910942FF45E}" type="pres">
      <dgm:prSet presAssocID="{00CD1646-10A4-4B03-9BF8-FD74E1F78373}" presName="tx1" presStyleLbl="revTx" presStyleIdx="5" presStyleCnt="13"/>
      <dgm:spPr/>
    </dgm:pt>
    <dgm:pt modelId="{722FBABA-B1C5-4A34-885D-A7C206DF074D}" type="pres">
      <dgm:prSet presAssocID="{00CD1646-10A4-4B03-9BF8-FD74E1F78373}" presName="vert1" presStyleCnt="0"/>
      <dgm:spPr/>
    </dgm:pt>
    <dgm:pt modelId="{BDA5498B-AD16-4A9C-A2E7-678694A12EF0}" type="pres">
      <dgm:prSet presAssocID="{2335C9F4-64AC-4B8C-B450-6EEC2E14829A}" presName="thickLine" presStyleLbl="alignNode1" presStyleIdx="6" presStyleCnt="13"/>
      <dgm:spPr/>
    </dgm:pt>
    <dgm:pt modelId="{94577370-78D3-4BCD-9433-DFC6B6678ED8}" type="pres">
      <dgm:prSet presAssocID="{2335C9F4-64AC-4B8C-B450-6EEC2E14829A}" presName="horz1" presStyleCnt="0"/>
      <dgm:spPr/>
    </dgm:pt>
    <dgm:pt modelId="{F953C8DE-7C1D-44EA-AB5F-6639DBDEC858}" type="pres">
      <dgm:prSet presAssocID="{2335C9F4-64AC-4B8C-B450-6EEC2E14829A}" presName="tx1" presStyleLbl="revTx" presStyleIdx="6" presStyleCnt="13"/>
      <dgm:spPr/>
    </dgm:pt>
    <dgm:pt modelId="{8A0DCD41-9B40-4587-9B84-ED7BEBA40002}" type="pres">
      <dgm:prSet presAssocID="{2335C9F4-64AC-4B8C-B450-6EEC2E14829A}" presName="vert1" presStyleCnt="0"/>
      <dgm:spPr/>
    </dgm:pt>
    <dgm:pt modelId="{A529C156-E113-414F-BE21-DFBF9A8421A1}" type="pres">
      <dgm:prSet presAssocID="{1B941FDC-962A-40C6-B367-5A3FA1B8D280}" presName="thickLine" presStyleLbl="alignNode1" presStyleIdx="7" presStyleCnt="13"/>
      <dgm:spPr/>
    </dgm:pt>
    <dgm:pt modelId="{71CD1A51-A100-4C9B-976D-41755C81F4CC}" type="pres">
      <dgm:prSet presAssocID="{1B941FDC-962A-40C6-B367-5A3FA1B8D280}" presName="horz1" presStyleCnt="0"/>
      <dgm:spPr/>
    </dgm:pt>
    <dgm:pt modelId="{6618F3B5-F8AE-4278-AD55-041E7856928A}" type="pres">
      <dgm:prSet presAssocID="{1B941FDC-962A-40C6-B367-5A3FA1B8D280}" presName="tx1" presStyleLbl="revTx" presStyleIdx="7" presStyleCnt="13"/>
      <dgm:spPr/>
    </dgm:pt>
    <dgm:pt modelId="{EA8FE310-0F2F-4FCE-B545-56824A3DA8BF}" type="pres">
      <dgm:prSet presAssocID="{1B941FDC-962A-40C6-B367-5A3FA1B8D280}" presName="vert1" presStyleCnt="0"/>
      <dgm:spPr/>
    </dgm:pt>
    <dgm:pt modelId="{074FC62B-8CF4-4F4B-A05F-F95CEAE96597}" type="pres">
      <dgm:prSet presAssocID="{62CA5062-8529-4989-B09F-6BFDAA284160}" presName="thickLine" presStyleLbl="alignNode1" presStyleIdx="8" presStyleCnt="13"/>
      <dgm:spPr/>
    </dgm:pt>
    <dgm:pt modelId="{543DDA6E-56AE-4F5E-B41C-CD2B733B4A2E}" type="pres">
      <dgm:prSet presAssocID="{62CA5062-8529-4989-B09F-6BFDAA284160}" presName="horz1" presStyleCnt="0"/>
      <dgm:spPr/>
    </dgm:pt>
    <dgm:pt modelId="{14E52851-2FB9-4F0E-BA3F-0CFF12E26C12}" type="pres">
      <dgm:prSet presAssocID="{62CA5062-8529-4989-B09F-6BFDAA284160}" presName="tx1" presStyleLbl="revTx" presStyleIdx="8" presStyleCnt="13"/>
      <dgm:spPr/>
    </dgm:pt>
    <dgm:pt modelId="{A401F30B-8D08-48D9-8A95-C5CCCF49E8D6}" type="pres">
      <dgm:prSet presAssocID="{62CA5062-8529-4989-B09F-6BFDAA284160}" presName="vert1" presStyleCnt="0"/>
      <dgm:spPr/>
    </dgm:pt>
    <dgm:pt modelId="{A57533C5-7514-4194-A774-EB3DDC6C12BE}" type="pres">
      <dgm:prSet presAssocID="{7F6B7704-DE4C-43B5-B11E-EE6EAEE162F8}" presName="thickLine" presStyleLbl="alignNode1" presStyleIdx="9" presStyleCnt="13"/>
      <dgm:spPr/>
    </dgm:pt>
    <dgm:pt modelId="{25FAC4FC-3CFD-4A24-8BDC-EC1FFDB56C3F}" type="pres">
      <dgm:prSet presAssocID="{7F6B7704-DE4C-43B5-B11E-EE6EAEE162F8}" presName="horz1" presStyleCnt="0"/>
      <dgm:spPr/>
    </dgm:pt>
    <dgm:pt modelId="{E24AAE68-FD2F-443A-914E-FCDB58A2400F}" type="pres">
      <dgm:prSet presAssocID="{7F6B7704-DE4C-43B5-B11E-EE6EAEE162F8}" presName="tx1" presStyleLbl="revTx" presStyleIdx="9" presStyleCnt="13"/>
      <dgm:spPr/>
    </dgm:pt>
    <dgm:pt modelId="{FC79AB9A-CB26-49D8-A6F1-EAF60D3B11A2}" type="pres">
      <dgm:prSet presAssocID="{7F6B7704-DE4C-43B5-B11E-EE6EAEE162F8}" presName="vert1" presStyleCnt="0"/>
      <dgm:spPr/>
    </dgm:pt>
    <dgm:pt modelId="{AF0A216B-32FB-4D78-A21A-75A388039181}" type="pres">
      <dgm:prSet presAssocID="{670239C4-6851-4998-B676-81103D12F788}" presName="thickLine" presStyleLbl="alignNode1" presStyleIdx="10" presStyleCnt="13"/>
      <dgm:spPr/>
    </dgm:pt>
    <dgm:pt modelId="{E9ECC31C-9B53-4E2C-B996-EB605035D032}" type="pres">
      <dgm:prSet presAssocID="{670239C4-6851-4998-B676-81103D12F788}" presName="horz1" presStyleCnt="0"/>
      <dgm:spPr/>
    </dgm:pt>
    <dgm:pt modelId="{381684EB-EB42-4698-9EBD-62F9968A3AE5}" type="pres">
      <dgm:prSet presAssocID="{670239C4-6851-4998-B676-81103D12F788}" presName="tx1" presStyleLbl="revTx" presStyleIdx="10" presStyleCnt="13"/>
      <dgm:spPr/>
    </dgm:pt>
    <dgm:pt modelId="{525A1172-D8DE-474E-8474-4CF2B4447A53}" type="pres">
      <dgm:prSet presAssocID="{670239C4-6851-4998-B676-81103D12F788}" presName="vert1" presStyleCnt="0"/>
      <dgm:spPr/>
    </dgm:pt>
    <dgm:pt modelId="{EE05B803-1592-4106-B2A1-27477F484158}" type="pres">
      <dgm:prSet presAssocID="{A77B5442-3A72-4D0F-9871-63009E701F48}" presName="thickLine" presStyleLbl="alignNode1" presStyleIdx="11" presStyleCnt="13"/>
      <dgm:spPr/>
    </dgm:pt>
    <dgm:pt modelId="{4FAB2878-BDDB-4BC7-B04A-D8CD5E42B58E}" type="pres">
      <dgm:prSet presAssocID="{A77B5442-3A72-4D0F-9871-63009E701F48}" presName="horz1" presStyleCnt="0"/>
      <dgm:spPr/>
    </dgm:pt>
    <dgm:pt modelId="{A476EC26-F3D7-4BA2-AEB9-E340BCCC42AD}" type="pres">
      <dgm:prSet presAssocID="{A77B5442-3A72-4D0F-9871-63009E701F48}" presName="tx1" presStyleLbl="revTx" presStyleIdx="11" presStyleCnt="13"/>
      <dgm:spPr/>
    </dgm:pt>
    <dgm:pt modelId="{5A882EFF-F75D-432F-B607-6D8ECF663755}" type="pres">
      <dgm:prSet presAssocID="{A77B5442-3A72-4D0F-9871-63009E701F48}" presName="vert1" presStyleCnt="0"/>
      <dgm:spPr/>
    </dgm:pt>
    <dgm:pt modelId="{77CDE777-590B-4318-AC9D-1C600D53CD6F}" type="pres">
      <dgm:prSet presAssocID="{319EDE95-3F0E-4FF0-8657-E19B32096CCC}" presName="thickLine" presStyleLbl="alignNode1" presStyleIdx="12" presStyleCnt="13"/>
      <dgm:spPr/>
    </dgm:pt>
    <dgm:pt modelId="{11CCAB7E-5942-4B18-BD9E-62881D0171B9}" type="pres">
      <dgm:prSet presAssocID="{319EDE95-3F0E-4FF0-8657-E19B32096CCC}" presName="horz1" presStyleCnt="0"/>
      <dgm:spPr/>
    </dgm:pt>
    <dgm:pt modelId="{73A05B71-9137-473E-8B9D-2EFAE2CFCBFC}" type="pres">
      <dgm:prSet presAssocID="{319EDE95-3F0E-4FF0-8657-E19B32096CCC}" presName="tx1" presStyleLbl="revTx" presStyleIdx="12" presStyleCnt="13"/>
      <dgm:spPr/>
    </dgm:pt>
    <dgm:pt modelId="{4CB9C33B-36B2-48ED-88BA-3B697C575D3E}" type="pres">
      <dgm:prSet presAssocID="{319EDE95-3F0E-4FF0-8657-E19B32096CCC}" presName="vert1" presStyleCnt="0"/>
      <dgm:spPr/>
    </dgm:pt>
  </dgm:ptLst>
  <dgm:cxnLst>
    <dgm:cxn modelId="{4B04DA00-8EA0-4924-89DC-CFD55C63370B}" srcId="{AEDCFA5A-9D97-4097-8468-C6BD34031446}" destId="{29261A10-5E8B-446D-8A4A-DA33B72D08F3}" srcOrd="2" destOrd="0" parTransId="{C2DFC34F-759A-4762-BF29-CD3450318408}" sibTransId="{8AC5694B-C213-479F-B8BB-5E067A606137}"/>
    <dgm:cxn modelId="{8A866204-5AD1-4B1F-B089-07201DE8C309}" srcId="{AEDCFA5A-9D97-4097-8468-C6BD34031446}" destId="{670239C4-6851-4998-B676-81103D12F788}" srcOrd="10" destOrd="0" parTransId="{E403BCC4-1C40-40E6-8E55-E8B5429CA264}" sibTransId="{807B9189-D5BD-4934-91BA-275779C51BF2}"/>
    <dgm:cxn modelId="{34AD6905-EEED-4050-9034-BF3687028AB8}" srcId="{AEDCFA5A-9D97-4097-8468-C6BD34031446}" destId="{73600FE7-98CD-4CE4-BC52-3CDAFD0C3B25}" srcOrd="0" destOrd="0" parTransId="{E09A4552-C448-436F-BAF0-CAA3C2A8243C}" sibTransId="{7DC98FD9-13F5-4BB5-B3DD-7E63F9CF9400}"/>
    <dgm:cxn modelId="{EB7EE408-E1E8-4B88-9E5D-790FBF086CA4}" type="presOf" srcId="{73600FE7-98CD-4CE4-BC52-3CDAFD0C3B25}" destId="{FC666F00-153A-4E89-95E5-A1A5C62EAAB4}" srcOrd="0" destOrd="0" presId="urn:microsoft.com/office/officeart/2008/layout/LinedList"/>
    <dgm:cxn modelId="{36DEC81A-2DCA-4D44-BD34-D556C0976D1B}" srcId="{AEDCFA5A-9D97-4097-8468-C6BD34031446}" destId="{62CA5062-8529-4989-B09F-6BFDAA284160}" srcOrd="8" destOrd="0" parTransId="{F2DE6F58-F6D0-422B-B6BA-F891AF872CBF}" sibTransId="{52921D5E-9AFF-4ABD-9DC1-0966E9FB00CC}"/>
    <dgm:cxn modelId="{4510F71A-7552-4863-A11A-779626F80B9F}" type="presOf" srcId="{62CA5062-8529-4989-B09F-6BFDAA284160}" destId="{14E52851-2FB9-4F0E-BA3F-0CFF12E26C12}" srcOrd="0" destOrd="0" presId="urn:microsoft.com/office/officeart/2008/layout/LinedList"/>
    <dgm:cxn modelId="{936B7C26-EB45-43C0-9129-8687650A224A}" type="presOf" srcId="{1B941FDC-962A-40C6-B367-5A3FA1B8D280}" destId="{6618F3B5-F8AE-4278-AD55-041E7856928A}" srcOrd="0" destOrd="0" presId="urn:microsoft.com/office/officeart/2008/layout/LinedList"/>
    <dgm:cxn modelId="{EF19E826-EAAA-4D0C-A47F-45E5700AF7A9}" type="presOf" srcId="{A77B5442-3A72-4D0F-9871-63009E701F48}" destId="{A476EC26-F3D7-4BA2-AEB9-E340BCCC42AD}" srcOrd="0" destOrd="0" presId="urn:microsoft.com/office/officeart/2008/layout/LinedList"/>
    <dgm:cxn modelId="{05722430-AF98-47DA-9944-A3FD00794A08}" srcId="{AEDCFA5A-9D97-4097-8468-C6BD34031446}" destId="{1B941FDC-962A-40C6-B367-5A3FA1B8D280}" srcOrd="7" destOrd="0" parTransId="{83CCC1DA-D8C6-484F-8D9E-DAC340D44227}" sibTransId="{29D1193D-0DCD-45F3-800D-E8307F0B7EA7}"/>
    <dgm:cxn modelId="{C8D90F45-2D39-4BC8-BD0A-D309EA9E9D03}" type="presOf" srcId="{2335C9F4-64AC-4B8C-B450-6EEC2E14829A}" destId="{F953C8DE-7C1D-44EA-AB5F-6639DBDEC858}" srcOrd="0" destOrd="0" presId="urn:microsoft.com/office/officeart/2008/layout/LinedList"/>
    <dgm:cxn modelId="{941A4A69-F4D8-4165-8291-5ED707B7FBC4}" srcId="{AEDCFA5A-9D97-4097-8468-C6BD34031446}" destId="{EA6C5BE4-4A8B-40A1-A6E4-6C7C9DA85209}" srcOrd="4" destOrd="0" parTransId="{BA8FB2FF-5A8B-4BEC-A483-7E5746FB707E}" sibTransId="{E8D4DE30-C379-44BE-90EC-DBA838D643BD}"/>
    <dgm:cxn modelId="{38E7C36B-304D-4A01-9BF1-12521CD02E7B}" type="presOf" srcId="{319EDE95-3F0E-4FF0-8657-E19B32096CCC}" destId="{73A05B71-9137-473E-8B9D-2EFAE2CFCBFC}" srcOrd="0" destOrd="0" presId="urn:microsoft.com/office/officeart/2008/layout/LinedList"/>
    <dgm:cxn modelId="{DA53C974-4862-4F0F-ABC0-484BAC7E316C}" type="presOf" srcId="{85400E6B-0D12-495F-8CD9-49840804FF40}" destId="{D1638570-2AD9-41CC-88C7-CA1E6FB415EA}" srcOrd="0" destOrd="0" presId="urn:microsoft.com/office/officeart/2008/layout/LinedList"/>
    <dgm:cxn modelId="{B45A6656-03E5-4962-B2F5-712B13112EB6}" type="presOf" srcId="{670239C4-6851-4998-B676-81103D12F788}" destId="{381684EB-EB42-4698-9EBD-62F9968A3AE5}" srcOrd="0" destOrd="0" presId="urn:microsoft.com/office/officeart/2008/layout/LinedList"/>
    <dgm:cxn modelId="{6A66E87F-B16A-442D-9FD2-3A8DCC2D4623}" type="presOf" srcId="{AEDCFA5A-9D97-4097-8468-C6BD34031446}" destId="{ECBFF846-801A-469E-807C-919E3AAF433D}" srcOrd="0" destOrd="0" presId="urn:microsoft.com/office/officeart/2008/layout/LinedList"/>
    <dgm:cxn modelId="{2125AA86-338C-45AB-8429-24BA2A7A35CE}" srcId="{AEDCFA5A-9D97-4097-8468-C6BD34031446}" destId="{2335C9F4-64AC-4B8C-B450-6EEC2E14829A}" srcOrd="6" destOrd="0" parTransId="{3B67EF3F-D979-4E92-B9E1-B87CAAA2FF80}" sibTransId="{F5C12427-B09F-4DB2-90A8-4EB4852103AB}"/>
    <dgm:cxn modelId="{B6275696-1370-4CBB-8836-DE98B3A3A215}" srcId="{AEDCFA5A-9D97-4097-8468-C6BD34031446}" destId="{00CD1646-10A4-4B03-9BF8-FD74E1F78373}" srcOrd="5" destOrd="0" parTransId="{95C27C6A-448B-4377-B80A-1D2FDE631BC3}" sibTransId="{C5CB8D4C-BE0E-4B76-858A-6000414AF7B2}"/>
    <dgm:cxn modelId="{5B58C6A9-5D1A-4555-83A4-148D68E21A1F}" type="presOf" srcId="{00CD1646-10A4-4B03-9BF8-FD74E1F78373}" destId="{7ED7218C-6EF5-44DD-BED9-B910942FF45E}" srcOrd="0" destOrd="0" presId="urn:microsoft.com/office/officeart/2008/layout/LinedList"/>
    <dgm:cxn modelId="{FD9D9CAF-B946-4B5A-94C3-43F68A721469}" srcId="{AEDCFA5A-9D97-4097-8468-C6BD34031446}" destId="{7F6B7704-DE4C-43B5-B11E-EE6EAEE162F8}" srcOrd="9" destOrd="0" parTransId="{3859340A-23CF-4586-A2B1-F9A6F6E41282}" sibTransId="{528437A4-D4CF-4F56-ADA4-26A53FFC1B7F}"/>
    <dgm:cxn modelId="{F2E7C6B1-6F82-4B8C-9A7C-C7074709DCF1}" srcId="{AEDCFA5A-9D97-4097-8468-C6BD34031446}" destId="{319EDE95-3F0E-4FF0-8657-E19B32096CCC}" srcOrd="12" destOrd="0" parTransId="{4B8DB5B8-D68C-4CC9-A60B-CF6C7A575623}" sibTransId="{A3FBD89C-C5B1-4804-9CC8-784F695C61CF}"/>
    <dgm:cxn modelId="{F28749B3-4FB8-44E9-B470-A2F0B0DC2709}" type="presOf" srcId="{29261A10-5E8B-446D-8A4A-DA33B72D08F3}" destId="{33FD1BB7-DB96-4B9D-AE42-0A6EA076E403}" srcOrd="0" destOrd="0" presId="urn:microsoft.com/office/officeart/2008/layout/LinedList"/>
    <dgm:cxn modelId="{00F22ABD-F86B-488A-982F-C6160C72418C}" srcId="{AEDCFA5A-9D97-4097-8468-C6BD34031446}" destId="{85400E6B-0D12-495F-8CD9-49840804FF40}" srcOrd="1" destOrd="0" parTransId="{3339EA54-9A53-450B-9E60-565AD04B3657}" sibTransId="{38895E5E-3107-4A3B-AAEA-C768434B2F02}"/>
    <dgm:cxn modelId="{281605E8-715A-45D1-91D5-03B97F947D5D}" srcId="{AEDCFA5A-9D97-4097-8468-C6BD34031446}" destId="{199D4C7A-D41E-4ABC-AB29-B423E4A22664}" srcOrd="3" destOrd="0" parTransId="{F8BC0038-EE41-494E-B71A-AE25125E9BB1}" sibTransId="{FE267DF7-D7A0-4054-A1C0-B43EFAB16556}"/>
    <dgm:cxn modelId="{4AA0E9F1-160F-4F69-A10E-CDAF6B1283D7}" type="presOf" srcId="{7F6B7704-DE4C-43B5-B11E-EE6EAEE162F8}" destId="{E24AAE68-FD2F-443A-914E-FCDB58A2400F}" srcOrd="0" destOrd="0" presId="urn:microsoft.com/office/officeart/2008/layout/LinedList"/>
    <dgm:cxn modelId="{070B2DFA-DB7D-47BC-8C09-B1D1EB29674F}" type="presOf" srcId="{EA6C5BE4-4A8B-40A1-A6E4-6C7C9DA85209}" destId="{8BEFC1B1-E510-424F-8191-312ADFB52CA0}" srcOrd="0" destOrd="0" presId="urn:microsoft.com/office/officeart/2008/layout/LinedList"/>
    <dgm:cxn modelId="{05EEACFA-C135-4E54-A65D-2820222CE44F}" srcId="{AEDCFA5A-9D97-4097-8468-C6BD34031446}" destId="{A77B5442-3A72-4D0F-9871-63009E701F48}" srcOrd="11" destOrd="0" parTransId="{3F02B538-27E0-478F-850F-114402E260D9}" sibTransId="{62BE9C70-92CC-4549-8E82-637D49ECA802}"/>
    <dgm:cxn modelId="{7F3953FC-1E61-44B7-989D-1EA4F4F27E5D}" type="presOf" srcId="{199D4C7A-D41E-4ABC-AB29-B423E4A22664}" destId="{ECFEA5F1-8BDC-41BC-8CC6-66774740B763}" srcOrd="0" destOrd="0" presId="urn:microsoft.com/office/officeart/2008/layout/LinedList"/>
    <dgm:cxn modelId="{1ABBAF38-24BA-4F9A-9BC6-29B2EA5DCF0C}" type="presParOf" srcId="{ECBFF846-801A-469E-807C-919E3AAF433D}" destId="{55162CBD-31F8-4BE0-8A0A-75B9096EED0D}" srcOrd="0" destOrd="0" presId="urn:microsoft.com/office/officeart/2008/layout/LinedList"/>
    <dgm:cxn modelId="{4CA4246A-F865-49D1-A594-2F446CA01955}" type="presParOf" srcId="{ECBFF846-801A-469E-807C-919E3AAF433D}" destId="{0E0EBF1E-9E6F-4D36-8F0A-6C9A34A544D8}" srcOrd="1" destOrd="0" presId="urn:microsoft.com/office/officeart/2008/layout/LinedList"/>
    <dgm:cxn modelId="{BCD4F884-60EF-4DA1-977C-97A3278BF654}" type="presParOf" srcId="{0E0EBF1E-9E6F-4D36-8F0A-6C9A34A544D8}" destId="{FC666F00-153A-4E89-95E5-A1A5C62EAAB4}" srcOrd="0" destOrd="0" presId="urn:microsoft.com/office/officeart/2008/layout/LinedList"/>
    <dgm:cxn modelId="{C5DBD9BC-DCDD-4B65-A7F5-3D7DCE194674}" type="presParOf" srcId="{0E0EBF1E-9E6F-4D36-8F0A-6C9A34A544D8}" destId="{3A615911-7A38-454D-96EE-6E905119E852}" srcOrd="1" destOrd="0" presId="urn:microsoft.com/office/officeart/2008/layout/LinedList"/>
    <dgm:cxn modelId="{7258D562-1981-48C0-9E9D-3C97EDFF6F1B}" type="presParOf" srcId="{ECBFF846-801A-469E-807C-919E3AAF433D}" destId="{9D75802D-E79D-496A-B3C1-ECE24A8FF345}" srcOrd="2" destOrd="0" presId="urn:microsoft.com/office/officeart/2008/layout/LinedList"/>
    <dgm:cxn modelId="{D259DD22-8877-4FC0-B8A7-A37043F15DBB}" type="presParOf" srcId="{ECBFF846-801A-469E-807C-919E3AAF433D}" destId="{4C918727-93E8-46DB-8DF7-B1D1DEDCC1E7}" srcOrd="3" destOrd="0" presId="urn:microsoft.com/office/officeart/2008/layout/LinedList"/>
    <dgm:cxn modelId="{6DA545BC-0EFA-444B-ACF7-25F13B9EBC8F}" type="presParOf" srcId="{4C918727-93E8-46DB-8DF7-B1D1DEDCC1E7}" destId="{D1638570-2AD9-41CC-88C7-CA1E6FB415EA}" srcOrd="0" destOrd="0" presId="urn:microsoft.com/office/officeart/2008/layout/LinedList"/>
    <dgm:cxn modelId="{28811B45-DC04-46A1-8B55-68C414D859C3}" type="presParOf" srcId="{4C918727-93E8-46DB-8DF7-B1D1DEDCC1E7}" destId="{4978515A-F691-4943-B40A-0FAA6F442487}" srcOrd="1" destOrd="0" presId="urn:microsoft.com/office/officeart/2008/layout/LinedList"/>
    <dgm:cxn modelId="{9D6BDE21-780C-4C53-829E-B986D7F402F0}" type="presParOf" srcId="{ECBFF846-801A-469E-807C-919E3AAF433D}" destId="{C7FAB2A3-26F7-4497-AB26-71A6E4563CA3}" srcOrd="4" destOrd="0" presId="urn:microsoft.com/office/officeart/2008/layout/LinedList"/>
    <dgm:cxn modelId="{526721D1-3057-424B-BD43-FE6685C1C5A9}" type="presParOf" srcId="{ECBFF846-801A-469E-807C-919E3AAF433D}" destId="{FC1600C9-7337-4D62-8262-B0B0177C93F3}" srcOrd="5" destOrd="0" presId="urn:microsoft.com/office/officeart/2008/layout/LinedList"/>
    <dgm:cxn modelId="{C44F81A7-E426-4F5D-A99E-03CD84722CB8}" type="presParOf" srcId="{FC1600C9-7337-4D62-8262-B0B0177C93F3}" destId="{33FD1BB7-DB96-4B9D-AE42-0A6EA076E403}" srcOrd="0" destOrd="0" presId="urn:microsoft.com/office/officeart/2008/layout/LinedList"/>
    <dgm:cxn modelId="{AE8A107A-5DF8-4B1C-9A44-CB3C088E8515}" type="presParOf" srcId="{FC1600C9-7337-4D62-8262-B0B0177C93F3}" destId="{9A6A0245-1A0D-407F-854A-8A24DC36B64A}" srcOrd="1" destOrd="0" presId="urn:microsoft.com/office/officeart/2008/layout/LinedList"/>
    <dgm:cxn modelId="{E7E1C045-F14F-4BA6-A757-687151F00BDE}" type="presParOf" srcId="{ECBFF846-801A-469E-807C-919E3AAF433D}" destId="{2AF654C5-286F-4089-9004-DE9161C4F828}" srcOrd="6" destOrd="0" presId="urn:microsoft.com/office/officeart/2008/layout/LinedList"/>
    <dgm:cxn modelId="{C7754028-1E20-43C9-B6D1-46FCE37698CC}" type="presParOf" srcId="{ECBFF846-801A-469E-807C-919E3AAF433D}" destId="{A6E8AAFB-0A5C-480D-8517-1E8E90733A6D}" srcOrd="7" destOrd="0" presId="urn:microsoft.com/office/officeart/2008/layout/LinedList"/>
    <dgm:cxn modelId="{C4A7C8F4-E3C0-4F96-A62F-1E15DEE9EDA4}" type="presParOf" srcId="{A6E8AAFB-0A5C-480D-8517-1E8E90733A6D}" destId="{ECFEA5F1-8BDC-41BC-8CC6-66774740B763}" srcOrd="0" destOrd="0" presId="urn:microsoft.com/office/officeart/2008/layout/LinedList"/>
    <dgm:cxn modelId="{362923DB-B3DC-472F-810B-57A89F1461BC}" type="presParOf" srcId="{A6E8AAFB-0A5C-480D-8517-1E8E90733A6D}" destId="{527B4A2A-76ED-483F-9D12-9DB75D725918}" srcOrd="1" destOrd="0" presId="urn:microsoft.com/office/officeart/2008/layout/LinedList"/>
    <dgm:cxn modelId="{36CCF9D6-0D7B-4752-84BC-419FA7CB6BE6}" type="presParOf" srcId="{ECBFF846-801A-469E-807C-919E3AAF433D}" destId="{E75AF37D-3A21-446C-88E6-99869984D328}" srcOrd="8" destOrd="0" presId="urn:microsoft.com/office/officeart/2008/layout/LinedList"/>
    <dgm:cxn modelId="{21C2B8BF-FE63-40B4-8302-D223179FDCCB}" type="presParOf" srcId="{ECBFF846-801A-469E-807C-919E3AAF433D}" destId="{86708810-B29C-466F-AC26-72F041E95A10}" srcOrd="9" destOrd="0" presId="urn:microsoft.com/office/officeart/2008/layout/LinedList"/>
    <dgm:cxn modelId="{6CA1A04F-E57E-4AD5-88C0-463220E395B0}" type="presParOf" srcId="{86708810-B29C-466F-AC26-72F041E95A10}" destId="{8BEFC1B1-E510-424F-8191-312ADFB52CA0}" srcOrd="0" destOrd="0" presId="urn:microsoft.com/office/officeart/2008/layout/LinedList"/>
    <dgm:cxn modelId="{130AEBE4-C1B4-4825-B880-74C40EA287B1}" type="presParOf" srcId="{86708810-B29C-466F-AC26-72F041E95A10}" destId="{CEE1F062-4E26-43EC-950C-C70FC80AE4FD}" srcOrd="1" destOrd="0" presId="urn:microsoft.com/office/officeart/2008/layout/LinedList"/>
    <dgm:cxn modelId="{8799D458-CA5A-4237-B4D6-C831BCAC8FA9}" type="presParOf" srcId="{ECBFF846-801A-469E-807C-919E3AAF433D}" destId="{D48E04E6-50F2-454F-9B9C-60288ED57CB8}" srcOrd="10" destOrd="0" presId="urn:microsoft.com/office/officeart/2008/layout/LinedList"/>
    <dgm:cxn modelId="{5DB33EE8-B5EB-4EE6-AF59-6B60033116E8}" type="presParOf" srcId="{ECBFF846-801A-469E-807C-919E3AAF433D}" destId="{2A054B23-5144-49C5-B965-5C17A9F0DD86}" srcOrd="11" destOrd="0" presId="urn:microsoft.com/office/officeart/2008/layout/LinedList"/>
    <dgm:cxn modelId="{32728986-622C-4036-B45C-CF72AABD4DB5}" type="presParOf" srcId="{2A054B23-5144-49C5-B965-5C17A9F0DD86}" destId="{7ED7218C-6EF5-44DD-BED9-B910942FF45E}" srcOrd="0" destOrd="0" presId="urn:microsoft.com/office/officeart/2008/layout/LinedList"/>
    <dgm:cxn modelId="{C2F21782-3DD0-44A5-956D-CC2A9F101496}" type="presParOf" srcId="{2A054B23-5144-49C5-B965-5C17A9F0DD86}" destId="{722FBABA-B1C5-4A34-885D-A7C206DF074D}" srcOrd="1" destOrd="0" presId="urn:microsoft.com/office/officeart/2008/layout/LinedList"/>
    <dgm:cxn modelId="{4CFD6040-8C16-47F1-AE74-2DB50EFD3F16}" type="presParOf" srcId="{ECBFF846-801A-469E-807C-919E3AAF433D}" destId="{BDA5498B-AD16-4A9C-A2E7-678694A12EF0}" srcOrd="12" destOrd="0" presId="urn:microsoft.com/office/officeart/2008/layout/LinedList"/>
    <dgm:cxn modelId="{4D3B8CA2-4215-4B36-9495-4745E110170B}" type="presParOf" srcId="{ECBFF846-801A-469E-807C-919E3AAF433D}" destId="{94577370-78D3-4BCD-9433-DFC6B6678ED8}" srcOrd="13" destOrd="0" presId="urn:microsoft.com/office/officeart/2008/layout/LinedList"/>
    <dgm:cxn modelId="{CAF37C57-DF1E-4A65-95C7-999AABA92AAB}" type="presParOf" srcId="{94577370-78D3-4BCD-9433-DFC6B6678ED8}" destId="{F953C8DE-7C1D-44EA-AB5F-6639DBDEC858}" srcOrd="0" destOrd="0" presId="urn:microsoft.com/office/officeart/2008/layout/LinedList"/>
    <dgm:cxn modelId="{A5263DF6-A2F8-4E84-9037-25F7675F6413}" type="presParOf" srcId="{94577370-78D3-4BCD-9433-DFC6B6678ED8}" destId="{8A0DCD41-9B40-4587-9B84-ED7BEBA40002}" srcOrd="1" destOrd="0" presId="urn:microsoft.com/office/officeart/2008/layout/LinedList"/>
    <dgm:cxn modelId="{B73A46DA-C9DA-4621-B589-A28787759EE5}" type="presParOf" srcId="{ECBFF846-801A-469E-807C-919E3AAF433D}" destId="{A529C156-E113-414F-BE21-DFBF9A8421A1}" srcOrd="14" destOrd="0" presId="urn:microsoft.com/office/officeart/2008/layout/LinedList"/>
    <dgm:cxn modelId="{B1522E72-4955-47FD-B440-DD825E8AB0E1}" type="presParOf" srcId="{ECBFF846-801A-469E-807C-919E3AAF433D}" destId="{71CD1A51-A100-4C9B-976D-41755C81F4CC}" srcOrd="15" destOrd="0" presId="urn:microsoft.com/office/officeart/2008/layout/LinedList"/>
    <dgm:cxn modelId="{7F97482F-CB6A-4206-91BF-F283218D5D2D}" type="presParOf" srcId="{71CD1A51-A100-4C9B-976D-41755C81F4CC}" destId="{6618F3B5-F8AE-4278-AD55-041E7856928A}" srcOrd="0" destOrd="0" presId="urn:microsoft.com/office/officeart/2008/layout/LinedList"/>
    <dgm:cxn modelId="{3C4BC84A-7E8E-4480-9C51-CF96D15F92F6}" type="presParOf" srcId="{71CD1A51-A100-4C9B-976D-41755C81F4CC}" destId="{EA8FE310-0F2F-4FCE-B545-56824A3DA8BF}" srcOrd="1" destOrd="0" presId="urn:microsoft.com/office/officeart/2008/layout/LinedList"/>
    <dgm:cxn modelId="{940FC648-0F5D-41AA-BFEE-0023B5636B63}" type="presParOf" srcId="{ECBFF846-801A-469E-807C-919E3AAF433D}" destId="{074FC62B-8CF4-4F4B-A05F-F95CEAE96597}" srcOrd="16" destOrd="0" presId="urn:microsoft.com/office/officeart/2008/layout/LinedList"/>
    <dgm:cxn modelId="{8BAB0A33-15EA-42BF-94C6-0B3CC49A421F}" type="presParOf" srcId="{ECBFF846-801A-469E-807C-919E3AAF433D}" destId="{543DDA6E-56AE-4F5E-B41C-CD2B733B4A2E}" srcOrd="17" destOrd="0" presId="urn:microsoft.com/office/officeart/2008/layout/LinedList"/>
    <dgm:cxn modelId="{779459EA-54D2-4879-90E9-1501C954F6E0}" type="presParOf" srcId="{543DDA6E-56AE-4F5E-B41C-CD2B733B4A2E}" destId="{14E52851-2FB9-4F0E-BA3F-0CFF12E26C12}" srcOrd="0" destOrd="0" presId="urn:microsoft.com/office/officeart/2008/layout/LinedList"/>
    <dgm:cxn modelId="{EAD94640-79A3-421D-87B6-FEF87599AFCF}" type="presParOf" srcId="{543DDA6E-56AE-4F5E-B41C-CD2B733B4A2E}" destId="{A401F30B-8D08-48D9-8A95-C5CCCF49E8D6}" srcOrd="1" destOrd="0" presId="urn:microsoft.com/office/officeart/2008/layout/LinedList"/>
    <dgm:cxn modelId="{28DB820C-F70B-4210-B3C6-06A1D4C04E39}" type="presParOf" srcId="{ECBFF846-801A-469E-807C-919E3AAF433D}" destId="{A57533C5-7514-4194-A774-EB3DDC6C12BE}" srcOrd="18" destOrd="0" presId="urn:microsoft.com/office/officeart/2008/layout/LinedList"/>
    <dgm:cxn modelId="{D2063BB2-45D7-4F23-9A20-A424E6206C9A}" type="presParOf" srcId="{ECBFF846-801A-469E-807C-919E3AAF433D}" destId="{25FAC4FC-3CFD-4A24-8BDC-EC1FFDB56C3F}" srcOrd="19" destOrd="0" presId="urn:microsoft.com/office/officeart/2008/layout/LinedList"/>
    <dgm:cxn modelId="{48A4D251-3ABD-472D-A5C4-6775A6B1EF5D}" type="presParOf" srcId="{25FAC4FC-3CFD-4A24-8BDC-EC1FFDB56C3F}" destId="{E24AAE68-FD2F-443A-914E-FCDB58A2400F}" srcOrd="0" destOrd="0" presId="urn:microsoft.com/office/officeart/2008/layout/LinedList"/>
    <dgm:cxn modelId="{AC9B2F8F-713B-4CEA-85FB-FFCA04F9B0E4}" type="presParOf" srcId="{25FAC4FC-3CFD-4A24-8BDC-EC1FFDB56C3F}" destId="{FC79AB9A-CB26-49D8-A6F1-EAF60D3B11A2}" srcOrd="1" destOrd="0" presId="urn:microsoft.com/office/officeart/2008/layout/LinedList"/>
    <dgm:cxn modelId="{D59E5650-5AB9-450D-9242-B9D0B2CF70C0}" type="presParOf" srcId="{ECBFF846-801A-469E-807C-919E3AAF433D}" destId="{AF0A216B-32FB-4D78-A21A-75A388039181}" srcOrd="20" destOrd="0" presId="urn:microsoft.com/office/officeart/2008/layout/LinedList"/>
    <dgm:cxn modelId="{3E6D0792-B02A-414F-B1A7-DA320C0EA17A}" type="presParOf" srcId="{ECBFF846-801A-469E-807C-919E3AAF433D}" destId="{E9ECC31C-9B53-4E2C-B996-EB605035D032}" srcOrd="21" destOrd="0" presId="urn:microsoft.com/office/officeart/2008/layout/LinedList"/>
    <dgm:cxn modelId="{E84302A0-98F9-4C12-91DD-35ECC6B70039}" type="presParOf" srcId="{E9ECC31C-9B53-4E2C-B996-EB605035D032}" destId="{381684EB-EB42-4698-9EBD-62F9968A3AE5}" srcOrd="0" destOrd="0" presId="urn:microsoft.com/office/officeart/2008/layout/LinedList"/>
    <dgm:cxn modelId="{8B1C10D4-B154-4FD0-8996-738E25D41411}" type="presParOf" srcId="{E9ECC31C-9B53-4E2C-B996-EB605035D032}" destId="{525A1172-D8DE-474E-8474-4CF2B4447A53}" srcOrd="1" destOrd="0" presId="urn:microsoft.com/office/officeart/2008/layout/LinedList"/>
    <dgm:cxn modelId="{3DE8A38C-AAA9-4344-B25D-C8DF2CCA9F83}" type="presParOf" srcId="{ECBFF846-801A-469E-807C-919E3AAF433D}" destId="{EE05B803-1592-4106-B2A1-27477F484158}" srcOrd="22" destOrd="0" presId="urn:microsoft.com/office/officeart/2008/layout/LinedList"/>
    <dgm:cxn modelId="{31E8D9DC-F95A-43E9-AE7A-36D33E7FA71E}" type="presParOf" srcId="{ECBFF846-801A-469E-807C-919E3AAF433D}" destId="{4FAB2878-BDDB-4BC7-B04A-D8CD5E42B58E}" srcOrd="23" destOrd="0" presId="urn:microsoft.com/office/officeart/2008/layout/LinedList"/>
    <dgm:cxn modelId="{6D168DF8-DB7E-4CF3-84D3-1E2C93140B91}" type="presParOf" srcId="{4FAB2878-BDDB-4BC7-B04A-D8CD5E42B58E}" destId="{A476EC26-F3D7-4BA2-AEB9-E340BCCC42AD}" srcOrd="0" destOrd="0" presId="urn:microsoft.com/office/officeart/2008/layout/LinedList"/>
    <dgm:cxn modelId="{FDB66892-926B-41A4-8FD3-63BCE646F839}" type="presParOf" srcId="{4FAB2878-BDDB-4BC7-B04A-D8CD5E42B58E}" destId="{5A882EFF-F75D-432F-B607-6D8ECF663755}" srcOrd="1" destOrd="0" presId="urn:microsoft.com/office/officeart/2008/layout/LinedList"/>
    <dgm:cxn modelId="{A16FF4E3-1951-4487-A9AF-7E29809EE0EE}" type="presParOf" srcId="{ECBFF846-801A-469E-807C-919E3AAF433D}" destId="{77CDE777-590B-4318-AC9D-1C600D53CD6F}" srcOrd="24" destOrd="0" presId="urn:microsoft.com/office/officeart/2008/layout/LinedList"/>
    <dgm:cxn modelId="{49625F99-1AD6-438C-A0B2-DA12397F2D6C}" type="presParOf" srcId="{ECBFF846-801A-469E-807C-919E3AAF433D}" destId="{11CCAB7E-5942-4B18-BD9E-62881D0171B9}" srcOrd="25" destOrd="0" presId="urn:microsoft.com/office/officeart/2008/layout/LinedList"/>
    <dgm:cxn modelId="{8EC7F762-D704-47DF-841B-FCB23D522F20}" type="presParOf" srcId="{11CCAB7E-5942-4B18-BD9E-62881D0171B9}" destId="{73A05B71-9137-473E-8B9D-2EFAE2CFCBFC}" srcOrd="0" destOrd="0" presId="urn:microsoft.com/office/officeart/2008/layout/LinedList"/>
    <dgm:cxn modelId="{9411895A-588C-4219-A285-A4667A605981}" type="presParOf" srcId="{11CCAB7E-5942-4B18-BD9E-62881D0171B9}" destId="{4CB9C33B-36B2-48ED-88BA-3B697C575D3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84F8BA-8780-4F60-A4FA-DA9B76E40EB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DED80BD-E291-474F-AD98-CF775DC754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Bronchi and bronchioles conduct airflow</a:t>
          </a:r>
          <a:endParaRPr lang="en-US"/>
        </a:p>
      </dgm:t>
    </dgm:pt>
    <dgm:pt modelId="{F8130969-D100-4A9F-823A-72768AE4C26C}" type="parTrans" cxnId="{1684E036-9E90-4CD3-97E6-5658B2AF614C}">
      <dgm:prSet/>
      <dgm:spPr/>
      <dgm:t>
        <a:bodyPr/>
        <a:lstStyle/>
        <a:p>
          <a:endParaRPr lang="en-US"/>
        </a:p>
      </dgm:t>
    </dgm:pt>
    <dgm:pt modelId="{391EF3FE-EA83-463D-AE73-42A45C99EE48}" type="sibTrans" cxnId="{1684E036-9E90-4CD3-97E6-5658B2AF614C}">
      <dgm:prSet/>
      <dgm:spPr/>
      <dgm:t>
        <a:bodyPr/>
        <a:lstStyle/>
        <a:p>
          <a:endParaRPr lang="en-US"/>
        </a:p>
      </dgm:t>
    </dgm:pt>
    <dgm:pt modelId="{5321C1EE-F18B-4544-AB15-313B1C80A0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Alveoli enable gas exchange</a:t>
          </a:r>
          <a:endParaRPr lang="en-US"/>
        </a:p>
      </dgm:t>
    </dgm:pt>
    <dgm:pt modelId="{A122B53C-922B-47AC-B88F-FD95B665514A}" type="parTrans" cxnId="{443075F9-4346-436B-9374-005694E6D8B8}">
      <dgm:prSet/>
      <dgm:spPr/>
      <dgm:t>
        <a:bodyPr/>
        <a:lstStyle/>
        <a:p>
          <a:endParaRPr lang="en-US"/>
        </a:p>
      </dgm:t>
    </dgm:pt>
    <dgm:pt modelId="{9AD54200-BB60-46C0-A697-964C4A9424D1}" type="sibTrans" cxnId="{443075F9-4346-436B-9374-005694E6D8B8}">
      <dgm:prSet/>
      <dgm:spPr/>
      <dgm:t>
        <a:bodyPr/>
        <a:lstStyle/>
        <a:p>
          <a:endParaRPr lang="en-US"/>
        </a:p>
      </dgm:t>
    </dgm:pt>
    <dgm:pt modelId="{FEBB8C89-9F16-47DE-9C2B-B3293524B1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Diaphragm and intercostal muscles support ventilation</a:t>
          </a:r>
          <a:endParaRPr lang="en-US"/>
        </a:p>
      </dgm:t>
    </dgm:pt>
    <dgm:pt modelId="{421CCAF8-0BCC-440F-9BA8-4F7FA82DADF9}" type="parTrans" cxnId="{7911F589-0676-49C7-9DD1-402760132FA3}">
      <dgm:prSet/>
      <dgm:spPr/>
      <dgm:t>
        <a:bodyPr/>
        <a:lstStyle/>
        <a:p>
          <a:endParaRPr lang="en-US"/>
        </a:p>
      </dgm:t>
    </dgm:pt>
    <dgm:pt modelId="{8D9B7B0A-7845-4709-A501-064BD7378ED7}" type="sibTrans" cxnId="{7911F589-0676-49C7-9DD1-402760132FA3}">
      <dgm:prSet/>
      <dgm:spPr/>
      <dgm:t>
        <a:bodyPr/>
        <a:lstStyle/>
        <a:p>
          <a:endParaRPr lang="en-US"/>
        </a:p>
      </dgm:t>
    </dgm:pt>
    <dgm:pt modelId="{835F9214-42F5-43E9-A363-F6FE87ED67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Elastic recoil allows efficient exhalation</a:t>
          </a:r>
          <a:endParaRPr lang="en-US"/>
        </a:p>
      </dgm:t>
    </dgm:pt>
    <dgm:pt modelId="{66472F58-FA47-48AB-9EBE-E243E69BC704}" type="parTrans" cxnId="{48B7C4F1-4A68-4148-883F-7D4A2C167B1D}">
      <dgm:prSet/>
      <dgm:spPr/>
      <dgm:t>
        <a:bodyPr/>
        <a:lstStyle/>
        <a:p>
          <a:endParaRPr lang="en-US"/>
        </a:p>
      </dgm:t>
    </dgm:pt>
    <dgm:pt modelId="{43CBECFB-3BEC-442B-A843-E578F2B03687}" type="sibTrans" cxnId="{48B7C4F1-4A68-4148-883F-7D4A2C167B1D}">
      <dgm:prSet/>
      <dgm:spPr/>
      <dgm:t>
        <a:bodyPr/>
        <a:lstStyle/>
        <a:p>
          <a:endParaRPr lang="en-US"/>
        </a:p>
      </dgm:t>
    </dgm:pt>
    <dgm:pt modelId="{C6D71C13-2D67-43D1-8AA6-8FEC70665E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Agustí (2018)</a:t>
          </a:r>
          <a:endParaRPr lang="en-US"/>
        </a:p>
      </dgm:t>
    </dgm:pt>
    <dgm:pt modelId="{93B732D2-3945-429C-84CC-C31BCF942CAB}" type="parTrans" cxnId="{B02D5C84-FE2C-4B05-B2BD-FD271D4A305F}">
      <dgm:prSet/>
      <dgm:spPr/>
      <dgm:t>
        <a:bodyPr/>
        <a:lstStyle/>
        <a:p>
          <a:endParaRPr lang="en-US"/>
        </a:p>
      </dgm:t>
    </dgm:pt>
    <dgm:pt modelId="{6FDF5E9D-205B-47DD-A1CF-A1550E75BB19}" type="sibTrans" cxnId="{B02D5C84-FE2C-4B05-B2BD-FD271D4A305F}">
      <dgm:prSet/>
      <dgm:spPr/>
      <dgm:t>
        <a:bodyPr/>
        <a:lstStyle/>
        <a:p>
          <a:endParaRPr lang="en-US"/>
        </a:p>
      </dgm:t>
    </dgm:pt>
    <dgm:pt modelId="{E984A02D-658C-4988-A192-AA998AA223B1}" type="pres">
      <dgm:prSet presAssocID="{2E84F8BA-8780-4F60-A4FA-DA9B76E40EBA}" presName="root" presStyleCnt="0">
        <dgm:presLayoutVars>
          <dgm:dir/>
          <dgm:resizeHandles val="exact"/>
        </dgm:presLayoutVars>
      </dgm:prSet>
      <dgm:spPr/>
    </dgm:pt>
    <dgm:pt modelId="{94EB0988-AB3D-44DF-B197-DC0BC1A0F84B}" type="pres">
      <dgm:prSet presAssocID="{2DED80BD-E291-474F-AD98-CF775DC7548E}" presName="compNode" presStyleCnt="0"/>
      <dgm:spPr/>
    </dgm:pt>
    <dgm:pt modelId="{5657538B-8261-4EFF-BB0A-5292A1411059}" type="pres">
      <dgm:prSet presAssocID="{2DED80BD-E291-474F-AD98-CF775DC7548E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00D8775-A22D-4611-B2EF-4DFF4326E902}" type="pres">
      <dgm:prSet presAssocID="{2DED80BD-E291-474F-AD98-CF775DC7548E}" presName="spaceRect" presStyleCnt="0"/>
      <dgm:spPr/>
    </dgm:pt>
    <dgm:pt modelId="{BC3EE5B8-AC23-4E29-821A-C5341E3D04D7}" type="pres">
      <dgm:prSet presAssocID="{2DED80BD-E291-474F-AD98-CF775DC7548E}" presName="textRect" presStyleLbl="revTx" presStyleIdx="0" presStyleCnt="5">
        <dgm:presLayoutVars>
          <dgm:chMax val="1"/>
          <dgm:chPref val="1"/>
        </dgm:presLayoutVars>
      </dgm:prSet>
      <dgm:spPr/>
    </dgm:pt>
    <dgm:pt modelId="{2E9123EC-40DD-45DA-9A84-7499BA55459F}" type="pres">
      <dgm:prSet presAssocID="{391EF3FE-EA83-463D-AE73-42A45C99EE48}" presName="sibTrans" presStyleCnt="0"/>
      <dgm:spPr/>
    </dgm:pt>
    <dgm:pt modelId="{D1915604-BE27-41A9-B9F0-66F969FEFFC9}" type="pres">
      <dgm:prSet presAssocID="{5321C1EE-F18B-4544-AB15-313B1C80A0E6}" presName="compNode" presStyleCnt="0"/>
      <dgm:spPr/>
    </dgm:pt>
    <dgm:pt modelId="{6508A6E4-8FA8-4906-B6E9-271B1077AB44}" type="pres">
      <dgm:prSet presAssocID="{5321C1EE-F18B-4544-AB15-313B1C80A0E6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76341A6-A71D-475F-ACAE-DDA7F6A79A55}" type="pres">
      <dgm:prSet presAssocID="{5321C1EE-F18B-4544-AB15-313B1C80A0E6}" presName="spaceRect" presStyleCnt="0"/>
      <dgm:spPr/>
    </dgm:pt>
    <dgm:pt modelId="{D5012CE2-253D-48D7-B83E-82C979A8BDCF}" type="pres">
      <dgm:prSet presAssocID="{5321C1EE-F18B-4544-AB15-313B1C80A0E6}" presName="textRect" presStyleLbl="revTx" presStyleIdx="1" presStyleCnt="5">
        <dgm:presLayoutVars>
          <dgm:chMax val="1"/>
          <dgm:chPref val="1"/>
        </dgm:presLayoutVars>
      </dgm:prSet>
      <dgm:spPr/>
    </dgm:pt>
    <dgm:pt modelId="{EF31E0D0-D64C-48EC-92FE-7744485CD7EA}" type="pres">
      <dgm:prSet presAssocID="{9AD54200-BB60-46C0-A697-964C4A9424D1}" presName="sibTrans" presStyleCnt="0"/>
      <dgm:spPr/>
    </dgm:pt>
    <dgm:pt modelId="{572B8591-C8CF-4916-84E9-600185673B68}" type="pres">
      <dgm:prSet presAssocID="{FEBB8C89-9F16-47DE-9C2B-B3293524B187}" presName="compNode" presStyleCnt="0"/>
      <dgm:spPr/>
    </dgm:pt>
    <dgm:pt modelId="{BCB1EA82-D3C2-48B2-9196-D43929150D3F}" type="pres">
      <dgm:prSet presAssocID="{FEBB8C89-9F16-47DE-9C2B-B3293524B187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e Arrow: Straight"/>
        </a:ext>
      </dgm:extLst>
    </dgm:pt>
    <dgm:pt modelId="{C385AF6E-7A35-4604-84FA-DDA947BE9FF1}" type="pres">
      <dgm:prSet presAssocID="{FEBB8C89-9F16-47DE-9C2B-B3293524B187}" presName="spaceRect" presStyleCnt="0"/>
      <dgm:spPr/>
    </dgm:pt>
    <dgm:pt modelId="{08C507F9-2BE3-45B5-B1C6-DFD72E13FA19}" type="pres">
      <dgm:prSet presAssocID="{FEBB8C89-9F16-47DE-9C2B-B3293524B187}" presName="textRect" presStyleLbl="revTx" presStyleIdx="2" presStyleCnt="5">
        <dgm:presLayoutVars>
          <dgm:chMax val="1"/>
          <dgm:chPref val="1"/>
        </dgm:presLayoutVars>
      </dgm:prSet>
      <dgm:spPr/>
    </dgm:pt>
    <dgm:pt modelId="{DA9BB8F9-D874-4E3D-890F-CE4D598A67C8}" type="pres">
      <dgm:prSet presAssocID="{8D9B7B0A-7845-4709-A501-064BD7378ED7}" presName="sibTrans" presStyleCnt="0"/>
      <dgm:spPr/>
    </dgm:pt>
    <dgm:pt modelId="{EFAAB7B8-BFDD-4B10-9351-9E2843DB7466}" type="pres">
      <dgm:prSet presAssocID="{835F9214-42F5-43E9-A363-F6FE87ED674F}" presName="compNode" presStyleCnt="0"/>
      <dgm:spPr/>
    </dgm:pt>
    <dgm:pt modelId="{7BEAA24B-015C-44FC-845B-454459969BD9}" type="pres">
      <dgm:prSet presAssocID="{835F9214-42F5-43E9-A363-F6FE87ED674F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0AB6B6F3-11C4-4DB3-BCC7-1C7D81C61E91}" type="pres">
      <dgm:prSet presAssocID="{835F9214-42F5-43E9-A363-F6FE87ED674F}" presName="spaceRect" presStyleCnt="0"/>
      <dgm:spPr/>
    </dgm:pt>
    <dgm:pt modelId="{1C94A7F2-8748-49FB-A281-4D1EDBC8572F}" type="pres">
      <dgm:prSet presAssocID="{835F9214-42F5-43E9-A363-F6FE87ED674F}" presName="textRect" presStyleLbl="revTx" presStyleIdx="3" presStyleCnt="5">
        <dgm:presLayoutVars>
          <dgm:chMax val="1"/>
          <dgm:chPref val="1"/>
        </dgm:presLayoutVars>
      </dgm:prSet>
      <dgm:spPr/>
    </dgm:pt>
    <dgm:pt modelId="{5F0449C7-19F9-4A9D-B8A8-2BBC4090BAD7}" type="pres">
      <dgm:prSet presAssocID="{43CBECFB-3BEC-442B-A843-E578F2B03687}" presName="sibTrans" presStyleCnt="0"/>
      <dgm:spPr/>
    </dgm:pt>
    <dgm:pt modelId="{C5DD9518-41F6-49DA-B14A-856C144CADC4}" type="pres">
      <dgm:prSet presAssocID="{C6D71C13-2D67-43D1-8AA6-8FEC70665E81}" presName="compNode" presStyleCnt="0"/>
      <dgm:spPr/>
    </dgm:pt>
    <dgm:pt modelId="{EA3EEB5C-AD10-4D86-93CD-0F0690E306F2}" type="pres">
      <dgm:prSet presAssocID="{C6D71C13-2D67-43D1-8AA6-8FEC70665E81}" presName="iconRect" presStyleLbl="node1" presStyleIdx="4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k with solid fill"/>
        </a:ext>
      </dgm:extLst>
    </dgm:pt>
    <dgm:pt modelId="{E41C8220-4C8E-4055-98FA-E50E53B35055}" type="pres">
      <dgm:prSet presAssocID="{C6D71C13-2D67-43D1-8AA6-8FEC70665E81}" presName="spaceRect" presStyleCnt="0"/>
      <dgm:spPr/>
    </dgm:pt>
    <dgm:pt modelId="{58DBFC47-1CF8-49D0-84F8-34572BD94D12}" type="pres">
      <dgm:prSet presAssocID="{C6D71C13-2D67-43D1-8AA6-8FEC70665E8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8054915-0058-4AC2-BE8D-09E6F97E40E0}" type="presOf" srcId="{C6D71C13-2D67-43D1-8AA6-8FEC70665E81}" destId="{58DBFC47-1CF8-49D0-84F8-34572BD94D12}" srcOrd="0" destOrd="0" presId="urn:microsoft.com/office/officeart/2018/2/layout/IconLabelList"/>
    <dgm:cxn modelId="{5B3CEF32-A3FB-45CC-906E-E9D42C7C30BC}" type="presOf" srcId="{2E84F8BA-8780-4F60-A4FA-DA9B76E40EBA}" destId="{E984A02D-658C-4988-A192-AA998AA223B1}" srcOrd="0" destOrd="0" presId="urn:microsoft.com/office/officeart/2018/2/layout/IconLabelList"/>
    <dgm:cxn modelId="{1684E036-9E90-4CD3-97E6-5658B2AF614C}" srcId="{2E84F8BA-8780-4F60-A4FA-DA9B76E40EBA}" destId="{2DED80BD-E291-474F-AD98-CF775DC7548E}" srcOrd="0" destOrd="0" parTransId="{F8130969-D100-4A9F-823A-72768AE4C26C}" sibTransId="{391EF3FE-EA83-463D-AE73-42A45C99EE48}"/>
    <dgm:cxn modelId="{B02D5C84-FE2C-4B05-B2BD-FD271D4A305F}" srcId="{2E84F8BA-8780-4F60-A4FA-DA9B76E40EBA}" destId="{C6D71C13-2D67-43D1-8AA6-8FEC70665E81}" srcOrd="4" destOrd="0" parTransId="{93B732D2-3945-429C-84CC-C31BCF942CAB}" sibTransId="{6FDF5E9D-205B-47DD-A1CF-A1550E75BB19}"/>
    <dgm:cxn modelId="{7911F589-0676-49C7-9DD1-402760132FA3}" srcId="{2E84F8BA-8780-4F60-A4FA-DA9B76E40EBA}" destId="{FEBB8C89-9F16-47DE-9C2B-B3293524B187}" srcOrd="2" destOrd="0" parTransId="{421CCAF8-0BCC-440F-9BA8-4F7FA82DADF9}" sibTransId="{8D9B7B0A-7845-4709-A501-064BD7378ED7}"/>
    <dgm:cxn modelId="{D3A5E38E-4648-4C22-B966-2D5AAF33F7F4}" type="presOf" srcId="{2DED80BD-E291-474F-AD98-CF775DC7548E}" destId="{BC3EE5B8-AC23-4E29-821A-C5341E3D04D7}" srcOrd="0" destOrd="0" presId="urn:microsoft.com/office/officeart/2018/2/layout/IconLabelList"/>
    <dgm:cxn modelId="{08F52FC0-7BD3-4D7D-A473-82F9BE013E1B}" type="presOf" srcId="{835F9214-42F5-43E9-A363-F6FE87ED674F}" destId="{1C94A7F2-8748-49FB-A281-4D1EDBC8572F}" srcOrd="0" destOrd="0" presId="urn:microsoft.com/office/officeart/2018/2/layout/IconLabelList"/>
    <dgm:cxn modelId="{D646E2DA-40FA-466D-AA27-629A72624E14}" type="presOf" srcId="{FEBB8C89-9F16-47DE-9C2B-B3293524B187}" destId="{08C507F9-2BE3-45B5-B1C6-DFD72E13FA19}" srcOrd="0" destOrd="0" presId="urn:microsoft.com/office/officeart/2018/2/layout/IconLabelList"/>
    <dgm:cxn modelId="{5E9996E5-1DE9-4397-AF80-C072729A78B7}" type="presOf" srcId="{5321C1EE-F18B-4544-AB15-313B1C80A0E6}" destId="{D5012CE2-253D-48D7-B83E-82C979A8BDCF}" srcOrd="0" destOrd="0" presId="urn:microsoft.com/office/officeart/2018/2/layout/IconLabelList"/>
    <dgm:cxn modelId="{48B7C4F1-4A68-4148-883F-7D4A2C167B1D}" srcId="{2E84F8BA-8780-4F60-A4FA-DA9B76E40EBA}" destId="{835F9214-42F5-43E9-A363-F6FE87ED674F}" srcOrd="3" destOrd="0" parTransId="{66472F58-FA47-48AB-9EBE-E243E69BC704}" sibTransId="{43CBECFB-3BEC-442B-A843-E578F2B03687}"/>
    <dgm:cxn modelId="{443075F9-4346-436B-9374-005694E6D8B8}" srcId="{2E84F8BA-8780-4F60-A4FA-DA9B76E40EBA}" destId="{5321C1EE-F18B-4544-AB15-313B1C80A0E6}" srcOrd="1" destOrd="0" parTransId="{A122B53C-922B-47AC-B88F-FD95B665514A}" sibTransId="{9AD54200-BB60-46C0-A697-964C4A9424D1}"/>
    <dgm:cxn modelId="{7CC9B778-3B58-4421-8E81-83E2F4D4A31F}" type="presParOf" srcId="{E984A02D-658C-4988-A192-AA998AA223B1}" destId="{94EB0988-AB3D-44DF-B197-DC0BC1A0F84B}" srcOrd="0" destOrd="0" presId="urn:microsoft.com/office/officeart/2018/2/layout/IconLabelList"/>
    <dgm:cxn modelId="{FF09B6F6-8941-4994-8429-445DA5A1507B}" type="presParOf" srcId="{94EB0988-AB3D-44DF-B197-DC0BC1A0F84B}" destId="{5657538B-8261-4EFF-BB0A-5292A1411059}" srcOrd="0" destOrd="0" presId="urn:microsoft.com/office/officeart/2018/2/layout/IconLabelList"/>
    <dgm:cxn modelId="{7032D869-6A48-4DA1-920F-67CF9FB88E79}" type="presParOf" srcId="{94EB0988-AB3D-44DF-B197-DC0BC1A0F84B}" destId="{100D8775-A22D-4611-B2EF-4DFF4326E902}" srcOrd="1" destOrd="0" presId="urn:microsoft.com/office/officeart/2018/2/layout/IconLabelList"/>
    <dgm:cxn modelId="{D45356DF-9A26-41D7-9198-8BB16FFCCB47}" type="presParOf" srcId="{94EB0988-AB3D-44DF-B197-DC0BC1A0F84B}" destId="{BC3EE5B8-AC23-4E29-821A-C5341E3D04D7}" srcOrd="2" destOrd="0" presId="urn:microsoft.com/office/officeart/2018/2/layout/IconLabelList"/>
    <dgm:cxn modelId="{0CA139EA-9F5F-45A2-9DF9-8881DCDCE44E}" type="presParOf" srcId="{E984A02D-658C-4988-A192-AA998AA223B1}" destId="{2E9123EC-40DD-45DA-9A84-7499BA55459F}" srcOrd="1" destOrd="0" presId="urn:microsoft.com/office/officeart/2018/2/layout/IconLabelList"/>
    <dgm:cxn modelId="{EF02624F-6570-486F-84CF-2AD983FA4CE2}" type="presParOf" srcId="{E984A02D-658C-4988-A192-AA998AA223B1}" destId="{D1915604-BE27-41A9-B9F0-66F969FEFFC9}" srcOrd="2" destOrd="0" presId="urn:microsoft.com/office/officeart/2018/2/layout/IconLabelList"/>
    <dgm:cxn modelId="{8F3DFBFE-0488-425A-A651-A7686839C479}" type="presParOf" srcId="{D1915604-BE27-41A9-B9F0-66F969FEFFC9}" destId="{6508A6E4-8FA8-4906-B6E9-271B1077AB44}" srcOrd="0" destOrd="0" presId="urn:microsoft.com/office/officeart/2018/2/layout/IconLabelList"/>
    <dgm:cxn modelId="{98C718B2-559A-499A-9C1C-1C6DCE37A72E}" type="presParOf" srcId="{D1915604-BE27-41A9-B9F0-66F969FEFFC9}" destId="{576341A6-A71D-475F-ACAE-DDA7F6A79A55}" srcOrd="1" destOrd="0" presId="urn:microsoft.com/office/officeart/2018/2/layout/IconLabelList"/>
    <dgm:cxn modelId="{11D5D1E5-E274-4217-81E4-A07295749C27}" type="presParOf" srcId="{D1915604-BE27-41A9-B9F0-66F969FEFFC9}" destId="{D5012CE2-253D-48D7-B83E-82C979A8BDCF}" srcOrd="2" destOrd="0" presId="urn:microsoft.com/office/officeart/2018/2/layout/IconLabelList"/>
    <dgm:cxn modelId="{44844576-5C2D-496B-BB7D-2F8D3A7AF26D}" type="presParOf" srcId="{E984A02D-658C-4988-A192-AA998AA223B1}" destId="{EF31E0D0-D64C-48EC-92FE-7744485CD7EA}" srcOrd="3" destOrd="0" presId="urn:microsoft.com/office/officeart/2018/2/layout/IconLabelList"/>
    <dgm:cxn modelId="{BB5BF523-C8A0-40E4-89A7-B6CAB1BD3975}" type="presParOf" srcId="{E984A02D-658C-4988-A192-AA998AA223B1}" destId="{572B8591-C8CF-4916-84E9-600185673B68}" srcOrd="4" destOrd="0" presId="urn:microsoft.com/office/officeart/2018/2/layout/IconLabelList"/>
    <dgm:cxn modelId="{B6227EAC-1DD6-422D-926B-998AFD28B15C}" type="presParOf" srcId="{572B8591-C8CF-4916-84E9-600185673B68}" destId="{BCB1EA82-D3C2-48B2-9196-D43929150D3F}" srcOrd="0" destOrd="0" presId="urn:microsoft.com/office/officeart/2018/2/layout/IconLabelList"/>
    <dgm:cxn modelId="{B0B85944-84DB-45E3-B003-9B10BF9B2089}" type="presParOf" srcId="{572B8591-C8CF-4916-84E9-600185673B68}" destId="{C385AF6E-7A35-4604-84FA-DDA947BE9FF1}" srcOrd="1" destOrd="0" presId="urn:microsoft.com/office/officeart/2018/2/layout/IconLabelList"/>
    <dgm:cxn modelId="{F8E3B1D3-7E6C-4C02-A486-24FCF71392C2}" type="presParOf" srcId="{572B8591-C8CF-4916-84E9-600185673B68}" destId="{08C507F9-2BE3-45B5-B1C6-DFD72E13FA19}" srcOrd="2" destOrd="0" presId="urn:microsoft.com/office/officeart/2018/2/layout/IconLabelList"/>
    <dgm:cxn modelId="{E687590A-17C5-4704-94EC-A0BE36B5ACC6}" type="presParOf" srcId="{E984A02D-658C-4988-A192-AA998AA223B1}" destId="{DA9BB8F9-D874-4E3D-890F-CE4D598A67C8}" srcOrd="5" destOrd="0" presId="urn:microsoft.com/office/officeart/2018/2/layout/IconLabelList"/>
    <dgm:cxn modelId="{95DE2D2D-FAF9-4EA9-9079-6DA6AA624382}" type="presParOf" srcId="{E984A02D-658C-4988-A192-AA998AA223B1}" destId="{EFAAB7B8-BFDD-4B10-9351-9E2843DB7466}" srcOrd="6" destOrd="0" presId="urn:microsoft.com/office/officeart/2018/2/layout/IconLabelList"/>
    <dgm:cxn modelId="{82A470DF-433E-482A-9657-830F80C3DD4B}" type="presParOf" srcId="{EFAAB7B8-BFDD-4B10-9351-9E2843DB7466}" destId="{7BEAA24B-015C-44FC-845B-454459969BD9}" srcOrd="0" destOrd="0" presId="urn:microsoft.com/office/officeart/2018/2/layout/IconLabelList"/>
    <dgm:cxn modelId="{99FCC9D2-55D1-4C66-B043-62461EDC27DC}" type="presParOf" srcId="{EFAAB7B8-BFDD-4B10-9351-9E2843DB7466}" destId="{0AB6B6F3-11C4-4DB3-BCC7-1C7D81C61E91}" srcOrd="1" destOrd="0" presId="urn:microsoft.com/office/officeart/2018/2/layout/IconLabelList"/>
    <dgm:cxn modelId="{5A2DBD98-D520-4D99-BB8D-5627C533C9CE}" type="presParOf" srcId="{EFAAB7B8-BFDD-4B10-9351-9E2843DB7466}" destId="{1C94A7F2-8748-49FB-A281-4D1EDBC8572F}" srcOrd="2" destOrd="0" presId="urn:microsoft.com/office/officeart/2018/2/layout/IconLabelList"/>
    <dgm:cxn modelId="{8373ADD5-863B-4337-A331-A050FEEA1059}" type="presParOf" srcId="{E984A02D-658C-4988-A192-AA998AA223B1}" destId="{5F0449C7-19F9-4A9D-B8A8-2BBC4090BAD7}" srcOrd="7" destOrd="0" presId="urn:microsoft.com/office/officeart/2018/2/layout/IconLabelList"/>
    <dgm:cxn modelId="{629D96E0-5B0F-4FEE-A283-0EBF2CBF7CE4}" type="presParOf" srcId="{E984A02D-658C-4988-A192-AA998AA223B1}" destId="{C5DD9518-41F6-49DA-B14A-856C144CADC4}" srcOrd="8" destOrd="0" presId="urn:microsoft.com/office/officeart/2018/2/layout/IconLabelList"/>
    <dgm:cxn modelId="{FD2BCBED-CB94-4EBB-BED2-104FF03478E7}" type="presParOf" srcId="{C5DD9518-41F6-49DA-B14A-856C144CADC4}" destId="{EA3EEB5C-AD10-4D86-93CD-0F0690E306F2}" srcOrd="0" destOrd="0" presId="urn:microsoft.com/office/officeart/2018/2/layout/IconLabelList"/>
    <dgm:cxn modelId="{7550A0C6-9EAD-4A96-B238-2F342E2F3001}" type="presParOf" srcId="{C5DD9518-41F6-49DA-B14A-856C144CADC4}" destId="{E41C8220-4C8E-4055-98FA-E50E53B35055}" srcOrd="1" destOrd="0" presId="urn:microsoft.com/office/officeart/2018/2/layout/IconLabelList"/>
    <dgm:cxn modelId="{2E46EA25-A873-4DC4-9D9B-4E0BCBF3554A}" type="presParOf" srcId="{C5DD9518-41F6-49DA-B14A-856C144CADC4}" destId="{58DBFC47-1CF8-49D0-84F8-34572BD94D1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162CBD-31F8-4BE0-8A0A-75B9096EED0D}">
      <dsp:nvSpPr>
        <dsp:cNvPr id="0" name=""/>
        <dsp:cNvSpPr/>
      </dsp:nvSpPr>
      <dsp:spPr>
        <a:xfrm>
          <a:off x="0" y="463"/>
          <a:ext cx="727286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C666F00-153A-4E89-95E5-A1A5C62EAAB4}">
      <dsp:nvSpPr>
        <dsp:cNvPr id="0" name=""/>
        <dsp:cNvSpPr/>
      </dsp:nvSpPr>
      <dsp:spPr>
        <a:xfrm>
          <a:off x="0" y="463"/>
          <a:ext cx="7272868" cy="291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Patient: Michael, 68                                                         </a:t>
          </a:r>
          <a:endParaRPr lang="en-US" sz="1400" kern="1200"/>
        </a:p>
      </dsp:txBody>
      <dsp:txXfrm>
        <a:off x="0" y="463"/>
        <a:ext cx="7272868" cy="291703"/>
      </dsp:txXfrm>
    </dsp:sp>
    <dsp:sp modelId="{9D75802D-E79D-496A-B3C1-ECE24A8FF345}">
      <dsp:nvSpPr>
        <dsp:cNvPr id="0" name=""/>
        <dsp:cNvSpPr/>
      </dsp:nvSpPr>
      <dsp:spPr>
        <a:xfrm>
          <a:off x="0" y="292166"/>
          <a:ext cx="727286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1638570-2AD9-41CC-88C7-CA1E6FB415EA}">
      <dsp:nvSpPr>
        <dsp:cNvPr id="0" name=""/>
        <dsp:cNvSpPr/>
      </dsp:nvSpPr>
      <dsp:spPr>
        <a:xfrm>
          <a:off x="0" y="292166"/>
          <a:ext cx="7272868" cy="291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Lifestyle Sedentary</a:t>
          </a:r>
          <a:endParaRPr lang="en-US" sz="1400" kern="1200" dirty="0"/>
        </a:p>
      </dsp:txBody>
      <dsp:txXfrm>
        <a:off x="0" y="292166"/>
        <a:ext cx="7272868" cy="291703"/>
      </dsp:txXfrm>
    </dsp:sp>
    <dsp:sp modelId="{C7FAB2A3-26F7-4497-AB26-71A6E4563CA3}">
      <dsp:nvSpPr>
        <dsp:cNvPr id="0" name=""/>
        <dsp:cNvSpPr/>
      </dsp:nvSpPr>
      <dsp:spPr>
        <a:xfrm>
          <a:off x="0" y="583869"/>
          <a:ext cx="727286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3FD1BB7-DB96-4B9D-AE42-0A6EA076E403}">
      <dsp:nvSpPr>
        <dsp:cNvPr id="0" name=""/>
        <dsp:cNvSpPr/>
      </dsp:nvSpPr>
      <dsp:spPr>
        <a:xfrm>
          <a:off x="0" y="583869"/>
          <a:ext cx="7272868" cy="291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Retired bus driver</a:t>
          </a:r>
          <a:endParaRPr lang="en-US" sz="1400" kern="1200"/>
        </a:p>
      </dsp:txBody>
      <dsp:txXfrm>
        <a:off x="0" y="583869"/>
        <a:ext cx="7272868" cy="291703"/>
      </dsp:txXfrm>
    </dsp:sp>
    <dsp:sp modelId="{2AF654C5-286F-4089-9004-DE9161C4F828}">
      <dsp:nvSpPr>
        <dsp:cNvPr id="0" name=""/>
        <dsp:cNvSpPr/>
      </dsp:nvSpPr>
      <dsp:spPr>
        <a:xfrm>
          <a:off x="0" y="875572"/>
          <a:ext cx="727286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CFEA5F1-8BDC-41BC-8CC6-66774740B763}">
      <dsp:nvSpPr>
        <dsp:cNvPr id="0" name=""/>
        <dsp:cNvSpPr/>
      </dsp:nvSpPr>
      <dsp:spPr>
        <a:xfrm>
          <a:off x="0" y="875572"/>
          <a:ext cx="7272868" cy="291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Lives alone</a:t>
          </a:r>
          <a:endParaRPr lang="en-US" sz="1400" kern="1200"/>
        </a:p>
      </dsp:txBody>
      <dsp:txXfrm>
        <a:off x="0" y="875572"/>
        <a:ext cx="7272868" cy="291703"/>
      </dsp:txXfrm>
    </dsp:sp>
    <dsp:sp modelId="{E75AF37D-3A21-446C-88E6-99869984D328}">
      <dsp:nvSpPr>
        <dsp:cNvPr id="0" name=""/>
        <dsp:cNvSpPr/>
      </dsp:nvSpPr>
      <dsp:spPr>
        <a:xfrm>
          <a:off x="0" y="1167275"/>
          <a:ext cx="727286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BEFC1B1-E510-424F-8191-312ADFB52CA0}">
      <dsp:nvSpPr>
        <dsp:cNvPr id="0" name=""/>
        <dsp:cNvSpPr/>
      </dsp:nvSpPr>
      <dsp:spPr>
        <a:xfrm>
          <a:off x="0" y="1167275"/>
          <a:ext cx="7272868" cy="291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BMI 29</a:t>
          </a:r>
          <a:endParaRPr lang="en-US" sz="1400" kern="1200"/>
        </a:p>
      </dsp:txBody>
      <dsp:txXfrm>
        <a:off x="0" y="1167275"/>
        <a:ext cx="7272868" cy="291703"/>
      </dsp:txXfrm>
    </dsp:sp>
    <dsp:sp modelId="{D48E04E6-50F2-454F-9B9C-60288ED57CB8}">
      <dsp:nvSpPr>
        <dsp:cNvPr id="0" name=""/>
        <dsp:cNvSpPr/>
      </dsp:nvSpPr>
      <dsp:spPr>
        <a:xfrm>
          <a:off x="0" y="1458978"/>
          <a:ext cx="727286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ED7218C-6EF5-44DD-BED9-B910942FF45E}">
      <dsp:nvSpPr>
        <dsp:cNvPr id="0" name=""/>
        <dsp:cNvSpPr/>
      </dsp:nvSpPr>
      <dsp:spPr>
        <a:xfrm>
          <a:off x="0" y="1458978"/>
          <a:ext cx="7272868" cy="291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Low physical activity</a:t>
          </a:r>
          <a:endParaRPr lang="en-US" sz="1400" kern="1200"/>
        </a:p>
      </dsp:txBody>
      <dsp:txXfrm>
        <a:off x="0" y="1458978"/>
        <a:ext cx="7272868" cy="291703"/>
      </dsp:txXfrm>
    </dsp:sp>
    <dsp:sp modelId="{BDA5498B-AD16-4A9C-A2E7-678694A12EF0}">
      <dsp:nvSpPr>
        <dsp:cNvPr id="0" name=""/>
        <dsp:cNvSpPr/>
      </dsp:nvSpPr>
      <dsp:spPr>
        <a:xfrm>
          <a:off x="0" y="1750681"/>
          <a:ext cx="727286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953C8DE-7C1D-44EA-AB5F-6639DBDEC858}">
      <dsp:nvSpPr>
        <dsp:cNvPr id="0" name=""/>
        <dsp:cNvSpPr/>
      </dsp:nvSpPr>
      <dsp:spPr>
        <a:xfrm>
          <a:off x="0" y="1750681"/>
          <a:ext cx="7272868" cy="291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Risk Factors:</a:t>
          </a:r>
          <a:endParaRPr lang="en-US" sz="1400" kern="1200"/>
        </a:p>
      </dsp:txBody>
      <dsp:txXfrm>
        <a:off x="0" y="1750681"/>
        <a:ext cx="7272868" cy="291703"/>
      </dsp:txXfrm>
    </dsp:sp>
    <dsp:sp modelId="{A529C156-E113-414F-BE21-DFBF9A8421A1}">
      <dsp:nvSpPr>
        <dsp:cNvPr id="0" name=""/>
        <dsp:cNvSpPr/>
      </dsp:nvSpPr>
      <dsp:spPr>
        <a:xfrm>
          <a:off x="0" y="2042385"/>
          <a:ext cx="727286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618F3B5-F8AE-4278-AD55-041E7856928A}">
      <dsp:nvSpPr>
        <dsp:cNvPr id="0" name=""/>
        <dsp:cNvSpPr/>
      </dsp:nvSpPr>
      <dsp:spPr>
        <a:xfrm>
          <a:off x="0" y="2042385"/>
          <a:ext cx="7272868" cy="291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40-year smoking history</a:t>
          </a:r>
          <a:endParaRPr lang="en-US" sz="1400" kern="1200" dirty="0"/>
        </a:p>
      </dsp:txBody>
      <dsp:txXfrm>
        <a:off x="0" y="2042385"/>
        <a:ext cx="7272868" cy="291703"/>
      </dsp:txXfrm>
    </dsp:sp>
    <dsp:sp modelId="{074FC62B-8CF4-4F4B-A05F-F95CEAE96597}">
      <dsp:nvSpPr>
        <dsp:cNvPr id="0" name=""/>
        <dsp:cNvSpPr/>
      </dsp:nvSpPr>
      <dsp:spPr>
        <a:xfrm>
          <a:off x="0" y="2334088"/>
          <a:ext cx="727286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4E52851-2FB9-4F0E-BA3F-0CFF12E26C12}">
      <dsp:nvSpPr>
        <dsp:cNvPr id="0" name=""/>
        <dsp:cNvSpPr/>
      </dsp:nvSpPr>
      <dsp:spPr>
        <a:xfrm>
          <a:off x="0" y="2334088"/>
          <a:ext cx="7272868" cy="291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Occupational fumes</a:t>
          </a:r>
          <a:endParaRPr lang="en-US" sz="1400" kern="1200" dirty="0"/>
        </a:p>
      </dsp:txBody>
      <dsp:txXfrm>
        <a:off x="0" y="2334088"/>
        <a:ext cx="7272868" cy="291703"/>
      </dsp:txXfrm>
    </dsp:sp>
    <dsp:sp modelId="{A57533C5-7514-4194-A774-EB3DDC6C12BE}">
      <dsp:nvSpPr>
        <dsp:cNvPr id="0" name=""/>
        <dsp:cNvSpPr/>
      </dsp:nvSpPr>
      <dsp:spPr>
        <a:xfrm>
          <a:off x="0" y="2625791"/>
          <a:ext cx="727286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24AAE68-FD2F-443A-914E-FCDB58A2400F}">
      <dsp:nvSpPr>
        <dsp:cNvPr id="0" name=""/>
        <dsp:cNvSpPr/>
      </dsp:nvSpPr>
      <dsp:spPr>
        <a:xfrm>
          <a:off x="0" y="2625791"/>
          <a:ext cx="7272868" cy="291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Urban pollution</a:t>
          </a:r>
          <a:endParaRPr lang="en-US" sz="1400" kern="1200"/>
        </a:p>
      </dsp:txBody>
      <dsp:txXfrm>
        <a:off x="0" y="2625791"/>
        <a:ext cx="7272868" cy="291703"/>
      </dsp:txXfrm>
    </dsp:sp>
    <dsp:sp modelId="{AF0A216B-32FB-4D78-A21A-75A388039181}">
      <dsp:nvSpPr>
        <dsp:cNvPr id="0" name=""/>
        <dsp:cNvSpPr/>
      </dsp:nvSpPr>
      <dsp:spPr>
        <a:xfrm>
          <a:off x="0" y="2917494"/>
          <a:ext cx="727286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81684EB-EB42-4698-9EBD-62F9968A3AE5}">
      <dsp:nvSpPr>
        <dsp:cNvPr id="0" name=""/>
        <dsp:cNvSpPr/>
      </dsp:nvSpPr>
      <dsp:spPr>
        <a:xfrm>
          <a:off x="0" y="2917494"/>
          <a:ext cx="7272868" cy="291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0" y="2917494"/>
        <a:ext cx="7272868" cy="291703"/>
      </dsp:txXfrm>
    </dsp:sp>
    <dsp:sp modelId="{EE05B803-1592-4106-B2A1-27477F484158}">
      <dsp:nvSpPr>
        <dsp:cNvPr id="0" name=""/>
        <dsp:cNvSpPr/>
      </dsp:nvSpPr>
      <dsp:spPr>
        <a:xfrm>
          <a:off x="0" y="3209197"/>
          <a:ext cx="727286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476EC26-F3D7-4BA2-AEB9-E340BCCC42AD}">
      <dsp:nvSpPr>
        <dsp:cNvPr id="0" name=""/>
        <dsp:cNvSpPr/>
      </dsp:nvSpPr>
      <dsp:spPr>
        <a:xfrm>
          <a:off x="0" y="3209197"/>
          <a:ext cx="7272868" cy="291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0" y="3209197"/>
        <a:ext cx="7272868" cy="291703"/>
      </dsp:txXfrm>
    </dsp:sp>
    <dsp:sp modelId="{77CDE777-590B-4318-AC9D-1C600D53CD6F}">
      <dsp:nvSpPr>
        <dsp:cNvPr id="0" name=""/>
        <dsp:cNvSpPr/>
      </dsp:nvSpPr>
      <dsp:spPr>
        <a:xfrm>
          <a:off x="0" y="3500900"/>
          <a:ext cx="727286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3A05B71-9137-473E-8B9D-2EFAE2CFCBFC}">
      <dsp:nvSpPr>
        <dsp:cNvPr id="0" name=""/>
        <dsp:cNvSpPr/>
      </dsp:nvSpPr>
      <dsp:spPr>
        <a:xfrm>
          <a:off x="0" y="3500900"/>
          <a:ext cx="7272868" cy="291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NHS (2024),Public Health England (2021)</a:t>
          </a:r>
          <a:endParaRPr lang="en-US" sz="1400" kern="1200"/>
        </a:p>
      </dsp:txBody>
      <dsp:txXfrm>
        <a:off x="0" y="3500900"/>
        <a:ext cx="7272868" cy="2917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57538B-8261-4EFF-BB0A-5292A1411059}">
      <dsp:nvSpPr>
        <dsp:cNvPr id="0" name=""/>
        <dsp:cNvSpPr/>
      </dsp:nvSpPr>
      <dsp:spPr>
        <a:xfrm>
          <a:off x="451000" y="127903"/>
          <a:ext cx="665244" cy="6652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EE5B8-AC23-4E29-821A-C5341E3D04D7}">
      <dsp:nvSpPr>
        <dsp:cNvPr id="0" name=""/>
        <dsp:cNvSpPr/>
      </dsp:nvSpPr>
      <dsp:spPr>
        <a:xfrm>
          <a:off x="44462" y="1029644"/>
          <a:ext cx="1478320" cy="59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Bronchi and bronchioles conduct airflow</a:t>
          </a:r>
          <a:endParaRPr lang="en-US" sz="1300" kern="1200"/>
        </a:p>
      </dsp:txBody>
      <dsp:txXfrm>
        <a:off x="44462" y="1029644"/>
        <a:ext cx="1478320" cy="591328"/>
      </dsp:txXfrm>
    </dsp:sp>
    <dsp:sp modelId="{6508A6E4-8FA8-4906-B6E9-271B1077AB44}">
      <dsp:nvSpPr>
        <dsp:cNvPr id="0" name=""/>
        <dsp:cNvSpPr/>
      </dsp:nvSpPr>
      <dsp:spPr>
        <a:xfrm>
          <a:off x="2188027" y="127903"/>
          <a:ext cx="665244" cy="6652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012CE2-253D-48D7-B83E-82C979A8BDCF}">
      <dsp:nvSpPr>
        <dsp:cNvPr id="0" name=""/>
        <dsp:cNvSpPr/>
      </dsp:nvSpPr>
      <dsp:spPr>
        <a:xfrm>
          <a:off x="1781489" y="1029644"/>
          <a:ext cx="1478320" cy="59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Alveoli enable gas exchange</a:t>
          </a:r>
          <a:endParaRPr lang="en-US" sz="1300" kern="1200"/>
        </a:p>
      </dsp:txBody>
      <dsp:txXfrm>
        <a:off x="1781489" y="1029644"/>
        <a:ext cx="1478320" cy="591328"/>
      </dsp:txXfrm>
    </dsp:sp>
    <dsp:sp modelId="{BCB1EA82-D3C2-48B2-9196-D43929150D3F}">
      <dsp:nvSpPr>
        <dsp:cNvPr id="0" name=""/>
        <dsp:cNvSpPr/>
      </dsp:nvSpPr>
      <dsp:spPr>
        <a:xfrm>
          <a:off x="451000" y="1990552"/>
          <a:ext cx="665244" cy="6652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C507F9-2BE3-45B5-B1C6-DFD72E13FA19}">
      <dsp:nvSpPr>
        <dsp:cNvPr id="0" name=""/>
        <dsp:cNvSpPr/>
      </dsp:nvSpPr>
      <dsp:spPr>
        <a:xfrm>
          <a:off x="44462" y="2892292"/>
          <a:ext cx="1478320" cy="59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Diaphragm and intercostal muscles support ventilation</a:t>
          </a:r>
          <a:endParaRPr lang="en-US" sz="1300" kern="1200"/>
        </a:p>
      </dsp:txBody>
      <dsp:txXfrm>
        <a:off x="44462" y="2892292"/>
        <a:ext cx="1478320" cy="591328"/>
      </dsp:txXfrm>
    </dsp:sp>
    <dsp:sp modelId="{7BEAA24B-015C-44FC-845B-454459969BD9}">
      <dsp:nvSpPr>
        <dsp:cNvPr id="0" name=""/>
        <dsp:cNvSpPr/>
      </dsp:nvSpPr>
      <dsp:spPr>
        <a:xfrm>
          <a:off x="2188027" y="1990552"/>
          <a:ext cx="665244" cy="6652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4A7F2-8748-49FB-A281-4D1EDBC8572F}">
      <dsp:nvSpPr>
        <dsp:cNvPr id="0" name=""/>
        <dsp:cNvSpPr/>
      </dsp:nvSpPr>
      <dsp:spPr>
        <a:xfrm>
          <a:off x="1781489" y="2892292"/>
          <a:ext cx="1478320" cy="59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Elastic recoil allows efficient exhalation</a:t>
          </a:r>
          <a:endParaRPr lang="en-US" sz="1300" kern="1200"/>
        </a:p>
      </dsp:txBody>
      <dsp:txXfrm>
        <a:off x="1781489" y="2892292"/>
        <a:ext cx="1478320" cy="591328"/>
      </dsp:txXfrm>
    </dsp:sp>
    <dsp:sp modelId="{EA3EEB5C-AD10-4D86-93CD-0F0690E306F2}">
      <dsp:nvSpPr>
        <dsp:cNvPr id="0" name=""/>
        <dsp:cNvSpPr/>
      </dsp:nvSpPr>
      <dsp:spPr>
        <a:xfrm>
          <a:off x="1319513" y="3853200"/>
          <a:ext cx="665244" cy="66524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DBFC47-1CF8-49D0-84F8-34572BD94D12}">
      <dsp:nvSpPr>
        <dsp:cNvPr id="0" name=""/>
        <dsp:cNvSpPr/>
      </dsp:nvSpPr>
      <dsp:spPr>
        <a:xfrm>
          <a:off x="912975" y="4754940"/>
          <a:ext cx="1478320" cy="59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Agustí (2018)</a:t>
          </a:r>
          <a:endParaRPr lang="en-US" sz="1300" kern="1200"/>
        </a:p>
      </dsp:txBody>
      <dsp:txXfrm>
        <a:off x="912975" y="4754940"/>
        <a:ext cx="1478320" cy="5913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864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981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4482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247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2290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8310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620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329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052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38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32964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24048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0990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77908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01823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9135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0714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9982707-24A5-4B14-8A8A-38CA9BF5E5B8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4610AD5-568C-49F3-9098-FCC497727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712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4" r:id="rId12"/>
    <p:sldLayoutId id="2147483835" r:id="rId13"/>
    <p:sldLayoutId id="2147483836" r:id="rId14"/>
    <p:sldLayoutId id="2147483837" r:id="rId15"/>
    <p:sldLayoutId id="2147483838" r:id="rId16"/>
    <p:sldLayoutId id="214748383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11" Type="http://schemas.openxmlformats.org/officeDocument/2006/relationships/image" Target="../media/image7.png"/><Relationship Id="rId5" Type="http://schemas.openxmlformats.org/officeDocument/2006/relationships/diagramData" Target="../diagrams/data1.xml"/><Relationship Id="rId10" Type="http://schemas.openxmlformats.org/officeDocument/2006/relationships/image" Target="../media/image9.jpg"/><Relationship Id="rId4" Type="http://schemas.openxmlformats.org/officeDocument/2006/relationships/image" Target="../media/image8.jpe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7.png"/><Relationship Id="rId4" Type="http://schemas.openxmlformats.org/officeDocument/2006/relationships/diagramData" Target="../diagrams/data2.xml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png"/><Relationship Id="rId5" Type="http://schemas.openxmlformats.org/officeDocument/2006/relationships/image" Target="../media/image16.pn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png"/><Relationship Id="rId5" Type="http://schemas.openxmlformats.org/officeDocument/2006/relationships/image" Target="../media/image17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png"/><Relationship Id="rId5" Type="http://schemas.openxmlformats.org/officeDocument/2006/relationships/image" Target="../media/image18.jp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7.png"/><Relationship Id="rId5" Type="http://schemas.openxmlformats.org/officeDocument/2006/relationships/image" Target="../media/image19.jp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7.png"/><Relationship Id="rId5" Type="http://schemas.openxmlformats.org/officeDocument/2006/relationships/image" Target="../media/image20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7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7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7.pn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7.png"/><Relationship Id="rId4" Type="http://schemas.openxmlformats.org/officeDocument/2006/relationships/hyperlink" Target="https://www.nice.org.uk/guidance/ng1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A7316-F3AB-1720-44FA-B8F703AC810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Care Plan for a Fictional Patient with COPD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56AC21-8257-D4A8-5E51-FF4208F415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0720" y="3864074"/>
            <a:ext cx="6815669" cy="1320802"/>
          </a:xfrm>
        </p:spPr>
        <p:txBody>
          <a:bodyPr>
            <a:normAutofit/>
          </a:bodyPr>
          <a:lstStyle/>
          <a:p>
            <a:r>
              <a:rPr lang="en-GB" b="1" dirty="0"/>
              <a:t> Anatomy, Physiology and Evidence Based Care</a:t>
            </a:r>
          </a:p>
          <a:p>
            <a:r>
              <a:rPr lang="en-GB" b="1" dirty="0"/>
              <a:t> Student: Bianca Ioana ,Number 2434786,Module Code BMHP5023 ,Data Sunday 19</a:t>
            </a:r>
            <a:r>
              <a:rPr lang="en-GB" b="1" baseline="30000" dirty="0"/>
              <a:t>th</a:t>
            </a:r>
            <a:r>
              <a:rPr lang="en-GB" b="1" dirty="0"/>
              <a:t> July 2026</a:t>
            </a:r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1866F7-1EFE-591C-D754-05257D1205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020704" y="468442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923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660"/>
    </mc:Choice>
    <mc:Fallback>
      <p:transition spd="slow" advTm="24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6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3B0C0-7DA5-D8AC-5CB8-2DE62301E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185333"/>
          </a:xfrm>
        </p:spPr>
        <p:txBody>
          <a:bodyPr>
            <a:normAutofit/>
          </a:bodyPr>
          <a:lstStyle/>
          <a:p>
            <a:r>
              <a:rPr lang="en-GB"/>
              <a:t>Patient Profile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4E9E2A53-7C86-DD52-9037-5E9640C5FC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357668"/>
              </p:ext>
            </p:extLst>
          </p:nvPr>
        </p:nvGraphicFramePr>
        <p:xfrm>
          <a:off x="4233333" y="1998133"/>
          <a:ext cx="7272868" cy="3793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8768AD65-2748-245C-884C-015B247140F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307" y="3183059"/>
            <a:ext cx="2720881" cy="142166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F6D029-68FF-86D9-F1B4-ED08BA8CBE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226880" y="56745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74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389"/>
    </mc:Choice>
    <mc:Fallback>
      <p:transition spd="slow" advTm="283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38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01906-DA48-17F0-DCEB-513BC32F0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853796"/>
            <a:ext cx="6032738" cy="1288211"/>
          </a:xfrm>
        </p:spPr>
        <p:txBody>
          <a:bodyPr anchor="b">
            <a:normAutofit fontScale="90000"/>
          </a:bodyPr>
          <a:lstStyle/>
          <a:p>
            <a:r>
              <a:rPr lang="en-GB" sz="4000"/>
              <a:t>Anatomy &amp; Physiology of the Respiratory System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42C11B24-F24F-0229-62D7-9348BA5FE4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7684051"/>
              </p:ext>
            </p:extLst>
          </p:nvPr>
        </p:nvGraphicFramePr>
        <p:xfrm>
          <a:off x="8266006" y="743803"/>
          <a:ext cx="3304272" cy="5474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A847C41-F5E8-F0E2-0F2B-425412A7859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0717" y="705531"/>
            <a:ext cx="2680544" cy="3527033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16BEDE-7FF2-5094-5C70-278E3B945E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826647" y="555443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021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948"/>
    </mc:Choice>
    <mc:Fallback>
      <p:transition spd="slow" advTm="259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9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26468-6A9E-8F51-AB2F-2DAFFD647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185333"/>
          </a:xfrm>
        </p:spPr>
        <p:txBody>
          <a:bodyPr>
            <a:normAutofit/>
          </a:bodyPr>
          <a:lstStyle/>
          <a:p>
            <a:r>
              <a:rPr lang="en-GB"/>
              <a:t>COPD Impact on the Respiratory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8C092-97D4-5478-9EF8-0D40ABB81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3333" y="1998133"/>
            <a:ext cx="7272868" cy="3793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b="1" dirty="0">
                <a:effectLst/>
                <a:latin typeface="Aptos Black" panose="020B0004020202020204" pitchFamily="34" charset="0"/>
              </a:rPr>
              <a:t>Structural changes:</a:t>
            </a:r>
            <a:endParaRPr lang="en-GB" sz="1700" b="1" dirty="0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effectLst/>
                <a:latin typeface="Aptos Black" panose="020B0004020202020204" pitchFamily="34" charset="0"/>
              </a:rPr>
              <a:t>Narrowed airways</a:t>
            </a:r>
            <a:endParaRPr lang="en-GB" sz="1700" b="1" dirty="0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effectLst/>
                <a:latin typeface="Aptos Black" panose="020B0004020202020204" pitchFamily="34" charset="0"/>
              </a:rPr>
              <a:t>Damaged alveoli</a:t>
            </a:r>
            <a:endParaRPr lang="en-GB" sz="1700" b="1" dirty="0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effectLst/>
                <a:latin typeface="Aptos Black" panose="020B0004020202020204" pitchFamily="34" charset="0"/>
              </a:rPr>
              <a:t>Mucus hypersecretion</a:t>
            </a:r>
            <a:endParaRPr lang="en-GB" sz="1700" b="1" dirty="0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effectLst/>
                <a:latin typeface="Aptos Black" panose="020B0004020202020204" pitchFamily="34" charset="0"/>
              </a:rPr>
              <a:t>Functional changes:</a:t>
            </a:r>
            <a:endParaRPr lang="en-GB" sz="1700" b="1" dirty="0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effectLst/>
                <a:latin typeface="Aptos Black" panose="020B0004020202020204" pitchFamily="34" charset="0"/>
              </a:rPr>
              <a:t>Air trapping</a:t>
            </a:r>
            <a:endParaRPr lang="en-GB" sz="1700" b="1" dirty="0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effectLst/>
                <a:latin typeface="Aptos Black" panose="020B0004020202020204" pitchFamily="34" charset="0"/>
              </a:rPr>
              <a:t>Reduced gas exchange</a:t>
            </a:r>
            <a:endParaRPr lang="en-GB" sz="1700" b="1" dirty="0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effectLst/>
                <a:latin typeface="Aptos Black" panose="020B0004020202020204" pitchFamily="34" charset="0"/>
              </a:rPr>
              <a:t>Breathlessness</a:t>
            </a:r>
            <a:endParaRPr lang="en-GB" sz="1700" b="1" dirty="0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effectLst/>
                <a:latin typeface="Aptos Black" panose="020B0004020202020204" pitchFamily="34" charset="0"/>
              </a:rPr>
              <a:t>Chronic cough</a:t>
            </a:r>
            <a:endParaRPr lang="en-GB" sz="1700" b="1" dirty="0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latin typeface="Aptos Black" panose="020B0004020202020204" pitchFamily="34" charset="0"/>
              </a:rPr>
              <a:t> Lopez‑Campos et al. (2016),GOLD (2024)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E41FD3-5786-1709-B540-28E89AA729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307" y="2968790"/>
            <a:ext cx="2720881" cy="185019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48474E-F497-7D09-51EC-D1A33CC242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35326" y="55475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172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487"/>
    </mc:Choice>
    <mc:Fallback>
      <p:transition spd="slow" advTm="244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48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BA021-1F57-E4D7-9C51-B66C55DB7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4278928" cy="1752599"/>
          </a:xfrm>
        </p:spPr>
        <p:txBody>
          <a:bodyPr>
            <a:normAutofit/>
          </a:bodyPr>
          <a:lstStyle/>
          <a:p>
            <a:r>
              <a:rPr lang="en-GB"/>
              <a:t>Pathophysiology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6F826-8913-F379-1B96-78F1EACF0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4278929" cy="3124201"/>
          </a:xfrm>
        </p:spPr>
        <p:txBody>
          <a:bodyPr>
            <a:normAutofit/>
          </a:bodyPr>
          <a:lstStyle/>
          <a:p>
            <a:r>
              <a:rPr lang="en-GB" sz="2000" b="1" dirty="0">
                <a:effectLst/>
                <a:latin typeface="Aptos Black" panose="020B0004020202020204" pitchFamily="34" charset="0"/>
              </a:rPr>
              <a:t>Long-term irritant exposure → chronic inflammation</a:t>
            </a:r>
            <a:endParaRPr lang="en-GB" sz="2000" b="1" dirty="0">
              <a:latin typeface="Aptos Black" panose="020B0004020202020204" pitchFamily="34" charset="0"/>
            </a:endParaRPr>
          </a:p>
          <a:p>
            <a:r>
              <a:rPr lang="en-GB" sz="2000" b="1" dirty="0">
                <a:effectLst/>
                <a:latin typeface="Aptos Black" panose="020B0004020202020204" pitchFamily="34" charset="0"/>
              </a:rPr>
              <a:t>Cilia damage → impaired mucus clearance</a:t>
            </a:r>
            <a:endParaRPr lang="en-GB" sz="2000" b="1" dirty="0">
              <a:latin typeface="Aptos Black" panose="020B0004020202020204" pitchFamily="34" charset="0"/>
            </a:endParaRPr>
          </a:p>
          <a:p>
            <a:r>
              <a:rPr lang="en-GB" sz="2000" b="1" dirty="0">
                <a:effectLst/>
                <a:latin typeface="Aptos Black" panose="020B0004020202020204" pitchFamily="34" charset="0"/>
              </a:rPr>
              <a:t>Alveolar destruction (emphysema)</a:t>
            </a:r>
            <a:endParaRPr lang="en-GB" sz="2000" b="1" dirty="0">
              <a:latin typeface="Aptos Black" panose="020B0004020202020204" pitchFamily="34" charset="0"/>
            </a:endParaRPr>
          </a:p>
          <a:p>
            <a:r>
              <a:rPr lang="en-GB" sz="2000" b="1" dirty="0">
                <a:effectLst/>
                <a:latin typeface="Aptos Black" panose="020B0004020202020204" pitchFamily="34" charset="0"/>
              </a:rPr>
              <a:t>Irreversible airflow limitation</a:t>
            </a:r>
            <a:endParaRPr lang="en-GB" sz="2000" b="1" dirty="0">
              <a:latin typeface="Aptos Black" panose="020B0004020202020204" pitchFamily="34" charset="0"/>
            </a:endParaRPr>
          </a:p>
          <a:p>
            <a:r>
              <a:rPr lang="en-GB" sz="2000" b="1" dirty="0">
                <a:latin typeface="Aptos Black" panose="020B0004020202020204" pitchFamily="34" charset="0"/>
              </a:rPr>
              <a:t> Agustí (2018), GOLD (2024)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8FB444-DE5A-5ABF-1A97-072E81883B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93" r="-2" b="6270"/>
          <a:stretch>
            <a:fillRect/>
          </a:stretch>
        </p:blipFill>
        <p:spPr>
          <a:xfrm>
            <a:off x="6434407" y="1011765"/>
            <a:ext cx="4744154" cy="4546708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889117-9936-5EDB-20E3-8D8D0FEA58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836480" y="574941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267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751"/>
    </mc:Choice>
    <mc:Fallback>
      <p:transition spd="slow" advTm="207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75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41D58-E3F2-08F5-5E98-0C88866E8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2566579" cy="5538019"/>
          </a:xfrm>
        </p:spPr>
        <p:txBody>
          <a:bodyPr>
            <a:normAutofit/>
          </a:bodyPr>
          <a:lstStyle/>
          <a:p>
            <a:r>
              <a:rPr lang="en-GB"/>
              <a:t>Diagnosis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C917F-F045-F52D-4D94-5D92DD0C8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927" y="612057"/>
            <a:ext cx="7152608" cy="375346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b="1">
                <a:effectLst/>
                <a:latin typeface="Aptos Black" panose="020B0004020202020204" pitchFamily="34" charset="0"/>
              </a:rPr>
              <a:t>Symptoms:</a:t>
            </a:r>
            <a:endParaRPr lang="en-GB" sz="13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300" b="1">
                <a:effectLst/>
                <a:latin typeface="Aptos Black" panose="020B0004020202020204" pitchFamily="34" charset="0"/>
              </a:rPr>
              <a:t>Dyspnoea</a:t>
            </a:r>
            <a:endParaRPr lang="en-GB" sz="13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300" b="1">
                <a:effectLst/>
                <a:latin typeface="Aptos Black" panose="020B0004020202020204" pitchFamily="34" charset="0"/>
              </a:rPr>
              <a:t>Chronic cough</a:t>
            </a:r>
            <a:endParaRPr lang="en-GB" sz="13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300" b="1">
                <a:effectLst/>
                <a:latin typeface="Aptos Black" panose="020B0004020202020204" pitchFamily="34" charset="0"/>
              </a:rPr>
              <a:t>Wheezing</a:t>
            </a:r>
            <a:endParaRPr lang="en-GB" sz="13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300" b="1">
                <a:effectLst/>
                <a:latin typeface="Aptos Black" panose="020B0004020202020204" pitchFamily="34" charset="0"/>
              </a:rPr>
              <a:t>Sputum</a:t>
            </a:r>
            <a:endParaRPr lang="en-GB" sz="13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300" b="1">
                <a:effectLst/>
                <a:latin typeface="Aptos Black" panose="020B0004020202020204" pitchFamily="34" charset="0"/>
              </a:rPr>
              <a:t>Diagnostic tools:</a:t>
            </a:r>
            <a:endParaRPr lang="en-GB" sz="13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300" b="1">
                <a:effectLst/>
                <a:latin typeface="Aptos Black" panose="020B0004020202020204" pitchFamily="34" charset="0"/>
              </a:rPr>
              <a:t>Spirometry (FEV1/FVC &lt; 0.7)</a:t>
            </a:r>
            <a:endParaRPr lang="en-GB" sz="13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300" b="1">
                <a:effectLst/>
                <a:latin typeface="Aptos Black" panose="020B0004020202020204" pitchFamily="34" charset="0"/>
              </a:rPr>
              <a:t>Pulse oximetry</a:t>
            </a:r>
            <a:endParaRPr lang="en-GB" sz="13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300" b="1">
                <a:effectLst/>
                <a:latin typeface="Aptos Black" panose="020B0004020202020204" pitchFamily="34" charset="0"/>
              </a:rPr>
              <a:t>Chest X-ray</a:t>
            </a:r>
            <a:endParaRPr lang="en-GB" sz="13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300" b="1">
                <a:effectLst/>
                <a:latin typeface="Aptos Black" panose="020B0004020202020204" pitchFamily="34" charset="0"/>
              </a:rPr>
              <a:t>CAT score</a:t>
            </a:r>
            <a:endParaRPr lang="en-GB" sz="13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300" b="1">
                <a:effectLst/>
                <a:latin typeface="Aptos Black" panose="020B0004020202020204" pitchFamily="34" charset="0"/>
              </a:rPr>
              <a:t>MRC Dyspnoea Scale</a:t>
            </a:r>
          </a:p>
          <a:p>
            <a:pPr>
              <a:lnSpc>
                <a:spcPct val="90000"/>
              </a:lnSpc>
            </a:pPr>
            <a:r>
              <a:rPr lang="en-GB" sz="1300" b="1">
                <a:latin typeface="Aptos Black" panose="020B0004020202020204" pitchFamily="34" charset="0"/>
              </a:rPr>
              <a:t>NICE (2018), NHS (2024)</a:t>
            </a:r>
          </a:p>
          <a:p>
            <a:pPr>
              <a:lnSpc>
                <a:spcPct val="90000"/>
              </a:lnSpc>
            </a:pPr>
            <a:endParaRPr lang="en-GB" sz="1300" b="1">
              <a:latin typeface="Aptos Black" panose="020B00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B9EB74-76B9-6A88-939D-9067842A47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037" y="4553084"/>
            <a:ext cx="3289711" cy="168597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003D36-0AFF-BE29-33A4-D60CB8043A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83964" y="555409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637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708"/>
    </mc:Choice>
    <mc:Fallback>
      <p:transition spd="slow" advTm="227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78A64-93B9-8E4B-1D63-B8B33A8C2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3496" y="685800"/>
            <a:ext cx="2543201" cy="1752599"/>
          </a:xfrm>
        </p:spPr>
        <p:txBody>
          <a:bodyPr anchor="b">
            <a:normAutofit/>
          </a:bodyPr>
          <a:lstStyle/>
          <a:p>
            <a:pPr algn="l"/>
            <a:r>
              <a:rPr lang="en-GB" sz="3200"/>
              <a:t>Treatment 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99C62EC-2FE5-788B-60F1-3FD1AAD05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2812387" cy="312420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 b="1">
                <a:effectLst/>
                <a:latin typeface="Aptos Black" panose="020B0004020202020204" pitchFamily="34" charset="0"/>
              </a:rPr>
              <a:t>Pharmacological:</a:t>
            </a:r>
            <a:endParaRPr lang="en-GB" sz="11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>
                <a:effectLst/>
                <a:latin typeface="Aptos Black" panose="020B0004020202020204" pitchFamily="34" charset="0"/>
              </a:rPr>
              <a:t>SABA/SAMA</a:t>
            </a:r>
            <a:endParaRPr lang="en-GB" sz="11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>
                <a:effectLst/>
                <a:latin typeface="Aptos Black" panose="020B0004020202020204" pitchFamily="34" charset="0"/>
              </a:rPr>
              <a:t>LABA/LAMA</a:t>
            </a:r>
            <a:endParaRPr lang="en-GB" sz="11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>
                <a:effectLst/>
                <a:latin typeface="Aptos Black" panose="020B0004020202020204" pitchFamily="34" charset="0"/>
              </a:rPr>
              <a:t>ICS for frequent exacerbations</a:t>
            </a:r>
            <a:endParaRPr lang="en-GB" sz="11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>
                <a:effectLst/>
                <a:latin typeface="Aptos Black" panose="020B0004020202020204" pitchFamily="34" charset="0"/>
              </a:rPr>
              <a:t>Flu &amp; pneumococcal vaccines</a:t>
            </a:r>
            <a:endParaRPr lang="en-GB" sz="11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>
                <a:effectLst/>
                <a:latin typeface="Aptos Black" panose="020B0004020202020204" pitchFamily="34" charset="0"/>
              </a:rPr>
              <a:t>Non-pharmacological:</a:t>
            </a:r>
            <a:endParaRPr lang="en-GB" sz="11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>
                <a:effectLst/>
                <a:latin typeface="Aptos Black" panose="020B0004020202020204" pitchFamily="34" charset="0"/>
              </a:rPr>
              <a:t>Pulmonary rehabilitation</a:t>
            </a:r>
            <a:endParaRPr lang="en-GB" sz="11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>
                <a:effectLst/>
                <a:latin typeface="Aptos Black" panose="020B0004020202020204" pitchFamily="34" charset="0"/>
              </a:rPr>
              <a:t>Smoking cessation</a:t>
            </a:r>
            <a:endParaRPr lang="en-GB" sz="11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>
                <a:effectLst/>
                <a:latin typeface="Aptos Black" panose="020B0004020202020204" pitchFamily="34" charset="0"/>
              </a:rPr>
              <a:t>Oxygen therapy (if indicated)</a:t>
            </a:r>
            <a:endParaRPr lang="en-GB" sz="11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>
                <a:effectLst/>
                <a:latin typeface="Aptos Black" panose="020B0004020202020204" pitchFamily="34" charset="0"/>
              </a:rPr>
              <a:t>Nutritional support</a:t>
            </a:r>
            <a:endParaRPr lang="en-GB" sz="1100" b="1">
              <a:latin typeface="Aptos Black" panose="020B00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>
                <a:latin typeface="Aptos Black" panose="020B0004020202020204" pitchFamily="34" charset="0"/>
              </a:rPr>
              <a:t>NICE (2018),Spruit et al. (2013)</a:t>
            </a:r>
            <a:endParaRPr lang="en-GB" sz="1100" b="1" dirty="0">
              <a:latin typeface="Aptos Black" panose="020B00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B23267F-FB97-B8CE-FAE6-BA193122E0D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72" r="-3" b="-3"/>
          <a:stretch>
            <a:fillRect/>
          </a:stretch>
        </p:blipFill>
        <p:spPr>
          <a:xfrm>
            <a:off x="4941202" y="1011765"/>
            <a:ext cx="6237359" cy="4546708"/>
          </a:xfrm>
          <a:prstGeom prst="rect">
            <a:avLst/>
          </a:prstGeom>
        </p:spPr>
      </p:pic>
      <p:pic>
        <p:nvPicPr>
          <p:cNvPr id="2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EE7B79-CD91-2E88-08D0-07CB057912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34879" y="56819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609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141"/>
    </mc:Choice>
    <mc:Fallback>
      <p:transition spd="slow" advTm="241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4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922B8-58DE-D301-85B6-4CD63D571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185333"/>
          </a:xfrm>
        </p:spPr>
        <p:txBody>
          <a:bodyPr>
            <a:normAutofit/>
          </a:bodyPr>
          <a:lstStyle/>
          <a:p>
            <a:r>
              <a:rPr lang="en-GB"/>
              <a:t>Lifestyle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8EA56-2CFE-77A2-B323-B29FC62E0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1998133"/>
            <a:ext cx="6855356" cy="3793067"/>
          </a:xfrm>
        </p:spPr>
        <p:txBody>
          <a:bodyPr>
            <a:normAutofit/>
          </a:bodyPr>
          <a:lstStyle/>
          <a:p>
            <a:r>
              <a:rPr lang="en-GB" b="1">
                <a:effectLst/>
                <a:latin typeface="Aptos Black" panose="020B0004020202020204" pitchFamily="34" charset="0"/>
              </a:rPr>
              <a:t>Smoking cessation support</a:t>
            </a:r>
            <a:endParaRPr lang="en-GB" b="1">
              <a:latin typeface="Aptos Black" panose="020B0004020202020204" pitchFamily="34" charset="0"/>
            </a:endParaRPr>
          </a:p>
          <a:p>
            <a:r>
              <a:rPr lang="en-GB" b="1">
                <a:effectLst/>
                <a:latin typeface="Aptos Black" panose="020B0004020202020204" pitchFamily="34" charset="0"/>
              </a:rPr>
              <a:t>Daily walking &amp; pulmonary rehab</a:t>
            </a:r>
            <a:endParaRPr lang="en-GB" b="1">
              <a:latin typeface="Aptos Black" panose="020B0004020202020204" pitchFamily="34" charset="0"/>
            </a:endParaRPr>
          </a:p>
          <a:p>
            <a:r>
              <a:rPr lang="en-GB" b="1">
                <a:effectLst/>
                <a:latin typeface="Aptos Black" panose="020B0004020202020204" pitchFamily="34" charset="0"/>
              </a:rPr>
              <a:t>Breathing exercises</a:t>
            </a:r>
            <a:endParaRPr lang="en-GB" b="1">
              <a:latin typeface="Aptos Black" panose="020B0004020202020204" pitchFamily="34" charset="0"/>
            </a:endParaRPr>
          </a:p>
          <a:p>
            <a:r>
              <a:rPr lang="en-GB" b="1">
                <a:effectLst/>
                <a:latin typeface="Aptos Black" panose="020B0004020202020204" pitchFamily="34" charset="0"/>
              </a:rPr>
              <a:t>Balanced diet &amp; weight management</a:t>
            </a:r>
            <a:endParaRPr lang="en-GB" b="1">
              <a:latin typeface="Aptos Black" panose="020B0004020202020204" pitchFamily="34" charset="0"/>
            </a:endParaRPr>
          </a:p>
          <a:p>
            <a:r>
              <a:rPr lang="en-GB" b="1">
                <a:latin typeface="Aptos Black" panose="020B0004020202020204" pitchFamily="34" charset="0"/>
              </a:rPr>
              <a:t>Reduce home pollutants</a:t>
            </a:r>
          </a:p>
          <a:p>
            <a:r>
              <a:rPr lang="en-GB" b="1">
                <a:latin typeface="Aptos Black" panose="020B0004020202020204" pitchFamily="34" charset="0"/>
              </a:rPr>
              <a:t>British Lung Foundation (2023), Spruit et al. (2013).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CF04AE-3FA0-9DF6-0AC7-485C42BBABB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3" r="-2" b="-2"/>
          <a:stretch>
            <a:fillRect/>
          </a:stretch>
        </p:blipFill>
        <p:spPr>
          <a:xfrm>
            <a:off x="8785907" y="2543931"/>
            <a:ext cx="2717116" cy="269991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2B1A65-E10C-69F8-7277-96945FBBE7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24971" y="567296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328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827"/>
    </mc:Choice>
    <mc:Fallback>
      <p:transition spd="slow" advTm="208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82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AD4A6-147E-E057-06C2-D55B03956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Monitoring &amp;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5E0B3-5417-6BB0-F8A0-68407D7D50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effectLst/>
                <a:latin typeface="Aptos Black" panose="020B0004020202020204" pitchFamily="34" charset="0"/>
              </a:rPr>
              <a:t>Annual COPD review</a:t>
            </a:r>
            <a:endParaRPr lang="en-GB" b="1" dirty="0">
              <a:latin typeface="Aptos Black" panose="020B0004020202020204" pitchFamily="34" charset="0"/>
            </a:endParaRPr>
          </a:p>
          <a:p>
            <a:r>
              <a:rPr lang="en-GB" b="1" dirty="0">
                <a:effectLst/>
                <a:latin typeface="Aptos Black" panose="020B0004020202020204" pitchFamily="34" charset="0"/>
              </a:rPr>
              <a:t>Spirometry</a:t>
            </a:r>
            <a:endParaRPr lang="en-GB" b="1" dirty="0">
              <a:latin typeface="Aptos Black" panose="020B0004020202020204" pitchFamily="34" charset="0"/>
            </a:endParaRPr>
          </a:p>
          <a:p>
            <a:r>
              <a:rPr lang="en-GB" b="1" dirty="0">
                <a:effectLst/>
                <a:latin typeface="Aptos Black" panose="020B0004020202020204" pitchFamily="34" charset="0"/>
              </a:rPr>
              <a:t>CAT score monitoring</a:t>
            </a:r>
            <a:endParaRPr lang="en-GB" b="1" dirty="0">
              <a:latin typeface="Aptos Black" panose="020B0004020202020204" pitchFamily="34" charset="0"/>
            </a:endParaRPr>
          </a:p>
          <a:p>
            <a:r>
              <a:rPr lang="en-GB" b="1" dirty="0">
                <a:effectLst/>
                <a:latin typeface="Aptos Black" panose="020B0004020202020204" pitchFamily="34" charset="0"/>
              </a:rPr>
              <a:t>Medication adherence checks</a:t>
            </a:r>
            <a:endParaRPr lang="en-GB" b="1" dirty="0">
              <a:latin typeface="Aptos Black" panose="020B0004020202020204" pitchFamily="34" charset="0"/>
            </a:endParaRPr>
          </a:p>
          <a:p>
            <a:r>
              <a:rPr lang="en-GB" b="1" dirty="0">
                <a:effectLst/>
                <a:latin typeface="Aptos Black" panose="020B0004020202020204" pitchFamily="34" charset="0"/>
              </a:rPr>
              <a:t>MDT involvement</a:t>
            </a:r>
            <a:endParaRPr lang="en-GB" b="1" dirty="0">
              <a:latin typeface="Aptos Black" panose="020B0004020202020204" pitchFamily="34" charset="0"/>
            </a:endParaRPr>
          </a:p>
          <a:p>
            <a:r>
              <a:rPr lang="en-GB" b="1" dirty="0">
                <a:effectLst/>
                <a:latin typeface="Aptos Black" panose="020B0004020202020204" pitchFamily="34" charset="0"/>
              </a:rPr>
              <a:t>Crisis plan &amp; advance care planning</a:t>
            </a:r>
            <a:endParaRPr lang="en-GB" b="1" dirty="0">
              <a:latin typeface="Aptos Black" panose="020B0004020202020204" pitchFamily="34" charset="0"/>
            </a:endParaRPr>
          </a:p>
          <a:p>
            <a:r>
              <a:rPr lang="en-GB" b="1" dirty="0">
                <a:latin typeface="Aptos Black" panose="020B0004020202020204" pitchFamily="34" charset="0"/>
              </a:rPr>
              <a:t>NICE (2018),GOLD (2024)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881B57-742D-A65D-4F81-530E8A79A6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7962" y="2913025"/>
            <a:ext cx="3920645" cy="2632147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C8CC2A5-FD54-E4CF-28B9-61763912AC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96597" y="574459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508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224"/>
    </mc:Choice>
    <mc:Fallback>
      <p:transition spd="slow" advTm="24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1C94D-4FC7-C79E-73CE-BC7B44442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GB" sz="4800" dirty="0"/>
              <a:t>Communication and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96190-0E89-299A-3624-B0E3B6DFA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effectLst/>
                <a:latin typeface="Aptos Black" panose="020B0004020202020204" pitchFamily="34" charset="0"/>
              </a:rPr>
              <a:t>Communication: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ptos Black" panose="020B0004020202020204" pitchFamily="34" charset="0"/>
            </a:endParaRP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effectLst/>
                <a:latin typeface="Aptos Black" panose="020B0004020202020204" pitchFamily="34" charset="0"/>
              </a:rPr>
              <a:t>Clear language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ptos Black" panose="020B0004020202020204" pitchFamily="34" charset="0"/>
            </a:endParaRP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effectLst/>
                <a:latin typeface="Aptos Black" panose="020B0004020202020204" pitchFamily="34" charset="0"/>
              </a:rPr>
              <a:t>Teach-back method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ptos Black" panose="020B0004020202020204" pitchFamily="34" charset="0"/>
            </a:endParaRP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effectLst/>
                <a:latin typeface="Aptos Black" panose="020B0004020202020204" pitchFamily="34" charset="0"/>
              </a:rPr>
              <a:t>Written plan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ptos Black" panose="020B0004020202020204" pitchFamily="34" charset="0"/>
            </a:endParaRP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effectLst/>
                <a:latin typeface="Aptos Black" panose="020B0004020202020204" pitchFamily="34" charset="0"/>
              </a:rPr>
              <a:t>Ethics: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ptos Black" panose="020B0004020202020204" pitchFamily="34" charset="0"/>
            </a:endParaRP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effectLst/>
                <a:latin typeface="Aptos Black" panose="020B0004020202020204" pitchFamily="34" charset="0"/>
              </a:rPr>
              <a:t>Autonomy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ptos Black" panose="020B0004020202020204" pitchFamily="34" charset="0"/>
            </a:endParaRP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effectLst/>
                <a:latin typeface="Aptos Black" panose="020B0004020202020204" pitchFamily="34" charset="0"/>
              </a:rPr>
              <a:t>Informed consent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ptos Black" panose="020B0004020202020204" pitchFamily="34" charset="0"/>
            </a:endParaRP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effectLst/>
                <a:latin typeface="Aptos Black" panose="020B0004020202020204" pitchFamily="34" charset="0"/>
              </a:rPr>
              <a:t>Confidentiality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ptos Black" panose="020B0004020202020204" pitchFamily="34" charset="0"/>
            </a:endParaRP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effectLst/>
                <a:latin typeface="Aptos Black" panose="020B0004020202020204" pitchFamily="34" charset="0"/>
              </a:rPr>
              <a:t>Shared decision-making</a:t>
            </a:r>
          </a:p>
          <a:p>
            <a:r>
              <a:rPr lang="en-GB" sz="2000" b="1" dirty="0">
                <a:latin typeface="Aptos Black" panose="020B0004020202020204" pitchFamily="34" charset="0"/>
              </a:rPr>
              <a:t> NICE(2018).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ptos Black" panose="020B0004020202020204" pitchFamily="34" charset="0"/>
            </a:endParaRPr>
          </a:p>
          <a:p>
            <a:endParaRPr lang="en-GB" sz="2000" b="1" dirty="0">
              <a:solidFill>
                <a:schemeClr val="tx1">
                  <a:alpha val="8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491679-332C-32F9-D420-4E6EA6BD64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6B325A-CA75-BCD9-9E5C-C1817CAC40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24971" y="566225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012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459"/>
    </mc:Choice>
    <mc:Fallback>
      <p:transition spd="slow" advTm="164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5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C3EAB-E682-2D8B-8361-ED60976A5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B4EA1-C0ED-CCB0-8A7A-4E400D873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2194102"/>
            <a:ext cx="4140013" cy="3908586"/>
          </a:xfrm>
        </p:spPr>
        <p:txBody>
          <a:bodyPr>
            <a:normAutofit/>
          </a:bodyPr>
          <a:lstStyle/>
          <a:p>
            <a:r>
              <a:rPr lang="en-GB" sz="2000" dirty="0">
                <a:effectLst/>
                <a:latin typeface="Aptos Black" panose="020B0004020202020204" pitchFamily="34" charset="0"/>
              </a:rPr>
              <a:t>COPD causes structural and functional lung changes</a:t>
            </a:r>
            <a:endParaRPr lang="en-GB" sz="2000" dirty="0">
              <a:latin typeface="Aptos Black" panose="020B0004020202020204" pitchFamily="34" charset="0"/>
            </a:endParaRPr>
          </a:p>
          <a:p>
            <a:r>
              <a:rPr lang="en-GB" sz="2000" dirty="0">
                <a:effectLst/>
                <a:latin typeface="Aptos Black" panose="020B0004020202020204" pitchFamily="34" charset="0"/>
              </a:rPr>
              <a:t>Diagnosis relies on spirometry</a:t>
            </a:r>
            <a:endParaRPr lang="en-GB" sz="2000" dirty="0">
              <a:latin typeface="Aptos Black" panose="020B0004020202020204" pitchFamily="34" charset="0"/>
            </a:endParaRPr>
          </a:p>
          <a:p>
            <a:r>
              <a:rPr lang="en-GB" sz="2000" dirty="0">
                <a:effectLst/>
                <a:latin typeface="Aptos Black" panose="020B0004020202020204" pitchFamily="34" charset="0"/>
              </a:rPr>
              <a:t>Treatment includes medication + lifestyle changes</a:t>
            </a:r>
            <a:endParaRPr lang="en-GB" sz="2000" dirty="0">
              <a:latin typeface="Aptos Black" panose="020B0004020202020204" pitchFamily="34" charset="0"/>
            </a:endParaRPr>
          </a:p>
          <a:p>
            <a:r>
              <a:rPr lang="en-GB" sz="2000" dirty="0">
                <a:effectLst/>
                <a:latin typeface="Aptos Black" panose="020B0004020202020204" pitchFamily="34" charset="0"/>
              </a:rPr>
              <a:t>MDT involvement is essential</a:t>
            </a:r>
            <a:endParaRPr lang="en-GB" sz="2000" dirty="0">
              <a:latin typeface="Aptos Black" panose="020B0004020202020204" pitchFamily="34" charset="0"/>
            </a:endParaRPr>
          </a:p>
          <a:p>
            <a:r>
              <a:rPr lang="en-GB" sz="2000" dirty="0">
                <a:effectLst/>
                <a:latin typeface="Aptos Black" panose="020B0004020202020204" pitchFamily="34" charset="0"/>
              </a:rPr>
              <a:t>Care follows NICE guidelines</a:t>
            </a:r>
            <a:endParaRPr lang="en-GB" sz="2000" dirty="0">
              <a:latin typeface="Aptos Black" panose="020B0004020202020204" pitchFamily="34" charset="0"/>
            </a:endParaRPr>
          </a:p>
          <a:p>
            <a:endParaRPr lang="en-GB" sz="2000" dirty="0">
              <a:latin typeface="Aptos Black" panose="020B00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5AAAAF-A6CF-9066-F38B-6FD8CD39BD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632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EE2AF0-C45A-836B-2766-60A82113D4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73115" y="56153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16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52"/>
    </mc:Choice>
    <mc:Fallback>
      <p:transition spd="slow" advTm="190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19C10-CB70-4C3C-CB8B-59957518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3D7A8-924D-9FE5-F21A-F79527EDAA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>
                <a:effectLst/>
              </a:rPr>
              <a:t>NICE (2018) </a:t>
            </a:r>
            <a:r>
              <a:rPr lang="en-GB" i="1" dirty="0">
                <a:effectLst/>
              </a:rPr>
              <a:t>Chronic obstructive pulmonary disease in over 16s: diagnosis and management (NG115).</a:t>
            </a:r>
            <a:r>
              <a:rPr lang="en-GB" dirty="0">
                <a:effectLst/>
              </a:rPr>
              <a:t> London: National Institute for Health and Care Excellence. Available at: </a:t>
            </a:r>
            <a:r>
              <a:rPr lang="en-GB" dirty="0">
                <a:effectLst/>
                <a:hlinkClick r:id="rId4"/>
              </a:rPr>
              <a:t>https://www.nice.org.uk/guidance/ng115</a:t>
            </a:r>
            <a:endParaRPr lang="en-GB" dirty="0"/>
          </a:p>
          <a:p>
            <a:r>
              <a:rPr lang="en-GB" dirty="0">
                <a:effectLst/>
              </a:rPr>
              <a:t>NHS (2024) </a:t>
            </a:r>
            <a:r>
              <a:rPr lang="en-GB" i="1" dirty="0">
                <a:effectLst/>
              </a:rPr>
              <a:t>Chronic obstructive pulmonary disease (COPD).</a:t>
            </a:r>
            <a:r>
              <a:rPr lang="en-GB" dirty="0">
                <a:effectLst/>
              </a:rPr>
              <a:t> Available at: </a:t>
            </a:r>
            <a:r>
              <a:rPr lang="en-GB" dirty="0"/>
              <a:t>https://www.nhs.uk/conditions/chronic-obstructive-pulmonary-disease-copd/</a:t>
            </a:r>
            <a:r>
              <a:rPr lang="en-GB" dirty="0">
                <a:effectLst/>
              </a:rPr>
              <a:t> </a:t>
            </a:r>
            <a:endParaRPr lang="en-GB" dirty="0"/>
          </a:p>
          <a:p>
            <a:r>
              <a:rPr lang="en-GB" dirty="0">
                <a:effectLst/>
              </a:rPr>
              <a:t>Public Health England (2021) </a:t>
            </a:r>
            <a:r>
              <a:rPr lang="en-GB" i="1" dirty="0">
                <a:effectLst/>
              </a:rPr>
              <a:t>Smoking and disease factsheets.</a:t>
            </a:r>
            <a:r>
              <a:rPr lang="en-GB" dirty="0">
                <a:effectLst/>
              </a:rPr>
              <a:t> Available at: </a:t>
            </a:r>
            <a:r>
              <a:rPr lang="en-GB" dirty="0"/>
              <a:t>https://www.gov.uk/government/publications/smoking-and-disease-factsheets</a:t>
            </a:r>
            <a:r>
              <a:rPr lang="en-GB" dirty="0">
                <a:effectLst/>
              </a:rPr>
              <a:t> </a:t>
            </a:r>
            <a:endParaRPr lang="en-GB" dirty="0"/>
          </a:p>
          <a:p>
            <a:r>
              <a:rPr lang="en-GB" dirty="0">
                <a:effectLst/>
              </a:rPr>
              <a:t>GOLD (2024) </a:t>
            </a:r>
            <a:r>
              <a:rPr lang="en-GB" i="1" dirty="0">
                <a:effectLst/>
              </a:rPr>
              <a:t>Global strategy for the diagnosis, management, and prevention of COPD.</a:t>
            </a:r>
            <a:r>
              <a:rPr lang="en-GB" dirty="0">
                <a:effectLst/>
              </a:rPr>
              <a:t> Available at: </a:t>
            </a:r>
            <a:r>
              <a:rPr lang="en-GB" dirty="0"/>
              <a:t>https://goldcopd.org/wp-content/uploads/2024/02/GOLD-2024-Report.pdf</a:t>
            </a:r>
            <a:r>
              <a:rPr lang="en-GB" dirty="0">
                <a:effectLst/>
              </a:rPr>
              <a:t> </a:t>
            </a:r>
            <a:endParaRPr lang="en-GB" dirty="0"/>
          </a:p>
          <a:p>
            <a:r>
              <a:rPr lang="en-GB" dirty="0">
                <a:effectLst/>
              </a:rPr>
              <a:t>Lopez‑Campos, J.L., Tan, W. and Soriano, J.B. (2016) ‘Global burden of COPD’, </a:t>
            </a:r>
            <a:r>
              <a:rPr lang="en-GB" i="1" dirty="0">
                <a:effectLst/>
              </a:rPr>
              <a:t>European Respiratory Journal</a:t>
            </a:r>
            <a:r>
              <a:rPr lang="en-GB" dirty="0">
                <a:effectLst/>
              </a:rPr>
              <a:t>, 47(3), pp. 623–643. Available at: </a:t>
            </a:r>
            <a:r>
              <a:rPr lang="en-GB" dirty="0"/>
              <a:t>https://www.ncbi.nlm.nih.gov/pmc/articles/PMC4776669/pdf/nihms758922.pdf</a:t>
            </a:r>
            <a:r>
              <a:rPr lang="en-GB" dirty="0">
                <a:effectLst/>
              </a:rPr>
              <a:t> </a:t>
            </a:r>
            <a:endParaRPr lang="en-GB" dirty="0"/>
          </a:p>
          <a:p>
            <a:r>
              <a:rPr lang="en-GB" dirty="0">
                <a:effectLst/>
              </a:rPr>
              <a:t>Agustí, A. (2018) ‘COPD: Pathophysiology and mechanisms’, </a:t>
            </a:r>
            <a:r>
              <a:rPr lang="en-GB" i="1" dirty="0">
                <a:effectLst/>
              </a:rPr>
              <a:t>Translational Lung Cancer Research</a:t>
            </a:r>
            <a:r>
              <a:rPr lang="en-GB" dirty="0">
                <a:effectLst/>
              </a:rPr>
              <a:t>, 7(3), pp. 238–246. Available at: </a:t>
            </a:r>
            <a:r>
              <a:rPr lang="en-GB" dirty="0"/>
              <a:t>https://www.ncbi.nlm.nih.gov/pmc/articles/PMC6206718/pdf/nihms-1015972.pdf</a:t>
            </a:r>
            <a:r>
              <a:rPr lang="en-GB" dirty="0">
                <a:effectLst/>
              </a:rPr>
              <a:t> </a:t>
            </a:r>
            <a:endParaRPr lang="en-GB" dirty="0"/>
          </a:p>
          <a:p>
            <a:r>
              <a:rPr lang="en-GB" dirty="0">
                <a:effectLst/>
              </a:rPr>
              <a:t>Spruit, M.A. et al. (2013) ‘An official ATS/ERS statement: Pulmonary rehabilitation’, </a:t>
            </a:r>
            <a:r>
              <a:rPr lang="en-GB" i="1" dirty="0">
                <a:effectLst/>
              </a:rPr>
              <a:t>American Journal of Respiratory and Critical Care Medicine</a:t>
            </a:r>
            <a:r>
              <a:rPr lang="en-GB" dirty="0">
                <a:effectLst/>
              </a:rPr>
              <a:t>, 188(8), pp. e13–e64. Available at: </a:t>
            </a:r>
            <a:r>
              <a:rPr lang="en-GB" dirty="0"/>
              <a:t>https://www.ncbi.nlm.nih.gov/pmc/articles/PMC3657939/pdf/nihms-461088.pdf</a:t>
            </a:r>
            <a:r>
              <a:rPr lang="en-GB" dirty="0">
                <a:effectLst/>
              </a:rPr>
              <a:t> </a:t>
            </a:r>
            <a:endParaRPr lang="en-GB" dirty="0"/>
          </a:p>
          <a:p>
            <a:r>
              <a:rPr lang="en-GB" dirty="0">
                <a:effectLst/>
              </a:rPr>
              <a:t>British Lung Foundation (2023) </a:t>
            </a:r>
            <a:r>
              <a:rPr lang="en-GB" i="1" dirty="0">
                <a:effectLst/>
              </a:rPr>
              <a:t>COPD Support.</a:t>
            </a:r>
            <a:r>
              <a:rPr lang="en-GB" dirty="0">
                <a:effectLst/>
              </a:rPr>
              <a:t> Available at: </a:t>
            </a:r>
            <a:r>
              <a:rPr lang="en-GB" dirty="0"/>
              <a:t>https://www.blf.org.uk/support-for-you/copd</a:t>
            </a:r>
            <a:r>
              <a:rPr lang="en-GB" dirty="0">
                <a:effectLst/>
              </a:rPr>
              <a:t> </a:t>
            </a:r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D93F22-34B1-26ED-A286-46D0E9C21E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52915" y="563218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303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67"/>
    </mc:Choice>
    <mc:Fallback>
      <p:transition spd="slow" advTm="72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1527</TotalTime>
  <Words>703</Words>
  <Application>Microsoft Office PowerPoint</Application>
  <PresentationFormat>Widescreen</PresentationFormat>
  <Paragraphs>104</Paragraphs>
  <Slides>12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 Black</vt:lpstr>
      <vt:lpstr>Arial</vt:lpstr>
      <vt:lpstr>Garamond</vt:lpstr>
      <vt:lpstr>Organic</vt:lpstr>
      <vt:lpstr>Care Plan for a Fictional Patient with COPD</vt:lpstr>
      <vt:lpstr>Patient Profile</vt:lpstr>
      <vt:lpstr>Anatomy &amp; Physiology of the Respiratory System</vt:lpstr>
      <vt:lpstr>COPD Impact on the Respiratory System</vt:lpstr>
      <vt:lpstr>Pathophysiology</vt:lpstr>
      <vt:lpstr>Diagnosis</vt:lpstr>
      <vt:lpstr>Treatment </vt:lpstr>
      <vt:lpstr>Lifestyle Recommendations</vt:lpstr>
      <vt:lpstr>Monitoring &amp; Planning</vt:lpstr>
      <vt:lpstr>Communication and Ethics</vt:lpstr>
      <vt:lpstr>Summary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Bianca-Cristiana Ioana (2434786)</dc:creator>
  <cp:lastModifiedBy>Bianca-Cristiana Ioana (2434786)</cp:lastModifiedBy>
  <cp:revision>1</cp:revision>
  <dcterms:created xsi:type="dcterms:W3CDTF">2026-07-13T09:20:05Z</dcterms:created>
  <dcterms:modified xsi:type="dcterms:W3CDTF">2026-07-14T10:47:46Z</dcterms:modified>
</cp:coreProperties>
</file>