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1" r:id="rId10"/>
    <p:sldId id="26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1D4CBC-5707-422E-AC86-DDC9B3B17052}" v="4" dt="2026-06-22T01:12:13.179"/>
    <p1510:client id="{5BEA8BC3-5A1B-9C4A-BD0C-ED270AE59041}" v="7" dt="2026-06-22T01:11:46.3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jillan Sawaneh (2505686)" userId="e4e801a1-4db8-47be-babf-a17d30816338" providerId="ADAL" clId="{FDF55F5D-C8DC-4FA9-9134-6CB8A6F519AA}"/>
    <pc:docChg chg="undo custSel modSld">
      <pc:chgData name="Njillan Sawaneh (2505686)" userId="e4e801a1-4db8-47be-babf-a17d30816338" providerId="ADAL" clId="{FDF55F5D-C8DC-4FA9-9134-6CB8A6F519AA}" dt="2026-06-22T01:11:46.390" v="6" actId="22"/>
      <pc:docMkLst>
        <pc:docMk/>
      </pc:docMkLst>
      <pc:sldChg chg="modSp mod">
        <pc:chgData name="Njillan Sawaneh (2505686)" userId="e4e801a1-4db8-47be-babf-a17d30816338" providerId="ADAL" clId="{FDF55F5D-C8DC-4FA9-9134-6CB8A6F519AA}" dt="2026-06-22T01:11:46.390" v="6" actId="22"/>
        <pc:sldMkLst>
          <pc:docMk/>
          <pc:sldMk cId="2433748840" sldId="262"/>
        </pc:sldMkLst>
        <pc:spChg chg="mod">
          <ac:chgData name="Njillan Sawaneh (2505686)" userId="e4e801a1-4db8-47be-babf-a17d30816338" providerId="ADAL" clId="{FDF55F5D-C8DC-4FA9-9134-6CB8A6F519AA}" dt="2026-06-22T01:11:46.390" v="6" actId="22"/>
          <ac:spMkLst>
            <pc:docMk/>
            <pc:sldMk cId="2433748840" sldId="262"/>
            <ac:spMk id="3" creationId="{62207B06-CB6C-64E4-E467-F39393AE3F79}"/>
          </ac:spMkLst>
        </pc:spChg>
      </pc:sldChg>
    </pc:docChg>
  </pc:docChgLst>
  <pc:docChgLst>
    <pc:chgData name="Njillan Sarjo Sawaneh (2505686)" userId="e4e801a1-4db8-47be-babf-a17d30816338" providerId="ADAL" clId="{1EBA9B2B-C42F-4405-89BC-B09C2B85B4E9}"/>
    <pc:docChg chg="undo custSel addSld modSld">
      <pc:chgData name="Njillan Sarjo Sawaneh (2505686)" userId="e4e801a1-4db8-47be-babf-a17d30816338" providerId="ADAL" clId="{1EBA9B2B-C42F-4405-89BC-B09C2B85B4E9}" dt="2026-06-22T01:11:08.188" v="2804" actId="20577"/>
      <pc:docMkLst>
        <pc:docMk/>
      </pc:docMkLst>
      <pc:sldChg chg="addSp delSp modSp mod setBg addAnim setClrOvrMap delDesignElem chgLayout">
        <pc:chgData name="Njillan Sarjo Sawaneh (2505686)" userId="e4e801a1-4db8-47be-babf-a17d30816338" providerId="ADAL" clId="{1EBA9B2B-C42F-4405-89BC-B09C2B85B4E9}" dt="2026-06-21T23:43:12.549" v="78" actId="1076"/>
        <pc:sldMkLst>
          <pc:docMk/>
          <pc:sldMk cId="3851243960" sldId="256"/>
        </pc:sldMkLst>
        <pc:spChg chg="mod ord">
          <ac:chgData name="Njillan Sarjo Sawaneh (2505686)" userId="e4e801a1-4db8-47be-babf-a17d30816338" providerId="ADAL" clId="{1EBA9B2B-C42F-4405-89BC-B09C2B85B4E9}" dt="2026-06-21T23:43:12.549" v="78" actId="1076"/>
          <ac:spMkLst>
            <pc:docMk/>
            <pc:sldMk cId="3851243960" sldId="256"/>
            <ac:spMk id="2" creationId="{A313424F-456E-FFB0-5C88-ED626D1820AD}"/>
          </ac:spMkLst>
        </pc:spChg>
        <pc:spChg chg="add mod ord">
          <ac:chgData name="Njillan Sarjo Sawaneh (2505686)" userId="e4e801a1-4db8-47be-babf-a17d30816338" providerId="ADAL" clId="{1EBA9B2B-C42F-4405-89BC-B09C2B85B4E9}" dt="2026-06-21T23:42:49.283" v="76" actId="14100"/>
          <ac:spMkLst>
            <pc:docMk/>
            <pc:sldMk cId="3851243960" sldId="256"/>
            <ac:spMk id="6" creationId="{3B410E87-7CAB-431E-A33E-31ED3B5109FD}"/>
          </ac:spMkLst>
        </pc:spChg>
        <pc:spChg chg="add del">
          <ac:chgData name="Njillan Sarjo Sawaneh (2505686)" userId="e4e801a1-4db8-47be-babf-a17d30816338" providerId="ADAL" clId="{1EBA9B2B-C42F-4405-89BC-B09C2B85B4E9}" dt="2026-06-21T23:42:00.897" v="37" actId="700"/>
          <ac:spMkLst>
            <pc:docMk/>
            <pc:sldMk cId="3851243960" sldId="256"/>
            <ac:spMk id="10" creationId="{71B2258F-86CA-4D4D-8270-BC05FCDEBFB3}"/>
          </ac:spMkLst>
        </pc:spChg>
        <pc:picChg chg="add mod ord">
          <ac:chgData name="Njillan Sarjo Sawaneh (2505686)" userId="e4e801a1-4db8-47be-babf-a17d30816338" providerId="ADAL" clId="{1EBA9B2B-C42F-4405-89BC-B09C2B85B4E9}" dt="2026-06-21T23:43:01.116" v="77" actId="1076"/>
          <ac:picMkLst>
            <pc:docMk/>
            <pc:sldMk cId="3851243960" sldId="256"/>
            <ac:picMk id="5" creationId="{F4125C1C-0F35-C153-8FB5-32A037980FC1}"/>
          </ac:picMkLst>
        </pc:picChg>
      </pc:sldChg>
      <pc:sldChg chg="addSp delSp modSp new mod setBg">
        <pc:chgData name="Njillan Sarjo Sawaneh (2505686)" userId="e4e801a1-4db8-47be-babf-a17d30816338" providerId="ADAL" clId="{1EBA9B2B-C42F-4405-89BC-B09C2B85B4E9}" dt="2026-06-22T00:03:22.844" v="816" actId="26606"/>
        <pc:sldMkLst>
          <pc:docMk/>
          <pc:sldMk cId="1074201877" sldId="257"/>
        </pc:sldMkLst>
        <pc:spChg chg="mod">
          <ac:chgData name="Njillan Sarjo Sawaneh (2505686)" userId="e4e801a1-4db8-47be-babf-a17d30816338" providerId="ADAL" clId="{1EBA9B2B-C42F-4405-89BC-B09C2B85B4E9}" dt="2026-06-22T00:03:22.844" v="816" actId="26606"/>
          <ac:spMkLst>
            <pc:docMk/>
            <pc:sldMk cId="1074201877" sldId="257"/>
            <ac:spMk id="2" creationId="{A9176D60-AB87-3E08-BD51-3020FA9A0E69}"/>
          </ac:spMkLst>
        </pc:spChg>
        <pc:spChg chg="mod">
          <ac:chgData name="Njillan Sarjo Sawaneh (2505686)" userId="e4e801a1-4db8-47be-babf-a17d30816338" providerId="ADAL" clId="{1EBA9B2B-C42F-4405-89BC-B09C2B85B4E9}" dt="2026-06-22T00:03:22.844" v="816" actId="26606"/>
          <ac:spMkLst>
            <pc:docMk/>
            <pc:sldMk cId="1074201877" sldId="257"/>
            <ac:spMk id="3" creationId="{B747CD22-BCB8-6AD5-39E9-51B22679DED5}"/>
          </ac:spMkLst>
        </pc:spChg>
        <pc:spChg chg="add del">
          <ac:chgData name="Njillan Sarjo Sawaneh (2505686)" userId="e4e801a1-4db8-47be-babf-a17d30816338" providerId="ADAL" clId="{1EBA9B2B-C42F-4405-89BC-B09C2B85B4E9}" dt="2026-06-22T00:02:57.554" v="811" actId="26606"/>
          <ac:spMkLst>
            <pc:docMk/>
            <pc:sldMk cId="1074201877" sldId="257"/>
            <ac:spMk id="8" creationId="{5A0118C5-4F8D-4CF4-BADD-53FEACC6C42A}"/>
          </ac:spMkLst>
        </pc:spChg>
        <pc:spChg chg="add del">
          <ac:chgData name="Njillan Sarjo Sawaneh (2505686)" userId="e4e801a1-4db8-47be-babf-a17d30816338" providerId="ADAL" clId="{1EBA9B2B-C42F-4405-89BC-B09C2B85B4E9}" dt="2026-06-22T00:02:57.554" v="811" actId="26606"/>
          <ac:spMkLst>
            <pc:docMk/>
            <pc:sldMk cId="1074201877" sldId="257"/>
            <ac:spMk id="10" creationId="{A99050EE-26AF-4253-BD50-F0FCD965A8F6}"/>
          </ac:spMkLst>
        </pc:spChg>
        <pc:spChg chg="add del">
          <ac:chgData name="Njillan Sarjo Sawaneh (2505686)" userId="e4e801a1-4db8-47be-babf-a17d30816338" providerId="ADAL" clId="{1EBA9B2B-C42F-4405-89BC-B09C2B85B4E9}" dt="2026-06-22T00:02:57.554" v="811" actId="26606"/>
          <ac:spMkLst>
            <pc:docMk/>
            <pc:sldMk cId="1074201877" sldId="257"/>
            <ac:spMk id="16" creationId="{D0C78466-EB6E-45A0-99A6-A00789ACD90A}"/>
          </ac:spMkLst>
        </pc:spChg>
        <pc:spChg chg="add del">
          <ac:chgData name="Njillan Sarjo Sawaneh (2505686)" userId="e4e801a1-4db8-47be-babf-a17d30816338" providerId="ADAL" clId="{1EBA9B2B-C42F-4405-89BC-B09C2B85B4E9}" dt="2026-06-22T00:02:57.554" v="811" actId="26606"/>
          <ac:spMkLst>
            <pc:docMk/>
            <pc:sldMk cId="1074201877" sldId="257"/>
            <ac:spMk id="18" creationId="{E99F76E4-5DFD-4DBE-B042-66FBCD1182C9}"/>
          </ac:spMkLst>
        </pc:spChg>
        <pc:spChg chg="add del">
          <ac:chgData name="Njillan Sarjo Sawaneh (2505686)" userId="e4e801a1-4db8-47be-babf-a17d30816338" providerId="ADAL" clId="{1EBA9B2B-C42F-4405-89BC-B09C2B85B4E9}" dt="2026-06-22T00:03:11.642" v="813" actId="26606"/>
          <ac:spMkLst>
            <pc:docMk/>
            <pc:sldMk cId="1074201877" sldId="257"/>
            <ac:spMk id="362" creationId="{17718681-A12E-49D6-9925-DD7C68176D61}"/>
          </ac:spMkLst>
        </pc:spChg>
        <pc:spChg chg="add del">
          <ac:chgData name="Njillan Sarjo Sawaneh (2505686)" userId="e4e801a1-4db8-47be-babf-a17d30816338" providerId="ADAL" clId="{1EBA9B2B-C42F-4405-89BC-B09C2B85B4E9}" dt="2026-06-22T00:03:11.642" v="813" actId="26606"/>
          <ac:spMkLst>
            <pc:docMk/>
            <pc:sldMk cId="1074201877" sldId="257"/>
            <ac:spMk id="363" creationId="{FBD77573-9EF2-4C35-8285-A1CF6FBB0EA5}"/>
          </ac:spMkLst>
        </pc:spChg>
        <pc:spChg chg="add del">
          <ac:chgData name="Njillan Sarjo Sawaneh (2505686)" userId="e4e801a1-4db8-47be-babf-a17d30816338" providerId="ADAL" clId="{1EBA9B2B-C42F-4405-89BC-B09C2B85B4E9}" dt="2026-06-22T00:03:22.832" v="815" actId="26606"/>
          <ac:spMkLst>
            <pc:docMk/>
            <pc:sldMk cId="1074201877" sldId="257"/>
            <ac:spMk id="365" creationId="{907E470A-25F4-47D0-8FEC-EE9FD606BB34}"/>
          </ac:spMkLst>
        </pc:spChg>
        <pc:spChg chg="add">
          <ac:chgData name="Njillan Sarjo Sawaneh (2505686)" userId="e4e801a1-4db8-47be-babf-a17d30816338" providerId="ADAL" clId="{1EBA9B2B-C42F-4405-89BC-B09C2B85B4E9}" dt="2026-06-22T00:03:22.844" v="816" actId="26606"/>
          <ac:spMkLst>
            <pc:docMk/>
            <pc:sldMk cId="1074201877" sldId="257"/>
            <ac:spMk id="372" creationId="{B3623F37-A8C4-480F-BCB1-CF9E49F0CF84}"/>
          </ac:spMkLst>
        </pc:spChg>
        <pc:spChg chg="add">
          <ac:chgData name="Njillan Sarjo Sawaneh (2505686)" userId="e4e801a1-4db8-47be-babf-a17d30816338" providerId="ADAL" clId="{1EBA9B2B-C42F-4405-89BC-B09C2B85B4E9}" dt="2026-06-22T00:03:22.844" v="816" actId="26606"/>
          <ac:spMkLst>
            <pc:docMk/>
            <pc:sldMk cId="1074201877" sldId="257"/>
            <ac:spMk id="373" creationId="{FEA3E6C2-0820-41EE-816A-5D9A9CB330C8}"/>
          </ac:spMkLst>
        </pc:spChg>
        <pc:grpChg chg="add del">
          <ac:chgData name="Njillan Sarjo Sawaneh (2505686)" userId="e4e801a1-4db8-47be-babf-a17d30816338" providerId="ADAL" clId="{1EBA9B2B-C42F-4405-89BC-B09C2B85B4E9}" dt="2026-06-22T00:02:57.554" v="811" actId="26606"/>
          <ac:grpSpMkLst>
            <pc:docMk/>
            <pc:sldMk cId="1074201877" sldId="257"/>
            <ac:grpSpMk id="12" creationId="{00E015F5-1A99-4E40-BC3D-7707802996B5}"/>
          </ac:grpSpMkLst>
        </pc:grpChg>
        <pc:grpChg chg="add del">
          <ac:chgData name="Njillan Sarjo Sawaneh (2505686)" userId="e4e801a1-4db8-47be-babf-a17d30816338" providerId="ADAL" clId="{1EBA9B2B-C42F-4405-89BC-B09C2B85B4E9}" dt="2026-06-22T00:03:22.832" v="815" actId="26606"/>
          <ac:grpSpMkLst>
            <pc:docMk/>
            <pc:sldMk cId="1074201877" sldId="257"/>
            <ac:grpSpMk id="14" creationId="{8618EE54-271A-4FE8-B6B3-D0FCF55A7A01}"/>
          </ac:grpSpMkLst>
        </pc:grpChg>
        <pc:grpChg chg="add del">
          <ac:chgData name="Njillan Sarjo Sawaneh (2505686)" userId="e4e801a1-4db8-47be-babf-a17d30816338" providerId="ADAL" clId="{1EBA9B2B-C42F-4405-89BC-B09C2B85B4E9}" dt="2026-06-22T00:02:57.554" v="811" actId="26606"/>
          <ac:grpSpMkLst>
            <pc:docMk/>
            <pc:sldMk cId="1074201877" sldId="257"/>
            <ac:grpSpMk id="20" creationId="{5468B3A9-705E-43C3-A742-0619B0D8F2EE}"/>
          </ac:grpSpMkLst>
        </pc:grpChg>
        <pc:grpChg chg="add del">
          <ac:chgData name="Njillan Sarjo Sawaneh (2505686)" userId="e4e801a1-4db8-47be-babf-a17d30816338" providerId="ADAL" clId="{1EBA9B2B-C42F-4405-89BC-B09C2B85B4E9}" dt="2026-06-22T00:02:57.554" v="811" actId="26606"/>
          <ac:grpSpMkLst>
            <pc:docMk/>
            <pc:sldMk cId="1074201877" sldId="257"/>
            <ac:grpSpMk id="191" creationId="{773717CC-ECEE-4ABF-BA61-C59F46801775}"/>
          </ac:grpSpMkLst>
        </pc:grpChg>
        <pc:grpChg chg="add del">
          <ac:chgData name="Njillan Sarjo Sawaneh (2505686)" userId="e4e801a1-4db8-47be-babf-a17d30816338" providerId="ADAL" clId="{1EBA9B2B-C42F-4405-89BC-B09C2B85B4E9}" dt="2026-06-22T00:03:22.832" v="815" actId="26606"/>
          <ac:grpSpMkLst>
            <pc:docMk/>
            <pc:sldMk cId="1074201877" sldId="257"/>
            <ac:grpSpMk id="366" creationId="{66220E63-99E1-482A-A0A6-B47EB4BF8797}"/>
          </ac:grpSpMkLst>
        </pc:grpChg>
        <pc:grpChg chg="add del">
          <ac:chgData name="Njillan Sarjo Sawaneh (2505686)" userId="e4e801a1-4db8-47be-babf-a17d30816338" providerId="ADAL" clId="{1EBA9B2B-C42F-4405-89BC-B09C2B85B4E9}" dt="2026-06-22T00:03:22.832" v="815" actId="26606"/>
          <ac:grpSpMkLst>
            <pc:docMk/>
            <pc:sldMk cId="1074201877" sldId="257"/>
            <ac:grpSpMk id="369" creationId="{43F5E015-E085-4624-B431-B42414448684}"/>
          </ac:grpSpMkLst>
        </pc:grpChg>
        <pc:grpChg chg="add">
          <ac:chgData name="Njillan Sarjo Sawaneh (2505686)" userId="e4e801a1-4db8-47be-babf-a17d30816338" providerId="ADAL" clId="{1EBA9B2B-C42F-4405-89BC-B09C2B85B4E9}" dt="2026-06-22T00:03:22.844" v="816" actId="26606"/>
          <ac:grpSpMkLst>
            <pc:docMk/>
            <pc:sldMk cId="1074201877" sldId="257"/>
            <ac:grpSpMk id="376" creationId="{B16AE491-4898-437E-9E32-86A2F192095E}"/>
          </ac:grpSpMkLst>
        </pc:grpChg>
        <pc:cxnChg chg="add">
          <ac:chgData name="Njillan Sarjo Sawaneh (2505686)" userId="e4e801a1-4db8-47be-babf-a17d30816338" providerId="ADAL" clId="{1EBA9B2B-C42F-4405-89BC-B09C2B85B4E9}" dt="2026-06-22T00:03:22.844" v="816" actId="26606"/>
          <ac:cxnSpMkLst>
            <pc:docMk/>
            <pc:sldMk cId="1074201877" sldId="257"/>
            <ac:cxnSpMk id="374" creationId="{A2CF87F1-3B54-482D-A798-9F4A99449EC9}"/>
          </ac:cxnSpMkLst>
        </pc:cxnChg>
        <pc:cxnChg chg="add">
          <ac:chgData name="Njillan Sarjo Sawaneh (2505686)" userId="e4e801a1-4db8-47be-babf-a17d30816338" providerId="ADAL" clId="{1EBA9B2B-C42F-4405-89BC-B09C2B85B4E9}" dt="2026-06-22T00:03:22.844" v="816" actId="26606"/>
          <ac:cxnSpMkLst>
            <pc:docMk/>
            <pc:sldMk cId="1074201877" sldId="257"/>
            <ac:cxnSpMk id="375" creationId="{C3994C9B-C550-4E20-89C5-83F12CB5A908}"/>
          </ac:cxnSpMkLst>
        </pc:cxnChg>
      </pc:sldChg>
      <pc:sldChg chg="addSp modSp new mod setBg">
        <pc:chgData name="Njillan Sarjo Sawaneh (2505686)" userId="e4e801a1-4db8-47be-babf-a17d30816338" providerId="ADAL" clId="{1EBA9B2B-C42F-4405-89BC-B09C2B85B4E9}" dt="2026-06-22T00:17:01.839" v="1295" actId="26606"/>
        <pc:sldMkLst>
          <pc:docMk/>
          <pc:sldMk cId="3765598967" sldId="258"/>
        </pc:sldMkLst>
        <pc:spChg chg="mod">
          <ac:chgData name="Njillan Sarjo Sawaneh (2505686)" userId="e4e801a1-4db8-47be-babf-a17d30816338" providerId="ADAL" clId="{1EBA9B2B-C42F-4405-89BC-B09C2B85B4E9}" dt="2026-06-22T00:17:01.839" v="1295" actId="26606"/>
          <ac:spMkLst>
            <pc:docMk/>
            <pc:sldMk cId="3765598967" sldId="258"/>
            <ac:spMk id="2" creationId="{816EBF2A-6164-EF25-D99A-28F6E73A29D5}"/>
          </ac:spMkLst>
        </pc:spChg>
        <pc:spChg chg="mod">
          <ac:chgData name="Njillan Sarjo Sawaneh (2505686)" userId="e4e801a1-4db8-47be-babf-a17d30816338" providerId="ADAL" clId="{1EBA9B2B-C42F-4405-89BC-B09C2B85B4E9}" dt="2026-06-22T00:17:01.839" v="1295" actId="26606"/>
          <ac:spMkLst>
            <pc:docMk/>
            <pc:sldMk cId="3765598967" sldId="258"/>
            <ac:spMk id="3" creationId="{F8D3B1AB-E5D9-6117-349F-E0F736279E29}"/>
          </ac:spMkLst>
        </pc:spChg>
        <pc:spChg chg="add">
          <ac:chgData name="Njillan Sarjo Sawaneh (2505686)" userId="e4e801a1-4db8-47be-babf-a17d30816338" providerId="ADAL" clId="{1EBA9B2B-C42F-4405-89BC-B09C2B85B4E9}" dt="2026-06-22T00:17:01.839" v="1295" actId="26606"/>
          <ac:spMkLst>
            <pc:docMk/>
            <pc:sldMk cId="3765598967" sldId="258"/>
            <ac:spMk id="10" creationId="{EDDBB197-D710-4A4F-A9CA-FD2177498BE8}"/>
          </ac:spMkLst>
        </pc:spChg>
        <pc:spChg chg="add">
          <ac:chgData name="Njillan Sarjo Sawaneh (2505686)" userId="e4e801a1-4db8-47be-babf-a17d30816338" providerId="ADAL" clId="{1EBA9B2B-C42F-4405-89BC-B09C2B85B4E9}" dt="2026-06-22T00:17:01.839" v="1295" actId="26606"/>
          <ac:spMkLst>
            <pc:docMk/>
            <pc:sldMk cId="3765598967" sldId="258"/>
            <ac:spMk id="12" creationId="{975D1CFA-2CDB-4B64-BD9F-85744E8DA12F}"/>
          </ac:spMkLst>
        </pc:spChg>
        <pc:grpChg chg="add">
          <ac:chgData name="Njillan Sarjo Sawaneh (2505686)" userId="e4e801a1-4db8-47be-babf-a17d30816338" providerId="ADAL" clId="{1EBA9B2B-C42F-4405-89BC-B09C2B85B4E9}" dt="2026-06-22T00:17:01.839" v="1295" actId="26606"/>
          <ac:grpSpMkLst>
            <pc:docMk/>
            <pc:sldMk cId="3765598967" sldId="258"/>
            <ac:grpSpMk id="14" creationId="{25EE5136-01F1-466C-962D-BA9B4C6757AA}"/>
          </ac:grpSpMkLst>
        </pc:grpChg>
        <pc:picChg chg="add">
          <ac:chgData name="Njillan Sarjo Sawaneh (2505686)" userId="e4e801a1-4db8-47be-babf-a17d30816338" providerId="ADAL" clId="{1EBA9B2B-C42F-4405-89BC-B09C2B85B4E9}" dt="2026-06-22T00:17:01.839" v="1295" actId="26606"/>
          <ac:picMkLst>
            <pc:docMk/>
            <pc:sldMk cId="3765598967" sldId="258"/>
            <ac:picMk id="7" creationId="{7DCBB31F-311F-39A2-8E52-FC0755AED45F}"/>
          </ac:picMkLst>
        </pc:picChg>
      </pc:sldChg>
      <pc:sldChg chg="addSp modSp new mod setBg">
        <pc:chgData name="Njillan Sarjo Sawaneh (2505686)" userId="e4e801a1-4db8-47be-babf-a17d30816338" providerId="ADAL" clId="{1EBA9B2B-C42F-4405-89BC-B09C2B85B4E9}" dt="2026-06-22T00:29:57.296" v="1808" actId="26606"/>
        <pc:sldMkLst>
          <pc:docMk/>
          <pc:sldMk cId="1328695571" sldId="259"/>
        </pc:sldMkLst>
        <pc:spChg chg="mod">
          <ac:chgData name="Njillan Sarjo Sawaneh (2505686)" userId="e4e801a1-4db8-47be-babf-a17d30816338" providerId="ADAL" clId="{1EBA9B2B-C42F-4405-89BC-B09C2B85B4E9}" dt="2026-06-22T00:29:57.296" v="1808" actId="26606"/>
          <ac:spMkLst>
            <pc:docMk/>
            <pc:sldMk cId="1328695571" sldId="259"/>
            <ac:spMk id="2" creationId="{922C24C6-3D98-436A-7436-EFB3A1AAA609}"/>
          </ac:spMkLst>
        </pc:spChg>
        <pc:spChg chg="mod">
          <ac:chgData name="Njillan Sarjo Sawaneh (2505686)" userId="e4e801a1-4db8-47be-babf-a17d30816338" providerId="ADAL" clId="{1EBA9B2B-C42F-4405-89BC-B09C2B85B4E9}" dt="2026-06-22T00:29:57.296" v="1808" actId="26606"/>
          <ac:spMkLst>
            <pc:docMk/>
            <pc:sldMk cId="1328695571" sldId="259"/>
            <ac:spMk id="3" creationId="{AA7308EA-7698-B2E2-98C0-AF2F73413CFD}"/>
          </ac:spMkLst>
        </pc:spChg>
        <pc:spChg chg="add">
          <ac:chgData name="Njillan Sarjo Sawaneh (2505686)" userId="e4e801a1-4db8-47be-babf-a17d30816338" providerId="ADAL" clId="{1EBA9B2B-C42F-4405-89BC-B09C2B85B4E9}" dt="2026-06-22T00:29:57.296" v="1808" actId="26606"/>
          <ac:spMkLst>
            <pc:docMk/>
            <pc:sldMk cId="1328695571" sldId="259"/>
            <ac:spMk id="8" creationId="{B3623F37-A8C4-480F-BCB1-CF9E49F0CF84}"/>
          </ac:spMkLst>
        </pc:spChg>
        <pc:spChg chg="add">
          <ac:chgData name="Njillan Sarjo Sawaneh (2505686)" userId="e4e801a1-4db8-47be-babf-a17d30816338" providerId="ADAL" clId="{1EBA9B2B-C42F-4405-89BC-B09C2B85B4E9}" dt="2026-06-22T00:29:57.296" v="1808" actId="26606"/>
          <ac:spMkLst>
            <pc:docMk/>
            <pc:sldMk cId="1328695571" sldId="259"/>
            <ac:spMk id="10" creationId="{FEA3E6C2-0820-41EE-816A-5D9A9CB330C8}"/>
          </ac:spMkLst>
        </pc:spChg>
        <pc:grpChg chg="add">
          <ac:chgData name="Njillan Sarjo Sawaneh (2505686)" userId="e4e801a1-4db8-47be-babf-a17d30816338" providerId="ADAL" clId="{1EBA9B2B-C42F-4405-89BC-B09C2B85B4E9}" dt="2026-06-22T00:29:57.296" v="1808" actId="26606"/>
          <ac:grpSpMkLst>
            <pc:docMk/>
            <pc:sldMk cId="1328695571" sldId="259"/>
            <ac:grpSpMk id="16" creationId="{B16AE491-4898-437E-9E32-86A2F192095E}"/>
          </ac:grpSpMkLst>
        </pc:grpChg>
        <pc:cxnChg chg="add">
          <ac:chgData name="Njillan Sarjo Sawaneh (2505686)" userId="e4e801a1-4db8-47be-babf-a17d30816338" providerId="ADAL" clId="{1EBA9B2B-C42F-4405-89BC-B09C2B85B4E9}" dt="2026-06-22T00:29:57.296" v="1808" actId="26606"/>
          <ac:cxnSpMkLst>
            <pc:docMk/>
            <pc:sldMk cId="1328695571" sldId="259"/>
            <ac:cxnSpMk id="12" creationId="{A2CF87F1-3B54-482D-A798-9F4A99449EC9}"/>
          </ac:cxnSpMkLst>
        </pc:cxnChg>
        <pc:cxnChg chg="add">
          <ac:chgData name="Njillan Sarjo Sawaneh (2505686)" userId="e4e801a1-4db8-47be-babf-a17d30816338" providerId="ADAL" clId="{1EBA9B2B-C42F-4405-89BC-B09C2B85B4E9}" dt="2026-06-22T00:29:57.296" v="1808" actId="26606"/>
          <ac:cxnSpMkLst>
            <pc:docMk/>
            <pc:sldMk cId="1328695571" sldId="259"/>
            <ac:cxnSpMk id="14" creationId="{C3994C9B-C550-4E20-89C5-83F12CB5A908}"/>
          </ac:cxnSpMkLst>
        </pc:cxnChg>
      </pc:sldChg>
      <pc:sldChg chg="addSp delSp modSp new mod setBg">
        <pc:chgData name="Njillan Sarjo Sawaneh (2505686)" userId="e4e801a1-4db8-47be-babf-a17d30816338" providerId="ADAL" clId="{1EBA9B2B-C42F-4405-89BC-B09C2B85B4E9}" dt="2026-06-22T00:55:16.354" v="2450" actId="26606"/>
        <pc:sldMkLst>
          <pc:docMk/>
          <pc:sldMk cId="1346958226" sldId="260"/>
        </pc:sldMkLst>
        <pc:spChg chg="mod">
          <ac:chgData name="Njillan Sarjo Sawaneh (2505686)" userId="e4e801a1-4db8-47be-babf-a17d30816338" providerId="ADAL" clId="{1EBA9B2B-C42F-4405-89BC-B09C2B85B4E9}" dt="2026-06-22T00:55:16.354" v="2450" actId="26606"/>
          <ac:spMkLst>
            <pc:docMk/>
            <pc:sldMk cId="1346958226" sldId="260"/>
            <ac:spMk id="2" creationId="{22DEE314-9DA3-A1DD-AAB2-749D7AEF1412}"/>
          </ac:spMkLst>
        </pc:spChg>
        <pc:spChg chg="mod">
          <ac:chgData name="Njillan Sarjo Sawaneh (2505686)" userId="e4e801a1-4db8-47be-babf-a17d30816338" providerId="ADAL" clId="{1EBA9B2B-C42F-4405-89BC-B09C2B85B4E9}" dt="2026-06-22T00:55:16.354" v="2450" actId="26606"/>
          <ac:spMkLst>
            <pc:docMk/>
            <pc:sldMk cId="1346958226" sldId="260"/>
            <ac:spMk id="3" creationId="{4179DB5D-16B7-9D87-A181-B2E971922DB2}"/>
          </ac:spMkLst>
        </pc:spChg>
        <pc:spChg chg="add del">
          <ac:chgData name="Njillan Sarjo Sawaneh (2505686)" userId="e4e801a1-4db8-47be-babf-a17d30816338" providerId="ADAL" clId="{1EBA9B2B-C42F-4405-89BC-B09C2B85B4E9}" dt="2026-06-22T00:55:16.354" v="2450" actId="26606"/>
          <ac:spMkLst>
            <pc:docMk/>
            <pc:sldMk cId="1346958226" sldId="260"/>
            <ac:spMk id="8" creationId="{17718681-A12E-49D6-9925-DD7C68176D61}"/>
          </ac:spMkLst>
        </pc:spChg>
        <pc:spChg chg="add del">
          <ac:chgData name="Njillan Sarjo Sawaneh (2505686)" userId="e4e801a1-4db8-47be-babf-a17d30816338" providerId="ADAL" clId="{1EBA9B2B-C42F-4405-89BC-B09C2B85B4E9}" dt="2026-06-22T00:55:16.354" v="2450" actId="26606"/>
          <ac:spMkLst>
            <pc:docMk/>
            <pc:sldMk cId="1346958226" sldId="260"/>
            <ac:spMk id="10" creationId="{FBD77573-9EF2-4C35-8285-A1CF6FBB0EA5}"/>
          </ac:spMkLst>
        </pc:spChg>
        <pc:spChg chg="add">
          <ac:chgData name="Njillan Sarjo Sawaneh (2505686)" userId="e4e801a1-4db8-47be-babf-a17d30816338" providerId="ADAL" clId="{1EBA9B2B-C42F-4405-89BC-B09C2B85B4E9}" dt="2026-06-22T00:55:16.354" v="2450" actId="26606"/>
          <ac:spMkLst>
            <pc:docMk/>
            <pc:sldMk cId="1346958226" sldId="260"/>
            <ac:spMk id="15" creationId="{B3623F37-A8C4-480F-BCB1-CF9E49F0CF84}"/>
          </ac:spMkLst>
        </pc:spChg>
        <pc:spChg chg="add">
          <ac:chgData name="Njillan Sarjo Sawaneh (2505686)" userId="e4e801a1-4db8-47be-babf-a17d30816338" providerId="ADAL" clId="{1EBA9B2B-C42F-4405-89BC-B09C2B85B4E9}" dt="2026-06-22T00:55:16.354" v="2450" actId="26606"/>
          <ac:spMkLst>
            <pc:docMk/>
            <pc:sldMk cId="1346958226" sldId="260"/>
            <ac:spMk id="17" creationId="{FEA3E6C2-0820-41EE-816A-5D9A9CB330C8}"/>
          </ac:spMkLst>
        </pc:spChg>
        <pc:grpChg chg="add">
          <ac:chgData name="Njillan Sarjo Sawaneh (2505686)" userId="e4e801a1-4db8-47be-babf-a17d30816338" providerId="ADAL" clId="{1EBA9B2B-C42F-4405-89BC-B09C2B85B4E9}" dt="2026-06-22T00:55:16.354" v="2450" actId="26606"/>
          <ac:grpSpMkLst>
            <pc:docMk/>
            <pc:sldMk cId="1346958226" sldId="260"/>
            <ac:grpSpMk id="23" creationId="{B16AE491-4898-437E-9E32-86A2F192095E}"/>
          </ac:grpSpMkLst>
        </pc:grpChg>
        <pc:cxnChg chg="add">
          <ac:chgData name="Njillan Sarjo Sawaneh (2505686)" userId="e4e801a1-4db8-47be-babf-a17d30816338" providerId="ADAL" clId="{1EBA9B2B-C42F-4405-89BC-B09C2B85B4E9}" dt="2026-06-22T00:55:16.354" v="2450" actId="26606"/>
          <ac:cxnSpMkLst>
            <pc:docMk/>
            <pc:sldMk cId="1346958226" sldId="260"/>
            <ac:cxnSpMk id="19" creationId="{A2CF87F1-3B54-482D-A798-9F4A99449EC9}"/>
          </ac:cxnSpMkLst>
        </pc:cxnChg>
        <pc:cxnChg chg="add">
          <ac:chgData name="Njillan Sarjo Sawaneh (2505686)" userId="e4e801a1-4db8-47be-babf-a17d30816338" providerId="ADAL" clId="{1EBA9B2B-C42F-4405-89BC-B09C2B85B4E9}" dt="2026-06-22T00:55:16.354" v="2450" actId="26606"/>
          <ac:cxnSpMkLst>
            <pc:docMk/>
            <pc:sldMk cId="1346958226" sldId="260"/>
            <ac:cxnSpMk id="21" creationId="{C3994C9B-C550-4E20-89C5-83F12CB5A908}"/>
          </ac:cxnSpMkLst>
        </pc:cxnChg>
      </pc:sldChg>
      <pc:sldChg chg="addSp modSp new mod setBg">
        <pc:chgData name="Njillan Sarjo Sawaneh (2505686)" userId="e4e801a1-4db8-47be-babf-a17d30816338" providerId="ADAL" clId="{1EBA9B2B-C42F-4405-89BC-B09C2B85B4E9}" dt="2026-06-22T01:03:10.932" v="2788" actId="26606"/>
        <pc:sldMkLst>
          <pc:docMk/>
          <pc:sldMk cId="3851368815" sldId="261"/>
        </pc:sldMkLst>
        <pc:spChg chg="mod">
          <ac:chgData name="Njillan Sarjo Sawaneh (2505686)" userId="e4e801a1-4db8-47be-babf-a17d30816338" providerId="ADAL" clId="{1EBA9B2B-C42F-4405-89BC-B09C2B85B4E9}" dt="2026-06-22T01:03:10.932" v="2788" actId="26606"/>
          <ac:spMkLst>
            <pc:docMk/>
            <pc:sldMk cId="3851368815" sldId="261"/>
            <ac:spMk id="2" creationId="{AE6F34C2-D901-996C-1ED8-1ABE47DB1DD9}"/>
          </ac:spMkLst>
        </pc:spChg>
        <pc:spChg chg="mod">
          <ac:chgData name="Njillan Sarjo Sawaneh (2505686)" userId="e4e801a1-4db8-47be-babf-a17d30816338" providerId="ADAL" clId="{1EBA9B2B-C42F-4405-89BC-B09C2B85B4E9}" dt="2026-06-22T01:03:10.932" v="2788" actId="26606"/>
          <ac:spMkLst>
            <pc:docMk/>
            <pc:sldMk cId="3851368815" sldId="261"/>
            <ac:spMk id="3" creationId="{9BA5A407-0B68-31D2-C167-B1CE082D4E86}"/>
          </ac:spMkLst>
        </pc:spChg>
        <pc:spChg chg="add">
          <ac:chgData name="Njillan Sarjo Sawaneh (2505686)" userId="e4e801a1-4db8-47be-babf-a17d30816338" providerId="ADAL" clId="{1EBA9B2B-C42F-4405-89BC-B09C2B85B4E9}" dt="2026-06-22T01:03:10.932" v="2788" actId="26606"/>
          <ac:spMkLst>
            <pc:docMk/>
            <pc:sldMk cId="3851368815" sldId="261"/>
            <ac:spMk id="8" creationId="{B3623F37-A8C4-480F-BCB1-CF9E49F0CF84}"/>
          </ac:spMkLst>
        </pc:spChg>
        <pc:spChg chg="add">
          <ac:chgData name="Njillan Sarjo Sawaneh (2505686)" userId="e4e801a1-4db8-47be-babf-a17d30816338" providerId="ADAL" clId="{1EBA9B2B-C42F-4405-89BC-B09C2B85B4E9}" dt="2026-06-22T01:03:10.932" v="2788" actId="26606"/>
          <ac:spMkLst>
            <pc:docMk/>
            <pc:sldMk cId="3851368815" sldId="261"/>
            <ac:spMk id="10" creationId="{FEA3E6C2-0820-41EE-816A-5D9A9CB330C8}"/>
          </ac:spMkLst>
        </pc:spChg>
        <pc:grpChg chg="add">
          <ac:chgData name="Njillan Sarjo Sawaneh (2505686)" userId="e4e801a1-4db8-47be-babf-a17d30816338" providerId="ADAL" clId="{1EBA9B2B-C42F-4405-89BC-B09C2B85B4E9}" dt="2026-06-22T01:03:10.932" v="2788" actId="26606"/>
          <ac:grpSpMkLst>
            <pc:docMk/>
            <pc:sldMk cId="3851368815" sldId="261"/>
            <ac:grpSpMk id="16" creationId="{B16AE491-4898-437E-9E32-86A2F192095E}"/>
          </ac:grpSpMkLst>
        </pc:grpChg>
        <pc:cxnChg chg="add">
          <ac:chgData name="Njillan Sarjo Sawaneh (2505686)" userId="e4e801a1-4db8-47be-babf-a17d30816338" providerId="ADAL" clId="{1EBA9B2B-C42F-4405-89BC-B09C2B85B4E9}" dt="2026-06-22T01:03:10.932" v="2788" actId="26606"/>
          <ac:cxnSpMkLst>
            <pc:docMk/>
            <pc:sldMk cId="3851368815" sldId="261"/>
            <ac:cxnSpMk id="12" creationId="{A2CF87F1-3B54-482D-A798-9F4A99449EC9}"/>
          </ac:cxnSpMkLst>
        </pc:cxnChg>
        <pc:cxnChg chg="add">
          <ac:chgData name="Njillan Sarjo Sawaneh (2505686)" userId="e4e801a1-4db8-47be-babf-a17d30816338" providerId="ADAL" clId="{1EBA9B2B-C42F-4405-89BC-B09C2B85B4E9}" dt="2026-06-22T01:03:10.932" v="2788" actId="26606"/>
          <ac:cxnSpMkLst>
            <pc:docMk/>
            <pc:sldMk cId="3851368815" sldId="261"/>
            <ac:cxnSpMk id="14" creationId="{C3994C9B-C550-4E20-89C5-83F12CB5A908}"/>
          </ac:cxnSpMkLst>
        </pc:cxnChg>
      </pc:sldChg>
      <pc:sldChg chg="addSp modSp new mod setBg">
        <pc:chgData name="Njillan Sarjo Sawaneh (2505686)" userId="e4e801a1-4db8-47be-babf-a17d30816338" providerId="ADAL" clId="{1EBA9B2B-C42F-4405-89BC-B09C2B85B4E9}" dt="2026-06-22T01:11:08.188" v="2804" actId="20577"/>
        <pc:sldMkLst>
          <pc:docMk/>
          <pc:sldMk cId="2433748840" sldId="262"/>
        </pc:sldMkLst>
        <pc:spChg chg="mod">
          <ac:chgData name="Njillan Sarjo Sawaneh (2505686)" userId="e4e801a1-4db8-47be-babf-a17d30816338" providerId="ADAL" clId="{1EBA9B2B-C42F-4405-89BC-B09C2B85B4E9}" dt="2026-06-22T01:05:20.418" v="2802" actId="5793"/>
          <ac:spMkLst>
            <pc:docMk/>
            <pc:sldMk cId="2433748840" sldId="262"/>
            <ac:spMk id="2" creationId="{F950673D-09B7-9347-27E8-C481AB9782EE}"/>
          </ac:spMkLst>
        </pc:spChg>
        <pc:spChg chg="mod">
          <ac:chgData name="Njillan Sarjo Sawaneh (2505686)" userId="e4e801a1-4db8-47be-babf-a17d30816338" providerId="ADAL" clId="{1EBA9B2B-C42F-4405-89BC-B09C2B85B4E9}" dt="2026-06-22T01:11:08.188" v="2804" actId="20577"/>
          <ac:spMkLst>
            <pc:docMk/>
            <pc:sldMk cId="2433748840" sldId="262"/>
            <ac:spMk id="3" creationId="{62207B06-CB6C-64E4-E467-F39393AE3F79}"/>
          </ac:spMkLst>
        </pc:spChg>
        <pc:spChg chg="add">
          <ac:chgData name="Njillan Sarjo Sawaneh (2505686)" userId="e4e801a1-4db8-47be-babf-a17d30816338" providerId="ADAL" clId="{1EBA9B2B-C42F-4405-89BC-B09C2B85B4E9}" dt="2026-06-22T01:05:11.899" v="2790" actId="26606"/>
          <ac:spMkLst>
            <pc:docMk/>
            <pc:sldMk cId="2433748840" sldId="262"/>
            <ac:spMk id="8" creationId="{B3623F37-A8C4-480F-BCB1-CF9E49F0CF84}"/>
          </ac:spMkLst>
        </pc:spChg>
        <pc:spChg chg="add">
          <ac:chgData name="Njillan Sarjo Sawaneh (2505686)" userId="e4e801a1-4db8-47be-babf-a17d30816338" providerId="ADAL" clId="{1EBA9B2B-C42F-4405-89BC-B09C2B85B4E9}" dt="2026-06-22T01:05:11.899" v="2790" actId="26606"/>
          <ac:spMkLst>
            <pc:docMk/>
            <pc:sldMk cId="2433748840" sldId="262"/>
            <ac:spMk id="10" creationId="{FEA3E6C2-0820-41EE-816A-5D9A9CB330C8}"/>
          </ac:spMkLst>
        </pc:spChg>
        <pc:grpChg chg="add">
          <ac:chgData name="Njillan Sarjo Sawaneh (2505686)" userId="e4e801a1-4db8-47be-babf-a17d30816338" providerId="ADAL" clId="{1EBA9B2B-C42F-4405-89BC-B09C2B85B4E9}" dt="2026-06-22T01:05:11.899" v="2790" actId="26606"/>
          <ac:grpSpMkLst>
            <pc:docMk/>
            <pc:sldMk cId="2433748840" sldId="262"/>
            <ac:grpSpMk id="16" creationId="{B16AE491-4898-437E-9E32-86A2F192095E}"/>
          </ac:grpSpMkLst>
        </pc:grpChg>
        <pc:cxnChg chg="add">
          <ac:chgData name="Njillan Sarjo Sawaneh (2505686)" userId="e4e801a1-4db8-47be-babf-a17d30816338" providerId="ADAL" clId="{1EBA9B2B-C42F-4405-89BC-B09C2B85B4E9}" dt="2026-06-22T01:05:11.899" v="2790" actId="26606"/>
          <ac:cxnSpMkLst>
            <pc:docMk/>
            <pc:sldMk cId="2433748840" sldId="262"/>
            <ac:cxnSpMk id="12" creationId="{A2CF87F1-3B54-482D-A798-9F4A99449EC9}"/>
          </ac:cxnSpMkLst>
        </pc:cxnChg>
        <pc:cxnChg chg="add">
          <ac:chgData name="Njillan Sarjo Sawaneh (2505686)" userId="e4e801a1-4db8-47be-babf-a17d30816338" providerId="ADAL" clId="{1EBA9B2B-C42F-4405-89BC-B09C2B85B4E9}" dt="2026-06-22T01:05:11.899" v="2790" actId="26606"/>
          <ac:cxnSpMkLst>
            <pc:docMk/>
            <pc:sldMk cId="2433748840" sldId="262"/>
            <ac:cxnSpMk id="14" creationId="{C3994C9B-C550-4E20-89C5-83F12CB5A908}"/>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E62E7-BD8E-9DFF-ECC2-9504BF6B6A4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93DF202-6CFD-9F6F-E70E-32F3EF6A4B5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0F7A846-52FE-9746-F17D-6BD54CAF5405}"/>
              </a:ext>
            </a:extLst>
          </p:cNvPr>
          <p:cNvSpPr>
            <a:spLocks noGrp="1"/>
          </p:cNvSpPr>
          <p:nvPr>
            <p:ph type="dt" sz="half" idx="10"/>
          </p:nvPr>
        </p:nvSpPr>
        <p:spPr/>
        <p:txBody>
          <a:bodyPr/>
          <a:lstStyle/>
          <a:p>
            <a:fld id="{E1D24CB4-3D68-46FC-9A5A-187BBD483919}" type="datetimeFigureOut">
              <a:rPr lang="en-GB" smtClean="0"/>
              <a:t>21/06/2026</a:t>
            </a:fld>
            <a:endParaRPr lang="en-GB"/>
          </a:p>
        </p:txBody>
      </p:sp>
      <p:sp>
        <p:nvSpPr>
          <p:cNvPr id="5" name="Footer Placeholder 4">
            <a:extLst>
              <a:ext uri="{FF2B5EF4-FFF2-40B4-BE49-F238E27FC236}">
                <a16:creationId xmlns:a16="http://schemas.microsoft.com/office/drawing/2014/main" id="{1E67A4FB-DA77-C66E-7FBE-58B18837AB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23A0AE-6119-3435-36A7-A2D2C053E197}"/>
              </a:ext>
            </a:extLst>
          </p:cNvPr>
          <p:cNvSpPr>
            <a:spLocks noGrp="1"/>
          </p:cNvSpPr>
          <p:nvPr>
            <p:ph type="sldNum" sz="quarter" idx="12"/>
          </p:nvPr>
        </p:nvSpPr>
        <p:spPr/>
        <p:txBody>
          <a:bodyPr/>
          <a:lstStyle/>
          <a:p>
            <a:fld id="{1759C390-649A-41BE-A3E9-EF3546421F78}" type="slidenum">
              <a:rPr lang="en-GB" smtClean="0"/>
              <a:t>‹#›</a:t>
            </a:fld>
            <a:endParaRPr lang="en-GB"/>
          </a:p>
        </p:txBody>
      </p:sp>
    </p:spTree>
    <p:extLst>
      <p:ext uri="{BB962C8B-B14F-4D97-AF65-F5344CB8AC3E}">
        <p14:creationId xmlns:p14="http://schemas.microsoft.com/office/powerpoint/2010/main" val="5761778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FFFDA-DDC4-3553-9D4B-9EAC95539FD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87D4A42-0227-03CA-411C-A8EAABD74C5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9DC626C-8F93-7BB5-4B53-3D2F3ED19A52}"/>
              </a:ext>
            </a:extLst>
          </p:cNvPr>
          <p:cNvSpPr>
            <a:spLocks noGrp="1"/>
          </p:cNvSpPr>
          <p:nvPr>
            <p:ph type="dt" sz="half" idx="10"/>
          </p:nvPr>
        </p:nvSpPr>
        <p:spPr/>
        <p:txBody>
          <a:bodyPr/>
          <a:lstStyle/>
          <a:p>
            <a:fld id="{E1D24CB4-3D68-46FC-9A5A-187BBD483919}" type="datetimeFigureOut">
              <a:rPr lang="en-GB" smtClean="0"/>
              <a:t>21/06/2026</a:t>
            </a:fld>
            <a:endParaRPr lang="en-GB"/>
          </a:p>
        </p:txBody>
      </p:sp>
      <p:sp>
        <p:nvSpPr>
          <p:cNvPr id="5" name="Footer Placeholder 4">
            <a:extLst>
              <a:ext uri="{FF2B5EF4-FFF2-40B4-BE49-F238E27FC236}">
                <a16:creationId xmlns:a16="http://schemas.microsoft.com/office/drawing/2014/main" id="{DBE81A63-988D-A419-BCC3-DBA52D1E72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582DF2-1EE7-F2CF-6802-D40D4F550733}"/>
              </a:ext>
            </a:extLst>
          </p:cNvPr>
          <p:cNvSpPr>
            <a:spLocks noGrp="1"/>
          </p:cNvSpPr>
          <p:nvPr>
            <p:ph type="sldNum" sz="quarter" idx="12"/>
          </p:nvPr>
        </p:nvSpPr>
        <p:spPr/>
        <p:txBody>
          <a:bodyPr/>
          <a:lstStyle/>
          <a:p>
            <a:fld id="{1759C390-649A-41BE-A3E9-EF3546421F78}" type="slidenum">
              <a:rPr lang="en-GB" smtClean="0"/>
              <a:t>‹#›</a:t>
            </a:fld>
            <a:endParaRPr lang="en-GB"/>
          </a:p>
        </p:txBody>
      </p:sp>
    </p:spTree>
    <p:extLst>
      <p:ext uri="{BB962C8B-B14F-4D97-AF65-F5344CB8AC3E}">
        <p14:creationId xmlns:p14="http://schemas.microsoft.com/office/powerpoint/2010/main" val="11499363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A1B37-4E2F-4E4F-D63F-FD891D06DF5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20B3A254-D01C-3FD1-F8E3-1DFAC69AB1E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4D7725D-8096-FB28-78BB-1D28E7518D8B}"/>
              </a:ext>
            </a:extLst>
          </p:cNvPr>
          <p:cNvSpPr>
            <a:spLocks noGrp="1"/>
          </p:cNvSpPr>
          <p:nvPr>
            <p:ph type="dt" sz="half" idx="10"/>
          </p:nvPr>
        </p:nvSpPr>
        <p:spPr/>
        <p:txBody>
          <a:bodyPr/>
          <a:lstStyle/>
          <a:p>
            <a:fld id="{E1D24CB4-3D68-46FC-9A5A-187BBD483919}" type="datetimeFigureOut">
              <a:rPr lang="en-GB" smtClean="0"/>
              <a:t>21/06/2026</a:t>
            </a:fld>
            <a:endParaRPr lang="en-GB"/>
          </a:p>
        </p:txBody>
      </p:sp>
      <p:sp>
        <p:nvSpPr>
          <p:cNvPr id="5" name="Footer Placeholder 4">
            <a:extLst>
              <a:ext uri="{FF2B5EF4-FFF2-40B4-BE49-F238E27FC236}">
                <a16:creationId xmlns:a16="http://schemas.microsoft.com/office/drawing/2014/main" id="{1B17349D-5D0A-CD2E-D22B-F83D961DD1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86F41F-BB91-6400-0B9B-B94F35F6061E}"/>
              </a:ext>
            </a:extLst>
          </p:cNvPr>
          <p:cNvSpPr>
            <a:spLocks noGrp="1"/>
          </p:cNvSpPr>
          <p:nvPr>
            <p:ph type="sldNum" sz="quarter" idx="12"/>
          </p:nvPr>
        </p:nvSpPr>
        <p:spPr/>
        <p:txBody>
          <a:bodyPr/>
          <a:lstStyle/>
          <a:p>
            <a:fld id="{1759C390-649A-41BE-A3E9-EF3546421F78}" type="slidenum">
              <a:rPr lang="en-GB" smtClean="0"/>
              <a:t>‹#›</a:t>
            </a:fld>
            <a:endParaRPr lang="en-GB"/>
          </a:p>
        </p:txBody>
      </p:sp>
    </p:spTree>
    <p:extLst>
      <p:ext uri="{BB962C8B-B14F-4D97-AF65-F5344CB8AC3E}">
        <p14:creationId xmlns:p14="http://schemas.microsoft.com/office/powerpoint/2010/main" val="1475057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398B1-61B7-FE9F-6C0B-09DD25B278F4}"/>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CD1875C-55CA-1DCD-C073-C3C1C5D00D1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41CDBC8-181B-BA34-22A5-3C6B97FD12F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A1BEC05-E794-5308-8984-344A0BDA66E5}"/>
              </a:ext>
            </a:extLst>
          </p:cNvPr>
          <p:cNvSpPr>
            <a:spLocks noGrp="1"/>
          </p:cNvSpPr>
          <p:nvPr>
            <p:ph type="dt" sz="half" idx="10"/>
          </p:nvPr>
        </p:nvSpPr>
        <p:spPr/>
        <p:txBody>
          <a:bodyPr/>
          <a:lstStyle/>
          <a:p>
            <a:fld id="{E1D24CB4-3D68-46FC-9A5A-187BBD483919}" type="datetimeFigureOut">
              <a:rPr lang="en-GB" smtClean="0"/>
              <a:t>21/06/2026</a:t>
            </a:fld>
            <a:endParaRPr lang="en-GB"/>
          </a:p>
        </p:txBody>
      </p:sp>
      <p:sp>
        <p:nvSpPr>
          <p:cNvPr id="6" name="Footer Placeholder 5">
            <a:extLst>
              <a:ext uri="{FF2B5EF4-FFF2-40B4-BE49-F238E27FC236}">
                <a16:creationId xmlns:a16="http://schemas.microsoft.com/office/drawing/2014/main" id="{8B7AAD66-9409-A3D9-2BD9-E5BEB3F8B2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295477C-171E-8555-341C-0490D226FDA6}"/>
              </a:ext>
            </a:extLst>
          </p:cNvPr>
          <p:cNvSpPr>
            <a:spLocks noGrp="1"/>
          </p:cNvSpPr>
          <p:nvPr>
            <p:ph type="sldNum" sz="quarter" idx="12"/>
          </p:nvPr>
        </p:nvSpPr>
        <p:spPr/>
        <p:txBody>
          <a:bodyPr/>
          <a:lstStyle/>
          <a:p>
            <a:fld id="{1759C390-649A-41BE-A3E9-EF3546421F78}" type="slidenum">
              <a:rPr lang="en-GB" smtClean="0"/>
              <a:t>‹#›</a:t>
            </a:fld>
            <a:endParaRPr lang="en-GB"/>
          </a:p>
        </p:txBody>
      </p:sp>
    </p:spTree>
    <p:extLst>
      <p:ext uri="{BB962C8B-B14F-4D97-AF65-F5344CB8AC3E}">
        <p14:creationId xmlns:p14="http://schemas.microsoft.com/office/powerpoint/2010/main" val="3257478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6BFCB-93DE-F7B3-B0B6-F9F8E095307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3F25F00-3906-D5CF-27C9-72B612DA2B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640923A-320F-38D8-FBFF-461246E9E81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C939F08-FA17-E5EC-CCD8-301A600916F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8916DD5-2289-3FFF-7439-88B2A6BF1EB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F1502650-2A88-9FD4-DFA6-9286BE61CBC2}"/>
              </a:ext>
            </a:extLst>
          </p:cNvPr>
          <p:cNvSpPr>
            <a:spLocks noGrp="1"/>
          </p:cNvSpPr>
          <p:nvPr>
            <p:ph type="dt" sz="half" idx="10"/>
          </p:nvPr>
        </p:nvSpPr>
        <p:spPr/>
        <p:txBody>
          <a:bodyPr/>
          <a:lstStyle/>
          <a:p>
            <a:fld id="{E1D24CB4-3D68-46FC-9A5A-187BBD483919}" type="datetimeFigureOut">
              <a:rPr lang="en-GB" smtClean="0"/>
              <a:t>21/06/2026</a:t>
            </a:fld>
            <a:endParaRPr lang="en-GB"/>
          </a:p>
        </p:txBody>
      </p:sp>
      <p:sp>
        <p:nvSpPr>
          <p:cNvPr id="8" name="Footer Placeholder 7">
            <a:extLst>
              <a:ext uri="{FF2B5EF4-FFF2-40B4-BE49-F238E27FC236}">
                <a16:creationId xmlns:a16="http://schemas.microsoft.com/office/drawing/2014/main" id="{9386037F-A0E9-B17F-7FC8-F3261355F5A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83E3DD3-2CEC-A0F2-94FC-97DC61CAA3D9}"/>
              </a:ext>
            </a:extLst>
          </p:cNvPr>
          <p:cNvSpPr>
            <a:spLocks noGrp="1"/>
          </p:cNvSpPr>
          <p:nvPr>
            <p:ph type="sldNum" sz="quarter" idx="12"/>
          </p:nvPr>
        </p:nvSpPr>
        <p:spPr/>
        <p:txBody>
          <a:bodyPr/>
          <a:lstStyle/>
          <a:p>
            <a:fld id="{1759C390-649A-41BE-A3E9-EF3546421F78}" type="slidenum">
              <a:rPr lang="en-GB" smtClean="0"/>
              <a:t>‹#›</a:t>
            </a:fld>
            <a:endParaRPr lang="en-GB"/>
          </a:p>
        </p:txBody>
      </p:sp>
    </p:spTree>
    <p:extLst>
      <p:ext uri="{BB962C8B-B14F-4D97-AF65-F5344CB8AC3E}">
        <p14:creationId xmlns:p14="http://schemas.microsoft.com/office/powerpoint/2010/main" val="7262103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F39AC-36D0-9923-8767-A7689453E903}"/>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070DE04-A07E-F65F-08BB-FE0C5C429991}"/>
              </a:ext>
            </a:extLst>
          </p:cNvPr>
          <p:cNvSpPr>
            <a:spLocks noGrp="1"/>
          </p:cNvSpPr>
          <p:nvPr>
            <p:ph type="dt" sz="half" idx="10"/>
          </p:nvPr>
        </p:nvSpPr>
        <p:spPr/>
        <p:txBody>
          <a:bodyPr/>
          <a:lstStyle/>
          <a:p>
            <a:fld id="{E1D24CB4-3D68-46FC-9A5A-187BBD483919}" type="datetimeFigureOut">
              <a:rPr lang="en-GB" smtClean="0"/>
              <a:t>21/06/2026</a:t>
            </a:fld>
            <a:endParaRPr lang="en-GB"/>
          </a:p>
        </p:txBody>
      </p:sp>
      <p:sp>
        <p:nvSpPr>
          <p:cNvPr id="4" name="Footer Placeholder 3">
            <a:extLst>
              <a:ext uri="{FF2B5EF4-FFF2-40B4-BE49-F238E27FC236}">
                <a16:creationId xmlns:a16="http://schemas.microsoft.com/office/drawing/2014/main" id="{51374A6F-AF03-85D0-837E-11576725A5F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6FCCDA-65C2-4DE6-C1B5-8BC374035B9D}"/>
              </a:ext>
            </a:extLst>
          </p:cNvPr>
          <p:cNvSpPr>
            <a:spLocks noGrp="1"/>
          </p:cNvSpPr>
          <p:nvPr>
            <p:ph type="sldNum" sz="quarter" idx="12"/>
          </p:nvPr>
        </p:nvSpPr>
        <p:spPr/>
        <p:txBody>
          <a:bodyPr/>
          <a:lstStyle/>
          <a:p>
            <a:fld id="{1759C390-649A-41BE-A3E9-EF3546421F78}" type="slidenum">
              <a:rPr lang="en-GB" smtClean="0"/>
              <a:t>‹#›</a:t>
            </a:fld>
            <a:endParaRPr lang="en-GB"/>
          </a:p>
        </p:txBody>
      </p:sp>
    </p:spTree>
    <p:extLst>
      <p:ext uri="{BB962C8B-B14F-4D97-AF65-F5344CB8AC3E}">
        <p14:creationId xmlns:p14="http://schemas.microsoft.com/office/powerpoint/2010/main" val="20910325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3BF77B-496D-CD32-C892-37044BB54FF6}"/>
              </a:ext>
            </a:extLst>
          </p:cNvPr>
          <p:cNvSpPr>
            <a:spLocks noGrp="1"/>
          </p:cNvSpPr>
          <p:nvPr>
            <p:ph type="dt" sz="half" idx="10"/>
          </p:nvPr>
        </p:nvSpPr>
        <p:spPr/>
        <p:txBody>
          <a:bodyPr/>
          <a:lstStyle/>
          <a:p>
            <a:fld id="{E1D24CB4-3D68-46FC-9A5A-187BBD483919}" type="datetimeFigureOut">
              <a:rPr lang="en-GB" smtClean="0"/>
              <a:t>21/06/2026</a:t>
            </a:fld>
            <a:endParaRPr lang="en-GB"/>
          </a:p>
        </p:txBody>
      </p:sp>
      <p:sp>
        <p:nvSpPr>
          <p:cNvPr id="3" name="Footer Placeholder 2">
            <a:extLst>
              <a:ext uri="{FF2B5EF4-FFF2-40B4-BE49-F238E27FC236}">
                <a16:creationId xmlns:a16="http://schemas.microsoft.com/office/drawing/2014/main" id="{D0DD1D04-80AF-ABAC-27B8-4362A51B25C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2EC85C5-AE9D-CA85-C367-0F029888A20E}"/>
              </a:ext>
            </a:extLst>
          </p:cNvPr>
          <p:cNvSpPr>
            <a:spLocks noGrp="1"/>
          </p:cNvSpPr>
          <p:nvPr>
            <p:ph type="sldNum" sz="quarter" idx="12"/>
          </p:nvPr>
        </p:nvSpPr>
        <p:spPr/>
        <p:txBody>
          <a:bodyPr/>
          <a:lstStyle/>
          <a:p>
            <a:fld id="{1759C390-649A-41BE-A3E9-EF3546421F78}" type="slidenum">
              <a:rPr lang="en-GB" smtClean="0"/>
              <a:t>‹#›</a:t>
            </a:fld>
            <a:endParaRPr lang="en-GB"/>
          </a:p>
        </p:txBody>
      </p:sp>
    </p:spTree>
    <p:extLst>
      <p:ext uri="{BB962C8B-B14F-4D97-AF65-F5344CB8AC3E}">
        <p14:creationId xmlns:p14="http://schemas.microsoft.com/office/powerpoint/2010/main" val="1134991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B09A5-BD76-498C-4798-7863BB7D0B0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FDE28DB-B261-AED3-624F-6F7433EDC62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BBFFE11D-799B-AA25-0E34-4880AFCC2EF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40B0C2D-E1B9-8547-8018-555F3EACC005}"/>
              </a:ext>
            </a:extLst>
          </p:cNvPr>
          <p:cNvSpPr>
            <a:spLocks noGrp="1"/>
          </p:cNvSpPr>
          <p:nvPr>
            <p:ph type="dt" sz="half" idx="10"/>
          </p:nvPr>
        </p:nvSpPr>
        <p:spPr/>
        <p:txBody>
          <a:bodyPr/>
          <a:lstStyle/>
          <a:p>
            <a:fld id="{E1D24CB4-3D68-46FC-9A5A-187BBD483919}" type="datetimeFigureOut">
              <a:rPr lang="en-GB" smtClean="0"/>
              <a:t>21/06/2026</a:t>
            </a:fld>
            <a:endParaRPr lang="en-GB"/>
          </a:p>
        </p:txBody>
      </p:sp>
      <p:sp>
        <p:nvSpPr>
          <p:cNvPr id="6" name="Footer Placeholder 5">
            <a:extLst>
              <a:ext uri="{FF2B5EF4-FFF2-40B4-BE49-F238E27FC236}">
                <a16:creationId xmlns:a16="http://schemas.microsoft.com/office/drawing/2014/main" id="{61FA3950-FCEC-6163-A6A2-EFC5F052F0A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E55D7D-7686-5BD8-FC12-CC9D04CCDE63}"/>
              </a:ext>
            </a:extLst>
          </p:cNvPr>
          <p:cNvSpPr>
            <a:spLocks noGrp="1"/>
          </p:cNvSpPr>
          <p:nvPr>
            <p:ph type="sldNum" sz="quarter" idx="12"/>
          </p:nvPr>
        </p:nvSpPr>
        <p:spPr/>
        <p:txBody>
          <a:bodyPr/>
          <a:lstStyle/>
          <a:p>
            <a:fld id="{1759C390-649A-41BE-A3E9-EF3546421F78}" type="slidenum">
              <a:rPr lang="en-GB" smtClean="0"/>
              <a:t>‹#›</a:t>
            </a:fld>
            <a:endParaRPr lang="en-GB"/>
          </a:p>
        </p:txBody>
      </p:sp>
    </p:spTree>
    <p:extLst>
      <p:ext uri="{BB962C8B-B14F-4D97-AF65-F5344CB8AC3E}">
        <p14:creationId xmlns:p14="http://schemas.microsoft.com/office/powerpoint/2010/main" val="2388379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3A54A-5275-9A2A-F30E-622FC26B4C5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47C6E61-3C5A-7E9C-D3BE-C21B932717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995AE94-9FEE-936E-743F-D87E32C3D1F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B1A8FE0-A33A-688A-99DE-4097B5F00F69}"/>
              </a:ext>
            </a:extLst>
          </p:cNvPr>
          <p:cNvSpPr>
            <a:spLocks noGrp="1"/>
          </p:cNvSpPr>
          <p:nvPr>
            <p:ph type="dt" sz="half" idx="10"/>
          </p:nvPr>
        </p:nvSpPr>
        <p:spPr/>
        <p:txBody>
          <a:bodyPr/>
          <a:lstStyle/>
          <a:p>
            <a:fld id="{E1D24CB4-3D68-46FC-9A5A-187BBD483919}" type="datetimeFigureOut">
              <a:rPr lang="en-GB" smtClean="0"/>
              <a:t>21/06/2026</a:t>
            </a:fld>
            <a:endParaRPr lang="en-GB"/>
          </a:p>
        </p:txBody>
      </p:sp>
      <p:sp>
        <p:nvSpPr>
          <p:cNvPr id="6" name="Footer Placeholder 5">
            <a:extLst>
              <a:ext uri="{FF2B5EF4-FFF2-40B4-BE49-F238E27FC236}">
                <a16:creationId xmlns:a16="http://schemas.microsoft.com/office/drawing/2014/main" id="{3655DBC0-7C85-751C-692D-464A3195DC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B9E4A1-B7B7-273B-FC11-8CFFD23304B5}"/>
              </a:ext>
            </a:extLst>
          </p:cNvPr>
          <p:cNvSpPr>
            <a:spLocks noGrp="1"/>
          </p:cNvSpPr>
          <p:nvPr>
            <p:ph type="sldNum" sz="quarter" idx="12"/>
          </p:nvPr>
        </p:nvSpPr>
        <p:spPr/>
        <p:txBody>
          <a:bodyPr/>
          <a:lstStyle/>
          <a:p>
            <a:fld id="{1759C390-649A-41BE-A3E9-EF3546421F78}" type="slidenum">
              <a:rPr lang="en-GB" smtClean="0"/>
              <a:t>‹#›</a:t>
            </a:fld>
            <a:endParaRPr lang="en-GB"/>
          </a:p>
        </p:txBody>
      </p:sp>
    </p:spTree>
    <p:extLst>
      <p:ext uri="{BB962C8B-B14F-4D97-AF65-F5344CB8AC3E}">
        <p14:creationId xmlns:p14="http://schemas.microsoft.com/office/powerpoint/2010/main" val="24733819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F6F130-41D6-614E-F8C3-732058F3D81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4C97A63-D1B0-4F9A-89E7-95A099C860C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F90F866-D21C-EDE4-859F-8F796A253CB1}"/>
              </a:ext>
            </a:extLst>
          </p:cNvPr>
          <p:cNvSpPr>
            <a:spLocks noGrp="1"/>
          </p:cNvSpPr>
          <p:nvPr>
            <p:ph type="dt" sz="half" idx="10"/>
          </p:nvPr>
        </p:nvSpPr>
        <p:spPr/>
        <p:txBody>
          <a:bodyPr/>
          <a:lstStyle/>
          <a:p>
            <a:fld id="{E1D24CB4-3D68-46FC-9A5A-187BBD483919}" type="datetimeFigureOut">
              <a:rPr lang="en-GB" smtClean="0"/>
              <a:t>21/06/2026</a:t>
            </a:fld>
            <a:endParaRPr lang="en-GB"/>
          </a:p>
        </p:txBody>
      </p:sp>
      <p:sp>
        <p:nvSpPr>
          <p:cNvPr id="5" name="Footer Placeholder 4">
            <a:extLst>
              <a:ext uri="{FF2B5EF4-FFF2-40B4-BE49-F238E27FC236}">
                <a16:creationId xmlns:a16="http://schemas.microsoft.com/office/drawing/2014/main" id="{74061EA5-3B83-4294-C160-1697C3DD71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A3137E-CFD2-DE40-48BC-8DB49EB5F641}"/>
              </a:ext>
            </a:extLst>
          </p:cNvPr>
          <p:cNvSpPr>
            <a:spLocks noGrp="1"/>
          </p:cNvSpPr>
          <p:nvPr>
            <p:ph type="sldNum" sz="quarter" idx="12"/>
          </p:nvPr>
        </p:nvSpPr>
        <p:spPr/>
        <p:txBody>
          <a:bodyPr/>
          <a:lstStyle/>
          <a:p>
            <a:fld id="{1759C390-649A-41BE-A3E9-EF3546421F78}" type="slidenum">
              <a:rPr lang="en-GB" smtClean="0"/>
              <a:t>‹#›</a:t>
            </a:fld>
            <a:endParaRPr lang="en-GB"/>
          </a:p>
        </p:txBody>
      </p:sp>
    </p:spTree>
    <p:extLst>
      <p:ext uri="{BB962C8B-B14F-4D97-AF65-F5344CB8AC3E}">
        <p14:creationId xmlns:p14="http://schemas.microsoft.com/office/powerpoint/2010/main" val="1826755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F7B403-C43F-C8B3-5067-64DD489DE18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4BFF7C1-3ED8-0920-4044-CA88E49629D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7281913-B6B2-4AE6-7261-2C30EBB3B771}"/>
              </a:ext>
            </a:extLst>
          </p:cNvPr>
          <p:cNvSpPr>
            <a:spLocks noGrp="1"/>
          </p:cNvSpPr>
          <p:nvPr>
            <p:ph type="dt" sz="half" idx="10"/>
          </p:nvPr>
        </p:nvSpPr>
        <p:spPr/>
        <p:txBody>
          <a:bodyPr/>
          <a:lstStyle/>
          <a:p>
            <a:fld id="{E1D24CB4-3D68-46FC-9A5A-187BBD483919}" type="datetimeFigureOut">
              <a:rPr lang="en-GB" smtClean="0"/>
              <a:t>21/06/2026</a:t>
            </a:fld>
            <a:endParaRPr lang="en-GB"/>
          </a:p>
        </p:txBody>
      </p:sp>
      <p:sp>
        <p:nvSpPr>
          <p:cNvPr id="5" name="Footer Placeholder 4">
            <a:extLst>
              <a:ext uri="{FF2B5EF4-FFF2-40B4-BE49-F238E27FC236}">
                <a16:creationId xmlns:a16="http://schemas.microsoft.com/office/drawing/2014/main" id="{3C196AAA-85E9-BA08-6869-9CC464781F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213EAF-FF92-76E5-D752-EC63F23BDFC6}"/>
              </a:ext>
            </a:extLst>
          </p:cNvPr>
          <p:cNvSpPr>
            <a:spLocks noGrp="1"/>
          </p:cNvSpPr>
          <p:nvPr>
            <p:ph type="sldNum" sz="quarter" idx="12"/>
          </p:nvPr>
        </p:nvSpPr>
        <p:spPr/>
        <p:txBody>
          <a:bodyPr/>
          <a:lstStyle/>
          <a:p>
            <a:fld id="{1759C390-649A-41BE-A3E9-EF3546421F78}" type="slidenum">
              <a:rPr lang="en-GB" smtClean="0"/>
              <a:t>‹#›</a:t>
            </a:fld>
            <a:endParaRPr lang="en-GB"/>
          </a:p>
        </p:txBody>
      </p:sp>
    </p:spTree>
    <p:extLst>
      <p:ext uri="{BB962C8B-B14F-4D97-AF65-F5344CB8AC3E}">
        <p14:creationId xmlns:p14="http://schemas.microsoft.com/office/powerpoint/2010/main" val="42073480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ADB9F8-E18C-4DDE-3F22-1A81C8D6433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443659-5D87-1B52-9F02-F42A05A1BF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71D5020-3E00-D5AD-E4AF-86E2360CCB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1D24CB4-3D68-46FC-9A5A-187BBD483919}" type="datetimeFigureOut">
              <a:rPr lang="en-GB" smtClean="0"/>
              <a:t>21/06/2026</a:t>
            </a:fld>
            <a:endParaRPr lang="en-GB"/>
          </a:p>
        </p:txBody>
      </p:sp>
      <p:sp>
        <p:nvSpPr>
          <p:cNvPr id="5" name="Footer Placeholder 4">
            <a:extLst>
              <a:ext uri="{FF2B5EF4-FFF2-40B4-BE49-F238E27FC236}">
                <a16:creationId xmlns:a16="http://schemas.microsoft.com/office/drawing/2014/main" id="{A4CD41B5-F4F5-BBBE-C529-52C2F30A317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5AFBED3-6E4B-F237-78EF-E8E8B4A8DED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759C390-649A-41BE-A3E9-EF3546421F78}" type="slidenum">
              <a:rPr lang="en-GB" smtClean="0"/>
              <a:t>‹#›</a:t>
            </a:fld>
            <a:endParaRPr lang="en-GB"/>
          </a:p>
        </p:txBody>
      </p:sp>
    </p:spTree>
    <p:extLst>
      <p:ext uri="{BB962C8B-B14F-4D97-AF65-F5344CB8AC3E}">
        <p14:creationId xmlns:p14="http://schemas.microsoft.com/office/powerpoint/2010/main" val="10319017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5" name="Picture 4" descr="Self&#10;&#10;AI-generated content may be incorrect.">
            <a:extLst>
              <a:ext uri="{FF2B5EF4-FFF2-40B4-BE49-F238E27FC236}">
                <a16:creationId xmlns:a16="http://schemas.microsoft.com/office/drawing/2014/main" id="{F4125C1C-0F35-C153-8FB5-32A037980FC1}"/>
              </a:ext>
            </a:extLst>
          </p:cNvPr>
          <p:cNvPicPr>
            <a:picLocks noChangeAspect="1"/>
          </p:cNvPicPr>
          <p:nvPr/>
        </p:nvPicPr>
        <p:blipFill>
          <a:blip r:embed="rId2">
            <a:alphaModFix amt="50000"/>
          </a:blip>
          <a:srcRect b="15730"/>
          <a:stretch>
            <a:fillRect/>
          </a:stretch>
        </p:blipFill>
        <p:spPr>
          <a:xfrm>
            <a:off x="0" y="1"/>
            <a:ext cx="12191980" cy="6857999"/>
          </a:xfrm>
          <a:prstGeom prst="rect">
            <a:avLst/>
          </a:prstGeom>
        </p:spPr>
      </p:pic>
      <p:sp>
        <p:nvSpPr>
          <p:cNvPr id="2" name="Title 1">
            <a:extLst>
              <a:ext uri="{FF2B5EF4-FFF2-40B4-BE49-F238E27FC236}">
                <a16:creationId xmlns:a16="http://schemas.microsoft.com/office/drawing/2014/main" id="{A313424F-456E-FFB0-5C88-ED626D1820AD}"/>
              </a:ext>
            </a:extLst>
          </p:cNvPr>
          <p:cNvSpPr>
            <a:spLocks noGrp="1"/>
          </p:cNvSpPr>
          <p:nvPr>
            <p:ph type="ctrTitle"/>
          </p:nvPr>
        </p:nvSpPr>
        <p:spPr>
          <a:xfrm>
            <a:off x="0" y="3429000"/>
            <a:ext cx="9144000" cy="2387600"/>
          </a:xfrm>
        </p:spPr>
        <p:txBody>
          <a:bodyPr>
            <a:normAutofit/>
          </a:bodyPr>
          <a:lstStyle/>
          <a:p>
            <a:r>
              <a:rPr lang="en-GB">
                <a:solidFill>
                  <a:srgbClr val="FFFFFF"/>
                </a:solidFill>
              </a:rPr>
              <a:t>Self Awareness</a:t>
            </a:r>
            <a:br>
              <a:rPr lang="en-GB">
                <a:solidFill>
                  <a:srgbClr val="FFFFFF"/>
                </a:solidFill>
              </a:rPr>
            </a:br>
            <a:endParaRPr lang="en-GB">
              <a:solidFill>
                <a:srgbClr val="FFFFFF"/>
              </a:solidFill>
            </a:endParaRPr>
          </a:p>
        </p:txBody>
      </p:sp>
      <p:sp>
        <p:nvSpPr>
          <p:cNvPr id="6" name="Subtitle 5">
            <a:extLst>
              <a:ext uri="{FF2B5EF4-FFF2-40B4-BE49-F238E27FC236}">
                <a16:creationId xmlns:a16="http://schemas.microsoft.com/office/drawing/2014/main" id="{3B410E87-7CAB-431E-A33E-31ED3B5109FD}"/>
              </a:ext>
            </a:extLst>
          </p:cNvPr>
          <p:cNvSpPr>
            <a:spLocks noGrp="1"/>
          </p:cNvSpPr>
          <p:nvPr>
            <p:ph type="subTitle" idx="1"/>
          </p:nvPr>
        </p:nvSpPr>
        <p:spPr>
          <a:xfrm>
            <a:off x="204159" y="5805577"/>
            <a:ext cx="6627962" cy="892834"/>
          </a:xfrm>
        </p:spPr>
        <p:txBody>
          <a:bodyPr/>
          <a:lstStyle/>
          <a:p>
            <a:r>
              <a:rPr lang="en-GB"/>
              <a:t>Name: Njillan</a:t>
            </a:r>
          </a:p>
          <a:p>
            <a:r>
              <a:rPr lang="en-GB"/>
              <a:t>Student ID: 2505686</a:t>
            </a:r>
          </a:p>
        </p:txBody>
      </p:sp>
    </p:spTree>
    <p:extLst>
      <p:ext uri="{BB962C8B-B14F-4D97-AF65-F5344CB8AC3E}">
        <p14:creationId xmlns:p14="http://schemas.microsoft.com/office/powerpoint/2010/main" val="385124396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2" name="Rectangle 371">
            <a:extLst>
              <a:ext uri="{FF2B5EF4-FFF2-40B4-BE49-F238E27FC236}">
                <a16:creationId xmlns:a16="http://schemas.microsoft.com/office/drawing/2014/main" id="{B3623F37-A8C4-480F-BCB1-CF9E49F0C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3" name="Rectangle 372">
            <a:extLst>
              <a:ext uri="{FF2B5EF4-FFF2-40B4-BE49-F238E27FC236}">
                <a16:creationId xmlns:a16="http://schemas.microsoft.com/office/drawing/2014/main" id="{FEA3E6C2-0820-41EE-816A-5D9A9CB330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32712" cy="6857997"/>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176D60-AB87-3E08-BD51-3020FA9A0E69}"/>
              </a:ext>
            </a:extLst>
          </p:cNvPr>
          <p:cNvSpPr>
            <a:spLocks noGrp="1"/>
          </p:cNvSpPr>
          <p:nvPr>
            <p:ph type="title"/>
          </p:nvPr>
        </p:nvSpPr>
        <p:spPr>
          <a:xfrm>
            <a:off x="731521" y="1170431"/>
            <a:ext cx="4875904" cy="5138923"/>
          </a:xfrm>
        </p:spPr>
        <p:txBody>
          <a:bodyPr anchor="ctr">
            <a:normAutofit/>
          </a:bodyPr>
          <a:lstStyle/>
          <a:p>
            <a:r>
              <a:rPr lang="en-GB" sz="5400">
                <a:solidFill>
                  <a:schemeClr val="tx2"/>
                </a:solidFill>
              </a:rPr>
              <a:t>Introduction </a:t>
            </a:r>
          </a:p>
        </p:txBody>
      </p:sp>
      <p:cxnSp>
        <p:nvCxnSpPr>
          <p:cNvPr id="374" name="Straight Connector 373">
            <a:extLst>
              <a:ext uri="{FF2B5EF4-FFF2-40B4-BE49-F238E27FC236}">
                <a16:creationId xmlns:a16="http://schemas.microsoft.com/office/drawing/2014/main" id="{A2CF87F1-3B54-482D-A798-9F4A99449E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747CD22-BCB8-6AD5-39E9-51B22679DED5}"/>
              </a:ext>
            </a:extLst>
          </p:cNvPr>
          <p:cNvSpPr>
            <a:spLocks noGrp="1"/>
          </p:cNvSpPr>
          <p:nvPr>
            <p:ph idx="1"/>
          </p:nvPr>
        </p:nvSpPr>
        <p:spPr>
          <a:xfrm>
            <a:off x="6555441" y="1170432"/>
            <a:ext cx="5002187" cy="5138920"/>
          </a:xfrm>
        </p:spPr>
        <p:txBody>
          <a:bodyPr anchor="ctr">
            <a:normAutofit/>
          </a:bodyPr>
          <a:lstStyle/>
          <a:p>
            <a:pPr marL="0" indent="0">
              <a:buNone/>
            </a:pPr>
            <a:r>
              <a:rPr lang="en-GB" sz="1500">
                <a:solidFill>
                  <a:schemeClr val="tx2"/>
                </a:solidFill>
                <a:latin typeface="Arial" panose="020B0604020202020204" pitchFamily="34" charset="0"/>
                <a:cs typeface="Arial" panose="020B0604020202020204" pitchFamily="34" charset="0"/>
              </a:rPr>
              <a:t>what is working in teams?</a:t>
            </a:r>
          </a:p>
          <a:p>
            <a:r>
              <a:rPr lang="en-GB" sz="1500">
                <a:solidFill>
                  <a:schemeClr val="tx2"/>
                </a:solidFill>
                <a:latin typeface="Arial" panose="020B0604020202020204" pitchFamily="34" charset="0"/>
                <a:cs typeface="Arial" panose="020B0604020202020204" pitchFamily="34" charset="0"/>
              </a:rPr>
              <a:t>It is important to work together to achieve a common goal</a:t>
            </a:r>
          </a:p>
          <a:p>
            <a:r>
              <a:rPr lang="en-GB" sz="1500">
                <a:solidFill>
                  <a:schemeClr val="tx2"/>
                </a:solidFill>
                <a:latin typeface="Arial" panose="020B0604020202020204" pitchFamily="34" charset="0"/>
                <a:cs typeface="Arial" panose="020B0604020202020204" pitchFamily="34" charset="0"/>
              </a:rPr>
              <a:t>It involves communication, trust and shared responsibilities between each other </a:t>
            </a:r>
          </a:p>
          <a:p>
            <a:r>
              <a:rPr lang="en-GB" sz="1500">
                <a:solidFill>
                  <a:schemeClr val="tx2"/>
                </a:solidFill>
                <a:latin typeface="Arial" panose="020B0604020202020204" pitchFamily="34" charset="0"/>
                <a:cs typeface="Arial" panose="020B0604020202020204" pitchFamily="34" charset="0"/>
              </a:rPr>
              <a:t>It's important in health and social care because of patients needs</a:t>
            </a:r>
          </a:p>
          <a:p>
            <a:pPr marL="0" indent="0">
              <a:buNone/>
            </a:pPr>
            <a:r>
              <a:rPr lang="en-GB" sz="1500">
                <a:solidFill>
                  <a:schemeClr val="tx2"/>
                </a:solidFill>
                <a:latin typeface="Arial" panose="020B0604020202020204" pitchFamily="34" charset="0"/>
                <a:cs typeface="Arial" panose="020B0604020202020204" pitchFamily="34" charset="0"/>
              </a:rPr>
              <a:t>Why I chose this skill</a:t>
            </a:r>
          </a:p>
          <a:p>
            <a:r>
              <a:rPr lang="en-GB" sz="1500">
                <a:solidFill>
                  <a:schemeClr val="tx2"/>
                </a:solidFill>
                <a:latin typeface="Arial" panose="020B0604020202020204" pitchFamily="34" charset="0"/>
                <a:cs typeface="Arial" panose="020B0604020202020204" pitchFamily="34" charset="0"/>
              </a:rPr>
              <a:t>It improves patient care</a:t>
            </a:r>
          </a:p>
          <a:p>
            <a:r>
              <a:rPr lang="en-GB" sz="1500">
                <a:solidFill>
                  <a:schemeClr val="tx2"/>
                </a:solidFill>
                <a:latin typeface="Arial" panose="020B0604020202020204" pitchFamily="34" charset="0"/>
                <a:cs typeface="Arial" panose="020B0604020202020204" pitchFamily="34" charset="0"/>
              </a:rPr>
              <a:t>It reduces mistakes </a:t>
            </a:r>
          </a:p>
          <a:p>
            <a:r>
              <a:rPr lang="en-GB" sz="1500">
                <a:solidFill>
                  <a:schemeClr val="tx2"/>
                </a:solidFill>
                <a:latin typeface="Arial" panose="020B0604020202020204" pitchFamily="34" charset="0"/>
                <a:cs typeface="Arial" panose="020B0604020202020204" pitchFamily="34" charset="0"/>
              </a:rPr>
              <a:t>Supports professionals to support each other</a:t>
            </a:r>
          </a:p>
          <a:p>
            <a:endParaRPr lang="en-GB" sz="1500">
              <a:solidFill>
                <a:schemeClr val="tx2"/>
              </a:solidFill>
              <a:latin typeface="Arial" panose="020B0604020202020204" pitchFamily="34" charset="0"/>
              <a:cs typeface="Arial" panose="020B0604020202020204" pitchFamily="34" charset="0"/>
            </a:endParaRPr>
          </a:p>
          <a:p>
            <a:pPr marL="0" indent="0">
              <a:buNone/>
            </a:pPr>
            <a:r>
              <a:rPr lang="en-GB" sz="1500">
                <a:solidFill>
                  <a:schemeClr val="tx2"/>
                </a:solidFill>
                <a:latin typeface="Arial" panose="020B0604020202020204" pitchFamily="34" charset="0"/>
                <a:cs typeface="Arial" panose="020B0604020202020204" pitchFamily="34" charset="0"/>
              </a:rPr>
              <a:t>Team working is where a range of health and social care staff collaborate to deliver safe, effective and person-centred care. This skill was selected as it is not possible for any one member of the healthcare team to provide care for all the patient’s needs.</a:t>
            </a:r>
          </a:p>
        </p:txBody>
      </p:sp>
      <p:cxnSp>
        <p:nvCxnSpPr>
          <p:cNvPr id="375" name="Straight Connector 374">
            <a:extLst>
              <a:ext uri="{FF2B5EF4-FFF2-40B4-BE49-F238E27FC236}">
                <a16:creationId xmlns:a16="http://schemas.microsoft.com/office/drawing/2014/main" id="{C3994C9B-C550-4E20-89C5-83F12CB5A9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376" name="Group 375">
            <a:extLst>
              <a:ext uri="{FF2B5EF4-FFF2-40B4-BE49-F238E27FC236}">
                <a16:creationId xmlns:a16="http://schemas.microsoft.com/office/drawing/2014/main" id="{B16AE491-4898-437E-9E32-86A2F19209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17" name="Straight Connector 16">
              <a:extLst>
                <a:ext uri="{FF2B5EF4-FFF2-40B4-BE49-F238E27FC236}">
                  <a16:creationId xmlns:a16="http://schemas.microsoft.com/office/drawing/2014/main" id="{17F55C76-861C-49BA-925A-099CA01184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77" name="Straight Connector 376">
              <a:extLst>
                <a:ext uri="{FF2B5EF4-FFF2-40B4-BE49-F238E27FC236}">
                  <a16:creationId xmlns:a16="http://schemas.microsoft.com/office/drawing/2014/main" id="{9494BE9A-C1C3-41FE-B2E9-6DBE5EBA2E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074201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6EBF2A-6164-EF25-D99A-28F6E73A29D5}"/>
              </a:ext>
            </a:extLst>
          </p:cNvPr>
          <p:cNvSpPr>
            <a:spLocks noGrp="1"/>
          </p:cNvSpPr>
          <p:nvPr>
            <p:ph type="title"/>
          </p:nvPr>
        </p:nvSpPr>
        <p:spPr>
          <a:xfrm>
            <a:off x="804672" y="802955"/>
            <a:ext cx="4977976" cy="1454051"/>
          </a:xfrm>
        </p:spPr>
        <p:txBody>
          <a:bodyPr>
            <a:normAutofit/>
          </a:bodyPr>
          <a:lstStyle/>
          <a:p>
            <a:r>
              <a:rPr lang="en-GB" sz="3600">
                <a:solidFill>
                  <a:schemeClr val="tx2"/>
                </a:solidFill>
              </a:rPr>
              <a:t>Key skill</a:t>
            </a:r>
          </a:p>
        </p:txBody>
      </p:sp>
      <p:sp>
        <p:nvSpPr>
          <p:cNvPr id="3" name="Content Placeholder 2">
            <a:extLst>
              <a:ext uri="{FF2B5EF4-FFF2-40B4-BE49-F238E27FC236}">
                <a16:creationId xmlns:a16="http://schemas.microsoft.com/office/drawing/2014/main" id="{F8D3B1AB-E5D9-6117-349F-E0F736279E29}"/>
              </a:ext>
            </a:extLst>
          </p:cNvPr>
          <p:cNvSpPr>
            <a:spLocks noGrp="1"/>
          </p:cNvSpPr>
          <p:nvPr>
            <p:ph idx="1"/>
          </p:nvPr>
        </p:nvSpPr>
        <p:spPr>
          <a:xfrm>
            <a:off x="804672" y="2421682"/>
            <a:ext cx="4977578" cy="3639289"/>
          </a:xfrm>
        </p:spPr>
        <p:txBody>
          <a:bodyPr anchor="ctr">
            <a:normAutofit/>
          </a:bodyPr>
          <a:lstStyle/>
          <a:p>
            <a:pPr marL="0" indent="0">
              <a:buNone/>
            </a:pPr>
            <a:r>
              <a:rPr lang="en-GB" sz="1500">
                <a:solidFill>
                  <a:schemeClr val="tx2"/>
                </a:solidFill>
                <a:latin typeface="Arial" panose="020B0604020202020204" pitchFamily="34" charset="0"/>
                <a:cs typeface="Arial" panose="020B0604020202020204" pitchFamily="34" charset="0"/>
              </a:rPr>
              <a:t>Role: Healthcare Assistant </a:t>
            </a:r>
          </a:p>
          <a:p>
            <a:pPr marL="0" indent="0">
              <a:buNone/>
            </a:pPr>
            <a:r>
              <a:rPr lang="en-GB" sz="1500">
                <a:solidFill>
                  <a:schemeClr val="tx2"/>
                </a:solidFill>
                <a:latin typeface="Arial" panose="020B0604020202020204" pitchFamily="34" charset="0"/>
                <a:cs typeface="Arial" panose="020B0604020202020204" pitchFamily="34" charset="0"/>
              </a:rPr>
              <a:t>Why teamwork is important?</a:t>
            </a:r>
          </a:p>
          <a:p>
            <a:r>
              <a:rPr lang="en-GB" sz="1500">
                <a:solidFill>
                  <a:schemeClr val="tx2"/>
                </a:solidFill>
                <a:latin typeface="Arial" panose="020B0604020202020204" pitchFamily="34" charset="0"/>
                <a:cs typeface="Arial" panose="020B0604020202020204" pitchFamily="34" charset="0"/>
              </a:rPr>
              <a:t>Collaborates with nurses, doctors and therapists</a:t>
            </a:r>
          </a:p>
          <a:p>
            <a:r>
              <a:rPr lang="en-GB" sz="1500">
                <a:solidFill>
                  <a:schemeClr val="tx2"/>
                </a:solidFill>
                <a:latin typeface="Arial" panose="020B0604020202020204" pitchFamily="34" charset="0"/>
                <a:cs typeface="Arial" panose="020B0604020202020204" pitchFamily="34" charset="0"/>
              </a:rPr>
              <a:t>Passes information on about patients</a:t>
            </a:r>
          </a:p>
          <a:p>
            <a:r>
              <a:rPr lang="en-GB" sz="1500">
                <a:solidFill>
                  <a:schemeClr val="tx2"/>
                </a:solidFill>
                <a:latin typeface="Arial" panose="020B0604020202020204" pitchFamily="34" charset="0"/>
                <a:cs typeface="Arial" panose="020B0604020202020204" pitchFamily="34" charset="0"/>
              </a:rPr>
              <a:t>Facilitates safe and effective care </a:t>
            </a:r>
          </a:p>
          <a:p>
            <a:r>
              <a:rPr lang="en-GB" sz="1500">
                <a:solidFill>
                  <a:schemeClr val="tx2"/>
                </a:solidFill>
                <a:latin typeface="Arial" panose="020B0604020202020204" pitchFamily="34" charset="0"/>
                <a:cs typeface="Arial" panose="020B0604020202020204" pitchFamily="34" charset="0"/>
              </a:rPr>
              <a:t>Supports continuity of care when handing over care to another worker </a:t>
            </a:r>
          </a:p>
          <a:p>
            <a:pPr marL="0" indent="0">
              <a:buNone/>
            </a:pPr>
            <a:r>
              <a:rPr lang="en-GB" sz="1500">
                <a:solidFill>
                  <a:schemeClr val="tx2"/>
                </a:solidFill>
                <a:latin typeface="Arial" panose="020B0604020202020204" pitchFamily="34" charset="0"/>
                <a:cs typeface="Arial" panose="020B0604020202020204" pitchFamily="34" charset="0"/>
              </a:rPr>
              <a:t>As a healthcare assistant they should be working close with nurses and other professionals because then they will ensure that patients receive consistent and safe care.</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Doctor">
            <a:extLst>
              <a:ext uri="{FF2B5EF4-FFF2-40B4-BE49-F238E27FC236}">
                <a16:creationId xmlns:a16="http://schemas.microsoft.com/office/drawing/2014/main" id="{7DCBB31F-311F-39A2-8E52-FC0755AED45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7655989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623F37-A8C4-480F-BCB1-CF9E49F0C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EA3E6C2-0820-41EE-816A-5D9A9CB330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32712" cy="6857997"/>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2C24C6-3D98-436A-7436-EFB3A1AAA609}"/>
              </a:ext>
            </a:extLst>
          </p:cNvPr>
          <p:cNvSpPr>
            <a:spLocks noGrp="1"/>
          </p:cNvSpPr>
          <p:nvPr>
            <p:ph type="title"/>
          </p:nvPr>
        </p:nvSpPr>
        <p:spPr>
          <a:xfrm>
            <a:off x="731521" y="1170431"/>
            <a:ext cx="4875904" cy="5138923"/>
          </a:xfrm>
        </p:spPr>
        <p:txBody>
          <a:bodyPr anchor="ctr">
            <a:normAutofit/>
          </a:bodyPr>
          <a:lstStyle/>
          <a:p>
            <a:r>
              <a:rPr lang="en-GB" sz="5400">
                <a:solidFill>
                  <a:schemeClr val="tx2"/>
                </a:solidFill>
              </a:rPr>
              <a:t>Importance of working in teams </a:t>
            </a:r>
          </a:p>
        </p:txBody>
      </p:sp>
      <p:cxnSp>
        <p:nvCxnSpPr>
          <p:cNvPr id="12" name="Straight Connector 11">
            <a:extLst>
              <a:ext uri="{FF2B5EF4-FFF2-40B4-BE49-F238E27FC236}">
                <a16:creationId xmlns:a16="http://schemas.microsoft.com/office/drawing/2014/main" id="{A2CF87F1-3B54-482D-A798-9F4A99449E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A7308EA-7698-B2E2-98C0-AF2F73413CFD}"/>
              </a:ext>
            </a:extLst>
          </p:cNvPr>
          <p:cNvSpPr>
            <a:spLocks noGrp="1"/>
          </p:cNvSpPr>
          <p:nvPr>
            <p:ph idx="1"/>
          </p:nvPr>
        </p:nvSpPr>
        <p:spPr>
          <a:xfrm>
            <a:off x="6555441" y="1170432"/>
            <a:ext cx="5002187" cy="5138920"/>
          </a:xfrm>
        </p:spPr>
        <p:txBody>
          <a:bodyPr anchor="ctr">
            <a:normAutofit/>
          </a:bodyPr>
          <a:lstStyle/>
          <a:p>
            <a:pPr marL="0" indent="0">
              <a:buNone/>
            </a:pPr>
            <a:r>
              <a:rPr lang="en-GB" sz="1800" b="1" u="sng">
                <a:solidFill>
                  <a:schemeClr val="tx2"/>
                </a:solidFill>
                <a:latin typeface="Arial" panose="020B0604020202020204" pitchFamily="34" charset="0"/>
                <a:cs typeface="Arial" panose="020B0604020202020204" pitchFamily="34" charset="0"/>
              </a:rPr>
              <a:t>Advantages </a:t>
            </a:r>
          </a:p>
          <a:p>
            <a:r>
              <a:rPr lang="en-GB" sz="1800">
                <a:solidFill>
                  <a:schemeClr val="tx2"/>
                </a:solidFill>
                <a:latin typeface="Arial" panose="020B0604020202020204" pitchFamily="34" charset="0"/>
                <a:cs typeface="Arial" panose="020B0604020202020204" pitchFamily="34" charset="0"/>
              </a:rPr>
              <a:t>Provides more safety for the patients </a:t>
            </a:r>
          </a:p>
          <a:p>
            <a:r>
              <a:rPr lang="en-GB" sz="1800">
                <a:solidFill>
                  <a:schemeClr val="tx2"/>
                </a:solidFill>
                <a:latin typeface="Arial" panose="020B0604020202020204" pitchFamily="34" charset="0"/>
                <a:cs typeface="Arial" panose="020B0604020202020204" pitchFamily="34" charset="0"/>
              </a:rPr>
              <a:t>Improves the communication </a:t>
            </a:r>
          </a:p>
          <a:p>
            <a:r>
              <a:rPr lang="en-GB" sz="1800">
                <a:solidFill>
                  <a:schemeClr val="tx2"/>
                </a:solidFill>
                <a:latin typeface="Arial" panose="020B0604020202020204" pitchFamily="34" charset="0"/>
                <a:cs typeface="Arial" panose="020B0604020202020204" pitchFamily="34" charset="0"/>
              </a:rPr>
              <a:t>Improved high quality of care </a:t>
            </a:r>
          </a:p>
          <a:p>
            <a:r>
              <a:rPr lang="en-GB" sz="1800">
                <a:solidFill>
                  <a:schemeClr val="tx2"/>
                </a:solidFill>
                <a:latin typeface="Arial" panose="020B0604020202020204" pitchFamily="34" charset="0"/>
                <a:cs typeface="Arial" panose="020B0604020202020204" pitchFamily="34" charset="0"/>
              </a:rPr>
              <a:t>It will improve the staffs support when taking care of patients </a:t>
            </a:r>
          </a:p>
          <a:p>
            <a:r>
              <a:rPr lang="en-GB" sz="1800">
                <a:solidFill>
                  <a:schemeClr val="tx2"/>
                </a:solidFill>
                <a:latin typeface="Arial" panose="020B0604020202020204" pitchFamily="34" charset="0"/>
                <a:cs typeface="Arial" panose="020B0604020202020204" pitchFamily="34" charset="0"/>
              </a:rPr>
              <a:t>Staffs will make better decisions </a:t>
            </a:r>
          </a:p>
          <a:p>
            <a:pPr marL="0" indent="0">
              <a:buNone/>
            </a:pPr>
            <a:r>
              <a:rPr lang="en-GB" sz="1800" b="1" u="sng">
                <a:solidFill>
                  <a:schemeClr val="tx2"/>
                </a:solidFill>
                <a:latin typeface="Arial" panose="020B0604020202020204" pitchFamily="34" charset="0"/>
                <a:cs typeface="Arial" panose="020B0604020202020204" pitchFamily="34" charset="0"/>
              </a:rPr>
              <a:t>Disadvantages </a:t>
            </a:r>
          </a:p>
          <a:p>
            <a:r>
              <a:rPr lang="en-GB" sz="1800">
                <a:solidFill>
                  <a:schemeClr val="tx2"/>
                </a:solidFill>
                <a:latin typeface="Arial" panose="020B0604020202020204" pitchFamily="34" charset="0"/>
                <a:cs typeface="Arial" panose="020B0604020202020204" pitchFamily="34" charset="0"/>
              </a:rPr>
              <a:t>There may be errors because of poor communication</a:t>
            </a:r>
          </a:p>
          <a:p>
            <a:r>
              <a:rPr lang="en-GB" sz="1800">
                <a:solidFill>
                  <a:schemeClr val="tx2"/>
                </a:solidFill>
                <a:latin typeface="Arial" panose="020B0604020202020204" pitchFamily="34" charset="0"/>
                <a:cs typeface="Arial" panose="020B0604020202020204" pitchFamily="34" charset="0"/>
              </a:rPr>
              <a:t>Conflicts amongst team members </a:t>
            </a:r>
          </a:p>
          <a:p>
            <a:r>
              <a:rPr lang="en-GB" sz="1800">
                <a:solidFill>
                  <a:schemeClr val="tx2"/>
                </a:solidFill>
                <a:latin typeface="Arial" panose="020B0604020202020204" pitchFamily="34" charset="0"/>
                <a:cs typeface="Arial" panose="020B0604020202020204" pitchFamily="34" charset="0"/>
              </a:rPr>
              <a:t>Not understanding their roles and responsibilities </a:t>
            </a:r>
          </a:p>
          <a:p>
            <a:r>
              <a:rPr lang="en-GB" sz="1800">
                <a:solidFill>
                  <a:schemeClr val="tx2"/>
                </a:solidFill>
                <a:latin typeface="Arial" panose="020B0604020202020204" pitchFamily="34" charset="0"/>
                <a:cs typeface="Arial" panose="020B0604020202020204" pitchFamily="34" charset="0"/>
              </a:rPr>
              <a:t>Variability in opinion can lead to a delay in decision making </a:t>
            </a:r>
          </a:p>
        </p:txBody>
      </p:sp>
      <p:cxnSp>
        <p:nvCxnSpPr>
          <p:cNvPr id="14" name="Straight Connector 13">
            <a:extLst>
              <a:ext uri="{FF2B5EF4-FFF2-40B4-BE49-F238E27FC236}">
                <a16:creationId xmlns:a16="http://schemas.microsoft.com/office/drawing/2014/main" id="{C3994C9B-C550-4E20-89C5-83F12CB5A9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B16AE491-4898-437E-9E32-86A2F19209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17" name="Straight Connector 16">
              <a:extLst>
                <a:ext uri="{FF2B5EF4-FFF2-40B4-BE49-F238E27FC236}">
                  <a16:creationId xmlns:a16="http://schemas.microsoft.com/office/drawing/2014/main" id="{17F55C76-861C-49BA-925A-099CA01184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494BE9A-C1C3-41FE-B2E9-6DBE5EBA2E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3286955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B3623F37-A8C4-480F-BCB1-CF9E49F0C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FEA3E6C2-0820-41EE-816A-5D9A9CB330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32712" cy="6857997"/>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DEE314-9DA3-A1DD-AAB2-749D7AEF1412}"/>
              </a:ext>
            </a:extLst>
          </p:cNvPr>
          <p:cNvSpPr>
            <a:spLocks noGrp="1"/>
          </p:cNvSpPr>
          <p:nvPr>
            <p:ph type="title"/>
          </p:nvPr>
        </p:nvSpPr>
        <p:spPr>
          <a:xfrm>
            <a:off x="731521" y="1170431"/>
            <a:ext cx="4875904" cy="5138923"/>
          </a:xfrm>
        </p:spPr>
        <p:txBody>
          <a:bodyPr anchor="ctr">
            <a:normAutofit/>
          </a:bodyPr>
          <a:lstStyle/>
          <a:p>
            <a:r>
              <a:rPr lang="en-GB" sz="5400">
                <a:solidFill>
                  <a:schemeClr val="tx2"/>
                </a:solidFill>
              </a:rPr>
              <a:t>Practical Example </a:t>
            </a:r>
          </a:p>
        </p:txBody>
      </p:sp>
      <p:cxnSp>
        <p:nvCxnSpPr>
          <p:cNvPr id="19" name="Straight Connector 18">
            <a:extLst>
              <a:ext uri="{FF2B5EF4-FFF2-40B4-BE49-F238E27FC236}">
                <a16:creationId xmlns:a16="http://schemas.microsoft.com/office/drawing/2014/main" id="{A2CF87F1-3B54-482D-A798-9F4A99449E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179DB5D-16B7-9D87-A181-B2E971922DB2}"/>
              </a:ext>
            </a:extLst>
          </p:cNvPr>
          <p:cNvSpPr>
            <a:spLocks noGrp="1"/>
          </p:cNvSpPr>
          <p:nvPr>
            <p:ph idx="1"/>
          </p:nvPr>
        </p:nvSpPr>
        <p:spPr>
          <a:xfrm>
            <a:off x="6555441" y="1170432"/>
            <a:ext cx="5002187" cy="5138920"/>
          </a:xfrm>
        </p:spPr>
        <p:txBody>
          <a:bodyPr anchor="ctr">
            <a:normAutofit/>
          </a:bodyPr>
          <a:lstStyle/>
          <a:p>
            <a:pPr marL="0" indent="0">
              <a:buNone/>
            </a:pPr>
            <a:r>
              <a:rPr lang="en-GB" sz="1800" b="1" u="sng">
                <a:solidFill>
                  <a:schemeClr val="tx2"/>
                </a:solidFill>
                <a:latin typeface="Arial" panose="020B0604020202020204" pitchFamily="34" charset="0"/>
                <a:cs typeface="Arial" panose="020B0604020202020204" pitchFamily="34" charset="0"/>
              </a:rPr>
              <a:t>Scenario </a:t>
            </a:r>
          </a:p>
          <a:p>
            <a:pPr marL="0" indent="0">
              <a:buNone/>
            </a:pPr>
            <a:r>
              <a:rPr lang="en-GB" sz="1800">
                <a:solidFill>
                  <a:schemeClr val="tx2"/>
                </a:solidFill>
                <a:latin typeface="Arial" panose="020B0604020202020204" pitchFamily="34" charset="0"/>
                <a:cs typeface="Arial" panose="020B0604020202020204" pitchFamily="34" charset="0"/>
              </a:rPr>
              <a:t>When an elderly patient falls in a care home.</a:t>
            </a:r>
          </a:p>
          <a:p>
            <a:pPr marL="0" indent="0">
              <a:buNone/>
            </a:pPr>
            <a:endParaRPr lang="en-GB" sz="1800">
              <a:solidFill>
                <a:schemeClr val="tx2"/>
              </a:solidFill>
              <a:latin typeface="Arial" panose="020B0604020202020204" pitchFamily="34" charset="0"/>
              <a:cs typeface="Arial" panose="020B0604020202020204" pitchFamily="34" charset="0"/>
            </a:endParaRPr>
          </a:p>
          <a:p>
            <a:pPr marL="0" indent="0">
              <a:buNone/>
            </a:pPr>
            <a:r>
              <a:rPr lang="en-GB" sz="1800">
                <a:solidFill>
                  <a:schemeClr val="tx2"/>
                </a:solidFill>
                <a:latin typeface="Arial" panose="020B0604020202020204" pitchFamily="34" charset="0"/>
                <a:cs typeface="Arial" panose="020B0604020202020204" pitchFamily="34" charset="0"/>
              </a:rPr>
              <a:t>How teamwork is used in this situation:</a:t>
            </a:r>
          </a:p>
          <a:p>
            <a:r>
              <a:rPr lang="en-GB" sz="1800">
                <a:solidFill>
                  <a:schemeClr val="tx2"/>
                </a:solidFill>
                <a:latin typeface="Arial" panose="020B0604020202020204" pitchFamily="34" charset="0"/>
                <a:cs typeface="Arial" panose="020B0604020202020204" pitchFamily="34" charset="0"/>
              </a:rPr>
              <a:t>The healthcare assistant will then report the situation immediately </a:t>
            </a:r>
          </a:p>
          <a:p>
            <a:r>
              <a:rPr lang="en-GB" sz="1800">
                <a:solidFill>
                  <a:schemeClr val="tx2"/>
                </a:solidFill>
                <a:latin typeface="Arial" panose="020B0604020202020204" pitchFamily="34" charset="0"/>
                <a:cs typeface="Arial" panose="020B0604020202020204" pitchFamily="34" charset="0"/>
              </a:rPr>
              <a:t>The nurse will assess the patient </a:t>
            </a:r>
          </a:p>
          <a:p>
            <a:r>
              <a:rPr lang="en-GB" sz="1800">
                <a:solidFill>
                  <a:schemeClr val="tx2"/>
                </a:solidFill>
                <a:latin typeface="Arial" panose="020B0604020202020204" pitchFamily="34" charset="0"/>
                <a:cs typeface="Arial" panose="020B0604020202020204" pitchFamily="34" charset="0"/>
              </a:rPr>
              <a:t>Doctor examines for any injuries </a:t>
            </a:r>
          </a:p>
          <a:p>
            <a:r>
              <a:rPr lang="en-GB" sz="1800">
                <a:solidFill>
                  <a:schemeClr val="tx2"/>
                </a:solidFill>
                <a:latin typeface="Arial" panose="020B0604020202020204" pitchFamily="34" charset="0"/>
                <a:cs typeface="Arial" panose="020B0604020202020204" pitchFamily="34" charset="0"/>
              </a:rPr>
              <a:t>Mobility is supported by physiotherapist </a:t>
            </a:r>
          </a:p>
          <a:p>
            <a:r>
              <a:rPr lang="en-GB" sz="1800">
                <a:solidFill>
                  <a:schemeClr val="tx2"/>
                </a:solidFill>
                <a:latin typeface="Arial" panose="020B0604020202020204" pitchFamily="34" charset="0"/>
                <a:cs typeface="Arial" panose="020B0604020202020204" pitchFamily="34" charset="0"/>
              </a:rPr>
              <a:t>The care plan is will be updated by the team </a:t>
            </a:r>
          </a:p>
          <a:p>
            <a:pPr marL="0" indent="0">
              <a:buNone/>
            </a:pPr>
            <a:r>
              <a:rPr lang="en-GB" sz="1800">
                <a:solidFill>
                  <a:schemeClr val="tx2"/>
                </a:solidFill>
                <a:latin typeface="Arial" panose="020B0604020202020204" pitchFamily="34" charset="0"/>
                <a:cs typeface="Arial" panose="020B0604020202020204" pitchFamily="34" charset="0"/>
              </a:rPr>
              <a:t>All have their own roles to make sure the patient was not injured and with teamwork the patient has been passed around to them so that they can care for the patient in the best way. </a:t>
            </a:r>
          </a:p>
        </p:txBody>
      </p:sp>
      <p:cxnSp>
        <p:nvCxnSpPr>
          <p:cNvPr id="21" name="Straight Connector 20">
            <a:extLst>
              <a:ext uri="{FF2B5EF4-FFF2-40B4-BE49-F238E27FC236}">
                <a16:creationId xmlns:a16="http://schemas.microsoft.com/office/drawing/2014/main" id="{C3994C9B-C550-4E20-89C5-83F12CB5A9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23" name="Group 22">
            <a:extLst>
              <a:ext uri="{FF2B5EF4-FFF2-40B4-BE49-F238E27FC236}">
                <a16:creationId xmlns:a16="http://schemas.microsoft.com/office/drawing/2014/main" id="{B16AE491-4898-437E-9E32-86A2F19209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24" name="Straight Connector 23">
              <a:extLst>
                <a:ext uri="{FF2B5EF4-FFF2-40B4-BE49-F238E27FC236}">
                  <a16:creationId xmlns:a16="http://schemas.microsoft.com/office/drawing/2014/main" id="{17F55C76-861C-49BA-925A-099CA01184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9494BE9A-C1C3-41FE-B2E9-6DBE5EBA2E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3469582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623F37-A8C4-480F-BCB1-CF9E49F0C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EA3E6C2-0820-41EE-816A-5D9A9CB330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32712" cy="6857997"/>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6F34C2-D901-996C-1ED8-1ABE47DB1DD9}"/>
              </a:ext>
            </a:extLst>
          </p:cNvPr>
          <p:cNvSpPr>
            <a:spLocks noGrp="1"/>
          </p:cNvSpPr>
          <p:nvPr>
            <p:ph type="title"/>
          </p:nvPr>
        </p:nvSpPr>
        <p:spPr>
          <a:xfrm>
            <a:off x="731521" y="1170431"/>
            <a:ext cx="4875904" cy="5138923"/>
          </a:xfrm>
        </p:spPr>
        <p:txBody>
          <a:bodyPr anchor="ctr">
            <a:normAutofit/>
          </a:bodyPr>
          <a:lstStyle/>
          <a:p>
            <a:r>
              <a:rPr lang="en-GB" sz="5400">
                <a:solidFill>
                  <a:schemeClr val="tx2"/>
                </a:solidFill>
              </a:rPr>
              <a:t>Conclusion </a:t>
            </a:r>
          </a:p>
        </p:txBody>
      </p:sp>
      <p:cxnSp>
        <p:nvCxnSpPr>
          <p:cNvPr id="12" name="Straight Connector 11">
            <a:extLst>
              <a:ext uri="{FF2B5EF4-FFF2-40B4-BE49-F238E27FC236}">
                <a16:creationId xmlns:a16="http://schemas.microsoft.com/office/drawing/2014/main" id="{A2CF87F1-3B54-482D-A798-9F4A99449E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A5A407-0B68-31D2-C167-B1CE082D4E86}"/>
              </a:ext>
            </a:extLst>
          </p:cNvPr>
          <p:cNvSpPr>
            <a:spLocks noGrp="1"/>
          </p:cNvSpPr>
          <p:nvPr>
            <p:ph idx="1"/>
          </p:nvPr>
        </p:nvSpPr>
        <p:spPr>
          <a:xfrm>
            <a:off x="6555441" y="1170432"/>
            <a:ext cx="5002187" cy="5138920"/>
          </a:xfrm>
        </p:spPr>
        <p:txBody>
          <a:bodyPr anchor="ctr">
            <a:normAutofit/>
          </a:bodyPr>
          <a:lstStyle/>
          <a:p>
            <a:r>
              <a:rPr lang="en-GB" sz="1800">
                <a:solidFill>
                  <a:schemeClr val="tx2"/>
                </a:solidFill>
                <a:latin typeface="Arial" panose="020B0604020202020204" pitchFamily="34" charset="0"/>
                <a:cs typeface="Arial" panose="020B0604020202020204" pitchFamily="34" charset="0"/>
              </a:rPr>
              <a:t>Working collaboratively is a key component of health and social care </a:t>
            </a:r>
          </a:p>
          <a:p>
            <a:r>
              <a:rPr lang="en-GB" sz="1800">
                <a:solidFill>
                  <a:schemeClr val="tx2"/>
                </a:solidFill>
                <a:latin typeface="Arial" panose="020B0604020202020204" pitchFamily="34" charset="0"/>
                <a:cs typeface="Arial" panose="020B0604020202020204" pitchFamily="34" charset="0"/>
              </a:rPr>
              <a:t>Good team working enhances the safety of patients and quality of care provided </a:t>
            </a:r>
          </a:p>
          <a:p>
            <a:r>
              <a:rPr lang="en-GB" sz="1800">
                <a:solidFill>
                  <a:schemeClr val="tx2"/>
                </a:solidFill>
                <a:latin typeface="Arial" panose="020B0604020202020204" pitchFamily="34" charset="0"/>
                <a:cs typeface="Arial" panose="020B0604020202020204" pitchFamily="34" charset="0"/>
              </a:rPr>
              <a:t>Communication and being respectful to each other are essential </a:t>
            </a:r>
          </a:p>
          <a:p>
            <a:r>
              <a:rPr lang="en-GB" sz="1800">
                <a:solidFill>
                  <a:schemeClr val="tx2"/>
                </a:solidFill>
                <a:latin typeface="Arial" panose="020B0604020202020204" pitchFamily="34" charset="0"/>
                <a:cs typeface="Arial" panose="020B0604020202020204" pitchFamily="34" charset="0"/>
              </a:rPr>
              <a:t>All health care provider have an important role to play</a:t>
            </a:r>
          </a:p>
        </p:txBody>
      </p:sp>
      <p:cxnSp>
        <p:nvCxnSpPr>
          <p:cNvPr id="14" name="Straight Connector 13">
            <a:extLst>
              <a:ext uri="{FF2B5EF4-FFF2-40B4-BE49-F238E27FC236}">
                <a16:creationId xmlns:a16="http://schemas.microsoft.com/office/drawing/2014/main" id="{C3994C9B-C550-4E20-89C5-83F12CB5A9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B16AE491-4898-437E-9E32-86A2F19209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17" name="Straight Connector 16">
              <a:extLst>
                <a:ext uri="{FF2B5EF4-FFF2-40B4-BE49-F238E27FC236}">
                  <a16:creationId xmlns:a16="http://schemas.microsoft.com/office/drawing/2014/main" id="{17F55C76-861C-49BA-925A-099CA01184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494BE9A-C1C3-41FE-B2E9-6DBE5EBA2E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8513688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3623F37-A8C4-480F-BCB1-CF9E49F0C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EA3E6C2-0820-41EE-816A-5D9A9CB330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6232712" cy="6857997"/>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50673D-09B7-9347-27E8-C481AB9782EE}"/>
              </a:ext>
            </a:extLst>
          </p:cNvPr>
          <p:cNvSpPr>
            <a:spLocks noGrp="1"/>
          </p:cNvSpPr>
          <p:nvPr>
            <p:ph type="title"/>
          </p:nvPr>
        </p:nvSpPr>
        <p:spPr>
          <a:xfrm>
            <a:off x="731521" y="1170431"/>
            <a:ext cx="4875904" cy="5138923"/>
          </a:xfrm>
        </p:spPr>
        <p:txBody>
          <a:bodyPr anchor="ctr">
            <a:normAutofit/>
          </a:bodyPr>
          <a:lstStyle/>
          <a:p>
            <a:r>
              <a:rPr lang="en-GB" sz="5400">
                <a:solidFill>
                  <a:schemeClr val="tx2"/>
                </a:solidFill>
              </a:rPr>
              <a:t>References </a:t>
            </a:r>
          </a:p>
        </p:txBody>
      </p:sp>
      <p:cxnSp>
        <p:nvCxnSpPr>
          <p:cNvPr id="12" name="Straight Connector 11">
            <a:extLst>
              <a:ext uri="{FF2B5EF4-FFF2-40B4-BE49-F238E27FC236}">
                <a16:creationId xmlns:a16="http://schemas.microsoft.com/office/drawing/2014/main" id="{A2CF87F1-3B54-482D-A798-9F4A99449E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2568" y="246028"/>
            <a:ext cx="255495" cy="546559"/>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2207B06-CB6C-64E4-E467-F39393AE3F79}"/>
              </a:ext>
            </a:extLst>
          </p:cNvPr>
          <p:cNvSpPr>
            <a:spLocks noGrp="1"/>
          </p:cNvSpPr>
          <p:nvPr>
            <p:ph idx="1"/>
          </p:nvPr>
        </p:nvSpPr>
        <p:spPr>
          <a:xfrm>
            <a:off x="6555441" y="1170432"/>
            <a:ext cx="5002187" cy="5138920"/>
          </a:xfrm>
        </p:spPr>
        <p:txBody>
          <a:bodyPr anchor="ctr">
            <a:normAutofit/>
          </a:bodyPr>
          <a:lstStyle/>
          <a:p>
            <a:r>
              <a:rPr lang="en-GB" sz="1200"/>
              <a:t>Reeves, S., Lewin, S., Espin, S. and Zwarenstein, M. (2010) </a:t>
            </a:r>
            <a:r>
              <a:rPr lang="en-GB" sz="1200" i="1"/>
              <a:t>Interprofessional Teamwork for Health and Social Care</a:t>
            </a:r>
            <a:r>
              <a:rPr lang="en-GB" sz="1200"/>
              <a:t>. Oxford: Wiley-Blackwell </a:t>
            </a:r>
          </a:p>
          <a:p>
            <a:r>
              <a:rPr lang="en-GB" sz="1000"/>
              <a:t>Reeves, S., Pelone, F., Harrison, R., Goldman, J. and Zwarenstein, M. (2017) ‘Interprofessional collaboration to improve professional practice and healthcare outcomes</a:t>
            </a:r>
          </a:p>
          <a:p>
            <a:endParaRPr lang="en-GB" sz="1200"/>
          </a:p>
        </p:txBody>
      </p:sp>
      <p:cxnSp>
        <p:nvCxnSpPr>
          <p:cNvPr id="14" name="Straight Connector 13">
            <a:extLst>
              <a:ext uri="{FF2B5EF4-FFF2-40B4-BE49-F238E27FC236}">
                <a16:creationId xmlns:a16="http://schemas.microsoft.com/office/drawing/2014/main" id="{C3994C9B-C550-4E20-89C5-83F12CB5A9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40441" y="6522756"/>
            <a:ext cx="10717187" cy="0"/>
          </a:xfrm>
          <a:prstGeom prst="line">
            <a:avLst/>
          </a:prstGeom>
          <a:ln w="12700" cap="sq">
            <a:solidFill>
              <a:schemeClr val="tx2"/>
            </a:solidFill>
            <a:headEnd type="none"/>
            <a:tailEnd type="none"/>
          </a:ln>
        </p:spPr>
        <p:style>
          <a:lnRef idx="1">
            <a:schemeClr val="accent1"/>
          </a:lnRef>
          <a:fillRef idx="0">
            <a:schemeClr val="accent1"/>
          </a:fillRef>
          <a:effectRef idx="0">
            <a:schemeClr val="accent1"/>
          </a:effectRef>
          <a:fontRef idx="minor">
            <a:schemeClr val="tx1"/>
          </a:fontRef>
        </p:style>
      </p:cxnSp>
      <p:grpSp>
        <p:nvGrpSpPr>
          <p:cNvPr id="16" name="Group 15">
            <a:extLst>
              <a:ext uri="{FF2B5EF4-FFF2-40B4-BE49-F238E27FC236}">
                <a16:creationId xmlns:a16="http://schemas.microsoft.com/office/drawing/2014/main" id="{B16AE491-4898-437E-9E32-86A2F19209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829917" y="6400800"/>
            <a:ext cx="338328" cy="240175"/>
            <a:chOff x="4089400" y="933450"/>
            <a:chExt cx="338328" cy="341938"/>
          </a:xfrm>
        </p:grpSpPr>
        <p:cxnSp>
          <p:nvCxnSpPr>
            <p:cNvPr id="17" name="Straight Connector 16">
              <a:extLst>
                <a:ext uri="{FF2B5EF4-FFF2-40B4-BE49-F238E27FC236}">
                  <a16:creationId xmlns:a16="http://schemas.microsoft.com/office/drawing/2014/main" id="{17F55C76-861C-49BA-925A-099CA011846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258564" y="933450"/>
              <a:ext cx="0" cy="341938"/>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494BE9A-C1C3-41FE-B2E9-6DBE5EBA2E38}"/>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089400" y="1104419"/>
              <a:ext cx="338328" cy="0"/>
            </a:xfrm>
            <a:prstGeom prst="line">
              <a:avLst/>
            </a:prstGeom>
            <a:ln w="12700">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337488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761fa18504d2c9e093e91bce1ef9476f">
  <xsd:schema xmlns:xsd="http://www.w3.org/2001/XMLSchema" xmlns:xs="http://www.w3.org/2001/XMLSchema" xmlns:p="http://schemas.microsoft.com/office/2006/metadata/properties" xmlns:ns3="3ef5847a-e696-4fee-a2c0-6c3f87568321" targetNamespace="http://schemas.microsoft.com/office/2006/metadata/properties" ma:root="true" ma:fieldsID="9dbddf43a1bda9e7342a47e08632a895"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8F6C69F-B2B0-4B31-B8C6-BAAA8A731289}">
  <ds:schemaRefs>
    <ds:schemaRef ds:uri="3ef5847a-e696-4fee-a2c0-6c3f87568321"/>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15ACE640-539C-4B19-ACA3-F70C81DE3B39}">
  <ds:schemaRefs>
    <ds:schemaRef ds:uri="http://schemas.microsoft.com/sharepoint/v3/contenttype/forms"/>
  </ds:schemaRefs>
</ds:datastoreItem>
</file>

<file path=customXml/itemProps3.xml><?xml version="1.0" encoding="utf-8"?>
<ds:datastoreItem xmlns:ds="http://schemas.openxmlformats.org/officeDocument/2006/customXml" ds:itemID="{D89A7171-C9F8-4F98-BC04-F99C7DC3A551}">
  <ds:schemaRefs>
    <ds:schemaRef ds:uri="3ef5847a-e696-4fee-a2c0-6c3f8756832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Self Awareness </vt:lpstr>
      <vt:lpstr>Introduction </vt:lpstr>
      <vt:lpstr>Key skill</vt:lpstr>
      <vt:lpstr>Importance of working in teams </vt:lpstr>
      <vt:lpstr>Practical Example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Self Awareness </dc:title>
  <dc:creator>Njillan Sarjo Sawaneh (2505686)</dc:creator>
  <cp:revision>1</cp:revision>
  <dcterms:created xsi:type="dcterms:W3CDTF">2026-06-16T13:16:20Z</dcterms:created>
  <dcterms:modified xsi:type="dcterms:W3CDTF">2026-06-22T01:12:18Z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