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8CB743-8409-599D-EE24-FDCDAC5CF2C1}" v="6" dt="2026-01-08T17:16:03.5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il John (2506144)" userId="S::2506144@student.uwtsd.ac.uk::aefbd4c8-283e-4497-940a-498d6dc57b72" providerId="AD" clId="Web-{768CB743-8409-599D-EE24-FDCDAC5CF2C1}"/>
    <pc:docChg chg="addSld modSld">
      <pc:chgData name="Wil John (2506144)" userId="S::2506144@student.uwtsd.ac.uk::aefbd4c8-283e-4497-940a-498d6dc57b72" providerId="AD" clId="Web-{768CB743-8409-599D-EE24-FDCDAC5CF2C1}" dt="2026-01-08T17:16:42.597" v="5"/>
      <pc:docMkLst>
        <pc:docMk/>
      </pc:docMkLst>
      <pc:sldChg chg="addSp delSp modSp new modNotes">
        <pc:chgData name="Wil John (2506144)" userId="S::2506144@student.uwtsd.ac.uk::aefbd4c8-283e-4497-940a-498d6dc57b72" providerId="AD" clId="Web-{768CB743-8409-599D-EE24-FDCDAC5CF2C1}" dt="2026-01-08T17:16:42.597" v="5"/>
        <pc:sldMkLst>
          <pc:docMk/>
          <pc:sldMk cId="3129205563" sldId="264"/>
        </pc:sldMkLst>
        <pc:spChg chg="del">
          <ac:chgData name="Wil John (2506144)" userId="S::2506144@student.uwtsd.ac.uk::aefbd4c8-283e-4497-940a-498d6dc57b72" providerId="AD" clId="Web-{768CB743-8409-599D-EE24-FDCDAC5CF2C1}" dt="2026-01-08T17:15:53.189" v="2"/>
          <ac:spMkLst>
            <pc:docMk/>
            <pc:sldMk cId="3129205563" sldId="264"/>
            <ac:spMk id="2" creationId="{DD0A75FC-A3F0-9C8F-D127-592011C85FFC}"/>
          </ac:spMkLst>
        </pc:spChg>
        <pc:spChg chg="del">
          <ac:chgData name="Wil John (2506144)" userId="S::2506144@student.uwtsd.ac.uk::aefbd4c8-283e-4497-940a-498d6dc57b72" providerId="AD" clId="Web-{768CB743-8409-599D-EE24-FDCDAC5CF2C1}" dt="2026-01-08T17:15:26.532" v="1"/>
          <ac:spMkLst>
            <pc:docMk/>
            <pc:sldMk cId="3129205563" sldId="264"/>
            <ac:spMk id="3" creationId="{F81DEC2A-5949-F1EE-0CE6-282745C88DF0}"/>
          </ac:spMkLst>
        </pc:spChg>
        <pc:picChg chg="add mod ord">
          <ac:chgData name="Wil John (2506144)" userId="S::2506144@student.uwtsd.ac.uk::aefbd4c8-283e-4497-940a-498d6dc57b72" providerId="AD" clId="Web-{768CB743-8409-599D-EE24-FDCDAC5CF2C1}" dt="2026-01-08T17:16:03.596" v="4" actId="1076"/>
          <ac:picMkLst>
            <pc:docMk/>
            <pc:sldMk cId="3129205563" sldId="264"/>
            <ac:picMk id="4" creationId="{13E9419B-9557-466F-0019-948D203B5F6B}"/>
          </ac:picMkLst>
        </pc:picChg>
      </pc:sldChg>
    </pc:docChg>
  </pc:docChgLst>
  <pc:docChgLst>
    <pc:chgData name="Wil John (2506144)" userId="S::2506144@student.uwtsd.ac.uk::aefbd4c8-283e-4497-940a-498d6dc57b72" providerId="AD" clId="Web-{79EBF823-DC04-9713-45CA-0002C51BE4F3}"/>
    <pc:docChg chg="addSld modSld">
      <pc:chgData name="Wil John (2506144)" userId="S::2506144@student.uwtsd.ac.uk::aefbd4c8-283e-4497-940a-498d6dc57b72" providerId="AD" clId="Web-{79EBF823-DC04-9713-45CA-0002C51BE4F3}" dt="2025-12-18T17:34:54.940" v="177" actId="1076"/>
      <pc:docMkLst>
        <pc:docMk/>
      </pc:docMkLst>
      <pc:sldChg chg="addSp delSp modSp new mod setBg modNotes">
        <pc:chgData name="Wil John (2506144)" userId="S::2506144@student.uwtsd.ac.uk::aefbd4c8-283e-4497-940a-498d6dc57b72" providerId="AD" clId="Web-{79EBF823-DC04-9713-45CA-0002C51BE4F3}" dt="2025-12-18T16:38:53.058" v="46"/>
        <pc:sldMkLst>
          <pc:docMk/>
          <pc:sldMk cId="724315503" sldId="258"/>
        </pc:sldMkLst>
        <pc:spChg chg="mod">
          <ac:chgData name="Wil John (2506144)" userId="S::2506144@student.uwtsd.ac.uk::aefbd4c8-283e-4497-940a-498d6dc57b72" providerId="AD" clId="Web-{79EBF823-DC04-9713-45CA-0002C51BE4F3}" dt="2025-12-18T16:31:42.249" v="30" actId="20577"/>
          <ac:spMkLst>
            <pc:docMk/>
            <pc:sldMk cId="724315503" sldId="258"/>
            <ac:spMk id="2" creationId="{07FBDA2E-12AF-E886-D615-F6AC80F4AB4A}"/>
          </ac:spMkLst>
        </pc:spChg>
        <pc:spChg chg="add mod">
          <ac:chgData name="Wil John (2506144)" userId="S::2506144@student.uwtsd.ac.uk::aefbd4c8-283e-4497-940a-498d6dc57b72" providerId="AD" clId="Web-{79EBF823-DC04-9713-45CA-0002C51BE4F3}" dt="2025-12-18T16:32:42.406" v="44" actId="20577"/>
          <ac:spMkLst>
            <pc:docMk/>
            <pc:sldMk cId="724315503" sldId="258"/>
            <ac:spMk id="4" creationId="{4D9BA9AC-B095-DEE0-976B-585D8D35C389}"/>
          </ac:spMkLst>
        </pc:spChg>
        <pc:spChg chg="add">
          <ac:chgData name="Wil John (2506144)" userId="S::2506144@student.uwtsd.ac.uk::aefbd4c8-283e-4497-940a-498d6dc57b72" providerId="AD" clId="Web-{79EBF823-DC04-9713-45CA-0002C51BE4F3}" dt="2025-12-18T16:31:18.655" v="18"/>
          <ac:spMkLst>
            <pc:docMk/>
            <pc:sldMk cId="724315503" sldId="258"/>
            <ac:spMk id="9" creationId="{48D7368D-31D9-8101-473D-CD39E706FD22}"/>
          </ac:spMkLst>
        </pc:spChg>
        <pc:spChg chg="add">
          <ac:chgData name="Wil John (2506144)" userId="S::2506144@student.uwtsd.ac.uk::aefbd4c8-283e-4497-940a-498d6dc57b72" providerId="AD" clId="Web-{79EBF823-DC04-9713-45CA-0002C51BE4F3}" dt="2025-12-18T16:31:18.655" v="18"/>
          <ac:spMkLst>
            <pc:docMk/>
            <pc:sldMk cId="724315503" sldId="258"/>
            <ac:spMk id="11" creationId="{789EBE4E-5983-B393-1D5E-731351065799}"/>
          </ac:spMkLst>
        </pc:spChg>
        <pc:spChg chg="add">
          <ac:chgData name="Wil John (2506144)" userId="S::2506144@student.uwtsd.ac.uk::aefbd4c8-283e-4497-940a-498d6dc57b72" providerId="AD" clId="Web-{79EBF823-DC04-9713-45CA-0002C51BE4F3}" dt="2025-12-18T16:31:18.655" v="18"/>
          <ac:spMkLst>
            <pc:docMk/>
            <pc:sldMk cId="724315503" sldId="258"/>
            <ac:spMk id="13" creationId="{2CEF5482-568A-9463-C672-BC6D644DF982}"/>
          </ac:spMkLst>
        </pc:spChg>
        <pc:spChg chg="add">
          <ac:chgData name="Wil John (2506144)" userId="S::2506144@student.uwtsd.ac.uk::aefbd4c8-283e-4497-940a-498d6dc57b72" providerId="AD" clId="Web-{79EBF823-DC04-9713-45CA-0002C51BE4F3}" dt="2025-12-18T16:31:18.655" v="18"/>
          <ac:spMkLst>
            <pc:docMk/>
            <pc:sldMk cId="724315503" sldId="258"/>
            <ac:spMk id="15" creationId="{D38784C3-11AE-0BE2-6339-1A2BDAC7F034}"/>
          </ac:spMkLst>
        </pc:spChg>
        <pc:picChg chg="add">
          <ac:chgData name="Wil John (2506144)" userId="S::2506144@student.uwtsd.ac.uk::aefbd4c8-283e-4497-940a-498d6dc57b72" providerId="AD" clId="Web-{79EBF823-DC04-9713-45CA-0002C51BE4F3}" dt="2025-12-18T16:31:18.655" v="18"/>
          <ac:picMkLst>
            <pc:docMk/>
            <pc:sldMk cId="724315503" sldId="258"/>
            <ac:picMk id="5" creationId="{C6E48578-D829-9A96-F85F-5DB59BBA34AC}"/>
          </ac:picMkLst>
        </pc:picChg>
      </pc:sldChg>
      <pc:sldChg chg="addSp delSp modSp new mod setBg modNotes">
        <pc:chgData name="Wil John (2506144)" userId="S::2506144@student.uwtsd.ac.uk::aefbd4c8-283e-4497-940a-498d6dc57b72" providerId="AD" clId="Web-{79EBF823-DC04-9713-45CA-0002C51BE4F3}" dt="2025-12-18T16:40:46.972" v="62"/>
        <pc:sldMkLst>
          <pc:docMk/>
          <pc:sldMk cId="1862707385" sldId="259"/>
        </pc:sldMkLst>
        <pc:spChg chg="mod">
          <ac:chgData name="Wil John (2506144)" userId="S::2506144@student.uwtsd.ac.uk::aefbd4c8-283e-4497-940a-498d6dc57b72" providerId="AD" clId="Web-{79EBF823-DC04-9713-45CA-0002C51BE4F3}" dt="2025-12-18T16:39:49.828" v="60" actId="20577"/>
          <ac:spMkLst>
            <pc:docMk/>
            <pc:sldMk cId="1862707385" sldId="259"/>
            <ac:spMk id="2" creationId="{C4AC0112-E74A-A2D7-0429-5E40FBF1ADB0}"/>
          </ac:spMkLst>
        </pc:spChg>
        <pc:spChg chg="add">
          <ac:chgData name="Wil John (2506144)" userId="S::2506144@student.uwtsd.ac.uk::aefbd4c8-283e-4497-940a-498d6dc57b72" providerId="AD" clId="Web-{79EBF823-DC04-9713-45CA-0002C51BE4F3}" dt="2025-12-18T16:39:33.390" v="54"/>
          <ac:spMkLst>
            <pc:docMk/>
            <pc:sldMk cId="1862707385" sldId="259"/>
            <ac:spMk id="16" creationId="{48D7368D-31D9-8101-473D-CD39E706FD22}"/>
          </ac:spMkLst>
        </pc:spChg>
        <pc:spChg chg="add">
          <ac:chgData name="Wil John (2506144)" userId="S::2506144@student.uwtsd.ac.uk::aefbd4c8-283e-4497-940a-498d6dc57b72" providerId="AD" clId="Web-{79EBF823-DC04-9713-45CA-0002C51BE4F3}" dt="2025-12-18T16:39:33.390" v="54"/>
          <ac:spMkLst>
            <pc:docMk/>
            <pc:sldMk cId="1862707385" sldId="259"/>
            <ac:spMk id="18" creationId="{789EBE4E-5983-B393-1D5E-731351065799}"/>
          </ac:spMkLst>
        </pc:spChg>
        <pc:spChg chg="add">
          <ac:chgData name="Wil John (2506144)" userId="S::2506144@student.uwtsd.ac.uk::aefbd4c8-283e-4497-940a-498d6dc57b72" providerId="AD" clId="Web-{79EBF823-DC04-9713-45CA-0002C51BE4F3}" dt="2025-12-18T16:39:33.390" v="54"/>
          <ac:spMkLst>
            <pc:docMk/>
            <pc:sldMk cId="1862707385" sldId="259"/>
            <ac:spMk id="20" creationId="{2CEF5482-568A-9463-C672-BC6D644DF982}"/>
          </ac:spMkLst>
        </pc:spChg>
        <pc:spChg chg="add">
          <ac:chgData name="Wil John (2506144)" userId="S::2506144@student.uwtsd.ac.uk::aefbd4c8-283e-4497-940a-498d6dc57b72" providerId="AD" clId="Web-{79EBF823-DC04-9713-45CA-0002C51BE4F3}" dt="2025-12-18T16:39:33.390" v="54"/>
          <ac:spMkLst>
            <pc:docMk/>
            <pc:sldMk cId="1862707385" sldId="259"/>
            <ac:spMk id="22" creationId="{D38784C3-11AE-0BE2-6339-1A2BDAC7F034}"/>
          </ac:spMkLst>
        </pc:spChg>
        <pc:picChg chg="add mod">
          <ac:chgData name="Wil John (2506144)" userId="S::2506144@student.uwtsd.ac.uk::aefbd4c8-283e-4497-940a-498d6dc57b72" providerId="AD" clId="Web-{79EBF823-DC04-9713-45CA-0002C51BE4F3}" dt="2025-12-18T16:39:33.390" v="54"/>
          <ac:picMkLst>
            <pc:docMk/>
            <pc:sldMk cId="1862707385" sldId="259"/>
            <ac:picMk id="5" creationId="{274E0B53-3BF8-B784-2AE8-44E6A56CD081}"/>
          </ac:picMkLst>
        </pc:picChg>
      </pc:sldChg>
      <pc:sldChg chg="addSp delSp modSp new mod setBg modNotes">
        <pc:chgData name="Wil John (2506144)" userId="S::2506144@student.uwtsd.ac.uk::aefbd4c8-283e-4497-940a-498d6dc57b72" providerId="AD" clId="Web-{79EBF823-DC04-9713-45CA-0002C51BE4F3}" dt="2025-12-18T16:42:00.898" v="81"/>
        <pc:sldMkLst>
          <pc:docMk/>
          <pc:sldMk cId="385241293" sldId="260"/>
        </pc:sldMkLst>
        <pc:spChg chg="mod">
          <ac:chgData name="Wil John (2506144)" userId="S::2506144@student.uwtsd.ac.uk::aefbd4c8-283e-4497-940a-498d6dc57b72" providerId="AD" clId="Web-{79EBF823-DC04-9713-45CA-0002C51BE4F3}" dt="2025-12-18T16:41:36.412" v="80"/>
          <ac:spMkLst>
            <pc:docMk/>
            <pc:sldMk cId="385241293" sldId="260"/>
            <ac:spMk id="2" creationId="{40362AEF-37C9-3BE7-EFC5-85835E01B9CD}"/>
          </ac:spMkLst>
        </pc:spChg>
        <pc:spChg chg="add">
          <ac:chgData name="Wil John (2506144)" userId="S::2506144@student.uwtsd.ac.uk::aefbd4c8-283e-4497-940a-498d6dc57b72" providerId="AD" clId="Web-{79EBF823-DC04-9713-45CA-0002C51BE4F3}" dt="2025-12-18T16:41:36.412" v="80"/>
          <ac:spMkLst>
            <pc:docMk/>
            <pc:sldMk cId="385241293" sldId="260"/>
            <ac:spMk id="22" creationId="{D38784C3-11AE-0BE2-6339-1A2BDAC7F034}"/>
          </ac:spMkLst>
        </pc:spChg>
        <pc:spChg chg="add">
          <ac:chgData name="Wil John (2506144)" userId="S::2506144@student.uwtsd.ac.uk::aefbd4c8-283e-4497-940a-498d6dc57b72" providerId="AD" clId="Web-{79EBF823-DC04-9713-45CA-0002C51BE4F3}" dt="2025-12-18T16:41:36.412" v="80"/>
          <ac:spMkLst>
            <pc:docMk/>
            <pc:sldMk cId="385241293" sldId="260"/>
            <ac:spMk id="23" creationId="{48D7368D-31D9-8101-473D-CD39E706FD22}"/>
          </ac:spMkLst>
        </pc:spChg>
        <pc:spChg chg="add">
          <ac:chgData name="Wil John (2506144)" userId="S::2506144@student.uwtsd.ac.uk::aefbd4c8-283e-4497-940a-498d6dc57b72" providerId="AD" clId="Web-{79EBF823-DC04-9713-45CA-0002C51BE4F3}" dt="2025-12-18T16:41:36.412" v="80"/>
          <ac:spMkLst>
            <pc:docMk/>
            <pc:sldMk cId="385241293" sldId="260"/>
            <ac:spMk id="24" creationId="{789EBE4E-5983-B393-1D5E-731351065799}"/>
          </ac:spMkLst>
        </pc:spChg>
        <pc:spChg chg="add">
          <ac:chgData name="Wil John (2506144)" userId="S::2506144@student.uwtsd.ac.uk::aefbd4c8-283e-4497-940a-498d6dc57b72" providerId="AD" clId="Web-{79EBF823-DC04-9713-45CA-0002C51BE4F3}" dt="2025-12-18T16:41:36.412" v="80"/>
          <ac:spMkLst>
            <pc:docMk/>
            <pc:sldMk cId="385241293" sldId="260"/>
            <ac:spMk id="25" creationId="{2CEF5482-568A-9463-C672-BC6D644DF982}"/>
          </ac:spMkLst>
        </pc:spChg>
        <pc:picChg chg="add mod">
          <ac:chgData name="Wil John (2506144)" userId="S::2506144@student.uwtsd.ac.uk::aefbd4c8-283e-4497-940a-498d6dc57b72" providerId="AD" clId="Web-{79EBF823-DC04-9713-45CA-0002C51BE4F3}" dt="2025-12-18T16:41:36.412" v="80"/>
          <ac:picMkLst>
            <pc:docMk/>
            <pc:sldMk cId="385241293" sldId="260"/>
            <ac:picMk id="5" creationId="{FCEB9D22-8972-D602-14B7-F54035D08FAF}"/>
          </ac:picMkLst>
        </pc:picChg>
      </pc:sldChg>
      <pc:sldChg chg="addSp delSp modSp new mod setBg modNotes">
        <pc:chgData name="Wil John (2506144)" userId="S::2506144@student.uwtsd.ac.uk::aefbd4c8-283e-4497-940a-498d6dc57b72" providerId="AD" clId="Web-{79EBF823-DC04-9713-45CA-0002C51BE4F3}" dt="2025-12-18T16:44:27.950" v="93"/>
        <pc:sldMkLst>
          <pc:docMk/>
          <pc:sldMk cId="1487004064" sldId="261"/>
        </pc:sldMkLst>
        <pc:spChg chg="mod">
          <ac:chgData name="Wil John (2506144)" userId="S::2506144@student.uwtsd.ac.uk::aefbd4c8-283e-4497-940a-498d6dc57b72" providerId="AD" clId="Web-{79EBF823-DC04-9713-45CA-0002C51BE4F3}" dt="2025-12-18T16:43:02.338" v="91" actId="20577"/>
          <ac:spMkLst>
            <pc:docMk/>
            <pc:sldMk cId="1487004064" sldId="261"/>
            <ac:spMk id="2" creationId="{DD10F2D2-29F3-1090-3672-D7C06BEDFEC4}"/>
          </ac:spMkLst>
        </pc:spChg>
        <pc:spChg chg="add">
          <ac:chgData name="Wil John (2506144)" userId="S::2506144@student.uwtsd.ac.uk::aefbd4c8-283e-4497-940a-498d6dc57b72" providerId="AD" clId="Web-{79EBF823-DC04-9713-45CA-0002C51BE4F3}" dt="2025-12-18T16:42:54.791" v="85"/>
          <ac:spMkLst>
            <pc:docMk/>
            <pc:sldMk cId="1487004064" sldId="261"/>
            <ac:spMk id="10" creationId="{48D7368D-31D9-8101-473D-CD39E706FD22}"/>
          </ac:spMkLst>
        </pc:spChg>
        <pc:spChg chg="add">
          <ac:chgData name="Wil John (2506144)" userId="S::2506144@student.uwtsd.ac.uk::aefbd4c8-283e-4497-940a-498d6dc57b72" providerId="AD" clId="Web-{79EBF823-DC04-9713-45CA-0002C51BE4F3}" dt="2025-12-18T16:42:54.791" v="85"/>
          <ac:spMkLst>
            <pc:docMk/>
            <pc:sldMk cId="1487004064" sldId="261"/>
            <ac:spMk id="12" creationId="{C4F049F8-87E1-403E-2A50-2F4544BF8589}"/>
          </ac:spMkLst>
        </pc:spChg>
        <pc:picChg chg="add">
          <ac:chgData name="Wil John (2506144)" userId="S::2506144@student.uwtsd.ac.uk::aefbd4c8-283e-4497-940a-498d6dc57b72" providerId="AD" clId="Web-{79EBF823-DC04-9713-45CA-0002C51BE4F3}" dt="2025-12-18T16:42:54.791" v="85"/>
          <ac:picMkLst>
            <pc:docMk/>
            <pc:sldMk cId="1487004064" sldId="261"/>
            <ac:picMk id="7" creationId="{438C91F8-AC42-C451-E565-F1E4C0FC7EA7}"/>
          </ac:picMkLst>
        </pc:picChg>
      </pc:sldChg>
      <pc:sldChg chg="addSp delSp modSp new mod setBg modNotes">
        <pc:chgData name="Wil John (2506144)" userId="S::2506144@student.uwtsd.ac.uk::aefbd4c8-283e-4497-940a-498d6dc57b72" providerId="AD" clId="Web-{79EBF823-DC04-9713-45CA-0002C51BE4F3}" dt="2025-12-18T16:45:11.498" v="98"/>
        <pc:sldMkLst>
          <pc:docMk/>
          <pc:sldMk cId="1833768244" sldId="262"/>
        </pc:sldMkLst>
        <pc:spChg chg="mod">
          <ac:chgData name="Wil John (2506144)" userId="S::2506144@student.uwtsd.ac.uk::aefbd4c8-283e-4497-940a-498d6dc57b72" providerId="AD" clId="Web-{79EBF823-DC04-9713-45CA-0002C51BE4F3}" dt="2025-12-18T16:44:45.732" v="97"/>
          <ac:spMkLst>
            <pc:docMk/>
            <pc:sldMk cId="1833768244" sldId="262"/>
            <ac:spMk id="2" creationId="{A1383246-9622-CEEE-40F1-FB6C672B4070}"/>
          </ac:spMkLst>
        </pc:spChg>
        <pc:spChg chg="add">
          <ac:chgData name="Wil John (2506144)" userId="S::2506144@student.uwtsd.ac.uk::aefbd4c8-283e-4497-940a-498d6dc57b72" providerId="AD" clId="Web-{79EBF823-DC04-9713-45CA-0002C51BE4F3}" dt="2025-12-18T16:44:45.732" v="97"/>
          <ac:spMkLst>
            <pc:docMk/>
            <pc:sldMk cId="1833768244" sldId="262"/>
            <ac:spMk id="9" creationId="{48D7368D-31D9-8101-473D-CD39E706FD22}"/>
          </ac:spMkLst>
        </pc:spChg>
        <pc:spChg chg="add">
          <ac:chgData name="Wil John (2506144)" userId="S::2506144@student.uwtsd.ac.uk::aefbd4c8-283e-4497-940a-498d6dc57b72" providerId="AD" clId="Web-{79EBF823-DC04-9713-45CA-0002C51BE4F3}" dt="2025-12-18T16:44:45.732" v="97"/>
          <ac:spMkLst>
            <pc:docMk/>
            <pc:sldMk cId="1833768244" sldId="262"/>
            <ac:spMk id="11" creationId="{3768F94E-2BF1-56A5-87AC-0C427079334B}"/>
          </ac:spMkLst>
        </pc:spChg>
        <pc:spChg chg="add">
          <ac:chgData name="Wil John (2506144)" userId="S::2506144@student.uwtsd.ac.uk::aefbd4c8-283e-4497-940a-498d6dc57b72" providerId="AD" clId="Web-{79EBF823-DC04-9713-45CA-0002C51BE4F3}" dt="2025-12-18T16:44:45.732" v="97"/>
          <ac:spMkLst>
            <pc:docMk/>
            <pc:sldMk cId="1833768244" sldId="262"/>
            <ac:spMk id="13" creationId="{393D8CD4-7FBE-9118-0CEB-9C1A2FA6AE5A}"/>
          </ac:spMkLst>
        </pc:spChg>
        <pc:picChg chg="add">
          <ac:chgData name="Wil John (2506144)" userId="S::2506144@student.uwtsd.ac.uk::aefbd4c8-283e-4497-940a-498d6dc57b72" providerId="AD" clId="Web-{79EBF823-DC04-9713-45CA-0002C51BE4F3}" dt="2025-12-18T16:44:45.732" v="97"/>
          <ac:picMkLst>
            <pc:docMk/>
            <pc:sldMk cId="1833768244" sldId="262"/>
            <ac:picMk id="5" creationId="{07AE126D-0850-43A9-C9B0-B00403EBCEFC}"/>
          </ac:picMkLst>
        </pc:picChg>
      </pc:sldChg>
      <pc:sldChg chg="addSp delSp modSp new mod setBg">
        <pc:chgData name="Wil John (2506144)" userId="S::2506144@student.uwtsd.ac.uk::aefbd4c8-283e-4497-940a-498d6dc57b72" providerId="AD" clId="Web-{79EBF823-DC04-9713-45CA-0002C51BE4F3}" dt="2025-12-18T17:34:54.940" v="177" actId="1076"/>
        <pc:sldMkLst>
          <pc:docMk/>
          <pc:sldMk cId="2389769085" sldId="263"/>
        </pc:sldMkLst>
        <pc:spChg chg="add mod">
          <ac:chgData name="Wil John (2506144)" userId="S::2506144@student.uwtsd.ac.uk::aefbd4c8-283e-4497-940a-498d6dc57b72" providerId="AD" clId="Web-{79EBF823-DC04-9713-45CA-0002C51BE4F3}" dt="2025-12-18T17:34:45.706" v="174" actId="20577"/>
          <ac:spMkLst>
            <pc:docMk/>
            <pc:sldMk cId="2389769085" sldId="263"/>
            <ac:spMk id="6" creationId="{76EA1620-1E30-71B9-28A6-A76DD25A2B0C}"/>
          </ac:spMkLst>
        </pc:spChg>
        <pc:spChg chg="add">
          <ac:chgData name="Wil John (2506144)" userId="S::2506144@student.uwtsd.ac.uk::aefbd4c8-283e-4497-940a-498d6dc57b72" providerId="AD" clId="Web-{79EBF823-DC04-9713-45CA-0002C51BE4F3}" dt="2025-12-18T17:25:04.372" v="106"/>
          <ac:spMkLst>
            <pc:docMk/>
            <pc:sldMk cId="2389769085" sldId="263"/>
            <ac:spMk id="10" creationId="{48D7368D-31D9-8101-473D-CD39E706FD22}"/>
          </ac:spMkLst>
        </pc:spChg>
        <pc:spChg chg="add">
          <ac:chgData name="Wil John (2506144)" userId="S::2506144@student.uwtsd.ac.uk::aefbd4c8-283e-4497-940a-498d6dc57b72" providerId="AD" clId="Web-{79EBF823-DC04-9713-45CA-0002C51BE4F3}" dt="2025-12-18T17:25:04.372" v="106"/>
          <ac:spMkLst>
            <pc:docMk/>
            <pc:sldMk cId="2389769085" sldId="263"/>
            <ac:spMk id="12" creationId="{789EBE4E-5983-B393-1D5E-731351065799}"/>
          </ac:spMkLst>
        </pc:spChg>
        <pc:picChg chg="add mod">
          <ac:chgData name="Wil John (2506144)" userId="S::2506144@student.uwtsd.ac.uk::aefbd4c8-283e-4497-940a-498d6dc57b72" providerId="AD" clId="Web-{79EBF823-DC04-9713-45CA-0002C51BE4F3}" dt="2025-12-18T17:34:54.940" v="177" actId="1076"/>
          <ac:picMkLst>
            <pc:docMk/>
            <pc:sldMk cId="2389769085" sldId="263"/>
            <ac:picMk id="7" creationId="{9AEBB4A6-454A-C3BE-AAC1-8EDC83378623}"/>
          </ac:picMkLst>
        </pc:picChg>
      </pc:sldChg>
    </pc:docChg>
  </pc:docChgLst>
  <pc:docChgLst>
    <pc:chgData name="Wil John (2506144)" userId="S::2506144@student.uwtsd.ac.uk::aefbd4c8-283e-4497-940a-498d6dc57b72" providerId="AD" clId="Web-{1940938F-7567-C56B-A2F4-8FBE675EC3F1}"/>
    <pc:docChg chg="modSld">
      <pc:chgData name="Wil John (2506144)" userId="S::2506144@student.uwtsd.ac.uk::aefbd4c8-283e-4497-940a-498d6dc57b72" providerId="AD" clId="Web-{1940938F-7567-C56B-A2F4-8FBE675EC3F1}" dt="2025-12-11T15:53:15.747" v="1" actId="20577"/>
      <pc:docMkLst>
        <pc:docMk/>
      </pc:docMkLst>
      <pc:sldChg chg="modSp">
        <pc:chgData name="Wil John (2506144)" userId="S::2506144@student.uwtsd.ac.uk::aefbd4c8-283e-4497-940a-498d6dc57b72" providerId="AD" clId="Web-{1940938F-7567-C56B-A2F4-8FBE675EC3F1}" dt="2025-12-11T15:53:15.747" v="1" actId="20577"/>
        <pc:sldMkLst>
          <pc:docMk/>
          <pc:sldMk cId="109857222" sldId="256"/>
        </pc:sldMkLst>
        <pc:spChg chg="mod">
          <ac:chgData name="Wil John (2506144)" userId="S::2506144@student.uwtsd.ac.uk::aefbd4c8-283e-4497-940a-498d6dc57b72" providerId="AD" clId="Web-{1940938F-7567-C56B-A2F4-8FBE675EC3F1}" dt="2025-12-11T15:53:15.747" v="1" actId="20577"/>
          <ac:spMkLst>
            <pc:docMk/>
            <pc:sldMk cId="109857222" sldId="256"/>
            <ac:spMk id="3" creationId="{00000000-0000-0000-0000-000000000000}"/>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C4D3B3-09E6-4CE3-9702-33F1ECDE8039}"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0D71BED-3C89-4FE0-9963-B0037DEC838C}">
      <dgm:prSet/>
      <dgm:spPr/>
      <dgm:t>
        <a:bodyPr/>
        <a:lstStyle/>
        <a:p>
          <a:pPr>
            <a:defRPr cap="all"/>
          </a:pPr>
          <a:r>
            <a:rPr lang="en-GB"/>
            <a:t>What is it?</a:t>
          </a:r>
          <a:endParaRPr lang="en-US"/>
        </a:p>
      </dgm:t>
    </dgm:pt>
    <dgm:pt modelId="{F5DA372A-144C-461A-9527-886F93D15A4B}" type="parTrans" cxnId="{2CF8D0D4-FBC1-4DC4-A611-65E457DF3263}">
      <dgm:prSet/>
      <dgm:spPr/>
      <dgm:t>
        <a:bodyPr/>
        <a:lstStyle/>
        <a:p>
          <a:endParaRPr lang="en-US"/>
        </a:p>
      </dgm:t>
    </dgm:pt>
    <dgm:pt modelId="{30146191-6EE8-40A3-B02C-FDAD17514E3B}" type="sibTrans" cxnId="{2CF8D0D4-FBC1-4DC4-A611-65E457DF3263}">
      <dgm:prSet/>
      <dgm:spPr/>
      <dgm:t>
        <a:bodyPr/>
        <a:lstStyle/>
        <a:p>
          <a:endParaRPr lang="en-US"/>
        </a:p>
      </dgm:t>
    </dgm:pt>
    <dgm:pt modelId="{6FD64D3E-2898-4275-AB59-2C79B790A238}">
      <dgm:prSet/>
      <dgm:spPr/>
      <dgm:t>
        <a:bodyPr/>
        <a:lstStyle/>
        <a:p>
          <a:pPr>
            <a:defRPr cap="all"/>
          </a:pPr>
          <a:r>
            <a:rPr lang="en-GB"/>
            <a:t>What does it do?</a:t>
          </a:r>
          <a:endParaRPr lang="en-US"/>
        </a:p>
      </dgm:t>
    </dgm:pt>
    <dgm:pt modelId="{3736CB49-1E0C-4653-A4E3-66E85261888A}" type="parTrans" cxnId="{3120C17E-C484-4019-ABFB-B3F6AD2F6952}">
      <dgm:prSet/>
      <dgm:spPr/>
      <dgm:t>
        <a:bodyPr/>
        <a:lstStyle/>
        <a:p>
          <a:endParaRPr lang="en-US"/>
        </a:p>
      </dgm:t>
    </dgm:pt>
    <dgm:pt modelId="{921A9A25-D02A-422C-A929-98E509074122}" type="sibTrans" cxnId="{3120C17E-C484-4019-ABFB-B3F6AD2F6952}">
      <dgm:prSet/>
      <dgm:spPr/>
      <dgm:t>
        <a:bodyPr/>
        <a:lstStyle/>
        <a:p>
          <a:endParaRPr lang="en-US"/>
        </a:p>
      </dgm:t>
    </dgm:pt>
    <dgm:pt modelId="{46943773-88E7-4A9A-AEDF-D9EB2A9B5990}">
      <dgm:prSet/>
      <dgm:spPr/>
      <dgm:t>
        <a:bodyPr/>
        <a:lstStyle/>
        <a:p>
          <a:pPr>
            <a:defRPr cap="all"/>
          </a:pPr>
          <a:r>
            <a:rPr lang="en-GB"/>
            <a:t>How does it get injured?</a:t>
          </a:r>
          <a:endParaRPr lang="en-US"/>
        </a:p>
      </dgm:t>
    </dgm:pt>
    <dgm:pt modelId="{C6454DE8-D07E-46CB-8A09-41A910F5BB10}" type="parTrans" cxnId="{82AFE6CE-76F5-4458-A6C3-38F595026EB7}">
      <dgm:prSet/>
      <dgm:spPr/>
      <dgm:t>
        <a:bodyPr/>
        <a:lstStyle/>
        <a:p>
          <a:endParaRPr lang="en-US"/>
        </a:p>
      </dgm:t>
    </dgm:pt>
    <dgm:pt modelId="{B012BEBD-C498-49B6-BFC6-FEEA1C059CBF}" type="sibTrans" cxnId="{82AFE6CE-76F5-4458-A6C3-38F595026EB7}">
      <dgm:prSet/>
      <dgm:spPr/>
      <dgm:t>
        <a:bodyPr/>
        <a:lstStyle/>
        <a:p>
          <a:endParaRPr lang="en-US"/>
        </a:p>
      </dgm:t>
    </dgm:pt>
    <dgm:pt modelId="{15DF2A03-CE14-4B7D-9DAA-A930A7967F0D}" type="pres">
      <dgm:prSet presAssocID="{C7C4D3B3-09E6-4CE3-9702-33F1ECDE8039}" presName="root" presStyleCnt="0">
        <dgm:presLayoutVars>
          <dgm:dir/>
          <dgm:resizeHandles val="exact"/>
        </dgm:presLayoutVars>
      </dgm:prSet>
      <dgm:spPr/>
    </dgm:pt>
    <dgm:pt modelId="{CA3613E8-ECE2-4A5C-8D76-C7C2883D6F58}" type="pres">
      <dgm:prSet presAssocID="{90D71BED-3C89-4FE0-9963-B0037DEC838C}" presName="compNode" presStyleCnt="0"/>
      <dgm:spPr/>
    </dgm:pt>
    <dgm:pt modelId="{0761AEFE-CECA-4B5B-9095-539D5102F15E}" type="pres">
      <dgm:prSet presAssocID="{90D71BED-3C89-4FE0-9963-B0037DEC838C}" presName="iconBgRect" presStyleLbl="bgShp" presStyleIdx="0" presStyleCnt="3"/>
      <dgm:spPr/>
    </dgm:pt>
    <dgm:pt modelId="{FD2A7339-FF8B-4F14-BD84-76ECE14F1181}" type="pres">
      <dgm:prSet presAssocID="{90D71BED-3C89-4FE0-9963-B0037DEC838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BA42AE68-73B5-4B70-8D13-2BE47FBA5224}" type="pres">
      <dgm:prSet presAssocID="{90D71BED-3C89-4FE0-9963-B0037DEC838C}" presName="spaceRect" presStyleCnt="0"/>
      <dgm:spPr/>
    </dgm:pt>
    <dgm:pt modelId="{8CB84ED3-1E19-43CA-AB68-070207696CD2}" type="pres">
      <dgm:prSet presAssocID="{90D71BED-3C89-4FE0-9963-B0037DEC838C}" presName="textRect" presStyleLbl="revTx" presStyleIdx="0" presStyleCnt="3">
        <dgm:presLayoutVars>
          <dgm:chMax val="1"/>
          <dgm:chPref val="1"/>
        </dgm:presLayoutVars>
      </dgm:prSet>
      <dgm:spPr/>
    </dgm:pt>
    <dgm:pt modelId="{F6314EDA-1947-4573-81B7-15D9BBA8D6DA}" type="pres">
      <dgm:prSet presAssocID="{30146191-6EE8-40A3-B02C-FDAD17514E3B}" presName="sibTrans" presStyleCnt="0"/>
      <dgm:spPr/>
    </dgm:pt>
    <dgm:pt modelId="{F457D34C-6964-4D03-9DC2-5D7136EADD17}" type="pres">
      <dgm:prSet presAssocID="{6FD64D3E-2898-4275-AB59-2C79B790A238}" presName="compNode" presStyleCnt="0"/>
      <dgm:spPr/>
    </dgm:pt>
    <dgm:pt modelId="{826F2499-9170-4D3A-98E0-4ABC1B0DA37B}" type="pres">
      <dgm:prSet presAssocID="{6FD64D3E-2898-4275-AB59-2C79B790A238}" presName="iconBgRect" presStyleLbl="bgShp" presStyleIdx="1" presStyleCnt="3"/>
      <dgm:spPr/>
    </dgm:pt>
    <dgm:pt modelId="{021B0880-CB62-4ED8-B1DF-B59C7A4FC2EF}" type="pres">
      <dgm:prSet presAssocID="{6FD64D3E-2898-4275-AB59-2C79B790A23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1D359737-4DB9-4A67-95CD-DFEC0CA95F0C}" type="pres">
      <dgm:prSet presAssocID="{6FD64D3E-2898-4275-AB59-2C79B790A238}" presName="spaceRect" presStyleCnt="0"/>
      <dgm:spPr/>
    </dgm:pt>
    <dgm:pt modelId="{198A8C44-4A3F-4A9E-A4CF-3F12FCB0D6B4}" type="pres">
      <dgm:prSet presAssocID="{6FD64D3E-2898-4275-AB59-2C79B790A238}" presName="textRect" presStyleLbl="revTx" presStyleIdx="1" presStyleCnt="3">
        <dgm:presLayoutVars>
          <dgm:chMax val="1"/>
          <dgm:chPref val="1"/>
        </dgm:presLayoutVars>
      </dgm:prSet>
      <dgm:spPr/>
    </dgm:pt>
    <dgm:pt modelId="{3E2AD1F9-A53D-4C8B-93AF-979860382478}" type="pres">
      <dgm:prSet presAssocID="{921A9A25-D02A-422C-A929-98E509074122}" presName="sibTrans" presStyleCnt="0"/>
      <dgm:spPr/>
    </dgm:pt>
    <dgm:pt modelId="{2CD05A48-1604-4DF6-818D-9EEA637218ED}" type="pres">
      <dgm:prSet presAssocID="{46943773-88E7-4A9A-AEDF-D9EB2A9B5990}" presName="compNode" presStyleCnt="0"/>
      <dgm:spPr/>
    </dgm:pt>
    <dgm:pt modelId="{28FD340B-028E-4B2D-B795-DFFBA49E54DF}" type="pres">
      <dgm:prSet presAssocID="{46943773-88E7-4A9A-AEDF-D9EB2A9B5990}" presName="iconBgRect" presStyleLbl="bgShp" presStyleIdx="2" presStyleCnt="3"/>
      <dgm:spPr/>
    </dgm:pt>
    <dgm:pt modelId="{27A7862A-8176-45C2-8CF6-74ABD7BF151F}" type="pres">
      <dgm:prSet presAssocID="{46943773-88E7-4A9A-AEDF-D9EB2A9B599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mbulance"/>
        </a:ext>
      </dgm:extLst>
    </dgm:pt>
    <dgm:pt modelId="{E62218A3-C0A0-4CBB-8794-7A7A94A196A1}" type="pres">
      <dgm:prSet presAssocID="{46943773-88E7-4A9A-AEDF-D9EB2A9B5990}" presName="spaceRect" presStyleCnt="0"/>
      <dgm:spPr/>
    </dgm:pt>
    <dgm:pt modelId="{EFC78D14-BA42-4CFF-9A17-36CDB1D9DB2D}" type="pres">
      <dgm:prSet presAssocID="{46943773-88E7-4A9A-AEDF-D9EB2A9B5990}" presName="textRect" presStyleLbl="revTx" presStyleIdx="2" presStyleCnt="3">
        <dgm:presLayoutVars>
          <dgm:chMax val="1"/>
          <dgm:chPref val="1"/>
        </dgm:presLayoutVars>
      </dgm:prSet>
      <dgm:spPr/>
    </dgm:pt>
  </dgm:ptLst>
  <dgm:cxnLst>
    <dgm:cxn modelId="{84DDEA63-C651-415B-B003-8B0FB412C996}" type="presOf" srcId="{6FD64D3E-2898-4275-AB59-2C79B790A238}" destId="{198A8C44-4A3F-4A9E-A4CF-3F12FCB0D6B4}" srcOrd="0" destOrd="0" presId="urn:microsoft.com/office/officeart/2018/5/layout/IconCircleLabelList"/>
    <dgm:cxn modelId="{6FEC4A6B-03E5-4D9A-9542-27572C15ABAE}" type="presOf" srcId="{90D71BED-3C89-4FE0-9963-B0037DEC838C}" destId="{8CB84ED3-1E19-43CA-AB68-070207696CD2}" srcOrd="0" destOrd="0" presId="urn:microsoft.com/office/officeart/2018/5/layout/IconCircleLabelList"/>
    <dgm:cxn modelId="{3120C17E-C484-4019-ABFB-B3F6AD2F6952}" srcId="{C7C4D3B3-09E6-4CE3-9702-33F1ECDE8039}" destId="{6FD64D3E-2898-4275-AB59-2C79B790A238}" srcOrd="1" destOrd="0" parTransId="{3736CB49-1E0C-4653-A4E3-66E85261888A}" sibTransId="{921A9A25-D02A-422C-A929-98E509074122}"/>
    <dgm:cxn modelId="{266D49C6-8DFA-44C9-8135-81C2B322D7D6}" type="presOf" srcId="{46943773-88E7-4A9A-AEDF-D9EB2A9B5990}" destId="{EFC78D14-BA42-4CFF-9A17-36CDB1D9DB2D}" srcOrd="0" destOrd="0" presId="urn:microsoft.com/office/officeart/2018/5/layout/IconCircleLabelList"/>
    <dgm:cxn modelId="{6C7079C7-96EE-46C4-831E-45A6E5633C17}" type="presOf" srcId="{C7C4D3B3-09E6-4CE3-9702-33F1ECDE8039}" destId="{15DF2A03-CE14-4B7D-9DAA-A930A7967F0D}" srcOrd="0" destOrd="0" presId="urn:microsoft.com/office/officeart/2018/5/layout/IconCircleLabelList"/>
    <dgm:cxn modelId="{82AFE6CE-76F5-4458-A6C3-38F595026EB7}" srcId="{C7C4D3B3-09E6-4CE3-9702-33F1ECDE8039}" destId="{46943773-88E7-4A9A-AEDF-D9EB2A9B5990}" srcOrd="2" destOrd="0" parTransId="{C6454DE8-D07E-46CB-8A09-41A910F5BB10}" sibTransId="{B012BEBD-C498-49B6-BFC6-FEEA1C059CBF}"/>
    <dgm:cxn modelId="{2CF8D0D4-FBC1-4DC4-A611-65E457DF3263}" srcId="{C7C4D3B3-09E6-4CE3-9702-33F1ECDE8039}" destId="{90D71BED-3C89-4FE0-9963-B0037DEC838C}" srcOrd="0" destOrd="0" parTransId="{F5DA372A-144C-461A-9527-886F93D15A4B}" sibTransId="{30146191-6EE8-40A3-B02C-FDAD17514E3B}"/>
    <dgm:cxn modelId="{E768436E-A585-4725-8CA7-DB968A045A37}" type="presParOf" srcId="{15DF2A03-CE14-4B7D-9DAA-A930A7967F0D}" destId="{CA3613E8-ECE2-4A5C-8D76-C7C2883D6F58}" srcOrd="0" destOrd="0" presId="urn:microsoft.com/office/officeart/2018/5/layout/IconCircleLabelList"/>
    <dgm:cxn modelId="{70D9EDF7-F1D0-4599-BF77-1F2437A3645D}" type="presParOf" srcId="{CA3613E8-ECE2-4A5C-8D76-C7C2883D6F58}" destId="{0761AEFE-CECA-4B5B-9095-539D5102F15E}" srcOrd="0" destOrd="0" presId="urn:microsoft.com/office/officeart/2018/5/layout/IconCircleLabelList"/>
    <dgm:cxn modelId="{3B80786C-57AB-4CE4-85F5-67B4F2D8D4EE}" type="presParOf" srcId="{CA3613E8-ECE2-4A5C-8D76-C7C2883D6F58}" destId="{FD2A7339-FF8B-4F14-BD84-76ECE14F1181}" srcOrd="1" destOrd="0" presId="urn:microsoft.com/office/officeart/2018/5/layout/IconCircleLabelList"/>
    <dgm:cxn modelId="{AC53C76B-9CBE-4529-89DF-91430C21821C}" type="presParOf" srcId="{CA3613E8-ECE2-4A5C-8D76-C7C2883D6F58}" destId="{BA42AE68-73B5-4B70-8D13-2BE47FBA5224}" srcOrd="2" destOrd="0" presId="urn:microsoft.com/office/officeart/2018/5/layout/IconCircleLabelList"/>
    <dgm:cxn modelId="{B0C5D91A-93A7-4C35-9579-0770C9BE520E}" type="presParOf" srcId="{CA3613E8-ECE2-4A5C-8D76-C7C2883D6F58}" destId="{8CB84ED3-1E19-43CA-AB68-070207696CD2}" srcOrd="3" destOrd="0" presId="urn:microsoft.com/office/officeart/2018/5/layout/IconCircleLabelList"/>
    <dgm:cxn modelId="{7D12D323-9252-4F4B-8009-F45A7A284FA7}" type="presParOf" srcId="{15DF2A03-CE14-4B7D-9DAA-A930A7967F0D}" destId="{F6314EDA-1947-4573-81B7-15D9BBA8D6DA}" srcOrd="1" destOrd="0" presId="urn:microsoft.com/office/officeart/2018/5/layout/IconCircleLabelList"/>
    <dgm:cxn modelId="{A46BE07C-3CB8-427B-A041-DA13880803FD}" type="presParOf" srcId="{15DF2A03-CE14-4B7D-9DAA-A930A7967F0D}" destId="{F457D34C-6964-4D03-9DC2-5D7136EADD17}" srcOrd="2" destOrd="0" presId="urn:microsoft.com/office/officeart/2018/5/layout/IconCircleLabelList"/>
    <dgm:cxn modelId="{6643731F-493F-44A2-AD30-61D5F1F897EB}" type="presParOf" srcId="{F457D34C-6964-4D03-9DC2-5D7136EADD17}" destId="{826F2499-9170-4D3A-98E0-4ABC1B0DA37B}" srcOrd="0" destOrd="0" presId="urn:microsoft.com/office/officeart/2018/5/layout/IconCircleLabelList"/>
    <dgm:cxn modelId="{213F7B75-012F-42A6-8F91-D074E93A7E91}" type="presParOf" srcId="{F457D34C-6964-4D03-9DC2-5D7136EADD17}" destId="{021B0880-CB62-4ED8-B1DF-B59C7A4FC2EF}" srcOrd="1" destOrd="0" presId="urn:microsoft.com/office/officeart/2018/5/layout/IconCircleLabelList"/>
    <dgm:cxn modelId="{F2E7E26C-8AEE-4392-9A15-88C81491CA68}" type="presParOf" srcId="{F457D34C-6964-4D03-9DC2-5D7136EADD17}" destId="{1D359737-4DB9-4A67-95CD-DFEC0CA95F0C}" srcOrd="2" destOrd="0" presId="urn:microsoft.com/office/officeart/2018/5/layout/IconCircleLabelList"/>
    <dgm:cxn modelId="{29EC72CF-2F7F-44CE-A2CC-5E916CFE2C5C}" type="presParOf" srcId="{F457D34C-6964-4D03-9DC2-5D7136EADD17}" destId="{198A8C44-4A3F-4A9E-A4CF-3F12FCB0D6B4}" srcOrd="3" destOrd="0" presId="urn:microsoft.com/office/officeart/2018/5/layout/IconCircleLabelList"/>
    <dgm:cxn modelId="{317BEE96-E7AA-409C-9DD2-9199182C7CE6}" type="presParOf" srcId="{15DF2A03-CE14-4B7D-9DAA-A930A7967F0D}" destId="{3E2AD1F9-A53D-4C8B-93AF-979860382478}" srcOrd="3" destOrd="0" presId="urn:microsoft.com/office/officeart/2018/5/layout/IconCircleLabelList"/>
    <dgm:cxn modelId="{F3F4D431-553F-461D-8C58-93A11506B523}" type="presParOf" srcId="{15DF2A03-CE14-4B7D-9DAA-A930A7967F0D}" destId="{2CD05A48-1604-4DF6-818D-9EEA637218ED}" srcOrd="4" destOrd="0" presId="urn:microsoft.com/office/officeart/2018/5/layout/IconCircleLabelList"/>
    <dgm:cxn modelId="{A3BD42FB-C304-43F7-A04D-96FC68410791}" type="presParOf" srcId="{2CD05A48-1604-4DF6-818D-9EEA637218ED}" destId="{28FD340B-028E-4B2D-B795-DFFBA49E54DF}" srcOrd="0" destOrd="0" presId="urn:microsoft.com/office/officeart/2018/5/layout/IconCircleLabelList"/>
    <dgm:cxn modelId="{BC6363CE-FD60-4D18-A66B-A5A348B6562A}" type="presParOf" srcId="{2CD05A48-1604-4DF6-818D-9EEA637218ED}" destId="{27A7862A-8176-45C2-8CF6-74ABD7BF151F}" srcOrd="1" destOrd="0" presId="urn:microsoft.com/office/officeart/2018/5/layout/IconCircleLabelList"/>
    <dgm:cxn modelId="{7069206D-A69C-4D60-BC00-16E92EA5E1BD}" type="presParOf" srcId="{2CD05A48-1604-4DF6-818D-9EEA637218ED}" destId="{E62218A3-C0A0-4CBB-8794-7A7A94A196A1}" srcOrd="2" destOrd="0" presId="urn:microsoft.com/office/officeart/2018/5/layout/IconCircleLabelList"/>
    <dgm:cxn modelId="{E471814E-1323-4894-99AB-A38927B9161A}" type="presParOf" srcId="{2CD05A48-1604-4DF6-818D-9EEA637218ED}" destId="{EFC78D14-BA42-4CFF-9A17-36CDB1D9DB2D}"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61AEFE-CECA-4B5B-9095-539D5102F15E}">
      <dsp:nvSpPr>
        <dsp:cNvPr id="0" name=""/>
        <dsp:cNvSpPr/>
      </dsp:nvSpPr>
      <dsp:spPr>
        <a:xfrm>
          <a:off x="514729" y="232059"/>
          <a:ext cx="1475437" cy="14754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2A7339-FF8B-4F14-BD84-76ECE14F1181}">
      <dsp:nvSpPr>
        <dsp:cNvPr id="0" name=""/>
        <dsp:cNvSpPr/>
      </dsp:nvSpPr>
      <dsp:spPr>
        <a:xfrm>
          <a:off x="829167" y="546497"/>
          <a:ext cx="846562" cy="846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B84ED3-1E19-43CA-AB68-070207696CD2}">
      <dsp:nvSpPr>
        <dsp:cNvPr id="0" name=""/>
        <dsp:cNvSpPr/>
      </dsp:nvSpPr>
      <dsp:spPr>
        <a:xfrm>
          <a:off x="43073" y="2167060"/>
          <a:ext cx="24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What is it?</a:t>
          </a:r>
          <a:endParaRPr lang="en-US" sz="2500" kern="1200"/>
        </a:p>
      </dsp:txBody>
      <dsp:txXfrm>
        <a:off x="43073" y="2167060"/>
        <a:ext cx="2418750" cy="720000"/>
      </dsp:txXfrm>
    </dsp:sp>
    <dsp:sp modelId="{826F2499-9170-4D3A-98E0-4ABC1B0DA37B}">
      <dsp:nvSpPr>
        <dsp:cNvPr id="0" name=""/>
        <dsp:cNvSpPr/>
      </dsp:nvSpPr>
      <dsp:spPr>
        <a:xfrm>
          <a:off x="3356761" y="232059"/>
          <a:ext cx="1475437" cy="14754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1B0880-CB62-4ED8-B1DF-B59C7A4FC2EF}">
      <dsp:nvSpPr>
        <dsp:cNvPr id="0" name=""/>
        <dsp:cNvSpPr/>
      </dsp:nvSpPr>
      <dsp:spPr>
        <a:xfrm>
          <a:off x="3671198" y="546497"/>
          <a:ext cx="846562" cy="846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8A8C44-4A3F-4A9E-A4CF-3F12FCB0D6B4}">
      <dsp:nvSpPr>
        <dsp:cNvPr id="0" name=""/>
        <dsp:cNvSpPr/>
      </dsp:nvSpPr>
      <dsp:spPr>
        <a:xfrm>
          <a:off x="2885104" y="2167060"/>
          <a:ext cx="24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What does it do?</a:t>
          </a:r>
          <a:endParaRPr lang="en-US" sz="2500" kern="1200"/>
        </a:p>
      </dsp:txBody>
      <dsp:txXfrm>
        <a:off x="2885104" y="2167060"/>
        <a:ext cx="2418750" cy="720000"/>
      </dsp:txXfrm>
    </dsp:sp>
    <dsp:sp modelId="{28FD340B-028E-4B2D-B795-DFFBA49E54DF}">
      <dsp:nvSpPr>
        <dsp:cNvPr id="0" name=""/>
        <dsp:cNvSpPr/>
      </dsp:nvSpPr>
      <dsp:spPr>
        <a:xfrm>
          <a:off x="6198792" y="232059"/>
          <a:ext cx="1475437" cy="147543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A7862A-8176-45C2-8CF6-74ABD7BF151F}">
      <dsp:nvSpPr>
        <dsp:cNvPr id="0" name=""/>
        <dsp:cNvSpPr/>
      </dsp:nvSpPr>
      <dsp:spPr>
        <a:xfrm>
          <a:off x="6513230" y="546497"/>
          <a:ext cx="846562" cy="8465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C78D14-BA42-4CFF-9A17-36CDB1D9DB2D}">
      <dsp:nvSpPr>
        <dsp:cNvPr id="0" name=""/>
        <dsp:cNvSpPr/>
      </dsp:nvSpPr>
      <dsp:spPr>
        <a:xfrm>
          <a:off x="5727136" y="2167060"/>
          <a:ext cx="24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How does it get injured?</a:t>
          </a:r>
          <a:endParaRPr lang="en-US" sz="2500" kern="1200"/>
        </a:p>
      </dsp:txBody>
      <dsp:txXfrm>
        <a:off x="5727136" y="2167060"/>
        <a:ext cx="24187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7E866D-07F8-4714-9712-DDC938765CFD}" type="datetimeFigureOut">
              <a:t>1/8/2026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20CE6A-562D-48C6-A07C-53DC365A5AC8}" type="slidenum">
              <a:t>‹#›</a:t>
            </a:fld>
            <a:endParaRPr lang="en-GB"/>
          </a:p>
        </p:txBody>
      </p:sp>
    </p:spTree>
    <p:extLst>
      <p:ext uri="{BB962C8B-B14F-4D97-AF65-F5344CB8AC3E}">
        <p14:creationId xmlns:p14="http://schemas.microsoft.com/office/powerpoint/2010/main" val="4696261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ea typeface="Calibri"/>
                <a:cs typeface="Calibri"/>
              </a:rPr>
              <a:t>What is it?</a:t>
            </a:r>
          </a:p>
          <a:p>
            <a:pPr marL="171450" indent="-171450">
              <a:buFont typeface="Arial"/>
              <a:buChar char="•"/>
            </a:pPr>
            <a:r>
              <a:rPr lang="en-US">
                <a:ea typeface="Calibri"/>
                <a:cs typeface="Calibri"/>
              </a:rPr>
              <a:t>The A/C joint is a small joint located at the top of the shoulder, where 2 bones meet, being the acromion and clavicle. </a:t>
            </a:r>
          </a:p>
          <a:p>
            <a:pPr marL="171450" indent="-171450">
              <a:buFont typeface="Arial"/>
              <a:buChar char="•"/>
            </a:pPr>
            <a:r>
              <a:rPr lang="en-US">
                <a:ea typeface="Calibri"/>
                <a:cs typeface="Calibri"/>
              </a:rPr>
              <a:t>Acromion being the bony tip of the shoulder blade/scapula, and the clavicle being the collarbone. </a:t>
            </a:r>
          </a:p>
          <a:p>
            <a:pPr marL="171450" indent="-171450">
              <a:buFont typeface="Arial"/>
              <a:buChar char="•"/>
            </a:pPr>
            <a:r>
              <a:rPr lang="en-US">
                <a:ea typeface="Calibri"/>
                <a:cs typeface="Calibri"/>
              </a:rPr>
              <a:t>The joint is essentially where those 2 bones meet.</a:t>
            </a:r>
          </a:p>
          <a:p>
            <a:pPr marL="171450" indent="-171450">
              <a:buFont typeface="Arial"/>
              <a:buChar char="•"/>
            </a:pPr>
            <a:endParaRPr lang="en-US">
              <a:ea typeface="Calibri"/>
              <a:cs typeface="Calibri"/>
            </a:endParaRPr>
          </a:p>
          <a:p>
            <a:r>
              <a:rPr lang="en-US" b="1">
                <a:ea typeface="Calibri"/>
                <a:cs typeface="Calibri"/>
              </a:rPr>
              <a:t>What does it do?</a:t>
            </a:r>
          </a:p>
          <a:p>
            <a:pPr marL="171450" indent="-171450">
              <a:buFont typeface="Arial"/>
              <a:buChar char="•"/>
            </a:pPr>
            <a:r>
              <a:rPr lang="en-US">
                <a:ea typeface="Calibri"/>
                <a:cs typeface="Calibri"/>
              </a:rPr>
              <a:t>The A/C joint helps raise the arm over the head.</a:t>
            </a:r>
          </a:p>
          <a:p>
            <a:pPr marL="171450" indent="-171450">
              <a:buFont typeface="Arial"/>
              <a:buChar char="•"/>
            </a:pPr>
            <a:r>
              <a:rPr lang="en-US">
                <a:ea typeface="Calibri"/>
                <a:cs typeface="Calibri"/>
              </a:rPr>
              <a:t>The joint allows the shoulder to move </a:t>
            </a:r>
            <a:r>
              <a:rPr lang="en-US" err="1">
                <a:ea typeface="Calibri"/>
                <a:cs typeface="Calibri"/>
              </a:rPr>
              <a:t>smootly</a:t>
            </a:r>
            <a:r>
              <a:rPr lang="en-US">
                <a:ea typeface="Calibri"/>
                <a:cs typeface="Calibri"/>
              </a:rPr>
              <a:t> during lifting, pushing, or throwing.</a:t>
            </a:r>
          </a:p>
          <a:p>
            <a:pPr marL="171450" indent="-171450">
              <a:buFont typeface="Arial"/>
              <a:buChar char="•"/>
            </a:pPr>
            <a:r>
              <a:rPr lang="en-US">
                <a:ea typeface="Calibri"/>
                <a:cs typeface="Calibri"/>
              </a:rPr>
              <a:t>Most importantly, it provides </a:t>
            </a:r>
            <a:r>
              <a:rPr lang="en-US" err="1">
                <a:ea typeface="Calibri"/>
                <a:cs typeface="Calibri"/>
              </a:rPr>
              <a:t>stabiloty</a:t>
            </a:r>
            <a:r>
              <a:rPr lang="en-US">
                <a:ea typeface="Calibri"/>
                <a:cs typeface="Calibri"/>
              </a:rPr>
              <a:t> between the scapula and clavicle (shoulder blade and collarbone).</a:t>
            </a:r>
          </a:p>
          <a:p>
            <a:pPr marL="171450" indent="-171450">
              <a:buFont typeface="Arial"/>
              <a:buChar char="•"/>
            </a:pPr>
            <a:endParaRPr lang="en-US">
              <a:ea typeface="Calibri"/>
              <a:cs typeface="Calibri"/>
            </a:endParaRPr>
          </a:p>
          <a:p>
            <a:r>
              <a:rPr lang="en-US" b="1">
                <a:ea typeface="Calibri"/>
                <a:cs typeface="Calibri"/>
              </a:rPr>
              <a:t>Why it gets injured?</a:t>
            </a:r>
          </a:p>
          <a:p>
            <a:pPr marL="171450" indent="-171450">
              <a:buFont typeface="Arial"/>
              <a:buChar char="•"/>
            </a:pPr>
            <a:r>
              <a:rPr lang="en-US">
                <a:ea typeface="Calibri"/>
                <a:cs typeface="Calibri"/>
              </a:rPr>
              <a:t>It can most commonly get injured from falling, direct impact, and hard landing on an outstretched arm.</a:t>
            </a:r>
          </a:p>
          <a:p>
            <a:pPr marL="171450" indent="-171450">
              <a:buFont typeface="Arial"/>
              <a:buChar char="•"/>
            </a:pPr>
            <a:r>
              <a:rPr lang="en-US">
                <a:ea typeface="Calibri"/>
                <a:cs typeface="Calibri"/>
              </a:rPr>
              <a:t>Injuries to the a/c joint range from mild sprains up to severe seperations. </a:t>
            </a:r>
          </a:p>
        </p:txBody>
      </p:sp>
      <p:sp>
        <p:nvSpPr>
          <p:cNvPr id="4" name="Slide Number Placeholder 3"/>
          <p:cNvSpPr>
            <a:spLocks noGrp="1"/>
          </p:cNvSpPr>
          <p:nvPr>
            <p:ph type="sldNum" sz="quarter" idx="5"/>
          </p:nvPr>
        </p:nvSpPr>
        <p:spPr/>
        <p:txBody>
          <a:bodyPr/>
          <a:lstStyle/>
          <a:p>
            <a:fld id="{C920CE6A-562D-48C6-A07C-53DC365A5AC8}" type="slidenum">
              <a:t>2</a:t>
            </a:fld>
            <a:endParaRPr lang="en-GB"/>
          </a:p>
        </p:txBody>
      </p:sp>
    </p:spTree>
    <p:extLst>
      <p:ext uri="{BB962C8B-B14F-4D97-AF65-F5344CB8AC3E}">
        <p14:creationId xmlns:p14="http://schemas.microsoft.com/office/powerpoint/2010/main" val="41535749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Acromioclavicular joint injuries are most commonly the result of traumatic forces applied to the shoulder girdle, rather than degenerative processes. The acromioclavicular joint is particularly susceptible to injury due to its superficial anatomical location and its reliance on ligamentous structures for stability. Epidemiological data indicate that AC joint injuries account for approximately 9 to 12 percent of all shoulder girdle injuries. They are most prevalent in young adult males aged between 20 and 30 years, which is largely attributed to increased participation in contact and collision sports such as rugby, football, ice hockey, and cycling. These activities expose athletes to frequent falls and direct impacts to the lateral aspect of the shoulder, making sporting participation the primary risk factor for injury.</a:t>
            </a:r>
          </a:p>
          <a:p>
            <a:r>
              <a:rPr lang="en-US" dirty="0"/>
              <a:t>Additional risk factors include previous shoulder trauma, inadequate neuromuscular control during falls, and engagement in high-speed or high-impact activities. The joint’s limited capacity to absorb and dissipate external forces further increases the likelihood of ligamentous damage during traumatic events. As a result, AC joint injuries are most commonly observed in physically active populations rather than in sedentary individuals.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920CE6A-562D-48C6-A07C-53DC365A5AC8}" type="slidenum">
              <a:rPr lang="en-GB"/>
              <a:t>3</a:t>
            </a:fld>
            <a:endParaRPr lang="en-GB"/>
          </a:p>
        </p:txBody>
      </p:sp>
    </p:spTree>
    <p:extLst>
      <p:ext uri="{BB962C8B-B14F-4D97-AF65-F5344CB8AC3E}">
        <p14:creationId xmlns:p14="http://schemas.microsoft.com/office/powerpoint/2010/main" val="10569299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most common mechanism of injury to the acromioclavicular joint is a direct blow or fall onto the lateral aspect of the shoulder with the arm held in an adducted position. During this mechanism, the acromion is forced inferiorly and medially, while the clavicle remains relatively fixed due to its articulation with the sternum. This creates excessive stress across the AC joint, leading to injury of the </a:t>
            </a:r>
            <a:r>
              <a:rPr lang="en-US" dirty="0" err="1"/>
              <a:t>stabilising</a:t>
            </a:r>
            <a:r>
              <a:rPr lang="en-US" dirty="0"/>
              <a:t> ligamentous structures. A less common mechanism involves a fall onto an outstretched hand, where axial forces are transmitted proximally through the humerus and into the shoulder girdle.</a:t>
            </a:r>
          </a:p>
          <a:p>
            <a:r>
              <a:rPr lang="en-US" dirty="0"/>
              <a:t>Stability of the AC joint is provided primarily by the acromioclavicular ligaments, which resist horizontal displacement, and the coracoclavicular ligaments, specifically the conoid and trapezoid ligaments, which resist vertical displacement. The severity of injury is determined by the extent of damage to these ligaments. This forms the basis of the Rockwood classification system, which </a:t>
            </a:r>
            <a:r>
              <a:rPr lang="en-US" dirty="0" err="1"/>
              <a:t>categorises</a:t>
            </a:r>
            <a:r>
              <a:rPr lang="en-US" dirty="0"/>
              <a:t> injuries from Type I, involving ligament sprain, to Type VI, involving complete ligament rupture and significant clavicular displacement. This classification system plays a key role in guiding clinical management decisions.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920CE6A-562D-48C6-A07C-53DC365A5AC8}" type="slidenum">
              <a:rPr lang="en-GB"/>
              <a:t>4</a:t>
            </a:fld>
            <a:endParaRPr lang="en-GB"/>
          </a:p>
        </p:txBody>
      </p:sp>
    </p:spTree>
    <p:extLst>
      <p:ext uri="{BB962C8B-B14F-4D97-AF65-F5344CB8AC3E}">
        <p14:creationId xmlns:p14="http://schemas.microsoft.com/office/powerpoint/2010/main" val="33078182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Clinically, individuals with an AC joint injury typically present with </a:t>
            </a:r>
            <a:r>
              <a:rPr lang="en-US" dirty="0" err="1"/>
              <a:t>localised</a:t>
            </a:r>
            <a:r>
              <a:rPr lang="en-US" dirty="0"/>
              <a:t> pain over the superior aspect of the shoulder, specifically at the acromioclavicular joint. Pain is commonly aggravated by movements that load the joint, including cross-body adduction, overhead activities, and lifting. Observable signs may include swelling and bruising around the joint, particularly in the acute phase following injury. In higher-grade injuries, a visible step deformity may be present, caused by superior displacement of the distal clavicle relative to the acromion.</a:t>
            </a:r>
          </a:p>
          <a:p>
            <a:r>
              <a:rPr lang="en-US" dirty="0"/>
              <a:t>On palpation, there is usually marked point tenderness directly over the AC joint. Active range of motion may be reduced, primarily due to pain inhibition rather than true mechanical restriction. Clinical tests such as the cross-body adduction test often reproduce the patient’s symptoms and assist in confirming the diagnosis. Neurovascular compromise is rare in isolated AC joint injuries due to the superficial nature of the joint and the absence of major neurovascular structures in the immediate area.</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920CE6A-562D-48C6-A07C-53DC365A5AC8}" type="slidenum">
              <a:rPr lang="en-GB"/>
              <a:t>5</a:t>
            </a:fld>
            <a:endParaRPr lang="en-GB"/>
          </a:p>
        </p:txBody>
      </p:sp>
    </p:spTree>
    <p:extLst>
      <p:ext uri="{BB962C8B-B14F-4D97-AF65-F5344CB8AC3E}">
        <p14:creationId xmlns:p14="http://schemas.microsoft.com/office/powerpoint/2010/main" val="25759689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Management of acromioclavicular joint injuries is largely determined by the severity of ligamentous damage, functional demands, and individual patient goals. Low-grade injuries, such as Rockwood Types I and II, are typically managed conservatively with excellent outcomes. Initial management involves a short period of sling </a:t>
            </a:r>
            <a:r>
              <a:rPr lang="en-US" dirty="0" err="1"/>
              <a:t>immobilisation</a:t>
            </a:r>
            <a:r>
              <a:rPr lang="en-US" dirty="0"/>
              <a:t> to reduce pain and inflammation, followed by early, pain-free range of motion exercises. Rehabilitation then progresses to strengthening of the rotator cuff and scapular </a:t>
            </a:r>
            <a:r>
              <a:rPr lang="en-US" dirty="0" err="1"/>
              <a:t>stabilising</a:t>
            </a:r>
            <a:r>
              <a:rPr lang="en-US" dirty="0"/>
              <a:t> muscles to restore shoulder stability and function. Most individuals with these injuries return to normal activity within two to six weeks.</a:t>
            </a:r>
          </a:p>
          <a:p>
            <a:r>
              <a:rPr lang="en-US" dirty="0"/>
              <a:t>Type III injuries remain controversial in terms of optimal management; however, current evidence suggests that conservative treatment produces comparable long-term outcomes to surgical intervention for most patients. Surgical management is generally reserved for higher-grade injuries, including Rockwood Types IV to VI, or in cases where individuals experience ongoing pain or functional instability despite appropriate rehabilitation. Surgical procedures aim to restore anatomical alignment and reconstruct the coracoclavicular ligaments. Recovery following surgery is more prolonged, with return to sport typically occurring between four and six months.</a:t>
            </a:r>
            <a:endParaRPr lang="en-GB" dirty="0"/>
          </a:p>
          <a:p>
            <a:r>
              <a:rPr lang="en-US" dirty="0"/>
              <a:t>Recovery timelines are closely linked to ligament healing biology. Ligament healing progresses through three phases: the inflammatory phase during the first week, the proliferative phase lasting approximately two to six weeks, and the </a:t>
            </a:r>
            <a:r>
              <a:rPr lang="en-US" dirty="0" err="1"/>
              <a:t>remodelling</a:t>
            </a:r>
            <a:r>
              <a:rPr lang="en-US" dirty="0"/>
              <a:t> phase, which can continue for several months. Rehabilitation </a:t>
            </a:r>
            <a:r>
              <a:rPr lang="en-US" dirty="0" err="1"/>
              <a:t>programmes</a:t>
            </a:r>
            <a:r>
              <a:rPr lang="en-US" dirty="0"/>
              <a:t> should be aligned with these phases to </a:t>
            </a:r>
            <a:r>
              <a:rPr lang="en-US" dirty="0" err="1"/>
              <a:t>optimise</a:t>
            </a:r>
            <a:r>
              <a:rPr lang="en-US" dirty="0"/>
              <a:t> healing and reduce the risk of re-injury.</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920CE6A-562D-48C6-A07C-53DC365A5AC8}" type="slidenum">
              <a:rPr lang="en-GB"/>
              <a:t>6</a:t>
            </a:fld>
            <a:endParaRPr lang="en-GB"/>
          </a:p>
        </p:txBody>
      </p:sp>
    </p:spTree>
    <p:extLst>
      <p:ext uri="{BB962C8B-B14F-4D97-AF65-F5344CB8AC3E}">
        <p14:creationId xmlns:p14="http://schemas.microsoft.com/office/powerpoint/2010/main" val="6915459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summary, acromioclavicular joint injuries are common traumatic shoulder injuries, particularly among young adults involved in contact sports. They most frequently occur as a result of direct lateral shoulder impact and involve varying degrees of ligamentous disruption. Clinical presentation typically includes </a:t>
            </a:r>
            <a:r>
              <a:rPr lang="en-US" dirty="0" err="1"/>
              <a:t>localised</a:t>
            </a:r>
            <a:r>
              <a:rPr lang="en-US" dirty="0"/>
              <a:t> pain, tenderness, and functional limitation, with visible deformity present in more severe cases. The majority of AC joint injuries can be managed conservatively with excellent outcomes, while surgical intervention is reserved for high-grade or persistently symptomatic injuries. Recovery and return to activity should be guided by evidence-based rehabilitation principles and ligament healing timelines.</a:t>
            </a:r>
          </a:p>
        </p:txBody>
      </p:sp>
      <p:sp>
        <p:nvSpPr>
          <p:cNvPr id="4" name="Slide Number Placeholder 3"/>
          <p:cNvSpPr>
            <a:spLocks noGrp="1"/>
          </p:cNvSpPr>
          <p:nvPr>
            <p:ph type="sldNum" sz="quarter" idx="5"/>
          </p:nvPr>
        </p:nvSpPr>
        <p:spPr/>
        <p:txBody>
          <a:bodyPr/>
          <a:lstStyle/>
          <a:p>
            <a:fld id="{C920CE6A-562D-48C6-A07C-53DC365A5AC8}" type="slidenum">
              <a:rPr lang="en-GB"/>
              <a:t>7</a:t>
            </a:fld>
            <a:endParaRPr lang="en-GB"/>
          </a:p>
        </p:txBody>
      </p:sp>
    </p:spTree>
    <p:extLst>
      <p:ext uri="{BB962C8B-B14F-4D97-AF65-F5344CB8AC3E}">
        <p14:creationId xmlns:p14="http://schemas.microsoft.com/office/powerpoint/2010/main" val="20392380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recent experience during my first semester of clinical practice involved performing soft tissue release on a patient presenting with shoulder discomfort following increased training load. The patient reported tightness and mild pain around the posterior shoulder and upper trapezius region, which was affecting their range of movement during overhead activities. My role was to assist in the treatment under supervision by applying soft tissue release techniques to the affected area.</a:t>
            </a:r>
            <a:endParaRPr lang="en-US"/>
          </a:p>
          <a:p>
            <a:r>
              <a:rPr lang="en-GB"/>
              <a:t>I carried out soft tissue release techniques targeting the upper trapezius, posterior deltoid, and surrounding periscapular muscles. I used slow, controlled pressure and worked within the patient’s pain tolerance, regularly checking in with them throughout the treatment. The reason for choosing soft tissue release was to reduce muscle tension, improve local circulation, and allow for improved shoulder movement prior to exercise-based rehabilitation. Based on my understanding, excessive muscle tone in the surrounding tissues can contribute to altered shoulder mechanics and ongoing discomfort.</a:t>
            </a:r>
            <a:endParaRPr lang="en-US"/>
          </a:p>
          <a:p>
            <a:r>
              <a:rPr lang="en-GB"/>
              <a:t>One aspect that went well was my communication with the patient. I explained what I was doing, why the technique was being used, and what sensations they might feel. This appeared to increase the patient’s confidence in the treatment and allowed them to relax, which made the technique more effective. I also maintained appropriate positioning and hand placement throughout the treatment, ensuring patient comfort and safety. The patient reported a reduction in tightness and an improved feeling of movement immediately after the session.</a:t>
            </a:r>
            <a:endParaRPr lang="en-US"/>
          </a:p>
          <a:p>
            <a:r>
              <a:rPr lang="en-GB"/>
              <a:t>However, there were aspects that could have gone better. On reflection, I feel that I was overly cautious with the pressure applied. While this ensured patient comfort, it may have limited the effectiveness of the technique. I also realised that I focused mainly on the area of reported discomfort rather than fully considering the role of surrounding structures, such as the rotator cuff and scapular stabilisers, which may have contributed to the patient’s symptoms.</a:t>
            </a:r>
            <a:endParaRPr lang="en-US"/>
          </a:p>
          <a:p>
            <a:r>
              <a:rPr lang="en-GB"/>
              <a:t>If I were to approach a similar situation again, I would be more confident in gradually adjusting pressure based on patient feedback rather than remaining overly conservative. I would also carry out a more thorough pre-treatment assessment to identify contributing areas of muscle tightness beyond the primary site of pain. This would allow for a more comprehensive and targeted treatment approach.</a:t>
            </a:r>
            <a:endParaRPr lang="en-US"/>
          </a:p>
          <a:p>
            <a:r>
              <a:rPr lang="en-GB"/>
              <a:t>From this experience, I learned the importance of balancing technical skill with clinical reasoning. Soft tissue techniques are most effective when applied as part of a broader assessment-led treatment plan rather than in isolation. This reflection has helped me recognise the value of patient communication, appropriate pressure application, and the need to consider the shoulder complex as an integrated system.</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920CE6A-562D-48C6-A07C-53DC365A5AC8}" type="slidenum">
              <a:rPr lang="en-GB"/>
              <a:t>9</a:t>
            </a:fld>
            <a:endParaRPr lang="en-GB"/>
          </a:p>
        </p:txBody>
      </p:sp>
    </p:spTree>
    <p:extLst>
      <p:ext uri="{BB962C8B-B14F-4D97-AF65-F5344CB8AC3E}">
        <p14:creationId xmlns:p14="http://schemas.microsoft.com/office/powerpoint/2010/main" val="21535772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p:nvPr/>
        </p:nvSpPr>
        <p:spPr>
          <a:xfrm>
            <a:off x="5796401" y="3378954"/>
            <a:ext cx="6394567" cy="3479046"/>
          </a:xfrm>
          <a:custGeom>
            <a:avLst/>
            <a:gdLst>
              <a:gd name="connsiteX0" fmla="*/ 5171297 w 6394567"/>
              <a:gd name="connsiteY0" fmla="*/ 284 h 3479046"/>
              <a:gd name="connsiteX1" fmla="*/ 6394290 w 6394567"/>
              <a:gd name="connsiteY1" fmla="*/ 430072 h 3479046"/>
              <a:gd name="connsiteX2" fmla="*/ 6394567 w 6394567"/>
              <a:gd name="connsiteY2" fmla="*/ 430316 h 3479046"/>
              <a:gd name="connsiteX3" fmla="*/ 6394567 w 6394567"/>
              <a:gd name="connsiteY3" fmla="*/ 3479046 h 3479046"/>
              <a:gd name="connsiteX4" fmla="*/ 0 w 6394567"/>
              <a:gd name="connsiteY4" fmla="*/ 3479046 h 3479046"/>
              <a:gd name="connsiteX5" fmla="*/ 3916974 w 6394567"/>
              <a:gd name="connsiteY5" fmla="*/ 405504 h 3479046"/>
              <a:gd name="connsiteX6" fmla="*/ 3959456 w 6394567"/>
              <a:gd name="connsiteY6" fmla="*/ 373857 h 3479046"/>
              <a:gd name="connsiteX7" fmla="*/ 5052215 w 6394567"/>
              <a:gd name="connsiteY7" fmla="*/ 1756 h 3479046"/>
              <a:gd name="connsiteX8" fmla="*/ 5171297 w 6394567"/>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F32C74-82F4-2A29-889B-EF23CEE6AA4F}"/>
              </a:ext>
            </a:extLst>
          </p:cNvPr>
          <p:cNvSpPr>
            <a:spLocks noGrp="1"/>
          </p:cNvSpPr>
          <p:nvPr>
            <p:ph type="ctrTitle"/>
          </p:nvPr>
        </p:nvSpPr>
        <p:spPr>
          <a:xfrm>
            <a:off x="1066801" y="1122363"/>
            <a:ext cx="6211185" cy="2305246"/>
          </a:xfrm>
        </p:spPr>
        <p:txBody>
          <a:bodyPr anchor="b">
            <a:normAutofit/>
          </a:bodyPr>
          <a:lstStyle>
            <a:lvl1pPr algn="l">
              <a:lnSpc>
                <a:spcPct val="100000"/>
              </a:lnSpc>
              <a:defRPr sz="3600"/>
            </a:lvl1pPr>
          </a:lstStyle>
          <a:p>
            <a:r>
              <a:rPr lang="en-US"/>
              <a:t>Click to edit Master title style</a:t>
            </a:r>
          </a:p>
        </p:txBody>
      </p:sp>
      <p:sp>
        <p:nvSpPr>
          <p:cNvPr id="3" name="Subtitle 2">
            <a:extLst>
              <a:ext uri="{FF2B5EF4-FFF2-40B4-BE49-F238E27FC236}">
                <a16:creationId xmlns:a16="http://schemas.microsoft.com/office/drawing/2014/main" id="{74ACADD6-278F-604C-8A38-BBBAFC6754E8}"/>
              </a:ext>
            </a:extLst>
          </p:cNvPr>
          <p:cNvSpPr>
            <a:spLocks noGrp="1"/>
          </p:cNvSpPr>
          <p:nvPr>
            <p:ph type="subTitle" idx="1"/>
          </p:nvPr>
        </p:nvSpPr>
        <p:spPr>
          <a:xfrm>
            <a:off x="1066802" y="3549048"/>
            <a:ext cx="5029198" cy="195627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C43946B-3F5A-C916-B62B-8D5938EA8285}"/>
              </a:ext>
            </a:extLst>
          </p:cNvPr>
          <p:cNvSpPr>
            <a:spLocks noGrp="1"/>
          </p:cNvSpPr>
          <p:nvPr>
            <p:ph type="dt" sz="half" idx="10"/>
          </p:nvPr>
        </p:nvSpPr>
        <p:spPr/>
        <p:txBody>
          <a:bodyPr/>
          <a:lstStyle/>
          <a:p>
            <a:fld id="{1E351CED-465B-40B5-ADCE-957C918F227B}" type="datetimeFigureOut">
              <a:rPr lang="en-US" smtClean="0"/>
              <a:t>1/8/2026</a:t>
            </a:fld>
            <a:endParaRPr lang="en-US"/>
          </a:p>
        </p:txBody>
      </p:sp>
      <p:sp>
        <p:nvSpPr>
          <p:cNvPr id="5" name="Footer Placeholder 4">
            <a:extLst>
              <a:ext uri="{FF2B5EF4-FFF2-40B4-BE49-F238E27FC236}">
                <a16:creationId xmlns:a16="http://schemas.microsoft.com/office/drawing/2014/main" id="{5986539F-2DB8-FCDA-C884-9C3CD29B8C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DAA7B3-5D3B-D493-8F6F-1FEBB8576D62}"/>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641732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A4769-9A55-AF9B-4CE4-DFA07E711CF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E45D9E-DBB4-B890-88D5-B4C03599EC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E15260-1C0B-A965-3114-D7C40D18BDF4}"/>
              </a:ext>
            </a:extLst>
          </p:cNvPr>
          <p:cNvSpPr>
            <a:spLocks noGrp="1"/>
          </p:cNvSpPr>
          <p:nvPr>
            <p:ph type="dt" sz="half" idx="10"/>
          </p:nvPr>
        </p:nvSpPr>
        <p:spPr/>
        <p:txBody>
          <a:bodyPr/>
          <a:lstStyle/>
          <a:p>
            <a:fld id="{1E351CED-465B-40B5-ADCE-957C918F227B}" type="datetimeFigureOut">
              <a:rPr lang="en-US" smtClean="0"/>
              <a:t>1/8/2026</a:t>
            </a:fld>
            <a:endParaRPr lang="en-US"/>
          </a:p>
        </p:txBody>
      </p:sp>
      <p:sp>
        <p:nvSpPr>
          <p:cNvPr id="5" name="Footer Placeholder 4">
            <a:extLst>
              <a:ext uri="{FF2B5EF4-FFF2-40B4-BE49-F238E27FC236}">
                <a16:creationId xmlns:a16="http://schemas.microsoft.com/office/drawing/2014/main" id="{19AAF4D1-0334-3F24-69B4-06C7BD7426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8BA76D-3B8B-429D-9B32-54D6A6297C0A}"/>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6622917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8D9C414-4A2F-78AF-ED60-6130D4C563B3}"/>
              </a:ext>
            </a:extLst>
          </p:cNvPr>
          <p:cNvSpPr/>
          <p:nvPr/>
        </p:nvSpPr>
        <p:spPr>
          <a:xfrm>
            <a:off x="6284115" y="3378954"/>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23000">
                <a:schemeClr val="bg2"/>
              </a:gs>
              <a:gs pos="100000">
                <a:schemeClr val="accent1">
                  <a:lumMod val="60000"/>
                  <a:lumOff val="4000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13410AE4-7FC7-589E-B6D3-0DA7B5FC5CE3}"/>
              </a:ext>
            </a:extLst>
          </p:cNvPr>
          <p:cNvSpPr/>
          <p:nvPr/>
        </p:nvSpPr>
        <p:spPr>
          <a:xfrm flipH="1" flipV="1">
            <a:off x="0" y="0"/>
            <a:ext cx="2923855" cy="1479128"/>
          </a:xfrm>
          <a:custGeom>
            <a:avLst/>
            <a:gdLst>
              <a:gd name="connsiteX0" fmla="*/ 2923855 w 2923855"/>
              <a:gd name="connsiteY0" fmla="*/ 1479128 h 1479128"/>
              <a:gd name="connsiteX1" fmla="*/ 0 w 2923855"/>
              <a:gd name="connsiteY1" fmla="*/ 1479128 h 1479128"/>
              <a:gd name="connsiteX2" fmla="*/ 1368245 w 2923855"/>
              <a:gd name="connsiteY2" fmla="*/ 405504 h 1479128"/>
              <a:gd name="connsiteX3" fmla="*/ 1410727 w 2923855"/>
              <a:gd name="connsiteY3" fmla="*/ 373857 h 1479128"/>
              <a:gd name="connsiteX4" fmla="*/ 2503486 w 2923855"/>
              <a:gd name="connsiteY4" fmla="*/ 1756 h 1479128"/>
              <a:gd name="connsiteX5" fmla="*/ 2622568 w 2923855"/>
              <a:gd name="connsiteY5" fmla="*/ 284 h 1479128"/>
              <a:gd name="connsiteX6" fmla="*/ 2785835 w 2923855"/>
              <a:gd name="connsiteY6" fmla="*/ 9494 h 1479128"/>
              <a:gd name="connsiteX7" fmla="*/ 2923855 w 2923855"/>
              <a:gd name="connsiteY7" fmla="*/ 28352 h 1479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23855" h="1479128">
                <a:moveTo>
                  <a:pt x="2923855" y="1479128"/>
                </a:moveTo>
                <a:lnTo>
                  <a:pt x="0" y="1479128"/>
                </a:lnTo>
                <a:lnTo>
                  <a:pt x="1368245" y="405504"/>
                </a:lnTo>
                <a:lnTo>
                  <a:pt x="1410727" y="373857"/>
                </a:lnTo>
                <a:cubicBezTo>
                  <a:pt x="1742357" y="139664"/>
                  <a:pt x="2122368" y="17528"/>
                  <a:pt x="2503486" y="1756"/>
                </a:cubicBezTo>
                <a:cubicBezTo>
                  <a:pt x="2543187" y="114"/>
                  <a:pt x="2582898" y="-375"/>
                  <a:pt x="2622568" y="284"/>
                </a:cubicBezTo>
                <a:cubicBezTo>
                  <a:pt x="2677115" y="1190"/>
                  <a:pt x="2731584" y="4266"/>
                  <a:pt x="2785835" y="9494"/>
                </a:cubicBezTo>
                <a:lnTo>
                  <a:pt x="2923855" y="28352"/>
                </a:lnTo>
                <a:close/>
              </a:path>
            </a:pathLst>
          </a:custGeom>
          <a:gradFill>
            <a:gsLst>
              <a:gs pos="33000">
                <a:schemeClr val="bg2"/>
              </a:gs>
              <a:gs pos="100000">
                <a:schemeClr val="accent1">
                  <a:lumMod val="60000"/>
                  <a:lumOff val="4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B381CBD-08D9-3C9A-7620-24F2D6404893}"/>
              </a:ext>
            </a:extLst>
          </p:cNvPr>
          <p:cNvSpPr>
            <a:spLocks noGrp="1"/>
          </p:cNvSpPr>
          <p:nvPr>
            <p:ph type="title"/>
          </p:nvPr>
        </p:nvSpPr>
        <p:spPr>
          <a:xfrm>
            <a:off x="1066800" y="1709738"/>
            <a:ext cx="6455434" cy="2981274"/>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AED5AE2B-1716-CEEC-73F8-E81F59192562}"/>
              </a:ext>
            </a:extLst>
          </p:cNvPr>
          <p:cNvSpPr>
            <a:spLocks noGrp="1"/>
          </p:cNvSpPr>
          <p:nvPr>
            <p:ph type="body" idx="1"/>
          </p:nvPr>
        </p:nvSpPr>
        <p:spPr>
          <a:xfrm>
            <a:off x="1066800" y="4759252"/>
            <a:ext cx="5397260" cy="955748"/>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CF3052-6EE8-979F-04FB-1B8DF81F29B9}"/>
              </a:ext>
            </a:extLst>
          </p:cNvPr>
          <p:cNvSpPr>
            <a:spLocks noGrp="1"/>
          </p:cNvSpPr>
          <p:nvPr>
            <p:ph type="dt" sz="half" idx="10"/>
          </p:nvPr>
        </p:nvSpPr>
        <p:spPr/>
        <p:txBody>
          <a:bodyPr/>
          <a:lstStyle/>
          <a:p>
            <a:fld id="{1E351CED-465B-40B5-ADCE-957C918F227B}" type="datetimeFigureOut">
              <a:rPr lang="en-US" smtClean="0"/>
              <a:t>1/8/2026</a:t>
            </a:fld>
            <a:endParaRPr lang="en-US"/>
          </a:p>
        </p:txBody>
      </p:sp>
      <p:sp>
        <p:nvSpPr>
          <p:cNvPr id="5" name="Footer Placeholder 4">
            <a:extLst>
              <a:ext uri="{FF2B5EF4-FFF2-40B4-BE49-F238E27FC236}">
                <a16:creationId xmlns:a16="http://schemas.microsoft.com/office/drawing/2014/main" id="{7D986285-161A-6869-27C2-0A159C2344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7ED64F-5DAB-238D-C34A-1DCCB12221D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6499865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484D0-7460-7B08-F1EE-96EABE40212A}"/>
              </a:ext>
            </a:extLst>
          </p:cNvPr>
          <p:cNvSpPr>
            <a:spLocks noGrp="1"/>
          </p:cNvSpPr>
          <p:nvPr>
            <p:ph type="title"/>
          </p:nvPr>
        </p:nvSpPr>
        <p:spPr>
          <a:xfrm>
            <a:off x="1066799" y="936841"/>
            <a:ext cx="10092477" cy="95366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9780B7F9-8ECB-7079-A11E-51D3903E2B1A}"/>
              </a:ext>
            </a:extLst>
          </p:cNvPr>
          <p:cNvSpPr>
            <a:spLocks noGrp="1"/>
          </p:cNvSpPr>
          <p:nvPr>
            <p:ph sz="half" idx="1"/>
          </p:nvPr>
        </p:nvSpPr>
        <p:spPr>
          <a:xfrm>
            <a:off x="1066800"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4E97161-CAF5-CA48-D814-7ACD43AB99E1}"/>
              </a:ext>
            </a:extLst>
          </p:cNvPr>
          <p:cNvSpPr>
            <a:spLocks noGrp="1"/>
          </p:cNvSpPr>
          <p:nvPr>
            <p:ph sz="half" idx="2"/>
          </p:nvPr>
        </p:nvSpPr>
        <p:spPr>
          <a:xfrm>
            <a:off x="6349795"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23BD680-4E7A-5155-3CAE-6BD44EE8BA83}"/>
              </a:ext>
            </a:extLst>
          </p:cNvPr>
          <p:cNvSpPr>
            <a:spLocks noGrp="1"/>
          </p:cNvSpPr>
          <p:nvPr>
            <p:ph type="dt" sz="half" idx="10"/>
          </p:nvPr>
        </p:nvSpPr>
        <p:spPr/>
        <p:txBody>
          <a:bodyPr/>
          <a:lstStyle/>
          <a:p>
            <a:fld id="{1E351CED-465B-40B5-ADCE-957C918F227B}" type="datetimeFigureOut">
              <a:rPr lang="en-US" smtClean="0"/>
              <a:t>1/8/2026</a:t>
            </a:fld>
            <a:endParaRPr lang="en-US"/>
          </a:p>
        </p:txBody>
      </p:sp>
      <p:sp>
        <p:nvSpPr>
          <p:cNvPr id="6" name="Footer Placeholder 5">
            <a:extLst>
              <a:ext uri="{FF2B5EF4-FFF2-40B4-BE49-F238E27FC236}">
                <a16:creationId xmlns:a16="http://schemas.microsoft.com/office/drawing/2014/main" id="{4F6A152D-EFF2-B3AA-3F25-14E1136734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BD6032-FD7A-BFFD-9BE5-48EDBEFBD147}"/>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268880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47F4D-4855-340E-03F3-4860885EC671}"/>
              </a:ext>
            </a:extLst>
          </p:cNvPr>
          <p:cNvSpPr>
            <a:spLocks noGrp="1"/>
          </p:cNvSpPr>
          <p:nvPr>
            <p:ph type="title"/>
          </p:nvPr>
        </p:nvSpPr>
        <p:spPr>
          <a:xfrm>
            <a:off x="1066800" y="963283"/>
            <a:ext cx="10096500" cy="916004"/>
          </a:xfrm>
        </p:spPr>
        <p:txBody>
          <a:bodyPr/>
          <a:lstStyle/>
          <a:p>
            <a:r>
              <a:rPr lang="en-US"/>
              <a:t>Click to edit Master title style</a:t>
            </a:r>
          </a:p>
        </p:txBody>
      </p:sp>
      <p:sp>
        <p:nvSpPr>
          <p:cNvPr id="3" name="Text Placeholder 2">
            <a:extLst>
              <a:ext uri="{FF2B5EF4-FFF2-40B4-BE49-F238E27FC236}">
                <a16:creationId xmlns:a16="http://schemas.microsoft.com/office/drawing/2014/main" id="{D3CEB472-7426-C288-B5F6-0A1232DCED65}"/>
              </a:ext>
            </a:extLst>
          </p:cNvPr>
          <p:cNvSpPr>
            <a:spLocks noGrp="1"/>
          </p:cNvSpPr>
          <p:nvPr>
            <p:ph type="body" idx="1"/>
          </p:nvPr>
        </p:nvSpPr>
        <p:spPr>
          <a:xfrm>
            <a:off x="1066801" y="1879287"/>
            <a:ext cx="4739628"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194F9C-B6FA-97C3-F618-0CF956CB53B2}"/>
              </a:ext>
            </a:extLst>
          </p:cNvPr>
          <p:cNvSpPr>
            <a:spLocks noGrp="1"/>
          </p:cNvSpPr>
          <p:nvPr>
            <p:ph sz="half" idx="2"/>
          </p:nvPr>
        </p:nvSpPr>
        <p:spPr>
          <a:xfrm>
            <a:off x="1066801" y="2505075"/>
            <a:ext cx="4739628"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8F5665C-7910-AFA2-350F-42C06ED5AF47}"/>
              </a:ext>
            </a:extLst>
          </p:cNvPr>
          <p:cNvSpPr>
            <a:spLocks noGrp="1"/>
          </p:cNvSpPr>
          <p:nvPr>
            <p:ph type="body" sz="quarter" idx="3"/>
          </p:nvPr>
        </p:nvSpPr>
        <p:spPr>
          <a:xfrm>
            <a:off x="6400330" y="1879287"/>
            <a:ext cx="4762970"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71352E-1DE0-F0CD-6F81-1D8FF59C2B0D}"/>
              </a:ext>
            </a:extLst>
          </p:cNvPr>
          <p:cNvSpPr>
            <a:spLocks noGrp="1"/>
          </p:cNvSpPr>
          <p:nvPr>
            <p:ph sz="quarter" idx="4"/>
          </p:nvPr>
        </p:nvSpPr>
        <p:spPr>
          <a:xfrm>
            <a:off x="6400330" y="2505075"/>
            <a:ext cx="4762970"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D38F7E4-7D9E-4736-3269-4F0C46996125}"/>
              </a:ext>
            </a:extLst>
          </p:cNvPr>
          <p:cNvSpPr>
            <a:spLocks noGrp="1"/>
          </p:cNvSpPr>
          <p:nvPr>
            <p:ph type="dt" sz="half" idx="10"/>
          </p:nvPr>
        </p:nvSpPr>
        <p:spPr/>
        <p:txBody>
          <a:bodyPr/>
          <a:lstStyle/>
          <a:p>
            <a:fld id="{1E351CED-465B-40B5-ADCE-957C918F227B}" type="datetimeFigureOut">
              <a:rPr lang="en-US" smtClean="0"/>
              <a:t>1/8/2026</a:t>
            </a:fld>
            <a:endParaRPr lang="en-US"/>
          </a:p>
        </p:txBody>
      </p:sp>
      <p:sp>
        <p:nvSpPr>
          <p:cNvPr id="8" name="Footer Placeholder 7">
            <a:extLst>
              <a:ext uri="{FF2B5EF4-FFF2-40B4-BE49-F238E27FC236}">
                <a16:creationId xmlns:a16="http://schemas.microsoft.com/office/drawing/2014/main" id="{218386CF-9A84-8D2A-BC47-C951DD99492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80844D-FE1F-49E7-3BBD-527FB72ECD1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313583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F691C-93A5-1364-00A9-A470C289F365}"/>
              </a:ext>
            </a:extLst>
          </p:cNvPr>
          <p:cNvSpPr>
            <a:spLocks noGrp="1"/>
          </p:cNvSpPr>
          <p:nvPr>
            <p:ph type="title"/>
          </p:nvPr>
        </p:nvSpPr>
        <p:spPr>
          <a:xfrm>
            <a:off x="1066800" y="1357223"/>
            <a:ext cx="8886884" cy="1043078"/>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76E055BD-4154-B9D1-0B5B-B1E3A06B6B31}"/>
              </a:ext>
            </a:extLst>
          </p:cNvPr>
          <p:cNvSpPr>
            <a:spLocks noGrp="1"/>
          </p:cNvSpPr>
          <p:nvPr>
            <p:ph type="dt" sz="half" idx="10"/>
          </p:nvPr>
        </p:nvSpPr>
        <p:spPr/>
        <p:txBody>
          <a:bodyPr/>
          <a:lstStyle/>
          <a:p>
            <a:fld id="{1E351CED-465B-40B5-ADCE-957C918F227B}" type="datetimeFigureOut">
              <a:rPr lang="en-US" smtClean="0"/>
              <a:t>1/8/2026</a:t>
            </a:fld>
            <a:endParaRPr lang="en-US"/>
          </a:p>
        </p:txBody>
      </p:sp>
      <p:sp>
        <p:nvSpPr>
          <p:cNvPr id="4" name="Footer Placeholder 3">
            <a:extLst>
              <a:ext uri="{FF2B5EF4-FFF2-40B4-BE49-F238E27FC236}">
                <a16:creationId xmlns:a16="http://schemas.microsoft.com/office/drawing/2014/main" id="{0C2A9E4A-03D1-7A8B-233D-014A3248F0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2CEFC4-D276-DF45-F395-F5BD2EA70114}"/>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440095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12C0AD-76F4-FCE4-2717-0A9AA4351B6D}"/>
              </a:ext>
            </a:extLst>
          </p:cNvPr>
          <p:cNvSpPr>
            <a:spLocks noGrp="1"/>
          </p:cNvSpPr>
          <p:nvPr>
            <p:ph type="dt" sz="half" idx="10"/>
          </p:nvPr>
        </p:nvSpPr>
        <p:spPr/>
        <p:txBody>
          <a:bodyPr/>
          <a:lstStyle/>
          <a:p>
            <a:fld id="{1E351CED-465B-40B5-ADCE-957C918F227B}" type="datetimeFigureOut">
              <a:rPr lang="en-US" smtClean="0"/>
              <a:t>1/8/2026</a:t>
            </a:fld>
            <a:endParaRPr lang="en-US"/>
          </a:p>
        </p:txBody>
      </p:sp>
      <p:sp>
        <p:nvSpPr>
          <p:cNvPr id="3" name="Footer Placeholder 2">
            <a:extLst>
              <a:ext uri="{FF2B5EF4-FFF2-40B4-BE49-F238E27FC236}">
                <a16:creationId xmlns:a16="http://schemas.microsoft.com/office/drawing/2014/main" id="{BE83BB66-3F41-7F1D-5108-B3F679A88E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FAA6DA0-07AE-4BE4-B82F-7936D0E3E37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328217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BFB75-C953-0BD0-4E2E-717767426228}"/>
              </a:ext>
            </a:extLst>
          </p:cNvPr>
          <p:cNvSpPr>
            <a:spLocks noGrp="1"/>
          </p:cNvSpPr>
          <p:nvPr>
            <p:ph type="title"/>
          </p:nvPr>
        </p:nvSpPr>
        <p:spPr>
          <a:xfrm>
            <a:off x="1066800" y="770626"/>
            <a:ext cx="3705225" cy="1286774"/>
          </a:xfrm>
        </p:spPr>
        <p:txBody>
          <a:bodyPr anchor="b">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98E1AA52-60F3-40F2-673B-5848F4253FF0}"/>
              </a:ext>
            </a:extLst>
          </p:cNvPr>
          <p:cNvSpPr>
            <a:spLocks noGrp="1"/>
          </p:cNvSpPr>
          <p:nvPr>
            <p:ph idx="1"/>
          </p:nvPr>
        </p:nvSpPr>
        <p:spPr>
          <a:xfrm>
            <a:off x="5183188" y="1075426"/>
            <a:ext cx="5980112" cy="476837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0167E8-C561-5A72-AED3-442F66DDEE31}"/>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DBFED3-7CB3-1B8B-9504-13A121CAD015}"/>
              </a:ext>
            </a:extLst>
          </p:cNvPr>
          <p:cNvSpPr>
            <a:spLocks noGrp="1"/>
          </p:cNvSpPr>
          <p:nvPr>
            <p:ph type="dt" sz="half" idx="10"/>
          </p:nvPr>
        </p:nvSpPr>
        <p:spPr/>
        <p:txBody>
          <a:bodyPr/>
          <a:lstStyle/>
          <a:p>
            <a:fld id="{1E351CED-465B-40B5-ADCE-957C918F227B}" type="datetimeFigureOut">
              <a:rPr lang="en-US" smtClean="0"/>
              <a:t>1/8/2026</a:t>
            </a:fld>
            <a:endParaRPr lang="en-US"/>
          </a:p>
        </p:txBody>
      </p:sp>
      <p:sp>
        <p:nvSpPr>
          <p:cNvPr id="6" name="Footer Placeholder 5">
            <a:extLst>
              <a:ext uri="{FF2B5EF4-FFF2-40B4-BE49-F238E27FC236}">
                <a16:creationId xmlns:a16="http://schemas.microsoft.com/office/drawing/2014/main" id="{152456C9-19A0-4441-B1AF-B7AFBF642F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8898EA-84CC-411C-0012-D314953696B9}"/>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2606064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C1E10-1458-2553-05B4-313F7E26D210}"/>
              </a:ext>
            </a:extLst>
          </p:cNvPr>
          <p:cNvSpPr>
            <a:spLocks noGrp="1"/>
          </p:cNvSpPr>
          <p:nvPr>
            <p:ph type="title"/>
          </p:nvPr>
        </p:nvSpPr>
        <p:spPr>
          <a:xfrm>
            <a:off x="1066800" y="782128"/>
            <a:ext cx="3705225" cy="1275272"/>
          </a:xfrm>
        </p:spPr>
        <p:txBody>
          <a:bodyPr anchor="b">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43C0F677-F177-6DED-1920-685B9D9FF254}"/>
              </a:ext>
            </a:extLst>
          </p:cNvPr>
          <p:cNvSpPr>
            <a:spLocks noGrp="1"/>
          </p:cNvSpPr>
          <p:nvPr>
            <p:ph type="pic" idx="1"/>
          </p:nvPr>
        </p:nvSpPr>
        <p:spPr>
          <a:xfrm>
            <a:off x="5183188" y="1143000"/>
            <a:ext cx="5980112"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C4D1CB1-2109-480E-8904-4077C94D6E7D}"/>
              </a:ext>
            </a:extLst>
          </p:cNvPr>
          <p:cNvSpPr>
            <a:spLocks noGrp="1"/>
          </p:cNvSpPr>
          <p:nvPr>
            <p:ph type="body" sz="half" idx="2"/>
          </p:nvPr>
        </p:nvSpPr>
        <p:spPr>
          <a:xfrm>
            <a:off x="1066800" y="2057400"/>
            <a:ext cx="3705225" cy="36576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B0DB38-7CB9-2140-BC21-6D2E7DD0B6B5}"/>
              </a:ext>
            </a:extLst>
          </p:cNvPr>
          <p:cNvSpPr>
            <a:spLocks noGrp="1"/>
          </p:cNvSpPr>
          <p:nvPr>
            <p:ph type="dt" sz="half" idx="10"/>
          </p:nvPr>
        </p:nvSpPr>
        <p:spPr/>
        <p:txBody>
          <a:bodyPr/>
          <a:lstStyle/>
          <a:p>
            <a:fld id="{1E351CED-465B-40B5-ADCE-957C918F227B}" type="datetimeFigureOut">
              <a:rPr lang="en-US" smtClean="0"/>
              <a:t>1/8/2026</a:t>
            </a:fld>
            <a:endParaRPr lang="en-US"/>
          </a:p>
        </p:txBody>
      </p:sp>
      <p:sp>
        <p:nvSpPr>
          <p:cNvPr id="6" name="Footer Placeholder 5">
            <a:extLst>
              <a:ext uri="{FF2B5EF4-FFF2-40B4-BE49-F238E27FC236}">
                <a16:creationId xmlns:a16="http://schemas.microsoft.com/office/drawing/2014/main" id="{C7B448AD-3B1D-4B5E-CAB9-BB5FD2CDEB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EEF53D-CF5A-87A2-E973-3B8CCDEBAA2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0377855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50D2E-0561-F284-F89A-AAE3CD09AC24}"/>
              </a:ext>
            </a:extLst>
          </p:cNvPr>
          <p:cNvSpPr>
            <a:spLocks noGrp="1"/>
          </p:cNvSpPr>
          <p:nvPr>
            <p:ph type="title"/>
          </p:nvPr>
        </p:nvSpPr>
        <p:spPr>
          <a:xfrm>
            <a:off x="1066800" y="936841"/>
            <a:ext cx="10239338" cy="95366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2657C4C-16EC-2477-6332-830F53011D33}"/>
              </a:ext>
            </a:extLst>
          </p:cNvPr>
          <p:cNvSpPr>
            <a:spLocks noGrp="1"/>
          </p:cNvSpPr>
          <p:nvPr>
            <p:ph type="body" orient="vert" idx="1"/>
          </p:nvPr>
        </p:nvSpPr>
        <p:spPr>
          <a:xfrm>
            <a:off x="1069848" y="2139696"/>
            <a:ext cx="10239338" cy="367768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B0940D3-6996-1C08-F1AF-87C354657912}"/>
              </a:ext>
            </a:extLst>
          </p:cNvPr>
          <p:cNvSpPr>
            <a:spLocks noGrp="1"/>
          </p:cNvSpPr>
          <p:nvPr>
            <p:ph type="dt" sz="half" idx="10"/>
          </p:nvPr>
        </p:nvSpPr>
        <p:spPr/>
        <p:txBody>
          <a:bodyPr/>
          <a:lstStyle/>
          <a:p>
            <a:fld id="{1E351CED-465B-40B5-ADCE-957C918F227B}" type="datetimeFigureOut">
              <a:rPr lang="en-US" smtClean="0"/>
              <a:t>1/8/2026</a:t>
            </a:fld>
            <a:endParaRPr lang="en-US"/>
          </a:p>
        </p:txBody>
      </p:sp>
      <p:sp>
        <p:nvSpPr>
          <p:cNvPr id="5" name="Footer Placeholder 4">
            <a:extLst>
              <a:ext uri="{FF2B5EF4-FFF2-40B4-BE49-F238E27FC236}">
                <a16:creationId xmlns:a16="http://schemas.microsoft.com/office/drawing/2014/main" id="{4C3676C3-588F-B636-8CE0-AA2CBFBCE9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CEF8A9-EB1E-B344-A4B8-B58D0633630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1782896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EF3A28-33E4-2796-AE7A-1234569F5CE0}"/>
              </a:ext>
            </a:extLst>
          </p:cNvPr>
          <p:cNvSpPr>
            <a:spLocks noGrp="1"/>
          </p:cNvSpPr>
          <p:nvPr>
            <p:ph type="title" orient="vert"/>
          </p:nvPr>
        </p:nvSpPr>
        <p:spPr>
          <a:xfrm>
            <a:off x="8844950" y="1081177"/>
            <a:ext cx="2508849" cy="463382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D185FC-2BBB-E997-A5CD-F2C6CF6B7C68}"/>
              </a:ext>
            </a:extLst>
          </p:cNvPr>
          <p:cNvSpPr>
            <a:spLocks noGrp="1"/>
          </p:cNvSpPr>
          <p:nvPr>
            <p:ph type="body" orient="vert" idx="1"/>
          </p:nvPr>
        </p:nvSpPr>
        <p:spPr>
          <a:xfrm>
            <a:off x="1066800" y="1081177"/>
            <a:ext cx="7505700" cy="463382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314B3C-96CD-071C-C2AD-2C7E04F819C0}"/>
              </a:ext>
            </a:extLst>
          </p:cNvPr>
          <p:cNvSpPr>
            <a:spLocks noGrp="1"/>
          </p:cNvSpPr>
          <p:nvPr>
            <p:ph type="dt" sz="half" idx="10"/>
          </p:nvPr>
        </p:nvSpPr>
        <p:spPr/>
        <p:txBody>
          <a:bodyPr/>
          <a:lstStyle/>
          <a:p>
            <a:fld id="{1E351CED-465B-40B5-ADCE-957C918F227B}" type="datetimeFigureOut">
              <a:rPr lang="en-US" smtClean="0"/>
              <a:t>1/8/2026</a:t>
            </a:fld>
            <a:endParaRPr lang="en-US"/>
          </a:p>
        </p:txBody>
      </p:sp>
      <p:sp>
        <p:nvSpPr>
          <p:cNvPr id="5" name="Footer Placeholder 4">
            <a:extLst>
              <a:ext uri="{FF2B5EF4-FFF2-40B4-BE49-F238E27FC236}">
                <a16:creationId xmlns:a16="http://schemas.microsoft.com/office/drawing/2014/main" id="{F5AA2B04-F5E0-C5A3-C77D-6AE9A9E913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155BC2-C712-C4A4-50EC-E10D88344310}"/>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0246830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1F4A25-A386-9574-775C-E5E5F9FC352A}"/>
              </a:ext>
            </a:extLst>
          </p:cNvPr>
          <p:cNvSpPr>
            <a:spLocks noGrp="1"/>
          </p:cNvSpPr>
          <p:nvPr>
            <p:ph type="title"/>
          </p:nvPr>
        </p:nvSpPr>
        <p:spPr>
          <a:xfrm>
            <a:off x="1066800" y="936841"/>
            <a:ext cx="8886884" cy="953669"/>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C4F7885F-2B7B-74DB-9996-E0ACEBC9DB25}"/>
              </a:ext>
            </a:extLst>
          </p:cNvPr>
          <p:cNvSpPr>
            <a:spLocks noGrp="1"/>
          </p:cNvSpPr>
          <p:nvPr>
            <p:ph type="body" idx="1"/>
          </p:nvPr>
        </p:nvSpPr>
        <p:spPr>
          <a:xfrm>
            <a:off x="1069848" y="2139696"/>
            <a:ext cx="8883836" cy="36776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04F519-BA47-2B81-CC1C-7E1F119EC69E}"/>
              </a:ext>
            </a:extLst>
          </p:cNvPr>
          <p:cNvSpPr>
            <a:spLocks noGrp="1"/>
          </p:cNvSpPr>
          <p:nvPr>
            <p:ph type="dt" sz="half" idx="2"/>
          </p:nvPr>
        </p:nvSpPr>
        <p:spPr>
          <a:xfrm rot="5400000">
            <a:off x="10477379" y="4629744"/>
            <a:ext cx="2653508" cy="365125"/>
          </a:xfrm>
          <a:prstGeom prst="rect">
            <a:avLst/>
          </a:prstGeom>
        </p:spPr>
        <p:txBody>
          <a:bodyPr vert="horz" lIns="91440" tIns="45720" rIns="91440" bIns="45720" rtlCol="0" anchor="ctr"/>
          <a:lstStyle>
            <a:lvl1pPr algn="r">
              <a:defRPr sz="900">
                <a:solidFill>
                  <a:schemeClr val="tx1"/>
                </a:solidFill>
              </a:defRPr>
            </a:lvl1pPr>
          </a:lstStyle>
          <a:p>
            <a:fld id="{1E351CED-465B-40B5-ADCE-957C918F227B}" type="datetimeFigureOut">
              <a:rPr lang="en-US" smtClean="0"/>
              <a:t>1/8/2026</a:t>
            </a:fld>
            <a:endParaRPr lang="en-US"/>
          </a:p>
        </p:txBody>
      </p:sp>
      <p:sp>
        <p:nvSpPr>
          <p:cNvPr id="5" name="Footer Placeholder 4">
            <a:extLst>
              <a:ext uri="{FF2B5EF4-FFF2-40B4-BE49-F238E27FC236}">
                <a16:creationId xmlns:a16="http://schemas.microsoft.com/office/drawing/2014/main" id="{BE952D7B-C352-1630-4C3D-7D5983C04D4A}"/>
              </a:ext>
            </a:extLst>
          </p:cNvPr>
          <p:cNvSpPr>
            <a:spLocks noGrp="1"/>
          </p:cNvSpPr>
          <p:nvPr>
            <p:ph type="ftr" sz="quarter" idx="3"/>
          </p:nvPr>
        </p:nvSpPr>
        <p:spPr>
          <a:xfrm>
            <a:off x="8610602" y="6318446"/>
            <a:ext cx="2743198"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6E04F0-DF9B-480B-CC46-BAE7A81FB7E6}"/>
              </a:ext>
            </a:extLst>
          </p:cNvPr>
          <p:cNvSpPr>
            <a:spLocks noGrp="1"/>
          </p:cNvSpPr>
          <p:nvPr>
            <p:ph type="sldNum" sz="quarter" idx="4"/>
          </p:nvPr>
        </p:nvSpPr>
        <p:spPr>
          <a:xfrm>
            <a:off x="11353800" y="6318446"/>
            <a:ext cx="615696" cy="365125"/>
          </a:xfrm>
          <a:prstGeom prst="rect">
            <a:avLst/>
          </a:prstGeom>
        </p:spPr>
        <p:txBody>
          <a:bodyPr vert="horz" lIns="91440" tIns="45720" rIns="91440" bIns="45720" rtlCol="0" anchor="ctr"/>
          <a:lstStyle>
            <a:lvl1pPr algn="r">
              <a:defRPr sz="1600" b="1">
                <a:solidFill>
                  <a:schemeClr val="tx1"/>
                </a:solidFill>
              </a:defRPr>
            </a:lvl1pPr>
          </a:lstStyle>
          <a:p>
            <a:fld id="{5A33CB2A-1702-4C1D-9CC4-8D472D39F19E}" type="slidenum">
              <a:rPr lang="en-US" smtClean="0"/>
              <a:t>‹#›</a:t>
            </a:fld>
            <a:endParaRPr lang="en-US"/>
          </a:p>
        </p:txBody>
      </p:sp>
    </p:spTree>
    <p:extLst>
      <p:ext uri="{BB962C8B-B14F-4D97-AF65-F5344CB8AC3E}">
        <p14:creationId xmlns:p14="http://schemas.microsoft.com/office/powerpoint/2010/main" val="122072323"/>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1" r:id="rId6"/>
    <p:sldLayoutId id="2147483747" r:id="rId7"/>
    <p:sldLayoutId id="2147483748" r:id="rId8"/>
    <p:sldLayoutId id="2147483749" r:id="rId9"/>
    <p:sldLayoutId id="2147483750" r:id="rId10"/>
    <p:sldLayoutId id="2147483752" r:id="rId11"/>
  </p:sldLayoutIdLst>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4864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7772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768F94E-2BF1-56A5-87AC-0C4270793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e radiologic figure of a skeleton">
            <a:extLst>
              <a:ext uri="{FF2B5EF4-FFF2-40B4-BE49-F238E27FC236}">
                <a16:creationId xmlns:a16="http://schemas.microsoft.com/office/drawing/2014/main" id="{67F540D4-F58B-BEFF-68D6-E87A753155F1}"/>
              </a:ext>
            </a:extLst>
          </p:cNvPr>
          <p:cNvPicPr>
            <a:picLocks noChangeAspect="1"/>
          </p:cNvPicPr>
          <p:nvPr/>
        </p:nvPicPr>
        <p:blipFill>
          <a:blip r:embed="rId2"/>
          <a:srcRect t="12038" b="3056"/>
          <a:stretch>
            <a:fillRect/>
          </a:stretch>
        </p:blipFill>
        <p:spPr>
          <a:xfrm>
            <a:off x="20" y="1"/>
            <a:ext cx="12191979" cy="6857999"/>
          </a:xfrm>
          <a:prstGeom prst="rect">
            <a:avLst/>
          </a:prstGeom>
        </p:spPr>
      </p:pic>
      <p:sp>
        <p:nvSpPr>
          <p:cNvPr id="19" name="Freeform: Shape 15">
            <a:extLst>
              <a:ext uri="{FF2B5EF4-FFF2-40B4-BE49-F238E27FC236}">
                <a16:creationId xmlns:a16="http://schemas.microsoft.com/office/drawing/2014/main" id="{393D8CD4-7FBE-9118-0CEB-9C1A2FA6AE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V="1">
            <a:off x="-20219" y="-65315"/>
            <a:ext cx="7557315" cy="3771957"/>
          </a:xfrm>
          <a:custGeom>
            <a:avLst/>
            <a:gdLst>
              <a:gd name="connsiteX0" fmla="*/ 52567 w 7557315"/>
              <a:gd name="connsiteY0" fmla="*/ 3771957 h 3771957"/>
              <a:gd name="connsiteX1" fmla="*/ 7557315 w 7557315"/>
              <a:gd name="connsiteY1" fmla="*/ 3640961 h 3771957"/>
              <a:gd name="connsiteX2" fmla="*/ 3406126 w 7557315"/>
              <a:gd name="connsiteY2" fmla="*/ 499129 h 3771957"/>
              <a:gd name="connsiteX3" fmla="*/ 3350264 w 7557315"/>
              <a:gd name="connsiteY3" fmla="*/ 459014 h 3771957"/>
              <a:gd name="connsiteX4" fmla="*/ 1923366 w 7557315"/>
              <a:gd name="connsiteY4" fmla="*/ 763 h 3771957"/>
              <a:gd name="connsiteX5" fmla="*/ 1768756 w 7557315"/>
              <a:gd name="connsiteY5" fmla="*/ 1549 h 3771957"/>
              <a:gd name="connsiteX6" fmla="*/ 144811 w 7557315"/>
              <a:gd name="connsiteY6" fmla="*/ 625253 h 3771957"/>
              <a:gd name="connsiteX7" fmla="*/ 0 w 7557315"/>
              <a:gd name="connsiteY7" fmla="*/ 760395 h 3771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57315" h="3771957">
                <a:moveTo>
                  <a:pt x="52567" y="3771957"/>
                </a:moveTo>
                <a:lnTo>
                  <a:pt x="7557315" y="3640961"/>
                </a:lnTo>
                <a:lnTo>
                  <a:pt x="3406126" y="499129"/>
                </a:lnTo>
                <a:lnTo>
                  <a:pt x="3350264" y="459014"/>
                </a:lnTo>
                <a:cubicBezTo>
                  <a:pt x="2914482" y="162529"/>
                  <a:pt x="2418440" y="12600"/>
                  <a:pt x="1923366" y="763"/>
                </a:cubicBezTo>
                <a:cubicBezTo>
                  <a:pt x="1871795" y="-470"/>
                  <a:pt x="1820236" y="-206"/>
                  <a:pt x="1768756" y="1549"/>
                </a:cubicBezTo>
                <a:cubicBezTo>
                  <a:pt x="1183172" y="21502"/>
                  <a:pt x="607903" y="234096"/>
                  <a:pt x="144811" y="625253"/>
                </a:cubicBezTo>
                <a:lnTo>
                  <a:pt x="0" y="760395"/>
                </a:lnTo>
                <a:close/>
              </a:path>
            </a:pathLst>
          </a:custGeom>
          <a:gradFill>
            <a:gsLst>
              <a:gs pos="22000">
                <a:schemeClr val="bg2">
                  <a:alpha val="80000"/>
                </a:schemeClr>
              </a:gs>
              <a:gs pos="100000">
                <a:schemeClr val="accent1">
                  <a:lumMod val="60000"/>
                  <a:lumOff val="40000"/>
                  <a:alpha val="71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956065" y="498764"/>
            <a:ext cx="3726596" cy="1496291"/>
          </a:xfrm>
        </p:spPr>
        <p:txBody>
          <a:bodyPr anchor="b">
            <a:normAutofit/>
          </a:bodyPr>
          <a:lstStyle/>
          <a:p>
            <a:r>
              <a:rPr lang="en-GB" sz="3200"/>
              <a:t>A/C JOINT</a:t>
            </a:r>
            <a:br>
              <a:rPr lang="en-GB" sz="3200"/>
            </a:br>
            <a:r>
              <a:rPr lang="en-GB" sz="3200"/>
              <a:t>INJURY</a:t>
            </a:r>
            <a:endParaRPr lang="en-US" sz="3200"/>
          </a:p>
        </p:txBody>
      </p:sp>
      <p:sp>
        <p:nvSpPr>
          <p:cNvPr id="3" name="Subtitle 2"/>
          <p:cNvSpPr>
            <a:spLocks noGrp="1"/>
          </p:cNvSpPr>
          <p:nvPr>
            <p:ph type="subTitle" idx="1"/>
          </p:nvPr>
        </p:nvSpPr>
        <p:spPr>
          <a:xfrm>
            <a:off x="968944" y="2108579"/>
            <a:ext cx="2754568" cy="1019085"/>
          </a:xfrm>
        </p:spPr>
        <p:txBody>
          <a:bodyPr vert="horz" lIns="91440" tIns="45720" rIns="91440" bIns="45720" rtlCol="0" anchor="t">
            <a:normAutofit/>
          </a:bodyPr>
          <a:lstStyle/>
          <a:p>
            <a:r>
              <a:rPr lang="en-GB"/>
              <a:t>(Acromioclavicular joint)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063577F-2949-C31E-B4B0-5E250230F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0">
            <a:extLst>
              <a:ext uri="{FF2B5EF4-FFF2-40B4-BE49-F238E27FC236}">
                <a16:creationId xmlns:a16="http://schemas.microsoft.com/office/drawing/2014/main" id="{17E4A51B-BAF6-3729-A2C0-89331F2FB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365" y="-318"/>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40000">
                <a:schemeClr val="bg2"/>
              </a:gs>
              <a:gs pos="100000">
                <a:schemeClr val="accent1">
                  <a:lumMod val="60000"/>
                  <a:lumOff val="40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A9FF986-5C1A-EC26-8DB9-504887117079}"/>
              </a:ext>
            </a:extLst>
          </p:cNvPr>
          <p:cNvSpPr>
            <a:spLocks noGrp="1"/>
          </p:cNvSpPr>
          <p:nvPr>
            <p:ph type="title"/>
          </p:nvPr>
        </p:nvSpPr>
        <p:spPr>
          <a:xfrm>
            <a:off x="1066801" y="1143000"/>
            <a:ext cx="5029199" cy="1061720"/>
          </a:xfrm>
        </p:spPr>
        <p:txBody>
          <a:bodyPr anchor="t">
            <a:normAutofit/>
          </a:bodyPr>
          <a:lstStyle/>
          <a:p>
            <a:r>
              <a:rPr lang="en-GB"/>
              <a:t>Introduction to the area/injury</a:t>
            </a:r>
          </a:p>
        </p:txBody>
      </p:sp>
      <p:graphicFrame>
        <p:nvGraphicFramePr>
          <p:cNvPr id="15" name="Content Placeholder 2">
            <a:extLst>
              <a:ext uri="{FF2B5EF4-FFF2-40B4-BE49-F238E27FC236}">
                <a16:creationId xmlns:a16="http://schemas.microsoft.com/office/drawing/2014/main" id="{CE2286CF-D66F-D092-CBE2-46243F6C6C3E}"/>
              </a:ext>
            </a:extLst>
          </p:cNvPr>
          <p:cNvGraphicFramePr>
            <a:graphicFrameLocks noGrp="1"/>
          </p:cNvGraphicFramePr>
          <p:nvPr>
            <p:ph idx="1"/>
            <p:extLst>
              <p:ext uri="{D42A27DB-BD31-4B8C-83A1-F6EECF244321}">
                <p14:modId xmlns:p14="http://schemas.microsoft.com/office/powerpoint/2010/main" val="4229699527"/>
              </p:ext>
            </p:extLst>
          </p:nvPr>
        </p:nvGraphicFramePr>
        <p:xfrm>
          <a:off x="2860040" y="2595880"/>
          <a:ext cx="8188960" cy="3119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15261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6401" y="3378954"/>
            <a:ext cx="6394567" cy="3479046"/>
          </a:xfrm>
          <a:custGeom>
            <a:avLst/>
            <a:gdLst/>
            <a:ahLst/>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Rectangle 10">
            <a:extLst>
              <a:ext uri="{FF2B5EF4-FFF2-40B4-BE49-F238E27FC236}">
                <a16:creationId xmlns:a16="http://schemas.microsoft.com/office/drawing/2014/main" id="{789EBE4E-5983-B393-1D5E-731351065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rrows pointing right while one points left">
            <a:extLst>
              <a:ext uri="{FF2B5EF4-FFF2-40B4-BE49-F238E27FC236}">
                <a16:creationId xmlns:a16="http://schemas.microsoft.com/office/drawing/2014/main" id="{C6E48578-D829-9A96-F85F-5DB59BBA34AC}"/>
              </a:ext>
            </a:extLst>
          </p:cNvPr>
          <p:cNvPicPr>
            <a:picLocks noChangeAspect="1"/>
          </p:cNvPicPr>
          <p:nvPr/>
        </p:nvPicPr>
        <p:blipFill>
          <a:blip r:embed="rId3"/>
          <a:srcRect t="4589" r="-2" b="11014"/>
          <a:stretch>
            <a:fillRect/>
          </a:stretch>
        </p:blipFill>
        <p:spPr>
          <a:xfrm>
            <a:off x="20" y="10"/>
            <a:ext cx="12191979" cy="6857989"/>
          </a:xfrm>
          <a:prstGeom prst="rect">
            <a:avLst/>
          </a:prstGeom>
        </p:spPr>
      </p:pic>
      <p:sp>
        <p:nvSpPr>
          <p:cNvPr id="13" name="Freeform: Shape 12">
            <a:extLst>
              <a:ext uri="{FF2B5EF4-FFF2-40B4-BE49-F238E27FC236}">
                <a16:creationId xmlns:a16="http://schemas.microsoft.com/office/drawing/2014/main" id="{2CEF5482-568A-9463-C672-BC6D644DF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V="1">
            <a:off x="-39511" y="-72076"/>
            <a:ext cx="8582352" cy="4875036"/>
          </a:xfrm>
          <a:custGeom>
            <a:avLst/>
            <a:gdLst>
              <a:gd name="connsiteX0" fmla="*/ 1259133 w 8582352"/>
              <a:gd name="connsiteY0" fmla="*/ 1707 h 4875036"/>
              <a:gd name="connsiteX1" fmla="*/ 29139 w 8582352"/>
              <a:gd name="connsiteY1" fmla="*/ 317762 h 4875036"/>
              <a:gd name="connsiteX2" fmla="*/ 0 w 8582352"/>
              <a:gd name="connsiteY2" fmla="*/ 333585 h 4875036"/>
              <a:gd name="connsiteX3" fmla="*/ 79271 w 8582352"/>
              <a:gd name="connsiteY3" fmla="*/ 4875036 h 4875036"/>
              <a:gd name="connsiteX4" fmla="*/ 8582352 w 8582352"/>
              <a:gd name="connsiteY4" fmla="*/ 4726614 h 4875036"/>
              <a:gd name="connsiteX5" fmla="*/ 3064323 w 8582352"/>
              <a:gd name="connsiteY5" fmla="*/ 550287 h 4875036"/>
              <a:gd name="connsiteX6" fmla="*/ 3002736 w 8582352"/>
              <a:gd name="connsiteY6" fmla="*/ 506058 h 4875036"/>
              <a:gd name="connsiteX7" fmla="*/ 1429589 w 8582352"/>
              <a:gd name="connsiteY7" fmla="*/ 840 h 4875036"/>
              <a:gd name="connsiteX8" fmla="*/ 1259133 w 8582352"/>
              <a:gd name="connsiteY8" fmla="*/ 1707 h 4875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582352" h="4875036">
                <a:moveTo>
                  <a:pt x="1259133" y="1707"/>
                </a:moveTo>
                <a:cubicBezTo>
                  <a:pt x="833461" y="16212"/>
                  <a:pt x="412733" y="123046"/>
                  <a:pt x="29139" y="317762"/>
                </a:cubicBezTo>
                <a:lnTo>
                  <a:pt x="0" y="333585"/>
                </a:lnTo>
                <a:lnTo>
                  <a:pt x="79271" y="4875036"/>
                </a:lnTo>
                <a:lnTo>
                  <a:pt x="8582352" y="4726614"/>
                </a:lnTo>
                <a:lnTo>
                  <a:pt x="3064323" y="550287"/>
                </a:lnTo>
                <a:lnTo>
                  <a:pt x="3002736" y="506058"/>
                </a:lnTo>
                <a:cubicBezTo>
                  <a:pt x="2522288" y="179187"/>
                  <a:pt x="1975404" y="13891"/>
                  <a:pt x="1429589" y="840"/>
                </a:cubicBezTo>
                <a:cubicBezTo>
                  <a:pt x="1372734" y="-519"/>
                  <a:pt x="1315889" y="-227"/>
                  <a:pt x="1259133" y="1707"/>
                </a:cubicBezTo>
                <a:close/>
              </a:path>
            </a:pathLst>
          </a:custGeom>
          <a:gradFill>
            <a:gsLst>
              <a:gs pos="22000">
                <a:schemeClr val="bg2">
                  <a:alpha val="80000"/>
                </a:schemeClr>
              </a:gs>
              <a:gs pos="100000">
                <a:schemeClr val="accent1">
                  <a:lumMod val="60000"/>
                  <a:lumOff val="40000"/>
                  <a:alpha val="86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7FBDA2E-12AF-E886-D615-F6AC80F4AB4A}"/>
              </a:ext>
            </a:extLst>
          </p:cNvPr>
          <p:cNvSpPr>
            <a:spLocks noGrp="1"/>
          </p:cNvSpPr>
          <p:nvPr>
            <p:ph type="title"/>
          </p:nvPr>
        </p:nvSpPr>
        <p:spPr>
          <a:xfrm>
            <a:off x="950791" y="739101"/>
            <a:ext cx="4213437" cy="1772279"/>
          </a:xfrm>
        </p:spPr>
        <p:txBody>
          <a:bodyPr vert="horz" lIns="91440" tIns="45720" rIns="91440" bIns="45720" rtlCol="0" anchor="b">
            <a:normAutofit/>
          </a:bodyPr>
          <a:lstStyle/>
          <a:p>
            <a:pPr>
              <a:lnSpc>
                <a:spcPct val="100000"/>
              </a:lnSpc>
            </a:pPr>
            <a:r>
              <a:rPr lang="en-US" sz="3600" dirty="0"/>
              <a:t>Causat</a:t>
            </a:r>
            <a:r>
              <a:rPr lang="en-US" sz="3600"/>
              <a:t>ive risk factors</a:t>
            </a:r>
          </a:p>
        </p:txBody>
      </p:sp>
      <p:sp>
        <p:nvSpPr>
          <p:cNvPr id="15" name="Freeform: Shape 14">
            <a:extLst>
              <a:ext uri="{FF2B5EF4-FFF2-40B4-BE49-F238E27FC236}">
                <a16:creationId xmlns:a16="http://schemas.microsoft.com/office/drawing/2014/main" id="{D38784C3-11AE-0BE2-6339-1A2BDAC7F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740000" flipV="1">
            <a:off x="7888979" y="5020683"/>
            <a:ext cx="4324338" cy="1889417"/>
          </a:xfrm>
          <a:custGeom>
            <a:avLst/>
            <a:gdLst>
              <a:gd name="connsiteX0" fmla="*/ 26412 w 4324338"/>
              <a:gd name="connsiteY0" fmla="*/ 1889417 h 1889417"/>
              <a:gd name="connsiteX1" fmla="*/ 4324338 w 4324338"/>
              <a:gd name="connsiteY1" fmla="*/ 1814397 h 1889417"/>
              <a:gd name="connsiteX2" fmla="*/ 2459858 w 4324338"/>
              <a:gd name="connsiteY2" fmla="*/ 403264 h 1889417"/>
              <a:gd name="connsiteX3" fmla="*/ 2414726 w 4324338"/>
              <a:gd name="connsiteY3" fmla="*/ 370852 h 1889417"/>
              <a:gd name="connsiteX4" fmla="*/ 1261883 w 4324338"/>
              <a:gd name="connsiteY4" fmla="*/ 615 h 1889417"/>
              <a:gd name="connsiteX5" fmla="*/ 70385 w 4324338"/>
              <a:gd name="connsiteY5" fmla="*/ 326182 h 1889417"/>
              <a:gd name="connsiteX6" fmla="*/ 0 w 4324338"/>
              <a:gd name="connsiteY6" fmla="*/ 376291 h 1889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4338" h="1889417">
                <a:moveTo>
                  <a:pt x="26412" y="1889417"/>
                </a:moveTo>
                <a:lnTo>
                  <a:pt x="4324338" y="1814397"/>
                </a:lnTo>
                <a:lnTo>
                  <a:pt x="2459858" y="403264"/>
                </a:lnTo>
                <a:lnTo>
                  <a:pt x="2414726" y="370852"/>
                </a:lnTo>
                <a:cubicBezTo>
                  <a:pt x="2062641" y="131313"/>
                  <a:pt x="1661870" y="10180"/>
                  <a:pt x="1261883" y="615"/>
                </a:cubicBezTo>
                <a:cubicBezTo>
                  <a:pt x="845229" y="-9347"/>
                  <a:pt x="429425" y="101751"/>
                  <a:pt x="70385" y="326182"/>
                </a:cubicBezTo>
                <a:lnTo>
                  <a:pt x="0" y="376291"/>
                </a:lnTo>
                <a:close/>
              </a:path>
            </a:pathLst>
          </a:custGeom>
          <a:gradFill>
            <a:gsLst>
              <a:gs pos="27000">
                <a:schemeClr val="bg2">
                  <a:alpha val="70000"/>
                </a:schemeClr>
              </a:gs>
              <a:gs pos="100000">
                <a:schemeClr val="accent1">
                  <a:lumMod val="60000"/>
                  <a:lumOff val="40000"/>
                  <a:alpha val="77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4D9BA9AC-B095-DEE0-976B-585D8D35C389}"/>
              </a:ext>
            </a:extLst>
          </p:cNvPr>
          <p:cNvSpPr txBox="1"/>
          <p:nvPr/>
        </p:nvSpPr>
        <p:spPr>
          <a:xfrm>
            <a:off x="489460" y="3426218"/>
            <a:ext cx="417153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r>
              <a:rPr lang="en-GB"/>
              <a:t>Aetiology</a:t>
            </a:r>
          </a:p>
          <a:p>
            <a:pPr marL="285750" indent="-285750">
              <a:buFont typeface="Arial"/>
              <a:buChar char="•"/>
            </a:pPr>
            <a:r>
              <a:rPr lang="en-GB" dirty="0"/>
              <a:t>Epidemiol</a:t>
            </a:r>
            <a:r>
              <a:rPr lang="en-GB"/>
              <a:t>ogy</a:t>
            </a:r>
            <a:endParaRPr lang="en-GB" dirty="0"/>
          </a:p>
        </p:txBody>
      </p:sp>
    </p:spTree>
    <p:extLst>
      <p:ext uri="{BB962C8B-B14F-4D97-AF65-F5344CB8AC3E}">
        <p14:creationId xmlns:p14="http://schemas.microsoft.com/office/powerpoint/2010/main" val="7243155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6401" y="3378954"/>
            <a:ext cx="6394567" cy="3479046"/>
          </a:xfrm>
          <a:custGeom>
            <a:avLst/>
            <a:gdLst/>
            <a:ahLst/>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789EBE4E-5983-B393-1D5E-731351065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 up of gears">
            <a:extLst>
              <a:ext uri="{FF2B5EF4-FFF2-40B4-BE49-F238E27FC236}">
                <a16:creationId xmlns:a16="http://schemas.microsoft.com/office/drawing/2014/main" id="{274E0B53-3BF8-B784-2AE8-44E6A56CD081}"/>
              </a:ext>
            </a:extLst>
          </p:cNvPr>
          <p:cNvPicPr>
            <a:picLocks noChangeAspect="1"/>
          </p:cNvPicPr>
          <p:nvPr/>
        </p:nvPicPr>
        <p:blipFill>
          <a:blip r:embed="rId3"/>
          <a:srcRect t="21250" b="3750"/>
          <a:stretch>
            <a:fillRect/>
          </a:stretch>
        </p:blipFill>
        <p:spPr>
          <a:xfrm>
            <a:off x="20" y="10"/>
            <a:ext cx="12191980" cy="6856539"/>
          </a:xfrm>
          <a:prstGeom prst="rect">
            <a:avLst/>
          </a:prstGeom>
        </p:spPr>
      </p:pic>
      <p:sp>
        <p:nvSpPr>
          <p:cNvPr id="20" name="Freeform: Shape 19">
            <a:extLst>
              <a:ext uri="{FF2B5EF4-FFF2-40B4-BE49-F238E27FC236}">
                <a16:creationId xmlns:a16="http://schemas.microsoft.com/office/drawing/2014/main" id="{2CEF5482-568A-9463-C672-BC6D644DF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V="1">
            <a:off x="-39511" y="-72076"/>
            <a:ext cx="8582352" cy="4875036"/>
          </a:xfrm>
          <a:custGeom>
            <a:avLst/>
            <a:gdLst>
              <a:gd name="connsiteX0" fmla="*/ 1259133 w 8582352"/>
              <a:gd name="connsiteY0" fmla="*/ 1707 h 4875036"/>
              <a:gd name="connsiteX1" fmla="*/ 29139 w 8582352"/>
              <a:gd name="connsiteY1" fmla="*/ 317762 h 4875036"/>
              <a:gd name="connsiteX2" fmla="*/ 0 w 8582352"/>
              <a:gd name="connsiteY2" fmla="*/ 333585 h 4875036"/>
              <a:gd name="connsiteX3" fmla="*/ 79271 w 8582352"/>
              <a:gd name="connsiteY3" fmla="*/ 4875036 h 4875036"/>
              <a:gd name="connsiteX4" fmla="*/ 8582352 w 8582352"/>
              <a:gd name="connsiteY4" fmla="*/ 4726614 h 4875036"/>
              <a:gd name="connsiteX5" fmla="*/ 3064323 w 8582352"/>
              <a:gd name="connsiteY5" fmla="*/ 550287 h 4875036"/>
              <a:gd name="connsiteX6" fmla="*/ 3002736 w 8582352"/>
              <a:gd name="connsiteY6" fmla="*/ 506058 h 4875036"/>
              <a:gd name="connsiteX7" fmla="*/ 1429589 w 8582352"/>
              <a:gd name="connsiteY7" fmla="*/ 840 h 4875036"/>
              <a:gd name="connsiteX8" fmla="*/ 1259133 w 8582352"/>
              <a:gd name="connsiteY8" fmla="*/ 1707 h 4875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582352" h="4875036">
                <a:moveTo>
                  <a:pt x="1259133" y="1707"/>
                </a:moveTo>
                <a:cubicBezTo>
                  <a:pt x="833461" y="16212"/>
                  <a:pt x="412733" y="123046"/>
                  <a:pt x="29139" y="317762"/>
                </a:cubicBezTo>
                <a:lnTo>
                  <a:pt x="0" y="333585"/>
                </a:lnTo>
                <a:lnTo>
                  <a:pt x="79271" y="4875036"/>
                </a:lnTo>
                <a:lnTo>
                  <a:pt x="8582352" y="4726614"/>
                </a:lnTo>
                <a:lnTo>
                  <a:pt x="3064323" y="550287"/>
                </a:lnTo>
                <a:lnTo>
                  <a:pt x="3002736" y="506058"/>
                </a:lnTo>
                <a:cubicBezTo>
                  <a:pt x="2522288" y="179187"/>
                  <a:pt x="1975404" y="13891"/>
                  <a:pt x="1429589" y="840"/>
                </a:cubicBezTo>
                <a:cubicBezTo>
                  <a:pt x="1372734" y="-519"/>
                  <a:pt x="1315889" y="-227"/>
                  <a:pt x="1259133" y="1707"/>
                </a:cubicBezTo>
                <a:close/>
              </a:path>
            </a:pathLst>
          </a:custGeom>
          <a:gradFill>
            <a:gsLst>
              <a:gs pos="22000">
                <a:schemeClr val="bg2">
                  <a:alpha val="80000"/>
                </a:schemeClr>
              </a:gs>
              <a:gs pos="100000">
                <a:schemeClr val="accent1">
                  <a:lumMod val="60000"/>
                  <a:lumOff val="40000"/>
                  <a:alpha val="86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4AC0112-E74A-A2D7-0429-5E40FBF1ADB0}"/>
              </a:ext>
            </a:extLst>
          </p:cNvPr>
          <p:cNvSpPr>
            <a:spLocks noGrp="1"/>
          </p:cNvSpPr>
          <p:nvPr>
            <p:ph type="title"/>
          </p:nvPr>
        </p:nvSpPr>
        <p:spPr>
          <a:xfrm>
            <a:off x="950791" y="739101"/>
            <a:ext cx="4213437" cy="1772279"/>
          </a:xfrm>
        </p:spPr>
        <p:txBody>
          <a:bodyPr vert="horz" lIns="91440" tIns="45720" rIns="91440" bIns="45720" rtlCol="0" anchor="b">
            <a:normAutofit/>
          </a:bodyPr>
          <a:lstStyle/>
          <a:p>
            <a:pPr>
              <a:lnSpc>
                <a:spcPct val="100000"/>
              </a:lnSpc>
            </a:pPr>
            <a:r>
              <a:rPr lang="en-US" sz="3600"/>
              <a:t>Mechanisms of the injury</a:t>
            </a:r>
            <a:endParaRPr lang="en-US" sz="3600" dirty="0"/>
          </a:p>
        </p:txBody>
      </p:sp>
      <p:sp>
        <p:nvSpPr>
          <p:cNvPr id="22" name="Freeform: Shape 21">
            <a:extLst>
              <a:ext uri="{FF2B5EF4-FFF2-40B4-BE49-F238E27FC236}">
                <a16:creationId xmlns:a16="http://schemas.microsoft.com/office/drawing/2014/main" id="{D38784C3-11AE-0BE2-6339-1A2BDAC7F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740000" flipV="1">
            <a:off x="7888979" y="5020683"/>
            <a:ext cx="4324338" cy="1889417"/>
          </a:xfrm>
          <a:custGeom>
            <a:avLst/>
            <a:gdLst>
              <a:gd name="connsiteX0" fmla="*/ 26412 w 4324338"/>
              <a:gd name="connsiteY0" fmla="*/ 1889417 h 1889417"/>
              <a:gd name="connsiteX1" fmla="*/ 4324338 w 4324338"/>
              <a:gd name="connsiteY1" fmla="*/ 1814397 h 1889417"/>
              <a:gd name="connsiteX2" fmla="*/ 2459858 w 4324338"/>
              <a:gd name="connsiteY2" fmla="*/ 403264 h 1889417"/>
              <a:gd name="connsiteX3" fmla="*/ 2414726 w 4324338"/>
              <a:gd name="connsiteY3" fmla="*/ 370852 h 1889417"/>
              <a:gd name="connsiteX4" fmla="*/ 1261883 w 4324338"/>
              <a:gd name="connsiteY4" fmla="*/ 615 h 1889417"/>
              <a:gd name="connsiteX5" fmla="*/ 70385 w 4324338"/>
              <a:gd name="connsiteY5" fmla="*/ 326182 h 1889417"/>
              <a:gd name="connsiteX6" fmla="*/ 0 w 4324338"/>
              <a:gd name="connsiteY6" fmla="*/ 376291 h 1889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4338" h="1889417">
                <a:moveTo>
                  <a:pt x="26412" y="1889417"/>
                </a:moveTo>
                <a:lnTo>
                  <a:pt x="4324338" y="1814397"/>
                </a:lnTo>
                <a:lnTo>
                  <a:pt x="2459858" y="403264"/>
                </a:lnTo>
                <a:lnTo>
                  <a:pt x="2414726" y="370852"/>
                </a:lnTo>
                <a:cubicBezTo>
                  <a:pt x="2062641" y="131313"/>
                  <a:pt x="1661870" y="10180"/>
                  <a:pt x="1261883" y="615"/>
                </a:cubicBezTo>
                <a:cubicBezTo>
                  <a:pt x="845229" y="-9347"/>
                  <a:pt x="429425" y="101751"/>
                  <a:pt x="70385" y="326182"/>
                </a:cubicBezTo>
                <a:lnTo>
                  <a:pt x="0" y="376291"/>
                </a:lnTo>
                <a:close/>
              </a:path>
            </a:pathLst>
          </a:custGeom>
          <a:gradFill>
            <a:gsLst>
              <a:gs pos="27000">
                <a:schemeClr val="bg2">
                  <a:alpha val="70000"/>
                </a:schemeClr>
              </a:gs>
              <a:gs pos="100000">
                <a:schemeClr val="accent1">
                  <a:lumMod val="60000"/>
                  <a:lumOff val="40000"/>
                  <a:alpha val="77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62707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Freeform: Shape 15">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6401" y="3378954"/>
            <a:ext cx="6394567" cy="3479046"/>
          </a:xfrm>
          <a:custGeom>
            <a:avLst/>
            <a:gdLst/>
            <a:ahLst/>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Rectangle 23">
            <a:extLst>
              <a:ext uri="{FF2B5EF4-FFF2-40B4-BE49-F238E27FC236}">
                <a16:creationId xmlns:a16="http://schemas.microsoft.com/office/drawing/2014/main" id="{789EBE4E-5983-B393-1D5E-731351065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arrows painted on the asphalt">
            <a:extLst>
              <a:ext uri="{FF2B5EF4-FFF2-40B4-BE49-F238E27FC236}">
                <a16:creationId xmlns:a16="http://schemas.microsoft.com/office/drawing/2014/main" id="{FCEB9D22-8972-D602-14B7-F54035D08FAF}"/>
              </a:ext>
            </a:extLst>
          </p:cNvPr>
          <p:cNvPicPr>
            <a:picLocks noChangeAspect="1"/>
          </p:cNvPicPr>
          <p:nvPr/>
        </p:nvPicPr>
        <p:blipFill>
          <a:blip r:embed="rId3"/>
          <a:srcRect t="930" b="14165"/>
          <a:stretch>
            <a:fillRect/>
          </a:stretch>
        </p:blipFill>
        <p:spPr>
          <a:xfrm>
            <a:off x="20" y="10"/>
            <a:ext cx="12191980" cy="6856539"/>
          </a:xfrm>
          <a:prstGeom prst="rect">
            <a:avLst/>
          </a:prstGeom>
        </p:spPr>
      </p:pic>
      <p:sp>
        <p:nvSpPr>
          <p:cNvPr id="25" name="Freeform: Shape 19">
            <a:extLst>
              <a:ext uri="{FF2B5EF4-FFF2-40B4-BE49-F238E27FC236}">
                <a16:creationId xmlns:a16="http://schemas.microsoft.com/office/drawing/2014/main" id="{2CEF5482-568A-9463-C672-BC6D644DF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V="1">
            <a:off x="-39511" y="-72076"/>
            <a:ext cx="8582352" cy="4875036"/>
          </a:xfrm>
          <a:custGeom>
            <a:avLst/>
            <a:gdLst>
              <a:gd name="connsiteX0" fmla="*/ 1259133 w 8582352"/>
              <a:gd name="connsiteY0" fmla="*/ 1707 h 4875036"/>
              <a:gd name="connsiteX1" fmla="*/ 29139 w 8582352"/>
              <a:gd name="connsiteY1" fmla="*/ 317762 h 4875036"/>
              <a:gd name="connsiteX2" fmla="*/ 0 w 8582352"/>
              <a:gd name="connsiteY2" fmla="*/ 333585 h 4875036"/>
              <a:gd name="connsiteX3" fmla="*/ 79271 w 8582352"/>
              <a:gd name="connsiteY3" fmla="*/ 4875036 h 4875036"/>
              <a:gd name="connsiteX4" fmla="*/ 8582352 w 8582352"/>
              <a:gd name="connsiteY4" fmla="*/ 4726614 h 4875036"/>
              <a:gd name="connsiteX5" fmla="*/ 3064323 w 8582352"/>
              <a:gd name="connsiteY5" fmla="*/ 550287 h 4875036"/>
              <a:gd name="connsiteX6" fmla="*/ 3002736 w 8582352"/>
              <a:gd name="connsiteY6" fmla="*/ 506058 h 4875036"/>
              <a:gd name="connsiteX7" fmla="*/ 1429589 w 8582352"/>
              <a:gd name="connsiteY7" fmla="*/ 840 h 4875036"/>
              <a:gd name="connsiteX8" fmla="*/ 1259133 w 8582352"/>
              <a:gd name="connsiteY8" fmla="*/ 1707 h 4875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582352" h="4875036">
                <a:moveTo>
                  <a:pt x="1259133" y="1707"/>
                </a:moveTo>
                <a:cubicBezTo>
                  <a:pt x="833461" y="16212"/>
                  <a:pt x="412733" y="123046"/>
                  <a:pt x="29139" y="317762"/>
                </a:cubicBezTo>
                <a:lnTo>
                  <a:pt x="0" y="333585"/>
                </a:lnTo>
                <a:lnTo>
                  <a:pt x="79271" y="4875036"/>
                </a:lnTo>
                <a:lnTo>
                  <a:pt x="8582352" y="4726614"/>
                </a:lnTo>
                <a:lnTo>
                  <a:pt x="3064323" y="550287"/>
                </a:lnTo>
                <a:lnTo>
                  <a:pt x="3002736" y="506058"/>
                </a:lnTo>
                <a:cubicBezTo>
                  <a:pt x="2522288" y="179187"/>
                  <a:pt x="1975404" y="13891"/>
                  <a:pt x="1429589" y="840"/>
                </a:cubicBezTo>
                <a:cubicBezTo>
                  <a:pt x="1372734" y="-519"/>
                  <a:pt x="1315889" y="-227"/>
                  <a:pt x="1259133" y="1707"/>
                </a:cubicBezTo>
                <a:close/>
              </a:path>
            </a:pathLst>
          </a:custGeom>
          <a:gradFill>
            <a:gsLst>
              <a:gs pos="22000">
                <a:schemeClr val="bg2">
                  <a:alpha val="80000"/>
                </a:schemeClr>
              </a:gs>
              <a:gs pos="100000">
                <a:schemeClr val="accent1">
                  <a:lumMod val="60000"/>
                  <a:lumOff val="40000"/>
                  <a:alpha val="86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0362AEF-37C9-3BE7-EFC5-85835E01B9CD}"/>
              </a:ext>
            </a:extLst>
          </p:cNvPr>
          <p:cNvSpPr>
            <a:spLocks noGrp="1"/>
          </p:cNvSpPr>
          <p:nvPr>
            <p:ph type="title"/>
          </p:nvPr>
        </p:nvSpPr>
        <p:spPr>
          <a:xfrm>
            <a:off x="950791" y="739101"/>
            <a:ext cx="4213437" cy="1772279"/>
          </a:xfrm>
        </p:spPr>
        <p:txBody>
          <a:bodyPr vert="horz" lIns="91440" tIns="45720" rIns="91440" bIns="45720" rtlCol="0" anchor="b">
            <a:normAutofit/>
          </a:bodyPr>
          <a:lstStyle/>
          <a:p>
            <a:pPr>
              <a:lnSpc>
                <a:spcPct val="100000"/>
              </a:lnSpc>
            </a:pPr>
            <a:r>
              <a:rPr lang="en-US" sz="3600"/>
              <a:t>Immediate signs and symptoms</a:t>
            </a:r>
            <a:endParaRPr lang="en-US" sz="3600" dirty="0"/>
          </a:p>
        </p:txBody>
      </p:sp>
      <p:sp>
        <p:nvSpPr>
          <p:cNvPr id="22" name="Freeform: Shape 21">
            <a:extLst>
              <a:ext uri="{FF2B5EF4-FFF2-40B4-BE49-F238E27FC236}">
                <a16:creationId xmlns:a16="http://schemas.microsoft.com/office/drawing/2014/main" id="{D38784C3-11AE-0BE2-6339-1A2BDAC7F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740000" flipV="1">
            <a:off x="7888979" y="5020683"/>
            <a:ext cx="4324338" cy="1889417"/>
          </a:xfrm>
          <a:custGeom>
            <a:avLst/>
            <a:gdLst>
              <a:gd name="connsiteX0" fmla="*/ 26412 w 4324338"/>
              <a:gd name="connsiteY0" fmla="*/ 1889417 h 1889417"/>
              <a:gd name="connsiteX1" fmla="*/ 4324338 w 4324338"/>
              <a:gd name="connsiteY1" fmla="*/ 1814397 h 1889417"/>
              <a:gd name="connsiteX2" fmla="*/ 2459858 w 4324338"/>
              <a:gd name="connsiteY2" fmla="*/ 403264 h 1889417"/>
              <a:gd name="connsiteX3" fmla="*/ 2414726 w 4324338"/>
              <a:gd name="connsiteY3" fmla="*/ 370852 h 1889417"/>
              <a:gd name="connsiteX4" fmla="*/ 1261883 w 4324338"/>
              <a:gd name="connsiteY4" fmla="*/ 615 h 1889417"/>
              <a:gd name="connsiteX5" fmla="*/ 70385 w 4324338"/>
              <a:gd name="connsiteY5" fmla="*/ 326182 h 1889417"/>
              <a:gd name="connsiteX6" fmla="*/ 0 w 4324338"/>
              <a:gd name="connsiteY6" fmla="*/ 376291 h 1889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4338" h="1889417">
                <a:moveTo>
                  <a:pt x="26412" y="1889417"/>
                </a:moveTo>
                <a:lnTo>
                  <a:pt x="4324338" y="1814397"/>
                </a:lnTo>
                <a:lnTo>
                  <a:pt x="2459858" y="403264"/>
                </a:lnTo>
                <a:lnTo>
                  <a:pt x="2414726" y="370852"/>
                </a:lnTo>
                <a:cubicBezTo>
                  <a:pt x="2062641" y="131313"/>
                  <a:pt x="1661870" y="10180"/>
                  <a:pt x="1261883" y="615"/>
                </a:cubicBezTo>
                <a:cubicBezTo>
                  <a:pt x="845229" y="-9347"/>
                  <a:pt x="429425" y="101751"/>
                  <a:pt x="70385" y="326182"/>
                </a:cubicBezTo>
                <a:lnTo>
                  <a:pt x="0" y="376291"/>
                </a:lnTo>
                <a:close/>
              </a:path>
            </a:pathLst>
          </a:custGeom>
          <a:gradFill>
            <a:gsLst>
              <a:gs pos="27000">
                <a:schemeClr val="bg2">
                  <a:alpha val="70000"/>
                </a:schemeClr>
              </a:gs>
              <a:gs pos="100000">
                <a:schemeClr val="accent1">
                  <a:lumMod val="60000"/>
                  <a:lumOff val="40000"/>
                  <a:alpha val="77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52412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6401" y="3378954"/>
            <a:ext cx="6394567" cy="3479046"/>
          </a:xfrm>
          <a:custGeom>
            <a:avLst/>
            <a:gdLst/>
            <a:ahLst/>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Rectangle 11">
            <a:extLst>
              <a:ext uri="{FF2B5EF4-FFF2-40B4-BE49-F238E27FC236}">
                <a16:creationId xmlns:a16="http://schemas.microsoft.com/office/drawing/2014/main" id="{C4F049F8-87E1-403E-2A50-2F4544BF8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10F2D2-29F3-1090-3672-D7C06BEDFEC4}"/>
              </a:ext>
            </a:extLst>
          </p:cNvPr>
          <p:cNvSpPr>
            <a:spLocks noGrp="1"/>
          </p:cNvSpPr>
          <p:nvPr>
            <p:ph type="title"/>
          </p:nvPr>
        </p:nvSpPr>
        <p:spPr>
          <a:xfrm>
            <a:off x="1066801" y="784747"/>
            <a:ext cx="3846394" cy="1555842"/>
          </a:xfrm>
        </p:spPr>
        <p:txBody>
          <a:bodyPr vert="horz" lIns="91440" tIns="45720" rIns="91440" bIns="45720" rtlCol="0" anchor="b">
            <a:normAutofit fontScale="90000"/>
          </a:bodyPr>
          <a:lstStyle/>
          <a:p>
            <a:pPr algn="r">
              <a:lnSpc>
                <a:spcPct val="100000"/>
              </a:lnSpc>
            </a:pPr>
            <a:r>
              <a:rPr lang="en-US" sz="3600"/>
              <a:t>Management and Recovery Time</a:t>
            </a:r>
          </a:p>
        </p:txBody>
      </p:sp>
      <p:pic>
        <p:nvPicPr>
          <p:cNvPr id="7" name="Graphic 6" descr="Hierarchy">
            <a:extLst>
              <a:ext uri="{FF2B5EF4-FFF2-40B4-BE49-F238E27FC236}">
                <a16:creationId xmlns:a16="http://schemas.microsoft.com/office/drawing/2014/main" id="{438C91F8-AC42-C451-E565-F1E4C0FC7EA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540990" y="1050879"/>
            <a:ext cx="4800601" cy="4800601"/>
          </a:xfrm>
          <a:prstGeom prst="rect">
            <a:avLst/>
          </a:prstGeom>
        </p:spPr>
      </p:pic>
    </p:spTree>
    <p:extLst>
      <p:ext uri="{BB962C8B-B14F-4D97-AF65-F5344CB8AC3E}">
        <p14:creationId xmlns:p14="http://schemas.microsoft.com/office/powerpoint/2010/main" val="14870040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6401" y="3378954"/>
            <a:ext cx="6394567" cy="3479046"/>
          </a:xfrm>
          <a:custGeom>
            <a:avLst/>
            <a:gdLst/>
            <a:ahLst/>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Rectangle 10">
            <a:extLst>
              <a:ext uri="{FF2B5EF4-FFF2-40B4-BE49-F238E27FC236}">
                <a16:creationId xmlns:a16="http://schemas.microsoft.com/office/drawing/2014/main" id="{3768F94E-2BF1-56A5-87AC-0C4270793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riting an appointment on a paper agenda">
            <a:extLst>
              <a:ext uri="{FF2B5EF4-FFF2-40B4-BE49-F238E27FC236}">
                <a16:creationId xmlns:a16="http://schemas.microsoft.com/office/drawing/2014/main" id="{07AE126D-0850-43A9-C9B0-B00403EBCEFC}"/>
              </a:ext>
            </a:extLst>
          </p:cNvPr>
          <p:cNvPicPr>
            <a:picLocks noChangeAspect="1"/>
          </p:cNvPicPr>
          <p:nvPr/>
        </p:nvPicPr>
        <p:blipFill>
          <a:blip r:embed="rId3"/>
          <a:srcRect t="15605" r="-2" b="-2"/>
          <a:stretch>
            <a:fillRect/>
          </a:stretch>
        </p:blipFill>
        <p:spPr>
          <a:xfrm>
            <a:off x="20" y="1"/>
            <a:ext cx="12191979" cy="6857999"/>
          </a:xfrm>
          <a:prstGeom prst="rect">
            <a:avLst/>
          </a:prstGeom>
        </p:spPr>
      </p:pic>
      <p:sp>
        <p:nvSpPr>
          <p:cNvPr id="13" name="Freeform: Shape 12">
            <a:extLst>
              <a:ext uri="{FF2B5EF4-FFF2-40B4-BE49-F238E27FC236}">
                <a16:creationId xmlns:a16="http://schemas.microsoft.com/office/drawing/2014/main" id="{393D8CD4-7FBE-9118-0CEB-9C1A2FA6AE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V="1">
            <a:off x="-20219" y="-65315"/>
            <a:ext cx="7557315" cy="3771957"/>
          </a:xfrm>
          <a:custGeom>
            <a:avLst/>
            <a:gdLst>
              <a:gd name="connsiteX0" fmla="*/ 52567 w 7557315"/>
              <a:gd name="connsiteY0" fmla="*/ 3771957 h 3771957"/>
              <a:gd name="connsiteX1" fmla="*/ 7557315 w 7557315"/>
              <a:gd name="connsiteY1" fmla="*/ 3640961 h 3771957"/>
              <a:gd name="connsiteX2" fmla="*/ 3406126 w 7557315"/>
              <a:gd name="connsiteY2" fmla="*/ 499129 h 3771957"/>
              <a:gd name="connsiteX3" fmla="*/ 3350264 w 7557315"/>
              <a:gd name="connsiteY3" fmla="*/ 459014 h 3771957"/>
              <a:gd name="connsiteX4" fmla="*/ 1923366 w 7557315"/>
              <a:gd name="connsiteY4" fmla="*/ 763 h 3771957"/>
              <a:gd name="connsiteX5" fmla="*/ 1768756 w 7557315"/>
              <a:gd name="connsiteY5" fmla="*/ 1549 h 3771957"/>
              <a:gd name="connsiteX6" fmla="*/ 144811 w 7557315"/>
              <a:gd name="connsiteY6" fmla="*/ 625253 h 3771957"/>
              <a:gd name="connsiteX7" fmla="*/ 0 w 7557315"/>
              <a:gd name="connsiteY7" fmla="*/ 760395 h 3771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57315" h="3771957">
                <a:moveTo>
                  <a:pt x="52567" y="3771957"/>
                </a:moveTo>
                <a:lnTo>
                  <a:pt x="7557315" y="3640961"/>
                </a:lnTo>
                <a:lnTo>
                  <a:pt x="3406126" y="499129"/>
                </a:lnTo>
                <a:lnTo>
                  <a:pt x="3350264" y="459014"/>
                </a:lnTo>
                <a:cubicBezTo>
                  <a:pt x="2914482" y="162529"/>
                  <a:pt x="2418440" y="12600"/>
                  <a:pt x="1923366" y="763"/>
                </a:cubicBezTo>
                <a:cubicBezTo>
                  <a:pt x="1871795" y="-470"/>
                  <a:pt x="1820236" y="-206"/>
                  <a:pt x="1768756" y="1549"/>
                </a:cubicBezTo>
                <a:cubicBezTo>
                  <a:pt x="1183172" y="21502"/>
                  <a:pt x="607903" y="234096"/>
                  <a:pt x="144811" y="625253"/>
                </a:cubicBezTo>
                <a:lnTo>
                  <a:pt x="0" y="760395"/>
                </a:lnTo>
                <a:close/>
              </a:path>
            </a:pathLst>
          </a:custGeom>
          <a:gradFill>
            <a:gsLst>
              <a:gs pos="22000">
                <a:schemeClr val="bg2">
                  <a:alpha val="80000"/>
                </a:schemeClr>
              </a:gs>
              <a:gs pos="100000">
                <a:schemeClr val="accent1">
                  <a:lumMod val="60000"/>
                  <a:lumOff val="40000"/>
                  <a:alpha val="71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1383246-9622-CEEE-40F1-FB6C672B4070}"/>
              </a:ext>
            </a:extLst>
          </p:cNvPr>
          <p:cNvSpPr>
            <a:spLocks noGrp="1"/>
          </p:cNvSpPr>
          <p:nvPr>
            <p:ph type="title"/>
          </p:nvPr>
        </p:nvSpPr>
        <p:spPr>
          <a:xfrm>
            <a:off x="956065" y="498764"/>
            <a:ext cx="3726596" cy="1496291"/>
          </a:xfrm>
        </p:spPr>
        <p:txBody>
          <a:bodyPr vert="horz" lIns="91440" tIns="45720" rIns="91440" bIns="45720" rtlCol="0" anchor="b">
            <a:normAutofit/>
          </a:bodyPr>
          <a:lstStyle/>
          <a:p>
            <a:pPr>
              <a:lnSpc>
                <a:spcPct val="100000"/>
              </a:lnSpc>
            </a:pPr>
            <a:r>
              <a:rPr lang="en-US"/>
              <a:t>Summary</a:t>
            </a:r>
          </a:p>
        </p:txBody>
      </p:sp>
    </p:spTree>
    <p:extLst>
      <p:ext uri="{BB962C8B-B14F-4D97-AF65-F5344CB8AC3E}">
        <p14:creationId xmlns:p14="http://schemas.microsoft.com/office/powerpoint/2010/main" val="18337682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6401" y="3378954"/>
            <a:ext cx="6394567" cy="3479046"/>
          </a:xfrm>
          <a:custGeom>
            <a:avLst/>
            <a:gdLst/>
            <a:ahLst/>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Rectangle 11">
            <a:extLst>
              <a:ext uri="{FF2B5EF4-FFF2-40B4-BE49-F238E27FC236}">
                <a16:creationId xmlns:a16="http://schemas.microsoft.com/office/drawing/2014/main" id="{789EBE4E-5983-B393-1D5E-731351065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ooks">
            <a:extLst>
              <a:ext uri="{FF2B5EF4-FFF2-40B4-BE49-F238E27FC236}">
                <a16:creationId xmlns:a16="http://schemas.microsoft.com/office/drawing/2014/main" id="{9AEBB4A6-454A-C3BE-AAC1-8EDC8337862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36055" y="-185389"/>
            <a:ext cx="2520768" cy="2520768"/>
          </a:xfrm>
          <a:prstGeom prst="rect">
            <a:avLst/>
          </a:prstGeom>
        </p:spPr>
      </p:pic>
      <p:sp>
        <p:nvSpPr>
          <p:cNvPr id="6" name="Title 5">
            <a:extLst>
              <a:ext uri="{FF2B5EF4-FFF2-40B4-BE49-F238E27FC236}">
                <a16:creationId xmlns:a16="http://schemas.microsoft.com/office/drawing/2014/main" id="{76EA1620-1E30-71B9-28A6-A76DD25A2B0C}"/>
              </a:ext>
            </a:extLst>
          </p:cNvPr>
          <p:cNvSpPr>
            <a:spLocks noGrp="1"/>
          </p:cNvSpPr>
          <p:nvPr>
            <p:ph type="title"/>
          </p:nvPr>
        </p:nvSpPr>
        <p:spPr>
          <a:xfrm>
            <a:off x="1066800" y="970213"/>
            <a:ext cx="8886884" cy="5292063"/>
          </a:xfrm>
        </p:spPr>
        <p:txBody>
          <a:bodyPr>
            <a:normAutofit/>
          </a:bodyPr>
          <a:lstStyle/>
          <a:p>
            <a:pPr marL="457200" indent="-457200">
              <a:buFont typeface="Arial"/>
              <a:buChar char="•"/>
            </a:pPr>
            <a:r>
              <a:rPr lang="en-GB" dirty="0"/>
              <a:t>Reference List – All available at </a:t>
            </a:r>
            <a:r>
              <a:rPr lang="en-GB" dirty="0">
                <a:ea typeface="+mj-lt"/>
                <a:cs typeface="+mj-lt"/>
              </a:rPr>
              <a:t>UWTSD library or PubMed</a:t>
            </a:r>
            <a:br>
              <a:rPr lang="en-GB" dirty="0">
                <a:ea typeface="+mj-lt"/>
                <a:cs typeface="+mj-lt"/>
              </a:rPr>
            </a:br>
            <a:r>
              <a:rPr lang="en-GB" sz="1200" b="0" dirty="0">
                <a:ea typeface="+mj-lt"/>
                <a:cs typeface="+mj-lt"/>
              </a:rPr>
              <a:t>K., </a:t>
            </a:r>
            <a:r>
              <a:rPr lang="en-GB" sz="1200" b="0" dirty="0" err="1">
                <a:ea typeface="+mj-lt"/>
                <a:cs typeface="+mj-lt"/>
              </a:rPr>
              <a:t>Itoi</a:t>
            </a:r>
            <a:r>
              <a:rPr lang="en-GB" sz="1200" b="0" dirty="0">
                <a:ea typeface="+mj-lt"/>
                <a:cs typeface="+mj-lt"/>
              </a:rPr>
              <a:t>, E., Kibler, W.B., Michels, F., Imhoff, A.B. and Calvo, E. (2016) </a:t>
            </a:r>
            <a:r>
              <a:rPr lang="en-GB" sz="1200" b="0" i="1" dirty="0">
                <a:ea typeface="+mj-lt"/>
                <a:cs typeface="+mj-lt"/>
              </a:rPr>
              <a:t>Current concepts in the treatment of acromioclavicular joint dislocations</a:t>
            </a:r>
            <a:r>
              <a:rPr lang="en-GB" sz="1200" b="0" dirty="0">
                <a:ea typeface="+mj-lt"/>
                <a:cs typeface="+mj-lt"/>
              </a:rPr>
              <a:t>. </a:t>
            </a:r>
            <a:r>
              <a:rPr lang="en-GB" sz="1200" dirty="0">
                <a:ea typeface="+mj-lt"/>
                <a:cs typeface="+mj-lt"/>
              </a:rPr>
              <a:t>American Journal of Sports Medicine</a:t>
            </a:r>
            <a:r>
              <a:rPr lang="en-GB" sz="1200" b="0" dirty="0">
                <a:ea typeface="+mj-lt"/>
                <a:cs typeface="+mj-lt"/>
              </a:rPr>
              <a:t>, 44(7), pp. 1712–1724.</a:t>
            </a:r>
            <a:endParaRPr lang="en-GB" dirty="0"/>
          </a:p>
          <a:p>
            <a:pPr marL="171450" indent="-171450">
              <a:buFont typeface="Arial"/>
              <a:buChar char="•"/>
            </a:pPr>
            <a:r>
              <a:rPr lang="en-GB" sz="1200" b="0">
                <a:ea typeface="+mj-lt"/>
                <a:cs typeface="+mj-lt"/>
              </a:rPr>
              <a:t>Frank, R.M., Cotter, E.J., Leroux, T.S. and Romeo, A.A. (2019) </a:t>
            </a:r>
            <a:r>
              <a:rPr lang="en-GB" sz="1200" b="0" i="1">
                <a:ea typeface="+mj-lt"/>
                <a:cs typeface="+mj-lt"/>
              </a:rPr>
              <a:t>Acromioclavicular joint injuries: evidence-based treatment</a:t>
            </a:r>
            <a:r>
              <a:rPr lang="en-GB" sz="1200" b="0">
                <a:ea typeface="+mj-lt"/>
                <a:cs typeface="+mj-lt"/>
              </a:rPr>
              <a:t>. </a:t>
            </a:r>
            <a:r>
              <a:rPr lang="en-GB" sz="1200">
                <a:ea typeface="+mj-lt"/>
                <a:cs typeface="+mj-lt"/>
              </a:rPr>
              <a:t>Journal of the American Academy of Orthopaedic Surgeons</a:t>
            </a:r>
            <a:r>
              <a:rPr lang="en-GB" sz="1200" b="0">
                <a:ea typeface="+mj-lt"/>
                <a:cs typeface="+mj-lt"/>
              </a:rPr>
              <a:t>, 27(17), pp. e775–e788.</a:t>
            </a:r>
            <a:endParaRPr lang="en-GB"/>
          </a:p>
          <a:p>
            <a:pPr marL="171450" indent="-171450">
              <a:buFont typeface="Arial"/>
              <a:buChar char="•"/>
            </a:pPr>
            <a:r>
              <a:rPr lang="en-GB" sz="1200" b="0" dirty="0">
                <a:ea typeface="+mj-lt"/>
                <a:cs typeface="+mj-lt"/>
              </a:rPr>
              <a:t>Gowd, A.K., Liu, J.N., Cabarcas, B.C., </a:t>
            </a:r>
            <a:r>
              <a:rPr lang="en-GB" sz="1200" b="0" dirty="0" err="1">
                <a:ea typeface="+mj-lt"/>
                <a:cs typeface="+mj-lt"/>
              </a:rPr>
              <a:t>Cvetanovich</a:t>
            </a:r>
            <a:r>
              <a:rPr lang="en-GB" sz="1200" b="0" dirty="0">
                <a:ea typeface="+mj-lt"/>
                <a:cs typeface="+mj-lt"/>
              </a:rPr>
              <a:t>, G.L., Garcia, G.H., Nicholson, G.P. and Romeo, A.A. (2019) </a:t>
            </a:r>
            <a:r>
              <a:rPr lang="en-GB" sz="1200" b="0" i="1" dirty="0">
                <a:ea typeface="+mj-lt"/>
                <a:cs typeface="+mj-lt"/>
              </a:rPr>
              <a:t>Management of acromioclavicular joint injuries</a:t>
            </a:r>
            <a:r>
              <a:rPr lang="en-GB" sz="1200" b="0" dirty="0">
                <a:ea typeface="+mj-lt"/>
                <a:cs typeface="+mj-lt"/>
              </a:rPr>
              <a:t>. </a:t>
            </a:r>
            <a:r>
              <a:rPr lang="en-GB" sz="1200" dirty="0">
                <a:ea typeface="+mj-lt"/>
                <a:cs typeface="+mj-lt"/>
              </a:rPr>
              <a:t>Journal of Shoulder and Elbow Surgery</a:t>
            </a:r>
            <a:r>
              <a:rPr lang="en-GB" sz="1200" b="0" dirty="0">
                <a:ea typeface="+mj-lt"/>
                <a:cs typeface="+mj-lt"/>
              </a:rPr>
              <a:t>, 28(4), pp. 703–713.</a:t>
            </a:r>
            <a:endParaRPr lang="en-GB" dirty="0"/>
          </a:p>
          <a:p>
            <a:pPr marL="171450" indent="-171450">
              <a:buFont typeface="Arial"/>
              <a:buChar char="•"/>
            </a:pPr>
            <a:r>
              <a:rPr lang="en-GB" sz="1200" b="0" dirty="0">
                <a:ea typeface="+mj-lt"/>
                <a:cs typeface="+mj-lt"/>
              </a:rPr>
              <a:t>Korsten, K., Gunning, A.C. and </a:t>
            </a:r>
            <a:r>
              <a:rPr lang="en-GB" sz="1200" b="0" dirty="0" err="1">
                <a:ea typeface="+mj-lt"/>
                <a:cs typeface="+mj-lt"/>
              </a:rPr>
              <a:t>Leenen</a:t>
            </a:r>
            <a:r>
              <a:rPr lang="en-GB" sz="1200" b="0" dirty="0">
                <a:ea typeface="+mj-lt"/>
                <a:cs typeface="+mj-lt"/>
              </a:rPr>
              <a:t>, L.P.H. (2014) </a:t>
            </a:r>
            <a:r>
              <a:rPr lang="en-GB" sz="1200" b="0" i="1" dirty="0">
                <a:ea typeface="+mj-lt"/>
                <a:cs typeface="+mj-lt"/>
              </a:rPr>
              <a:t>Operative or conservative treatment in patients with Rockwood type III acromioclavicular dislocation: a systematic review and update of current literature</a:t>
            </a:r>
            <a:r>
              <a:rPr lang="en-GB" sz="1200" b="0" dirty="0">
                <a:ea typeface="+mj-lt"/>
                <a:cs typeface="+mj-lt"/>
              </a:rPr>
              <a:t>. </a:t>
            </a:r>
            <a:r>
              <a:rPr lang="en-GB" sz="1200" dirty="0">
                <a:ea typeface="+mj-lt"/>
                <a:cs typeface="+mj-lt"/>
              </a:rPr>
              <a:t>American Journal of Sports Medicine</a:t>
            </a:r>
            <a:r>
              <a:rPr lang="en-GB" sz="1200" b="0" dirty="0">
                <a:ea typeface="+mj-lt"/>
                <a:cs typeface="+mj-lt"/>
              </a:rPr>
              <a:t>, 42(11), pp. 2567–2574.</a:t>
            </a:r>
            <a:endParaRPr lang="en-GB" dirty="0"/>
          </a:p>
          <a:p>
            <a:pPr marL="171450" indent="-171450">
              <a:buFont typeface="Arial"/>
              <a:buChar char="•"/>
            </a:pPr>
            <a:r>
              <a:rPr lang="en-GB" sz="1200" b="0" dirty="0">
                <a:ea typeface="+mj-lt"/>
                <a:cs typeface="+mj-lt"/>
              </a:rPr>
              <a:t>Longo, U.G., Ciuffreda, M., </a:t>
            </a:r>
            <a:r>
              <a:rPr lang="en-GB" sz="1200" b="0" dirty="0" err="1">
                <a:ea typeface="+mj-lt"/>
                <a:cs typeface="+mj-lt"/>
              </a:rPr>
              <a:t>Rizzello</a:t>
            </a:r>
            <a:r>
              <a:rPr lang="en-GB" sz="1200" b="0" dirty="0">
                <a:ea typeface="+mj-lt"/>
                <a:cs typeface="+mj-lt"/>
              </a:rPr>
              <a:t>, G., Mannering, N., </a:t>
            </a:r>
            <a:r>
              <a:rPr lang="en-GB" sz="1200" b="0" dirty="0" err="1">
                <a:ea typeface="+mj-lt"/>
                <a:cs typeface="+mj-lt"/>
              </a:rPr>
              <a:t>Maffulli</a:t>
            </a:r>
            <a:r>
              <a:rPr lang="en-GB" sz="1200" b="0" dirty="0">
                <a:ea typeface="+mj-lt"/>
                <a:cs typeface="+mj-lt"/>
              </a:rPr>
              <a:t>, N. and Denaro, V. (2017) </a:t>
            </a:r>
            <a:r>
              <a:rPr lang="en-GB" sz="1200" b="0" i="1" dirty="0">
                <a:ea typeface="+mj-lt"/>
                <a:cs typeface="+mj-lt"/>
              </a:rPr>
              <a:t>Acromioclavicular joint injuries: anatomy, diagnosis and treatment</a:t>
            </a:r>
            <a:r>
              <a:rPr lang="en-GB" sz="1200" b="0" dirty="0">
                <a:ea typeface="+mj-lt"/>
                <a:cs typeface="+mj-lt"/>
              </a:rPr>
              <a:t>. </a:t>
            </a:r>
            <a:r>
              <a:rPr lang="en-GB" sz="1200" dirty="0">
                <a:ea typeface="+mj-lt"/>
                <a:cs typeface="+mj-lt"/>
              </a:rPr>
              <a:t>Knee Surgery, Sports Traumatology, Arthroscopy</a:t>
            </a:r>
            <a:r>
              <a:rPr lang="en-GB" sz="1200" b="0" dirty="0">
                <a:ea typeface="+mj-lt"/>
                <a:cs typeface="+mj-lt"/>
              </a:rPr>
              <a:t>, 25(1), pp. 9–18.</a:t>
            </a:r>
            <a:endParaRPr lang="en-GB" dirty="0"/>
          </a:p>
          <a:p>
            <a:pPr marL="171450" indent="-171450">
              <a:buFont typeface="Arial"/>
              <a:buChar char="•"/>
            </a:pPr>
            <a:r>
              <a:rPr lang="en-GB" sz="1200" b="0" dirty="0">
                <a:ea typeface="+mj-lt"/>
                <a:cs typeface="+mj-lt"/>
              </a:rPr>
              <a:t>Rockwood, C.A., Young, D.C. and Matsen, F.A. (1998) </a:t>
            </a:r>
            <a:r>
              <a:rPr lang="en-GB" sz="1200" b="0" i="1" dirty="0">
                <a:ea typeface="+mj-lt"/>
                <a:cs typeface="+mj-lt"/>
              </a:rPr>
              <a:t>Disorders of the acromioclavicular joint</a:t>
            </a:r>
            <a:r>
              <a:rPr lang="en-GB" sz="1200" b="0" dirty="0">
                <a:ea typeface="+mj-lt"/>
                <a:cs typeface="+mj-lt"/>
              </a:rPr>
              <a:t>. In: Rockwood, C.A. and Matsen, F.A. (eds.) </a:t>
            </a:r>
            <a:r>
              <a:rPr lang="en-GB" sz="1200" dirty="0">
                <a:ea typeface="+mj-lt"/>
                <a:cs typeface="+mj-lt"/>
              </a:rPr>
              <a:t>The Shoulder</a:t>
            </a:r>
            <a:r>
              <a:rPr lang="en-GB" sz="1200" b="0" dirty="0">
                <a:ea typeface="+mj-lt"/>
                <a:cs typeface="+mj-lt"/>
              </a:rPr>
              <a:t>. 2nd </a:t>
            </a:r>
            <a:r>
              <a:rPr lang="en-GB" sz="1200" b="0" dirty="0" err="1">
                <a:ea typeface="+mj-lt"/>
                <a:cs typeface="+mj-lt"/>
              </a:rPr>
              <a:t>edn</a:t>
            </a:r>
            <a:r>
              <a:rPr lang="en-GB" sz="1200" b="0" dirty="0">
                <a:ea typeface="+mj-lt"/>
                <a:cs typeface="+mj-lt"/>
              </a:rPr>
              <a:t>. Philadelphia: Saunders, pp. 483–553.</a:t>
            </a:r>
            <a:br>
              <a:rPr lang="en-GB" sz="1200" b="0" dirty="0">
                <a:ea typeface="+mj-lt"/>
                <a:cs typeface="+mj-lt"/>
              </a:rPr>
            </a:br>
            <a:r>
              <a:rPr lang="en-GB" sz="1200" b="0" dirty="0">
                <a:ea typeface="+mj-lt"/>
                <a:cs typeface="+mj-lt"/>
              </a:rPr>
              <a:t>(Seminal reference – acceptable despite age)</a:t>
            </a:r>
            <a:endParaRPr lang="en-GB" dirty="0"/>
          </a:p>
          <a:p>
            <a:pPr marL="171450" indent="-171450">
              <a:buFont typeface="Arial"/>
              <a:buChar char="•"/>
            </a:pPr>
            <a:r>
              <a:rPr lang="en-GB" sz="1200" b="0" dirty="0" err="1">
                <a:ea typeface="+mj-lt"/>
                <a:cs typeface="+mj-lt"/>
              </a:rPr>
              <a:t>Simovitch</a:t>
            </a:r>
            <a:r>
              <a:rPr lang="en-GB" sz="1200" b="0" dirty="0">
                <a:ea typeface="+mj-lt"/>
                <a:cs typeface="+mj-lt"/>
              </a:rPr>
              <a:t>, R.W., Sanders, B., </a:t>
            </a:r>
            <a:r>
              <a:rPr lang="en-GB" sz="1200" b="0" dirty="0" err="1">
                <a:ea typeface="+mj-lt"/>
                <a:cs typeface="+mj-lt"/>
              </a:rPr>
              <a:t>Ozbaydar</a:t>
            </a:r>
            <a:r>
              <a:rPr lang="en-GB" sz="1200" b="0" dirty="0">
                <a:ea typeface="+mj-lt"/>
                <a:cs typeface="+mj-lt"/>
              </a:rPr>
              <a:t>, M., Lavery, K. and Warner, J.J.P. (2009) </a:t>
            </a:r>
            <a:r>
              <a:rPr lang="en-GB" sz="1200" b="0" i="1" dirty="0">
                <a:ea typeface="+mj-lt"/>
                <a:cs typeface="+mj-lt"/>
              </a:rPr>
              <a:t>Acromioclavicular joint injuries: diagnosis and management</a:t>
            </a:r>
            <a:r>
              <a:rPr lang="en-GB" sz="1200" b="0" dirty="0">
                <a:ea typeface="+mj-lt"/>
                <a:cs typeface="+mj-lt"/>
              </a:rPr>
              <a:t>. </a:t>
            </a:r>
            <a:r>
              <a:rPr lang="en-GB" sz="1200" dirty="0">
                <a:ea typeface="+mj-lt"/>
                <a:cs typeface="+mj-lt"/>
              </a:rPr>
              <a:t>Journal of the American Academy of Orthopaedic Surgeons</a:t>
            </a:r>
            <a:r>
              <a:rPr lang="en-GB" sz="1200" b="0" dirty="0">
                <a:ea typeface="+mj-lt"/>
                <a:cs typeface="+mj-lt"/>
              </a:rPr>
              <a:t>, 17(4), pp. 207–219.</a:t>
            </a:r>
            <a:endParaRPr lang="en-GB" dirty="0"/>
          </a:p>
          <a:p>
            <a:pPr marL="171450" indent="-171450">
              <a:buFont typeface="Arial"/>
              <a:buChar char="•"/>
            </a:pPr>
            <a:r>
              <a:rPr lang="en-GB" sz="1200" b="0">
                <a:ea typeface="+mj-lt"/>
                <a:cs typeface="+mj-lt"/>
              </a:rPr>
              <a:t>Tauber, M. (2013) </a:t>
            </a:r>
            <a:r>
              <a:rPr lang="en-GB" sz="1200" b="0" i="1">
                <a:ea typeface="+mj-lt"/>
                <a:cs typeface="+mj-lt"/>
              </a:rPr>
              <a:t>Management of acute acromioclavicular joint dislocations: current concepts</a:t>
            </a:r>
            <a:r>
              <a:rPr lang="en-GB" sz="1200" b="0">
                <a:ea typeface="+mj-lt"/>
                <a:cs typeface="+mj-lt"/>
              </a:rPr>
              <a:t>. </a:t>
            </a:r>
            <a:r>
              <a:rPr lang="en-GB" sz="1200">
                <a:ea typeface="+mj-lt"/>
                <a:cs typeface="+mj-lt"/>
              </a:rPr>
              <a:t>EFORT Open Reviews</a:t>
            </a:r>
            <a:r>
              <a:rPr lang="en-GB" sz="1200" b="0">
                <a:ea typeface="+mj-lt"/>
                <a:cs typeface="+mj-lt"/>
              </a:rPr>
              <a:t>, 1(5), pp. 132–138.</a:t>
            </a:r>
            <a:endParaRPr lang="en-GB"/>
          </a:p>
          <a:p>
            <a:endParaRPr lang="en-GB" sz="1200" b="0" dirty="0"/>
          </a:p>
        </p:txBody>
      </p:sp>
    </p:spTree>
    <p:extLst>
      <p:ext uri="{BB962C8B-B14F-4D97-AF65-F5344CB8AC3E}">
        <p14:creationId xmlns:p14="http://schemas.microsoft.com/office/powerpoint/2010/main" val="23897690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white rectangular form with black text&#10;&#10;AI-generated content may be incorrect.">
            <a:extLst>
              <a:ext uri="{FF2B5EF4-FFF2-40B4-BE49-F238E27FC236}">
                <a16:creationId xmlns:a16="http://schemas.microsoft.com/office/drawing/2014/main" id="{13E9419B-9557-466F-0019-948D203B5F6B}"/>
              </a:ext>
            </a:extLst>
          </p:cNvPr>
          <p:cNvPicPr>
            <a:picLocks noGrp="1" noChangeAspect="1"/>
          </p:cNvPicPr>
          <p:nvPr>
            <p:ph idx="1"/>
          </p:nvPr>
        </p:nvPicPr>
        <p:blipFill>
          <a:blip r:embed="rId3"/>
          <a:stretch>
            <a:fillRect/>
          </a:stretch>
        </p:blipFill>
        <p:spPr>
          <a:xfrm>
            <a:off x="3546153" y="610134"/>
            <a:ext cx="5099256" cy="5635522"/>
          </a:xfrm>
          <a:prstGeom prst="rect">
            <a:avLst/>
          </a:prstGeom>
        </p:spPr>
      </p:pic>
    </p:spTree>
    <p:extLst>
      <p:ext uri="{BB962C8B-B14F-4D97-AF65-F5344CB8AC3E}">
        <p14:creationId xmlns:p14="http://schemas.microsoft.com/office/powerpoint/2010/main" val="3129205563"/>
      </p:ext>
    </p:extLst>
  </p:cSld>
  <p:clrMapOvr>
    <a:masterClrMapping/>
  </p:clrMapOvr>
</p:sld>
</file>

<file path=ppt/theme/theme1.xml><?xml version="1.0" encoding="utf-8"?>
<a:theme xmlns:a="http://schemas.openxmlformats.org/drawingml/2006/main" name="SwellVTI">
  <a:themeElements>
    <a:clrScheme name="Swell">
      <a:dk1>
        <a:sysClr val="windowText" lastClr="000000"/>
      </a:dk1>
      <a:lt1>
        <a:sysClr val="window" lastClr="FFFFFF"/>
      </a:lt1>
      <a:dk2>
        <a:srgbClr val="233B47"/>
      </a:dk2>
      <a:lt2>
        <a:srgbClr val="FEEFD9"/>
      </a:lt2>
      <a:accent1>
        <a:srgbClr val="16AEA7"/>
      </a:accent1>
      <a:accent2>
        <a:srgbClr val="618F88"/>
      </a:accent2>
      <a:accent3>
        <a:srgbClr val="7A9973"/>
      </a:accent3>
      <a:accent4>
        <a:srgbClr val="8AAE8E"/>
      </a:accent4>
      <a:accent5>
        <a:srgbClr val="EB8F60"/>
      </a:accent5>
      <a:accent6>
        <a:srgbClr val="E57A6F"/>
      </a:accent6>
      <a:hlink>
        <a:srgbClr val="13968F"/>
      </a:hlink>
      <a:folHlink>
        <a:srgbClr val="E56152"/>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wellVTI" id="{8361A04D-931A-43DC-973B-1B0B1DD5DECC}" vid="{6DDB23E8-D18E-4BDA-98D6-324466149EB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7</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SwellVTI</vt:lpstr>
      <vt:lpstr>A/C JOINT INJURY</vt:lpstr>
      <vt:lpstr>Introduction to the area/injury</vt:lpstr>
      <vt:lpstr>Causative risk factors</vt:lpstr>
      <vt:lpstr>Mechanisms of the injury</vt:lpstr>
      <vt:lpstr>Immediate signs and symptoms</vt:lpstr>
      <vt:lpstr>Management and Recovery Time</vt:lpstr>
      <vt:lpstr>Summary</vt:lpstr>
      <vt:lpstr>Reference List – All available at UWTSD library or PubMed K., Itoi, E., Kibler, W.B., Michels, F., Imhoff, A.B. and Calvo, E. (2016) Current concepts in the treatment of acromioclavicular joint dislocations. American Journal of Sports Medicine, 44(7), pp. 1712–1724. Frank, R.M., Cotter, E.J., Leroux, T.S. and Romeo, A.A. (2019) Acromioclavicular joint injuries: evidence-based treatment. Journal of the American Academy of Orthopaedic Surgeons, 27(17), pp. e775–e788. Gowd, A.K., Liu, J.N., Cabarcas, B.C., Cvetanovich, G.L., Garcia, G.H., Nicholson, G.P. and Romeo, A.A. (2019) Management of acromioclavicular joint injuries. Journal of Shoulder and Elbow Surgery, 28(4), pp. 703–713. Korsten, K., Gunning, A.C. and Leenen, L.P.H. (2014) Operative or conservative treatment in patients with Rockwood type III acromioclavicular dislocation: a systematic review and update of current literature. American Journal of Sports Medicine, 42(11), pp. 2567–2574. Longo, U.G., Ciuffreda, M., Rizzello, G., Mannering, N., Maffulli, N. and Denaro, V. (2017) Acromioclavicular joint injuries: anatomy, diagnosis and treatment. Knee Surgery, Sports Traumatology, Arthroscopy, 25(1), pp. 9–18. Rockwood, C.A., Young, D.C. and Matsen, F.A. (1998) Disorders of the acromioclavicular joint. In: Rockwood, C.A. and Matsen, F.A. (eds.) The Shoulder. 2nd edn. Philadelphia: Saunders, pp. 483–553. (Seminal reference – acceptable despite age) Simovitch, R.W., Sanders, B., Ozbaydar, M., Lavery, K. and Warner, J.J.P. (2009) Acromioclavicular joint injuries: diagnosis and management. Journal of the American Academy of Orthopaedic Surgeons, 17(4), pp. 207–219. Tauber, M. (2013) Management of acute acromioclavicular joint dislocations: current concepts. EFORT Open Reviews, 1(5), pp. 132–138.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84</cp:revision>
  <dcterms:created xsi:type="dcterms:W3CDTF">2025-12-02T16:04:32Z</dcterms:created>
  <dcterms:modified xsi:type="dcterms:W3CDTF">2026-01-08T17:16:42Z</dcterms:modified>
</cp:coreProperties>
</file>