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261" r:id="rId5"/>
    <p:sldId id="256" r:id="rId6"/>
    <p:sldId id="265" r:id="rId7"/>
    <p:sldId id="266" r:id="rId8"/>
    <p:sldId id="267" r:id="rId9"/>
    <p:sldId id="268" r:id="rId10"/>
    <p:sldId id="262" r:id="rId11"/>
    <p:sldId id="264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83252" autoAdjust="0"/>
  </p:normalViewPr>
  <p:slideViewPr>
    <p:cSldViewPr snapToGrid="0">
      <p:cViewPr varScale="1">
        <p:scale>
          <a:sx n="74" d="100"/>
          <a:sy n="74" d="100"/>
        </p:scale>
        <p:origin x="95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C12AF9-DC19-4025-AEEE-D720351C5C2D}" type="doc">
      <dgm:prSet loTypeId="urn:microsoft.com/office/officeart/2016/7/layout/BasicLinearProcessNumbered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7601587-DE3B-4A15-B556-04C89C304AD8}">
      <dgm:prSet/>
      <dgm:spPr/>
      <dgm:t>
        <a:bodyPr/>
        <a:lstStyle/>
        <a:p>
          <a:r>
            <a:rPr lang="en-GB"/>
            <a:t>Complete reading for each week  </a:t>
          </a:r>
          <a:endParaRPr lang="en-US"/>
        </a:p>
      </dgm:t>
    </dgm:pt>
    <dgm:pt modelId="{0D7D26ED-ABB3-465E-B459-56BEF965F5BC}" type="parTrans" cxnId="{B263131C-4D5A-4551-8871-9DE3C7E1E41F}">
      <dgm:prSet/>
      <dgm:spPr/>
      <dgm:t>
        <a:bodyPr/>
        <a:lstStyle/>
        <a:p>
          <a:endParaRPr lang="en-US"/>
        </a:p>
      </dgm:t>
    </dgm:pt>
    <dgm:pt modelId="{6FE293B8-DD46-4696-B48F-DCEF6887CA60}" type="sibTrans" cxnId="{B263131C-4D5A-4551-8871-9DE3C7E1E41F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AE83F67D-8E60-4558-B9AB-C1E6718326D8}">
      <dgm:prSet/>
      <dgm:spPr/>
      <dgm:t>
        <a:bodyPr/>
        <a:lstStyle/>
        <a:p>
          <a:r>
            <a:rPr lang="en-GB" dirty="0"/>
            <a:t>Choose a developmental stage to focus on </a:t>
          </a:r>
          <a:endParaRPr lang="en-US" dirty="0"/>
        </a:p>
      </dgm:t>
    </dgm:pt>
    <dgm:pt modelId="{253D6606-F6AD-4626-8A1C-3154EA0656D8}" type="parTrans" cxnId="{29A3A95A-76C9-4A6B-A398-CA67405EDA32}">
      <dgm:prSet/>
      <dgm:spPr/>
      <dgm:t>
        <a:bodyPr/>
        <a:lstStyle/>
        <a:p>
          <a:endParaRPr lang="en-US"/>
        </a:p>
      </dgm:t>
    </dgm:pt>
    <dgm:pt modelId="{2328CBE2-AABD-42E0-B05A-21E87BCD4885}" type="sibTrans" cxnId="{29A3A95A-76C9-4A6B-A398-CA67405EDA32}">
      <dgm:prSet/>
      <dgm:spPr/>
      <dgm:t>
        <a:bodyPr/>
        <a:lstStyle/>
        <a:p>
          <a:endParaRPr lang="en-US"/>
        </a:p>
      </dgm:t>
    </dgm:pt>
    <dgm:pt modelId="{6532C9A1-CCAB-42BC-A93E-3D40D822974F}">
      <dgm:prSet/>
      <dgm:spPr/>
      <dgm:t>
        <a:bodyPr/>
        <a:lstStyle/>
        <a:p>
          <a:r>
            <a:rPr lang="en-GB" dirty="0"/>
            <a:t>Choose a lifespan theory </a:t>
          </a:r>
          <a:endParaRPr lang="en-US" dirty="0"/>
        </a:p>
      </dgm:t>
    </dgm:pt>
    <dgm:pt modelId="{51F714FC-5B39-445D-ACCC-D4EE06D8174F}" type="parTrans" cxnId="{4C69F0C9-69E9-408E-BB29-C26E83F9A66F}">
      <dgm:prSet/>
      <dgm:spPr/>
      <dgm:t>
        <a:bodyPr/>
        <a:lstStyle/>
        <a:p>
          <a:endParaRPr lang="en-US"/>
        </a:p>
      </dgm:t>
    </dgm:pt>
    <dgm:pt modelId="{E05181C3-3202-465D-A516-653037DB8436}" type="sibTrans" cxnId="{4C69F0C9-69E9-408E-BB29-C26E83F9A66F}">
      <dgm:prSet/>
      <dgm:spPr/>
      <dgm:t>
        <a:bodyPr/>
        <a:lstStyle/>
        <a:p>
          <a:endParaRPr lang="en-US"/>
        </a:p>
      </dgm:t>
    </dgm:pt>
    <dgm:pt modelId="{397F8104-D1BC-4F92-8193-24AD4331E493}">
      <dgm:prSet/>
      <dgm:spPr/>
      <dgm:t>
        <a:bodyPr/>
        <a:lstStyle/>
        <a:p>
          <a:r>
            <a:rPr lang="en-GB" dirty="0"/>
            <a:t>Evaluate the lifespan theory by relating it to four areas of development during your chosen life stage: physical, cognitive, social and emotional development </a:t>
          </a:r>
          <a:endParaRPr lang="en-US" dirty="0"/>
        </a:p>
      </dgm:t>
    </dgm:pt>
    <dgm:pt modelId="{A7C3F5F9-AD8B-48C7-B052-67A7E6F5B614}" type="parTrans" cxnId="{9F6D0027-81E2-4437-9163-1D8332B2E687}">
      <dgm:prSet/>
      <dgm:spPr/>
      <dgm:t>
        <a:bodyPr/>
        <a:lstStyle/>
        <a:p>
          <a:endParaRPr lang="en-US"/>
        </a:p>
      </dgm:t>
    </dgm:pt>
    <dgm:pt modelId="{59AC5779-8B6D-4898-8B69-179CFABB5D0B}" type="sibTrans" cxnId="{9F6D0027-81E2-4437-9163-1D8332B2E687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B2196AC3-F68A-477F-9364-6EA47D032643}">
      <dgm:prSet/>
      <dgm:spPr/>
      <dgm:t>
        <a:bodyPr/>
        <a:lstStyle/>
        <a:p>
          <a:r>
            <a:rPr lang="en-GB"/>
            <a:t>Develop an 8-minute presentation and create PowerPoint slides to accompany your talk.  </a:t>
          </a:r>
          <a:endParaRPr lang="en-US"/>
        </a:p>
      </dgm:t>
    </dgm:pt>
    <dgm:pt modelId="{17174783-46A9-4E3B-98B4-3711D4F06611}" type="parTrans" cxnId="{4DA833F7-EBD1-45E9-A87B-9586E1A204EF}">
      <dgm:prSet/>
      <dgm:spPr/>
      <dgm:t>
        <a:bodyPr/>
        <a:lstStyle/>
        <a:p>
          <a:endParaRPr lang="en-US"/>
        </a:p>
      </dgm:t>
    </dgm:pt>
    <dgm:pt modelId="{D66DC19A-CED0-4B6E-A504-89DC9B84BFCB}" type="sibTrans" cxnId="{4DA833F7-EBD1-45E9-A87B-9586E1A204EF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87C8C47C-EA72-4A13-8878-64F8E7C2AC46}" type="pres">
      <dgm:prSet presAssocID="{D0C12AF9-DC19-4025-AEEE-D720351C5C2D}" presName="Name0" presStyleCnt="0">
        <dgm:presLayoutVars>
          <dgm:animLvl val="lvl"/>
          <dgm:resizeHandles val="exact"/>
        </dgm:presLayoutVars>
      </dgm:prSet>
      <dgm:spPr/>
    </dgm:pt>
    <dgm:pt modelId="{33C7DBDF-666F-4D1B-B0DE-44FF7AA5B26C}" type="pres">
      <dgm:prSet presAssocID="{B7601587-DE3B-4A15-B556-04C89C304AD8}" presName="compositeNode" presStyleCnt="0">
        <dgm:presLayoutVars>
          <dgm:bulletEnabled val="1"/>
        </dgm:presLayoutVars>
      </dgm:prSet>
      <dgm:spPr/>
    </dgm:pt>
    <dgm:pt modelId="{B12F7789-0698-4CA8-954F-C01F3FC634CE}" type="pres">
      <dgm:prSet presAssocID="{B7601587-DE3B-4A15-B556-04C89C304AD8}" presName="bgRect" presStyleLbl="bgAccFollowNode1" presStyleIdx="0" presStyleCnt="3"/>
      <dgm:spPr/>
    </dgm:pt>
    <dgm:pt modelId="{020589F3-5351-46C5-812A-674F5AC2EEBF}" type="pres">
      <dgm:prSet presAssocID="{6FE293B8-DD46-4696-B48F-DCEF6887CA60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9F7CF175-4B96-4BDC-BD61-6878FFC489D8}" type="pres">
      <dgm:prSet presAssocID="{B7601587-DE3B-4A15-B556-04C89C304AD8}" presName="bottomLine" presStyleLbl="alignNode1" presStyleIdx="1" presStyleCnt="6">
        <dgm:presLayoutVars/>
      </dgm:prSet>
      <dgm:spPr/>
    </dgm:pt>
    <dgm:pt modelId="{726C4191-34F2-4C3C-8F34-83CC2CF8F371}" type="pres">
      <dgm:prSet presAssocID="{B7601587-DE3B-4A15-B556-04C89C304AD8}" presName="nodeText" presStyleLbl="bgAccFollowNode1" presStyleIdx="0" presStyleCnt="3">
        <dgm:presLayoutVars>
          <dgm:bulletEnabled val="1"/>
        </dgm:presLayoutVars>
      </dgm:prSet>
      <dgm:spPr/>
    </dgm:pt>
    <dgm:pt modelId="{F1BE1A99-C019-4F65-BAE8-01616269311A}" type="pres">
      <dgm:prSet presAssocID="{6FE293B8-DD46-4696-B48F-DCEF6887CA60}" presName="sibTrans" presStyleCnt="0"/>
      <dgm:spPr/>
    </dgm:pt>
    <dgm:pt modelId="{BC878D37-4EDA-4B3C-8A07-C7F32B1D42B6}" type="pres">
      <dgm:prSet presAssocID="{397F8104-D1BC-4F92-8193-24AD4331E493}" presName="compositeNode" presStyleCnt="0">
        <dgm:presLayoutVars>
          <dgm:bulletEnabled val="1"/>
        </dgm:presLayoutVars>
      </dgm:prSet>
      <dgm:spPr/>
    </dgm:pt>
    <dgm:pt modelId="{378977A8-CA66-4737-8225-3E9C5BE2472D}" type="pres">
      <dgm:prSet presAssocID="{397F8104-D1BC-4F92-8193-24AD4331E493}" presName="bgRect" presStyleLbl="bgAccFollowNode1" presStyleIdx="1" presStyleCnt="3"/>
      <dgm:spPr/>
    </dgm:pt>
    <dgm:pt modelId="{2C951DF4-02D8-47E6-B7CF-81DE76D63593}" type="pres">
      <dgm:prSet presAssocID="{59AC5779-8B6D-4898-8B69-179CFABB5D0B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881EB742-16C5-42B5-B1C0-F11BD57B1223}" type="pres">
      <dgm:prSet presAssocID="{397F8104-D1BC-4F92-8193-24AD4331E493}" presName="bottomLine" presStyleLbl="alignNode1" presStyleIdx="3" presStyleCnt="6">
        <dgm:presLayoutVars/>
      </dgm:prSet>
      <dgm:spPr/>
    </dgm:pt>
    <dgm:pt modelId="{846AF4C0-D8E6-45AA-BD79-7946930FDF62}" type="pres">
      <dgm:prSet presAssocID="{397F8104-D1BC-4F92-8193-24AD4331E493}" presName="nodeText" presStyleLbl="bgAccFollowNode1" presStyleIdx="1" presStyleCnt="3">
        <dgm:presLayoutVars>
          <dgm:bulletEnabled val="1"/>
        </dgm:presLayoutVars>
      </dgm:prSet>
      <dgm:spPr/>
    </dgm:pt>
    <dgm:pt modelId="{878CE3BD-F2B1-4640-8FC3-0CDBC5975985}" type="pres">
      <dgm:prSet presAssocID="{59AC5779-8B6D-4898-8B69-179CFABB5D0B}" presName="sibTrans" presStyleCnt="0"/>
      <dgm:spPr/>
    </dgm:pt>
    <dgm:pt modelId="{68A5B9D3-CB5F-4C0A-B1AA-8ADC434E4306}" type="pres">
      <dgm:prSet presAssocID="{B2196AC3-F68A-477F-9364-6EA47D032643}" presName="compositeNode" presStyleCnt="0">
        <dgm:presLayoutVars>
          <dgm:bulletEnabled val="1"/>
        </dgm:presLayoutVars>
      </dgm:prSet>
      <dgm:spPr/>
    </dgm:pt>
    <dgm:pt modelId="{58E3A22F-0832-4196-9B38-8E1E11735506}" type="pres">
      <dgm:prSet presAssocID="{B2196AC3-F68A-477F-9364-6EA47D032643}" presName="bgRect" presStyleLbl="bgAccFollowNode1" presStyleIdx="2" presStyleCnt="3"/>
      <dgm:spPr/>
    </dgm:pt>
    <dgm:pt modelId="{789D7E06-08DE-487F-829B-765DFE2618B7}" type="pres">
      <dgm:prSet presAssocID="{D66DC19A-CED0-4B6E-A504-89DC9B84BFCB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8C3AEDC0-F7C6-4DD5-A072-779A7B1B4AC2}" type="pres">
      <dgm:prSet presAssocID="{B2196AC3-F68A-477F-9364-6EA47D032643}" presName="bottomLine" presStyleLbl="alignNode1" presStyleIdx="5" presStyleCnt="6">
        <dgm:presLayoutVars/>
      </dgm:prSet>
      <dgm:spPr/>
    </dgm:pt>
    <dgm:pt modelId="{8473AA38-3698-4296-A9B2-6406871986F2}" type="pres">
      <dgm:prSet presAssocID="{B2196AC3-F68A-477F-9364-6EA47D032643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272E0200-9C0C-4D2C-9FC1-AFCA0580415B}" type="presOf" srcId="{6FE293B8-DD46-4696-B48F-DCEF6887CA60}" destId="{020589F3-5351-46C5-812A-674F5AC2EEBF}" srcOrd="0" destOrd="0" presId="urn:microsoft.com/office/officeart/2016/7/layout/BasicLinearProcessNumbered"/>
    <dgm:cxn modelId="{0DDE6C0C-E70B-4419-A0E9-FDD0A08C7CEE}" type="presOf" srcId="{B7601587-DE3B-4A15-B556-04C89C304AD8}" destId="{B12F7789-0698-4CA8-954F-C01F3FC634CE}" srcOrd="0" destOrd="0" presId="urn:microsoft.com/office/officeart/2016/7/layout/BasicLinearProcessNumbered"/>
    <dgm:cxn modelId="{2492CE19-6CAB-4BFF-9AD5-06C82B6FC590}" type="presOf" srcId="{6532C9A1-CCAB-42BC-A93E-3D40D822974F}" destId="{726C4191-34F2-4C3C-8F34-83CC2CF8F371}" srcOrd="0" destOrd="2" presId="urn:microsoft.com/office/officeart/2016/7/layout/BasicLinearProcessNumbered"/>
    <dgm:cxn modelId="{B263131C-4D5A-4551-8871-9DE3C7E1E41F}" srcId="{D0C12AF9-DC19-4025-AEEE-D720351C5C2D}" destId="{B7601587-DE3B-4A15-B556-04C89C304AD8}" srcOrd="0" destOrd="0" parTransId="{0D7D26ED-ABB3-465E-B459-56BEF965F5BC}" sibTransId="{6FE293B8-DD46-4696-B48F-DCEF6887CA60}"/>
    <dgm:cxn modelId="{9F6D0027-81E2-4437-9163-1D8332B2E687}" srcId="{D0C12AF9-DC19-4025-AEEE-D720351C5C2D}" destId="{397F8104-D1BC-4F92-8193-24AD4331E493}" srcOrd="1" destOrd="0" parTransId="{A7C3F5F9-AD8B-48C7-B052-67A7E6F5B614}" sibTransId="{59AC5779-8B6D-4898-8B69-179CFABB5D0B}"/>
    <dgm:cxn modelId="{F8BBCF47-3E94-4AB7-B7FC-6E57D63FE426}" type="presOf" srcId="{B7601587-DE3B-4A15-B556-04C89C304AD8}" destId="{726C4191-34F2-4C3C-8F34-83CC2CF8F371}" srcOrd="1" destOrd="0" presId="urn:microsoft.com/office/officeart/2016/7/layout/BasicLinearProcessNumbered"/>
    <dgm:cxn modelId="{9622EC48-D1A8-40E6-9C9D-74D0C2849EA2}" type="presOf" srcId="{B2196AC3-F68A-477F-9364-6EA47D032643}" destId="{58E3A22F-0832-4196-9B38-8E1E11735506}" srcOrd="0" destOrd="0" presId="urn:microsoft.com/office/officeart/2016/7/layout/BasicLinearProcessNumbered"/>
    <dgm:cxn modelId="{47FCBB51-90E9-4BB4-A6E5-19C83262A00C}" type="presOf" srcId="{D66DC19A-CED0-4B6E-A504-89DC9B84BFCB}" destId="{789D7E06-08DE-487F-829B-765DFE2618B7}" srcOrd="0" destOrd="0" presId="urn:microsoft.com/office/officeart/2016/7/layout/BasicLinearProcessNumbered"/>
    <dgm:cxn modelId="{29A3A95A-76C9-4A6B-A398-CA67405EDA32}" srcId="{B7601587-DE3B-4A15-B556-04C89C304AD8}" destId="{AE83F67D-8E60-4558-B9AB-C1E6718326D8}" srcOrd="0" destOrd="0" parTransId="{253D6606-F6AD-4626-8A1C-3154EA0656D8}" sibTransId="{2328CBE2-AABD-42E0-B05A-21E87BCD4885}"/>
    <dgm:cxn modelId="{7D63FC9B-F8A7-4548-92A4-EB50D3BA95C1}" type="presOf" srcId="{397F8104-D1BC-4F92-8193-24AD4331E493}" destId="{378977A8-CA66-4737-8225-3E9C5BE2472D}" srcOrd="0" destOrd="0" presId="urn:microsoft.com/office/officeart/2016/7/layout/BasicLinearProcessNumbered"/>
    <dgm:cxn modelId="{E68797B9-815F-49EE-8EB2-D520E3757193}" type="presOf" srcId="{D0C12AF9-DC19-4025-AEEE-D720351C5C2D}" destId="{87C8C47C-EA72-4A13-8878-64F8E7C2AC46}" srcOrd="0" destOrd="0" presId="urn:microsoft.com/office/officeart/2016/7/layout/BasicLinearProcessNumbered"/>
    <dgm:cxn modelId="{4C69F0C9-69E9-408E-BB29-C26E83F9A66F}" srcId="{B7601587-DE3B-4A15-B556-04C89C304AD8}" destId="{6532C9A1-CCAB-42BC-A93E-3D40D822974F}" srcOrd="1" destOrd="0" parTransId="{51F714FC-5B39-445D-ACCC-D4EE06D8174F}" sibTransId="{E05181C3-3202-465D-A516-653037DB8436}"/>
    <dgm:cxn modelId="{BDFDE0D7-ADC7-47E4-9154-4F2F8EF68AD4}" type="presOf" srcId="{397F8104-D1BC-4F92-8193-24AD4331E493}" destId="{846AF4C0-D8E6-45AA-BD79-7946930FDF62}" srcOrd="1" destOrd="0" presId="urn:microsoft.com/office/officeart/2016/7/layout/BasicLinearProcessNumbered"/>
    <dgm:cxn modelId="{8CBACDDB-202C-436D-9C0E-7CF175B5321D}" type="presOf" srcId="{AE83F67D-8E60-4558-B9AB-C1E6718326D8}" destId="{726C4191-34F2-4C3C-8F34-83CC2CF8F371}" srcOrd="0" destOrd="1" presId="urn:microsoft.com/office/officeart/2016/7/layout/BasicLinearProcessNumbered"/>
    <dgm:cxn modelId="{729411E2-5E52-4615-89FA-6D86C1BB6305}" type="presOf" srcId="{B2196AC3-F68A-477F-9364-6EA47D032643}" destId="{8473AA38-3698-4296-A9B2-6406871986F2}" srcOrd="1" destOrd="0" presId="urn:microsoft.com/office/officeart/2016/7/layout/BasicLinearProcessNumbered"/>
    <dgm:cxn modelId="{69A46DE6-CBCB-414D-8A02-6240E297DAF9}" type="presOf" srcId="{59AC5779-8B6D-4898-8B69-179CFABB5D0B}" destId="{2C951DF4-02D8-47E6-B7CF-81DE76D63593}" srcOrd="0" destOrd="0" presId="urn:microsoft.com/office/officeart/2016/7/layout/BasicLinearProcessNumbered"/>
    <dgm:cxn modelId="{4DA833F7-EBD1-45E9-A87B-9586E1A204EF}" srcId="{D0C12AF9-DC19-4025-AEEE-D720351C5C2D}" destId="{B2196AC3-F68A-477F-9364-6EA47D032643}" srcOrd="2" destOrd="0" parTransId="{17174783-46A9-4E3B-98B4-3711D4F06611}" sibTransId="{D66DC19A-CED0-4B6E-A504-89DC9B84BFCB}"/>
    <dgm:cxn modelId="{6EFBEF6D-B150-43F2-9875-9AAF9F3E7D67}" type="presParOf" srcId="{87C8C47C-EA72-4A13-8878-64F8E7C2AC46}" destId="{33C7DBDF-666F-4D1B-B0DE-44FF7AA5B26C}" srcOrd="0" destOrd="0" presId="urn:microsoft.com/office/officeart/2016/7/layout/BasicLinearProcessNumbered"/>
    <dgm:cxn modelId="{171CDFDB-9C34-493B-B8FF-0ED65983CE52}" type="presParOf" srcId="{33C7DBDF-666F-4D1B-B0DE-44FF7AA5B26C}" destId="{B12F7789-0698-4CA8-954F-C01F3FC634CE}" srcOrd="0" destOrd="0" presId="urn:microsoft.com/office/officeart/2016/7/layout/BasicLinearProcessNumbered"/>
    <dgm:cxn modelId="{65BFC7F6-36C5-458F-85A4-CBF24CC21915}" type="presParOf" srcId="{33C7DBDF-666F-4D1B-B0DE-44FF7AA5B26C}" destId="{020589F3-5351-46C5-812A-674F5AC2EEBF}" srcOrd="1" destOrd="0" presId="urn:microsoft.com/office/officeart/2016/7/layout/BasicLinearProcessNumbered"/>
    <dgm:cxn modelId="{BFBFA555-FD0C-422D-A819-16FF5C8A3B84}" type="presParOf" srcId="{33C7DBDF-666F-4D1B-B0DE-44FF7AA5B26C}" destId="{9F7CF175-4B96-4BDC-BD61-6878FFC489D8}" srcOrd="2" destOrd="0" presId="urn:microsoft.com/office/officeart/2016/7/layout/BasicLinearProcessNumbered"/>
    <dgm:cxn modelId="{71C572F5-B58E-4C02-8B0F-B3532AA1C87D}" type="presParOf" srcId="{33C7DBDF-666F-4D1B-B0DE-44FF7AA5B26C}" destId="{726C4191-34F2-4C3C-8F34-83CC2CF8F371}" srcOrd="3" destOrd="0" presId="urn:microsoft.com/office/officeart/2016/7/layout/BasicLinearProcessNumbered"/>
    <dgm:cxn modelId="{76063713-4F5F-4F11-B6D1-C270222B586A}" type="presParOf" srcId="{87C8C47C-EA72-4A13-8878-64F8E7C2AC46}" destId="{F1BE1A99-C019-4F65-BAE8-01616269311A}" srcOrd="1" destOrd="0" presId="urn:microsoft.com/office/officeart/2016/7/layout/BasicLinearProcessNumbered"/>
    <dgm:cxn modelId="{2E90E6D7-50EE-463C-8BCE-5EF2A17180CD}" type="presParOf" srcId="{87C8C47C-EA72-4A13-8878-64F8E7C2AC46}" destId="{BC878D37-4EDA-4B3C-8A07-C7F32B1D42B6}" srcOrd="2" destOrd="0" presId="urn:microsoft.com/office/officeart/2016/7/layout/BasicLinearProcessNumbered"/>
    <dgm:cxn modelId="{D47CB470-821A-467F-9C13-4E77830DC875}" type="presParOf" srcId="{BC878D37-4EDA-4B3C-8A07-C7F32B1D42B6}" destId="{378977A8-CA66-4737-8225-3E9C5BE2472D}" srcOrd="0" destOrd="0" presId="urn:microsoft.com/office/officeart/2016/7/layout/BasicLinearProcessNumbered"/>
    <dgm:cxn modelId="{4905C716-7653-44A5-84BC-BBCFE196F723}" type="presParOf" srcId="{BC878D37-4EDA-4B3C-8A07-C7F32B1D42B6}" destId="{2C951DF4-02D8-47E6-B7CF-81DE76D63593}" srcOrd="1" destOrd="0" presId="urn:microsoft.com/office/officeart/2016/7/layout/BasicLinearProcessNumbered"/>
    <dgm:cxn modelId="{7B1514B4-2D99-4961-ACFB-2DA398681250}" type="presParOf" srcId="{BC878D37-4EDA-4B3C-8A07-C7F32B1D42B6}" destId="{881EB742-16C5-42B5-B1C0-F11BD57B1223}" srcOrd="2" destOrd="0" presId="urn:microsoft.com/office/officeart/2016/7/layout/BasicLinearProcessNumbered"/>
    <dgm:cxn modelId="{1EF6ABAC-7CDA-40CA-AC52-2FE7BACA76F3}" type="presParOf" srcId="{BC878D37-4EDA-4B3C-8A07-C7F32B1D42B6}" destId="{846AF4C0-D8E6-45AA-BD79-7946930FDF62}" srcOrd="3" destOrd="0" presId="urn:microsoft.com/office/officeart/2016/7/layout/BasicLinearProcessNumbered"/>
    <dgm:cxn modelId="{11155425-6249-4B53-8E60-BAB648FD8D98}" type="presParOf" srcId="{87C8C47C-EA72-4A13-8878-64F8E7C2AC46}" destId="{878CE3BD-F2B1-4640-8FC3-0CDBC5975985}" srcOrd="3" destOrd="0" presId="urn:microsoft.com/office/officeart/2016/7/layout/BasicLinearProcessNumbered"/>
    <dgm:cxn modelId="{CDBA30CA-4AD5-4126-A56C-58295824AD52}" type="presParOf" srcId="{87C8C47C-EA72-4A13-8878-64F8E7C2AC46}" destId="{68A5B9D3-CB5F-4C0A-B1AA-8ADC434E4306}" srcOrd="4" destOrd="0" presId="urn:microsoft.com/office/officeart/2016/7/layout/BasicLinearProcessNumbered"/>
    <dgm:cxn modelId="{5E5CA8A8-A0F8-48FA-ACEB-BE8836948FFD}" type="presParOf" srcId="{68A5B9D3-CB5F-4C0A-B1AA-8ADC434E4306}" destId="{58E3A22F-0832-4196-9B38-8E1E11735506}" srcOrd="0" destOrd="0" presId="urn:microsoft.com/office/officeart/2016/7/layout/BasicLinearProcessNumbered"/>
    <dgm:cxn modelId="{7E24A539-0D38-4F2E-9656-38CA035E1772}" type="presParOf" srcId="{68A5B9D3-CB5F-4C0A-B1AA-8ADC434E4306}" destId="{789D7E06-08DE-487F-829B-765DFE2618B7}" srcOrd="1" destOrd="0" presId="urn:microsoft.com/office/officeart/2016/7/layout/BasicLinearProcessNumbered"/>
    <dgm:cxn modelId="{2745165D-2812-430D-A13F-3DC8DE1AD6E4}" type="presParOf" srcId="{68A5B9D3-CB5F-4C0A-B1AA-8ADC434E4306}" destId="{8C3AEDC0-F7C6-4DD5-A072-779A7B1B4AC2}" srcOrd="2" destOrd="0" presId="urn:microsoft.com/office/officeart/2016/7/layout/BasicLinearProcessNumbered"/>
    <dgm:cxn modelId="{53C0C977-5C41-4269-8899-D65F8B1A494F}" type="presParOf" srcId="{68A5B9D3-CB5F-4C0A-B1AA-8ADC434E4306}" destId="{8473AA38-3698-4296-A9B2-6406871986F2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AF7771-1465-457B-9A77-640CD34101F6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38B59FF9-AB42-4703-B6FF-06C54FB3C1FB}">
      <dgm:prSet phldrT="[Text]"/>
      <dgm:spPr/>
      <dgm:t>
        <a:bodyPr/>
        <a:lstStyle/>
        <a:p>
          <a:r>
            <a:rPr lang="en-GB" dirty="0"/>
            <a:t>Explain what lifespan perspective is </a:t>
          </a:r>
        </a:p>
      </dgm:t>
    </dgm:pt>
    <dgm:pt modelId="{F73F642A-0C5C-4842-80BA-83EA1D8F506F}" type="parTrans" cxnId="{6A5056EF-FBB0-44CE-B4A5-7A2088095AD3}">
      <dgm:prSet/>
      <dgm:spPr/>
      <dgm:t>
        <a:bodyPr/>
        <a:lstStyle/>
        <a:p>
          <a:endParaRPr lang="en-GB"/>
        </a:p>
      </dgm:t>
    </dgm:pt>
    <dgm:pt modelId="{160DEEB4-1819-441B-BE57-7543C7C2AB71}" type="sibTrans" cxnId="{6A5056EF-FBB0-44CE-B4A5-7A2088095AD3}">
      <dgm:prSet/>
      <dgm:spPr/>
      <dgm:t>
        <a:bodyPr/>
        <a:lstStyle/>
        <a:p>
          <a:endParaRPr lang="en-GB"/>
        </a:p>
      </dgm:t>
    </dgm:pt>
    <dgm:pt modelId="{5583AB04-1B15-4FCD-B691-302094A1EC95}">
      <dgm:prSet phldrT="[Text]"/>
      <dgm:spPr/>
      <dgm:t>
        <a:bodyPr/>
        <a:lstStyle/>
        <a:p>
          <a:r>
            <a:rPr lang="en-GB" dirty="0"/>
            <a:t>Discuss 4 areas of development in one lifespan stage</a:t>
          </a:r>
        </a:p>
      </dgm:t>
    </dgm:pt>
    <dgm:pt modelId="{39417A25-1B31-4234-9BC3-066F7B5BAFC3}" type="parTrans" cxnId="{4E38F466-EB24-458B-B868-76E2DC87233A}">
      <dgm:prSet/>
      <dgm:spPr/>
      <dgm:t>
        <a:bodyPr/>
        <a:lstStyle/>
        <a:p>
          <a:endParaRPr lang="en-GB"/>
        </a:p>
      </dgm:t>
    </dgm:pt>
    <dgm:pt modelId="{CB9F9A1A-0496-4515-B92F-0F1EE7C8DFC2}" type="sibTrans" cxnId="{4E38F466-EB24-458B-B868-76E2DC87233A}">
      <dgm:prSet/>
      <dgm:spPr/>
      <dgm:t>
        <a:bodyPr/>
        <a:lstStyle/>
        <a:p>
          <a:endParaRPr lang="en-GB"/>
        </a:p>
      </dgm:t>
    </dgm:pt>
    <dgm:pt modelId="{FD0F200E-F72A-4190-AB19-BB64F2E3AADC}">
      <dgm:prSet phldrT="[Text]"/>
      <dgm:spPr/>
      <dgm:t>
        <a:bodyPr/>
        <a:lstStyle/>
        <a:p>
          <a:r>
            <a:rPr lang="en-GB" dirty="0"/>
            <a:t>Present one lifespan psychological theory and discuss its importance </a:t>
          </a:r>
        </a:p>
      </dgm:t>
    </dgm:pt>
    <dgm:pt modelId="{A72FD098-C1A5-440D-B9F9-735056F7745B}" type="parTrans" cxnId="{99AA6E7D-0EDF-4267-A450-4AFB91849C34}">
      <dgm:prSet/>
      <dgm:spPr/>
      <dgm:t>
        <a:bodyPr/>
        <a:lstStyle/>
        <a:p>
          <a:endParaRPr lang="en-GB"/>
        </a:p>
      </dgm:t>
    </dgm:pt>
    <dgm:pt modelId="{A8B3373D-58EC-4E6D-9360-ED317535A8B0}" type="sibTrans" cxnId="{99AA6E7D-0EDF-4267-A450-4AFB91849C34}">
      <dgm:prSet/>
      <dgm:spPr/>
      <dgm:t>
        <a:bodyPr/>
        <a:lstStyle/>
        <a:p>
          <a:endParaRPr lang="en-GB"/>
        </a:p>
      </dgm:t>
    </dgm:pt>
    <dgm:pt modelId="{521F3003-4594-4BC5-A3EE-E7339A43D23D}">
      <dgm:prSet phldrT="[Text]"/>
      <dgm:spPr/>
      <dgm:t>
        <a:bodyPr/>
        <a:lstStyle/>
        <a:p>
          <a:r>
            <a:rPr lang="en-GB" dirty="0"/>
            <a:t>Relate your chosen lifespan psychological theory to the 4 areas of development </a:t>
          </a:r>
        </a:p>
      </dgm:t>
    </dgm:pt>
    <dgm:pt modelId="{4C2122D1-5036-497C-A428-351B6BE8EA78}" type="parTrans" cxnId="{A7E517F8-1030-4523-98F5-9CEEF1541F40}">
      <dgm:prSet/>
      <dgm:spPr/>
      <dgm:t>
        <a:bodyPr/>
        <a:lstStyle/>
        <a:p>
          <a:endParaRPr lang="en-GB"/>
        </a:p>
      </dgm:t>
    </dgm:pt>
    <dgm:pt modelId="{70041F51-577A-4DE6-ABE3-C00718D96129}" type="sibTrans" cxnId="{A7E517F8-1030-4523-98F5-9CEEF1541F40}">
      <dgm:prSet/>
      <dgm:spPr/>
      <dgm:t>
        <a:bodyPr/>
        <a:lstStyle/>
        <a:p>
          <a:endParaRPr lang="en-GB"/>
        </a:p>
      </dgm:t>
    </dgm:pt>
    <dgm:pt modelId="{95A9CAE4-558B-4D38-B025-3CB4235661B7}">
      <dgm:prSet phldrT="[Text]"/>
      <dgm:spPr/>
      <dgm:t>
        <a:bodyPr/>
        <a:lstStyle/>
        <a:p>
          <a:r>
            <a:rPr lang="en-GB" dirty="0"/>
            <a:t>From your application and evaluation, tell us how the lifespan perspective helps us understand ourself and others better  </a:t>
          </a:r>
        </a:p>
      </dgm:t>
    </dgm:pt>
    <dgm:pt modelId="{464DB08B-281D-420B-B50B-CF4A7412A4C5}" type="parTrans" cxnId="{28927530-358D-49C1-BCFF-16718DCCD51D}">
      <dgm:prSet/>
      <dgm:spPr/>
      <dgm:t>
        <a:bodyPr/>
        <a:lstStyle/>
        <a:p>
          <a:endParaRPr lang="en-GB"/>
        </a:p>
      </dgm:t>
    </dgm:pt>
    <dgm:pt modelId="{03FB48FA-6405-4D90-A5F2-4314337FA1F3}" type="sibTrans" cxnId="{28927530-358D-49C1-BCFF-16718DCCD51D}">
      <dgm:prSet/>
      <dgm:spPr/>
      <dgm:t>
        <a:bodyPr/>
        <a:lstStyle/>
        <a:p>
          <a:endParaRPr lang="en-GB"/>
        </a:p>
      </dgm:t>
    </dgm:pt>
    <dgm:pt modelId="{9DF8B669-DBE9-4212-8FAD-99AFA4CD04AB}">
      <dgm:prSet phldrT="[Text]"/>
      <dgm:spPr/>
      <dgm:t>
        <a:bodyPr/>
        <a:lstStyle/>
        <a:p>
          <a:r>
            <a:rPr lang="en-GB" dirty="0"/>
            <a:t>Physical, cognitive, social and emotional </a:t>
          </a:r>
        </a:p>
      </dgm:t>
    </dgm:pt>
    <dgm:pt modelId="{D4A7E6A1-9ED6-4980-A47B-8145149E3C1F}" type="parTrans" cxnId="{C8684099-6C1D-408C-80D4-B05A34545270}">
      <dgm:prSet/>
      <dgm:spPr/>
      <dgm:t>
        <a:bodyPr/>
        <a:lstStyle/>
        <a:p>
          <a:endParaRPr lang="en-GB"/>
        </a:p>
      </dgm:t>
    </dgm:pt>
    <dgm:pt modelId="{9312DF57-13A3-4DCD-98A2-C6ACF5F856A2}" type="sibTrans" cxnId="{C8684099-6C1D-408C-80D4-B05A34545270}">
      <dgm:prSet/>
      <dgm:spPr/>
      <dgm:t>
        <a:bodyPr/>
        <a:lstStyle/>
        <a:p>
          <a:endParaRPr lang="en-GB"/>
        </a:p>
      </dgm:t>
    </dgm:pt>
    <dgm:pt modelId="{80EA1C2A-2078-4E47-8504-CC92DB31A5FE}">
      <dgm:prSet phldrT="[Text]"/>
      <dgm:spPr/>
      <dgm:t>
        <a:bodyPr/>
        <a:lstStyle/>
        <a:p>
          <a:r>
            <a:rPr lang="en-GB" dirty="0"/>
            <a:t>Evaluate  your chosen lifespan psychological theory in your application </a:t>
          </a:r>
        </a:p>
      </dgm:t>
    </dgm:pt>
    <dgm:pt modelId="{B2725732-528E-459D-B49C-E4E3A6A39033}" type="parTrans" cxnId="{CC5BE44E-0BA9-475A-85F1-371EF24041E4}">
      <dgm:prSet/>
      <dgm:spPr/>
      <dgm:t>
        <a:bodyPr/>
        <a:lstStyle/>
        <a:p>
          <a:endParaRPr lang="en-GB"/>
        </a:p>
      </dgm:t>
    </dgm:pt>
    <dgm:pt modelId="{6CD8FE3F-76C5-420C-A7FA-B05182113B03}" type="sibTrans" cxnId="{CC5BE44E-0BA9-475A-85F1-371EF24041E4}">
      <dgm:prSet/>
      <dgm:spPr/>
      <dgm:t>
        <a:bodyPr/>
        <a:lstStyle/>
        <a:p>
          <a:endParaRPr lang="en-GB"/>
        </a:p>
      </dgm:t>
    </dgm:pt>
    <dgm:pt modelId="{DFB9DBEA-D592-4BBB-AACE-D9E9A805C1A5}">
      <dgm:prSet phldrT="[Text]"/>
      <dgm:spPr/>
      <dgm:t>
        <a:bodyPr/>
        <a:lstStyle/>
        <a:p>
          <a:r>
            <a:rPr lang="en-GB" dirty="0"/>
            <a:t>What the theory is about </a:t>
          </a:r>
        </a:p>
      </dgm:t>
    </dgm:pt>
    <dgm:pt modelId="{FC9EAB92-FC72-4057-85EA-171D3332894D}" type="parTrans" cxnId="{BC7C7BBD-59BB-47EE-8DDF-07D099DD7F34}">
      <dgm:prSet/>
      <dgm:spPr/>
      <dgm:t>
        <a:bodyPr/>
        <a:lstStyle/>
        <a:p>
          <a:endParaRPr lang="en-GB"/>
        </a:p>
      </dgm:t>
    </dgm:pt>
    <dgm:pt modelId="{8CE2D582-10EB-4A22-8C05-B4436ED9CEC0}" type="sibTrans" cxnId="{BC7C7BBD-59BB-47EE-8DDF-07D099DD7F34}">
      <dgm:prSet/>
      <dgm:spPr/>
      <dgm:t>
        <a:bodyPr/>
        <a:lstStyle/>
        <a:p>
          <a:endParaRPr lang="en-GB"/>
        </a:p>
      </dgm:t>
    </dgm:pt>
    <dgm:pt modelId="{24727094-D160-4CC3-B93C-5E2C968AFF39}">
      <dgm:prSet phldrT="[Text]"/>
      <dgm:spPr/>
      <dgm:t>
        <a:bodyPr/>
        <a:lstStyle/>
        <a:p>
          <a:r>
            <a:rPr lang="en-GB" dirty="0"/>
            <a:t>What are the key concepts of the theory</a:t>
          </a:r>
        </a:p>
      </dgm:t>
    </dgm:pt>
    <dgm:pt modelId="{1B52DC84-9EF8-400F-B0F9-9A6A7D4D6D3C}" type="parTrans" cxnId="{C7D1F47D-F178-4FC0-8CD4-7B5FF4CD7E00}">
      <dgm:prSet/>
      <dgm:spPr/>
      <dgm:t>
        <a:bodyPr/>
        <a:lstStyle/>
        <a:p>
          <a:endParaRPr lang="en-GB"/>
        </a:p>
      </dgm:t>
    </dgm:pt>
    <dgm:pt modelId="{B01D95BE-A04D-4F5E-AC77-C3D5CDAD01CB}" type="sibTrans" cxnId="{C7D1F47D-F178-4FC0-8CD4-7B5FF4CD7E00}">
      <dgm:prSet/>
      <dgm:spPr/>
      <dgm:t>
        <a:bodyPr/>
        <a:lstStyle/>
        <a:p>
          <a:endParaRPr lang="en-GB"/>
        </a:p>
      </dgm:t>
    </dgm:pt>
    <dgm:pt modelId="{47464A55-F2CF-40D5-AD0F-AE4B81C4D0D8}" type="pres">
      <dgm:prSet presAssocID="{4EAF7771-1465-457B-9A77-640CD34101F6}" presName="linear" presStyleCnt="0">
        <dgm:presLayoutVars>
          <dgm:animLvl val="lvl"/>
          <dgm:resizeHandles val="exact"/>
        </dgm:presLayoutVars>
      </dgm:prSet>
      <dgm:spPr/>
    </dgm:pt>
    <dgm:pt modelId="{35E72127-A77D-498A-96F8-9051C2099F59}" type="pres">
      <dgm:prSet presAssocID="{38B59FF9-AB42-4703-B6FF-06C54FB3C1F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B7E193F-EDDA-470F-AB08-272FB960DF46}" type="pres">
      <dgm:prSet presAssocID="{160DEEB4-1819-441B-BE57-7543C7C2AB71}" presName="spacer" presStyleCnt="0"/>
      <dgm:spPr/>
    </dgm:pt>
    <dgm:pt modelId="{D5DB6C34-0E59-416A-9889-FD7112A7916E}" type="pres">
      <dgm:prSet presAssocID="{5583AB04-1B15-4FCD-B691-302094A1EC9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E8643C7-A248-4253-A721-6249E2BD3878}" type="pres">
      <dgm:prSet presAssocID="{5583AB04-1B15-4FCD-B691-302094A1EC95}" presName="childText" presStyleLbl="revTx" presStyleIdx="0" presStyleCnt="3">
        <dgm:presLayoutVars>
          <dgm:bulletEnabled val="1"/>
        </dgm:presLayoutVars>
      </dgm:prSet>
      <dgm:spPr/>
    </dgm:pt>
    <dgm:pt modelId="{B4B571A8-021C-4CD3-BFD9-E8F058BA3E22}" type="pres">
      <dgm:prSet presAssocID="{FD0F200E-F72A-4190-AB19-BB64F2E3AAD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EEF7D1D-5B51-4F70-87CB-D96D0B849293}" type="pres">
      <dgm:prSet presAssocID="{FD0F200E-F72A-4190-AB19-BB64F2E3AADC}" presName="childText" presStyleLbl="revTx" presStyleIdx="1" presStyleCnt="3">
        <dgm:presLayoutVars>
          <dgm:bulletEnabled val="1"/>
        </dgm:presLayoutVars>
      </dgm:prSet>
      <dgm:spPr/>
    </dgm:pt>
    <dgm:pt modelId="{1F9F3652-6083-4251-AC5F-0828C9C9E20C}" type="pres">
      <dgm:prSet presAssocID="{521F3003-4594-4BC5-A3EE-E7339A43D23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ACB6293-D272-437D-8E6E-5C4CC6C5AB36}" type="pres">
      <dgm:prSet presAssocID="{521F3003-4594-4BC5-A3EE-E7339A43D23D}" presName="childText" presStyleLbl="revTx" presStyleIdx="2" presStyleCnt="3">
        <dgm:presLayoutVars>
          <dgm:bulletEnabled val="1"/>
        </dgm:presLayoutVars>
      </dgm:prSet>
      <dgm:spPr/>
    </dgm:pt>
    <dgm:pt modelId="{4E0F7CDF-7410-4067-9149-0191BC890D04}" type="pres">
      <dgm:prSet presAssocID="{95A9CAE4-558B-4D38-B025-3CB4235661B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8927530-358D-49C1-BCFF-16718DCCD51D}" srcId="{4EAF7771-1465-457B-9A77-640CD34101F6}" destId="{95A9CAE4-558B-4D38-B025-3CB4235661B7}" srcOrd="4" destOrd="0" parTransId="{464DB08B-281D-420B-B50B-CF4A7412A4C5}" sibTransId="{03FB48FA-6405-4D90-A5F2-4314337FA1F3}"/>
    <dgm:cxn modelId="{4D636B36-FAB1-45F2-A576-8AFC3B296E06}" type="presOf" srcId="{24727094-D160-4CC3-B93C-5E2C968AFF39}" destId="{DEEF7D1D-5B51-4F70-87CB-D96D0B849293}" srcOrd="0" destOrd="1" presId="urn:microsoft.com/office/officeart/2005/8/layout/vList2"/>
    <dgm:cxn modelId="{4BFF9940-C7AE-4225-9070-6D5C1704140F}" type="presOf" srcId="{95A9CAE4-558B-4D38-B025-3CB4235661B7}" destId="{4E0F7CDF-7410-4067-9149-0191BC890D04}" srcOrd="0" destOrd="0" presId="urn:microsoft.com/office/officeart/2005/8/layout/vList2"/>
    <dgm:cxn modelId="{C916875D-9036-4F7D-A17A-2480B9803039}" type="presOf" srcId="{DFB9DBEA-D592-4BBB-AACE-D9E9A805C1A5}" destId="{DEEF7D1D-5B51-4F70-87CB-D96D0B849293}" srcOrd="0" destOrd="0" presId="urn:microsoft.com/office/officeart/2005/8/layout/vList2"/>
    <dgm:cxn modelId="{7E3D8A63-645A-457D-8F83-BBAFEE7DAFC6}" type="presOf" srcId="{4EAF7771-1465-457B-9A77-640CD34101F6}" destId="{47464A55-F2CF-40D5-AD0F-AE4B81C4D0D8}" srcOrd="0" destOrd="0" presId="urn:microsoft.com/office/officeart/2005/8/layout/vList2"/>
    <dgm:cxn modelId="{4E38F466-EB24-458B-B868-76E2DC87233A}" srcId="{4EAF7771-1465-457B-9A77-640CD34101F6}" destId="{5583AB04-1B15-4FCD-B691-302094A1EC95}" srcOrd="1" destOrd="0" parTransId="{39417A25-1B31-4234-9BC3-066F7B5BAFC3}" sibTransId="{CB9F9A1A-0496-4515-B92F-0F1EE7C8DFC2}"/>
    <dgm:cxn modelId="{CC5BE44E-0BA9-475A-85F1-371EF24041E4}" srcId="{521F3003-4594-4BC5-A3EE-E7339A43D23D}" destId="{80EA1C2A-2078-4E47-8504-CC92DB31A5FE}" srcOrd="0" destOrd="0" parTransId="{B2725732-528E-459D-B49C-E4E3A6A39033}" sibTransId="{6CD8FE3F-76C5-420C-A7FA-B05182113B03}"/>
    <dgm:cxn modelId="{CF9D8270-A9E4-4D08-8FCF-81F2F6103FAF}" type="presOf" srcId="{80EA1C2A-2078-4E47-8504-CC92DB31A5FE}" destId="{5ACB6293-D272-437D-8E6E-5C4CC6C5AB36}" srcOrd="0" destOrd="0" presId="urn:microsoft.com/office/officeart/2005/8/layout/vList2"/>
    <dgm:cxn modelId="{5DE4E954-076B-41C5-85B5-3AF464DA5B8B}" type="presOf" srcId="{FD0F200E-F72A-4190-AB19-BB64F2E3AADC}" destId="{B4B571A8-021C-4CD3-BFD9-E8F058BA3E22}" srcOrd="0" destOrd="0" presId="urn:microsoft.com/office/officeart/2005/8/layout/vList2"/>
    <dgm:cxn modelId="{99AA6E7D-0EDF-4267-A450-4AFB91849C34}" srcId="{4EAF7771-1465-457B-9A77-640CD34101F6}" destId="{FD0F200E-F72A-4190-AB19-BB64F2E3AADC}" srcOrd="2" destOrd="0" parTransId="{A72FD098-C1A5-440D-B9F9-735056F7745B}" sibTransId="{A8B3373D-58EC-4E6D-9360-ED317535A8B0}"/>
    <dgm:cxn modelId="{C7D1F47D-F178-4FC0-8CD4-7B5FF4CD7E00}" srcId="{FD0F200E-F72A-4190-AB19-BB64F2E3AADC}" destId="{24727094-D160-4CC3-B93C-5E2C968AFF39}" srcOrd="1" destOrd="0" parTransId="{1B52DC84-9EF8-400F-B0F9-9A6A7D4D6D3C}" sibTransId="{B01D95BE-A04D-4F5E-AC77-C3D5CDAD01CB}"/>
    <dgm:cxn modelId="{C8684099-6C1D-408C-80D4-B05A34545270}" srcId="{5583AB04-1B15-4FCD-B691-302094A1EC95}" destId="{9DF8B669-DBE9-4212-8FAD-99AFA4CD04AB}" srcOrd="0" destOrd="0" parTransId="{D4A7E6A1-9ED6-4980-A47B-8145149E3C1F}" sibTransId="{9312DF57-13A3-4DCD-98A2-C6ACF5F856A2}"/>
    <dgm:cxn modelId="{8A51EFBA-C3D8-4453-BACA-35AC554DC954}" type="presOf" srcId="{521F3003-4594-4BC5-A3EE-E7339A43D23D}" destId="{1F9F3652-6083-4251-AC5F-0828C9C9E20C}" srcOrd="0" destOrd="0" presId="urn:microsoft.com/office/officeart/2005/8/layout/vList2"/>
    <dgm:cxn modelId="{BC7C7BBD-59BB-47EE-8DDF-07D099DD7F34}" srcId="{FD0F200E-F72A-4190-AB19-BB64F2E3AADC}" destId="{DFB9DBEA-D592-4BBB-AACE-D9E9A805C1A5}" srcOrd="0" destOrd="0" parTransId="{FC9EAB92-FC72-4057-85EA-171D3332894D}" sibTransId="{8CE2D582-10EB-4A22-8C05-B4436ED9CEC0}"/>
    <dgm:cxn modelId="{7C3531D1-B02C-4DC0-BC66-23FDE243FD67}" type="presOf" srcId="{5583AB04-1B15-4FCD-B691-302094A1EC95}" destId="{D5DB6C34-0E59-416A-9889-FD7112A7916E}" srcOrd="0" destOrd="0" presId="urn:microsoft.com/office/officeart/2005/8/layout/vList2"/>
    <dgm:cxn modelId="{C422F3EE-2CBD-4982-BCA4-08BF5F535F61}" type="presOf" srcId="{38B59FF9-AB42-4703-B6FF-06C54FB3C1FB}" destId="{35E72127-A77D-498A-96F8-9051C2099F59}" srcOrd="0" destOrd="0" presId="urn:microsoft.com/office/officeart/2005/8/layout/vList2"/>
    <dgm:cxn modelId="{6A5056EF-FBB0-44CE-B4A5-7A2088095AD3}" srcId="{4EAF7771-1465-457B-9A77-640CD34101F6}" destId="{38B59FF9-AB42-4703-B6FF-06C54FB3C1FB}" srcOrd="0" destOrd="0" parTransId="{F73F642A-0C5C-4842-80BA-83EA1D8F506F}" sibTransId="{160DEEB4-1819-441B-BE57-7543C7C2AB71}"/>
    <dgm:cxn modelId="{A7E517F8-1030-4523-98F5-9CEEF1541F40}" srcId="{4EAF7771-1465-457B-9A77-640CD34101F6}" destId="{521F3003-4594-4BC5-A3EE-E7339A43D23D}" srcOrd="3" destOrd="0" parTransId="{4C2122D1-5036-497C-A428-351B6BE8EA78}" sibTransId="{70041F51-577A-4DE6-ABE3-C00718D96129}"/>
    <dgm:cxn modelId="{3012CEFE-644C-4772-86F2-28DE5E161178}" type="presOf" srcId="{9DF8B669-DBE9-4212-8FAD-99AFA4CD04AB}" destId="{4E8643C7-A248-4253-A721-6249E2BD3878}" srcOrd="0" destOrd="0" presId="urn:microsoft.com/office/officeart/2005/8/layout/vList2"/>
    <dgm:cxn modelId="{781568D8-DA7C-4702-923D-7C803B975D5A}" type="presParOf" srcId="{47464A55-F2CF-40D5-AD0F-AE4B81C4D0D8}" destId="{35E72127-A77D-498A-96F8-9051C2099F59}" srcOrd="0" destOrd="0" presId="urn:microsoft.com/office/officeart/2005/8/layout/vList2"/>
    <dgm:cxn modelId="{B72241B2-FA78-4638-A084-4D3A9AFCB1C7}" type="presParOf" srcId="{47464A55-F2CF-40D5-AD0F-AE4B81C4D0D8}" destId="{8B7E193F-EDDA-470F-AB08-272FB960DF46}" srcOrd="1" destOrd="0" presId="urn:microsoft.com/office/officeart/2005/8/layout/vList2"/>
    <dgm:cxn modelId="{A360B00E-289F-4606-961B-0094FCF08A1F}" type="presParOf" srcId="{47464A55-F2CF-40D5-AD0F-AE4B81C4D0D8}" destId="{D5DB6C34-0E59-416A-9889-FD7112A7916E}" srcOrd="2" destOrd="0" presId="urn:microsoft.com/office/officeart/2005/8/layout/vList2"/>
    <dgm:cxn modelId="{ED780F1D-BD01-44EB-954F-83C97EFFD631}" type="presParOf" srcId="{47464A55-F2CF-40D5-AD0F-AE4B81C4D0D8}" destId="{4E8643C7-A248-4253-A721-6249E2BD3878}" srcOrd="3" destOrd="0" presId="urn:microsoft.com/office/officeart/2005/8/layout/vList2"/>
    <dgm:cxn modelId="{8B705EF7-2EE6-48E9-990C-93273DD0B804}" type="presParOf" srcId="{47464A55-F2CF-40D5-AD0F-AE4B81C4D0D8}" destId="{B4B571A8-021C-4CD3-BFD9-E8F058BA3E22}" srcOrd="4" destOrd="0" presId="urn:microsoft.com/office/officeart/2005/8/layout/vList2"/>
    <dgm:cxn modelId="{6C08971A-BF8E-433E-9F4E-A6F2D4ECAE27}" type="presParOf" srcId="{47464A55-F2CF-40D5-AD0F-AE4B81C4D0D8}" destId="{DEEF7D1D-5B51-4F70-87CB-D96D0B849293}" srcOrd="5" destOrd="0" presId="urn:microsoft.com/office/officeart/2005/8/layout/vList2"/>
    <dgm:cxn modelId="{4C2164FB-1F5C-4007-9B66-017445BCC108}" type="presParOf" srcId="{47464A55-F2CF-40D5-AD0F-AE4B81C4D0D8}" destId="{1F9F3652-6083-4251-AC5F-0828C9C9E20C}" srcOrd="6" destOrd="0" presId="urn:microsoft.com/office/officeart/2005/8/layout/vList2"/>
    <dgm:cxn modelId="{CD060627-4032-43D4-AFC6-AC198B61161E}" type="presParOf" srcId="{47464A55-F2CF-40D5-AD0F-AE4B81C4D0D8}" destId="{5ACB6293-D272-437D-8E6E-5C4CC6C5AB36}" srcOrd="7" destOrd="0" presId="urn:microsoft.com/office/officeart/2005/8/layout/vList2"/>
    <dgm:cxn modelId="{E8053D6C-BA0D-4BB7-8D68-5F2F0ED00178}" type="presParOf" srcId="{47464A55-F2CF-40D5-AD0F-AE4B81C4D0D8}" destId="{4E0F7CDF-7410-4067-9149-0191BC890D0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AF7771-1465-457B-9A77-640CD34101F6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38B59FF9-AB42-4703-B6FF-06C54FB3C1FB}">
      <dgm:prSet phldrT="[Text]"/>
      <dgm:spPr/>
      <dgm:t>
        <a:bodyPr/>
        <a:lstStyle/>
        <a:p>
          <a:r>
            <a:rPr lang="en-GB" dirty="0"/>
            <a:t>Explain what lifespan perspective is </a:t>
          </a:r>
        </a:p>
      </dgm:t>
    </dgm:pt>
    <dgm:pt modelId="{F73F642A-0C5C-4842-80BA-83EA1D8F506F}" type="parTrans" cxnId="{6A5056EF-FBB0-44CE-B4A5-7A2088095AD3}">
      <dgm:prSet/>
      <dgm:spPr/>
      <dgm:t>
        <a:bodyPr/>
        <a:lstStyle/>
        <a:p>
          <a:endParaRPr lang="en-GB"/>
        </a:p>
      </dgm:t>
    </dgm:pt>
    <dgm:pt modelId="{160DEEB4-1819-441B-BE57-7543C7C2AB71}" type="sibTrans" cxnId="{6A5056EF-FBB0-44CE-B4A5-7A2088095AD3}">
      <dgm:prSet/>
      <dgm:spPr/>
      <dgm:t>
        <a:bodyPr/>
        <a:lstStyle/>
        <a:p>
          <a:endParaRPr lang="en-GB"/>
        </a:p>
      </dgm:t>
    </dgm:pt>
    <dgm:pt modelId="{5583AB04-1B15-4FCD-B691-302094A1EC95}">
      <dgm:prSet phldrT="[Text]"/>
      <dgm:spPr/>
      <dgm:t>
        <a:bodyPr/>
        <a:lstStyle/>
        <a:p>
          <a:pPr rtl="0"/>
          <a:r>
            <a:rPr lang="en-GB" dirty="0"/>
            <a:t>Discuss the features of older adults’ physical, cognitive, social and emotional development</a:t>
          </a:r>
        </a:p>
      </dgm:t>
    </dgm:pt>
    <dgm:pt modelId="{39417A25-1B31-4234-9BC3-066F7B5BAFC3}" type="parTrans" cxnId="{4E38F466-EB24-458B-B868-76E2DC87233A}">
      <dgm:prSet/>
      <dgm:spPr/>
      <dgm:t>
        <a:bodyPr/>
        <a:lstStyle/>
        <a:p>
          <a:endParaRPr lang="en-GB"/>
        </a:p>
      </dgm:t>
    </dgm:pt>
    <dgm:pt modelId="{CB9F9A1A-0496-4515-B92F-0F1EE7C8DFC2}" type="sibTrans" cxnId="{4E38F466-EB24-458B-B868-76E2DC87233A}">
      <dgm:prSet/>
      <dgm:spPr/>
      <dgm:t>
        <a:bodyPr/>
        <a:lstStyle/>
        <a:p>
          <a:endParaRPr lang="en-GB"/>
        </a:p>
      </dgm:t>
    </dgm:pt>
    <dgm:pt modelId="{FD0F200E-F72A-4190-AB19-BB64F2E3AADC}">
      <dgm:prSet phldrT="[Text]"/>
      <dgm:spPr/>
      <dgm:t>
        <a:bodyPr/>
        <a:lstStyle/>
        <a:p>
          <a:r>
            <a:rPr lang="en-GB" dirty="0"/>
            <a:t>Present one lifespan psychological theory (Erikson) and discuss its importance </a:t>
          </a:r>
        </a:p>
      </dgm:t>
    </dgm:pt>
    <dgm:pt modelId="{A72FD098-C1A5-440D-B9F9-735056F7745B}" type="parTrans" cxnId="{99AA6E7D-0EDF-4267-A450-4AFB91849C34}">
      <dgm:prSet/>
      <dgm:spPr/>
      <dgm:t>
        <a:bodyPr/>
        <a:lstStyle/>
        <a:p>
          <a:endParaRPr lang="en-GB"/>
        </a:p>
      </dgm:t>
    </dgm:pt>
    <dgm:pt modelId="{A8B3373D-58EC-4E6D-9360-ED317535A8B0}" type="sibTrans" cxnId="{99AA6E7D-0EDF-4267-A450-4AFB91849C34}">
      <dgm:prSet/>
      <dgm:spPr/>
      <dgm:t>
        <a:bodyPr/>
        <a:lstStyle/>
        <a:p>
          <a:endParaRPr lang="en-GB"/>
        </a:p>
      </dgm:t>
    </dgm:pt>
    <dgm:pt modelId="{521F3003-4594-4BC5-A3EE-E7339A43D23D}">
      <dgm:prSet phldrT="[Text]"/>
      <dgm:spPr/>
      <dgm:t>
        <a:bodyPr/>
        <a:lstStyle/>
        <a:p>
          <a:r>
            <a:rPr lang="en-GB" dirty="0"/>
            <a:t>Relate your chosen lifespan psychological theory to the older adults’ physical, cognitive, social and emotional development </a:t>
          </a:r>
        </a:p>
      </dgm:t>
    </dgm:pt>
    <dgm:pt modelId="{4C2122D1-5036-497C-A428-351B6BE8EA78}" type="parTrans" cxnId="{A7E517F8-1030-4523-98F5-9CEEF1541F40}">
      <dgm:prSet/>
      <dgm:spPr/>
      <dgm:t>
        <a:bodyPr/>
        <a:lstStyle/>
        <a:p>
          <a:endParaRPr lang="en-GB"/>
        </a:p>
      </dgm:t>
    </dgm:pt>
    <dgm:pt modelId="{70041F51-577A-4DE6-ABE3-C00718D96129}" type="sibTrans" cxnId="{A7E517F8-1030-4523-98F5-9CEEF1541F40}">
      <dgm:prSet/>
      <dgm:spPr/>
      <dgm:t>
        <a:bodyPr/>
        <a:lstStyle/>
        <a:p>
          <a:endParaRPr lang="en-GB"/>
        </a:p>
      </dgm:t>
    </dgm:pt>
    <dgm:pt modelId="{95A9CAE4-558B-4D38-B025-3CB4235661B7}">
      <dgm:prSet phldrT="[Text]"/>
      <dgm:spPr/>
      <dgm:t>
        <a:bodyPr/>
        <a:lstStyle/>
        <a:p>
          <a:r>
            <a:rPr lang="en-GB" dirty="0"/>
            <a:t>From your application and evaluation, tell us how the lifespan perspective helps us understand ourself and others better  </a:t>
          </a:r>
        </a:p>
      </dgm:t>
    </dgm:pt>
    <dgm:pt modelId="{464DB08B-281D-420B-B50B-CF4A7412A4C5}" type="parTrans" cxnId="{28927530-358D-49C1-BCFF-16718DCCD51D}">
      <dgm:prSet/>
      <dgm:spPr/>
      <dgm:t>
        <a:bodyPr/>
        <a:lstStyle/>
        <a:p>
          <a:endParaRPr lang="en-GB"/>
        </a:p>
      </dgm:t>
    </dgm:pt>
    <dgm:pt modelId="{03FB48FA-6405-4D90-A5F2-4314337FA1F3}" type="sibTrans" cxnId="{28927530-358D-49C1-BCFF-16718DCCD51D}">
      <dgm:prSet/>
      <dgm:spPr/>
      <dgm:t>
        <a:bodyPr/>
        <a:lstStyle/>
        <a:p>
          <a:endParaRPr lang="en-GB"/>
        </a:p>
      </dgm:t>
    </dgm:pt>
    <dgm:pt modelId="{80EA1C2A-2078-4E47-8504-CC92DB31A5FE}">
      <dgm:prSet phldrT="[Text]"/>
      <dgm:spPr/>
      <dgm:t>
        <a:bodyPr/>
        <a:lstStyle/>
        <a:p>
          <a:r>
            <a:rPr lang="en-GB" dirty="0"/>
            <a:t>Tell us how useful your chosen lifespan psychological theory is when applying to the 4 areas in older adults </a:t>
          </a:r>
        </a:p>
      </dgm:t>
    </dgm:pt>
    <dgm:pt modelId="{B2725732-528E-459D-B49C-E4E3A6A39033}" type="parTrans" cxnId="{CC5BE44E-0BA9-475A-85F1-371EF24041E4}">
      <dgm:prSet/>
      <dgm:spPr/>
      <dgm:t>
        <a:bodyPr/>
        <a:lstStyle/>
        <a:p>
          <a:endParaRPr lang="en-GB"/>
        </a:p>
      </dgm:t>
    </dgm:pt>
    <dgm:pt modelId="{6CD8FE3F-76C5-420C-A7FA-B05182113B03}" type="sibTrans" cxnId="{CC5BE44E-0BA9-475A-85F1-371EF24041E4}">
      <dgm:prSet/>
      <dgm:spPr/>
      <dgm:t>
        <a:bodyPr/>
        <a:lstStyle/>
        <a:p>
          <a:endParaRPr lang="en-GB"/>
        </a:p>
      </dgm:t>
    </dgm:pt>
    <dgm:pt modelId="{5482EF52-B0BB-40DF-A3E8-432CA9AFC746}" type="pres">
      <dgm:prSet presAssocID="{4EAF7771-1465-457B-9A77-640CD34101F6}" presName="linear" presStyleCnt="0">
        <dgm:presLayoutVars>
          <dgm:animLvl val="lvl"/>
          <dgm:resizeHandles val="exact"/>
        </dgm:presLayoutVars>
      </dgm:prSet>
      <dgm:spPr/>
    </dgm:pt>
    <dgm:pt modelId="{432449EC-A7AF-43D0-A878-4D83C7B43CA7}" type="pres">
      <dgm:prSet presAssocID="{38B59FF9-AB42-4703-B6FF-06C54FB3C1F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F82226C-534C-4792-A274-90483C615DD0}" type="pres">
      <dgm:prSet presAssocID="{160DEEB4-1819-441B-BE57-7543C7C2AB71}" presName="spacer" presStyleCnt="0"/>
      <dgm:spPr/>
    </dgm:pt>
    <dgm:pt modelId="{818D44FC-F314-4A73-B33F-75494B8FF6A5}" type="pres">
      <dgm:prSet presAssocID="{5583AB04-1B15-4FCD-B691-302094A1EC95}" presName="parentText" presStyleLbl="node1" presStyleIdx="1" presStyleCnt="5" custScaleX="99577" custScaleY="89780">
        <dgm:presLayoutVars>
          <dgm:chMax val="0"/>
          <dgm:bulletEnabled val="1"/>
        </dgm:presLayoutVars>
      </dgm:prSet>
      <dgm:spPr/>
    </dgm:pt>
    <dgm:pt modelId="{710B8945-F9EC-45B3-B93E-EA24376FE386}" type="pres">
      <dgm:prSet presAssocID="{CB9F9A1A-0496-4515-B92F-0F1EE7C8DFC2}" presName="spacer" presStyleCnt="0"/>
      <dgm:spPr/>
    </dgm:pt>
    <dgm:pt modelId="{F2CF523E-BD2B-4828-8FD1-7CBEC0806251}" type="pres">
      <dgm:prSet presAssocID="{FD0F200E-F72A-4190-AB19-BB64F2E3AAD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5A9948D-E012-44F1-BC66-F297DCA078AD}" type="pres">
      <dgm:prSet presAssocID="{A8B3373D-58EC-4E6D-9360-ED317535A8B0}" presName="spacer" presStyleCnt="0"/>
      <dgm:spPr/>
    </dgm:pt>
    <dgm:pt modelId="{19DAA9B9-6538-4705-B5E4-DDB06E0C3E36}" type="pres">
      <dgm:prSet presAssocID="{521F3003-4594-4BC5-A3EE-E7339A43D23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E9CD234-D6E5-48B2-A6B2-C5BED6487372}" type="pres">
      <dgm:prSet presAssocID="{521F3003-4594-4BC5-A3EE-E7339A43D23D}" presName="childText" presStyleLbl="revTx" presStyleIdx="0" presStyleCnt="1">
        <dgm:presLayoutVars>
          <dgm:bulletEnabled val="1"/>
        </dgm:presLayoutVars>
      </dgm:prSet>
      <dgm:spPr/>
    </dgm:pt>
    <dgm:pt modelId="{9E4A853F-68ED-4C06-887C-7F704A1A1C4D}" type="pres">
      <dgm:prSet presAssocID="{95A9CAE4-558B-4D38-B025-3CB4235661B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3BBBD0E-1142-456C-A017-A0FEEA4478A6}" type="presOf" srcId="{FD0F200E-F72A-4190-AB19-BB64F2E3AADC}" destId="{F2CF523E-BD2B-4828-8FD1-7CBEC0806251}" srcOrd="0" destOrd="0" presId="urn:microsoft.com/office/officeart/2005/8/layout/vList2"/>
    <dgm:cxn modelId="{6978B60F-8DCD-4FEA-8C17-F7DA1DED6BC6}" type="presOf" srcId="{80EA1C2A-2078-4E47-8504-CC92DB31A5FE}" destId="{8E9CD234-D6E5-48B2-A6B2-C5BED6487372}" srcOrd="0" destOrd="0" presId="urn:microsoft.com/office/officeart/2005/8/layout/vList2"/>
    <dgm:cxn modelId="{9DB0B017-5D0C-4888-A216-5DE0A99E5FC8}" type="presOf" srcId="{38B59FF9-AB42-4703-B6FF-06C54FB3C1FB}" destId="{432449EC-A7AF-43D0-A878-4D83C7B43CA7}" srcOrd="0" destOrd="0" presId="urn:microsoft.com/office/officeart/2005/8/layout/vList2"/>
    <dgm:cxn modelId="{28927530-358D-49C1-BCFF-16718DCCD51D}" srcId="{4EAF7771-1465-457B-9A77-640CD34101F6}" destId="{95A9CAE4-558B-4D38-B025-3CB4235661B7}" srcOrd="4" destOrd="0" parTransId="{464DB08B-281D-420B-B50B-CF4A7412A4C5}" sibTransId="{03FB48FA-6405-4D90-A5F2-4314337FA1F3}"/>
    <dgm:cxn modelId="{E14A163B-CE08-4B77-AB0F-C2235AE832DF}" type="presOf" srcId="{5583AB04-1B15-4FCD-B691-302094A1EC95}" destId="{818D44FC-F314-4A73-B33F-75494B8FF6A5}" srcOrd="0" destOrd="0" presId="urn:microsoft.com/office/officeart/2005/8/layout/vList2"/>
    <dgm:cxn modelId="{DADEF43F-42BA-4126-AF81-ACCE2F8D65E2}" type="presOf" srcId="{521F3003-4594-4BC5-A3EE-E7339A43D23D}" destId="{19DAA9B9-6538-4705-B5E4-DDB06E0C3E36}" srcOrd="0" destOrd="0" presId="urn:microsoft.com/office/officeart/2005/8/layout/vList2"/>
    <dgm:cxn modelId="{4E38F466-EB24-458B-B868-76E2DC87233A}" srcId="{4EAF7771-1465-457B-9A77-640CD34101F6}" destId="{5583AB04-1B15-4FCD-B691-302094A1EC95}" srcOrd="1" destOrd="0" parTransId="{39417A25-1B31-4234-9BC3-066F7B5BAFC3}" sibTransId="{CB9F9A1A-0496-4515-B92F-0F1EE7C8DFC2}"/>
    <dgm:cxn modelId="{CC5BE44E-0BA9-475A-85F1-371EF24041E4}" srcId="{521F3003-4594-4BC5-A3EE-E7339A43D23D}" destId="{80EA1C2A-2078-4E47-8504-CC92DB31A5FE}" srcOrd="0" destOrd="0" parTransId="{B2725732-528E-459D-B49C-E4E3A6A39033}" sibTransId="{6CD8FE3F-76C5-420C-A7FA-B05182113B03}"/>
    <dgm:cxn modelId="{38D98C4F-8B36-4974-99B3-A5D3C7F99400}" type="presOf" srcId="{95A9CAE4-558B-4D38-B025-3CB4235661B7}" destId="{9E4A853F-68ED-4C06-887C-7F704A1A1C4D}" srcOrd="0" destOrd="0" presId="urn:microsoft.com/office/officeart/2005/8/layout/vList2"/>
    <dgm:cxn modelId="{99AA6E7D-0EDF-4267-A450-4AFB91849C34}" srcId="{4EAF7771-1465-457B-9A77-640CD34101F6}" destId="{FD0F200E-F72A-4190-AB19-BB64F2E3AADC}" srcOrd="2" destOrd="0" parTransId="{A72FD098-C1A5-440D-B9F9-735056F7745B}" sibTransId="{A8B3373D-58EC-4E6D-9360-ED317535A8B0}"/>
    <dgm:cxn modelId="{28B3AD88-3010-4428-AE05-17CA1D26CBD2}" type="presOf" srcId="{4EAF7771-1465-457B-9A77-640CD34101F6}" destId="{5482EF52-B0BB-40DF-A3E8-432CA9AFC746}" srcOrd="0" destOrd="0" presId="urn:microsoft.com/office/officeart/2005/8/layout/vList2"/>
    <dgm:cxn modelId="{6A5056EF-FBB0-44CE-B4A5-7A2088095AD3}" srcId="{4EAF7771-1465-457B-9A77-640CD34101F6}" destId="{38B59FF9-AB42-4703-B6FF-06C54FB3C1FB}" srcOrd="0" destOrd="0" parTransId="{F73F642A-0C5C-4842-80BA-83EA1D8F506F}" sibTransId="{160DEEB4-1819-441B-BE57-7543C7C2AB71}"/>
    <dgm:cxn modelId="{A7E517F8-1030-4523-98F5-9CEEF1541F40}" srcId="{4EAF7771-1465-457B-9A77-640CD34101F6}" destId="{521F3003-4594-4BC5-A3EE-E7339A43D23D}" srcOrd="3" destOrd="0" parTransId="{4C2122D1-5036-497C-A428-351B6BE8EA78}" sibTransId="{70041F51-577A-4DE6-ABE3-C00718D96129}"/>
    <dgm:cxn modelId="{F77553CE-AB59-4041-94E9-F1E372D67A89}" type="presParOf" srcId="{5482EF52-B0BB-40DF-A3E8-432CA9AFC746}" destId="{432449EC-A7AF-43D0-A878-4D83C7B43CA7}" srcOrd="0" destOrd="0" presId="urn:microsoft.com/office/officeart/2005/8/layout/vList2"/>
    <dgm:cxn modelId="{27DC3AE5-A049-4297-9550-3AD3851A93B7}" type="presParOf" srcId="{5482EF52-B0BB-40DF-A3E8-432CA9AFC746}" destId="{EF82226C-534C-4792-A274-90483C615DD0}" srcOrd="1" destOrd="0" presId="urn:microsoft.com/office/officeart/2005/8/layout/vList2"/>
    <dgm:cxn modelId="{1062D5B8-A517-4EA4-9EE8-4270A0B8DFE2}" type="presParOf" srcId="{5482EF52-B0BB-40DF-A3E8-432CA9AFC746}" destId="{818D44FC-F314-4A73-B33F-75494B8FF6A5}" srcOrd="2" destOrd="0" presId="urn:microsoft.com/office/officeart/2005/8/layout/vList2"/>
    <dgm:cxn modelId="{F8775448-88CE-4097-94DA-1049BA40DF5E}" type="presParOf" srcId="{5482EF52-B0BB-40DF-A3E8-432CA9AFC746}" destId="{710B8945-F9EC-45B3-B93E-EA24376FE386}" srcOrd="3" destOrd="0" presId="urn:microsoft.com/office/officeart/2005/8/layout/vList2"/>
    <dgm:cxn modelId="{7E51DBF2-81D8-43B4-AFC5-506799FAF75C}" type="presParOf" srcId="{5482EF52-B0BB-40DF-A3E8-432CA9AFC746}" destId="{F2CF523E-BD2B-4828-8FD1-7CBEC0806251}" srcOrd="4" destOrd="0" presId="urn:microsoft.com/office/officeart/2005/8/layout/vList2"/>
    <dgm:cxn modelId="{A9018DE7-A4E1-424D-A644-3B85A9246769}" type="presParOf" srcId="{5482EF52-B0BB-40DF-A3E8-432CA9AFC746}" destId="{85A9948D-E012-44F1-BC66-F297DCA078AD}" srcOrd="5" destOrd="0" presId="urn:microsoft.com/office/officeart/2005/8/layout/vList2"/>
    <dgm:cxn modelId="{3E89FEA5-10DE-4686-9F09-31AF476B22AA}" type="presParOf" srcId="{5482EF52-B0BB-40DF-A3E8-432CA9AFC746}" destId="{19DAA9B9-6538-4705-B5E4-DDB06E0C3E36}" srcOrd="6" destOrd="0" presId="urn:microsoft.com/office/officeart/2005/8/layout/vList2"/>
    <dgm:cxn modelId="{BA3F56B0-2640-4407-A0F0-FDE4D46E3CD4}" type="presParOf" srcId="{5482EF52-B0BB-40DF-A3E8-432CA9AFC746}" destId="{8E9CD234-D6E5-48B2-A6B2-C5BED6487372}" srcOrd="7" destOrd="0" presId="urn:microsoft.com/office/officeart/2005/8/layout/vList2"/>
    <dgm:cxn modelId="{D10C5C8F-B5A0-44D2-ACE6-D5B3DC2DF63A}" type="presParOf" srcId="{5482EF52-B0BB-40DF-A3E8-432CA9AFC746}" destId="{9E4A853F-68ED-4C06-887C-7F704A1A1C4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CB51D1C-B894-43BC-91B3-35EFE3F7A3A0}" type="doc">
      <dgm:prSet loTypeId="urn:microsoft.com/office/officeart/2005/8/layout/radial6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18989B73-48AC-4C99-A643-185EF1816A29}">
      <dgm:prSet phldrT="[Text]" custT="1"/>
      <dgm:spPr/>
      <dgm:t>
        <a:bodyPr/>
        <a:lstStyle/>
        <a:p>
          <a:r>
            <a:rPr lang="en-GB" sz="1600" dirty="0"/>
            <a:t>4 areas of development </a:t>
          </a:r>
        </a:p>
      </dgm:t>
    </dgm:pt>
    <dgm:pt modelId="{25C3A218-9499-4F94-BF68-AC7B388A4B65}" type="parTrans" cxnId="{2F718EDD-51C7-4466-84F6-A8D202A475A1}">
      <dgm:prSet/>
      <dgm:spPr/>
      <dgm:t>
        <a:bodyPr/>
        <a:lstStyle/>
        <a:p>
          <a:endParaRPr lang="en-GB"/>
        </a:p>
      </dgm:t>
    </dgm:pt>
    <dgm:pt modelId="{D75EEBE8-E6F2-42A6-B80D-057F0FB06472}" type="sibTrans" cxnId="{2F718EDD-51C7-4466-84F6-A8D202A475A1}">
      <dgm:prSet/>
      <dgm:spPr/>
      <dgm:t>
        <a:bodyPr/>
        <a:lstStyle/>
        <a:p>
          <a:endParaRPr lang="en-GB"/>
        </a:p>
      </dgm:t>
    </dgm:pt>
    <dgm:pt modelId="{705915BF-1812-45C4-B1FA-F9BC4084E944}">
      <dgm:prSet phldrT="[Text]" custT="1"/>
      <dgm:spPr/>
      <dgm:t>
        <a:bodyPr/>
        <a:lstStyle/>
        <a:p>
          <a:r>
            <a:rPr lang="en-GB" sz="1600" dirty="0"/>
            <a:t>Physical </a:t>
          </a:r>
        </a:p>
      </dgm:t>
    </dgm:pt>
    <dgm:pt modelId="{075BF12C-CF72-4EC7-90B7-D03E8E09129B}" type="parTrans" cxnId="{E0232781-659D-4641-B64A-BF8D43E569F0}">
      <dgm:prSet/>
      <dgm:spPr/>
      <dgm:t>
        <a:bodyPr/>
        <a:lstStyle/>
        <a:p>
          <a:endParaRPr lang="en-GB"/>
        </a:p>
      </dgm:t>
    </dgm:pt>
    <dgm:pt modelId="{AF7CD682-8D2D-41B5-9DC4-B6B78D835084}" type="sibTrans" cxnId="{E0232781-659D-4641-B64A-BF8D43E569F0}">
      <dgm:prSet/>
      <dgm:spPr/>
      <dgm:t>
        <a:bodyPr/>
        <a:lstStyle/>
        <a:p>
          <a:endParaRPr lang="en-GB"/>
        </a:p>
      </dgm:t>
    </dgm:pt>
    <dgm:pt modelId="{6B21EE74-4854-4475-BC64-EA12D044E3DA}">
      <dgm:prSet phldrT="[Text]" custT="1"/>
      <dgm:spPr/>
      <dgm:t>
        <a:bodyPr/>
        <a:lstStyle/>
        <a:p>
          <a:r>
            <a:rPr lang="en-GB" sz="1600" dirty="0"/>
            <a:t>Cognitive</a:t>
          </a:r>
          <a:r>
            <a:rPr lang="en-GB" sz="2400" dirty="0"/>
            <a:t> </a:t>
          </a:r>
        </a:p>
      </dgm:t>
    </dgm:pt>
    <dgm:pt modelId="{9F02FEEC-BB03-4A9B-AA17-1608B4890124}" type="parTrans" cxnId="{CF12E291-C904-46CA-B591-81E9A8E41317}">
      <dgm:prSet/>
      <dgm:spPr/>
      <dgm:t>
        <a:bodyPr/>
        <a:lstStyle/>
        <a:p>
          <a:endParaRPr lang="en-GB"/>
        </a:p>
      </dgm:t>
    </dgm:pt>
    <dgm:pt modelId="{516A5186-920E-4FA1-AA3A-76C3DF610A79}" type="sibTrans" cxnId="{CF12E291-C904-46CA-B591-81E9A8E41317}">
      <dgm:prSet/>
      <dgm:spPr/>
      <dgm:t>
        <a:bodyPr/>
        <a:lstStyle/>
        <a:p>
          <a:endParaRPr lang="en-GB"/>
        </a:p>
      </dgm:t>
    </dgm:pt>
    <dgm:pt modelId="{075AEBCA-5D51-472E-93FA-98450B87EBA9}">
      <dgm:prSet phldrT="[Text]" custT="1"/>
      <dgm:spPr/>
      <dgm:t>
        <a:bodyPr/>
        <a:lstStyle/>
        <a:p>
          <a:r>
            <a:rPr lang="en-GB" sz="1600" dirty="0"/>
            <a:t>Social </a:t>
          </a:r>
        </a:p>
      </dgm:t>
    </dgm:pt>
    <dgm:pt modelId="{85EE719E-8794-44B7-950F-2016654E4828}" type="parTrans" cxnId="{C404C0D6-35E7-4CD5-97EA-2A6C89445C61}">
      <dgm:prSet/>
      <dgm:spPr/>
      <dgm:t>
        <a:bodyPr/>
        <a:lstStyle/>
        <a:p>
          <a:endParaRPr lang="en-GB"/>
        </a:p>
      </dgm:t>
    </dgm:pt>
    <dgm:pt modelId="{5C5CA7DC-9B0B-49B5-9612-89D9C841380E}" type="sibTrans" cxnId="{C404C0D6-35E7-4CD5-97EA-2A6C89445C61}">
      <dgm:prSet/>
      <dgm:spPr/>
      <dgm:t>
        <a:bodyPr/>
        <a:lstStyle/>
        <a:p>
          <a:endParaRPr lang="en-GB"/>
        </a:p>
      </dgm:t>
    </dgm:pt>
    <dgm:pt modelId="{8C917ABF-E0E0-471E-AAE2-661BB63EA0C0}">
      <dgm:prSet phldrT="[Text]" custT="1"/>
      <dgm:spPr/>
      <dgm:t>
        <a:bodyPr/>
        <a:lstStyle/>
        <a:p>
          <a:r>
            <a:rPr lang="en-GB" sz="1400" dirty="0"/>
            <a:t>Emotional </a:t>
          </a:r>
        </a:p>
      </dgm:t>
    </dgm:pt>
    <dgm:pt modelId="{3E844C86-E79A-4007-B9DF-96B25CFB46E9}" type="parTrans" cxnId="{A6AEAFBE-C715-4A88-8C65-A98899BE96FE}">
      <dgm:prSet/>
      <dgm:spPr/>
      <dgm:t>
        <a:bodyPr/>
        <a:lstStyle/>
        <a:p>
          <a:endParaRPr lang="en-GB"/>
        </a:p>
      </dgm:t>
    </dgm:pt>
    <dgm:pt modelId="{D4084BB4-00C5-433C-814C-4E1D4D18EC51}" type="sibTrans" cxnId="{A6AEAFBE-C715-4A88-8C65-A98899BE96FE}">
      <dgm:prSet/>
      <dgm:spPr/>
      <dgm:t>
        <a:bodyPr/>
        <a:lstStyle/>
        <a:p>
          <a:endParaRPr lang="en-GB"/>
        </a:p>
      </dgm:t>
    </dgm:pt>
    <dgm:pt modelId="{F95B071E-CFC7-4F0E-8527-1A0451A243DF}" type="pres">
      <dgm:prSet presAssocID="{0CB51D1C-B894-43BC-91B3-35EFE3F7A3A0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E3C8BAB-2D5B-4B24-A6F1-87C06EB00511}" type="pres">
      <dgm:prSet presAssocID="{18989B73-48AC-4C99-A643-185EF1816A29}" presName="centerShape" presStyleLbl="node0" presStyleIdx="0" presStyleCnt="1"/>
      <dgm:spPr/>
    </dgm:pt>
    <dgm:pt modelId="{ED68F00E-FC7D-46F3-8380-E00A67C55DD1}" type="pres">
      <dgm:prSet presAssocID="{705915BF-1812-45C4-B1FA-F9BC4084E944}" presName="node" presStyleLbl="node1" presStyleIdx="0" presStyleCnt="4">
        <dgm:presLayoutVars>
          <dgm:bulletEnabled val="1"/>
        </dgm:presLayoutVars>
      </dgm:prSet>
      <dgm:spPr/>
    </dgm:pt>
    <dgm:pt modelId="{7154FB49-B990-4A24-A6DC-3E198B79E2B7}" type="pres">
      <dgm:prSet presAssocID="{705915BF-1812-45C4-B1FA-F9BC4084E944}" presName="dummy" presStyleCnt="0"/>
      <dgm:spPr/>
    </dgm:pt>
    <dgm:pt modelId="{905E509A-7678-492C-BD30-3AAE3FEE5A3C}" type="pres">
      <dgm:prSet presAssocID="{AF7CD682-8D2D-41B5-9DC4-B6B78D835084}" presName="sibTrans" presStyleLbl="sibTrans2D1" presStyleIdx="0" presStyleCnt="4"/>
      <dgm:spPr/>
    </dgm:pt>
    <dgm:pt modelId="{DBEACADD-F0F6-43E7-8AE5-962BC9100EEB}" type="pres">
      <dgm:prSet presAssocID="{6B21EE74-4854-4475-BC64-EA12D044E3DA}" presName="node" presStyleLbl="node1" presStyleIdx="1" presStyleCnt="4">
        <dgm:presLayoutVars>
          <dgm:bulletEnabled val="1"/>
        </dgm:presLayoutVars>
      </dgm:prSet>
      <dgm:spPr/>
    </dgm:pt>
    <dgm:pt modelId="{4804F675-9578-404E-A879-82AA8ED54FD2}" type="pres">
      <dgm:prSet presAssocID="{6B21EE74-4854-4475-BC64-EA12D044E3DA}" presName="dummy" presStyleCnt="0"/>
      <dgm:spPr/>
    </dgm:pt>
    <dgm:pt modelId="{76A62130-8DA1-4D40-9446-64BC270705A9}" type="pres">
      <dgm:prSet presAssocID="{516A5186-920E-4FA1-AA3A-76C3DF610A79}" presName="sibTrans" presStyleLbl="sibTrans2D1" presStyleIdx="1" presStyleCnt="4"/>
      <dgm:spPr/>
    </dgm:pt>
    <dgm:pt modelId="{25F25362-9F32-45B6-BDFC-F94655F4FC6F}" type="pres">
      <dgm:prSet presAssocID="{075AEBCA-5D51-472E-93FA-98450B87EBA9}" presName="node" presStyleLbl="node1" presStyleIdx="2" presStyleCnt="4">
        <dgm:presLayoutVars>
          <dgm:bulletEnabled val="1"/>
        </dgm:presLayoutVars>
      </dgm:prSet>
      <dgm:spPr/>
    </dgm:pt>
    <dgm:pt modelId="{E60283B9-0B40-483F-B217-6C02AB9303A2}" type="pres">
      <dgm:prSet presAssocID="{075AEBCA-5D51-472E-93FA-98450B87EBA9}" presName="dummy" presStyleCnt="0"/>
      <dgm:spPr/>
    </dgm:pt>
    <dgm:pt modelId="{CA9E1AFF-A96B-4D5E-AC32-C48F28CD886D}" type="pres">
      <dgm:prSet presAssocID="{5C5CA7DC-9B0B-49B5-9612-89D9C841380E}" presName="sibTrans" presStyleLbl="sibTrans2D1" presStyleIdx="2" presStyleCnt="4"/>
      <dgm:spPr/>
    </dgm:pt>
    <dgm:pt modelId="{35C00416-C9BF-41B0-A66C-DA0BC3E3C285}" type="pres">
      <dgm:prSet presAssocID="{8C917ABF-E0E0-471E-AAE2-661BB63EA0C0}" presName="node" presStyleLbl="node1" presStyleIdx="3" presStyleCnt="4">
        <dgm:presLayoutVars>
          <dgm:bulletEnabled val="1"/>
        </dgm:presLayoutVars>
      </dgm:prSet>
      <dgm:spPr/>
    </dgm:pt>
    <dgm:pt modelId="{C8BB9F5F-5301-40B2-B684-88650B78B59E}" type="pres">
      <dgm:prSet presAssocID="{8C917ABF-E0E0-471E-AAE2-661BB63EA0C0}" presName="dummy" presStyleCnt="0"/>
      <dgm:spPr/>
    </dgm:pt>
    <dgm:pt modelId="{4D1E049C-5BF6-45FC-BBC1-1CB5DB2CCC5E}" type="pres">
      <dgm:prSet presAssocID="{D4084BB4-00C5-433C-814C-4E1D4D18EC51}" presName="sibTrans" presStyleLbl="sibTrans2D1" presStyleIdx="3" presStyleCnt="4"/>
      <dgm:spPr/>
    </dgm:pt>
  </dgm:ptLst>
  <dgm:cxnLst>
    <dgm:cxn modelId="{6FFCCA18-2F4F-4819-B361-1111BFE2EE4F}" type="presOf" srcId="{18989B73-48AC-4C99-A643-185EF1816A29}" destId="{8E3C8BAB-2D5B-4B24-A6F1-87C06EB00511}" srcOrd="0" destOrd="0" presId="urn:microsoft.com/office/officeart/2005/8/layout/radial6"/>
    <dgm:cxn modelId="{AD5B9327-E68A-4EE5-B409-5B19F3EF5F74}" type="presOf" srcId="{AF7CD682-8D2D-41B5-9DC4-B6B78D835084}" destId="{905E509A-7678-492C-BD30-3AAE3FEE5A3C}" srcOrd="0" destOrd="0" presId="urn:microsoft.com/office/officeart/2005/8/layout/radial6"/>
    <dgm:cxn modelId="{30600A31-3E3E-471F-9633-89C131DF2D26}" type="presOf" srcId="{6B21EE74-4854-4475-BC64-EA12D044E3DA}" destId="{DBEACADD-F0F6-43E7-8AE5-962BC9100EEB}" srcOrd="0" destOrd="0" presId="urn:microsoft.com/office/officeart/2005/8/layout/radial6"/>
    <dgm:cxn modelId="{40F3C134-AA37-4E6F-8559-3BD75517F7ED}" type="presOf" srcId="{0CB51D1C-B894-43BC-91B3-35EFE3F7A3A0}" destId="{F95B071E-CFC7-4F0E-8527-1A0451A243DF}" srcOrd="0" destOrd="0" presId="urn:microsoft.com/office/officeart/2005/8/layout/radial6"/>
    <dgm:cxn modelId="{DC1FDE35-44F7-4016-8B3C-73CDD25EEAAE}" type="presOf" srcId="{D4084BB4-00C5-433C-814C-4E1D4D18EC51}" destId="{4D1E049C-5BF6-45FC-BBC1-1CB5DB2CCC5E}" srcOrd="0" destOrd="0" presId="urn:microsoft.com/office/officeart/2005/8/layout/radial6"/>
    <dgm:cxn modelId="{67B34B6A-3B76-4578-A96C-AAF23B9CE363}" type="presOf" srcId="{516A5186-920E-4FA1-AA3A-76C3DF610A79}" destId="{76A62130-8DA1-4D40-9446-64BC270705A9}" srcOrd="0" destOrd="0" presId="urn:microsoft.com/office/officeart/2005/8/layout/radial6"/>
    <dgm:cxn modelId="{E0232781-659D-4641-B64A-BF8D43E569F0}" srcId="{18989B73-48AC-4C99-A643-185EF1816A29}" destId="{705915BF-1812-45C4-B1FA-F9BC4084E944}" srcOrd="0" destOrd="0" parTransId="{075BF12C-CF72-4EC7-90B7-D03E8E09129B}" sibTransId="{AF7CD682-8D2D-41B5-9DC4-B6B78D835084}"/>
    <dgm:cxn modelId="{829CB38E-BA60-4523-91E8-2920BD3C1C79}" type="presOf" srcId="{5C5CA7DC-9B0B-49B5-9612-89D9C841380E}" destId="{CA9E1AFF-A96B-4D5E-AC32-C48F28CD886D}" srcOrd="0" destOrd="0" presId="urn:microsoft.com/office/officeart/2005/8/layout/radial6"/>
    <dgm:cxn modelId="{CF12E291-C904-46CA-B591-81E9A8E41317}" srcId="{18989B73-48AC-4C99-A643-185EF1816A29}" destId="{6B21EE74-4854-4475-BC64-EA12D044E3DA}" srcOrd="1" destOrd="0" parTransId="{9F02FEEC-BB03-4A9B-AA17-1608B4890124}" sibTransId="{516A5186-920E-4FA1-AA3A-76C3DF610A79}"/>
    <dgm:cxn modelId="{0B34F1A4-8B1F-46C2-BEE6-29E2EE1F1573}" type="presOf" srcId="{8C917ABF-E0E0-471E-AAE2-661BB63EA0C0}" destId="{35C00416-C9BF-41B0-A66C-DA0BC3E3C285}" srcOrd="0" destOrd="0" presId="urn:microsoft.com/office/officeart/2005/8/layout/radial6"/>
    <dgm:cxn modelId="{A6AEAFBE-C715-4A88-8C65-A98899BE96FE}" srcId="{18989B73-48AC-4C99-A643-185EF1816A29}" destId="{8C917ABF-E0E0-471E-AAE2-661BB63EA0C0}" srcOrd="3" destOrd="0" parTransId="{3E844C86-E79A-4007-B9DF-96B25CFB46E9}" sibTransId="{D4084BB4-00C5-433C-814C-4E1D4D18EC51}"/>
    <dgm:cxn modelId="{1ACCEDCA-431F-4C42-91EF-577179C96B63}" type="presOf" srcId="{075AEBCA-5D51-472E-93FA-98450B87EBA9}" destId="{25F25362-9F32-45B6-BDFC-F94655F4FC6F}" srcOrd="0" destOrd="0" presId="urn:microsoft.com/office/officeart/2005/8/layout/radial6"/>
    <dgm:cxn modelId="{C404C0D6-35E7-4CD5-97EA-2A6C89445C61}" srcId="{18989B73-48AC-4C99-A643-185EF1816A29}" destId="{075AEBCA-5D51-472E-93FA-98450B87EBA9}" srcOrd="2" destOrd="0" parTransId="{85EE719E-8794-44B7-950F-2016654E4828}" sibTransId="{5C5CA7DC-9B0B-49B5-9612-89D9C841380E}"/>
    <dgm:cxn modelId="{2F718EDD-51C7-4466-84F6-A8D202A475A1}" srcId="{0CB51D1C-B894-43BC-91B3-35EFE3F7A3A0}" destId="{18989B73-48AC-4C99-A643-185EF1816A29}" srcOrd="0" destOrd="0" parTransId="{25C3A218-9499-4F94-BF68-AC7B388A4B65}" sibTransId="{D75EEBE8-E6F2-42A6-B80D-057F0FB06472}"/>
    <dgm:cxn modelId="{E5E875E6-E953-40A3-B091-9C7A4AB36F5A}" type="presOf" srcId="{705915BF-1812-45C4-B1FA-F9BC4084E944}" destId="{ED68F00E-FC7D-46F3-8380-E00A67C55DD1}" srcOrd="0" destOrd="0" presId="urn:microsoft.com/office/officeart/2005/8/layout/radial6"/>
    <dgm:cxn modelId="{E518077B-B2A0-47E3-B82B-94FDE6A3066E}" type="presParOf" srcId="{F95B071E-CFC7-4F0E-8527-1A0451A243DF}" destId="{8E3C8BAB-2D5B-4B24-A6F1-87C06EB00511}" srcOrd="0" destOrd="0" presId="urn:microsoft.com/office/officeart/2005/8/layout/radial6"/>
    <dgm:cxn modelId="{55A63712-395F-440D-8956-8C6D886B0BCF}" type="presParOf" srcId="{F95B071E-CFC7-4F0E-8527-1A0451A243DF}" destId="{ED68F00E-FC7D-46F3-8380-E00A67C55DD1}" srcOrd="1" destOrd="0" presId="urn:microsoft.com/office/officeart/2005/8/layout/radial6"/>
    <dgm:cxn modelId="{958B9295-3420-414C-92CB-62483AC253DC}" type="presParOf" srcId="{F95B071E-CFC7-4F0E-8527-1A0451A243DF}" destId="{7154FB49-B990-4A24-A6DC-3E198B79E2B7}" srcOrd="2" destOrd="0" presId="urn:microsoft.com/office/officeart/2005/8/layout/radial6"/>
    <dgm:cxn modelId="{B5B1435D-7806-4809-84C5-CDDFD90E7CF6}" type="presParOf" srcId="{F95B071E-CFC7-4F0E-8527-1A0451A243DF}" destId="{905E509A-7678-492C-BD30-3AAE3FEE5A3C}" srcOrd="3" destOrd="0" presId="urn:microsoft.com/office/officeart/2005/8/layout/radial6"/>
    <dgm:cxn modelId="{0D7161DD-A03B-4B13-9FE6-D6745B04FB0E}" type="presParOf" srcId="{F95B071E-CFC7-4F0E-8527-1A0451A243DF}" destId="{DBEACADD-F0F6-43E7-8AE5-962BC9100EEB}" srcOrd="4" destOrd="0" presId="urn:microsoft.com/office/officeart/2005/8/layout/radial6"/>
    <dgm:cxn modelId="{C000DBB1-72A1-427D-98A5-18BC5E218A76}" type="presParOf" srcId="{F95B071E-CFC7-4F0E-8527-1A0451A243DF}" destId="{4804F675-9578-404E-A879-82AA8ED54FD2}" srcOrd="5" destOrd="0" presId="urn:microsoft.com/office/officeart/2005/8/layout/radial6"/>
    <dgm:cxn modelId="{AA1B90DB-E926-4C3D-82CB-477DA45F93AD}" type="presParOf" srcId="{F95B071E-CFC7-4F0E-8527-1A0451A243DF}" destId="{76A62130-8DA1-4D40-9446-64BC270705A9}" srcOrd="6" destOrd="0" presId="urn:microsoft.com/office/officeart/2005/8/layout/radial6"/>
    <dgm:cxn modelId="{E11757BE-D8DF-4969-8BA1-D2C3939181A9}" type="presParOf" srcId="{F95B071E-CFC7-4F0E-8527-1A0451A243DF}" destId="{25F25362-9F32-45B6-BDFC-F94655F4FC6F}" srcOrd="7" destOrd="0" presId="urn:microsoft.com/office/officeart/2005/8/layout/radial6"/>
    <dgm:cxn modelId="{ACD8448B-9526-4D2F-B686-E35501470A72}" type="presParOf" srcId="{F95B071E-CFC7-4F0E-8527-1A0451A243DF}" destId="{E60283B9-0B40-483F-B217-6C02AB9303A2}" srcOrd="8" destOrd="0" presId="urn:microsoft.com/office/officeart/2005/8/layout/radial6"/>
    <dgm:cxn modelId="{08001293-980B-4F13-9329-88980E0078DA}" type="presParOf" srcId="{F95B071E-CFC7-4F0E-8527-1A0451A243DF}" destId="{CA9E1AFF-A96B-4D5E-AC32-C48F28CD886D}" srcOrd="9" destOrd="0" presId="urn:microsoft.com/office/officeart/2005/8/layout/radial6"/>
    <dgm:cxn modelId="{C40A4721-48B2-4C55-95E4-828C021D95B3}" type="presParOf" srcId="{F95B071E-CFC7-4F0E-8527-1A0451A243DF}" destId="{35C00416-C9BF-41B0-A66C-DA0BC3E3C285}" srcOrd="10" destOrd="0" presId="urn:microsoft.com/office/officeart/2005/8/layout/radial6"/>
    <dgm:cxn modelId="{A871FE69-C7EE-4110-B2CF-F674765BAEA2}" type="presParOf" srcId="{F95B071E-CFC7-4F0E-8527-1A0451A243DF}" destId="{C8BB9F5F-5301-40B2-B684-88650B78B59E}" srcOrd="11" destOrd="0" presId="urn:microsoft.com/office/officeart/2005/8/layout/radial6"/>
    <dgm:cxn modelId="{A7955935-2959-464A-B0D8-E0D9E9D696DF}" type="presParOf" srcId="{F95B071E-CFC7-4F0E-8527-1A0451A243DF}" destId="{4D1E049C-5BF6-45FC-BBC1-1CB5DB2CCC5E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EAF7771-1465-457B-9A77-640CD34101F6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521F3003-4594-4BC5-A3EE-E7339A43D23D}">
      <dgm:prSet phldrT="[Text]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dirty="0"/>
            <a:t>Relate your chosen lifespan psychological theory to the physical, cognitive, social and emotional development in the chosen lifespan stage</a:t>
          </a:r>
        </a:p>
      </dgm:t>
    </dgm:pt>
    <dgm:pt modelId="{4C2122D1-5036-497C-A428-351B6BE8EA78}" type="parTrans" cxnId="{A7E517F8-1030-4523-98F5-9CEEF1541F40}">
      <dgm:prSet/>
      <dgm:spPr/>
      <dgm:t>
        <a:bodyPr/>
        <a:lstStyle/>
        <a:p>
          <a:endParaRPr lang="en-GB"/>
        </a:p>
      </dgm:t>
    </dgm:pt>
    <dgm:pt modelId="{70041F51-577A-4DE6-ABE3-C00718D96129}" type="sibTrans" cxnId="{A7E517F8-1030-4523-98F5-9CEEF1541F40}">
      <dgm:prSet/>
      <dgm:spPr/>
      <dgm:t>
        <a:bodyPr/>
        <a:lstStyle/>
        <a:p>
          <a:endParaRPr lang="en-GB"/>
        </a:p>
      </dgm:t>
    </dgm:pt>
    <dgm:pt modelId="{80EA1C2A-2078-4E47-8504-CC92DB31A5FE}">
      <dgm:prSet phldrT="[Text]"/>
      <dgm:spPr/>
      <dgm:t>
        <a:bodyPr/>
        <a:lstStyle/>
        <a:p>
          <a:r>
            <a:rPr lang="en-GB" dirty="0"/>
            <a:t>Tell us how useful your chosen lifespan psychological theory is when applying to the 4 areas to the chosen lifespan stage</a:t>
          </a:r>
        </a:p>
      </dgm:t>
    </dgm:pt>
    <dgm:pt modelId="{B2725732-528E-459D-B49C-E4E3A6A39033}" type="parTrans" cxnId="{CC5BE44E-0BA9-475A-85F1-371EF24041E4}">
      <dgm:prSet/>
      <dgm:spPr/>
      <dgm:t>
        <a:bodyPr/>
        <a:lstStyle/>
        <a:p>
          <a:endParaRPr lang="en-GB"/>
        </a:p>
      </dgm:t>
    </dgm:pt>
    <dgm:pt modelId="{6CD8FE3F-76C5-420C-A7FA-B05182113B03}" type="sibTrans" cxnId="{CC5BE44E-0BA9-475A-85F1-371EF24041E4}">
      <dgm:prSet/>
      <dgm:spPr/>
      <dgm:t>
        <a:bodyPr/>
        <a:lstStyle/>
        <a:p>
          <a:endParaRPr lang="en-GB"/>
        </a:p>
      </dgm:t>
    </dgm:pt>
    <dgm:pt modelId="{5482EF52-B0BB-40DF-A3E8-432CA9AFC746}" type="pres">
      <dgm:prSet presAssocID="{4EAF7771-1465-457B-9A77-640CD34101F6}" presName="linear" presStyleCnt="0">
        <dgm:presLayoutVars>
          <dgm:animLvl val="lvl"/>
          <dgm:resizeHandles val="exact"/>
        </dgm:presLayoutVars>
      </dgm:prSet>
      <dgm:spPr/>
    </dgm:pt>
    <dgm:pt modelId="{19DAA9B9-6538-4705-B5E4-DDB06E0C3E36}" type="pres">
      <dgm:prSet presAssocID="{521F3003-4594-4BC5-A3EE-E7339A43D23D}" presName="parentText" presStyleLbl="node1" presStyleIdx="0" presStyleCnt="1" custLinFactNeighborX="-7952" custLinFactNeighborY="-31269">
        <dgm:presLayoutVars>
          <dgm:chMax val="0"/>
          <dgm:bulletEnabled val="1"/>
        </dgm:presLayoutVars>
      </dgm:prSet>
      <dgm:spPr/>
    </dgm:pt>
    <dgm:pt modelId="{8E9CD234-D6E5-48B2-A6B2-C5BED6487372}" type="pres">
      <dgm:prSet presAssocID="{521F3003-4594-4BC5-A3EE-E7339A43D23D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83A0824-8CF8-4000-A40B-CFD155A85A7E}" type="presOf" srcId="{80EA1C2A-2078-4E47-8504-CC92DB31A5FE}" destId="{8E9CD234-D6E5-48B2-A6B2-C5BED6487372}" srcOrd="0" destOrd="0" presId="urn:microsoft.com/office/officeart/2005/8/layout/vList2"/>
    <dgm:cxn modelId="{19269544-7801-407F-AB6B-F7C49361663F}" type="presOf" srcId="{4EAF7771-1465-457B-9A77-640CD34101F6}" destId="{5482EF52-B0BB-40DF-A3E8-432CA9AFC746}" srcOrd="0" destOrd="0" presId="urn:microsoft.com/office/officeart/2005/8/layout/vList2"/>
    <dgm:cxn modelId="{CC5BE44E-0BA9-475A-85F1-371EF24041E4}" srcId="{521F3003-4594-4BC5-A3EE-E7339A43D23D}" destId="{80EA1C2A-2078-4E47-8504-CC92DB31A5FE}" srcOrd="0" destOrd="0" parTransId="{B2725732-528E-459D-B49C-E4E3A6A39033}" sibTransId="{6CD8FE3F-76C5-420C-A7FA-B05182113B03}"/>
    <dgm:cxn modelId="{3EB04CF4-7BFD-4C9F-830C-D92B0AD2EC1F}" type="presOf" srcId="{521F3003-4594-4BC5-A3EE-E7339A43D23D}" destId="{19DAA9B9-6538-4705-B5E4-DDB06E0C3E36}" srcOrd="0" destOrd="0" presId="urn:microsoft.com/office/officeart/2005/8/layout/vList2"/>
    <dgm:cxn modelId="{A7E517F8-1030-4523-98F5-9CEEF1541F40}" srcId="{4EAF7771-1465-457B-9A77-640CD34101F6}" destId="{521F3003-4594-4BC5-A3EE-E7339A43D23D}" srcOrd="0" destOrd="0" parTransId="{4C2122D1-5036-497C-A428-351B6BE8EA78}" sibTransId="{70041F51-577A-4DE6-ABE3-C00718D96129}"/>
    <dgm:cxn modelId="{F367D911-E1A3-4E63-A1BE-3B2C082ED312}" type="presParOf" srcId="{5482EF52-B0BB-40DF-A3E8-432CA9AFC746}" destId="{19DAA9B9-6538-4705-B5E4-DDB06E0C3E36}" srcOrd="0" destOrd="0" presId="urn:microsoft.com/office/officeart/2005/8/layout/vList2"/>
    <dgm:cxn modelId="{A1E04928-3D97-489E-A220-CD3E7EA148D4}" type="presParOf" srcId="{5482EF52-B0BB-40DF-A3E8-432CA9AFC746}" destId="{8E9CD234-D6E5-48B2-A6B2-C5BED6487372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2F7789-0698-4CA8-954F-C01F3FC634CE}">
      <dsp:nvSpPr>
        <dsp:cNvPr id="0" name=""/>
        <dsp:cNvSpPr/>
      </dsp:nvSpPr>
      <dsp:spPr>
        <a:xfrm>
          <a:off x="0" y="0"/>
          <a:ext cx="3286125" cy="435133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Complete reading for each week  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Choose a developmental stage to focus on </a:t>
          </a:r>
          <a:endParaRPr lang="en-US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Choose a lifespan theory </a:t>
          </a:r>
          <a:endParaRPr lang="en-US" sz="1500" kern="1200" dirty="0"/>
        </a:p>
      </dsp:txBody>
      <dsp:txXfrm>
        <a:off x="0" y="1653508"/>
        <a:ext cx="3286125" cy="2610802"/>
      </dsp:txXfrm>
    </dsp:sp>
    <dsp:sp modelId="{020589F3-5351-46C5-812A-674F5AC2EEBF}">
      <dsp:nvSpPr>
        <dsp:cNvPr id="0" name=""/>
        <dsp:cNvSpPr/>
      </dsp:nvSpPr>
      <dsp:spPr>
        <a:xfrm>
          <a:off x="990361" y="435133"/>
          <a:ext cx="1305401" cy="130540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81533" y="626305"/>
        <a:ext cx="923057" cy="923057"/>
      </dsp:txXfrm>
    </dsp:sp>
    <dsp:sp modelId="{9F7CF175-4B96-4BDC-BD61-6878FFC489D8}">
      <dsp:nvSpPr>
        <dsp:cNvPr id="0" name=""/>
        <dsp:cNvSpPr/>
      </dsp:nvSpPr>
      <dsp:spPr>
        <a:xfrm>
          <a:off x="0" y="4351266"/>
          <a:ext cx="3286125" cy="72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78977A8-CA66-4737-8225-3E9C5BE2472D}">
      <dsp:nvSpPr>
        <dsp:cNvPr id="0" name=""/>
        <dsp:cNvSpPr/>
      </dsp:nvSpPr>
      <dsp:spPr>
        <a:xfrm>
          <a:off x="3614737" y="0"/>
          <a:ext cx="3286125" cy="4351338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Evaluate the lifespan theory by relating it to four areas of development during your chosen life stage: physical, cognitive, social and emotional development </a:t>
          </a:r>
          <a:endParaRPr lang="en-US" sz="1900" kern="1200" dirty="0"/>
        </a:p>
      </dsp:txBody>
      <dsp:txXfrm>
        <a:off x="3614737" y="1653508"/>
        <a:ext cx="3286125" cy="2610802"/>
      </dsp:txXfrm>
    </dsp:sp>
    <dsp:sp modelId="{2C951DF4-02D8-47E6-B7CF-81DE76D63593}">
      <dsp:nvSpPr>
        <dsp:cNvPr id="0" name=""/>
        <dsp:cNvSpPr/>
      </dsp:nvSpPr>
      <dsp:spPr>
        <a:xfrm>
          <a:off x="4605099" y="435133"/>
          <a:ext cx="1305401" cy="1305401"/>
        </a:xfrm>
        <a:prstGeom prst="ellipse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796271" y="626305"/>
        <a:ext cx="923057" cy="923057"/>
      </dsp:txXfrm>
    </dsp:sp>
    <dsp:sp modelId="{881EB742-16C5-42B5-B1C0-F11BD57B1223}">
      <dsp:nvSpPr>
        <dsp:cNvPr id="0" name=""/>
        <dsp:cNvSpPr/>
      </dsp:nvSpPr>
      <dsp:spPr>
        <a:xfrm>
          <a:off x="3614737" y="4351266"/>
          <a:ext cx="3286125" cy="72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8E3A22F-0832-4196-9B38-8E1E11735506}">
      <dsp:nvSpPr>
        <dsp:cNvPr id="0" name=""/>
        <dsp:cNvSpPr/>
      </dsp:nvSpPr>
      <dsp:spPr>
        <a:xfrm>
          <a:off x="7229475" y="0"/>
          <a:ext cx="3286125" cy="4351338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Develop an 8-minute presentation and create PowerPoint slides to accompany your talk.  </a:t>
          </a:r>
          <a:endParaRPr lang="en-US" sz="1900" kern="1200"/>
        </a:p>
      </dsp:txBody>
      <dsp:txXfrm>
        <a:off x="7229475" y="1653508"/>
        <a:ext cx="3286125" cy="2610802"/>
      </dsp:txXfrm>
    </dsp:sp>
    <dsp:sp modelId="{789D7E06-08DE-487F-829B-765DFE2618B7}">
      <dsp:nvSpPr>
        <dsp:cNvPr id="0" name=""/>
        <dsp:cNvSpPr/>
      </dsp:nvSpPr>
      <dsp:spPr>
        <a:xfrm>
          <a:off x="8219836" y="435133"/>
          <a:ext cx="1305401" cy="1305401"/>
        </a:xfrm>
        <a:prstGeom prst="ellipse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411008" y="626305"/>
        <a:ext cx="923057" cy="923057"/>
      </dsp:txXfrm>
    </dsp:sp>
    <dsp:sp modelId="{8C3AEDC0-F7C6-4DD5-A072-779A7B1B4AC2}">
      <dsp:nvSpPr>
        <dsp:cNvPr id="0" name=""/>
        <dsp:cNvSpPr/>
      </dsp:nvSpPr>
      <dsp:spPr>
        <a:xfrm>
          <a:off x="7229475" y="4351266"/>
          <a:ext cx="3286125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E72127-A77D-498A-96F8-9051C2099F59}">
      <dsp:nvSpPr>
        <dsp:cNvPr id="0" name=""/>
        <dsp:cNvSpPr/>
      </dsp:nvSpPr>
      <dsp:spPr>
        <a:xfrm>
          <a:off x="0" y="78746"/>
          <a:ext cx="10046119" cy="7985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Explain what lifespan perspective is </a:t>
          </a:r>
        </a:p>
      </dsp:txBody>
      <dsp:txXfrm>
        <a:off x="38981" y="117727"/>
        <a:ext cx="9968157" cy="720563"/>
      </dsp:txXfrm>
    </dsp:sp>
    <dsp:sp modelId="{D5DB6C34-0E59-416A-9889-FD7112A7916E}">
      <dsp:nvSpPr>
        <dsp:cNvPr id="0" name=""/>
        <dsp:cNvSpPr/>
      </dsp:nvSpPr>
      <dsp:spPr>
        <a:xfrm>
          <a:off x="0" y="934871"/>
          <a:ext cx="10046119" cy="79852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Discuss 4 areas of development in one lifespan stage</a:t>
          </a:r>
        </a:p>
      </dsp:txBody>
      <dsp:txXfrm>
        <a:off x="38981" y="973852"/>
        <a:ext cx="9968157" cy="720563"/>
      </dsp:txXfrm>
    </dsp:sp>
    <dsp:sp modelId="{4E8643C7-A248-4253-A721-6249E2BD3878}">
      <dsp:nvSpPr>
        <dsp:cNvPr id="0" name=""/>
        <dsp:cNvSpPr/>
      </dsp:nvSpPr>
      <dsp:spPr>
        <a:xfrm>
          <a:off x="0" y="1733396"/>
          <a:ext cx="10046119" cy="331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8964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Physical, cognitive, social and emotional </a:t>
          </a:r>
        </a:p>
      </dsp:txBody>
      <dsp:txXfrm>
        <a:off x="0" y="1733396"/>
        <a:ext cx="10046119" cy="331200"/>
      </dsp:txXfrm>
    </dsp:sp>
    <dsp:sp modelId="{B4B571A8-021C-4CD3-BFD9-E8F058BA3E22}">
      <dsp:nvSpPr>
        <dsp:cNvPr id="0" name=""/>
        <dsp:cNvSpPr/>
      </dsp:nvSpPr>
      <dsp:spPr>
        <a:xfrm>
          <a:off x="0" y="2064596"/>
          <a:ext cx="10046119" cy="79852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Present one lifespan psychological theory and discuss its importance </a:t>
          </a:r>
        </a:p>
      </dsp:txBody>
      <dsp:txXfrm>
        <a:off x="38981" y="2103577"/>
        <a:ext cx="9968157" cy="720563"/>
      </dsp:txXfrm>
    </dsp:sp>
    <dsp:sp modelId="{DEEF7D1D-5B51-4F70-87CB-D96D0B849293}">
      <dsp:nvSpPr>
        <dsp:cNvPr id="0" name=""/>
        <dsp:cNvSpPr/>
      </dsp:nvSpPr>
      <dsp:spPr>
        <a:xfrm>
          <a:off x="0" y="2863121"/>
          <a:ext cx="10046119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8964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What the theory is about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What are the key concepts of the theory</a:t>
          </a:r>
        </a:p>
      </dsp:txBody>
      <dsp:txXfrm>
        <a:off x="0" y="2863121"/>
        <a:ext cx="10046119" cy="548550"/>
      </dsp:txXfrm>
    </dsp:sp>
    <dsp:sp modelId="{1F9F3652-6083-4251-AC5F-0828C9C9E20C}">
      <dsp:nvSpPr>
        <dsp:cNvPr id="0" name=""/>
        <dsp:cNvSpPr/>
      </dsp:nvSpPr>
      <dsp:spPr>
        <a:xfrm>
          <a:off x="0" y="3411671"/>
          <a:ext cx="10046119" cy="7985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Relate your chosen lifespan psychological theory to the 4 areas of development </a:t>
          </a:r>
        </a:p>
      </dsp:txBody>
      <dsp:txXfrm>
        <a:off x="38981" y="3450652"/>
        <a:ext cx="9968157" cy="720563"/>
      </dsp:txXfrm>
    </dsp:sp>
    <dsp:sp modelId="{5ACB6293-D272-437D-8E6E-5C4CC6C5AB36}">
      <dsp:nvSpPr>
        <dsp:cNvPr id="0" name=""/>
        <dsp:cNvSpPr/>
      </dsp:nvSpPr>
      <dsp:spPr>
        <a:xfrm>
          <a:off x="0" y="4210196"/>
          <a:ext cx="10046119" cy="331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8964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Evaluate  your chosen lifespan psychological theory in your application </a:t>
          </a:r>
        </a:p>
      </dsp:txBody>
      <dsp:txXfrm>
        <a:off x="0" y="4210196"/>
        <a:ext cx="10046119" cy="331200"/>
      </dsp:txXfrm>
    </dsp:sp>
    <dsp:sp modelId="{4E0F7CDF-7410-4067-9149-0191BC890D04}">
      <dsp:nvSpPr>
        <dsp:cNvPr id="0" name=""/>
        <dsp:cNvSpPr/>
      </dsp:nvSpPr>
      <dsp:spPr>
        <a:xfrm>
          <a:off x="0" y="4541396"/>
          <a:ext cx="10046119" cy="79852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From your application and evaluation, tell us how the lifespan perspective helps us understand ourself and others better  </a:t>
          </a:r>
        </a:p>
      </dsp:txBody>
      <dsp:txXfrm>
        <a:off x="38981" y="4580377"/>
        <a:ext cx="9968157" cy="7205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2449EC-A7AF-43D0-A878-4D83C7B43CA7}">
      <dsp:nvSpPr>
        <dsp:cNvPr id="0" name=""/>
        <dsp:cNvSpPr/>
      </dsp:nvSpPr>
      <dsp:spPr>
        <a:xfrm>
          <a:off x="0" y="67251"/>
          <a:ext cx="11119059" cy="111793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Explain what lifespan perspective is </a:t>
          </a:r>
        </a:p>
      </dsp:txBody>
      <dsp:txXfrm>
        <a:off x="54573" y="121824"/>
        <a:ext cx="11009913" cy="1008788"/>
      </dsp:txXfrm>
    </dsp:sp>
    <dsp:sp modelId="{818D44FC-F314-4A73-B33F-75494B8FF6A5}">
      <dsp:nvSpPr>
        <dsp:cNvPr id="0" name=""/>
        <dsp:cNvSpPr/>
      </dsp:nvSpPr>
      <dsp:spPr>
        <a:xfrm>
          <a:off x="23516" y="1265826"/>
          <a:ext cx="11072026" cy="100368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Discuss the features of older adults’ physical, cognitive, social and emotional development</a:t>
          </a:r>
        </a:p>
      </dsp:txBody>
      <dsp:txXfrm>
        <a:off x="72512" y="1314822"/>
        <a:ext cx="10974034" cy="905690"/>
      </dsp:txXfrm>
    </dsp:sp>
    <dsp:sp modelId="{F2CF523E-BD2B-4828-8FD1-7CBEC0806251}">
      <dsp:nvSpPr>
        <dsp:cNvPr id="0" name=""/>
        <dsp:cNvSpPr/>
      </dsp:nvSpPr>
      <dsp:spPr>
        <a:xfrm>
          <a:off x="0" y="2350149"/>
          <a:ext cx="11119059" cy="111793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Present one lifespan psychological theory (Erikson) and discuss its importance </a:t>
          </a:r>
        </a:p>
      </dsp:txBody>
      <dsp:txXfrm>
        <a:off x="54573" y="2404722"/>
        <a:ext cx="11009913" cy="1008788"/>
      </dsp:txXfrm>
    </dsp:sp>
    <dsp:sp modelId="{19DAA9B9-6538-4705-B5E4-DDB06E0C3E36}">
      <dsp:nvSpPr>
        <dsp:cNvPr id="0" name=""/>
        <dsp:cNvSpPr/>
      </dsp:nvSpPr>
      <dsp:spPr>
        <a:xfrm>
          <a:off x="0" y="3548724"/>
          <a:ext cx="11119059" cy="111793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Relate your chosen lifespan psychological theory to the older adults’ physical, cognitive, social and emotional development </a:t>
          </a:r>
        </a:p>
      </dsp:txBody>
      <dsp:txXfrm>
        <a:off x="54573" y="3603297"/>
        <a:ext cx="11009913" cy="1008788"/>
      </dsp:txXfrm>
    </dsp:sp>
    <dsp:sp modelId="{8E9CD234-D6E5-48B2-A6B2-C5BED6487372}">
      <dsp:nvSpPr>
        <dsp:cNvPr id="0" name=""/>
        <dsp:cNvSpPr/>
      </dsp:nvSpPr>
      <dsp:spPr>
        <a:xfrm>
          <a:off x="0" y="4666659"/>
          <a:ext cx="11119059" cy="695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3030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Tell us how useful your chosen lifespan psychological theory is when applying to the 4 areas in older adults </a:t>
          </a:r>
        </a:p>
      </dsp:txBody>
      <dsp:txXfrm>
        <a:off x="0" y="4666659"/>
        <a:ext cx="11119059" cy="695520"/>
      </dsp:txXfrm>
    </dsp:sp>
    <dsp:sp modelId="{9E4A853F-68ED-4C06-887C-7F704A1A1C4D}">
      <dsp:nvSpPr>
        <dsp:cNvPr id="0" name=""/>
        <dsp:cNvSpPr/>
      </dsp:nvSpPr>
      <dsp:spPr>
        <a:xfrm>
          <a:off x="0" y="5362179"/>
          <a:ext cx="11119059" cy="1117934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From your application and evaluation, tell us how the lifespan perspective helps us understand ourself and others better  </a:t>
          </a:r>
        </a:p>
      </dsp:txBody>
      <dsp:txXfrm>
        <a:off x="54573" y="5416752"/>
        <a:ext cx="11009913" cy="10087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1E049C-5BF6-45FC-BBC1-1CB5DB2CCC5E}">
      <dsp:nvSpPr>
        <dsp:cNvPr id="0" name=""/>
        <dsp:cNvSpPr/>
      </dsp:nvSpPr>
      <dsp:spPr>
        <a:xfrm>
          <a:off x="2173030" y="572408"/>
          <a:ext cx="3810386" cy="3810386"/>
        </a:xfrm>
        <a:prstGeom prst="blockArc">
          <a:avLst>
            <a:gd name="adj1" fmla="val 10800000"/>
            <a:gd name="adj2" fmla="val 16200000"/>
            <a:gd name="adj3" fmla="val 4641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9E1AFF-A96B-4D5E-AC32-C48F28CD886D}">
      <dsp:nvSpPr>
        <dsp:cNvPr id="0" name=""/>
        <dsp:cNvSpPr/>
      </dsp:nvSpPr>
      <dsp:spPr>
        <a:xfrm>
          <a:off x="2173030" y="572408"/>
          <a:ext cx="3810386" cy="3810386"/>
        </a:xfrm>
        <a:prstGeom prst="blockArc">
          <a:avLst>
            <a:gd name="adj1" fmla="val 5400000"/>
            <a:gd name="adj2" fmla="val 10800000"/>
            <a:gd name="adj3" fmla="val 4641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A62130-8DA1-4D40-9446-64BC270705A9}">
      <dsp:nvSpPr>
        <dsp:cNvPr id="0" name=""/>
        <dsp:cNvSpPr/>
      </dsp:nvSpPr>
      <dsp:spPr>
        <a:xfrm>
          <a:off x="2173030" y="572408"/>
          <a:ext cx="3810386" cy="3810386"/>
        </a:xfrm>
        <a:prstGeom prst="blockArc">
          <a:avLst>
            <a:gd name="adj1" fmla="val 0"/>
            <a:gd name="adj2" fmla="val 5400000"/>
            <a:gd name="adj3" fmla="val 4641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5E509A-7678-492C-BD30-3AAE3FEE5A3C}">
      <dsp:nvSpPr>
        <dsp:cNvPr id="0" name=""/>
        <dsp:cNvSpPr/>
      </dsp:nvSpPr>
      <dsp:spPr>
        <a:xfrm>
          <a:off x="2173030" y="572408"/>
          <a:ext cx="3810386" cy="3810386"/>
        </a:xfrm>
        <a:prstGeom prst="blockArc">
          <a:avLst>
            <a:gd name="adj1" fmla="val 16200000"/>
            <a:gd name="adj2" fmla="val 0"/>
            <a:gd name="adj3" fmla="val 4641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C8BAB-2D5B-4B24-A6F1-87C06EB00511}">
      <dsp:nvSpPr>
        <dsp:cNvPr id="0" name=""/>
        <dsp:cNvSpPr/>
      </dsp:nvSpPr>
      <dsp:spPr>
        <a:xfrm>
          <a:off x="3201047" y="1600424"/>
          <a:ext cx="1754353" cy="175435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4 areas of development </a:t>
          </a:r>
        </a:p>
      </dsp:txBody>
      <dsp:txXfrm>
        <a:off x="3457966" y="1857343"/>
        <a:ext cx="1240515" cy="1240515"/>
      </dsp:txXfrm>
    </dsp:sp>
    <dsp:sp modelId="{ED68F00E-FC7D-46F3-8380-E00A67C55DD1}">
      <dsp:nvSpPr>
        <dsp:cNvPr id="0" name=""/>
        <dsp:cNvSpPr/>
      </dsp:nvSpPr>
      <dsp:spPr>
        <a:xfrm>
          <a:off x="3464200" y="2594"/>
          <a:ext cx="1228047" cy="122804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Physical </a:t>
          </a:r>
        </a:p>
      </dsp:txBody>
      <dsp:txXfrm>
        <a:off x="3644043" y="182437"/>
        <a:ext cx="868361" cy="868361"/>
      </dsp:txXfrm>
    </dsp:sp>
    <dsp:sp modelId="{DBEACADD-F0F6-43E7-8AE5-962BC9100EEB}">
      <dsp:nvSpPr>
        <dsp:cNvPr id="0" name=""/>
        <dsp:cNvSpPr/>
      </dsp:nvSpPr>
      <dsp:spPr>
        <a:xfrm>
          <a:off x="5325184" y="1863577"/>
          <a:ext cx="1228047" cy="122804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Cognitive</a:t>
          </a:r>
          <a:r>
            <a:rPr lang="en-GB" sz="2400" kern="1200" dirty="0"/>
            <a:t> </a:t>
          </a:r>
        </a:p>
      </dsp:txBody>
      <dsp:txXfrm>
        <a:off x="5505027" y="2043420"/>
        <a:ext cx="868361" cy="868361"/>
      </dsp:txXfrm>
    </dsp:sp>
    <dsp:sp modelId="{25F25362-9F32-45B6-BDFC-F94655F4FC6F}">
      <dsp:nvSpPr>
        <dsp:cNvPr id="0" name=""/>
        <dsp:cNvSpPr/>
      </dsp:nvSpPr>
      <dsp:spPr>
        <a:xfrm>
          <a:off x="3464200" y="3724561"/>
          <a:ext cx="1228047" cy="122804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Social </a:t>
          </a:r>
        </a:p>
      </dsp:txBody>
      <dsp:txXfrm>
        <a:off x="3644043" y="3904404"/>
        <a:ext cx="868361" cy="868361"/>
      </dsp:txXfrm>
    </dsp:sp>
    <dsp:sp modelId="{35C00416-C9BF-41B0-A66C-DA0BC3E3C285}">
      <dsp:nvSpPr>
        <dsp:cNvPr id="0" name=""/>
        <dsp:cNvSpPr/>
      </dsp:nvSpPr>
      <dsp:spPr>
        <a:xfrm>
          <a:off x="1603216" y="1863577"/>
          <a:ext cx="1228047" cy="122804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Emotional </a:t>
          </a:r>
        </a:p>
      </dsp:txBody>
      <dsp:txXfrm>
        <a:off x="1783059" y="2043420"/>
        <a:ext cx="868361" cy="86836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DAA9B9-6538-4705-B5E4-DDB06E0C3E36}">
      <dsp:nvSpPr>
        <dsp:cNvPr id="0" name=""/>
        <dsp:cNvSpPr/>
      </dsp:nvSpPr>
      <dsp:spPr>
        <a:xfrm>
          <a:off x="0" y="36221"/>
          <a:ext cx="9049512" cy="835379"/>
        </a:xfrm>
        <a:prstGeom prst="roundRect">
          <a:avLst/>
        </a:prstGeom>
        <a:solidFill>
          <a:schemeClr val="accent5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Relate your chosen lifespan psychological theory to the physical, cognitive, social and emotional development in the chosen lifespan stage</a:t>
          </a:r>
        </a:p>
      </dsp:txBody>
      <dsp:txXfrm>
        <a:off x="40780" y="77001"/>
        <a:ext cx="8967952" cy="753819"/>
      </dsp:txXfrm>
    </dsp:sp>
    <dsp:sp modelId="{8E9CD234-D6E5-48B2-A6B2-C5BED6487372}">
      <dsp:nvSpPr>
        <dsp:cNvPr id="0" name=""/>
        <dsp:cNvSpPr/>
      </dsp:nvSpPr>
      <dsp:spPr>
        <a:xfrm>
          <a:off x="0" y="1031315"/>
          <a:ext cx="9049512" cy="5107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7322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Tell us how useful your chosen lifespan psychological theory is when applying to the 4 areas to the chosen lifespan stage</a:t>
          </a:r>
        </a:p>
      </dsp:txBody>
      <dsp:txXfrm>
        <a:off x="0" y="1031315"/>
        <a:ext cx="9049512" cy="5107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92E395-8BB7-414C-A094-2A36C61C834C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C0738D-EE64-4781-8AE2-DFE883A265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9332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algn="just" rtl="0" fontAlgn="base">
              <a:lnSpc>
                <a:spcPct val="103000"/>
              </a:lnSpc>
              <a:spcAft>
                <a:spcPts val="420"/>
              </a:spcAft>
              <a:buClr>
                <a:srgbClr val="000000"/>
              </a:buClr>
              <a:buSzPts val="1100"/>
              <a:buFont typeface="+mj-lt"/>
              <a:buAutoNum type="arabicPeriod"/>
            </a:pP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What is the lifespan perspective in psychology? How does it help us understand ourselves and others better? </a:t>
            </a:r>
            <a:endParaRPr lang="en-GB" sz="1800" u="none" strike="noStrike" dirty="0"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 fontAlgn="base">
              <a:lnSpc>
                <a:spcPct val="103000"/>
              </a:lnSpc>
              <a:spcAft>
                <a:spcPts val="395"/>
              </a:spcAft>
              <a:buClr>
                <a:srgbClr val="000000"/>
              </a:buClr>
              <a:buSzPts val="1100"/>
              <a:buFont typeface="+mj-lt"/>
              <a:buAutoNum type="arabicPeriod"/>
            </a:pP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Choose </a:t>
            </a:r>
            <a:r>
              <a:rPr lang="en-GB" sz="1800" b="1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ONE lifespan stage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and refer to the 4 areas of development (physical, cognitive, social and emotional) </a:t>
            </a:r>
            <a:endParaRPr lang="en-GB" sz="1800" u="none" strike="noStrike" dirty="0"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 fontAlgn="base">
              <a:lnSpc>
                <a:spcPct val="103000"/>
              </a:lnSpc>
              <a:spcAft>
                <a:spcPts val="25"/>
              </a:spcAft>
              <a:buClr>
                <a:srgbClr val="000000"/>
              </a:buClr>
              <a:buSzPts val="1100"/>
              <a:buFont typeface="+mj-lt"/>
              <a:buAutoNum type="arabicPeriod"/>
            </a:pP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Choose</a:t>
            </a:r>
            <a:r>
              <a:rPr lang="en-GB" sz="1800" b="1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ONE lifespan psychological theory learnt during this module 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and briefly discuss it</a:t>
            </a:r>
            <a:r>
              <a:rPr lang="en-GB" sz="1800" b="1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and its importance. </a:t>
            </a:r>
            <a:endParaRPr lang="en-GB" sz="1800" u="none" strike="noStrike" dirty="0"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 fontAlgn="base">
              <a:lnSpc>
                <a:spcPct val="103000"/>
              </a:lnSpc>
              <a:spcAft>
                <a:spcPts val="60"/>
              </a:spcAft>
              <a:buClr>
                <a:srgbClr val="000000"/>
              </a:buClr>
              <a:buSzPts val="1100"/>
              <a:buFont typeface="+mj-lt"/>
              <a:buAutoNum type="arabicPeriod"/>
            </a:pP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Relate the </a:t>
            </a:r>
            <a:r>
              <a:rPr lang="en-GB" sz="1800" b="1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chosen lifespan psychological theory 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to the life stage chosen  </a:t>
            </a:r>
            <a:endParaRPr lang="en-GB" sz="1800" u="none" strike="noStrike" dirty="0"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 fontAlgn="base">
              <a:lnSpc>
                <a:spcPct val="103000"/>
              </a:lnSpc>
              <a:spcAft>
                <a:spcPts val="25"/>
              </a:spcAft>
              <a:buClr>
                <a:srgbClr val="000000"/>
              </a:buClr>
              <a:buSzPts val="1100"/>
              <a:buFont typeface="+mj-lt"/>
              <a:buAutoNum type="arabicPeriod"/>
            </a:pP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</a:t>
            </a:r>
            <a:r>
              <a:rPr lang="en-GB" sz="1800" b="1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identified lifespan psychological theory in your application. </a:t>
            </a:r>
            <a:endParaRPr lang="en-GB" sz="1800" u="none" strike="noStrike" dirty="0"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 fontAlgn="base">
              <a:lnSpc>
                <a:spcPct val="103000"/>
              </a:lnSpc>
              <a:spcAft>
                <a:spcPts val="60"/>
              </a:spcAft>
              <a:buClr>
                <a:srgbClr val="000000"/>
              </a:buClr>
              <a:buSzPts val="1100"/>
              <a:buFont typeface="+mj-lt"/>
              <a:buAutoNum type="arabicPeriod"/>
            </a:pP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 reference list of a minimum of 6 sources is also required for the presentation.  </a:t>
            </a:r>
            <a:endParaRPr lang="en-GB" sz="1800" u="none" strike="noStrike" dirty="0"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0738D-EE64-4781-8AE2-DFE883A265B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3835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For example,…..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0738D-EE64-4781-8AE2-DFE883A265B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768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0738D-EE64-4781-8AE2-DFE883A265B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8837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0738D-EE64-4781-8AE2-DFE883A265B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372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7CB74-6A62-EC28-C9FA-D1D876AFB7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AEE02C-1345-5810-02F7-9FD282FE7E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7CA88D-4887-8C70-915B-30F51F1F8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AD0B72-C33A-F2FD-43F2-EEAB026C0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730FA6-D348-3484-28E4-A11B8F6C9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331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57E3D-3942-6E6B-40C2-A70722784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A9F9D-5986-B491-D07E-3D9278E5E1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18BFBB-048A-C563-4C9F-533F1E5056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A81059-EA9B-8BB6-A68A-A0EBE7059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2DA95-A571-C37C-5BA7-0DAA40CA4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697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74388-A447-701D-6A39-FD634E06A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832A49-6EF0-B019-8E7D-9DE5D40296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FEFC80-5379-6F22-9EDF-ACB8E1645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6ED1E-962E-F0E3-16B2-D1E19B21C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BC17D5-C4C3-77BB-E6C1-33D99E439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9367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DE9FB-3C71-634B-81A0-5486E4CB5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AC8A0-5330-E442-9B53-76BE45D3E2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CB3AC6-C618-2A35-EEC0-9C6D39F35B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189B19-F682-4F30-2226-23FC0DA73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7B2E3E-77F7-CB36-2240-9F1126BEA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5500E9-82EC-4C37-C33E-D7321C849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348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BCE68-1D30-C671-1CCD-CEE30F919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401AB3-862F-4F71-FB6A-79FD87F00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CEFAC5-43E9-C694-5B4E-87507F04A9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D94522-7AD3-13F1-BEFC-3962A36445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E74EC6-288D-6B93-9693-27A3A1679B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F53E26-A3E0-41E0-65A3-5576CFE1E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8B51040-CFF5-5628-A34D-7377B8B4B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9C8A06-5EED-D683-85F2-4158B1A83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613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6EC21-668B-8F18-0109-7B44F1F68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FFA506-68F7-F16E-E7A8-67D4AD0801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57ACC3-3005-16E5-579D-30D9A245D7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769E75-5FD9-24D7-E79F-04FBDF51B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440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CA3873-D9D0-492F-85BB-37F0FA5FB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5E47BD-87F1-376A-F586-624250CDB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11D26F-E76A-BA07-9FC8-F9B1051C8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760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858E0-1F00-C9AB-A8D9-5D9CA91B4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6AAAC-8968-504F-2570-B68A8E250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397A28-9A41-C6FB-FAE6-AEB3227E2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9CF2-FA79-AB83-1361-95DF1DD3C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A8C6EA-2FC1-7078-25B1-DC68B7B2D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196533-0A8C-E5AA-A85D-41E4BCA52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781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FB3D6-5201-38D9-3452-CE8924350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C197D7-732C-7513-DCDC-BA2A121D52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0A3AD0-0546-652C-B1CE-F151F002A8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D8A6B3-A8C6-361B-AC86-90568B48C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9AD8EF-D96C-59FD-3CFD-48F57C07B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AE59C-7CB1-394E-EF8A-56419FE608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750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91EAB-1B63-7D08-ECF2-6F0E5B00A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B5620D-2FF2-6449-4854-AE8259912A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1F1C85-B0B5-F530-CAA0-BC9D00AAA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63120-5BC6-924E-7DD1-C73BE83E9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3F09E-978A-7A81-2E1F-C29E22C61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086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F88D1E-44E0-0FF2-39A7-2F0EA31B72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86DC55-8B51-A8A6-FB0C-BB2B1DDBEB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B17B13-DEBA-A4D8-C13B-6CAEC1A809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3812-0647-410C-8470-BFB673C8D0A1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2E465-E0DE-F408-9D39-0F0432A6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41B31-5F7F-37EE-3E18-F65F8F75A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144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615BAF-9B71-26FC-3E52-5CD976D9C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B70690-B38F-9056-9111-F2E192EE24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AF6E64-FC86-0219-F85D-235A1BE71D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B23812-0647-410C-8470-BFB673C8D0A1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7FADB6-5305-AF8C-392D-3985B8ECE4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0DAF66-3463-A714-3883-840D26D4DE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C3110A-381A-429B-B460-21B18FA1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607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hyperlink" Target="https://pixabay.com/en/thinking-person-person-thinking-2681494/" TargetMode="External"/><Relationship Id="rId7" Type="http://schemas.openxmlformats.org/officeDocument/2006/relationships/diagramColors" Target="../diagrams/colors5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hyperlink" Target="https://pixabay.com/en/traffic-lights-green-light-1013506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jpg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://flickr.com/photos/lwr/4457964962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human-brain-in-a-jar-clipart-glass-brown-blue-black-bank-wallpaper-shtx/download/1920x1080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4785069-F3CA-50ED-2D37-A68F560EEB3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2000"/>
          </a:blip>
          <a:srcRect t="21875" b="21875"/>
          <a:stretch/>
        </p:blipFill>
        <p:spPr>
          <a:xfrm>
            <a:off x="30480" y="10"/>
            <a:ext cx="12191999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B131D6E6-DB40-DD92-E26E-B2F39FCF92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 dirty="0">
                <a:latin typeface="+mn-lt"/>
              </a:rPr>
              <a:t>LCHS4010 Psychology in </a:t>
            </a:r>
            <a:br>
              <a:rPr lang="en-GB" sz="5200" b="1" dirty="0">
                <a:latin typeface="+mn-lt"/>
              </a:rPr>
            </a:br>
            <a:r>
              <a:rPr lang="en-GB" sz="5200" b="1" dirty="0">
                <a:latin typeface="+mn-lt"/>
              </a:rPr>
              <a:t>Health and Social Care</a:t>
            </a:r>
            <a:br>
              <a:rPr lang="en-GB" sz="5200" b="1" dirty="0">
                <a:latin typeface="+mn-lt"/>
              </a:rPr>
            </a:br>
            <a:br>
              <a:rPr lang="en-GB" sz="5200" b="1" dirty="0">
                <a:latin typeface="+mn-lt"/>
              </a:rPr>
            </a:br>
            <a:endParaRPr lang="en-GB" sz="5200" b="1" dirty="0">
              <a:latin typeface="+mn-lt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057F87C-DC89-1DD0-2DE2-352DE9DF8E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solidFill>
            <a:schemeClr val="bg1">
              <a:alpha val="63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en-GB" sz="4400" dirty="0"/>
              <a:t>How to prepare for your presentation</a:t>
            </a:r>
          </a:p>
          <a:p>
            <a:r>
              <a:rPr lang="en-GB" sz="4400" dirty="0"/>
              <a:t>Week 2 </a:t>
            </a:r>
          </a:p>
          <a:p>
            <a:r>
              <a:rPr lang="en-GB" sz="4400" dirty="0"/>
              <a:t>Jan 2025</a:t>
            </a:r>
          </a:p>
          <a:p>
            <a:r>
              <a:rPr lang="en-GB" sz="1100" dirty="0"/>
              <a:t>Image generated by CoPilot</a:t>
            </a:r>
          </a:p>
        </p:txBody>
      </p:sp>
    </p:spTree>
    <p:extLst>
      <p:ext uri="{BB962C8B-B14F-4D97-AF65-F5344CB8AC3E}">
        <p14:creationId xmlns:p14="http://schemas.microsoft.com/office/powerpoint/2010/main" val="3172906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5C22304-A7BE-80DC-3C83-3CB5AA689A6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055" b="1067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DC10C36-4C99-8FB8-8E3F-672D47D00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What you need to do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ECD49EBD-AF73-C078-F5BE-E0DDCA81EC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83481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869804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02685-ABD6-C8A6-D438-34BCC048D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886" y="365125"/>
            <a:ext cx="11314444" cy="1325563"/>
          </a:xfrm>
        </p:spPr>
        <p:txBody>
          <a:bodyPr>
            <a:normAutofit/>
          </a:bodyPr>
          <a:lstStyle/>
          <a:p>
            <a:r>
              <a:rPr lang="en-GB" sz="3600" dirty="0"/>
              <a:t>You are to demonstrate your understanding of concepts and theoretical perspectives related to lifespan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EE58F-47F2-97F9-DC50-4AE9813312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endParaRPr lang="en-GB" dirty="0"/>
          </a:p>
          <a:p>
            <a:pPr lvl="1"/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E23FE85-7C3F-5AD5-4061-8F5FE3E7BB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6302342"/>
              </p:ext>
            </p:extLst>
          </p:nvPr>
        </p:nvGraphicFramePr>
        <p:xfrm>
          <a:off x="1072940" y="1439333"/>
          <a:ext cx="10046119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35055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EE58F-47F2-97F9-DC50-4AE9813312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endParaRPr lang="en-GB" dirty="0"/>
          </a:p>
          <a:p>
            <a:pPr lvl="1"/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E23FE85-7C3F-5AD5-4061-8F5FE3E7BB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75505166"/>
              </p:ext>
            </p:extLst>
          </p:nvPr>
        </p:nvGraphicFramePr>
        <p:xfrm>
          <a:off x="121942" y="144380"/>
          <a:ext cx="11119060" cy="65473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093661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F200C-C298-7E68-D535-7A7239681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608" y="365125"/>
            <a:ext cx="8156448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We looked at Erikson’s theory and the development of attachment today. 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9EBF4CB-91E1-2241-B398-B4A8676791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8244859"/>
              </p:ext>
            </p:extLst>
          </p:nvPr>
        </p:nvGraphicFramePr>
        <p:xfrm>
          <a:off x="4888991" y="1487425"/>
          <a:ext cx="8156448" cy="49552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48CE254-1FFC-02F5-1294-7CF783B65AF0}"/>
              </a:ext>
            </a:extLst>
          </p:cNvPr>
          <p:cNvSpPr txBox="1"/>
          <p:nvPr/>
        </p:nvSpPr>
        <p:spPr>
          <a:xfrm>
            <a:off x="292608" y="2062150"/>
            <a:ext cx="6581528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/>
              <a:t>How well does Erikson’s theory explain each of the four areas? </a:t>
            </a:r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How well does attachment theory explain each of the four areas? </a:t>
            </a:r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Would the research into attachment development be more relevant to a particular lifespan stage?  </a:t>
            </a:r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Is there any connection between the two theories? </a:t>
            </a:r>
          </a:p>
          <a:p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87694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 with her hand on her chin&#10;&#10;Description automatically generated">
            <a:extLst>
              <a:ext uri="{FF2B5EF4-FFF2-40B4-BE49-F238E27FC236}">
                <a16:creationId xmlns:a16="http://schemas.microsoft.com/office/drawing/2014/main" id="{F6FA6739-C39C-B642-C012-165178080C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602671" y="4267713"/>
            <a:ext cx="3273136" cy="2590287"/>
          </a:xfr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59A30F0-4406-0F53-AB3B-07A7EAD5CE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2997043"/>
              </p:ext>
            </p:extLst>
          </p:nvPr>
        </p:nvGraphicFramePr>
        <p:xfrm>
          <a:off x="106680" y="130112"/>
          <a:ext cx="9049512" cy="17380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FE55241-68B2-E4AB-6AC1-E3C25BEEFDE6}"/>
              </a:ext>
            </a:extLst>
          </p:cNvPr>
          <p:cNvSpPr txBox="1"/>
          <p:nvPr/>
        </p:nvSpPr>
        <p:spPr>
          <a:xfrm>
            <a:off x="1781908" y="1685254"/>
            <a:ext cx="1030341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Some questions to ask when preparing for this section: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Is your chosen theory good at explaining all four developmental areas in young adulthood?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Is it particularly good at explaining some of the developmental areas than others?  Why?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How do the concepts compare to other similar lifespan psychological theories?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Are the concepts helpful in explaining differences observed between different cultures?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Which concepts of the theory are often being critiqued?  </a:t>
            </a:r>
          </a:p>
          <a:p>
            <a:r>
              <a:rPr lang="en-GB" sz="2800" b="1" dirty="0"/>
              <a:t>Keep an eye out for the critique section of the theory in textbooks to help you find answers to these questions.</a:t>
            </a:r>
          </a:p>
        </p:txBody>
      </p:sp>
    </p:spTree>
    <p:extLst>
      <p:ext uri="{BB962C8B-B14F-4D97-AF65-F5344CB8AC3E}">
        <p14:creationId xmlns:p14="http://schemas.microsoft.com/office/powerpoint/2010/main" val="3410006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B14C7-4FC6-6266-D7D1-54436A4BD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Dos and Don’ts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C61F04-43A3-17B1-7896-621A489403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70850-4792-B631-E0F9-7D771E4B97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82576" y="2505074"/>
            <a:ext cx="5715000" cy="4220577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40000" lnSpcReduction="20000"/>
          </a:bodyPr>
          <a:lstStyle/>
          <a:p>
            <a:r>
              <a:rPr lang="en-GB" sz="4500" dirty="0"/>
              <a:t>Use PowerPoint slides to accompany your talk.   </a:t>
            </a:r>
          </a:p>
          <a:p>
            <a:pPr lvl="1"/>
            <a:r>
              <a:rPr lang="en-GB" sz="4500" dirty="0"/>
              <a:t>Submit the PowerPoint slides on Turnitin by 10 am on 17</a:t>
            </a:r>
            <a:r>
              <a:rPr lang="en-GB" sz="4500" baseline="30000" dirty="0"/>
              <a:t>th</a:t>
            </a:r>
            <a:r>
              <a:rPr lang="en-GB" sz="4500" dirty="0"/>
              <a:t> February</a:t>
            </a:r>
          </a:p>
          <a:p>
            <a:r>
              <a:rPr lang="en-GB" sz="4500" dirty="0"/>
              <a:t>Provide appropriate citations to support your points on the slides </a:t>
            </a:r>
          </a:p>
          <a:p>
            <a:pPr lvl="1"/>
            <a:r>
              <a:rPr lang="en-GB" sz="4500" dirty="0"/>
              <a:t>You need at least 6 references from reliable sources </a:t>
            </a:r>
          </a:p>
          <a:p>
            <a:pPr lvl="1"/>
            <a:r>
              <a:rPr lang="en-GB" sz="4500" dirty="0"/>
              <a:t>Present appropriate citations on the slides</a:t>
            </a:r>
          </a:p>
          <a:p>
            <a:pPr lvl="1"/>
            <a:r>
              <a:rPr lang="en-GB" sz="4500" dirty="0"/>
              <a:t>Provide a full reference list using the UWTSD Harvard referencing style at the end of the presentation</a:t>
            </a:r>
          </a:p>
          <a:p>
            <a:pPr lvl="1"/>
            <a:r>
              <a:rPr lang="en-GB" sz="4500" dirty="0"/>
              <a:t>If you use any photos or images that are created by someone else, acknowledge them on the slide by providing their weblink on the slide</a:t>
            </a:r>
          </a:p>
          <a:p>
            <a:r>
              <a:rPr lang="en-GB" sz="4500" dirty="0"/>
              <a:t>Mention the citations on the slides during your talk </a:t>
            </a:r>
          </a:p>
          <a:p>
            <a:pPr lvl="1"/>
            <a:r>
              <a:rPr lang="en-GB" sz="4500" dirty="0"/>
              <a:t>Practise the pronunciation of the names and terminologies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5495F6-1D21-8BA6-7182-6B2EE17BAD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Do NOT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038468-E1B4-A634-3104-BE0BE30C31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715000" cy="4220578"/>
          </a:xfrm>
          <a:solidFill>
            <a:srgbClr val="FF0000"/>
          </a:solidFill>
        </p:spPr>
        <p:txBody>
          <a:bodyPr>
            <a:noAutofit/>
          </a:bodyPr>
          <a:lstStyle/>
          <a:p>
            <a:r>
              <a:rPr lang="en-GB" sz="1800" dirty="0"/>
              <a:t>Submit a word document or a pdf file</a:t>
            </a:r>
          </a:p>
          <a:p>
            <a:r>
              <a:rPr lang="en-GB" sz="1800" dirty="0"/>
              <a:t>Turn your slides into jpeg or other image files  </a:t>
            </a:r>
          </a:p>
          <a:p>
            <a:r>
              <a:rPr lang="en-GB" sz="1800" dirty="0"/>
              <a:t>Over-rely on general websites to develop your understanding </a:t>
            </a:r>
          </a:p>
          <a:p>
            <a:r>
              <a:rPr lang="en-GB" sz="1800" dirty="0"/>
              <a:t>Present your script word for word on the slide</a:t>
            </a:r>
          </a:p>
          <a:p>
            <a:r>
              <a:rPr lang="en-GB" sz="1800" dirty="0"/>
              <a:t>Spend a lot of time describing a theory without relating it to a specific lifespan stage</a:t>
            </a:r>
          </a:p>
        </p:txBody>
      </p:sp>
      <p:pic>
        <p:nvPicPr>
          <p:cNvPr id="8" name="Picture 7" descr="A red sign with white text&#10;&#10;Description automatically generated">
            <a:extLst>
              <a:ext uri="{FF2B5EF4-FFF2-40B4-BE49-F238E27FC236}">
                <a16:creationId xmlns:a16="http://schemas.microsoft.com/office/drawing/2014/main" id="{BF2636DE-7163-6F34-2775-CE464114F5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528383" y="410953"/>
            <a:ext cx="1780675" cy="17806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A176E74-01AF-030C-CDA4-9EE8EF10CBA3}"/>
              </a:ext>
            </a:extLst>
          </p:cNvPr>
          <p:cNvSpPr txBox="1"/>
          <p:nvPr/>
        </p:nvSpPr>
        <p:spPr>
          <a:xfrm>
            <a:off x="10097879" y="1803788"/>
            <a:ext cx="17806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://flickr.com/photos/lwr/4457964962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nc-sa/3.0/"/>
              </a:rPr>
              <a:t>CC BY-SA-NC</a:t>
            </a:r>
            <a:endParaRPr lang="en-GB" sz="900" dirty="0"/>
          </a:p>
        </p:txBody>
      </p:sp>
      <p:pic>
        <p:nvPicPr>
          <p:cNvPr id="11" name="Picture 10" descr="A green light with text&#10;&#10;Description automatically generated">
            <a:extLst>
              <a:ext uri="{FF2B5EF4-FFF2-40B4-BE49-F238E27FC236}">
                <a16:creationId xmlns:a16="http://schemas.microsoft.com/office/drawing/2014/main" id="{F19B0305-F38A-570A-1235-C96389AFA41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762626" y="364911"/>
            <a:ext cx="2246073" cy="1586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763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47766EE-4192-4B2D-A5A0-F60F9A5F7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ircuit board in the shape of a brain&#10;&#10;Description automatically generated">
            <a:extLst>
              <a:ext uri="{FF2B5EF4-FFF2-40B4-BE49-F238E27FC236}">
                <a16:creationId xmlns:a16="http://schemas.microsoft.com/office/drawing/2014/main" id="{3218E8DA-3148-E38D-81B0-5F0976F82E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0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655438" y="838201"/>
            <a:ext cx="7098161" cy="4549051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06BA77-C2E0-0FAB-9A71-803B0AEE59D0}"/>
              </a:ext>
            </a:extLst>
          </p:cNvPr>
          <p:cNvSpPr txBox="1"/>
          <p:nvPr/>
        </p:nvSpPr>
        <p:spPr>
          <a:xfrm>
            <a:off x="3325473" y="1924619"/>
            <a:ext cx="5541054" cy="16553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>
                <a:latin typeface="+mj-lt"/>
                <a:ea typeface="+mj-ea"/>
                <a:cs typeface="+mj-cs"/>
              </a:rPr>
              <a:t>We will have more activities to help you prepare.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05168-3A79-C864-723A-F65218FD5C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0419" y="3668285"/>
            <a:ext cx="4431162" cy="133796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200"/>
              <a:t>Except for proofreading, you should NOT use AI when preparing for assignments for this module</a:t>
            </a:r>
          </a:p>
        </p:txBody>
      </p:sp>
    </p:spTree>
    <p:extLst>
      <p:ext uri="{BB962C8B-B14F-4D97-AF65-F5344CB8AC3E}">
        <p14:creationId xmlns:p14="http://schemas.microsoft.com/office/powerpoint/2010/main" val="20301433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 descr="Calendar">
            <a:extLst>
              <a:ext uri="{FF2B5EF4-FFF2-40B4-BE49-F238E27FC236}">
                <a16:creationId xmlns:a16="http://schemas.microsoft.com/office/drawing/2014/main" id="{90E25AD1-6AD0-5A2E-9F7C-18BF018AFC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37" r="18397" b="-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9654EB-BBFB-11E2-3C20-2E93EC761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/>
              <a:t>Important dates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C898C-45BE-D677-A38C-FAC3541D6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anchor="ctr">
            <a:normAutofit/>
          </a:bodyPr>
          <a:lstStyle/>
          <a:p>
            <a:r>
              <a:rPr lang="en-GB" sz="2000"/>
              <a:t>Your lecturer will share the presentation schedule in early February. </a:t>
            </a:r>
          </a:p>
          <a:p>
            <a:r>
              <a:rPr lang="en-GB" sz="2000"/>
              <a:t>Submit your slides via Turnitin on the draft portal before the submission date to check the similarity level first.  Update your slides to reduce the similarity level. </a:t>
            </a:r>
          </a:p>
          <a:p>
            <a:r>
              <a:rPr lang="en-GB" sz="2000"/>
              <a:t>Submit your finalised slides via Turnitin Portal </a:t>
            </a:r>
            <a:r>
              <a:rPr lang="en-GB" sz="2000" b="1"/>
              <a:t>by 10 am on Monday 17</a:t>
            </a:r>
            <a:r>
              <a:rPr lang="en-GB" sz="2000" b="1" baseline="30000"/>
              <a:t>th</a:t>
            </a:r>
            <a:r>
              <a:rPr lang="en-GB" sz="2000" b="1"/>
              <a:t> of February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252559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32978FBD0EAF74FACDB1C5A1673B1C8" ma:contentTypeVersion="8" ma:contentTypeDescription="Create a new document." ma:contentTypeScope="" ma:versionID="0f0cd7536e6aa3805c5d5699d8c50156">
  <xsd:schema xmlns:xsd="http://www.w3.org/2001/XMLSchema" xmlns:xs="http://www.w3.org/2001/XMLSchema" xmlns:p="http://schemas.microsoft.com/office/2006/metadata/properties" xmlns:ns2="1684eeaa-63d5-4a8a-805f-2a73dd5a7c6a" targetNamespace="http://schemas.microsoft.com/office/2006/metadata/properties" ma:root="true" ma:fieldsID="31c97d57ebf451b93d5416a3ccea56f8" ns2:_="">
    <xsd:import namespace="1684eeaa-63d5-4a8a-805f-2a73dd5a7c6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84eeaa-63d5-4a8a-805f-2a73dd5a7c6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6E5167B-E807-4F6C-A35A-04562C0D4C5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684eeaa-63d5-4a8a-805f-2a73dd5a7c6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34189F1-C6C0-424F-962D-6EE81810524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29B21EF-8F3C-47EA-9ADF-E4D95D6FA46C}">
  <ds:schemaRefs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1684eeaa-63d5-4a8a-805f-2a73dd5a7c6a"/>
    <ds:schemaRef ds:uri="http://www.w3.org/XML/1998/namespace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2934</TotalTime>
  <Words>838</Words>
  <Application>Microsoft Office PowerPoint</Application>
  <PresentationFormat>Widescreen</PresentationFormat>
  <Paragraphs>90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LCHS4010 Psychology in  Health and Social Care  </vt:lpstr>
      <vt:lpstr>What you need to do</vt:lpstr>
      <vt:lpstr>You are to demonstrate your understanding of concepts and theoretical perspectives related to lifespan development</vt:lpstr>
      <vt:lpstr>PowerPoint Presentation</vt:lpstr>
      <vt:lpstr>We looked at Erikson’s theory and the development of attachment today.  </vt:lpstr>
      <vt:lpstr>PowerPoint Presentation</vt:lpstr>
      <vt:lpstr>Dos and Don’ts </vt:lpstr>
      <vt:lpstr>PowerPoint Presentation</vt:lpstr>
      <vt:lpstr>Important dates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Josephine Chen-Wilson</dc:creator>
  <cp:lastModifiedBy>Neale Haddon</cp:lastModifiedBy>
  <cp:revision>11</cp:revision>
  <dcterms:created xsi:type="dcterms:W3CDTF">2024-09-12T11:48:31Z</dcterms:created>
  <dcterms:modified xsi:type="dcterms:W3CDTF">2025-01-16T11:25:35Z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0x010100332978FBD0EAF74FACDB1C5A1673B1C8</vt:lpwstr>
  </property>
</Properties>
</file>