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2" r:id="rId13"/>
    <p:sldId id="273" r:id="rId14"/>
    <p:sldId id="274" r:id="rId15"/>
    <p:sldId id="275" r:id="rId16"/>
    <p:sldId id="270" r:id="rId17"/>
    <p:sldId id="271" r:id="rId18"/>
    <p:sldId id="269" r:id="rId19"/>
    <p:sldId id="268" r:id="rId20"/>
    <p:sldId id="26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713E20-6137-43BC-B954-7547DE21E752}" v="19" dt="2026-03-15T16:41:47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 snapToGrid="0">
      <p:cViewPr varScale="1">
        <p:scale>
          <a:sx n="91" d="100"/>
          <a:sy n="91" d="100"/>
        </p:scale>
        <p:origin x="52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96E2B-4754-4E1F-B06F-B97B68BDD95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19B0471-F14E-4891-AC8E-4F248DEA1F61}">
      <dgm:prSet/>
      <dgm:spPr/>
      <dgm:t>
        <a:bodyPr/>
        <a:lstStyle/>
        <a:p>
          <a:pPr>
            <a:defRPr cap="all"/>
          </a:pPr>
          <a:r>
            <a:rPr lang="en-GB" b="1" i="1"/>
            <a:t>JOB TITLE</a:t>
          </a:r>
          <a:r>
            <a:rPr lang="en-GB"/>
            <a:t>: CUSTOMER SERVICE ASSISTANCE</a:t>
          </a:r>
          <a:endParaRPr lang="en-US"/>
        </a:p>
      </dgm:t>
    </dgm:pt>
    <dgm:pt modelId="{DFCFF096-143D-45CF-85F6-F2F7B35271AC}" type="parTrans" cxnId="{EF100CAF-55E5-49B5-8E7B-D467C942524E}">
      <dgm:prSet/>
      <dgm:spPr/>
      <dgm:t>
        <a:bodyPr/>
        <a:lstStyle/>
        <a:p>
          <a:endParaRPr lang="en-US"/>
        </a:p>
      </dgm:t>
    </dgm:pt>
    <dgm:pt modelId="{2DBEC339-1762-4433-A373-895B0B7238C2}" type="sibTrans" cxnId="{EF100CAF-55E5-49B5-8E7B-D467C942524E}">
      <dgm:prSet/>
      <dgm:spPr/>
      <dgm:t>
        <a:bodyPr/>
        <a:lstStyle/>
        <a:p>
          <a:endParaRPr lang="en-US"/>
        </a:p>
      </dgm:t>
    </dgm:pt>
    <dgm:pt modelId="{E64D5521-F29C-447A-A637-D49D3F5470BA}">
      <dgm:prSet/>
      <dgm:spPr/>
      <dgm:t>
        <a:bodyPr/>
        <a:lstStyle/>
        <a:p>
          <a:pPr>
            <a:defRPr cap="all"/>
          </a:pPr>
          <a:r>
            <a:rPr lang="en-GB" b="1" i="1" dirty="0"/>
            <a:t>DEPARTMENT</a:t>
          </a:r>
          <a:r>
            <a:rPr lang="en-GB" dirty="0"/>
            <a:t>: RETAIL OPERATIONS</a:t>
          </a:r>
        </a:p>
        <a:p>
          <a:pPr>
            <a:defRPr cap="all"/>
          </a:pPr>
          <a:r>
            <a:rPr lang="en-US" b="1" i="1" dirty="0"/>
            <a:t>LOCATION</a:t>
          </a:r>
          <a:r>
            <a:rPr lang="en-US" dirty="0"/>
            <a:t>: TESCO STORE UK</a:t>
          </a:r>
        </a:p>
      </dgm:t>
    </dgm:pt>
    <dgm:pt modelId="{D2AD49FC-08C4-4A6D-A9E8-8AD065AB6757}" type="parTrans" cxnId="{5B8507A9-89CE-4A03-980C-FDAD263996B7}">
      <dgm:prSet/>
      <dgm:spPr/>
      <dgm:t>
        <a:bodyPr/>
        <a:lstStyle/>
        <a:p>
          <a:endParaRPr lang="en-US"/>
        </a:p>
      </dgm:t>
    </dgm:pt>
    <dgm:pt modelId="{F056BA86-FA6F-4C60-A948-C3C33D6B667C}" type="sibTrans" cxnId="{5B8507A9-89CE-4A03-980C-FDAD263996B7}">
      <dgm:prSet/>
      <dgm:spPr/>
      <dgm:t>
        <a:bodyPr/>
        <a:lstStyle/>
        <a:p>
          <a:endParaRPr lang="en-US"/>
        </a:p>
      </dgm:t>
    </dgm:pt>
    <dgm:pt modelId="{9C50E91C-A01A-414D-A91E-B92A09C886D7}" type="pres">
      <dgm:prSet presAssocID="{85A96E2B-4754-4E1F-B06F-B97B68BDD959}" presName="outerComposite" presStyleCnt="0">
        <dgm:presLayoutVars>
          <dgm:chMax val="5"/>
          <dgm:dir/>
          <dgm:resizeHandles val="exact"/>
        </dgm:presLayoutVars>
      </dgm:prSet>
      <dgm:spPr/>
    </dgm:pt>
    <dgm:pt modelId="{7C2E2A64-52ED-45E3-9401-C2F4323B106A}" type="pres">
      <dgm:prSet presAssocID="{85A96E2B-4754-4E1F-B06F-B97B68BDD959}" presName="dummyMaxCanvas" presStyleCnt="0">
        <dgm:presLayoutVars/>
      </dgm:prSet>
      <dgm:spPr/>
    </dgm:pt>
    <dgm:pt modelId="{8AF7FFB3-A293-4323-B233-89F2363B07BB}" type="pres">
      <dgm:prSet presAssocID="{85A96E2B-4754-4E1F-B06F-B97B68BDD959}" presName="TwoNodes_1" presStyleLbl="node1" presStyleIdx="0" presStyleCnt="2">
        <dgm:presLayoutVars>
          <dgm:bulletEnabled val="1"/>
        </dgm:presLayoutVars>
      </dgm:prSet>
      <dgm:spPr/>
    </dgm:pt>
    <dgm:pt modelId="{48103376-D704-4DDE-9DFB-EA088F7C6244}" type="pres">
      <dgm:prSet presAssocID="{85A96E2B-4754-4E1F-B06F-B97B68BDD959}" presName="TwoNodes_2" presStyleLbl="node1" presStyleIdx="1" presStyleCnt="2">
        <dgm:presLayoutVars>
          <dgm:bulletEnabled val="1"/>
        </dgm:presLayoutVars>
      </dgm:prSet>
      <dgm:spPr/>
    </dgm:pt>
    <dgm:pt modelId="{232D7FF8-8188-46A8-84D3-7722C1FE6EE5}" type="pres">
      <dgm:prSet presAssocID="{85A96E2B-4754-4E1F-B06F-B97B68BDD959}" presName="TwoConn_1-2" presStyleLbl="fgAccFollowNode1" presStyleIdx="0" presStyleCnt="1">
        <dgm:presLayoutVars>
          <dgm:bulletEnabled val="1"/>
        </dgm:presLayoutVars>
      </dgm:prSet>
      <dgm:spPr/>
    </dgm:pt>
    <dgm:pt modelId="{9C04EF6B-E20A-4114-A462-3F3AC0EF1668}" type="pres">
      <dgm:prSet presAssocID="{85A96E2B-4754-4E1F-B06F-B97B68BDD959}" presName="TwoNodes_1_text" presStyleLbl="node1" presStyleIdx="1" presStyleCnt="2">
        <dgm:presLayoutVars>
          <dgm:bulletEnabled val="1"/>
        </dgm:presLayoutVars>
      </dgm:prSet>
      <dgm:spPr/>
    </dgm:pt>
    <dgm:pt modelId="{9BAE2D51-AE2B-479F-8A5B-4FDDD2CF4588}" type="pres">
      <dgm:prSet presAssocID="{85A96E2B-4754-4E1F-B06F-B97B68BDD959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A11D2D2E-0496-4349-B467-723AEFE8B2EA}" type="presOf" srcId="{2DBEC339-1762-4433-A373-895B0B7238C2}" destId="{232D7FF8-8188-46A8-84D3-7722C1FE6EE5}" srcOrd="0" destOrd="0" presId="urn:microsoft.com/office/officeart/2005/8/layout/vProcess5"/>
    <dgm:cxn modelId="{29ED735F-2FF9-47C7-96D5-EF80CE5F13C0}" type="presOf" srcId="{F19B0471-F14E-4891-AC8E-4F248DEA1F61}" destId="{9C04EF6B-E20A-4114-A462-3F3AC0EF1668}" srcOrd="1" destOrd="0" presId="urn:microsoft.com/office/officeart/2005/8/layout/vProcess5"/>
    <dgm:cxn modelId="{8D7A2769-D75E-452D-9B26-410AB5F8D3DC}" type="presOf" srcId="{E64D5521-F29C-447A-A637-D49D3F5470BA}" destId="{9BAE2D51-AE2B-479F-8A5B-4FDDD2CF4588}" srcOrd="1" destOrd="0" presId="urn:microsoft.com/office/officeart/2005/8/layout/vProcess5"/>
    <dgm:cxn modelId="{ED2DC24D-4E3B-406C-BC65-117D99C0E361}" type="presOf" srcId="{F19B0471-F14E-4891-AC8E-4F248DEA1F61}" destId="{8AF7FFB3-A293-4323-B233-89F2363B07BB}" srcOrd="0" destOrd="0" presId="urn:microsoft.com/office/officeart/2005/8/layout/vProcess5"/>
    <dgm:cxn modelId="{5B8507A9-89CE-4A03-980C-FDAD263996B7}" srcId="{85A96E2B-4754-4E1F-B06F-B97B68BDD959}" destId="{E64D5521-F29C-447A-A637-D49D3F5470BA}" srcOrd="1" destOrd="0" parTransId="{D2AD49FC-08C4-4A6D-A9E8-8AD065AB6757}" sibTransId="{F056BA86-FA6F-4C60-A948-C3C33D6B667C}"/>
    <dgm:cxn modelId="{EF100CAF-55E5-49B5-8E7B-D467C942524E}" srcId="{85A96E2B-4754-4E1F-B06F-B97B68BDD959}" destId="{F19B0471-F14E-4891-AC8E-4F248DEA1F61}" srcOrd="0" destOrd="0" parTransId="{DFCFF096-143D-45CF-85F6-F2F7B35271AC}" sibTransId="{2DBEC339-1762-4433-A373-895B0B7238C2}"/>
    <dgm:cxn modelId="{6576B5B9-8B63-441E-B641-48FF554E12EE}" type="presOf" srcId="{85A96E2B-4754-4E1F-B06F-B97B68BDD959}" destId="{9C50E91C-A01A-414D-A91E-B92A09C886D7}" srcOrd="0" destOrd="0" presId="urn:microsoft.com/office/officeart/2005/8/layout/vProcess5"/>
    <dgm:cxn modelId="{8CB28EC6-76BC-4DE9-9598-C80C49A8EA8C}" type="presOf" srcId="{E64D5521-F29C-447A-A637-D49D3F5470BA}" destId="{48103376-D704-4DDE-9DFB-EA088F7C6244}" srcOrd="0" destOrd="0" presId="urn:microsoft.com/office/officeart/2005/8/layout/vProcess5"/>
    <dgm:cxn modelId="{8718F8E0-4902-434B-843D-1D8E6E674C33}" type="presParOf" srcId="{9C50E91C-A01A-414D-A91E-B92A09C886D7}" destId="{7C2E2A64-52ED-45E3-9401-C2F4323B106A}" srcOrd="0" destOrd="0" presId="urn:microsoft.com/office/officeart/2005/8/layout/vProcess5"/>
    <dgm:cxn modelId="{B2763249-FCFE-4C53-B840-8CD93435BAA0}" type="presParOf" srcId="{9C50E91C-A01A-414D-A91E-B92A09C886D7}" destId="{8AF7FFB3-A293-4323-B233-89F2363B07BB}" srcOrd="1" destOrd="0" presId="urn:microsoft.com/office/officeart/2005/8/layout/vProcess5"/>
    <dgm:cxn modelId="{DEA1E33C-C3AD-4B94-86E5-F6A466944AA7}" type="presParOf" srcId="{9C50E91C-A01A-414D-A91E-B92A09C886D7}" destId="{48103376-D704-4DDE-9DFB-EA088F7C6244}" srcOrd="2" destOrd="0" presId="urn:microsoft.com/office/officeart/2005/8/layout/vProcess5"/>
    <dgm:cxn modelId="{A7FA2FEE-8DE1-47CE-AC0A-0A909F030C90}" type="presParOf" srcId="{9C50E91C-A01A-414D-A91E-B92A09C886D7}" destId="{232D7FF8-8188-46A8-84D3-7722C1FE6EE5}" srcOrd="3" destOrd="0" presId="urn:microsoft.com/office/officeart/2005/8/layout/vProcess5"/>
    <dgm:cxn modelId="{1D550C23-A387-477F-9B9F-5C3F61F38AD7}" type="presParOf" srcId="{9C50E91C-A01A-414D-A91E-B92A09C886D7}" destId="{9C04EF6B-E20A-4114-A462-3F3AC0EF1668}" srcOrd="4" destOrd="0" presId="urn:microsoft.com/office/officeart/2005/8/layout/vProcess5"/>
    <dgm:cxn modelId="{059605CF-8908-46F6-888D-BA395C2B3A1A}" type="presParOf" srcId="{9C50E91C-A01A-414D-A91E-B92A09C886D7}" destId="{9BAE2D51-AE2B-479F-8A5B-4FDDD2CF458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98E89A-E270-4E94-AF19-DC7A728F0A5D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E2B988A8-E024-4851-A438-06868FFABA10}">
      <dgm:prSet custT="1"/>
      <dgm:spPr/>
      <dgm:t>
        <a:bodyPr/>
        <a:lstStyle/>
        <a:p>
          <a:pPr algn="ctr">
            <a:lnSpc>
              <a:spcPct val="100000"/>
            </a:lnSpc>
            <a:defRPr b="1"/>
          </a:pPr>
          <a:r>
            <a:rPr lang="en-GB" sz="2400" b="1" i="1" dirty="0"/>
            <a:t>QUALIFICATION:</a:t>
          </a:r>
          <a:endParaRPr lang="en-US" sz="2400" dirty="0"/>
        </a:p>
      </dgm:t>
    </dgm:pt>
    <dgm:pt modelId="{703A17F0-9665-46D5-94BE-FCDCBF4A64E9}" type="parTrans" cxnId="{9BECEDD0-43E9-441F-8F18-21A2E924B5A2}">
      <dgm:prSet/>
      <dgm:spPr/>
      <dgm:t>
        <a:bodyPr/>
        <a:lstStyle/>
        <a:p>
          <a:pPr algn="ctr"/>
          <a:endParaRPr lang="en-US"/>
        </a:p>
      </dgm:t>
    </dgm:pt>
    <dgm:pt modelId="{5D2C1899-60C1-4895-8D8A-32A3585DDB6A}" type="sibTrans" cxnId="{9BECEDD0-43E9-441F-8F18-21A2E924B5A2}">
      <dgm:prSet/>
      <dgm:spPr/>
      <dgm:t>
        <a:bodyPr/>
        <a:lstStyle/>
        <a:p>
          <a:pPr algn="ctr"/>
          <a:endParaRPr lang="en-US"/>
        </a:p>
      </dgm:t>
    </dgm:pt>
    <dgm:pt modelId="{84B2EE7A-D974-4903-BA96-FB76E8378901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dirty="0"/>
            <a:t>BASIC EDUCATION ( GCSE OR EQUIVALENT)</a:t>
          </a:r>
          <a:endParaRPr lang="en-US" dirty="0"/>
        </a:p>
      </dgm:t>
    </dgm:pt>
    <dgm:pt modelId="{DB51E6F3-CB12-42B8-A162-D101F9E287CC}" type="parTrans" cxnId="{CBE83A4B-B382-4294-B0F3-8D783A98FF2B}">
      <dgm:prSet/>
      <dgm:spPr/>
      <dgm:t>
        <a:bodyPr/>
        <a:lstStyle/>
        <a:p>
          <a:pPr algn="ctr"/>
          <a:endParaRPr lang="en-US"/>
        </a:p>
      </dgm:t>
    </dgm:pt>
    <dgm:pt modelId="{CB422461-E43C-40EF-BC5A-8E9CC4311508}" type="sibTrans" cxnId="{CBE83A4B-B382-4294-B0F3-8D783A98FF2B}">
      <dgm:prSet/>
      <dgm:spPr/>
      <dgm:t>
        <a:bodyPr/>
        <a:lstStyle/>
        <a:p>
          <a:pPr algn="ctr"/>
          <a:endParaRPr lang="en-US"/>
        </a:p>
      </dgm:t>
    </dgm:pt>
    <dgm:pt modelId="{314B6725-29AD-47AE-AE60-2B0AEC309559}">
      <dgm:prSet custT="1"/>
      <dgm:spPr/>
      <dgm:t>
        <a:bodyPr/>
        <a:lstStyle/>
        <a:p>
          <a:pPr algn="ctr">
            <a:lnSpc>
              <a:spcPct val="100000"/>
            </a:lnSpc>
            <a:defRPr b="1"/>
          </a:pPr>
          <a:r>
            <a:rPr lang="en-GB" sz="2400" b="1" i="1" dirty="0"/>
            <a:t>SKILLS:</a:t>
          </a:r>
          <a:endParaRPr lang="en-US" sz="2400" dirty="0"/>
        </a:p>
      </dgm:t>
    </dgm:pt>
    <dgm:pt modelId="{4D40F0C6-8717-4535-B438-31A5FA96E501}" type="parTrans" cxnId="{DDD1358A-852C-4864-A1AB-61052C13DCA2}">
      <dgm:prSet/>
      <dgm:spPr/>
      <dgm:t>
        <a:bodyPr/>
        <a:lstStyle/>
        <a:p>
          <a:pPr algn="ctr"/>
          <a:endParaRPr lang="en-US"/>
        </a:p>
      </dgm:t>
    </dgm:pt>
    <dgm:pt modelId="{B28734C7-2169-4BBB-B354-CF6D20747780}" type="sibTrans" cxnId="{DDD1358A-852C-4864-A1AB-61052C13DCA2}">
      <dgm:prSet/>
      <dgm:spPr/>
      <dgm:t>
        <a:bodyPr/>
        <a:lstStyle/>
        <a:p>
          <a:pPr algn="ctr"/>
          <a:endParaRPr lang="en-US"/>
        </a:p>
      </dgm:t>
    </dgm:pt>
    <dgm:pt modelId="{7C49E06F-7150-4DE9-B229-E5E1EB3784B4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sz="1700" b="1" i="1" dirty="0"/>
            <a:t>COMMUNICATION SKILLS</a:t>
          </a:r>
          <a:endParaRPr lang="en-US" sz="1700" dirty="0"/>
        </a:p>
      </dgm:t>
    </dgm:pt>
    <dgm:pt modelId="{2E43FB9D-5E30-4CEB-B18B-A81ABAB96473}" type="parTrans" cxnId="{39367D5B-0654-4AB6-BEF8-28864E76C04B}">
      <dgm:prSet/>
      <dgm:spPr/>
      <dgm:t>
        <a:bodyPr/>
        <a:lstStyle/>
        <a:p>
          <a:pPr algn="ctr"/>
          <a:endParaRPr lang="en-US"/>
        </a:p>
      </dgm:t>
    </dgm:pt>
    <dgm:pt modelId="{2AB3116D-5E11-4F6C-8EBF-093A03BE6CB5}" type="sibTrans" cxnId="{39367D5B-0654-4AB6-BEF8-28864E76C04B}">
      <dgm:prSet/>
      <dgm:spPr/>
      <dgm:t>
        <a:bodyPr/>
        <a:lstStyle/>
        <a:p>
          <a:pPr algn="ctr"/>
          <a:endParaRPr lang="en-US"/>
        </a:p>
      </dgm:t>
    </dgm:pt>
    <dgm:pt modelId="{BBD87F4C-E167-430D-8CD5-3008DEAFDBF8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sz="1700" b="1" i="1"/>
            <a:t>TEAMWORK</a:t>
          </a:r>
          <a:endParaRPr lang="en-US" sz="1700"/>
        </a:p>
      </dgm:t>
    </dgm:pt>
    <dgm:pt modelId="{9726E67F-1D6B-4154-9693-FBD610AE98F1}" type="parTrans" cxnId="{6C551BEF-2891-4989-A1E2-F285A97AA4E8}">
      <dgm:prSet/>
      <dgm:spPr/>
      <dgm:t>
        <a:bodyPr/>
        <a:lstStyle/>
        <a:p>
          <a:pPr algn="ctr"/>
          <a:endParaRPr lang="en-US"/>
        </a:p>
      </dgm:t>
    </dgm:pt>
    <dgm:pt modelId="{2B49200A-BAC2-4FB1-9F60-FBC7CC964C4A}" type="sibTrans" cxnId="{6C551BEF-2891-4989-A1E2-F285A97AA4E8}">
      <dgm:prSet/>
      <dgm:spPr/>
      <dgm:t>
        <a:bodyPr/>
        <a:lstStyle/>
        <a:p>
          <a:pPr algn="ctr"/>
          <a:endParaRPr lang="en-US"/>
        </a:p>
      </dgm:t>
    </dgm:pt>
    <dgm:pt modelId="{650B64D7-03F2-4256-A442-38D51553A6B5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sz="1700" b="1" i="1" dirty="0"/>
            <a:t>PROBLEM-SOLVING</a:t>
          </a:r>
          <a:endParaRPr lang="en-US" sz="1700" dirty="0"/>
        </a:p>
      </dgm:t>
    </dgm:pt>
    <dgm:pt modelId="{A40B65F5-E3DC-471B-9698-E09C8031C203}" type="parTrans" cxnId="{8F3A2857-5328-4CCF-AEDA-D0E162E7F1C0}">
      <dgm:prSet/>
      <dgm:spPr/>
      <dgm:t>
        <a:bodyPr/>
        <a:lstStyle/>
        <a:p>
          <a:pPr algn="ctr"/>
          <a:endParaRPr lang="en-US"/>
        </a:p>
      </dgm:t>
    </dgm:pt>
    <dgm:pt modelId="{485266E6-1003-42FA-89B4-0798E5B39DD1}" type="sibTrans" cxnId="{8F3A2857-5328-4CCF-AEDA-D0E162E7F1C0}">
      <dgm:prSet/>
      <dgm:spPr/>
      <dgm:t>
        <a:bodyPr/>
        <a:lstStyle/>
        <a:p>
          <a:pPr algn="ctr"/>
          <a:endParaRPr lang="en-US"/>
        </a:p>
      </dgm:t>
    </dgm:pt>
    <dgm:pt modelId="{70588735-F643-4B06-8351-B60C3D7FF41D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700" b="1" i="1" dirty="0"/>
            <a:t>CUSTOMER SERVICE SKILLS</a:t>
          </a:r>
        </a:p>
        <a:p>
          <a:pPr algn="ctr">
            <a:lnSpc>
              <a:spcPct val="100000"/>
            </a:lnSpc>
          </a:pPr>
          <a:endParaRPr lang="en-GB" sz="1700" b="1" i="1" dirty="0"/>
        </a:p>
        <a:p>
          <a:pPr algn="ctr">
            <a:lnSpc>
              <a:spcPct val="100000"/>
            </a:lnSpc>
          </a:pPr>
          <a:r>
            <a:rPr lang="en-US" sz="1800" b="1" i="1" dirty="0"/>
            <a:t>.</a:t>
          </a:r>
        </a:p>
        <a:p>
          <a:pPr algn="ctr">
            <a:lnSpc>
              <a:spcPct val="100000"/>
            </a:lnSpc>
            <a:buFont typeface="Wingdings" panose="05000000000000000000" pitchFamily="2" charset="2"/>
            <a:buChar char="§"/>
          </a:pPr>
          <a:endParaRPr lang="en-US" sz="1800" b="1" i="1" dirty="0"/>
        </a:p>
      </dgm:t>
    </dgm:pt>
    <dgm:pt modelId="{A0EAC97F-D5F4-4F3A-AE2A-B5556B7C0669}" type="parTrans" cxnId="{B9CBF073-8F27-450D-AEC3-35CB767DE96A}">
      <dgm:prSet/>
      <dgm:spPr/>
      <dgm:t>
        <a:bodyPr/>
        <a:lstStyle/>
        <a:p>
          <a:pPr algn="ctr"/>
          <a:endParaRPr lang="en-US"/>
        </a:p>
      </dgm:t>
    </dgm:pt>
    <dgm:pt modelId="{7A739865-544D-44CD-BE4F-0EE7568FFCF6}" type="sibTrans" cxnId="{B9CBF073-8F27-450D-AEC3-35CB767DE96A}">
      <dgm:prSet/>
      <dgm:spPr/>
      <dgm:t>
        <a:bodyPr/>
        <a:lstStyle/>
        <a:p>
          <a:pPr algn="ctr"/>
          <a:endParaRPr lang="en-US"/>
        </a:p>
      </dgm:t>
    </dgm:pt>
    <dgm:pt modelId="{3B7AC43F-24CC-4D62-978A-3961B00CA2EE}">
      <dgm:prSet/>
      <dgm:spPr/>
      <dgm:t>
        <a:bodyPr/>
        <a:lstStyle/>
        <a:p>
          <a:pPr algn="ctr">
            <a:lnSpc>
              <a:spcPct val="100000"/>
            </a:lnSpc>
          </a:pPr>
          <a:endParaRPr lang="en-US" sz="1700" dirty="0"/>
        </a:p>
      </dgm:t>
    </dgm:pt>
    <dgm:pt modelId="{26415BE0-56F9-457F-A54D-4A03A7899B25}" type="parTrans" cxnId="{E41D9E6B-2B0D-4E3A-A691-C32B5245F198}">
      <dgm:prSet/>
      <dgm:spPr/>
      <dgm:t>
        <a:bodyPr/>
        <a:lstStyle/>
        <a:p>
          <a:pPr algn="ctr"/>
          <a:endParaRPr lang="en-GB"/>
        </a:p>
      </dgm:t>
    </dgm:pt>
    <dgm:pt modelId="{F6B76C75-9280-4097-8C84-99180641D385}" type="sibTrans" cxnId="{E41D9E6B-2B0D-4E3A-A691-C32B5245F198}">
      <dgm:prSet/>
      <dgm:spPr/>
      <dgm:t>
        <a:bodyPr/>
        <a:lstStyle/>
        <a:p>
          <a:pPr algn="ctr"/>
          <a:endParaRPr lang="en-GB"/>
        </a:p>
      </dgm:t>
    </dgm:pt>
    <dgm:pt modelId="{C0404E3F-3530-47E1-8B72-05F5FC7EC80E}">
      <dgm:prSet/>
      <dgm:spPr/>
      <dgm:t>
        <a:bodyPr/>
        <a:lstStyle/>
        <a:p>
          <a:pPr algn="ctr">
            <a:lnSpc>
              <a:spcPct val="100000"/>
            </a:lnSpc>
            <a:defRPr b="1"/>
          </a:pPr>
          <a:endParaRPr lang="en-GB"/>
        </a:p>
      </dgm:t>
    </dgm:pt>
    <dgm:pt modelId="{F318AA9E-9425-4864-9A68-5B3C7D7D4E68}" type="sibTrans" cxnId="{9EDB2FA2-D561-4DCB-88B6-320D5620CBC9}">
      <dgm:prSet/>
      <dgm:spPr/>
      <dgm:t>
        <a:bodyPr/>
        <a:lstStyle/>
        <a:p>
          <a:pPr algn="ctr"/>
          <a:endParaRPr lang="en-GB"/>
        </a:p>
      </dgm:t>
    </dgm:pt>
    <dgm:pt modelId="{CB628C5C-64C6-4E67-A227-B684B531A77A}" type="parTrans" cxnId="{9EDB2FA2-D561-4DCB-88B6-320D5620CBC9}">
      <dgm:prSet/>
      <dgm:spPr/>
      <dgm:t>
        <a:bodyPr/>
        <a:lstStyle/>
        <a:p>
          <a:pPr algn="ctr"/>
          <a:endParaRPr lang="en-GB"/>
        </a:p>
      </dgm:t>
    </dgm:pt>
    <dgm:pt modelId="{FEA276BF-F501-497C-B4D8-98987B9843DD}" type="pres">
      <dgm:prSet presAssocID="{5C98E89A-E270-4E94-AF19-DC7A728F0A5D}" presName="root" presStyleCnt="0">
        <dgm:presLayoutVars>
          <dgm:dir/>
          <dgm:resizeHandles val="exact"/>
        </dgm:presLayoutVars>
      </dgm:prSet>
      <dgm:spPr/>
    </dgm:pt>
    <dgm:pt modelId="{833E9D1B-46C2-470C-8EFC-C6CD48629C16}" type="pres">
      <dgm:prSet presAssocID="{E2B988A8-E024-4851-A438-06868FFABA10}" presName="compNode" presStyleCnt="0"/>
      <dgm:spPr/>
    </dgm:pt>
    <dgm:pt modelId="{6773F0F7-98ED-4050-8763-5A5401280F47}" type="pres">
      <dgm:prSet presAssocID="{E2B988A8-E024-4851-A438-06868FFABA1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FEFF238-A3EF-49BF-BC5F-DDC46592F088}" type="pres">
      <dgm:prSet presAssocID="{E2B988A8-E024-4851-A438-06868FFABA10}" presName="iconSpace" presStyleCnt="0"/>
      <dgm:spPr/>
    </dgm:pt>
    <dgm:pt modelId="{E6E18235-B104-4C23-8671-F0CF397486E5}" type="pres">
      <dgm:prSet presAssocID="{E2B988A8-E024-4851-A438-06868FFABA10}" presName="parTx" presStyleLbl="revTx" presStyleIdx="0" presStyleCnt="6">
        <dgm:presLayoutVars>
          <dgm:chMax val="0"/>
          <dgm:chPref val="0"/>
        </dgm:presLayoutVars>
      </dgm:prSet>
      <dgm:spPr/>
    </dgm:pt>
    <dgm:pt modelId="{ACE8749F-D85C-4DA8-AE56-CC96325EE27F}" type="pres">
      <dgm:prSet presAssocID="{E2B988A8-E024-4851-A438-06868FFABA10}" presName="txSpace" presStyleCnt="0"/>
      <dgm:spPr/>
    </dgm:pt>
    <dgm:pt modelId="{7F0F2AAC-7E39-4F4A-A89A-91C0ACBFE45A}" type="pres">
      <dgm:prSet presAssocID="{E2B988A8-E024-4851-A438-06868FFABA10}" presName="desTx" presStyleLbl="revTx" presStyleIdx="1" presStyleCnt="6">
        <dgm:presLayoutVars/>
      </dgm:prSet>
      <dgm:spPr/>
    </dgm:pt>
    <dgm:pt modelId="{41E63086-D524-4557-8D6A-1A29C470BEB1}" type="pres">
      <dgm:prSet presAssocID="{5D2C1899-60C1-4895-8D8A-32A3585DDB6A}" presName="sibTrans" presStyleCnt="0"/>
      <dgm:spPr/>
    </dgm:pt>
    <dgm:pt modelId="{A120F348-1DBA-457B-AAE8-248E2CEA647A}" type="pres">
      <dgm:prSet presAssocID="{314B6725-29AD-47AE-AE60-2B0AEC309559}" presName="compNode" presStyleCnt="0"/>
      <dgm:spPr/>
    </dgm:pt>
    <dgm:pt modelId="{4EBDED0C-F3A0-42B6-9C3A-05104A95266C}" type="pres">
      <dgm:prSet presAssocID="{314B6725-29AD-47AE-AE60-2B0AEC30955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19AAB25-8406-454E-9180-670551BF966D}" type="pres">
      <dgm:prSet presAssocID="{314B6725-29AD-47AE-AE60-2B0AEC309559}" presName="iconSpace" presStyleCnt="0"/>
      <dgm:spPr/>
    </dgm:pt>
    <dgm:pt modelId="{A04D789F-1B89-4A26-9C1C-248963A0DB60}" type="pres">
      <dgm:prSet presAssocID="{314B6725-29AD-47AE-AE60-2B0AEC309559}" presName="parTx" presStyleLbl="revTx" presStyleIdx="2" presStyleCnt="6">
        <dgm:presLayoutVars>
          <dgm:chMax val="0"/>
          <dgm:chPref val="0"/>
        </dgm:presLayoutVars>
      </dgm:prSet>
      <dgm:spPr/>
    </dgm:pt>
    <dgm:pt modelId="{7C028D29-6044-477D-9B93-4A10E2A38B37}" type="pres">
      <dgm:prSet presAssocID="{314B6725-29AD-47AE-AE60-2B0AEC309559}" presName="txSpace" presStyleCnt="0"/>
      <dgm:spPr/>
    </dgm:pt>
    <dgm:pt modelId="{B5672A33-868D-4F3C-977A-A3CE365323A8}" type="pres">
      <dgm:prSet presAssocID="{314B6725-29AD-47AE-AE60-2B0AEC309559}" presName="desTx" presStyleLbl="revTx" presStyleIdx="3" presStyleCnt="6" custLinFactNeighborX="-684" custLinFactNeighborY="-4361">
        <dgm:presLayoutVars/>
      </dgm:prSet>
      <dgm:spPr/>
    </dgm:pt>
    <dgm:pt modelId="{D3F75E7F-6C94-4655-BBC2-3C7CDBD7AB5F}" type="pres">
      <dgm:prSet presAssocID="{B28734C7-2169-4BBB-B354-CF6D20747780}" presName="sibTrans" presStyleCnt="0"/>
      <dgm:spPr/>
    </dgm:pt>
    <dgm:pt modelId="{9290F743-D284-4175-ADBF-49C26CA2A978}" type="pres">
      <dgm:prSet presAssocID="{C0404E3F-3530-47E1-8B72-05F5FC7EC80E}" presName="compNode" presStyleCnt="0"/>
      <dgm:spPr/>
    </dgm:pt>
    <dgm:pt modelId="{AC54D056-471E-4F8E-94EB-3F216333AF41}" type="pres">
      <dgm:prSet presAssocID="{C0404E3F-3530-47E1-8B72-05F5FC7EC80E}" presName="iconRect" presStyleLbl="node1" presStyleIdx="2" presStyleCnt="3"/>
      <dgm:spPr>
        <a:blipFill>
          <a:blip xmlns:r="http://schemas.openxmlformats.org/officeDocument/2006/relationships" r:embed="rId5"/>
          <a:srcRect/>
          <a:stretch>
            <a:fillRect l="-24000" r="-24000"/>
          </a:stretch>
        </a:blipFill>
      </dgm:spPr>
    </dgm:pt>
    <dgm:pt modelId="{F16FA2EB-F5D1-4646-9A00-3B09404CD89C}" type="pres">
      <dgm:prSet presAssocID="{C0404E3F-3530-47E1-8B72-05F5FC7EC80E}" presName="iconSpace" presStyleCnt="0"/>
      <dgm:spPr/>
    </dgm:pt>
    <dgm:pt modelId="{6571B12C-3A8D-4219-B3E6-1FAD5E0CFB20}" type="pres">
      <dgm:prSet presAssocID="{C0404E3F-3530-47E1-8B72-05F5FC7EC80E}" presName="parTx" presStyleLbl="revTx" presStyleIdx="4" presStyleCnt="6">
        <dgm:presLayoutVars>
          <dgm:chMax val="0"/>
          <dgm:chPref val="0"/>
        </dgm:presLayoutVars>
      </dgm:prSet>
      <dgm:spPr/>
    </dgm:pt>
    <dgm:pt modelId="{599F4027-9A12-4C8B-9788-61A19BFB93C6}" type="pres">
      <dgm:prSet presAssocID="{C0404E3F-3530-47E1-8B72-05F5FC7EC80E}" presName="txSpace" presStyleCnt="0"/>
      <dgm:spPr/>
    </dgm:pt>
    <dgm:pt modelId="{822494DA-B7FE-452A-A95A-49284435B746}" type="pres">
      <dgm:prSet presAssocID="{C0404E3F-3530-47E1-8B72-05F5FC7EC80E}" presName="desTx" presStyleLbl="revTx" presStyleIdx="5" presStyleCnt="6">
        <dgm:presLayoutVars/>
      </dgm:prSet>
      <dgm:spPr/>
    </dgm:pt>
  </dgm:ptLst>
  <dgm:cxnLst>
    <dgm:cxn modelId="{41D2A816-3534-4536-9327-FF7574A7BC4E}" type="presOf" srcId="{314B6725-29AD-47AE-AE60-2B0AEC309559}" destId="{A04D789F-1B89-4A26-9C1C-248963A0DB60}" srcOrd="0" destOrd="0" presId="urn:microsoft.com/office/officeart/2018/5/layout/CenteredIconLabelDescriptionList"/>
    <dgm:cxn modelId="{39367D5B-0654-4AB6-BEF8-28864E76C04B}" srcId="{314B6725-29AD-47AE-AE60-2B0AEC309559}" destId="{7C49E06F-7150-4DE9-B229-E5E1EB3784B4}" srcOrd="0" destOrd="0" parTransId="{2E43FB9D-5E30-4CEB-B18B-A81ABAB96473}" sibTransId="{2AB3116D-5E11-4F6C-8EBF-093A03BE6CB5}"/>
    <dgm:cxn modelId="{CBE83A4B-B382-4294-B0F3-8D783A98FF2B}" srcId="{E2B988A8-E024-4851-A438-06868FFABA10}" destId="{84B2EE7A-D974-4903-BA96-FB76E8378901}" srcOrd="0" destOrd="0" parTransId="{DB51E6F3-CB12-42B8-A162-D101F9E287CC}" sibTransId="{CB422461-E43C-40EF-BC5A-8E9CC4311508}"/>
    <dgm:cxn modelId="{E41D9E6B-2B0D-4E3A-A691-C32B5245F198}" srcId="{314B6725-29AD-47AE-AE60-2B0AEC309559}" destId="{3B7AC43F-24CC-4D62-978A-3961B00CA2EE}" srcOrd="4" destOrd="0" parTransId="{26415BE0-56F9-457F-A54D-4A03A7899B25}" sibTransId="{F6B76C75-9280-4097-8C84-99180641D385}"/>
    <dgm:cxn modelId="{B9CBF073-8F27-450D-AEC3-35CB767DE96A}" srcId="{314B6725-29AD-47AE-AE60-2B0AEC309559}" destId="{70588735-F643-4B06-8351-B60C3D7FF41D}" srcOrd="3" destOrd="0" parTransId="{A0EAC97F-D5F4-4F3A-AE2A-B5556B7C0669}" sibTransId="{7A739865-544D-44CD-BE4F-0EE7568FFCF6}"/>
    <dgm:cxn modelId="{8F3A2857-5328-4CCF-AEDA-D0E162E7F1C0}" srcId="{314B6725-29AD-47AE-AE60-2B0AEC309559}" destId="{650B64D7-03F2-4256-A442-38D51553A6B5}" srcOrd="2" destOrd="0" parTransId="{A40B65F5-E3DC-471B-9698-E09C8031C203}" sibTransId="{485266E6-1003-42FA-89B4-0798E5B39DD1}"/>
    <dgm:cxn modelId="{DDD1358A-852C-4864-A1AB-61052C13DCA2}" srcId="{5C98E89A-E270-4E94-AF19-DC7A728F0A5D}" destId="{314B6725-29AD-47AE-AE60-2B0AEC309559}" srcOrd="1" destOrd="0" parTransId="{4D40F0C6-8717-4535-B438-31A5FA96E501}" sibTransId="{B28734C7-2169-4BBB-B354-CF6D20747780}"/>
    <dgm:cxn modelId="{9EDB2FA2-D561-4DCB-88B6-320D5620CBC9}" srcId="{5C98E89A-E270-4E94-AF19-DC7A728F0A5D}" destId="{C0404E3F-3530-47E1-8B72-05F5FC7EC80E}" srcOrd="2" destOrd="0" parTransId="{CB628C5C-64C6-4E67-A227-B684B531A77A}" sibTransId="{F318AA9E-9425-4864-9A68-5B3C7D7D4E68}"/>
    <dgm:cxn modelId="{57B61BA8-A7C2-47F6-86C2-E8532C519794}" type="presOf" srcId="{5C98E89A-E270-4E94-AF19-DC7A728F0A5D}" destId="{FEA276BF-F501-497C-B4D8-98987B9843DD}" srcOrd="0" destOrd="0" presId="urn:microsoft.com/office/officeart/2018/5/layout/CenteredIconLabelDescriptionList"/>
    <dgm:cxn modelId="{0601C8B2-5B69-4D87-B68E-1A1BA2552940}" type="presOf" srcId="{BBD87F4C-E167-430D-8CD5-3008DEAFDBF8}" destId="{B5672A33-868D-4F3C-977A-A3CE365323A8}" srcOrd="0" destOrd="1" presId="urn:microsoft.com/office/officeart/2018/5/layout/CenteredIconLabelDescriptionList"/>
    <dgm:cxn modelId="{4A62FDBA-A7D9-47AA-B321-C8D96C701F03}" type="presOf" srcId="{3B7AC43F-24CC-4D62-978A-3961B00CA2EE}" destId="{B5672A33-868D-4F3C-977A-A3CE365323A8}" srcOrd="0" destOrd="4" presId="urn:microsoft.com/office/officeart/2018/5/layout/CenteredIconLabelDescriptionList"/>
    <dgm:cxn modelId="{B7375DBB-C299-4E56-978B-4FD3D17999CF}" type="presOf" srcId="{C0404E3F-3530-47E1-8B72-05F5FC7EC80E}" destId="{6571B12C-3A8D-4219-B3E6-1FAD5E0CFB20}" srcOrd="0" destOrd="0" presId="urn:microsoft.com/office/officeart/2018/5/layout/CenteredIconLabelDescriptionList"/>
    <dgm:cxn modelId="{9BECEDD0-43E9-441F-8F18-21A2E924B5A2}" srcId="{5C98E89A-E270-4E94-AF19-DC7A728F0A5D}" destId="{E2B988A8-E024-4851-A438-06868FFABA10}" srcOrd="0" destOrd="0" parTransId="{703A17F0-9665-46D5-94BE-FCDCBF4A64E9}" sibTransId="{5D2C1899-60C1-4895-8D8A-32A3585DDB6A}"/>
    <dgm:cxn modelId="{1C8AF9D2-ACBE-489F-8CE2-F374A8C605BA}" type="presOf" srcId="{70588735-F643-4B06-8351-B60C3D7FF41D}" destId="{B5672A33-868D-4F3C-977A-A3CE365323A8}" srcOrd="0" destOrd="3" presId="urn:microsoft.com/office/officeart/2018/5/layout/CenteredIconLabelDescriptionList"/>
    <dgm:cxn modelId="{8667EADB-73C7-4F81-90C8-C099AA13E32E}" type="presOf" srcId="{84B2EE7A-D974-4903-BA96-FB76E8378901}" destId="{7F0F2AAC-7E39-4F4A-A89A-91C0ACBFE45A}" srcOrd="0" destOrd="0" presId="urn:microsoft.com/office/officeart/2018/5/layout/CenteredIconLabelDescriptionList"/>
    <dgm:cxn modelId="{6C551BEF-2891-4989-A1E2-F285A97AA4E8}" srcId="{314B6725-29AD-47AE-AE60-2B0AEC309559}" destId="{BBD87F4C-E167-430D-8CD5-3008DEAFDBF8}" srcOrd="1" destOrd="0" parTransId="{9726E67F-1D6B-4154-9693-FBD610AE98F1}" sibTransId="{2B49200A-BAC2-4FB1-9F60-FBC7CC964C4A}"/>
    <dgm:cxn modelId="{86896AF2-3CCE-4D7B-8E7D-A6425BDE5FAE}" type="presOf" srcId="{E2B988A8-E024-4851-A438-06868FFABA10}" destId="{E6E18235-B104-4C23-8671-F0CF397486E5}" srcOrd="0" destOrd="0" presId="urn:microsoft.com/office/officeart/2018/5/layout/CenteredIconLabelDescriptionList"/>
    <dgm:cxn modelId="{5954FDF3-4094-4B2A-A7DA-ADD0EC2746C9}" type="presOf" srcId="{7C49E06F-7150-4DE9-B229-E5E1EB3784B4}" destId="{B5672A33-868D-4F3C-977A-A3CE365323A8}" srcOrd="0" destOrd="0" presId="urn:microsoft.com/office/officeart/2018/5/layout/CenteredIconLabelDescriptionList"/>
    <dgm:cxn modelId="{299B1BF6-D0EA-459C-ACDE-56D027C6659D}" type="presOf" srcId="{650B64D7-03F2-4256-A442-38D51553A6B5}" destId="{B5672A33-868D-4F3C-977A-A3CE365323A8}" srcOrd="0" destOrd="2" presId="urn:microsoft.com/office/officeart/2018/5/layout/CenteredIconLabelDescriptionList"/>
    <dgm:cxn modelId="{4036B188-6125-42FE-B259-66EC6D5B7517}" type="presParOf" srcId="{FEA276BF-F501-497C-B4D8-98987B9843DD}" destId="{833E9D1B-46C2-470C-8EFC-C6CD48629C16}" srcOrd="0" destOrd="0" presId="urn:microsoft.com/office/officeart/2018/5/layout/CenteredIconLabelDescriptionList"/>
    <dgm:cxn modelId="{13126E03-EFDF-49E2-9713-6A5911935831}" type="presParOf" srcId="{833E9D1B-46C2-470C-8EFC-C6CD48629C16}" destId="{6773F0F7-98ED-4050-8763-5A5401280F47}" srcOrd="0" destOrd="0" presId="urn:microsoft.com/office/officeart/2018/5/layout/CenteredIconLabelDescriptionList"/>
    <dgm:cxn modelId="{93DE0EB7-9700-44D8-AC0F-3C5B561EB9F9}" type="presParOf" srcId="{833E9D1B-46C2-470C-8EFC-C6CD48629C16}" destId="{FFEFF238-A3EF-49BF-BC5F-DDC46592F088}" srcOrd="1" destOrd="0" presId="urn:microsoft.com/office/officeart/2018/5/layout/CenteredIconLabelDescriptionList"/>
    <dgm:cxn modelId="{950043F9-53A0-4548-B05A-88CB208BE069}" type="presParOf" srcId="{833E9D1B-46C2-470C-8EFC-C6CD48629C16}" destId="{E6E18235-B104-4C23-8671-F0CF397486E5}" srcOrd="2" destOrd="0" presId="urn:microsoft.com/office/officeart/2018/5/layout/CenteredIconLabelDescriptionList"/>
    <dgm:cxn modelId="{40DE60BD-2266-4155-9BF4-B4A2DD2EBEB3}" type="presParOf" srcId="{833E9D1B-46C2-470C-8EFC-C6CD48629C16}" destId="{ACE8749F-D85C-4DA8-AE56-CC96325EE27F}" srcOrd="3" destOrd="0" presId="urn:microsoft.com/office/officeart/2018/5/layout/CenteredIconLabelDescriptionList"/>
    <dgm:cxn modelId="{7225CA83-CE90-42EA-9E83-411C43D74BE9}" type="presParOf" srcId="{833E9D1B-46C2-470C-8EFC-C6CD48629C16}" destId="{7F0F2AAC-7E39-4F4A-A89A-91C0ACBFE45A}" srcOrd="4" destOrd="0" presId="urn:microsoft.com/office/officeart/2018/5/layout/CenteredIconLabelDescriptionList"/>
    <dgm:cxn modelId="{D1B678C4-82A9-4DF7-833C-D4BACB149679}" type="presParOf" srcId="{FEA276BF-F501-497C-B4D8-98987B9843DD}" destId="{41E63086-D524-4557-8D6A-1A29C470BEB1}" srcOrd="1" destOrd="0" presId="urn:microsoft.com/office/officeart/2018/5/layout/CenteredIconLabelDescriptionList"/>
    <dgm:cxn modelId="{645BEA45-A770-4E18-865F-3D01CA816B32}" type="presParOf" srcId="{FEA276BF-F501-497C-B4D8-98987B9843DD}" destId="{A120F348-1DBA-457B-AAE8-248E2CEA647A}" srcOrd="2" destOrd="0" presId="urn:microsoft.com/office/officeart/2018/5/layout/CenteredIconLabelDescriptionList"/>
    <dgm:cxn modelId="{DB6D4E9B-49A4-4B07-A163-8AA4B7EEEFBF}" type="presParOf" srcId="{A120F348-1DBA-457B-AAE8-248E2CEA647A}" destId="{4EBDED0C-F3A0-42B6-9C3A-05104A95266C}" srcOrd="0" destOrd="0" presId="urn:microsoft.com/office/officeart/2018/5/layout/CenteredIconLabelDescriptionList"/>
    <dgm:cxn modelId="{8C7BEA07-310E-4770-B0AC-C6CF5260B033}" type="presParOf" srcId="{A120F348-1DBA-457B-AAE8-248E2CEA647A}" destId="{F19AAB25-8406-454E-9180-670551BF966D}" srcOrd="1" destOrd="0" presId="urn:microsoft.com/office/officeart/2018/5/layout/CenteredIconLabelDescriptionList"/>
    <dgm:cxn modelId="{50765849-0603-4B18-8784-68234B10B44D}" type="presParOf" srcId="{A120F348-1DBA-457B-AAE8-248E2CEA647A}" destId="{A04D789F-1B89-4A26-9C1C-248963A0DB60}" srcOrd="2" destOrd="0" presId="urn:microsoft.com/office/officeart/2018/5/layout/CenteredIconLabelDescriptionList"/>
    <dgm:cxn modelId="{13DD537E-B934-4191-95A2-C85A855F6C9B}" type="presParOf" srcId="{A120F348-1DBA-457B-AAE8-248E2CEA647A}" destId="{7C028D29-6044-477D-9B93-4A10E2A38B37}" srcOrd="3" destOrd="0" presId="urn:microsoft.com/office/officeart/2018/5/layout/CenteredIconLabelDescriptionList"/>
    <dgm:cxn modelId="{99EC3CE3-AE34-41E4-8BD5-F4A0AAF4559C}" type="presParOf" srcId="{A120F348-1DBA-457B-AAE8-248E2CEA647A}" destId="{B5672A33-868D-4F3C-977A-A3CE365323A8}" srcOrd="4" destOrd="0" presId="urn:microsoft.com/office/officeart/2018/5/layout/CenteredIconLabelDescriptionList"/>
    <dgm:cxn modelId="{27B5309F-3B3B-455E-AFDC-EE796CABC0AB}" type="presParOf" srcId="{FEA276BF-F501-497C-B4D8-98987B9843DD}" destId="{D3F75E7F-6C94-4655-BBC2-3C7CDBD7AB5F}" srcOrd="3" destOrd="0" presId="urn:microsoft.com/office/officeart/2018/5/layout/CenteredIconLabelDescriptionList"/>
    <dgm:cxn modelId="{EB66F8A1-F0C6-46FD-B59D-AEE93CB5BB79}" type="presParOf" srcId="{FEA276BF-F501-497C-B4D8-98987B9843DD}" destId="{9290F743-D284-4175-ADBF-49C26CA2A978}" srcOrd="4" destOrd="0" presId="urn:microsoft.com/office/officeart/2018/5/layout/CenteredIconLabelDescriptionList"/>
    <dgm:cxn modelId="{D8285EB0-9E77-4D14-9D52-A6EBF317025B}" type="presParOf" srcId="{9290F743-D284-4175-ADBF-49C26CA2A978}" destId="{AC54D056-471E-4F8E-94EB-3F216333AF41}" srcOrd="0" destOrd="0" presId="urn:microsoft.com/office/officeart/2018/5/layout/CenteredIconLabelDescriptionList"/>
    <dgm:cxn modelId="{D2212E9E-AC3E-4C4D-829E-12A77BE1533A}" type="presParOf" srcId="{9290F743-D284-4175-ADBF-49C26CA2A978}" destId="{F16FA2EB-F5D1-4646-9A00-3B09404CD89C}" srcOrd="1" destOrd="0" presId="urn:microsoft.com/office/officeart/2018/5/layout/CenteredIconLabelDescriptionList"/>
    <dgm:cxn modelId="{D30E3486-D02D-4719-B303-2C4A8B56A9B7}" type="presParOf" srcId="{9290F743-D284-4175-ADBF-49C26CA2A978}" destId="{6571B12C-3A8D-4219-B3E6-1FAD5E0CFB20}" srcOrd="2" destOrd="0" presId="urn:microsoft.com/office/officeart/2018/5/layout/CenteredIconLabelDescriptionList"/>
    <dgm:cxn modelId="{262E2011-52D5-4983-9DEA-4611F55AFFDB}" type="presParOf" srcId="{9290F743-D284-4175-ADBF-49C26CA2A978}" destId="{599F4027-9A12-4C8B-9788-61A19BFB93C6}" srcOrd="3" destOrd="0" presId="urn:microsoft.com/office/officeart/2018/5/layout/CenteredIconLabelDescriptionList"/>
    <dgm:cxn modelId="{EC75256A-9734-4E52-8853-2429A03F528E}" type="presParOf" srcId="{9290F743-D284-4175-ADBF-49C26CA2A978}" destId="{822494DA-B7FE-452A-A95A-49284435B746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F7FFB3-A293-4323-B233-89F2363B07BB}">
      <dsp:nvSpPr>
        <dsp:cNvPr id="0" name=""/>
        <dsp:cNvSpPr/>
      </dsp:nvSpPr>
      <dsp:spPr>
        <a:xfrm>
          <a:off x="0" y="0"/>
          <a:ext cx="8175413" cy="18420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i="1" kern="1200"/>
            <a:t>JOB TITLE</a:t>
          </a:r>
          <a:r>
            <a:rPr lang="en-GB" sz="3100" kern="1200"/>
            <a:t>: CUSTOMER SERVICE ASSISTANCE</a:t>
          </a:r>
          <a:endParaRPr lang="en-US" sz="3100" kern="1200"/>
        </a:p>
      </dsp:txBody>
      <dsp:txXfrm>
        <a:off x="53952" y="53952"/>
        <a:ext cx="6271493" cy="1734162"/>
      </dsp:txXfrm>
    </dsp:sp>
    <dsp:sp modelId="{48103376-D704-4DDE-9DFB-EA088F7C6244}">
      <dsp:nvSpPr>
        <dsp:cNvPr id="0" name=""/>
        <dsp:cNvSpPr/>
      </dsp:nvSpPr>
      <dsp:spPr>
        <a:xfrm>
          <a:off x="1442719" y="2251415"/>
          <a:ext cx="8175413" cy="1842066"/>
        </a:xfrm>
        <a:prstGeom prst="roundRect">
          <a:avLst>
            <a:gd name="adj" fmla="val 10000"/>
          </a:avLst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i="1" kern="1200" dirty="0"/>
            <a:t>DEPARTMENT</a:t>
          </a:r>
          <a:r>
            <a:rPr lang="en-GB" sz="3100" kern="1200" dirty="0"/>
            <a:t>: RETAIL OPERATIONS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b="1" i="1" kern="1200" dirty="0"/>
            <a:t>LOCATION</a:t>
          </a:r>
          <a:r>
            <a:rPr lang="en-US" sz="3100" kern="1200" dirty="0"/>
            <a:t>: TESCO STORE UK</a:t>
          </a:r>
        </a:p>
      </dsp:txBody>
      <dsp:txXfrm>
        <a:off x="1496671" y="2305367"/>
        <a:ext cx="5427445" cy="1734162"/>
      </dsp:txXfrm>
    </dsp:sp>
    <dsp:sp modelId="{232D7FF8-8188-46A8-84D3-7722C1FE6EE5}">
      <dsp:nvSpPr>
        <dsp:cNvPr id="0" name=""/>
        <dsp:cNvSpPr/>
      </dsp:nvSpPr>
      <dsp:spPr>
        <a:xfrm>
          <a:off x="6978069" y="1448069"/>
          <a:ext cx="1197343" cy="11973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47471" y="1448069"/>
        <a:ext cx="658539" cy="9010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3F0F7-98ED-4050-8763-5A5401280F47}">
      <dsp:nvSpPr>
        <dsp:cNvPr id="0" name=""/>
        <dsp:cNvSpPr/>
      </dsp:nvSpPr>
      <dsp:spPr>
        <a:xfrm>
          <a:off x="1070885" y="372069"/>
          <a:ext cx="1151718" cy="11517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18235-B104-4C23-8671-F0CF397486E5}">
      <dsp:nvSpPr>
        <dsp:cNvPr id="0" name=""/>
        <dsp:cNvSpPr/>
      </dsp:nvSpPr>
      <dsp:spPr>
        <a:xfrm>
          <a:off x="1432" y="1721807"/>
          <a:ext cx="3290624" cy="49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b="1" i="1" kern="1200" dirty="0"/>
            <a:t>QUALIFICATION:</a:t>
          </a:r>
          <a:endParaRPr lang="en-US" sz="2400" kern="1200" dirty="0"/>
        </a:p>
      </dsp:txBody>
      <dsp:txXfrm>
        <a:off x="1432" y="1721807"/>
        <a:ext cx="3290624" cy="493593"/>
      </dsp:txXfrm>
    </dsp:sp>
    <dsp:sp modelId="{7F0F2AAC-7E39-4F4A-A89A-91C0ACBFE45A}">
      <dsp:nvSpPr>
        <dsp:cNvPr id="0" name=""/>
        <dsp:cNvSpPr/>
      </dsp:nvSpPr>
      <dsp:spPr>
        <a:xfrm>
          <a:off x="1432" y="2307503"/>
          <a:ext cx="3290624" cy="2669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BASIC EDUCATION ( GCSE OR EQUIVALENT)</a:t>
          </a:r>
          <a:endParaRPr lang="en-US" sz="1700" kern="1200" dirty="0"/>
        </a:p>
      </dsp:txBody>
      <dsp:txXfrm>
        <a:off x="1432" y="2307503"/>
        <a:ext cx="3290624" cy="2669666"/>
      </dsp:txXfrm>
    </dsp:sp>
    <dsp:sp modelId="{4EBDED0C-F3A0-42B6-9C3A-05104A95266C}">
      <dsp:nvSpPr>
        <dsp:cNvPr id="0" name=""/>
        <dsp:cNvSpPr/>
      </dsp:nvSpPr>
      <dsp:spPr>
        <a:xfrm>
          <a:off x="4937369" y="372069"/>
          <a:ext cx="1151718" cy="11517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D789F-1B89-4A26-9C1C-248963A0DB60}">
      <dsp:nvSpPr>
        <dsp:cNvPr id="0" name=""/>
        <dsp:cNvSpPr/>
      </dsp:nvSpPr>
      <dsp:spPr>
        <a:xfrm>
          <a:off x="3867916" y="1721807"/>
          <a:ext cx="3290624" cy="49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b="1" i="1" kern="1200" dirty="0"/>
            <a:t>SKILLS:</a:t>
          </a:r>
          <a:endParaRPr lang="en-US" sz="2400" kern="1200" dirty="0"/>
        </a:p>
      </dsp:txBody>
      <dsp:txXfrm>
        <a:off x="3867916" y="1721807"/>
        <a:ext cx="3290624" cy="493593"/>
      </dsp:txXfrm>
    </dsp:sp>
    <dsp:sp modelId="{B5672A33-868D-4F3C-977A-A3CE365323A8}">
      <dsp:nvSpPr>
        <dsp:cNvPr id="0" name=""/>
        <dsp:cNvSpPr/>
      </dsp:nvSpPr>
      <dsp:spPr>
        <a:xfrm>
          <a:off x="3845408" y="2191079"/>
          <a:ext cx="3290624" cy="2669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COMMUNICATION SKILLS</a:t>
          </a:r>
          <a:endParaRPr lang="en-US" sz="1700" kern="1200" dirty="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/>
            <a:t>TEAMWORK</a:t>
          </a:r>
          <a:endParaRPr lang="en-US" sz="1700" kern="120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PROBLEM-SOLVING</a:t>
          </a:r>
          <a:endParaRPr lang="en-US" sz="1700" kern="1200" dirty="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CUSTOMER SERVICE SKILLS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b="1" i="1" kern="1200" dirty="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 dirty="0"/>
            <a:t>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US" sz="1800" b="1" i="1" kern="1200" dirty="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3845408" y="2191079"/>
        <a:ext cx="3290624" cy="2669666"/>
      </dsp:txXfrm>
    </dsp:sp>
    <dsp:sp modelId="{AC54D056-471E-4F8E-94EB-3F216333AF41}">
      <dsp:nvSpPr>
        <dsp:cNvPr id="0" name=""/>
        <dsp:cNvSpPr/>
      </dsp:nvSpPr>
      <dsp:spPr>
        <a:xfrm>
          <a:off x="8803854" y="372069"/>
          <a:ext cx="1151718" cy="1151718"/>
        </a:xfrm>
        <a:prstGeom prst="rect">
          <a:avLst/>
        </a:prstGeom>
        <a:blipFill>
          <a:blip xmlns:r="http://schemas.openxmlformats.org/officeDocument/2006/relationships" r:embed="rId5"/>
          <a:srcRect/>
          <a:stretch>
            <a:fillRect l="-24000" r="-24000"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1B12C-3A8D-4219-B3E6-1FAD5E0CFB20}">
      <dsp:nvSpPr>
        <dsp:cNvPr id="0" name=""/>
        <dsp:cNvSpPr/>
      </dsp:nvSpPr>
      <dsp:spPr>
        <a:xfrm>
          <a:off x="7734400" y="1721807"/>
          <a:ext cx="3290624" cy="49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3300" kern="1200"/>
        </a:p>
      </dsp:txBody>
      <dsp:txXfrm>
        <a:off x="7734400" y="1721807"/>
        <a:ext cx="3290624" cy="493593"/>
      </dsp:txXfrm>
    </dsp:sp>
    <dsp:sp modelId="{822494DA-B7FE-452A-A95A-49284435B746}">
      <dsp:nvSpPr>
        <dsp:cNvPr id="0" name=""/>
        <dsp:cNvSpPr/>
      </dsp:nvSpPr>
      <dsp:spPr>
        <a:xfrm>
          <a:off x="7734400" y="2307503"/>
          <a:ext cx="3290624" cy="2669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989DB3-E140-4577-A448-2321D38B9430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CC8C5A-A8C5-4446-A8F7-E4C1D31E70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96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CC8C5A-A8C5-4446-A8F7-E4C1D31E70D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153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CC8C5A-A8C5-4446-A8F7-E4C1D31E70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654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946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807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132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34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139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996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18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233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552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8581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68630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287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609733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51442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3838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707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18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  <p:sldLayoutId id="2147483882" r:id="rId14"/>
    <p:sldLayoutId id="2147483883" r:id="rId15"/>
    <p:sldLayoutId id="214748388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geograph.org.uk/photo/421463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metroo.blogspot.com/2013/03/omg-tesco-malaysia-kini-menjual-membeli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3671-logo-text-tesco-area-retail-free-transparent-image-hd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tesco-magazine-digimagfebruary-23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46C1CD-8F9A-E210-174F-1A3DF35C00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51455" y="1486227"/>
            <a:ext cx="3212502" cy="194277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20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Title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Developing &amp; managing Individuals and Teams 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Topic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Recruitment &amp; Learning &amp; development of a team member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Company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Tesco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Role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Customer Service Assistant</a:t>
            </a:r>
          </a:p>
        </p:txBody>
      </p:sp>
      <p:sp>
        <p:nvSpPr>
          <p:cNvPr id="24" name="Subtitle 23">
            <a:extLst>
              <a:ext uri="{FF2B5EF4-FFF2-40B4-BE49-F238E27FC236}">
                <a16:creationId xmlns:a16="http://schemas.microsoft.com/office/drawing/2014/main" id="{84664982-8577-367D-81F9-1E9517B648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9120" y="3539488"/>
            <a:ext cx="3364837" cy="342519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i="1" dirty="0"/>
              <a:t>Name: Rosalie </a:t>
            </a:r>
            <a:r>
              <a:rPr lang="en-US" b="1" i="1" dirty="0" err="1"/>
              <a:t>Isagan</a:t>
            </a:r>
            <a:r>
              <a:rPr lang="en-US" b="1" i="1" dirty="0"/>
              <a:t> Cayetano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Student ID: 2430254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i="1" dirty="0"/>
              <a:t>Module </a:t>
            </a:r>
            <a:r>
              <a:rPr lang="en-US" b="1" dirty="0"/>
              <a:t>N</a:t>
            </a:r>
            <a:r>
              <a:rPr lang="en-US" b="1" i="1" dirty="0"/>
              <a:t>ame: Developing &amp; Managing Individuals &amp; Teams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i="1" dirty="0"/>
              <a:t>Date: 21, March 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i="1" dirty="0"/>
              <a:t>Lecturer: </a:t>
            </a:r>
            <a:r>
              <a:rPr lang="en-US" b="1" i="1" dirty="0" err="1"/>
              <a:t>Faizu</a:t>
            </a:r>
            <a:r>
              <a:rPr lang="en-US" b="1" i="1" dirty="0"/>
              <a:t> Edu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0" i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0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A93926-B69F-FD4F-406F-612BE97D92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768" r="7768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77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8631A-DBDE-EEB7-F1C5-C452F581B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TABLE OF CONTENTS: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9F84605-8D6A-AF3C-D362-40A2ED7148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7863" y="3068613"/>
            <a:ext cx="4183062" cy="206538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CAF69A-A6D7-ACC2-8DD9-5153AD32EB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30550" y="548638"/>
            <a:ext cx="5948089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/>
              <a:t>Introduction</a:t>
            </a:r>
            <a:r>
              <a:rPr lang="en-US" sz="2000" dirty="0"/>
              <a:t>---------------------1</a:t>
            </a:r>
          </a:p>
          <a:p>
            <a:r>
              <a:rPr lang="en-US" sz="2000" b="1" dirty="0"/>
              <a:t>Company Overview –TESCO -</a:t>
            </a:r>
            <a:r>
              <a:rPr lang="en-US" sz="2000" dirty="0"/>
              <a:t>-----------2</a:t>
            </a:r>
          </a:p>
          <a:p>
            <a:r>
              <a:rPr lang="en-US" sz="2000" b="1" dirty="0"/>
              <a:t>Job Analyis-</a:t>
            </a:r>
            <a:r>
              <a:rPr lang="en-US" sz="2000" dirty="0"/>
              <a:t>-------------------3</a:t>
            </a:r>
          </a:p>
          <a:p>
            <a:r>
              <a:rPr lang="en-US" sz="2000" b="1" dirty="0"/>
              <a:t>Job description - Customer Service Assistant</a:t>
            </a:r>
            <a:r>
              <a:rPr lang="en-US" sz="2000" dirty="0"/>
              <a:t>---------------4</a:t>
            </a:r>
          </a:p>
          <a:p>
            <a:r>
              <a:rPr lang="en-US" sz="2000" b="1" dirty="0"/>
              <a:t>Person Specification-</a:t>
            </a:r>
            <a:r>
              <a:rPr lang="en-US" sz="2000" dirty="0"/>
              <a:t>---------5</a:t>
            </a:r>
          </a:p>
          <a:p>
            <a:r>
              <a:rPr lang="en-US" sz="2000" b="1" dirty="0"/>
              <a:t>Steps in recruiting the Right Team  Member-</a:t>
            </a:r>
            <a:r>
              <a:rPr lang="en-US" sz="2000" dirty="0"/>
              <a:t>------------6</a:t>
            </a:r>
          </a:p>
          <a:p>
            <a:r>
              <a:rPr lang="en-US" sz="2000" b="1" dirty="0"/>
              <a:t>Training and Development Needs------7</a:t>
            </a:r>
            <a:endParaRPr lang="en-US" sz="2000" dirty="0"/>
          </a:p>
          <a:p>
            <a:r>
              <a:rPr lang="en-US" sz="2000" b="1" dirty="0"/>
              <a:t>Benefits of Training for Individuals and Teams-</a:t>
            </a:r>
            <a:r>
              <a:rPr lang="en-US" sz="2000" dirty="0"/>
              <a:t>---8</a:t>
            </a:r>
          </a:p>
          <a:p>
            <a:r>
              <a:rPr lang="en-US" sz="2000" b="1" dirty="0"/>
              <a:t>APPLICATION OF LEARNING THEORIES--</a:t>
            </a:r>
            <a:r>
              <a:rPr lang="en-US" sz="2000" dirty="0"/>
              <a:t>-----9</a:t>
            </a:r>
          </a:p>
          <a:p>
            <a:r>
              <a:rPr lang="en-US" sz="2000" b="1" dirty="0"/>
              <a:t>Conclusion</a:t>
            </a:r>
            <a:r>
              <a:rPr lang="en-US" sz="2000" dirty="0"/>
              <a:t> -----------------------------10</a:t>
            </a:r>
          </a:p>
          <a:p>
            <a:r>
              <a:rPr lang="en-US" sz="2000" b="1" dirty="0"/>
              <a:t>References-------------------------------</a:t>
            </a:r>
            <a:r>
              <a:rPr lang="en-US" sz="1800" b="1" dirty="0"/>
              <a:t>11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06752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C6F67-40D1-8E1F-5A55-8B261FA72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6150B-DE27-5257-6B11-81C45F5CC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anchor="ctr">
            <a:normAutofit/>
          </a:bodyPr>
          <a:lstStyle/>
          <a:p>
            <a:endParaRPr lang="en-GB" b="1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ORGANISATION REQUIRE EFFECTIVE TEAMWORK &amp; SKILLED INDIVIDUALS TO ACHIEVE SUCCESS.</a:t>
            </a:r>
          </a:p>
          <a:p>
            <a:r>
              <a:rPr lang="en-GB" dirty="0">
                <a:solidFill>
                  <a:srgbClr val="FFFFFF"/>
                </a:solidFill>
              </a:rPr>
              <a:t>HR PLAYS AN IMPORTANT ROLE IN RECRUITING THE RIGHT EMPLOYEES AND SUPPORTING THEIR DEVELOPMENT.</a:t>
            </a:r>
          </a:p>
          <a:p>
            <a:r>
              <a:rPr lang="en-GB" dirty="0">
                <a:solidFill>
                  <a:srgbClr val="FFFFFF"/>
                </a:solidFill>
              </a:rPr>
              <a:t>THIS PRESENTATION FOCUSES ON RECRUITMENTAND TRAINING FOR A CUSTOMER SERVICE ASISTANT AT TESCO.</a:t>
            </a:r>
          </a:p>
        </p:txBody>
      </p:sp>
    </p:spTree>
    <p:extLst>
      <p:ext uri="{BB962C8B-B14F-4D97-AF65-F5344CB8AC3E}">
        <p14:creationId xmlns:p14="http://schemas.microsoft.com/office/powerpoint/2010/main" val="3297595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93941-ACEC-D868-18BA-EAF1DDC1B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Company overview</a:t>
            </a:r>
            <a:br>
              <a:rPr lang="en-US" sz="3600">
                <a:solidFill>
                  <a:schemeClr val="bg1"/>
                </a:solidFill>
              </a:rPr>
            </a:br>
            <a:r>
              <a:rPr lang="en-US" sz="3600">
                <a:solidFill>
                  <a:schemeClr val="bg1"/>
                </a:solidFill>
              </a:rPr>
              <a:t>About </a:t>
            </a:r>
            <a:r>
              <a:rPr lang="en-US" sz="3600" b="1">
                <a:solidFill>
                  <a:schemeClr val="bg1"/>
                </a:solidFill>
              </a:rPr>
              <a:t>Tesco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0F96A-CBF9-C197-6DE1-0D8983F677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3754" y="2160590"/>
            <a:ext cx="3973943" cy="344011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chemeClr val="bg1"/>
                </a:solidFill>
              </a:rPr>
              <a:t>. </a:t>
            </a:r>
            <a:r>
              <a:rPr lang="en-US" b="1">
                <a:solidFill>
                  <a:schemeClr val="bg1"/>
                </a:solidFill>
              </a:rPr>
              <a:t>ONE OF THE LARGEST COMPANIES IN THE UK</a:t>
            </a:r>
          </a:p>
          <a:p>
            <a:pPr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</a:rPr>
              <a:t>. OPERATES SUPERMARKETS, HYPERMARKETS AND ONLINE SERVICES.</a:t>
            </a:r>
          </a:p>
          <a:p>
            <a:pPr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</a:rPr>
              <a:t>. EMPLOYS THOUSANDS OF STAFF ACROSS THE UK , FOCUSES ON CUSTOMER SERVICE, TREAMWORK AND EFFICIENCY.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8DF2FC9-8026-E5CD-55F0-60F3D36C9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886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2C70E-0F38-A1A0-634C-1012BEF06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ANALYSIS: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042E3-0CBA-3582-73B0-278BFF9FC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160" y="914400"/>
            <a:ext cx="8755843" cy="5126962"/>
          </a:xfrm>
        </p:spPr>
        <p:txBody>
          <a:bodyPr>
            <a:normAutofit fontScale="25000" lnSpcReduction="20000"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8600" b="1" dirty="0"/>
              <a:t>FOR CUSTOMER SERVICE ASSISTANT</a:t>
            </a:r>
          </a:p>
          <a:p>
            <a:endParaRPr lang="en-GB" sz="8600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8600" b="1" dirty="0"/>
              <a:t>ASSISTING THE CUSTOMER IN THE STORE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8600" b="1" dirty="0"/>
              <a:t>OPERATING TILLS AND PROCESSING PAYMENTS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8600" b="1" dirty="0"/>
              <a:t>STOCKING SHELVES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8600" b="1" dirty="0"/>
              <a:t>MAINTAINING STORE CLEANLINESS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8600" b="1" dirty="0"/>
              <a:t>SUPPORTING TEAM MEMBERS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FEC994-CBFC-7DA5-40F1-6F44B1441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16718" y="1129333"/>
            <a:ext cx="2276518" cy="4599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41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CA9A3-4300-611F-68E7-E2969847B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JOB DESCRIPTION: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D0850484-E738-FDAF-A078-3EEBF152AF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307269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29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9E06F-C762-C431-0375-6617594A5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PERSON SPECIFICATION</a:t>
            </a:r>
          </a:p>
        </p:txBody>
      </p:sp>
      <p:graphicFrame>
        <p:nvGraphicFramePr>
          <p:cNvPr id="71" name="Text Placeholder 2">
            <a:extLst>
              <a:ext uri="{FF2B5EF4-FFF2-40B4-BE49-F238E27FC236}">
                <a16:creationId xmlns:a16="http://schemas.microsoft.com/office/drawing/2014/main" id="{786BBCD0-48FA-B297-5E6D-81C12D795D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3380612"/>
              </p:ext>
            </p:extLst>
          </p:nvPr>
        </p:nvGraphicFramePr>
        <p:xfrm>
          <a:off x="677862" y="1310640"/>
          <a:ext cx="11026458" cy="5349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0FE45B4-6C60-CE79-9238-900E7D2C9ABD}"/>
              </a:ext>
            </a:extLst>
          </p:cNvPr>
          <p:cNvSpPr txBox="1"/>
          <p:nvPr/>
        </p:nvSpPr>
        <p:spPr>
          <a:xfrm>
            <a:off x="8197721" y="2973897"/>
            <a:ext cx="350659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sz="2400" b="1" i="1" dirty="0"/>
              <a:t>PERSONAL QUALITIES:</a:t>
            </a:r>
          </a:p>
          <a:p>
            <a:pPr lvl="0">
              <a:lnSpc>
                <a:spcPct val="100000"/>
              </a:lnSpc>
            </a:pPr>
            <a:r>
              <a:rPr lang="en-US" b="1" i="1" dirty="0"/>
              <a:t>FRIENDLY ATTITUDE</a:t>
            </a:r>
          </a:p>
          <a:p>
            <a:pPr lvl="0">
              <a:lnSpc>
                <a:spcPct val="100000"/>
              </a:lnSpc>
            </a:pPr>
            <a:r>
              <a:rPr lang="en-US" b="1" i="1" dirty="0"/>
              <a:t>REALIABILITY </a:t>
            </a:r>
          </a:p>
          <a:p>
            <a:pPr lvl="0">
              <a:lnSpc>
                <a:spcPct val="100000"/>
              </a:lnSpc>
            </a:pPr>
            <a:r>
              <a:rPr lang="en-US" b="1" i="1" dirty="0"/>
              <a:t>ABILITY TO WORK UNDER PRESSURE.</a:t>
            </a:r>
            <a:endParaRPr lang="en-US" sz="2000" b="1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552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B2E9420-1AF6-981D-89F2-FFC4997C7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STEPS IN RECRUITING THE RIGHT TEAM MEMBER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69B59-1F9C-8B4E-DC62-17FA5C851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RECRUITMENT PROCESS USED BY COMPANIES LIKE </a:t>
            </a:r>
            <a:r>
              <a:rPr lang="en-US" b="1" i="1"/>
              <a:t>TESCO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JOB ANALYSIS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JOB ADVERTISEMENT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RECEIVING APPLICATION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SHORTLISTING CANDIDATES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INTERVIEWS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SELECTION DECISION</a:t>
            </a:r>
          </a:p>
          <a:p>
            <a:pPr marL="457200" indent="-457200">
              <a:buFont typeface="Wingdings 3" charset="2"/>
              <a:buChar char=""/>
            </a:pPr>
            <a:r>
              <a:rPr lang="en-US" b="1" i="1"/>
              <a:t>JOB OFFER AND ONBOARDING</a:t>
            </a:r>
          </a:p>
          <a:p>
            <a:pPr marL="457200" indent="-457200">
              <a:buFont typeface="Wingdings 3" charset="2"/>
              <a:buChar char=""/>
            </a:pPr>
            <a:endParaRPr lang="en-US" b="1" i="1"/>
          </a:p>
          <a:p>
            <a:pPr marL="457200" indent="-457200">
              <a:buFont typeface="Wingdings 3" charset="2"/>
              <a:buChar char=""/>
            </a:pPr>
            <a:endParaRPr lang="en-US" b="1" i="1"/>
          </a:p>
        </p:txBody>
      </p:sp>
    </p:spTree>
    <p:extLst>
      <p:ext uri="{BB962C8B-B14F-4D97-AF65-F5344CB8AC3E}">
        <p14:creationId xmlns:p14="http://schemas.microsoft.com/office/powerpoint/2010/main" val="100587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5712FE0-8F92-8890-7E2B-99C060C48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TRAINING AND DEVELOPMENT NEEDS</a:t>
            </a:r>
            <a:br>
              <a:rPr lang="en-US" sz="3600"/>
            </a:br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CD0A1-E0FD-FA6F-B737-C36E27E7F6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POSSIBLE FOR A </a:t>
            </a:r>
            <a:r>
              <a:rPr lang="en-US" b="1" i="1"/>
              <a:t>CUSTOMER SERVICE ASSISTANT</a:t>
            </a:r>
            <a:r>
              <a:rPr lang="en-US"/>
              <a:t>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CUSTOMER SERVICE TRAINING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COMMUNICATION SKILLS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HEALTH AND SAFETY TRAINING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PRODUCT KNOWLEDGE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DIGITAL PAYMENT SYSTEMS</a:t>
            </a:r>
          </a:p>
          <a:p>
            <a:pPr marL="285750" indent="-285750">
              <a:buFont typeface="Wingdings 3" charset="2"/>
              <a:buChar char=""/>
            </a:pPr>
            <a:endParaRPr lang="en-US"/>
          </a:p>
          <a:p>
            <a:pPr>
              <a:buFont typeface="Wingdings 3" charset="2"/>
              <a:buChar char=""/>
            </a:pPr>
            <a:r>
              <a:rPr lang="en-US" b="1" i="1"/>
              <a:t>PURPOSE</a:t>
            </a:r>
            <a:r>
              <a:rPr lang="en-US"/>
              <a:t>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IMPROVE PERFORMANCE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INCREASE PRODUCTIVITY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SUPPORT TREAMWORK</a:t>
            </a:r>
          </a:p>
          <a:p>
            <a:pPr marL="285750" indent="-285750">
              <a:buFont typeface="Wingdings 3" charset="2"/>
              <a:buChar char=""/>
            </a:pPr>
            <a:endParaRPr lang="en-US"/>
          </a:p>
          <a:p>
            <a:pPr>
              <a:buFont typeface="Wingdings 3" charset="2"/>
              <a:buChar char=""/>
            </a:pPr>
            <a:endParaRPr lang="en-US"/>
          </a:p>
          <a:p>
            <a:pPr marL="285750" indent="-285750">
              <a:buFont typeface="Wingdings 3" charset="2"/>
              <a:buChar char="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162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FAE36-A848-E920-99D0-00911DD69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BEHAVIOURIST LEARNING THEORY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96F86-93FB-4A6E-913B-B13F8BD27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2346960"/>
            <a:ext cx="8596667" cy="3901439"/>
          </a:xfrm>
        </p:spPr>
        <p:txBody>
          <a:bodyPr>
            <a:normAutofit fontScale="70000" lnSpcReduction="20000"/>
          </a:bodyPr>
          <a:lstStyle/>
          <a:p>
            <a:r>
              <a:rPr lang="en-GB" sz="4200" dirty="0"/>
              <a:t>BEHAVIOURIST THEORY FOCUSES ON LEARNING THROUGH REINFORCEMENT AND PRACTICE..</a:t>
            </a:r>
          </a:p>
          <a:p>
            <a:r>
              <a:rPr lang="en-GB" sz="4200" dirty="0"/>
              <a:t>EXAMPLE: </a:t>
            </a:r>
            <a:r>
              <a:rPr lang="en-GB" sz="4200" b="1" dirty="0"/>
              <a:t>TESCO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4200" dirty="0"/>
              <a:t>EMPLOYEES RECEIVE FEEDBACK FROM SUPERVISOR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4200" dirty="0"/>
              <a:t>GOOD PERFORMANCE IS REWARDED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4200" dirty="0"/>
              <a:t>REPETITION IMPROVES CUSTOMER SERVICE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/>
          </a:p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00647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1C3C5E-84F6-AA46-4F26-558491D66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COGNITIVIST LEARNING THEORY</a:t>
            </a:r>
            <a:br>
              <a:rPr lang="en-US" sz="2800"/>
            </a:br>
            <a:endParaRPr lang="en-US" sz="28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90011C-78C6-EDC2-1454-4A5040069A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COGNITIVIST LEARNING FOCUSES ON UNDERSTANDING INFORMATION AND THINKING PROSESSES.</a:t>
            </a:r>
          </a:p>
          <a:p>
            <a:pPr>
              <a:buFont typeface="Wingdings 3" charset="2"/>
              <a:buChar char=""/>
            </a:pPr>
            <a:endParaRPr lang="en-US"/>
          </a:p>
          <a:p>
            <a:pPr marL="285750" indent="-285750">
              <a:buFont typeface="Wingdings 3" charset="2"/>
              <a:buChar char=""/>
            </a:pPr>
            <a:r>
              <a:rPr lang="en-US"/>
              <a:t>APPLICATION IN TRAINING: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ONLINE LEARNING MODULES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INSTRUCTION MANUALS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PROBLEM-SOLVING EXERCISES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EMPLOYEE LEARN  </a:t>
            </a:r>
            <a:r>
              <a:rPr lang="en-US" b="1" i="1"/>
              <a:t>HOW AND WHY </a:t>
            </a:r>
            <a:r>
              <a:rPr lang="en-US"/>
              <a:t> ARE PERFORMED</a:t>
            </a:r>
          </a:p>
          <a:p>
            <a:pPr>
              <a:buFont typeface="Wingdings 3" charset="2"/>
              <a:buChar char=""/>
            </a:pP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50E11C-0746-D2E0-0508-1B24066CD4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97" r="30153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374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BFB754-8314-D8D1-2E0C-82BADBFA1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7390" y="340468"/>
            <a:ext cx="3646612" cy="1589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HUMANIST/ EXPERIMENTIAL LEARNING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61694-5E67-21B9-1A0B-A6B08049EA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60987" y="2208179"/>
            <a:ext cx="3806851" cy="430935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HUMANIST LEARNING FOCUSES ON PERSONAL GROWTH AND SELF- DEVELOPMENT.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EXPERIMENTIAL LEARNING THEORY BY DAVID A. KOLB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KOL’S LEARNING CYCLE:</a:t>
            </a:r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1.CONCRETE EXPERIENCE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2. REFLECTIVE OBSERVATION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3. ABSTRACT CONCEPTUALISATION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4. ACTIVE EXPERIMENTATION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1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/>
              <a:t>EXAMPLE AT </a:t>
            </a:r>
            <a:r>
              <a:rPr lang="en-US" sz="1100" b="1" i="1" dirty="0"/>
              <a:t>TESCO: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100" b="1" i="1" dirty="0"/>
              <a:t>EMPLOYEES LEARN PRACTICAL WORK ON THE SHOP FLOOR.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100" b="1" i="1" dirty="0"/>
          </a:p>
          <a:p>
            <a:pPr marL="342900" indent="-342900">
              <a:lnSpc>
                <a:spcPct val="90000"/>
              </a:lnSpc>
              <a:buFont typeface="Wingdings 3" charset="2"/>
              <a:buChar char=""/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1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1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100" dirty="0"/>
          </a:p>
        </p:txBody>
      </p:sp>
      <p:pic>
        <p:nvPicPr>
          <p:cNvPr id="36" name="Picture 35" descr="3D rendering of game pieces tied together with a rope">
            <a:extLst>
              <a:ext uri="{FF2B5EF4-FFF2-40B4-BE49-F238E27FC236}">
                <a16:creationId xmlns:a16="http://schemas.microsoft.com/office/drawing/2014/main" id="{BF736F81-0749-5405-0A0E-047C46AC2D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14" r="33586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181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D7FAD80E-48D2-2642-8153-A4AB8DAEE9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6" r="17068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980FA3-322B-6BCF-7448-B3C80FFFF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554477"/>
            <a:ext cx="3993435" cy="137592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/>
              <a:t>BENEFITS OF TRAINING FOR INDIVIDUALS AND TEAMS</a:t>
            </a:r>
            <a:br>
              <a:rPr lang="en-US" sz="2300" dirty="0"/>
            </a:br>
            <a:endParaRPr lang="en-US" sz="23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4FB574-C53B-878F-A871-611FC2FDB3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Training helps:</a:t>
            </a:r>
          </a:p>
          <a:p>
            <a:pPr>
              <a:buFont typeface="Wingdings 3" charset="2"/>
              <a:buChar char=""/>
            </a:pPr>
            <a:r>
              <a:rPr lang="en-US"/>
              <a:t>For individuals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IMPROVE SKILLS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CAREER DEVELOPMENT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INCREASED MOTIVATION</a:t>
            </a:r>
          </a:p>
          <a:p>
            <a:pPr>
              <a:buFont typeface="Wingdings 3" charset="2"/>
              <a:buChar char=""/>
            </a:pPr>
            <a:r>
              <a:rPr lang="en-US"/>
              <a:t>FOR TEAMS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BETTER COLLABORATION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IMPROVE SERVICE QUALITY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HIGHER ORGANISATIONAL PERFORMANCE</a:t>
            </a:r>
          </a:p>
          <a:p>
            <a:pPr marL="342900" indent="-342900">
              <a:buFont typeface="Wingdings 3" charset="2"/>
              <a:buChar char=""/>
            </a:pPr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6463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D6FF7822-8E7F-FFFC-ED9E-BD3A9833C1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31" r="10705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0D68E1-AA62-65F4-1518-0EF06401B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A48C4-7450-9310-EFAC-5A155C7410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500" b="1" i="1"/>
              <a:t>KEY POINTS: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500" b="1" i="1"/>
              <a:t>EFFECTIVE RECRUITMENT ENSURES THE RIGHT EMPLOYEES  JOIN THE ORGANISATION.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500" b="1" i="1"/>
              <a:t>JOB ANALYSIS, JOB DESCRIPTION AND PERSON SPECIFICATION HELP SELECT SUITABLE CANDIDATES.TRAINING AND DEVELOPMENT IMPROVE EMPLOYEE PERFORMANCE.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500" b="1" i="1"/>
              <a:t>LEARNING THEORIES  SUCH AS BREHAVIOURIST, COGNITIVIST AND EXPERIENTIAL LEARNING SUPPORT EFFECTIVE TRAINING PROGRAMMES.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500" b="1" i="1"/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endParaRPr lang="en-US" sz="1500" b="1" i="1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04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CE4F7-0D9A-CECE-632B-9C735E94F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561" y="-838200"/>
            <a:ext cx="8945880" cy="3169920"/>
          </a:xfrm>
        </p:spPr>
        <p:txBody>
          <a:bodyPr/>
          <a:lstStyle/>
          <a:p>
            <a:r>
              <a:rPr lang="en-GB" dirty="0"/>
              <a:t>REFERENCES (HAVARD STYLE)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44508-1B0F-234A-A648-3965171306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7680" y="1703719"/>
            <a:ext cx="8786323" cy="500504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EXAMPLE REFERENCES :</a:t>
            </a:r>
          </a:p>
          <a:p>
            <a:endParaRPr lang="en-GB" sz="2400" dirty="0"/>
          </a:p>
          <a:p>
            <a:r>
              <a:rPr lang="en-GB" sz="2400" dirty="0"/>
              <a:t>ARMSTRONG, M. (2020) </a:t>
            </a:r>
            <a:r>
              <a:rPr lang="en-GB" sz="2400" i="1" dirty="0"/>
              <a:t>ARMSTRONG’S </a:t>
            </a:r>
            <a:r>
              <a:rPr lang="en-GB" sz="2400" dirty="0"/>
              <a:t>HANDBOOK OF </a:t>
            </a:r>
            <a:r>
              <a:rPr lang="en-GB" sz="2400" i="1" dirty="0"/>
              <a:t>HUMAN RESOURCE MANAGEMENT PRACTICE.</a:t>
            </a:r>
          </a:p>
          <a:p>
            <a:r>
              <a:rPr lang="en-GB" sz="2400" dirty="0"/>
              <a:t>LONDON: KOGAN PAGE.</a:t>
            </a:r>
          </a:p>
          <a:p>
            <a:r>
              <a:rPr lang="en-GB" sz="2400" dirty="0"/>
              <a:t>BRATTON , J. and Gold, J. ( 2017) </a:t>
            </a:r>
            <a:r>
              <a:rPr lang="en-GB" sz="2400" i="1" dirty="0"/>
              <a:t>Human Resource Management: Theory and Practice </a:t>
            </a:r>
          </a:p>
          <a:p>
            <a:r>
              <a:rPr lang="en-GB" sz="2400" i="1" dirty="0"/>
              <a:t>London: Palgrave.</a:t>
            </a:r>
          </a:p>
          <a:p>
            <a:r>
              <a:rPr lang="en-GB" sz="2400" i="1" dirty="0"/>
              <a:t>Kolb, D.A (1984) Experiential  Learning. New Jersey: Prentice Hall.</a:t>
            </a:r>
          </a:p>
          <a:p>
            <a:r>
              <a:rPr lang="en-GB" sz="2400" i="1" dirty="0"/>
              <a:t>Skinner, B.F. (1953) science and Human Behaviour. New York: Free Press.</a:t>
            </a:r>
          </a:p>
          <a:p>
            <a:endParaRPr lang="en-GB" sz="2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849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4283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7B16E-4BF3-46A8-56A5-9EDFDB098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BB34F-31EC-E6A8-95EA-B56E0DB43C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136AB-1F52-80A8-AEC5-433E7BA1C7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642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5C9A3-6320-A031-6639-122ACB99A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0EBD70-E2A9-A1D6-7B65-BF0BFACD3D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A4244C-CCDD-F500-049F-0E7E6242CF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4160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5D2AF-3371-87A2-AE18-383E8FB76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298FD-A47B-E1A5-20FC-97618D8BB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044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D85E1-78AF-7A7A-600F-10640D71F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CB17B8-2172-C9A7-9C74-FCAE190F1D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83514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485</TotalTime>
  <Words>636</Words>
  <Application>Microsoft Office PowerPoint</Application>
  <PresentationFormat>Widescreen</PresentationFormat>
  <Paragraphs>153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Arial</vt:lpstr>
      <vt:lpstr>Trebuchet MS</vt:lpstr>
      <vt:lpstr>Wingdings</vt:lpstr>
      <vt:lpstr>Wingdings 3</vt:lpstr>
      <vt:lpstr>Facet</vt:lpstr>
      <vt:lpstr>Title: Developing &amp; managing Individuals and Teams  Topic: Recruitment &amp; Learning &amp; development of a team member Company: Tesco Role: Customer Service Assistant</vt:lpstr>
      <vt:lpstr>TABLE OF CONTENTS:</vt:lpstr>
      <vt:lpstr>INTRODUCTION:</vt:lpstr>
      <vt:lpstr>Company overview About Tesco</vt:lpstr>
      <vt:lpstr>JOB ANALYSIS:</vt:lpstr>
      <vt:lpstr>JOB DESCRIPTION:</vt:lpstr>
      <vt:lpstr>PERSON SPECIFICATION</vt:lpstr>
      <vt:lpstr>STEPS IN RECRUITING THE RIGHT TEAM MEMBER</vt:lpstr>
      <vt:lpstr>TRAINING AND DEVELOPMENT NEEDS   </vt:lpstr>
      <vt:lpstr>BEHAVIOURIST LEARNING THEORY   </vt:lpstr>
      <vt:lpstr>COGNITIVIST LEARNING THEORY </vt:lpstr>
      <vt:lpstr>HUMANIST/ EXPERIMENTIAL LEARNING</vt:lpstr>
      <vt:lpstr>BENEFITS OF TRAINING FOR INDIVIDUALS AND TEAMS </vt:lpstr>
      <vt:lpstr>CONCLUSION</vt:lpstr>
      <vt:lpstr>REFERENCES (HAVARD STYLE)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Rosalie Cayetano</dc:creator>
  <cp:lastModifiedBy>Rosalie Cayetano</cp:lastModifiedBy>
  <cp:revision>4</cp:revision>
  <dcterms:created xsi:type="dcterms:W3CDTF">2026-03-08T01:11:21Z</dcterms:created>
  <dcterms:modified xsi:type="dcterms:W3CDTF">2026-03-17T15:32:29Z</dcterms:modified>
</cp:coreProperties>
</file>