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FD3E4E-1429-46BF-9C33-CFCDDB62D8E3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05425-23A4-4B40-9AB9-D20F9B780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225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Fideo</a:t>
            </a:r>
            <a:r>
              <a:rPr lang="en-US" dirty="0"/>
              <a:t> rap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wyddor</a:t>
            </a:r>
            <a:r>
              <a:rPr lang="en-US" baseline="0" dirty="0"/>
              <a:t>! </a:t>
            </a:r>
            <a:r>
              <a:rPr lang="en-US" baseline="0" dirty="0" err="1"/>
              <a:t>Pwyswch</a:t>
            </a:r>
            <a:r>
              <a:rPr lang="en-US" baseline="0" dirty="0"/>
              <a:t> y </a:t>
            </a:r>
            <a:r>
              <a:rPr lang="en-US" baseline="0" dirty="0" err="1"/>
              <a:t>botwm</a:t>
            </a:r>
            <a:r>
              <a:rPr lang="en-US" baseline="0" dirty="0"/>
              <a:t> ‘play’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980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48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904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62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112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022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578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694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25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569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148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851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2C378-0E51-4393-AF40-E91BE4BFAE4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35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7" Type="http://schemas.openxmlformats.org/officeDocument/2006/relationships/image" Target="../media/image2.png"/><Relationship Id="rId2" Type="http://schemas.microsoft.com/office/2007/relationships/media" Target="../media/media1.mp4"/><Relationship Id="rId1" Type="http://schemas.openxmlformats.org/officeDocument/2006/relationships/tags" Target="../tags/tag2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680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5" name="Yr Wyddor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89957" y="79602"/>
            <a:ext cx="9960428" cy="560274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752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12</Words>
  <Application>Microsoft Office PowerPoint</Application>
  <PresentationFormat>Widescreen</PresentationFormat>
  <Paragraphs>2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Aled P Williams</dc:creator>
  <cp:lastModifiedBy>Helen A Griffiths</cp:lastModifiedBy>
  <cp:revision>2</cp:revision>
  <dcterms:created xsi:type="dcterms:W3CDTF">2018-01-15T14:29:20Z</dcterms:created>
  <dcterms:modified xsi:type="dcterms:W3CDTF">2019-10-13T16:51:49Z</dcterms:modified>
</cp:coreProperties>
</file>