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90" d="100"/>
          <a:sy n="90" d="100"/>
        </p:scale>
        <p:origin x="1133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2C8F-7F06-4994-9018-BE15F628915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8AFC1-B66F-4C46-B5AC-B6E7D982F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883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2C8F-7F06-4994-9018-BE15F628915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8AFC1-B66F-4C46-B5AC-B6E7D982F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537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2C8F-7F06-4994-9018-BE15F628915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8AFC1-B66F-4C46-B5AC-B6E7D982F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934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2C8F-7F06-4994-9018-BE15F628915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8AFC1-B66F-4C46-B5AC-B6E7D982F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375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2C8F-7F06-4994-9018-BE15F628915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8AFC1-B66F-4C46-B5AC-B6E7D982F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435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2C8F-7F06-4994-9018-BE15F628915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8AFC1-B66F-4C46-B5AC-B6E7D982F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610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2C8F-7F06-4994-9018-BE15F628915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8AFC1-B66F-4C46-B5AC-B6E7D982F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20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2C8F-7F06-4994-9018-BE15F628915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8AFC1-B66F-4C46-B5AC-B6E7D982F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848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2C8F-7F06-4994-9018-BE15F628915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8AFC1-B66F-4C46-B5AC-B6E7D982F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907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2C8F-7F06-4994-9018-BE15F628915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8AFC1-B66F-4C46-B5AC-B6E7D982F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17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2C8F-7F06-4994-9018-BE15F628915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8AFC1-B66F-4C46-B5AC-B6E7D982F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72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172C8F-7F06-4994-9018-BE15F628915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B8AFC1-B66F-4C46-B5AC-B6E7D982F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502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DE61652-4EBC-48DD-6783-2B69EE98521F}"/>
              </a:ext>
            </a:extLst>
          </p:cNvPr>
          <p:cNvSpPr/>
          <p:nvPr/>
        </p:nvSpPr>
        <p:spPr>
          <a:xfrm>
            <a:off x="601217" y="552924"/>
            <a:ext cx="8462774" cy="11764044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0997DBE-0FE8-4B36-E90F-624B259EA72D}"/>
              </a:ext>
            </a:extLst>
          </p:cNvPr>
          <p:cNvSpPr/>
          <p:nvPr/>
        </p:nvSpPr>
        <p:spPr>
          <a:xfrm>
            <a:off x="763524" y="1531332"/>
            <a:ext cx="3808477" cy="10607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Load PowerPoint and take a blank slide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96F35D-8915-BAB5-3E54-2E4765E3D7CA}"/>
              </a:ext>
            </a:extLst>
          </p:cNvPr>
          <p:cNvSpPr txBox="1"/>
          <p:nvPr/>
        </p:nvSpPr>
        <p:spPr>
          <a:xfrm>
            <a:off x="2267712" y="752081"/>
            <a:ext cx="5129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highlight>
                  <a:srgbClr val="FFFF00"/>
                </a:highlight>
              </a:rPr>
              <a:t>How to create a chart in Excel</a:t>
            </a:r>
            <a:endParaRPr lang="en-GB" sz="2800" b="1" dirty="0">
              <a:highlight>
                <a:srgbClr val="FFFF00"/>
              </a:highlight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7A62556-C50D-5DB4-214C-DF4D8A68DE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1" y="2884645"/>
            <a:ext cx="4069080" cy="1906812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59DA75F0-37D8-4FEE-9247-D1A4D616043F}"/>
              </a:ext>
            </a:extLst>
          </p:cNvPr>
          <p:cNvSpPr/>
          <p:nvPr/>
        </p:nvSpPr>
        <p:spPr>
          <a:xfrm>
            <a:off x="5106926" y="1549620"/>
            <a:ext cx="3730750" cy="10607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Open a blank Excel sheet</a:t>
            </a: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413C6E4-2B1A-B284-3763-FEF0A7F1C1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929" y="2884644"/>
            <a:ext cx="3730750" cy="1906812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B19499AC-163B-1988-326B-052C769BA66D}"/>
              </a:ext>
            </a:extLst>
          </p:cNvPr>
          <p:cNvSpPr/>
          <p:nvPr/>
        </p:nvSpPr>
        <p:spPr>
          <a:xfrm>
            <a:off x="731519" y="5047488"/>
            <a:ext cx="4037078" cy="102412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Write  product and total sales</a:t>
            </a:r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E51A7CF-7794-045D-629B-174EDF2C93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19" y="6314075"/>
            <a:ext cx="4069080" cy="2048256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7F3ABE11-AF58-ACC2-A86F-FE64BFBF7A51}"/>
              </a:ext>
            </a:extLst>
          </p:cNvPr>
          <p:cNvSpPr/>
          <p:nvPr/>
        </p:nvSpPr>
        <p:spPr>
          <a:xfrm>
            <a:off x="5207508" y="5047488"/>
            <a:ext cx="3630168" cy="102412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Select product and total amount </a:t>
            </a:r>
            <a:endParaRPr lang="en-GB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202BF80-8AED-C8F4-A8A9-24911BCFC1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75504" y="6327648"/>
            <a:ext cx="3726180" cy="2048256"/>
          </a:xfrm>
          <a:prstGeom prst="rect">
            <a:avLst/>
          </a:pr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F9FD9FAA-3009-8336-9787-AB7BD21F6F99}"/>
              </a:ext>
            </a:extLst>
          </p:cNvPr>
          <p:cNvSpPr/>
          <p:nvPr/>
        </p:nvSpPr>
        <p:spPr>
          <a:xfrm>
            <a:off x="699516" y="8572785"/>
            <a:ext cx="3744468" cy="11747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Insert and  choose  charts</a:t>
            </a:r>
            <a:endParaRPr lang="en-GB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624254D-2C90-99EE-2287-2E43A1435B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102" y="9852945"/>
            <a:ext cx="3968495" cy="2395730"/>
          </a:xfrm>
          <a:prstGeom prst="rect">
            <a:avLst/>
          </a:prstGeom>
        </p:spPr>
      </p:pic>
      <p:sp>
        <p:nvSpPr>
          <p:cNvPr id="23" name="Oval 22">
            <a:extLst>
              <a:ext uri="{FF2B5EF4-FFF2-40B4-BE49-F238E27FC236}">
                <a16:creationId xmlns:a16="http://schemas.microsoft.com/office/drawing/2014/main" id="{92634A66-CB76-F071-C2DE-1776CCD59449}"/>
              </a:ext>
            </a:extLst>
          </p:cNvPr>
          <p:cNvSpPr/>
          <p:nvPr/>
        </p:nvSpPr>
        <p:spPr>
          <a:xfrm>
            <a:off x="5244086" y="8631936"/>
            <a:ext cx="3593590" cy="11747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Choose a chart type and choose </a:t>
            </a:r>
            <a:endParaRPr lang="en-GB" dirty="0"/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014EA19C-94D0-C87C-0A1B-AA9921E1F726}"/>
              </a:ext>
            </a:extLst>
          </p:cNvPr>
          <p:cNvSpPr/>
          <p:nvPr/>
        </p:nvSpPr>
        <p:spPr>
          <a:xfrm>
            <a:off x="6972301" y="9381744"/>
            <a:ext cx="914400" cy="914400"/>
          </a:xfrm>
          <a:prstGeom prst="arc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48BF042-605B-F064-1E59-A10A45247E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0932" y="9852946"/>
            <a:ext cx="3730751" cy="2395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557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494</TotalTime>
  <Words>39</Words>
  <Application>Microsoft Office PowerPoint</Application>
  <PresentationFormat>A3 Paper (297x420 mm)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 Gebrelibanos Gebremdhin (2512070)</dc:creator>
  <cp:lastModifiedBy>Sara Gebrelibanos Gebremdhin (2512070)</cp:lastModifiedBy>
  <cp:revision>1</cp:revision>
  <dcterms:created xsi:type="dcterms:W3CDTF">2025-11-22T15:30:49Z</dcterms:created>
  <dcterms:modified xsi:type="dcterms:W3CDTF">2025-11-23T09:22:42Z</dcterms:modified>
</cp:coreProperties>
</file>