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  <p:sldMasterId id="2147483855" r:id="rId2"/>
  </p:sldMasterIdLst>
  <p:sldIdLst>
    <p:sldId id="284" r:id="rId3"/>
    <p:sldId id="281" r:id="rId4"/>
    <p:sldId id="282" r:id="rId5"/>
    <p:sldId id="283" r:id="rId6"/>
    <p:sldId id="285" r:id="rId7"/>
    <p:sldId id="286" r:id="rId8"/>
    <p:sldId id="287" r:id="rId9"/>
    <p:sldId id="288" r:id="rId10"/>
    <p:sldId id="290" r:id="rId11"/>
    <p:sldId id="291" r:id="rId12"/>
    <p:sldId id="28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56D80D-D2FF-4046-B402-F4F61119F862}" v="95" dt="2025-11-16T16:49:16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573"/>
    <p:restoredTop sz="94659"/>
  </p:normalViewPr>
  <p:slideViewPr>
    <p:cSldViewPr snapToGrid="0" showGuides="1">
      <p:cViewPr varScale="1">
        <p:scale>
          <a:sx n="87" d="100"/>
          <a:sy n="87" d="100"/>
        </p:scale>
        <p:origin x="232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sara Maria Sa Si Vieira (2431198)" userId="937cc800-273e-4a25-af21-5c506193b90e" providerId="ADAL" clId="{7C56D80D-D2FF-4046-B402-F4F61119F862}"/>
    <pc:docChg chg="undo custSel addSld delSld modSld sldOrd delMainMaster">
      <pc:chgData name="Jussara Maria Sa Si Vieira (2431198)" userId="937cc800-273e-4a25-af21-5c506193b90e" providerId="ADAL" clId="{7C56D80D-D2FF-4046-B402-F4F61119F862}" dt="2025-11-16T16:50:04.611" v="1038" actId="20577"/>
      <pc:docMkLst>
        <pc:docMk/>
      </pc:docMkLst>
      <pc:sldChg chg="del">
        <pc:chgData name="Jussara Maria Sa Si Vieira (2431198)" userId="937cc800-273e-4a25-af21-5c506193b90e" providerId="ADAL" clId="{7C56D80D-D2FF-4046-B402-F4F61119F862}" dt="2025-10-31T10:12:10.953" v="246" actId="2696"/>
        <pc:sldMkLst>
          <pc:docMk/>
          <pc:sldMk cId="453731986" sldId="257"/>
        </pc:sldMkLst>
      </pc:sldChg>
      <pc:sldChg chg="del">
        <pc:chgData name="Jussara Maria Sa Si Vieira (2431198)" userId="937cc800-273e-4a25-af21-5c506193b90e" providerId="ADAL" clId="{7C56D80D-D2FF-4046-B402-F4F61119F862}" dt="2025-10-31T10:11:11.424" v="240" actId="2696"/>
        <pc:sldMkLst>
          <pc:docMk/>
          <pc:sldMk cId="880496236" sldId="258"/>
        </pc:sldMkLst>
      </pc:sldChg>
      <pc:sldChg chg="del">
        <pc:chgData name="Jussara Maria Sa Si Vieira (2431198)" userId="937cc800-273e-4a25-af21-5c506193b90e" providerId="ADAL" clId="{7C56D80D-D2FF-4046-B402-F4F61119F862}" dt="2025-10-31T10:09:54.767" v="232" actId="2696"/>
        <pc:sldMkLst>
          <pc:docMk/>
          <pc:sldMk cId="910462690" sldId="261"/>
        </pc:sldMkLst>
      </pc:sldChg>
      <pc:sldChg chg="modSp del mod">
        <pc:chgData name="Jussara Maria Sa Si Vieira (2431198)" userId="937cc800-273e-4a25-af21-5c506193b90e" providerId="ADAL" clId="{7C56D80D-D2FF-4046-B402-F4F61119F862}" dt="2025-10-24T09:00:03.120" v="124" actId="2696"/>
        <pc:sldMkLst>
          <pc:docMk/>
          <pc:sldMk cId="0" sldId="278"/>
        </pc:sldMkLst>
      </pc:sldChg>
      <pc:sldChg chg="del">
        <pc:chgData name="Jussara Maria Sa Si Vieira (2431198)" userId="937cc800-273e-4a25-af21-5c506193b90e" providerId="ADAL" clId="{7C56D80D-D2FF-4046-B402-F4F61119F862}" dt="2025-10-31T10:09:45.997" v="231" actId="2696"/>
        <pc:sldMkLst>
          <pc:docMk/>
          <pc:sldMk cId="1015181866" sldId="279"/>
        </pc:sldMkLst>
      </pc:sldChg>
      <pc:sldChg chg="del">
        <pc:chgData name="Jussara Maria Sa Si Vieira (2431198)" userId="937cc800-273e-4a25-af21-5c506193b90e" providerId="ADAL" clId="{7C56D80D-D2FF-4046-B402-F4F61119F862}" dt="2025-10-31T09:50:53.459" v="230" actId="2696"/>
        <pc:sldMkLst>
          <pc:docMk/>
          <pc:sldMk cId="3483304440" sldId="280"/>
        </pc:sldMkLst>
      </pc:sldChg>
      <pc:sldChg chg="delSp modSp new mod ord">
        <pc:chgData name="Jussara Maria Sa Si Vieira (2431198)" userId="937cc800-273e-4a25-af21-5c506193b90e" providerId="ADAL" clId="{7C56D80D-D2FF-4046-B402-F4F61119F862}" dt="2025-11-16T16:50:04.611" v="1038" actId="20577"/>
        <pc:sldMkLst>
          <pc:docMk/>
          <pc:sldMk cId="3466248901" sldId="281"/>
        </pc:sldMkLst>
        <pc:spChg chg="mod">
          <ac:chgData name="Jussara Maria Sa Si Vieira (2431198)" userId="937cc800-273e-4a25-af21-5c506193b90e" providerId="ADAL" clId="{7C56D80D-D2FF-4046-B402-F4F61119F862}" dt="2025-11-16T16:50:04.611" v="1038" actId="20577"/>
          <ac:spMkLst>
            <pc:docMk/>
            <pc:sldMk cId="3466248901" sldId="281"/>
            <ac:spMk id="3" creationId="{3C7349CC-E070-985D-EBAB-AFB1FC712323}"/>
          </ac:spMkLst>
        </pc:spChg>
      </pc:sldChg>
      <pc:sldChg chg="modSp new mod">
        <pc:chgData name="Jussara Maria Sa Si Vieira (2431198)" userId="937cc800-273e-4a25-af21-5c506193b90e" providerId="ADAL" clId="{7C56D80D-D2FF-4046-B402-F4F61119F862}" dt="2025-11-15T14:55:16.245" v="321" actId="255"/>
        <pc:sldMkLst>
          <pc:docMk/>
          <pc:sldMk cId="959961834" sldId="282"/>
        </pc:sldMkLst>
        <pc:spChg chg="mod">
          <ac:chgData name="Jussara Maria Sa Si Vieira (2431198)" userId="937cc800-273e-4a25-af21-5c506193b90e" providerId="ADAL" clId="{7C56D80D-D2FF-4046-B402-F4F61119F862}" dt="2025-10-24T09:01:41.212" v="151" actId="403"/>
          <ac:spMkLst>
            <pc:docMk/>
            <pc:sldMk cId="959961834" sldId="282"/>
            <ac:spMk id="2" creationId="{700A679F-5377-5599-9311-1ABD29023C16}"/>
          </ac:spMkLst>
        </pc:spChg>
        <pc:spChg chg="mod">
          <ac:chgData name="Jussara Maria Sa Si Vieira (2431198)" userId="937cc800-273e-4a25-af21-5c506193b90e" providerId="ADAL" clId="{7C56D80D-D2FF-4046-B402-F4F61119F862}" dt="2025-11-15T14:55:16.245" v="321" actId="255"/>
          <ac:spMkLst>
            <pc:docMk/>
            <pc:sldMk cId="959961834" sldId="282"/>
            <ac:spMk id="3" creationId="{F388BB49-8797-605D-993C-6573D823EE6A}"/>
          </ac:spMkLst>
        </pc:spChg>
      </pc:sldChg>
      <pc:sldChg chg="addSp modSp new mod">
        <pc:chgData name="Jussara Maria Sa Si Vieira (2431198)" userId="937cc800-273e-4a25-af21-5c506193b90e" providerId="ADAL" clId="{7C56D80D-D2FF-4046-B402-F4F61119F862}" dt="2025-11-16T16:48:26.594" v="1007" actId="1035"/>
        <pc:sldMkLst>
          <pc:docMk/>
          <pc:sldMk cId="511775163" sldId="283"/>
        </pc:sldMkLst>
        <pc:spChg chg="mod">
          <ac:chgData name="Jussara Maria Sa Si Vieira (2431198)" userId="937cc800-273e-4a25-af21-5c506193b90e" providerId="ADAL" clId="{7C56D80D-D2FF-4046-B402-F4F61119F862}" dt="2025-11-15T15:10:51.840" v="381" actId="122"/>
          <ac:spMkLst>
            <pc:docMk/>
            <pc:sldMk cId="511775163" sldId="283"/>
            <ac:spMk id="2" creationId="{37A2A11A-44C1-B19E-FBBD-3CD0D77C437D}"/>
          </ac:spMkLst>
        </pc:spChg>
        <pc:spChg chg="mod">
          <ac:chgData name="Jussara Maria Sa Si Vieira (2431198)" userId="937cc800-273e-4a25-af21-5c506193b90e" providerId="ADAL" clId="{7C56D80D-D2FF-4046-B402-F4F61119F862}" dt="2025-11-16T16:48:26.594" v="1007" actId="1035"/>
          <ac:spMkLst>
            <pc:docMk/>
            <pc:sldMk cId="511775163" sldId="283"/>
            <ac:spMk id="3" creationId="{994B80A0-1CA6-F423-0E38-94D434A412C9}"/>
          </ac:spMkLst>
        </pc:spChg>
        <pc:picChg chg="add mod">
          <ac:chgData name="Jussara Maria Sa Si Vieira (2431198)" userId="937cc800-273e-4a25-af21-5c506193b90e" providerId="ADAL" clId="{7C56D80D-D2FF-4046-B402-F4F61119F862}" dt="2025-11-15T15:10:26.088" v="376" actId="1076"/>
          <ac:picMkLst>
            <pc:docMk/>
            <pc:sldMk cId="511775163" sldId="283"/>
            <ac:picMk id="6" creationId="{F7BC6972-17AC-44D2-4BFB-D2996F1AAE9E}"/>
          </ac:picMkLst>
        </pc:picChg>
      </pc:sldChg>
      <pc:sldChg chg="addSp delSp modSp new mod ord modClrScheme chgLayout">
        <pc:chgData name="Jussara Maria Sa Si Vieira (2431198)" userId="937cc800-273e-4a25-af21-5c506193b90e" providerId="ADAL" clId="{7C56D80D-D2FF-4046-B402-F4F61119F862}" dt="2025-11-15T14:51:16.450" v="312" actId="1076"/>
        <pc:sldMkLst>
          <pc:docMk/>
          <pc:sldMk cId="520154051" sldId="284"/>
        </pc:sldMkLst>
        <pc:spChg chg="mod">
          <ac:chgData name="Jussara Maria Sa Si Vieira (2431198)" userId="937cc800-273e-4a25-af21-5c506193b90e" providerId="ADAL" clId="{7C56D80D-D2FF-4046-B402-F4F61119F862}" dt="2025-11-15T14:51:13.999" v="311" actId="1076"/>
          <ac:spMkLst>
            <pc:docMk/>
            <pc:sldMk cId="520154051" sldId="284"/>
            <ac:spMk id="2" creationId="{58ED34C0-2097-E180-6842-CCBBDFFE47B6}"/>
          </ac:spMkLst>
        </pc:spChg>
        <pc:spChg chg="del mod">
          <ac:chgData name="Jussara Maria Sa Si Vieira (2431198)" userId="937cc800-273e-4a25-af21-5c506193b90e" providerId="ADAL" clId="{7C56D80D-D2FF-4046-B402-F4F61119F862}" dt="2025-11-15T14:45:57.955" v="268" actId="478"/>
          <ac:spMkLst>
            <pc:docMk/>
            <pc:sldMk cId="520154051" sldId="284"/>
            <ac:spMk id="3" creationId="{A38ACFB3-3D99-283C-CB8F-AE0999F0DC76}"/>
          </ac:spMkLst>
        </pc:spChg>
        <pc:spChg chg="mod">
          <ac:chgData name="Jussara Maria Sa Si Vieira (2431198)" userId="937cc800-273e-4a25-af21-5c506193b90e" providerId="ADAL" clId="{7C56D80D-D2FF-4046-B402-F4F61119F862}" dt="2025-11-15T14:50:04.939" v="287" actId="26606"/>
          <ac:spMkLst>
            <pc:docMk/>
            <pc:sldMk cId="520154051" sldId="284"/>
            <ac:spMk id="4" creationId="{ECFAD117-83A4-B68B-707D-36AD7043C6AD}"/>
          </ac:spMkLst>
        </pc:spChg>
        <pc:spChg chg="mod">
          <ac:chgData name="Jussara Maria Sa Si Vieira (2431198)" userId="937cc800-273e-4a25-af21-5c506193b90e" providerId="ADAL" clId="{7C56D80D-D2FF-4046-B402-F4F61119F862}" dt="2025-11-15T14:50:04.939" v="287" actId="26606"/>
          <ac:spMkLst>
            <pc:docMk/>
            <pc:sldMk cId="520154051" sldId="284"/>
            <ac:spMk id="5" creationId="{63AA2029-7C69-451A-FDBC-A2E893893157}"/>
          </ac:spMkLst>
        </pc:spChg>
        <pc:spChg chg="add del">
          <ac:chgData name="Jussara Maria Sa Si Vieira (2431198)" userId="937cc800-273e-4a25-af21-5c506193b90e" providerId="ADAL" clId="{7C56D80D-D2FF-4046-B402-F4F61119F862}" dt="2025-11-15T14:49:15.093" v="274" actId="478"/>
          <ac:spMkLst>
            <pc:docMk/>
            <pc:sldMk cId="520154051" sldId="284"/>
            <ac:spMk id="7" creationId="{26200685-21AF-2DD4-4B99-7C1E0C0342BF}"/>
          </ac:spMkLst>
        </pc:spChg>
        <pc:spChg chg="add del mod">
          <ac:chgData name="Jussara Maria Sa Si Vieira (2431198)" userId="937cc800-273e-4a25-af21-5c506193b90e" providerId="ADAL" clId="{7C56D80D-D2FF-4046-B402-F4F61119F862}" dt="2025-11-15T14:49:05.374" v="272" actId="478"/>
          <ac:spMkLst>
            <pc:docMk/>
            <pc:sldMk cId="520154051" sldId="284"/>
            <ac:spMk id="10" creationId="{E419F302-7FC3-37F6-870C-35C00C716CDA}"/>
          </ac:spMkLst>
        </pc:spChg>
        <pc:spChg chg="add del mod">
          <ac:chgData name="Jussara Maria Sa Si Vieira (2431198)" userId="937cc800-273e-4a25-af21-5c506193b90e" providerId="ADAL" clId="{7C56D80D-D2FF-4046-B402-F4F61119F862}" dt="2025-11-15T14:50:02.145" v="285" actId="26606"/>
          <ac:spMkLst>
            <pc:docMk/>
            <pc:sldMk cId="520154051" sldId="284"/>
            <ac:spMk id="13" creationId="{7BB7623F-58EE-ACF1-772E-FF50359B82D5}"/>
          </ac:spMkLst>
        </pc:spChg>
        <pc:picChg chg="add mod ord">
          <ac:chgData name="Jussara Maria Sa Si Vieira (2431198)" userId="937cc800-273e-4a25-af21-5c506193b90e" providerId="ADAL" clId="{7C56D80D-D2FF-4046-B402-F4F61119F862}" dt="2025-11-15T14:51:16.450" v="312" actId="1076"/>
          <ac:picMkLst>
            <pc:docMk/>
            <pc:sldMk cId="520154051" sldId="284"/>
            <ac:picMk id="8" creationId="{B04177F9-84F5-B537-00B5-04B33CF3850D}"/>
          </ac:picMkLst>
        </pc:picChg>
      </pc:sldChg>
      <pc:sldChg chg="addSp delSp modSp new mod modClrScheme chgLayout">
        <pc:chgData name="Jussara Maria Sa Si Vieira (2431198)" userId="937cc800-273e-4a25-af21-5c506193b90e" providerId="ADAL" clId="{7C56D80D-D2FF-4046-B402-F4F61119F862}" dt="2025-11-16T16:33:16.242" v="954" actId="3626"/>
        <pc:sldMkLst>
          <pc:docMk/>
          <pc:sldMk cId="2264555302" sldId="285"/>
        </pc:sldMkLst>
        <pc:spChg chg="mod">
          <ac:chgData name="Jussara Maria Sa Si Vieira (2431198)" userId="937cc800-273e-4a25-af21-5c506193b90e" providerId="ADAL" clId="{7C56D80D-D2FF-4046-B402-F4F61119F862}" dt="2025-11-15T15:51:34.863" v="602" actId="255"/>
          <ac:spMkLst>
            <pc:docMk/>
            <pc:sldMk cId="2264555302" sldId="285"/>
            <ac:spMk id="2" creationId="{5821E746-E6C2-0B55-2245-FE64C122283B}"/>
          </ac:spMkLst>
        </pc:spChg>
        <pc:spChg chg="mod ord">
          <ac:chgData name="Jussara Maria Sa Si Vieira (2431198)" userId="937cc800-273e-4a25-af21-5c506193b90e" providerId="ADAL" clId="{7C56D80D-D2FF-4046-B402-F4F61119F862}" dt="2025-11-15T15:51:47.130" v="604" actId="20577"/>
          <ac:spMkLst>
            <pc:docMk/>
            <pc:sldMk cId="2264555302" sldId="285"/>
            <ac:spMk id="3" creationId="{12C5C0BD-A869-8BCF-8600-F913ACE41D50}"/>
          </ac:spMkLst>
        </pc:spChg>
        <pc:spChg chg="mod">
          <ac:chgData name="Jussara Maria Sa Si Vieira (2431198)" userId="937cc800-273e-4a25-af21-5c506193b90e" providerId="ADAL" clId="{7C56D80D-D2FF-4046-B402-F4F61119F862}" dt="2025-11-15T15:47:09.309" v="554" actId="26606"/>
          <ac:spMkLst>
            <pc:docMk/>
            <pc:sldMk cId="2264555302" sldId="285"/>
            <ac:spMk id="4" creationId="{EBCA33BA-C96B-AED8-7D09-B89070275062}"/>
          </ac:spMkLst>
        </pc:spChg>
        <pc:spChg chg="mod">
          <ac:chgData name="Jussara Maria Sa Si Vieira (2431198)" userId="937cc800-273e-4a25-af21-5c506193b90e" providerId="ADAL" clId="{7C56D80D-D2FF-4046-B402-F4F61119F862}" dt="2025-11-15T15:47:09.309" v="554" actId="26606"/>
          <ac:spMkLst>
            <pc:docMk/>
            <pc:sldMk cId="2264555302" sldId="285"/>
            <ac:spMk id="5" creationId="{4CA3591A-4538-5E71-A2A4-82D876874900}"/>
          </ac:spMkLst>
        </pc:spChg>
        <pc:spChg chg="add del mod">
          <ac:chgData name="Jussara Maria Sa Si Vieira (2431198)" userId="937cc800-273e-4a25-af21-5c506193b90e" providerId="ADAL" clId="{7C56D80D-D2FF-4046-B402-F4F61119F862}" dt="2025-11-15T15:42:28.738" v="501"/>
          <ac:spMkLst>
            <pc:docMk/>
            <pc:sldMk cId="2264555302" sldId="285"/>
            <ac:spMk id="6" creationId="{F0DB676C-D0F7-ECAB-457A-A10C93AC4A6A}"/>
          </ac:spMkLst>
        </pc:spChg>
        <pc:spChg chg="add del mod">
          <ac:chgData name="Jussara Maria Sa Si Vieira (2431198)" userId="937cc800-273e-4a25-af21-5c506193b90e" providerId="ADAL" clId="{7C56D80D-D2FF-4046-B402-F4F61119F862}" dt="2025-11-15T15:47:05.638" v="552" actId="26606"/>
          <ac:spMkLst>
            <pc:docMk/>
            <pc:sldMk cId="2264555302" sldId="285"/>
            <ac:spMk id="7" creationId="{EEA866DF-9AB1-B040-AD2F-205287E64700}"/>
          </ac:spMkLst>
        </pc:spChg>
        <pc:spChg chg="add del mod">
          <ac:chgData name="Jussara Maria Sa Si Vieira (2431198)" userId="937cc800-273e-4a25-af21-5c506193b90e" providerId="ADAL" clId="{7C56D80D-D2FF-4046-B402-F4F61119F862}" dt="2025-11-15T15:52:24.632" v="610"/>
          <ac:spMkLst>
            <pc:docMk/>
            <pc:sldMk cId="2264555302" sldId="285"/>
            <ac:spMk id="9" creationId="{8A6120DF-B870-3F2D-08A8-D45F46F8B87C}"/>
          </ac:spMkLst>
        </pc:spChg>
        <pc:spChg chg="add del mod">
          <ac:chgData name="Jussara Maria Sa Si Vieira (2431198)" userId="937cc800-273e-4a25-af21-5c506193b90e" providerId="ADAL" clId="{7C56D80D-D2FF-4046-B402-F4F61119F862}" dt="2025-11-15T15:42:20.228" v="498" actId="478"/>
          <ac:spMkLst>
            <pc:docMk/>
            <pc:sldMk cId="2264555302" sldId="285"/>
            <ac:spMk id="10" creationId="{9F6A59FB-8899-0211-15A7-A387580CABCD}"/>
          </ac:spMkLst>
        </pc:spChg>
        <pc:spChg chg="add mod">
          <ac:chgData name="Jussara Maria Sa Si Vieira (2431198)" userId="937cc800-273e-4a25-af21-5c506193b90e" providerId="ADAL" clId="{7C56D80D-D2FF-4046-B402-F4F61119F862}" dt="2025-11-16T16:33:16.242" v="954" actId="3626"/>
          <ac:spMkLst>
            <pc:docMk/>
            <pc:sldMk cId="2264555302" sldId="285"/>
            <ac:spMk id="11" creationId="{DB3EB6DE-9D26-3B42-001C-6A662D293C23}"/>
          </ac:spMkLst>
        </pc:spChg>
        <pc:picChg chg="add mod ord">
          <ac:chgData name="Jussara Maria Sa Si Vieira (2431198)" userId="937cc800-273e-4a25-af21-5c506193b90e" providerId="ADAL" clId="{7C56D80D-D2FF-4046-B402-F4F61119F862}" dt="2025-11-15T15:52:21.526" v="608" actId="1076"/>
          <ac:picMkLst>
            <pc:docMk/>
            <pc:sldMk cId="2264555302" sldId="285"/>
            <ac:picMk id="8" creationId="{99167623-7FB8-E621-A07F-EF6E6E216814}"/>
          </ac:picMkLst>
        </pc:picChg>
      </pc:sldChg>
      <pc:sldChg chg="addSp delSp modSp new mod">
        <pc:chgData name="Jussara Maria Sa Si Vieira (2431198)" userId="937cc800-273e-4a25-af21-5c506193b90e" providerId="ADAL" clId="{7C56D80D-D2FF-4046-B402-F4F61119F862}" dt="2025-11-16T16:34:37.082" v="971" actId="20577"/>
        <pc:sldMkLst>
          <pc:docMk/>
          <pc:sldMk cId="852361285" sldId="286"/>
        </pc:sldMkLst>
        <pc:spChg chg="add del mod">
          <ac:chgData name="Jussara Maria Sa Si Vieira (2431198)" userId="937cc800-273e-4a25-af21-5c506193b90e" providerId="ADAL" clId="{7C56D80D-D2FF-4046-B402-F4F61119F862}" dt="2025-11-15T16:28:48.828" v="731" actId="20577"/>
          <ac:spMkLst>
            <pc:docMk/>
            <pc:sldMk cId="852361285" sldId="286"/>
            <ac:spMk id="2" creationId="{25F0B870-C225-EFAF-E37B-5A5C7FBE3F0F}"/>
          </ac:spMkLst>
        </pc:spChg>
        <pc:spChg chg="mod">
          <ac:chgData name="Jussara Maria Sa Si Vieira (2431198)" userId="937cc800-273e-4a25-af21-5c506193b90e" providerId="ADAL" clId="{7C56D80D-D2FF-4046-B402-F4F61119F862}" dt="2025-11-16T16:34:37.082" v="971" actId="20577"/>
          <ac:spMkLst>
            <pc:docMk/>
            <pc:sldMk cId="852361285" sldId="286"/>
            <ac:spMk id="3" creationId="{47C953C3-9F08-7DB3-B593-AB0C11645608}"/>
          </ac:spMkLst>
        </pc:spChg>
        <pc:spChg chg="del">
          <ac:chgData name="Jussara Maria Sa Si Vieira (2431198)" userId="937cc800-273e-4a25-af21-5c506193b90e" providerId="ADAL" clId="{7C56D80D-D2FF-4046-B402-F4F61119F862}" dt="2025-11-15T15:53:14.388" v="614" actId="478"/>
          <ac:spMkLst>
            <pc:docMk/>
            <pc:sldMk cId="852361285" sldId="286"/>
            <ac:spMk id="4" creationId="{C2FFCFCB-47A2-F35A-5E6C-369F7644435A}"/>
          </ac:spMkLst>
        </pc:spChg>
        <pc:picChg chg="add mod">
          <ac:chgData name="Jussara Maria Sa Si Vieira (2431198)" userId="937cc800-273e-4a25-af21-5c506193b90e" providerId="ADAL" clId="{7C56D80D-D2FF-4046-B402-F4F61119F862}" dt="2025-11-15T16:19:10.356" v="636" actId="1076"/>
          <ac:picMkLst>
            <pc:docMk/>
            <pc:sldMk cId="852361285" sldId="286"/>
            <ac:picMk id="7" creationId="{6846A064-36CC-6121-964B-51B4162B45C0}"/>
          </ac:picMkLst>
        </pc:picChg>
      </pc:sldChg>
      <pc:sldChg chg="delSp modSp new del mod ord">
        <pc:chgData name="Jussara Maria Sa Si Vieira (2431198)" userId="937cc800-273e-4a25-af21-5c506193b90e" providerId="ADAL" clId="{7C56D80D-D2FF-4046-B402-F4F61119F862}" dt="2025-11-15T16:28:55.251" v="732" actId="2696"/>
        <pc:sldMkLst>
          <pc:docMk/>
          <pc:sldMk cId="429284072" sldId="287"/>
        </pc:sldMkLst>
        <pc:spChg chg="mod">
          <ac:chgData name="Jussara Maria Sa Si Vieira (2431198)" userId="937cc800-273e-4a25-af21-5c506193b90e" providerId="ADAL" clId="{7C56D80D-D2FF-4046-B402-F4F61119F862}" dt="2025-11-15T16:25:17.358" v="655" actId="20577"/>
          <ac:spMkLst>
            <pc:docMk/>
            <pc:sldMk cId="429284072" sldId="287"/>
            <ac:spMk id="2" creationId="{9DDCD905-EA2D-A9A4-705B-5F9FCADFE898}"/>
          </ac:spMkLst>
        </pc:spChg>
        <pc:spChg chg="mod">
          <ac:chgData name="Jussara Maria Sa Si Vieira (2431198)" userId="937cc800-273e-4a25-af21-5c506193b90e" providerId="ADAL" clId="{7C56D80D-D2FF-4046-B402-F4F61119F862}" dt="2025-11-15T16:27:04.835" v="677" actId="14100"/>
          <ac:spMkLst>
            <pc:docMk/>
            <pc:sldMk cId="429284072" sldId="287"/>
            <ac:spMk id="3" creationId="{0D1FA12A-4A42-A879-F87E-2C398A02AD4C}"/>
          </ac:spMkLst>
        </pc:spChg>
        <pc:spChg chg="del">
          <ac:chgData name="Jussara Maria Sa Si Vieira (2431198)" userId="937cc800-273e-4a25-af21-5c506193b90e" providerId="ADAL" clId="{7C56D80D-D2FF-4046-B402-F4F61119F862}" dt="2025-11-15T16:25:14.015" v="654" actId="478"/>
          <ac:spMkLst>
            <pc:docMk/>
            <pc:sldMk cId="429284072" sldId="287"/>
            <ac:spMk id="4" creationId="{34A4ECE3-4F1E-028A-C737-C8C7DE4939AE}"/>
          </ac:spMkLst>
        </pc:spChg>
      </pc:sldChg>
      <pc:sldChg chg="delSp modSp new mod">
        <pc:chgData name="Jussara Maria Sa Si Vieira (2431198)" userId="937cc800-273e-4a25-af21-5c506193b90e" providerId="ADAL" clId="{7C56D80D-D2FF-4046-B402-F4F61119F862}" dt="2025-11-16T16:35:24.434" v="980" actId="3626"/>
        <pc:sldMkLst>
          <pc:docMk/>
          <pc:sldMk cId="751319693" sldId="287"/>
        </pc:sldMkLst>
        <pc:spChg chg="mod">
          <ac:chgData name="Jussara Maria Sa Si Vieira (2431198)" userId="937cc800-273e-4a25-af21-5c506193b90e" providerId="ADAL" clId="{7C56D80D-D2FF-4046-B402-F4F61119F862}" dt="2025-11-15T16:51:26.608" v="760" actId="2711"/>
          <ac:spMkLst>
            <pc:docMk/>
            <pc:sldMk cId="751319693" sldId="287"/>
            <ac:spMk id="2" creationId="{898BC634-AC57-7F7D-C384-67C8889C7382}"/>
          </ac:spMkLst>
        </pc:spChg>
        <pc:spChg chg="mod">
          <ac:chgData name="Jussara Maria Sa Si Vieira (2431198)" userId="937cc800-273e-4a25-af21-5c506193b90e" providerId="ADAL" clId="{7C56D80D-D2FF-4046-B402-F4F61119F862}" dt="2025-11-16T16:35:24.434" v="980" actId="3626"/>
          <ac:spMkLst>
            <pc:docMk/>
            <pc:sldMk cId="751319693" sldId="287"/>
            <ac:spMk id="3" creationId="{3BA42C42-814A-62D8-0487-E0B7597A6C5B}"/>
          </ac:spMkLst>
        </pc:spChg>
        <pc:spChg chg="del">
          <ac:chgData name="Jussara Maria Sa Si Vieira (2431198)" userId="937cc800-273e-4a25-af21-5c506193b90e" providerId="ADAL" clId="{7C56D80D-D2FF-4046-B402-F4F61119F862}" dt="2025-11-15T16:51:15.479" v="757" actId="478"/>
          <ac:spMkLst>
            <pc:docMk/>
            <pc:sldMk cId="751319693" sldId="287"/>
            <ac:spMk id="4" creationId="{C5E436B9-16F2-05B9-4227-4ABAE123DCB1}"/>
          </ac:spMkLst>
        </pc:spChg>
      </pc:sldChg>
      <pc:sldChg chg="delSp modSp new mod">
        <pc:chgData name="Jussara Maria Sa Si Vieira (2431198)" userId="937cc800-273e-4a25-af21-5c506193b90e" providerId="ADAL" clId="{7C56D80D-D2FF-4046-B402-F4F61119F862}" dt="2025-11-16T16:36:29.400" v="990" actId="20577"/>
        <pc:sldMkLst>
          <pc:docMk/>
          <pc:sldMk cId="3954315116" sldId="288"/>
        </pc:sldMkLst>
        <pc:spChg chg="mod">
          <ac:chgData name="Jussara Maria Sa Si Vieira (2431198)" userId="937cc800-273e-4a25-af21-5c506193b90e" providerId="ADAL" clId="{7C56D80D-D2FF-4046-B402-F4F61119F862}" dt="2025-11-15T17:07:22.386" v="843"/>
          <ac:spMkLst>
            <pc:docMk/>
            <pc:sldMk cId="3954315116" sldId="288"/>
            <ac:spMk id="2" creationId="{266800FD-F56D-6606-EC21-ABEDA526B8DA}"/>
          </ac:spMkLst>
        </pc:spChg>
        <pc:spChg chg="mod">
          <ac:chgData name="Jussara Maria Sa Si Vieira (2431198)" userId="937cc800-273e-4a25-af21-5c506193b90e" providerId="ADAL" clId="{7C56D80D-D2FF-4046-B402-F4F61119F862}" dt="2025-11-16T16:36:29.400" v="990" actId="20577"/>
          <ac:spMkLst>
            <pc:docMk/>
            <pc:sldMk cId="3954315116" sldId="288"/>
            <ac:spMk id="3" creationId="{19D954A7-9C43-23B2-22E4-D396010FCB76}"/>
          </ac:spMkLst>
        </pc:spChg>
        <pc:spChg chg="del">
          <ac:chgData name="Jussara Maria Sa Si Vieira (2431198)" userId="937cc800-273e-4a25-af21-5c506193b90e" providerId="ADAL" clId="{7C56D80D-D2FF-4046-B402-F4F61119F862}" dt="2025-11-15T17:07:26.035" v="844" actId="478"/>
          <ac:spMkLst>
            <pc:docMk/>
            <pc:sldMk cId="3954315116" sldId="288"/>
            <ac:spMk id="4" creationId="{73A941CB-DB31-6E80-C54D-3FA43C6AB96E}"/>
          </ac:spMkLst>
        </pc:spChg>
      </pc:sldChg>
      <pc:sldChg chg="delSp modSp new mod">
        <pc:chgData name="Jussara Maria Sa Si Vieira (2431198)" userId="937cc800-273e-4a25-af21-5c506193b90e" providerId="ADAL" clId="{7C56D80D-D2FF-4046-B402-F4F61119F862}" dt="2025-11-16T16:49:19.151" v="1012" actId="5793"/>
        <pc:sldMkLst>
          <pc:docMk/>
          <pc:sldMk cId="2876907719" sldId="289"/>
        </pc:sldMkLst>
        <pc:spChg chg="mod">
          <ac:chgData name="Jussara Maria Sa Si Vieira (2431198)" userId="937cc800-273e-4a25-af21-5c506193b90e" providerId="ADAL" clId="{7C56D80D-D2FF-4046-B402-F4F61119F862}" dt="2025-11-15T17:09:44.945" v="871" actId="404"/>
          <ac:spMkLst>
            <pc:docMk/>
            <pc:sldMk cId="2876907719" sldId="289"/>
            <ac:spMk id="2" creationId="{B0F8EA97-8E76-5C8D-F2F0-4E0CFBA31530}"/>
          </ac:spMkLst>
        </pc:spChg>
        <pc:spChg chg="mod">
          <ac:chgData name="Jussara Maria Sa Si Vieira (2431198)" userId="937cc800-273e-4a25-af21-5c506193b90e" providerId="ADAL" clId="{7C56D80D-D2FF-4046-B402-F4F61119F862}" dt="2025-11-16T16:49:19.151" v="1012" actId="5793"/>
          <ac:spMkLst>
            <pc:docMk/>
            <pc:sldMk cId="2876907719" sldId="289"/>
            <ac:spMk id="3" creationId="{7A65394C-3C95-EBDE-7B88-3F68A8088823}"/>
          </ac:spMkLst>
        </pc:spChg>
        <pc:spChg chg="del">
          <ac:chgData name="Jussara Maria Sa Si Vieira (2431198)" userId="937cc800-273e-4a25-af21-5c506193b90e" providerId="ADAL" clId="{7C56D80D-D2FF-4046-B402-F4F61119F862}" dt="2025-11-15T17:09:11.107" v="848" actId="478"/>
          <ac:spMkLst>
            <pc:docMk/>
            <pc:sldMk cId="2876907719" sldId="289"/>
            <ac:spMk id="4" creationId="{F53CE225-E607-C798-380C-2764BACC18B6}"/>
          </ac:spMkLst>
        </pc:spChg>
      </pc:sldChg>
      <pc:sldChg chg="delSp modSp new mod">
        <pc:chgData name="Jussara Maria Sa Si Vieira (2431198)" userId="937cc800-273e-4a25-af21-5c506193b90e" providerId="ADAL" clId="{7C56D80D-D2FF-4046-B402-F4F61119F862}" dt="2025-11-16T16:37:21.977" v="998" actId="20577"/>
        <pc:sldMkLst>
          <pc:docMk/>
          <pc:sldMk cId="2707328232" sldId="290"/>
        </pc:sldMkLst>
        <pc:spChg chg="mod">
          <ac:chgData name="Jussara Maria Sa Si Vieira (2431198)" userId="937cc800-273e-4a25-af21-5c506193b90e" providerId="ADAL" clId="{7C56D80D-D2FF-4046-B402-F4F61119F862}" dt="2025-11-15T17:19:18.234" v="899" actId="403"/>
          <ac:spMkLst>
            <pc:docMk/>
            <pc:sldMk cId="2707328232" sldId="290"/>
            <ac:spMk id="2" creationId="{B8B93E53-1AF4-8361-AD3F-85D64E8D66C2}"/>
          </ac:spMkLst>
        </pc:spChg>
        <pc:spChg chg="mod">
          <ac:chgData name="Jussara Maria Sa Si Vieira (2431198)" userId="937cc800-273e-4a25-af21-5c506193b90e" providerId="ADAL" clId="{7C56D80D-D2FF-4046-B402-F4F61119F862}" dt="2025-11-16T16:37:21.977" v="998" actId="20577"/>
          <ac:spMkLst>
            <pc:docMk/>
            <pc:sldMk cId="2707328232" sldId="290"/>
            <ac:spMk id="3" creationId="{36EAFBA2-05FE-A159-BC72-8BB786E5AD30}"/>
          </ac:spMkLst>
        </pc:spChg>
        <pc:spChg chg="del">
          <ac:chgData name="Jussara Maria Sa Si Vieira (2431198)" userId="937cc800-273e-4a25-af21-5c506193b90e" providerId="ADAL" clId="{7C56D80D-D2FF-4046-B402-F4F61119F862}" dt="2025-11-15T17:18:13.758" v="891" actId="478"/>
          <ac:spMkLst>
            <pc:docMk/>
            <pc:sldMk cId="2707328232" sldId="290"/>
            <ac:spMk id="4" creationId="{6C78D687-A3EC-3474-F309-D79AF524ED7D}"/>
          </ac:spMkLst>
        </pc:spChg>
      </pc:sldChg>
      <pc:sldChg chg="delSp modSp new mod">
        <pc:chgData name="Jussara Maria Sa Si Vieira (2431198)" userId="937cc800-273e-4a25-af21-5c506193b90e" providerId="ADAL" clId="{7C56D80D-D2FF-4046-B402-F4F61119F862}" dt="2025-11-15T17:23:15.294" v="938" actId="14100"/>
        <pc:sldMkLst>
          <pc:docMk/>
          <pc:sldMk cId="3506109714" sldId="291"/>
        </pc:sldMkLst>
        <pc:spChg chg="mod">
          <ac:chgData name="Jussara Maria Sa Si Vieira (2431198)" userId="937cc800-273e-4a25-af21-5c506193b90e" providerId="ADAL" clId="{7C56D80D-D2FF-4046-B402-F4F61119F862}" dt="2025-11-15T17:21:36.928" v="914" actId="403"/>
          <ac:spMkLst>
            <pc:docMk/>
            <pc:sldMk cId="3506109714" sldId="291"/>
            <ac:spMk id="2" creationId="{9923307A-1454-13E1-7572-FEA5B5CE6329}"/>
          </ac:spMkLst>
        </pc:spChg>
        <pc:spChg chg="mod">
          <ac:chgData name="Jussara Maria Sa Si Vieira (2431198)" userId="937cc800-273e-4a25-af21-5c506193b90e" providerId="ADAL" clId="{7C56D80D-D2FF-4046-B402-F4F61119F862}" dt="2025-11-15T17:23:15.294" v="938" actId="14100"/>
          <ac:spMkLst>
            <pc:docMk/>
            <pc:sldMk cId="3506109714" sldId="291"/>
            <ac:spMk id="3" creationId="{3E0E6EB4-AD68-40E7-3EE4-6F7CAA01A381}"/>
          </ac:spMkLst>
        </pc:spChg>
        <pc:spChg chg="del">
          <ac:chgData name="Jussara Maria Sa Si Vieira (2431198)" userId="937cc800-273e-4a25-af21-5c506193b90e" providerId="ADAL" clId="{7C56D80D-D2FF-4046-B402-F4F61119F862}" dt="2025-11-15T17:22:34.945" v="936" actId="478"/>
          <ac:spMkLst>
            <pc:docMk/>
            <pc:sldMk cId="3506109714" sldId="291"/>
            <ac:spMk id="4" creationId="{05355E68-471D-C748-A4B9-24550E83E342}"/>
          </ac:spMkLst>
        </pc:spChg>
      </pc:sldChg>
      <pc:sldMasterChg chg="del">
        <pc:chgData name="Jussara Maria Sa Si Vieira (2431198)" userId="937cc800-273e-4a25-af21-5c506193b90e" providerId="ADAL" clId="{7C56D80D-D2FF-4046-B402-F4F61119F862}" dt="2025-10-31T10:12:10.961" v="247" actId="2696"/>
        <pc:sldMasterMkLst>
          <pc:docMk/>
          <pc:sldMasterMk cId="1713830100" sldId="2147483854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4E9CD-F641-2D16-AE1C-A98D479C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53FD1-A63B-4023-87B4-AD30767F6EB2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30192-454F-2740-625F-B3621FC65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5023-4E16-FCCE-C1DD-A709FC68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45A-4F79-4894-A0F3-DC0658BEB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42496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7CA11-ABC3-9B25-AE7A-96F443926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63EF8-2307-4794-9875-6B8CA664E276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9AFEE-920B-4E34-32A5-905B8D5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4C4A3-3E47-968D-B305-BADEA0B2C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AADE-47AB-4FD6-A959-68A9E6432E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955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93276-8476-E991-1328-B9E6E976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7F892-95A5-4165-84D5-4D97929965D5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EC24C7C-46DA-33D6-4F7A-2CC27FBE1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115A-34C3-449A-BED7-7129D45E86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832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3A2588-5111-857F-530B-C2F1DF761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EACB9-EE64-489F-8A5C-43DF1112173E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191EE-1571-0779-F5F6-599BD1A23C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FF7F-8EC4-4268-A5B1-A1868E7A7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111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632FF88-3424-371A-2F06-900C17949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57B8C-503E-4D8A-BEF8-4A9B6580F7A7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C50879B-77A8-4D74-7C0D-42C2B9CEF6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14D9-90E1-49B5-A140-76E919983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335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20809-B9AE-DA50-112D-55CA5FED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BCFF4-E420-4403-B367-9F04E1A6AE05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A9AEE-9C82-7A9B-7243-2E2DD31115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E18E-BDF0-4DBF-A61A-0D584281F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5469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79AF55-E0DB-E3D5-5F3C-70A92B5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6C9C1-EE8D-4E81-8CC6-BB4A4C8E41AF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46C3587-07CA-4049-3B36-7984F603A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1938-9E42-416F-8D59-4CC0B97395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2150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24E256A-210F-5429-BF2E-FE88B832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F407E-EB43-4C0B-A651-CA7A0933CB5A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A7C60-13FB-3DB6-D5DA-4B8CE3FB55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0A7A-F1C4-4879-8BF1-3C5ECBA83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3719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4ED1B-CC92-6769-2F5A-B50854A5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30BD2-57DB-46DA-B9C8-41FF22D0BF0C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7592D-40E1-9586-7AF0-45E9B2E759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3D49-524E-4321-8005-8FC52E52B4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604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3852-4731-F15B-3D78-932BF5D9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7F189-64AA-4C12-94B6-CABF7FB697A4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3EC4009-FF36-2E93-F02D-0186420246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F6E3-F491-4CE6-8910-D1E0AAE8C8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752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1ACB1-F064-C0E4-46DA-1F9D43BDE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46A5F-5640-415B-B154-20B9234A719B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61CEF1-FA52-76F8-6846-AC6164515C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FDC8A-E5F0-4E5D-82F1-A06478F56D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2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11/15/25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449418D-A240-AF64-42A6-163782EE097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B229CAE-B7C8-CB8F-4D52-3EE13BD7F5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F89B5-B455-E8F6-D975-3770F76D8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26769B-636A-4A89-9C40-7A443B4C48F4}" type="datetime1">
              <a:rPr lang="en-GB" altLang="en-US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1D677-7C7A-8A1C-CC00-9F62E1D3E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F378E9A-0564-4118-8EE3-03BC9DB99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7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Piaget,%20J.,%201952.%20Jean%20Piaget" TargetMode="External"/><Relationship Id="rId2" Type="http://schemas.openxmlformats.org/officeDocument/2006/relationships/hyperlink" Target="Piaget,%20J.%20(1952)%20The%20Origins%20of%20Intelligence%20in%20Children.%20New%20York:%20International%20Universities%20Press.%20Bee,%20H.%20&amp;%20Boyd,%20D.%20(2016)%20The%20Developing%20Child.%2013th%20edn.%20Boston:%20Pearson.%20Berk,%20L.%20(2013)%20Child%20Development.%209th%20edn.%20Boston:%20Pearson.%20Shaffer,%20D.%20&amp;%20Kipp,%20K.%20(2014)%20Developmental%20Psychology:%20Childhood%20and%20Adolescence.%209th%20edn.%20Belmont:%20Wadsworth.%20Ginsburg,%20K.%20(2007)%20&#8216;The%20Importance%20of%20Play%20in%20Promoting%20Healthy%20Child%20Development%20and%20Maintaining%20Strong%20Parent&#8211;Child%20Bonds&#8217;,%20Pediatrics,%20119(1),%20pp.%20182&#8211;191.%20Keenan,%20T.%20&amp;%20Evans,%20S.%20(2009)%20An%20Introduction%20to%20Child%20Development.%20London:%20Sage.%20Bowlby,%20J.%20(1969)%20Attachment%20and%20Loss:%20Vol.%201.%20Attachment.%20New%20York:%20Basic%20Books.%20Vygotsky,%20L.S.%20(1978)%20Mind%20in%20Society:%20The%20Development%20of%20Higher%20Psychological%20Processes.%20Cambridge,%20MA:%20Harvard%20University%20Press.%20Santrock,%20J.%20W.%20(2019)%20Child%20Development.%2016th%20edn.%20New%20York:%20McGraw-Hill%20Education.%20National%20Association%20for%20the%20Education%20of%20Young%20Children%20(NAEYC)%20(2020)%20Developmentally%20Appropriate%20Practice%20in%20Early%20Childhood%20Programs.%20Washington,%20DC:%20NAEYC." TargetMode="Externa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D34C0-2097-E180-6842-CCBBDFFE4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080" y="2134932"/>
            <a:ext cx="5633884" cy="1249823"/>
          </a:xfrm>
        </p:spPr>
        <p:txBody>
          <a:bodyPr wrap="square" anchor="t"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Amira Case – Piaget in Child Development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AD117-83A4-B68B-707D-36AD7043C6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3163EF8-2307-4794-9875-6B8CA664E2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A2029-7C69-451A-FDBC-A2E893893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B34AADE-47AB-4FD6-A959-68A9E6432E18}" type="slidenum">
              <a:rPr lang="en-GB" altLang="en-US" smtClean="0"/>
              <a:pPr>
                <a:spcAft>
                  <a:spcPts val="600"/>
                </a:spcAft>
                <a:defRPr/>
              </a:pPr>
              <a:t>1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4177F9-84F5-B537-00B5-04B33CF385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133" y="382321"/>
            <a:ext cx="3918156" cy="475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54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349CC-E070-985D-EBAB-AFB1FC712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94" y="427703"/>
            <a:ext cx="11066206" cy="4837471"/>
          </a:xfrm>
        </p:spPr>
        <p:txBody>
          <a:bodyPr/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28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  <a:r>
              <a:rPr lang="en-GB" sz="28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(LCHS4010_LON)</a:t>
            </a:r>
            <a:r>
              <a:rPr lang="en-GB" sz="2800" i="0" u="none" strike="noStrike" dirty="0" err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:   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Jussara Maria Sa Si Vieira</a:t>
            </a: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alt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2431198</a:t>
            </a:r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i="0" u="none" strike="noStrike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Farah Wiita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IA only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for grammar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i="0" u="none" strike="noStrike" dirty="0">
              <a:solidFill>
                <a:srgbClr val="1D212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b="1" i="1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DF11E-EAA5-69C7-6FE9-BC1B3CB54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163EF8-2307-4794-9875-6B8CA664E276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EEDDAB-2932-88ED-900D-E6F316309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6248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A679F-5377-5599-9311-1ABD29023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8BB49-8797-605D-993C-6573D823E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Scenario: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are a practitioner in an early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ears nursery setting. You are supporting a 3-year-old child named Amira, who has recently joined the nursery. Amira is showing signs of </a:t>
            </a: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when left by her carers, </a:t>
            </a: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verbal communication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difficulty engaging in group play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Presentation based on Jean Piaget's theory of cognitive development.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43D59-C266-6A53-297A-396BAE2F8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163EF8-2307-4794-9875-6B8CA664E276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8085F-0B2A-527C-49DF-9433A716D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961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2A11A-44C1-B19E-FBBD-3CD0D77C4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39874"/>
            <a:ext cx="10972800" cy="528068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Jean Piaget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B80A0-1CA6-F423-0E38-94D434A41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083778"/>
            <a:ext cx="8278625" cy="4314132"/>
          </a:xfrm>
        </p:spPr>
        <p:txBody>
          <a:bodyPr/>
          <a:lstStyle/>
          <a:p>
            <a:pPr algn="just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Who was Piaget?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Swiss psychologist and biologist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(1896–1980).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One of the leading theorists of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child development.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 demonstrated that children actively construct knowledge.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 considered the child a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"little scientist". </a:t>
            </a:r>
          </a:p>
          <a:p>
            <a:pPr algn="just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Fundamental contributions: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Creation of the theory of stages of cognitive development.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Introduction of the concepts of schemas, assimilation, and accommodation.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 argued that development occurs through equilibration.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 showed that children's thinking changes qualitatively throughout growth. </a:t>
            </a:r>
          </a:p>
          <a:p>
            <a:pPr algn="just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Current relevance: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Basis of many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early childhood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educational practices. 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Influences pedagogical strategies, assessment, and organization of the educational environment.</a:t>
            </a:r>
          </a:p>
          <a:p>
            <a:pPr lvl="1"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Helps to understand typical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of each stage of development.</a:t>
            </a:r>
          </a:p>
          <a:p>
            <a:pPr marL="457200" lvl="1" indent="0" algn="ctr">
              <a:buNone/>
            </a:pPr>
            <a:endParaRPr lang="en-GB" sz="12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 algn="ctr">
              <a:buNone/>
            </a:pP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Piaget, J., 1952. Jean Piaget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880BF-5ABB-12FA-BEBB-8FC70F689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163EF8-2307-4794-9875-6B8CA664E276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75AA68-FA45-E9E5-E8AF-5C322E0DE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BC6972-17AC-44D2-4BFB-D2996F1AA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4787" y="831492"/>
            <a:ext cx="3086099" cy="4421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775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1E746-E6C2-0B55-2245-FE64C1222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10" y="175439"/>
            <a:ext cx="4011084" cy="682725"/>
          </a:xfrm>
        </p:spPr>
        <p:txBody>
          <a:bodyPr wrap="square" anchor="b"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Stages of Cognitive Development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artoon of a child&#10;&#10;AI-generated content may be incorrect.">
            <a:extLst>
              <a:ext uri="{FF2B5EF4-FFF2-40B4-BE49-F238E27FC236}">
                <a16:creationId xmlns:a16="http://schemas.microsoft.com/office/drawing/2014/main" id="{99167623-7FB8-E621-A07F-EF6E6E216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536" y="1345275"/>
            <a:ext cx="5370641" cy="302098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5C0BD-A869-8BCF-8600-F913ACE41D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1394" y="858164"/>
            <a:ext cx="6398571" cy="4805217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 ​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1- Sensorimotor (0–2 years):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Learns through senses and movement.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Discovers the world by manipulating objects.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Develops object permanence. 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2- Preoperational (2–7 years):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Increasing use of language.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Symbolic play.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Egocentric thinking.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Intuitive, non-logical reasoning.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ü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Amira (3 years old) is in this stage. 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3-Concrete Operations (7–11 years):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Logical thinking with concrete objects.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Understanding of conservation.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Less egocentrism. 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4- Formal Operations (11+ years):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Abstract and hypothetical thinking.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Scientific reasoning. 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Solving complex problems.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CA33BA-C96B-AED8-7D09-B890702750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3163EF8-2307-4794-9875-6B8CA664E2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A3591A-4538-5E71-A2A4-82D8768749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B34AADE-47AB-4FD6-A959-68A9E6432E18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3EB6DE-9D26-3B42-001C-6A662D293C23}"/>
              </a:ext>
            </a:extLst>
          </p:cNvPr>
          <p:cNvSpPr txBox="1"/>
          <p:nvPr/>
        </p:nvSpPr>
        <p:spPr>
          <a:xfrm>
            <a:off x="7315200" y="4853371"/>
            <a:ext cx="40853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</a:rPr>
              <a:t>Piaget, J. (1952)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</a:rPr>
              <a:t>The Origins of Intelligence in Children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555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0B870-C225-EFAF-E37B-5A5C7FBE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36525"/>
            <a:ext cx="4011084" cy="984352"/>
          </a:xfrm>
        </p:spPr>
        <p:txBody>
          <a:bodyPr/>
          <a:lstStyle/>
          <a:p>
            <a:r>
              <a:rPr lang="en-GB" dirty="0"/>
              <a:t>Preoperational Stage (2–7 years)- Application to Amira's case (3 years)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953C3-9F08-7DB3-B593-AB0C11645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4940" y="460990"/>
            <a:ext cx="6815667" cy="4420727"/>
          </a:xfrm>
        </p:spPr>
        <p:txBody>
          <a:bodyPr/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Second stage of Piaget's theory of cognitive development.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Rapidly growing symbolic thought (language and make-believe).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Thought not yet logical → predominance of intuition.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Cognitive egocentrism → difficulty in understanding others’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perspectives. Centricity → focuses on a single aspect of the situation.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Important for building the foundations of future reasoning.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Amira’s case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Developing language → limited communication in new environments.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Symbolic play → prefers to play in parallel before interacting in a group.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Intuitive thinking → separation anxiety due to lack of logical understanding of continuity.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Adaptation to the new environment intensifies typical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of the stage.</a:t>
            </a:r>
          </a:p>
          <a:p>
            <a:pPr marL="0" indent="0" algn="ctr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ctr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Bee, H. &amp; Boyd, D. (2016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F5CB2-B351-F891-F58F-7493BE305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C4237-DBD9-6C69-65DE-FFB6D6F899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46A064-36CC-6121-964B-51B4162B4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1462343"/>
            <a:ext cx="3933313" cy="393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361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BC634-AC57-7F7D-C384-67C8889C7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41759"/>
            <a:ext cx="4011084" cy="1162050"/>
          </a:xfrm>
        </p:spPr>
        <p:txBody>
          <a:bodyPr/>
          <a:lstStyle/>
          <a:p>
            <a:r>
              <a:rPr lang="en-GB" sz="24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Intervention Strategies Based on Piaget</a:t>
            </a:r>
            <a:br>
              <a:rPr lang="en-GB" b="0" i="0" u="none" strike="noStrike" dirty="0">
                <a:solidFill>
                  <a:srgbClr val="E8E8E8"/>
                </a:solidFill>
                <a:effectLst/>
                <a:latin typeface="Helvetica Neue" panose="02000503000000020004" pitchFamily="2" charset="0"/>
              </a:rPr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42C42-814A-62D8-0487-E0B7597A6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733" y="842914"/>
            <a:ext cx="6815667" cy="4451758"/>
          </a:xfrm>
        </p:spPr>
        <p:txBody>
          <a:bodyPr/>
          <a:lstStyle/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symbolic play (make-believe) for emotional expression and language.</a:t>
            </a:r>
          </a:p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Use manipulative and sensory materials that encourage active exploration. </a:t>
            </a:r>
          </a:p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Create visual routines to increase predictability and reduce anxiety. </a:t>
            </a:r>
          </a:p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gradual social interaction (parallel play -sharing -cooperation).</a:t>
            </a:r>
          </a:p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Model and expand language in a simple and concrete way. </a:t>
            </a:r>
          </a:p>
          <a:p>
            <a:pPr algn="l"/>
            <a:r>
              <a:rPr lang="en-GB" sz="1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 transitional objects to support separation. The adult's role is that of a facilitator of discovery, not a direct transmitter of information.</a:t>
            </a:r>
          </a:p>
          <a:p>
            <a:pPr marL="0" indent="0" algn="ctr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Santrock, J. W. (2019) </a:t>
            </a:r>
            <a:br>
              <a:rPr lang="en-GB" dirty="0"/>
            </a:b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AC45F2-96CD-B2F7-CB1A-0FC29C0E3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94725-E566-3AF5-FFC7-9AAE37047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19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800FD-F56D-6606-EC21-ABEDA526B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 in Child Development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954A7-9C43-23B2-22E4-D396010FC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732" y="730252"/>
            <a:ext cx="6815667" cy="4475930"/>
          </a:xfrm>
        </p:spPr>
        <p:txBody>
          <a:bodyPr/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Nature (Biology):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Genetics and temperament 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Brain maturation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Emotional and cognitive predisposition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Creation (Environment): 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Relationships with caregivers and peers Family and daycare experiences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Linguistic and motor stimulation </a:t>
            </a:r>
          </a:p>
          <a:p>
            <a:pPr marL="40005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Interaction: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Development results from the continuous interaction between biology and environment Example: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sensitive temperament + new environment → increased anxiety 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Relation to Piaget: 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 maturation allows for the achievement of cognitive stages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Experiences and interaction enrich the construction of knowledge</a:t>
            </a:r>
          </a:p>
          <a:p>
            <a:pPr marL="457200" lvl="1" indent="0" algn="ctr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marL="457200" lvl="1" indent="0" algn="ctr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Bowlby, J. (1969) 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11CFBF-627B-4356-CEFA-BBE0BC071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E095B-C79D-6050-E4EE-BA9906FAAD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4315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93E53-1AF4-8361-AD3F-85D64E8D6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Limitations of Piaget's Theory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AFBA2-05FE-A159-BC72-8BB786E5A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2708" y="1246445"/>
            <a:ext cx="6815667" cy="4092472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Underestimation of children's abilities: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 can show more advanced skills with support.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Little attention to social and cultural contex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t: interaction with peers and adults influences development.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Limited focus on emotional and social dimension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s: does not fully explain anxiety, emotions, or social relationships.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Excessive emphasis on biological maturation: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rigid sequence of stages does not reflect the flexibility of development.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Limited pedagogical applicability: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does not provide detailed strategies for educational intervention.</a:t>
            </a:r>
          </a:p>
          <a:p>
            <a:pPr marL="0" indent="0" algn="ctr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ctr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Shaffer, D. &amp; Kipp, K. (2014) 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7F6A4-79C8-C58D-E530-D44C30EC1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AD789-3ABE-C44C-F392-4F089B380F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7328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3307A-1454-13E1-7572-FEA5B5CE6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E6EB4-AD68-40E7-3EE4-6F7CAA01A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733" y="2042857"/>
            <a:ext cx="6815667" cy="2602885"/>
          </a:xfrm>
        </p:spPr>
        <p:txBody>
          <a:bodyPr/>
          <a:lstStyle/>
          <a:p>
            <a:r>
              <a:rPr lang="en-GB" sz="2000" dirty="0"/>
              <a:t>Piaget helps to understand Amira's </a:t>
            </a:r>
            <a:r>
              <a:rPr lang="en-GB" sz="2000" dirty="0" err="1"/>
              <a:t>behavior</a:t>
            </a:r>
            <a:r>
              <a:rPr lang="en-GB" sz="2000" dirty="0"/>
              <a:t>, but it must be complemented with other approaches for a holistic intervention. Despite its limitations, Piaget's theory is a valuable tool to guide pedagogical practices. It is important to highlight the importance of integrating other theories, such as Vygotsky or the socio-emotional approach, into Amira's support plan.</a:t>
            </a:r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FFD420-EC62-1C62-59B7-5D87E5F32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5F929-74D7-4B1C-FF46-8DCD62601E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6109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8EA97-8E76-5C8D-F2F0-4E0CFBA31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5394C-3C95-EBDE-7B88-3F68A8088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0685" y="1209578"/>
            <a:ext cx="6815667" cy="5172173"/>
          </a:xfrm>
        </p:spPr>
        <p:txBody>
          <a:bodyPr/>
          <a:lstStyle/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Piaget, J. (1952)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The Origins of Intelligence in Children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New York: International Universities Press.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Bee, H. &amp; Boyd, D. (2016)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The Developing Child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13th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edn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Boston: Pearson.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Berk, L. (2013)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Child Development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9th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edn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Boston: Pearson.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Shaffer, D. &amp; Kipp, K. (2014)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Developmental Psychology: Childhood and Adolescence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9th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edn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Belmont: Wadsworth.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Ginsburg, K. (2007) ‘The Importance of Play in Promoting Healthy Child Development and Maintaining Strong Parent–Child Bonds’, </a:t>
            </a:r>
            <a:r>
              <a:rPr lang="en-GB" sz="1100" b="0" i="1" u="none" strike="noStrike" dirty="0" err="1">
                <a:solidFill>
                  <a:srgbClr val="000000"/>
                </a:solidFill>
                <a:effectLst/>
                <a:hlinkClick r:id="rId2"/>
              </a:rPr>
              <a:t>Pediatrics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, 119(1), pp. 182–191.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Keenan, T. &amp; Evans, S. (2009)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An Introduction to Child Development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London: Sage.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Bowlby, J. (1969)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Attachment and Loss: Vol. 1. Attachment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New York: Basic Books.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Vygotsky, L.S. (1978)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Mind in Society: The Development of Higher Psychological Processes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Cambridge, MA: Harvard University Press.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Santrock, J. W. (2019)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Child Development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16th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edn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New York: McGraw-Hill Education.</a:t>
            </a: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National Association for the Education of Young Children (NAEYC) (2020)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hlinkClick r:id="rId2"/>
              </a:rPr>
              <a:t>Developmentally Appropriate Practice in Early Childhood Programs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hlinkClick r:id="rId2"/>
              </a:rPr>
              <a:t>. Washington, DC: NAEYC.</a:t>
            </a:r>
            <a:endParaRPr lang="en-GB" sz="11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r>
              <a:rPr lang="en-GB" sz="11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Piaget, J., 1952. Jean Piaget</a:t>
            </a:r>
            <a:endParaRPr lang="en-GB" sz="11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04D038-D51A-955F-F326-3199574F5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6F407E-EB43-4C0B-A651-CA7A0933CB5A}" type="datetime1">
              <a:rPr lang="en-GB" altLang="en-US" smtClean="0"/>
              <a:pPr>
                <a:defRPr/>
              </a:pPr>
              <a:t>15/11/2025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66EE0-DFBA-A12C-15F0-D208A7D6B8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D8E0A7A-F1C4-4879-8BF1-3C5ECBA8380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907719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1761</TotalTime>
  <Words>1137</Words>
  <Application>Microsoft Macintosh PowerPoint</Application>
  <PresentationFormat>Widescreen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Century Gothic</vt:lpstr>
      <vt:lpstr>Elephant</vt:lpstr>
      <vt:lpstr>Helvetica Neue</vt:lpstr>
      <vt:lpstr>Myriad Pro</vt:lpstr>
      <vt:lpstr>Wingdings</vt:lpstr>
      <vt:lpstr>BrushVTI</vt:lpstr>
      <vt:lpstr>20140311PresentationUWTSDTemplate</vt:lpstr>
      <vt:lpstr>Amira Case – Piaget in Child Development</vt:lpstr>
      <vt:lpstr>PowerPoint Presentation</vt:lpstr>
      <vt:lpstr>Introduction</vt:lpstr>
      <vt:lpstr>Jean Piaget </vt:lpstr>
      <vt:lpstr>Stages of Cognitive Development</vt:lpstr>
      <vt:lpstr>Preoperational Stage (2–7 years)- Application to Amira's case (3 years)</vt:lpstr>
      <vt:lpstr>Intervention Strategies Based on Piaget  </vt:lpstr>
      <vt:lpstr>Nature and Nurture in Child Development</vt:lpstr>
      <vt:lpstr>Limitations of Piaget's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Jussara Maria Sa Si Vieira (2431198)</cp:lastModifiedBy>
  <cp:revision>5</cp:revision>
  <dcterms:created xsi:type="dcterms:W3CDTF">2025-06-09T16:43:11Z</dcterms:created>
  <dcterms:modified xsi:type="dcterms:W3CDTF">2025-11-16T16:50:05Z</dcterms:modified>
</cp:coreProperties>
</file>