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31FA50-8BDD-D3BE-D40D-E036F51A39B2}" v="4494" dt="2026-07-11T11:11:46.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odora Nikolaeva Marinova (2512262)" userId="S::2512262@student.uwtsd.ac.uk::fc0d046f-8b19-4ffe-9c78-e420afdca971" providerId="AD" clId="Web-{D331FA50-8BDD-D3BE-D40D-E036F51A39B2}"/>
    <pc:docChg chg="addSld modSld">
      <pc:chgData name="Teodora Nikolaeva Marinova (2512262)" userId="S::2512262@student.uwtsd.ac.uk::fc0d046f-8b19-4ffe-9c78-e420afdca971" providerId="AD" clId="Web-{D331FA50-8BDD-D3BE-D40D-E036F51A39B2}" dt="2026-07-11T11:11:46.122" v="4417"/>
      <pc:docMkLst>
        <pc:docMk/>
      </pc:docMkLst>
      <pc:sldChg chg="addSp modSp">
        <pc:chgData name="Teodora Nikolaeva Marinova (2512262)" userId="S::2512262@student.uwtsd.ac.uk::fc0d046f-8b19-4ffe-9c78-e420afdca971" providerId="AD" clId="Web-{D331FA50-8BDD-D3BE-D40D-E036F51A39B2}" dt="2026-07-11T10:42:41.625" v="3894" actId="20577"/>
        <pc:sldMkLst>
          <pc:docMk/>
          <pc:sldMk cId="109857222" sldId="256"/>
        </pc:sldMkLst>
        <pc:spChg chg="mod">
          <ac:chgData name="Teodora Nikolaeva Marinova (2512262)" userId="S::2512262@student.uwtsd.ac.uk::fc0d046f-8b19-4ffe-9c78-e420afdca971" providerId="AD" clId="Web-{D331FA50-8BDD-D3BE-D40D-E036F51A39B2}" dt="2026-07-11T10:42:41.625" v="3894" actId="20577"/>
          <ac:spMkLst>
            <pc:docMk/>
            <pc:sldMk cId="109857222" sldId="256"/>
            <ac:spMk id="2" creationId="{00000000-0000-0000-0000-000000000000}"/>
          </ac:spMkLst>
        </pc:spChg>
        <pc:spChg chg="mod">
          <ac:chgData name="Teodora Nikolaeva Marinova (2512262)" userId="S::2512262@student.uwtsd.ac.uk::fc0d046f-8b19-4ffe-9c78-e420afdca971" providerId="AD" clId="Web-{D331FA50-8BDD-D3BE-D40D-E036F51A39B2}" dt="2026-07-11T10:42:01.982" v="3893" actId="20577"/>
          <ac:spMkLst>
            <pc:docMk/>
            <pc:sldMk cId="109857222" sldId="256"/>
            <ac:spMk id="3" creationId="{00000000-0000-0000-0000-000000000000}"/>
          </ac:spMkLst>
        </pc:spChg>
        <pc:picChg chg="add mod">
          <ac:chgData name="Teodora Nikolaeva Marinova (2512262)" userId="S::2512262@student.uwtsd.ac.uk::fc0d046f-8b19-4ffe-9c78-e420afdca971" providerId="AD" clId="Web-{D331FA50-8BDD-D3BE-D40D-E036F51A39B2}" dt="2026-07-10T21:36:44.133" v="3108" actId="1076"/>
          <ac:picMkLst>
            <pc:docMk/>
            <pc:sldMk cId="109857222" sldId="256"/>
            <ac:picMk id="4" creationId="{A860158D-922E-9CEE-9656-62F2C974BE84}"/>
          </ac:picMkLst>
        </pc:picChg>
      </pc:sldChg>
      <pc:sldChg chg="modSp">
        <pc:chgData name="Teodora Nikolaeva Marinova (2512262)" userId="S::2512262@student.uwtsd.ac.uk::fc0d046f-8b19-4ffe-9c78-e420afdca971" providerId="AD" clId="Web-{D331FA50-8BDD-D3BE-D40D-E036F51A39B2}" dt="2026-07-11T10:49:27.063" v="3961" actId="14100"/>
        <pc:sldMkLst>
          <pc:docMk/>
          <pc:sldMk cId="3120197286" sldId="258"/>
        </pc:sldMkLst>
        <pc:spChg chg="mod">
          <ac:chgData name="Teodora Nikolaeva Marinova (2512262)" userId="S::2512262@student.uwtsd.ac.uk::fc0d046f-8b19-4ffe-9c78-e420afdca971" providerId="AD" clId="Web-{D331FA50-8BDD-D3BE-D40D-E036F51A39B2}" dt="2026-07-11T10:49:08.828" v="3960" actId="20577"/>
          <ac:spMkLst>
            <pc:docMk/>
            <pc:sldMk cId="3120197286" sldId="258"/>
            <ac:spMk id="2" creationId="{3EE3602F-6292-9E61-46A9-B3FBC5413993}"/>
          </ac:spMkLst>
        </pc:spChg>
        <pc:spChg chg="mod">
          <ac:chgData name="Teodora Nikolaeva Marinova (2512262)" userId="S::2512262@student.uwtsd.ac.uk::fc0d046f-8b19-4ffe-9c78-e420afdca971" providerId="AD" clId="Web-{D331FA50-8BDD-D3BE-D40D-E036F51A39B2}" dt="2026-07-11T10:49:27.063" v="3961" actId="14100"/>
          <ac:spMkLst>
            <pc:docMk/>
            <pc:sldMk cId="3120197286" sldId="258"/>
            <ac:spMk id="3" creationId="{9BBA5CAB-2AF4-2A34-D3AE-5E1A3570CBC2}"/>
          </ac:spMkLst>
        </pc:spChg>
      </pc:sldChg>
      <pc:sldChg chg="modSp">
        <pc:chgData name="Teodora Nikolaeva Marinova (2512262)" userId="S::2512262@student.uwtsd.ac.uk::fc0d046f-8b19-4ffe-9c78-e420afdca971" providerId="AD" clId="Web-{D331FA50-8BDD-D3BE-D40D-E036F51A39B2}" dt="2026-07-10T20:59:36.770" v="2617" actId="20577"/>
        <pc:sldMkLst>
          <pc:docMk/>
          <pc:sldMk cId="3709302606" sldId="259"/>
        </pc:sldMkLst>
        <pc:spChg chg="mod">
          <ac:chgData name="Teodora Nikolaeva Marinova (2512262)" userId="S::2512262@student.uwtsd.ac.uk::fc0d046f-8b19-4ffe-9c78-e420afdca971" providerId="AD" clId="Web-{D331FA50-8BDD-D3BE-D40D-E036F51A39B2}" dt="2026-07-10T20:56:43.356" v="2608" actId="20577"/>
          <ac:spMkLst>
            <pc:docMk/>
            <pc:sldMk cId="3709302606" sldId="259"/>
            <ac:spMk id="2" creationId="{B32204C1-F8E2-AD10-16E9-11AF24B615D1}"/>
          </ac:spMkLst>
        </pc:spChg>
        <pc:spChg chg="mod">
          <ac:chgData name="Teodora Nikolaeva Marinova (2512262)" userId="S::2512262@student.uwtsd.ac.uk::fc0d046f-8b19-4ffe-9c78-e420afdca971" providerId="AD" clId="Web-{D331FA50-8BDD-D3BE-D40D-E036F51A39B2}" dt="2026-07-10T20:59:36.770" v="2617" actId="20577"/>
          <ac:spMkLst>
            <pc:docMk/>
            <pc:sldMk cId="3709302606" sldId="259"/>
            <ac:spMk id="3" creationId="{CE4C6DB8-228F-CD5F-9051-7AB9DB0763A5}"/>
          </ac:spMkLst>
        </pc:spChg>
      </pc:sldChg>
      <pc:sldChg chg="modSp">
        <pc:chgData name="Teodora Nikolaeva Marinova (2512262)" userId="S::2512262@student.uwtsd.ac.uk::fc0d046f-8b19-4ffe-9c78-e420afdca971" providerId="AD" clId="Web-{D331FA50-8BDD-D3BE-D40D-E036F51A39B2}" dt="2026-07-11T10:58:44.966" v="4270" actId="20577"/>
        <pc:sldMkLst>
          <pc:docMk/>
          <pc:sldMk cId="4259050006" sldId="260"/>
        </pc:sldMkLst>
        <pc:spChg chg="mod">
          <ac:chgData name="Teodora Nikolaeva Marinova (2512262)" userId="S::2512262@student.uwtsd.ac.uk::fc0d046f-8b19-4ffe-9c78-e420afdca971" providerId="AD" clId="Web-{D331FA50-8BDD-D3BE-D40D-E036F51A39B2}" dt="2026-07-10T20:50:19.046" v="2588" actId="20577"/>
          <ac:spMkLst>
            <pc:docMk/>
            <pc:sldMk cId="4259050006" sldId="260"/>
            <ac:spMk id="2" creationId="{A6E74B6C-E186-7F89-64AF-1E81D5F7C58B}"/>
          </ac:spMkLst>
        </pc:spChg>
        <pc:spChg chg="mod">
          <ac:chgData name="Teodora Nikolaeva Marinova (2512262)" userId="S::2512262@student.uwtsd.ac.uk::fc0d046f-8b19-4ffe-9c78-e420afdca971" providerId="AD" clId="Web-{D331FA50-8BDD-D3BE-D40D-E036F51A39B2}" dt="2026-07-11T10:58:44.966" v="4270" actId="20577"/>
          <ac:spMkLst>
            <pc:docMk/>
            <pc:sldMk cId="4259050006" sldId="260"/>
            <ac:spMk id="3" creationId="{A29F6454-C5DD-CB9C-2B79-C6945624049F}"/>
          </ac:spMkLst>
        </pc:spChg>
      </pc:sldChg>
      <pc:sldChg chg="modSp">
        <pc:chgData name="Teodora Nikolaeva Marinova (2512262)" userId="S::2512262@student.uwtsd.ac.uk::fc0d046f-8b19-4ffe-9c78-e420afdca971" providerId="AD" clId="Web-{D331FA50-8BDD-D3BE-D40D-E036F51A39B2}" dt="2026-07-10T20:48:58.980" v="2585" actId="20577"/>
        <pc:sldMkLst>
          <pc:docMk/>
          <pc:sldMk cId="3212887942" sldId="261"/>
        </pc:sldMkLst>
        <pc:spChg chg="mod">
          <ac:chgData name="Teodora Nikolaeva Marinova (2512262)" userId="S::2512262@student.uwtsd.ac.uk::fc0d046f-8b19-4ffe-9c78-e420afdca971" providerId="AD" clId="Web-{D331FA50-8BDD-D3BE-D40D-E036F51A39B2}" dt="2026-07-10T20:45:06.064" v="2566" actId="14100"/>
          <ac:spMkLst>
            <pc:docMk/>
            <pc:sldMk cId="3212887942" sldId="261"/>
            <ac:spMk id="2" creationId="{9A694944-C15E-7246-67F1-1FA0604F3334}"/>
          </ac:spMkLst>
        </pc:spChg>
        <pc:spChg chg="mod">
          <ac:chgData name="Teodora Nikolaeva Marinova (2512262)" userId="S::2512262@student.uwtsd.ac.uk::fc0d046f-8b19-4ffe-9c78-e420afdca971" providerId="AD" clId="Web-{D331FA50-8BDD-D3BE-D40D-E036F51A39B2}" dt="2026-07-10T20:48:58.980" v="2585" actId="20577"/>
          <ac:spMkLst>
            <pc:docMk/>
            <pc:sldMk cId="3212887942" sldId="261"/>
            <ac:spMk id="3" creationId="{8F4AF008-8EB6-5385-DD61-00558D6E26CF}"/>
          </ac:spMkLst>
        </pc:spChg>
      </pc:sldChg>
      <pc:sldChg chg="modSp">
        <pc:chgData name="Teodora Nikolaeva Marinova (2512262)" userId="S::2512262@student.uwtsd.ac.uk::fc0d046f-8b19-4ffe-9c78-e420afdca971" providerId="AD" clId="Web-{D331FA50-8BDD-D3BE-D40D-E036F51A39B2}" dt="2026-07-10T21:43:56.308" v="3138" actId="14100"/>
        <pc:sldMkLst>
          <pc:docMk/>
          <pc:sldMk cId="3466015630" sldId="262"/>
        </pc:sldMkLst>
        <pc:spChg chg="mod">
          <ac:chgData name="Teodora Nikolaeva Marinova (2512262)" userId="S::2512262@student.uwtsd.ac.uk::fc0d046f-8b19-4ffe-9c78-e420afdca971" providerId="AD" clId="Web-{D331FA50-8BDD-D3BE-D40D-E036F51A39B2}" dt="2026-07-10T21:43:56.308" v="3138" actId="14100"/>
          <ac:spMkLst>
            <pc:docMk/>
            <pc:sldMk cId="3466015630" sldId="262"/>
            <ac:spMk id="2" creationId="{91D477CC-72DC-AC21-C691-46EB6BF31F58}"/>
          </ac:spMkLst>
        </pc:spChg>
        <pc:spChg chg="mod">
          <ac:chgData name="Teodora Nikolaeva Marinova (2512262)" userId="S::2512262@student.uwtsd.ac.uk::fc0d046f-8b19-4ffe-9c78-e420afdca971" providerId="AD" clId="Web-{D331FA50-8BDD-D3BE-D40D-E036F51A39B2}" dt="2026-07-10T20:44:09.682" v="2562" actId="20577"/>
          <ac:spMkLst>
            <pc:docMk/>
            <pc:sldMk cId="3466015630" sldId="262"/>
            <ac:spMk id="3" creationId="{029B9810-EB98-E1E4-2EC4-CECFA540C760}"/>
          </ac:spMkLst>
        </pc:spChg>
        <pc:graphicFrameChg chg="mod">
          <ac:chgData name="Teodora Nikolaeva Marinova (2512262)" userId="S::2512262@student.uwtsd.ac.uk::fc0d046f-8b19-4ffe-9c78-e420afdca971" providerId="AD" clId="Web-{D331FA50-8BDD-D3BE-D40D-E036F51A39B2}" dt="2026-07-10T20:44:18.276" v="2563" actId="1076"/>
          <ac:graphicFrameMkLst>
            <pc:docMk/>
            <pc:sldMk cId="3466015630" sldId="262"/>
            <ac:graphicFrameMk id="4" creationId="{1E61486C-7F41-1889-6433-D8CBA27E6E05}"/>
          </ac:graphicFrameMkLst>
        </pc:graphicFrameChg>
      </pc:sldChg>
      <pc:sldChg chg="modSp">
        <pc:chgData name="Teodora Nikolaeva Marinova (2512262)" userId="S::2512262@student.uwtsd.ac.uk::fc0d046f-8b19-4ffe-9c78-e420afdca971" providerId="AD" clId="Web-{D331FA50-8BDD-D3BE-D40D-E036F51A39B2}" dt="2026-07-11T10:34:35.995" v="3866" actId="20577"/>
        <pc:sldMkLst>
          <pc:docMk/>
          <pc:sldMk cId="649270702" sldId="263"/>
        </pc:sldMkLst>
        <pc:spChg chg="mod">
          <ac:chgData name="Teodora Nikolaeva Marinova (2512262)" userId="S::2512262@student.uwtsd.ac.uk::fc0d046f-8b19-4ffe-9c78-e420afdca971" providerId="AD" clId="Web-{D331FA50-8BDD-D3BE-D40D-E036F51A39B2}" dt="2026-07-10T20:42:18.442" v="2550" actId="20577"/>
          <ac:spMkLst>
            <pc:docMk/>
            <pc:sldMk cId="649270702" sldId="263"/>
            <ac:spMk id="2" creationId="{612DA601-2CEB-41C1-62BC-994A4A80F10B}"/>
          </ac:spMkLst>
        </pc:spChg>
        <pc:spChg chg="mod">
          <ac:chgData name="Teodora Nikolaeva Marinova (2512262)" userId="S::2512262@student.uwtsd.ac.uk::fc0d046f-8b19-4ffe-9c78-e420afdca971" providerId="AD" clId="Web-{D331FA50-8BDD-D3BE-D40D-E036F51A39B2}" dt="2026-07-11T10:34:35.995" v="3866" actId="20577"/>
          <ac:spMkLst>
            <pc:docMk/>
            <pc:sldMk cId="649270702" sldId="263"/>
            <ac:spMk id="3" creationId="{7AE93D0B-CEF7-8761-50FF-26B8EB325F96}"/>
          </ac:spMkLst>
        </pc:spChg>
      </pc:sldChg>
      <pc:sldChg chg="addSp delSp modSp">
        <pc:chgData name="Teodora Nikolaeva Marinova (2512262)" userId="S::2512262@student.uwtsd.ac.uk::fc0d046f-8b19-4ffe-9c78-e420afdca971" providerId="AD" clId="Web-{D331FA50-8BDD-D3BE-D40D-E036F51A39B2}" dt="2026-07-11T11:08:20.864" v="4366" actId="20577"/>
        <pc:sldMkLst>
          <pc:docMk/>
          <pc:sldMk cId="4002675733" sldId="264"/>
        </pc:sldMkLst>
        <pc:spChg chg="mod">
          <ac:chgData name="Teodora Nikolaeva Marinova (2512262)" userId="S::2512262@student.uwtsd.ac.uk::fc0d046f-8b19-4ffe-9c78-e420afdca971" providerId="AD" clId="Web-{D331FA50-8BDD-D3BE-D40D-E036F51A39B2}" dt="2026-07-11T11:08:20.864" v="4366" actId="20577"/>
          <ac:spMkLst>
            <pc:docMk/>
            <pc:sldMk cId="4002675733" sldId="264"/>
            <ac:spMk id="2" creationId="{077CD406-029B-D493-7AB1-93B23D2515A5}"/>
          </ac:spMkLst>
        </pc:spChg>
        <pc:spChg chg="add del mod">
          <ac:chgData name="Teodora Nikolaeva Marinova (2512262)" userId="S::2512262@student.uwtsd.ac.uk::fc0d046f-8b19-4ffe-9c78-e420afdca971" providerId="AD" clId="Web-{D331FA50-8BDD-D3BE-D40D-E036F51A39B2}" dt="2026-07-11T10:30:25.015" v="3762" actId="20577"/>
          <ac:spMkLst>
            <pc:docMk/>
            <pc:sldMk cId="4002675733" sldId="264"/>
            <ac:spMk id="3" creationId="{F3822B43-F798-2E55-BE5F-0D7062039D23}"/>
          </ac:spMkLst>
        </pc:spChg>
        <pc:spChg chg="add del mod">
          <ac:chgData name="Teodora Nikolaeva Marinova (2512262)" userId="S::2512262@student.uwtsd.ac.uk::fc0d046f-8b19-4ffe-9c78-e420afdca971" providerId="AD" clId="Web-{D331FA50-8BDD-D3BE-D40D-E036F51A39B2}" dt="2026-07-10T18:00:56.273" v="1473"/>
          <ac:spMkLst>
            <pc:docMk/>
            <pc:sldMk cId="4002675733" sldId="264"/>
            <ac:spMk id="5" creationId="{5D9434D7-A5A0-D850-4CD7-86EFBACEE464}"/>
          </ac:spMkLst>
        </pc:spChg>
      </pc:sldChg>
      <pc:sldChg chg="addSp modSp mod setBg modClrScheme chgLayout">
        <pc:chgData name="Teodora Nikolaeva Marinova (2512262)" userId="S::2512262@student.uwtsd.ac.uk::fc0d046f-8b19-4ffe-9c78-e420afdca971" providerId="AD" clId="Web-{D331FA50-8BDD-D3BE-D40D-E036F51A39B2}" dt="2026-07-11T11:08:50.037" v="4367"/>
        <pc:sldMkLst>
          <pc:docMk/>
          <pc:sldMk cId="2912222268" sldId="265"/>
        </pc:sldMkLst>
        <pc:spChg chg="add mod">
          <ac:chgData name="Teodora Nikolaeva Marinova (2512262)" userId="S::2512262@student.uwtsd.ac.uk::fc0d046f-8b19-4ffe-9c78-e420afdca971" providerId="AD" clId="Web-{D331FA50-8BDD-D3BE-D40D-E036F51A39B2}" dt="2026-07-11T11:08:50.037" v="4367"/>
          <ac:spMkLst>
            <pc:docMk/>
            <pc:sldMk cId="2912222268" sldId="265"/>
            <ac:spMk id="2" creationId="{0F564B24-D590-41E9-2249-7321B71BB504}"/>
          </ac:spMkLst>
        </pc:spChg>
        <pc:spChg chg="add mod">
          <ac:chgData name="Teodora Nikolaeva Marinova (2512262)" userId="S::2512262@student.uwtsd.ac.uk::fc0d046f-8b19-4ffe-9c78-e420afdca971" providerId="AD" clId="Web-{D331FA50-8BDD-D3BE-D40D-E036F51A39B2}" dt="2026-07-10T22:04:45.664" v="3196" actId="20577"/>
          <ac:spMkLst>
            <pc:docMk/>
            <pc:sldMk cId="2912222268" sldId="265"/>
            <ac:spMk id="3" creationId="{094DE25F-5029-D316-AA9A-A642FD90A910}"/>
          </ac:spMkLst>
        </pc:spChg>
        <pc:spChg chg="add">
          <ac:chgData name="Teodora Nikolaeva Marinova (2512262)" userId="S::2512262@student.uwtsd.ac.uk::fc0d046f-8b19-4ffe-9c78-e420afdca971" providerId="AD" clId="Web-{D331FA50-8BDD-D3BE-D40D-E036F51A39B2}" dt="2026-07-10T20:03:35.052" v="1687"/>
          <ac:spMkLst>
            <pc:docMk/>
            <pc:sldMk cId="2912222268" sldId="265"/>
            <ac:spMk id="8" creationId="{CB299CAB-C506-454B-90FC-4065728297D3}"/>
          </ac:spMkLst>
        </pc:spChg>
        <pc:spChg chg="add">
          <ac:chgData name="Teodora Nikolaeva Marinova (2512262)" userId="S::2512262@student.uwtsd.ac.uk::fc0d046f-8b19-4ffe-9c78-e420afdca971" providerId="AD" clId="Web-{D331FA50-8BDD-D3BE-D40D-E036F51A39B2}" dt="2026-07-10T20:03:35.052" v="1687"/>
          <ac:spMkLst>
            <pc:docMk/>
            <pc:sldMk cId="2912222268" sldId="265"/>
            <ac:spMk id="10" creationId="{C8D99311-F254-40F1-8AB5-EE3E7B9B6872}"/>
          </ac:spMkLst>
        </pc:spChg>
        <pc:spChg chg="add">
          <ac:chgData name="Teodora Nikolaeva Marinova (2512262)" userId="S::2512262@student.uwtsd.ac.uk::fc0d046f-8b19-4ffe-9c78-e420afdca971" providerId="AD" clId="Web-{D331FA50-8BDD-D3BE-D40D-E036F51A39B2}" dt="2026-07-10T20:03:35.052" v="1687"/>
          <ac:spMkLst>
            <pc:docMk/>
            <pc:sldMk cId="2912222268" sldId="265"/>
            <ac:spMk id="12" creationId="{7D89E3CB-00ED-4691-9F0F-F23EA3564705}"/>
          </ac:spMkLst>
        </pc:spChg>
      </pc:sldChg>
      <pc:sldChg chg="addSp delSp modSp mod setBg modClrScheme chgLayout">
        <pc:chgData name="Teodora Nikolaeva Marinova (2512262)" userId="S::2512262@student.uwtsd.ac.uk::fc0d046f-8b19-4ffe-9c78-e420afdca971" providerId="AD" clId="Web-{D331FA50-8BDD-D3BE-D40D-E036F51A39B2}" dt="2026-07-10T21:20:04.105" v="2827"/>
        <pc:sldMkLst>
          <pc:docMk/>
          <pc:sldMk cId="2054196795" sldId="266"/>
        </pc:sldMkLst>
        <pc:spChg chg="add del mod">
          <ac:chgData name="Teodora Nikolaeva Marinova (2512262)" userId="S::2512262@student.uwtsd.ac.uk::fc0d046f-8b19-4ffe-9c78-e420afdca971" providerId="AD" clId="Web-{D331FA50-8BDD-D3BE-D40D-E036F51A39B2}" dt="2026-07-10T21:19:35.151" v="2823" actId="14100"/>
          <ac:spMkLst>
            <pc:docMk/>
            <pc:sldMk cId="2054196795" sldId="266"/>
            <ac:spMk id="2" creationId="{9F9F743C-DC2C-588E-2AFB-6B92287710F0}"/>
          </ac:spMkLst>
        </pc:spChg>
        <pc:spChg chg="add del mod">
          <ac:chgData name="Teodora Nikolaeva Marinova (2512262)" userId="S::2512262@student.uwtsd.ac.uk::fc0d046f-8b19-4ffe-9c78-e420afdca971" providerId="AD" clId="Web-{D331FA50-8BDD-D3BE-D40D-E036F51A39B2}" dt="2026-07-10T21:13:47.542" v="2725"/>
          <ac:spMkLst>
            <pc:docMk/>
            <pc:sldMk cId="2054196795" sldId="266"/>
            <ac:spMk id="3" creationId="{1CCB36FF-EAA6-FE86-3D19-7923BA4526C6}"/>
          </ac:spMkLst>
        </pc:spChg>
        <pc:spChg chg="add del mod">
          <ac:chgData name="Teodora Nikolaeva Marinova (2512262)" userId="S::2512262@student.uwtsd.ac.uk::fc0d046f-8b19-4ffe-9c78-e420afdca971" providerId="AD" clId="Web-{D331FA50-8BDD-D3BE-D40D-E036F51A39B2}" dt="2026-07-10T21:15:59.360" v="2796"/>
          <ac:spMkLst>
            <pc:docMk/>
            <pc:sldMk cId="2054196795" sldId="266"/>
            <ac:spMk id="7" creationId="{55AD9D8A-8911-23C1-F7BC-15923BA7997C}"/>
          </ac:spMkLst>
        </pc:spChg>
        <pc:spChg chg="add del">
          <ac:chgData name="Teodora Nikolaeva Marinova (2512262)" userId="S::2512262@student.uwtsd.ac.uk::fc0d046f-8b19-4ffe-9c78-e420afdca971" providerId="AD" clId="Web-{D331FA50-8BDD-D3BE-D40D-E036F51A39B2}" dt="2026-07-10T21:15:33.655" v="2795"/>
          <ac:spMkLst>
            <pc:docMk/>
            <pc:sldMk cId="2054196795" sldId="266"/>
            <ac:spMk id="8" creationId="{CB299CAB-C506-454B-90FC-4065728297D3}"/>
          </ac:spMkLst>
        </pc:spChg>
        <pc:spChg chg="add del">
          <ac:chgData name="Teodora Nikolaeva Marinova (2512262)" userId="S::2512262@student.uwtsd.ac.uk::fc0d046f-8b19-4ffe-9c78-e420afdca971" providerId="AD" clId="Web-{D331FA50-8BDD-D3BE-D40D-E036F51A39B2}" dt="2026-07-10T21:18:59.305" v="2816"/>
          <ac:spMkLst>
            <pc:docMk/>
            <pc:sldMk cId="2054196795" sldId="266"/>
            <ac:spMk id="10" creationId="{C8D99311-F254-40F1-8AB5-EE3E7B9B6872}"/>
          </ac:spMkLst>
        </pc:spChg>
        <pc:spChg chg="add del">
          <ac:chgData name="Teodora Nikolaeva Marinova (2512262)" userId="S::2512262@student.uwtsd.ac.uk::fc0d046f-8b19-4ffe-9c78-e420afdca971" providerId="AD" clId="Web-{D331FA50-8BDD-D3BE-D40D-E036F51A39B2}" dt="2026-07-10T21:15:33.655" v="2794"/>
          <ac:spMkLst>
            <pc:docMk/>
            <pc:sldMk cId="2054196795" sldId="266"/>
            <ac:spMk id="12" creationId="{7D89E3CB-00ED-4691-9F0F-F23EA3564705}"/>
          </ac:spMkLst>
        </pc:spChg>
        <pc:spChg chg="add del mod">
          <ac:chgData name="Teodora Nikolaeva Marinova (2512262)" userId="S::2512262@student.uwtsd.ac.uk::fc0d046f-8b19-4ffe-9c78-e420afdca971" providerId="AD" clId="Web-{D331FA50-8BDD-D3BE-D40D-E036F51A39B2}" dt="2026-07-10T21:18:59.305" v="2817"/>
          <ac:spMkLst>
            <pc:docMk/>
            <pc:sldMk cId="2054196795" sldId="266"/>
            <ac:spMk id="16" creationId="{41DE0F47-AB7A-A20E-CED3-28600BB5E791}"/>
          </ac:spMkLst>
        </pc:spChg>
        <pc:spChg chg="add del mod">
          <ac:chgData name="Teodora Nikolaeva Marinova (2512262)" userId="S::2512262@student.uwtsd.ac.uk::fc0d046f-8b19-4ffe-9c78-e420afdca971" providerId="AD" clId="Web-{D331FA50-8BDD-D3BE-D40D-E036F51A39B2}" dt="2026-07-10T21:19:13.587" v="2820"/>
          <ac:spMkLst>
            <pc:docMk/>
            <pc:sldMk cId="2054196795" sldId="266"/>
            <ac:spMk id="18" creationId="{38331991-7C21-F929-85BC-C1A1A43D5E28}"/>
          </ac:spMkLst>
        </pc:spChg>
        <pc:graphicFrameChg chg="add del mod ord modGraphic">
          <ac:chgData name="Teodora Nikolaeva Marinova (2512262)" userId="S::2512262@student.uwtsd.ac.uk::fc0d046f-8b19-4ffe-9c78-e420afdca971" providerId="AD" clId="Web-{D331FA50-8BDD-D3BE-D40D-E036F51A39B2}" dt="2026-07-10T21:15:33.655" v="2793"/>
          <ac:graphicFrameMkLst>
            <pc:docMk/>
            <pc:sldMk cId="2054196795" sldId="266"/>
            <ac:graphicFrameMk id="5" creationId="{0F53A0F5-A48E-6BB5-7E39-076949FBA3B5}"/>
          </ac:graphicFrameMkLst>
        </pc:graphicFrameChg>
        <pc:graphicFrameChg chg="add mod ord modGraphic">
          <ac:chgData name="Teodora Nikolaeva Marinova (2512262)" userId="S::2512262@student.uwtsd.ac.uk::fc0d046f-8b19-4ffe-9c78-e420afdca971" providerId="AD" clId="Web-{D331FA50-8BDD-D3BE-D40D-E036F51A39B2}" dt="2026-07-10T21:19:58.605" v="2826"/>
          <ac:graphicFrameMkLst>
            <pc:docMk/>
            <pc:sldMk cId="2054196795" sldId="266"/>
            <ac:graphicFrameMk id="11" creationId="{3E8DF500-F957-3CFA-043C-DA07700B31D5}"/>
          </ac:graphicFrameMkLst>
        </pc:graphicFrameChg>
        <pc:graphicFrameChg chg="add mod modGraphic">
          <ac:chgData name="Teodora Nikolaeva Marinova (2512262)" userId="S::2512262@student.uwtsd.ac.uk::fc0d046f-8b19-4ffe-9c78-e420afdca971" providerId="AD" clId="Web-{D331FA50-8BDD-D3BE-D40D-E036F51A39B2}" dt="2026-07-10T21:20:04.105" v="2827"/>
          <ac:graphicFrameMkLst>
            <pc:docMk/>
            <pc:sldMk cId="2054196795" sldId="266"/>
            <ac:graphicFrameMk id="14" creationId="{D820F27C-231A-8E49-62F8-A61B504DFE2E}"/>
          </ac:graphicFrameMkLst>
        </pc:graphicFrameChg>
      </pc:sldChg>
      <pc:sldChg chg="addSp delSp modSp mod setBg modClrScheme chgLayout">
        <pc:chgData name="Teodora Nikolaeva Marinova (2512262)" userId="S::2512262@student.uwtsd.ac.uk::fc0d046f-8b19-4ffe-9c78-e420afdca971" providerId="AD" clId="Web-{D331FA50-8BDD-D3BE-D40D-E036F51A39B2}" dt="2026-07-10T21:21:53.329" v="2842"/>
        <pc:sldMkLst>
          <pc:docMk/>
          <pc:sldMk cId="3395965324" sldId="267"/>
        </pc:sldMkLst>
        <pc:spChg chg="add del mod">
          <ac:chgData name="Teodora Nikolaeva Marinova (2512262)" userId="S::2512262@student.uwtsd.ac.uk::fc0d046f-8b19-4ffe-9c78-e420afdca971" providerId="AD" clId="Web-{D331FA50-8BDD-D3BE-D40D-E036F51A39B2}" dt="2026-07-10T21:20:55.232" v="2830"/>
          <ac:spMkLst>
            <pc:docMk/>
            <pc:sldMk cId="3395965324" sldId="267"/>
            <ac:spMk id="2" creationId="{A4F68771-1AA4-53DF-2292-9AE815918507}"/>
          </ac:spMkLst>
        </pc:spChg>
        <pc:spChg chg="add del mod">
          <ac:chgData name="Teodora Nikolaeva Marinova (2512262)" userId="S::2512262@student.uwtsd.ac.uk::fc0d046f-8b19-4ffe-9c78-e420afdca971" providerId="AD" clId="Web-{D331FA50-8BDD-D3BE-D40D-E036F51A39B2}" dt="2026-07-10T21:21:17.343" v="2834"/>
          <ac:spMkLst>
            <pc:docMk/>
            <pc:sldMk cId="3395965324" sldId="267"/>
            <ac:spMk id="3" creationId="{A6485A69-972F-83A2-8C8C-B7E4DDAB4E86}"/>
          </ac:spMkLst>
        </pc:spChg>
        <pc:spChg chg="add del">
          <ac:chgData name="Teodora Nikolaeva Marinova (2512262)" userId="S::2512262@student.uwtsd.ac.uk::fc0d046f-8b19-4ffe-9c78-e420afdca971" providerId="AD" clId="Web-{D331FA50-8BDD-D3BE-D40D-E036F51A39B2}" dt="2026-07-10T21:20:55.232" v="2832"/>
          <ac:spMkLst>
            <pc:docMk/>
            <pc:sldMk cId="3395965324" sldId="267"/>
            <ac:spMk id="8" creationId="{CB299CAB-C506-454B-90FC-4065728297D3}"/>
          </ac:spMkLst>
        </pc:spChg>
        <pc:spChg chg="add del">
          <ac:chgData name="Teodora Nikolaeva Marinova (2512262)" userId="S::2512262@student.uwtsd.ac.uk::fc0d046f-8b19-4ffe-9c78-e420afdca971" providerId="AD" clId="Web-{D331FA50-8BDD-D3BE-D40D-E036F51A39B2}" dt="2026-07-10T21:20:55.232" v="2831"/>
          <ac:spMkLst>
            <pc:docMk/>
            <pc:sldMk cId="3395965324" sldId="267"/>
            <ac:spMk id="10" creationId="{C8D99311-F254-40F1-8AB5-EE3E7B9B6872}"/>
          </ac:spMkLst>
        </pc:spChg>
        <pc:spChg chg="add">
          <ac:chgData name="Teodora Nikolaeva Marinova (2512262)" userId="S::2512262@student.uwtsd.ac.uk::fc0d046f-8b19-4ffe-9c78-e420afdca971" providerId="AD" clId="Web-{D331FA50-8BDD-D3BE-D40D-E036F51A39B2}" dt="2026-07-10T21:20:41.529" v="2829"/>
          <ac:spMkLst>
            <pc:docMk/>
            <pc:sldMk cId="3395965324" sldId="267"/>
            <ac:spMk id="12" creationId="{7D89E3CB-00ED-4691-9F0F-F23EA3564705}"/>
          </ac:spMkLst>
        </pc:spChg>
        <pc:graphicFrameChg chg="add mod ord modGraphic">
          <ac:chgData name="Teodora Nikolaeva Marinova (2512262)" userId="S::2512262@student.uwtsd.ac.uk::fc0d046f-8b19-4ffe-9c78-e420afdca971" providerId="AD" clId="Web-{D331FA50-8BDD-D3BE-D40D-E036F51A39B2}" dt="2026-07-10T21:21:53.329" v="2842"/>
          <ac:graphicFrameMkLst>
            <pc:docMk/>
            <pc:sldMk cId="3395965324" sldId="267"/>
            <ac:graphicFrameMk id="5" creationId="{29B8EAE3-67FE-3136-D62E-BFCED254453F}"/>
          </ac:graphicFrameMkLst>
        </pc:graphicFrameChg>
      </pc:sldChg>
      <pc:sldChg chg="addSp modSp mod setBg modClrScheme chgLayout">
        <pc:chgData name="Teodora Nikolaeva Marinova (2512262)" userId="S::2512262@student.uwtsd.ac.uk::fc0d046f-8b19-4ffe-9c78-e420afdca971" providerId="AD" clId="Web-{D331FA50-8BDD-D3BE-D40D-E036F51A39B2}" dt="2026-07-10T21:36:15.491" v="3107" actId="20577"/>
        <pc:sldMkLst>
          <pc:docMk/>
          <pc:sldMk cId="877240338" sldId="268"/>
        </pc:sldMkLst>
        <pc:spChg chg="add mod">
          <ac:chgData name="Teodora Nikolaeva Marinova (2512262)" userId="S::2512262@student.uwtsd.ac.uk::fc0d046f-8b19-4ffe-9c78-e420afdca971" providerId="AD" clId="Web-{D331FA50-8BDD-D3BE-D40D-E036F51A39B2}" dt="2026-07-10T21:36:15.491" v="3107" actId="20577"/>
          <ac:spMkLst>
            <pc:docMk/>
            <pc:sldMk cId="877240338" sldId="268"/>
            <ac:spMk id="2" creationId="{2DD78B57-9D6D-5D3F-C1C8-0C1FBCC90BBC}"/>
          </ac:spMkLst>
        </pc:spChg>
        <pc:spChg chg="add mod">
          <ac:chgData name="Teodora Nikolaeva Marinova (2512262)" userId="S::2512262@student.uwtsd.ac.uk::fc0d046f-8b19-4ffe-9c78-e420afdca971" providerId="AD" clId="Web-{D331FA50-8BDD-D3BE-D40D-E036F51A39B2}" dt="2026-07-10T21:35:44.209" v="3104" actId="14100"/>
          <ac:spMkLst>
            <pc:docMk/>
            <pc:sldMk cId="877240338" sldId="268"/>
            <ac:spMk id="3" creationId="{5E1F2B87-5555-FA5E-9294-FD6A7DF8215D}"/>
          </ac:spMkLst>
        </pc:spChg>
        <pc:spChg chg="add">
          <ac:chgData name="Teodora Nikolaeva Marinova (2512262)" userId="S::2512262@student.uwtsd.ac.uk::fc0d046f-8b19-4ffe-9c78-e420afdca971" providerId="AD" clId="Web-{D331FA50-8BDD-D3BE-D40D-E036F51A39B2}" dt="2026-07-10T21:26:03.574" v="2844"/>
          <ac:spMkLst>
            <pc:docMk/>
            <pc:sldMk cId="877240338" sldId="268"/>
            <ac:spMk id="8" creationId="{CB299CAB-C506-454B-90FC-4065728297D3}"/>
          </ac:spMkLst>
        </pc:spChg>
        <pc:spChg chg="add">
          <ac:chgData name="Teodora Nikolaeva Marinova (2512262)" userId="S::2512262@student.uwtsd.ac.uk::fc0d046f-8b19-4ffe-9c78-e420afdca971" providerId="AD" clId="Web-{D331FA50-8BDD-D3BE-D40D-E036F51A39B2}" dt="2026-07-10T21:26:03.574" v="2844"/>
          <ac:spMkLst>
            <pc:docMk/>
            <pc:sldMk cId="877240338" sldId="268"/>
            <ac:spMk id="10" creationId="{C8D99311-F254-40F1-8AB5-EE3E7B9B6872}"/>
          </ac:spMkLst>
        </pc:spChg>
        <pc:spChg chg="add">
          <ac:chgData name="Teodora Nikolaeva Marinova (2512262)" userId="S::2512262@student.uwtsd.ac.uk::fc0d046f-8b19-4ffe-9c78-e420afdca971" providerId="AD" clId="Web-{D331FA50-8BDD-D3BE-D40D-E036F51A39B2}" dt="2026-07-10T21:26:03.574" v="2844"/>
          <ac:spMkLst>
            <pc:docMk/>
            <pc:sldMk cId="877240338" sldId="268"/>
            <ac:spMk id="12" creationId="{7D89E3CB-00ED-4691-9F0F-F23EA3564705}"/>
          </ac:spMkLst>
        </pc:spChg>
      </pc:sldChg>
      <pc:sldChg chg="addSp delSp modSp new mod setBg">
        <pc:chgData name="Teodora Nikolaeva Marinova (2512262)" userId="S::2512262@student.uwtsd.ac.uk::fc0d046f-8b19-4ffe-9c78-e420afdca971" providerId="AD" clId="Web-{D331FA50-8BDD-D3BE-D40D-E036F51A39B2}" dt="2026-07-11T11:11:46.122" v="4417"/>
        <pc:sldMkLst>
          <pc:docMk/>
          <pc:sldMk cId="1884819856" sldId="272"/>
        </pc:sldMkLst>
        <pc:spChg chg="mod">
          <ac:chgData name="Teodora Nikolaeva Marinova (2512262)" userId="S::2512262@student.uwtsd.ac.uk::fc0d046f-8b19-4ffe-9c78-e420afdca971" providerId="AD" clId="Web-{D331FA50-8BDD-D3BE-D40D-E036F51A39B2}" dt="2026-07-11T10:45:30.319" v="3917" actId="20577"/>
          <ac:spMkLst>
            <pc:docMk/>
            <pc:sldMk cId="1884819856" sldId="272"/>
            <ac:spMk id="2" creationId="{F7C4A72F-DA80-CF7D-B302-D5AF195B58D6}"/>
          </ac:spMkLst>
        </pc:spChg>
        <pc:spChg chg="add del mod">
          <ac:chgData name="Teodora Nikolaeva Marinova (2512262)" userId="S::2512262@student.uwtsd.ac.uk::fc0d046f-8b19-4ffe-9c78-e420afdca971" providerId="AD" clId="Web-{D331FA50-8BDD-D3BE-D40D-E036F51A39B2}" dt="2026-07-11T11:11:46.122" v="4417"/>
          <ac:spMkLst>
            <pc:docMk/>
            <pc:sldMk cId="1884819856" sldId="272"/>
            <ac:spMk id="3" creationId="{FDDAA5AA-4D5A-FC34-0D52-200492963EDB}"/>
          </ac:spMkLst>
        </pc:spChg>
        <pc:spChg chg="add">
          <ac:chgData name="Teodora Nikolaeva Marinova (2512262)" userId="S::2512262@student.uwtsd.ac.uk::fc0d046f-8b19-4ffe-9c78-e420afdca971" providerId="AD" clId="Web-{D331FA50-8BDD-D3BE-D40D-E036F51A39B2}" dt="2026-07-11T10:44:23.520" v="3899"/>
          <ac:spMkLst>
            <pc:docMk/>
            <pc:sldMk cId="1884819856" sldId="272"/>
            <ac:spMk id="8" creationId="{CB299CAB-C506-454B-90FC-4065728297D3}"/>
          </ac:spMkLst>
        </pc:spChg>
        <pc:spChg chg="add">
          <ac:chgData name="Teodora Nikolaeva Marinova (2512262)" userId="S::2512262@student.uwtsd.ac.uk::fc0d046f-8b19-4ffe-9c78-e420afdca971" providerId="AD" clId="Web-{D331FA50-8BDD-D3BE-D40D-E036F51A39B2}" dt="2026-07-11T10:44:23.520" v="3899"/>
          <ac:spMkLst>
            <pc:docMk/>
            <pc:sldMk cId="1884819856" sldId="272"/>
            <ac:spMk id="10" creationId="{C8D99311-F254-40F1-8AB5-EE3E7B9B6872}"/>
          </ac:spMkLst>
        </pc:spChg>
        <pc:spChg chg="add">
          <ac:chgData name="Teodora Nikolaeva Marinova (2512262)" userId="S::2512262@student.uwtsd.ac.uk::fc0d046f-8b19-4ffe-9c78-e420afdca971" providerId="AD" clId="Web-{D331FA50-8BDD-D3BE-D40D-E036F51A39B2}" dt="2026-07-11T10:44:23.520" v="3899"/>
          <ac:spMkLst>
            <pc:docMk/>
            <pc:sldMk cId="1884819856" sldId="272"/>
            <ac:spMk id="12" creationId="{7D89E3CB-00ED-4691-9F0F-F23EA3564705}"/>
          </ac:spMkLst>
        </pc:spChg>
        <pc:graphicFrameChg chg="add del mod ord modGraphic">
          <ac:chgData name="Teodora Nikolaeva Marinova (2512262)" userId="S::2512262@student.uwtsd.ac.uk::fc0d046f-8b19-4ffe-9c78-e420afdca971" providerId="AD" clId="Web-{D331FA50-8BDD-D3BE-D40D-E036F51A39B2}" dt="2026-07-11T10:43:39.315" v="3898"/>
          <ac:graphicFrameMkLst>
            <pc:docMk/>
            <pc:sldMk cId="1884819856" sldId="272"/>
            <ac:graphicFrameMk id="4" creationId="{4CE9ACFD-6C4E-AD70-497C-C30D0649D247}"/>
          </ac:graphicFrameMkLst>
        </pc:graphicFrameChg>
      </pc:sldChg>
    </pc:docChg>
  </pc:docChgLst>
  <pc:docChgLst>
    <pc:chgData name="Teodora Nikolaeva Marinova (2512262)" userId="S::2512262@student.uwtsd.ac.uk::fc0d046f-8b19-4ffe-9c78-e420afdca971" providerId="AD" clId="Web-{9AC223E5-6D8F-A689-C985-21AC6EFA5546}"/>
    <pc:docChg chg="modSld">
      <pc:chgData name="Teodora Nikolaeva Marinova (2512262)" userId="S::2512262@student.uwtsd.ac.uk::fc0d046f-8b19-4ffe-9c78-e420afdca971" providerId="AD" clId="Web-{9AC223E5-6D8F-A689-C985-21AC6EFA5546}" dt="2026-07-04T10:57:10.726" v="2" actId="20577"/>
      <pc:docMkLst>
        <pc:docMk/>
      </pc:docMkLst>
      <pc:sldChg chg="modSp">
        <pc:chgData name="Teodora Nikolaeva Marinova (2512262)" userId="S::2512262@student.uwtsd.ac.uk::fc0d046f-8b19-4ffe-9c78-e420afdca971" providerId="AD" clId="Web-{9AC223E5-6D8F-A689-C985-21AC6EFA5546}" dt="2026-07-04T10:57:10.726" v="2" actId="20577"/>
        <pc:sldMkLst>
          <pc:docMk/>
          <pc:sldMk cId="109857222" sldId="256"/>
        </pc:sldMkLst>
        <pc:spChg chg="mod">
          <ac:chgData name="Teodora Nikolaeva Marinova (2512262)" userId="S::2512262@student.uwtsd.ac.uk::fc0d046f-8b19-4ffe-9c78-e420afdca971" providerId="AD" clId="Web-{9AC223E5-6D8F-A689-C985-21AC6EFA5546}" dt="2026-07-04T10:57:10.726" v="2" actId="20577"/>
          <ac:spMkLst>
            <pc:docMk/>
            <pc:sldMk cId="109857222" sldId="256"/>
            <ac:spMk id="2" creationId="{00000000-0000-0000-0000-000000000000}"/>
          </ac:spMkLst>
        </pc:spChg>
      </pc:sldChg>
    </pc:docChg>
  </pc:docChgLst>
  <pc:docChgLst>
    <pc:chgData name="Teodora Nikolaeva Marinova (2512262)" userId="S::2512262@student.uwtsd.ac.uk::fc0d046f-8b19-4ffe-9c78-e420afdca971" providerId="AD" clId="Web-{2D3009BB-9335-8751-F6E6-CC616E6AD364}"/>
    <pc:docChg chg="addSld modSld">
      <pc:chgData name="Teodora Nikolaeva Marinova (2512262)" userId="S::2512262@student.uwtsd.ac.uk::fc0d046f-8b19-4ffe-9c78-e420afdca971" providerId="AD" clId="Web-{2D3009BB-9335-8751-F6E6-CC616E6AD364}" dt="2026-07-03T21:33:44.126" v="27"/>
      <pc:docMkLst>
        <pc:docMk/>
      </pc:docMkLst>
      <pc:sldChg chg="modSp">
        <pc:chgData name="Teodora Nikolaeva Marinova (2512262)" userId="S::2512262@student.uwtsd.ac.uk::fc0d046f-8b19-4ffe-9c78-e420afdca971" providerId="AD" clId="Web-{2D3009BB-9335-8751-F6E6-CC616E6AD364}" dt="2026-07-03T21:32:12.436" v="8" actId="20577"/>
        <pc:sldMkLst>
          <pc:docMk/>
          <pc:sldMk cId="109857222" sldId="256"/>
        </pc:sldMkLst>
        <pc:spChg chg="mod">
          <ac:chgData name="Teodora Nikolaeva Marinova (2512262)" userId="S::2512262@student.uwtsd.ac.uk::fc0d046f-8b19-4ffe-9c78-e420afdca971" providerId="AD" clId="Web-{2D3009BB-9335-8751-F6E6-CC616E6AD364}" dt="2026-07-03T21:32:12.436" v="8" actId="20577"/>
          <ac:spMkLst>
            <pc:docMk/>
            <pc:sldMk cId="109857222" sldId="256"/>
            <ac:spMk id="2" creationId="{00000000-0000-0000-0000-000000000000}"/>
          </ac:spMkLst>
        </pc:spChg>
      </pc:sldChg>
      <pc:sldChg chg="new">
        <pc:chgData name="Teodora Nikolaeva Marinova (2512262)" userId="S::2512262@student.uwtsd.ac.uk::fc0d046f-8b19-4ffe-9c78-e420afdca971" providerId="AD" clId="Web-{2D3009BB-9335-8751-F6E6-CC616E6AD364}" dt="2026-07-03T21:32:53.953" v="10"/>
        <pc:sldMkLst>
          <pc:docMk/>
          <pc:sldMk cId="3120197286" sldId="258"/>
        </pc:sldMkLst>
      </pc:sldChg>
      <pc:sldChg chg="new">
        <pc:chgData name="Teodora Nikolaeva Marinova (2512262)" userId="S::2512262@student.uwtsd.ac.uk::fc0d046f-8b19-4ffe-9c78-e420afdca971" providerId="AD" clId="Web-{2D3009BB-9335-8751-F6E6-CC616E6AD364}" dt="2026-07-03T21:32:56.359" v="11"/>
        <pc:sldMkLst>
          <pc:docMk/>
          <pc:sldMk cId="3709302606" sldId="259"/>
        </pc:sldMkLst>
      </pc:sldChg>
      <pc:sldChg chg="new">
        <pc:chgData name="Teodora Nikolaeva Marinova (2512262)" userId="S::2512262@student.uwtsd.ac.uk::fc0d046f-8b19-4ffe-9c78-e420afdca971" providerId="AD" clId="Web-{2D3009BB-9335-8751-F6E6-CC616E6AD364}" dt="2026-07-03T21:32:57.874" v="12"/>
        <pc:sldMkLst>
          <pc:docMk/>
          <pc:sldMk cId="4259050006" sldId="260"/>
        </pc:sldMkLst>
      </pc:sldChg>
      <pc:sldChg chg="new">
        <pc:chgData name="Teodora Nikolaeva Marinova (2512262)" userId="S::2512262@student.uwtsd.ac.uk::fc0d046f-8b19-4ffe-9c78-e420afdca971" providerId="AD" clId="Web-{2D3009BB-9335-8751-F6E6-CC616E6AD364}" dt="2026-07-03T21:33:00.359" v="13"/>
        <pc:sldMkLst>
          <pc:docMk/>
          <pc:sldMk cId="3212887942" sldId="261"/>
        </pc:sldMkLst>
      </pc:sldChg>
      <pc:sldChg chg="new">
        <pc:chgData name="Teodora Nikolaeva Marinova (2512262)" userId="S::2512262@student.uwtsd.ac.uk::fc0d046f-8b19-4ffe-9c78-e420afdca971" providerId="AD" clId="Web-{2D3009BB-9335-8751-F6E6-CC616E6AD364}" dt="2026-07-03T21:33:03.062" v="14"/>
        <pc:sldMkLst>
          <pc:docMk/>
          <pc:sldMk cId="3466015630" sldId="262"/>
        </pc:sldMkLst>
      </pc:sldChg>
      <pc:sldChg chg="new">
        <pc:chgData name="Teodora Nikolaeva Marinova (2512262)" userId="S::2512262@student.uwtsd.ac.uk::fc0d046f-8b19-4ffe-9c78-e420afdca971" providerId="AD" clId="Web-{2D3009BB-9335-8751-F6E6-CC616E6AD364}" dt="2026-07-03T21:33:06.172" v="15"/>
        <pc:sldMkLst>
          <pc:docMk/>
          <pc:sldMk cId="649270702" sldId="263"/>
        </pc:sldMkLst>
      </pc:sldChg>
      <pc:sldChg chg="new">
        <pc:chgData name="Teodora Nikolaeva Marinova (2512262)" userId="S::2512262@student.uwtsd.ac.uk::fc0d046f-8b19-4ffe-9c78-e420afdca971" providerId="AD" clId="Web-{2D3009BB-9335-8751-F6E6-CC616E6AD364}" dt="2026-07-03T21:33:08.656" v="16"/>
        <pc:sldMkLst>
          <pc:docMk/>
          <pc:sldMk cId="4002675733" sldId="264"/>
        </pc:sldMkLst>
      </pc:sldChg>
      <pc:sldChg chg="new">
        <pc:chgData name="Teodora Nikolaeva Marinova (2512262)" userId="S::2512262@student.uwtsd.ac.uk::fc0d046f-8b19-4ffe-9c78-e420afdca971" providerId="AD" clId="Web-{2D3009BB-9335-8751-F6E6-CC616E6AD364}" dt="2026-07-03T21:33:11.078" v="17"/>
        <pc:sldMkLst>
          <pc:docMk/>
          <pc:sldMk cId="2912222268" sldId="265"/>
        </pc:sldMkLst>
      </pc:sldChg>
      <pc:sldChg chg="new">
        <pc:chgData name="Teodora Nikolaeva Marinova (2512262)" userId="S::2512262@student.uwtsd.ac.uk::fc0d046f-8b19-4ffe-9c78-e420afdca971" providerId="AD" clId="Web-{2D3009BB-9335-8751-F6E6-CC616E6AD364}" dt="2026-07-03T21:33:13.297" v="18"/>
        <pc:sldMkLst>
          <pc:docMk/>
          <pc:sldMk cId="2054196795" sldId="266"/>
        </pc:sldMkLst>
      </pc:sldChg>
      <pc:sldChg chg="new">
        <pc:chgData name="Teodora Nikolaeva Marinova (2512262)" userId="S::2512262@student.uwtsd.ac.uk::fc0d046f-8b19-4ffe-9c78-e420afdca971" providerId="AD" clId="Web-{2D3009BB-9335-8751-F6E6-CC616E6AD364}" dt="2026-07-03T21:33:15.422" v="19"/>
        <pc:sldMkLst>
          <pc:docMk/>
          <pc:sldMk cId="3395965324" sldId="267"/>
        </pc:sldMkLst>
      </pc:sldChg>
      <pc:sldChg chg="new">
        <pc:chgData name="Teodora Nikolaeva Marinova (2512262)" userId="S::2512262@student.uwtsd.ac.uk::fc0d046f-8b19-4ffe-9c78-e420afdca971" providerId="AD" clId="Web-{2D3009BB-9335-8751-F6E6-CC616E6AD364}" dt="2026-07-03T21:33:18.469" v="20"/>
        <pc:sldMkLst>
          <pc:docMk/>
          <pc:sldMk cId="877240338" sldId="268"/>
        </pc:sldMkLst>
      </pc:sldChg>
      <pc:sldChg chg="new">
        <pc:chgData name="Teodora Nikolaeva Marinova (2512262)" userId="S::2512262@student.uwtsd.ac.uk::fc0d046f-8b19-4ffe-9c78-e420afdca971" providerId="AD" clId="Web-{2D3009BB-9335-8751-F6E6-CC616E6AD364}" dt="2026-07-03T21:33:21.203" v="21"/>
        <pc:sldMkLst>
          <pc:docMk/>
          <pc:sldMk cId="947084454" sldId="269"/>
        </pc:sldMkLst>
      </pc:sldChg>
      <pc:sldChg chg="new">
        <pc:chgData name="Teodora Nikolaeva Marinova (2512262)" userId="S::2512262@student.uwtsd.ac.uk::fc0d046f-8b19-4ffe-9c78-e420afdca971" providerId="AD" clId="Web-{2D3009BB-9335-8751-F6E6-CC616E6AD364}" dt="2026-07-03T21:33:23.531" v="22"/>
        <pc:sldMkLst>
          <pc:docMk/>
          <pc:sldMk cId="3987110073" sldId="270"/>
        </pc:sldMkLst>
      </pc:sldChg>
      <pc:sldChg chg="new">
        <pc:chgData name="Teodora Nikolaeva Marinova (2512262)" userId="S::2512262@student.uwtsd.ac.uk::fc0d046f-8b19-4ffe-9c78-e420afdca971" providerId="AD" clId="Web-{2D3009BB-9335-8751-F6E6-CC616E6AD364}" dt="2026-07-03T21:33:26.094" v="23"/>
        <pc:sldMkLst>
          <pc:docMk/>
          <pc:sldMk cId="2362407656" sldId="271"/>
        </pc:sldMkLst>
      </pc:sldChg>
    </pc:docChg>
  </pc:docChgLst>
  <pc:docChgLst>
    <pc:chgData name="Teodora Nikolaeva Marinova (2512262)" userId="S::2512262@student.uwtsd.ac.uk::fc0d046f-8b19-4ffe-9c78-e420afdca971" providerId="AD" clId="Web-{42D30EAA-2EC4-9F9B-5BC9-3A898C3ABC01}"/>
    <pc:docChg chg="delSld modSld">
      <pc:chgData name="Teodora Nikolaeva Marinova (2512262)" userId="S::2512262@student.uwtsd.ac.uk::fc0d046f-8b19-4ffe-9c78-e420afdca971" providerId="AD" clId="Web-{42D30EAA-2EC4-9F9B-5BC9-3A898C3ABC01}" dt="2026-07-08T23:22:11.164" v="8886" actId="20577"/>
      <pc:docMkLst>
        <pc:docMk/>
      </pc:docMkLst>
      <pc:sldChg chg="addSp modSp mod setBg">
        <pc:chgData name="Teodora Nikolaeva Marinova (2512262)" userId="S::2512262@student.uwtsd.ac.uk::fc0d046f-8b19-4ffe-9c78-e420afdca971" providerId="AD" clId="Web-{42D30EAA-2EC4-9F9B-5BC9-3A898C3ABC01}" dt="2026-07-08T20:01:33.530" v="5595"/>
        <pc:sldMkLst>
          <pc:docMk/>
          <pc:sldMk cId="109857222" sldId="256"/>
        </pc:sldMkLst>
        <pc:spChg chg="mod">
          <ac:chgData name="Teodora Nikolaeva Marinova (2512262)" userId="S::2512262@student.uwtsd.ac.uk::fc0d046f-8b19-4ffe-9c78-e420afdca971" providerId="AD" clId="Web-{42D30EAA-2EC4-9F9B-5BC9-3A898C3ABC01}" dt="2026-07-08T20:01:33.530" v="5595"/>
          <ac:spMkLst>
            <pc:docMk/>
            <pc:sldMk cId="109857222" sldId="256"/>
            <ac:spMk id="2" creationId="{00000000-0000-0000-0000-000000000000}"/>
          </ac:spMkLst>
        </pc:spChg>
        <pc:spChg chg="mod">
          <ac:chgData name="Teodora Nikolaeva Marinova (2512262)" userId="S::2512262@student.uwtsd.ac.uk::fc0d046f-8b19-4ffe-9c78-e420afdca971" providerId="AD" clId="Web-{42D30EAA-2EC4-9F9B-5BC9-3A898C3ABC01}" dt="2026-07-08T20:01:33.530" v="5595"/>
          <ac:spMkLst>
            <pc:docMk/>
            <pc:sldMk cId="109857222" sldId="256"/>
            <ac:spMk id="3" creationId="{00000000-0000-0000-0000-000000000000}"/>
          </ac:spMkLst>
        </pc:spChg>
        <pc:spChg chg="add">
          <ac:chgData name="Teodora Nikolaeva Marinova (2512262)" userId="S::2512262@student.uwtsd.ac.uk::fc0d046f-8b19-4ffe-9c78-e420afdca971" providerId="AD" clId="Web-{42D30EAA-2EC4-9F9B-5BC9-3A898C3ABC01}" dt="2026-07-08T20:01:33.530" v="5595"/>
          <ac:spMkLst>
            <pc:docMk/>
            <pc:sldMk cId="109857222" sldId="256"/>
            <ac:spMk id="8" creationId="{CB299CAB-C506-454B-90FC-4065728297D3}"/>
          </ac:spMkLst>
        </pc:spChg>
        <pc:spChg chg="add">
          <ac:chgData name="Teodora Nikolaeva Marinova (2512262)" userId="S::2512262@student.uwtsd.ac.uk::fc0d046f-8b19-4ffe-9c78-e420afdca971" providerId="AD" clId="Web-{42D30EAA-2EC4-9F9B-5BC9-3A898C3ABC01}" dt="2026-07-08T20:01:33.530" v="5595"/>
          <ac:spMkLst>
            <pc:docMk/>
            <pc:sldMk cId="109857222" sldId="256"/>
            <ac:spMk id="10" creationId="{C8D99311-F254-40F1-8AB5-EE3E7B9B6872}"/>
          </ac:spMkLst>
        </pc:spChg>
        <pc:spChg chg="add">
          <ac:chgData name="Teodora Nikolaeva Marinova (2512262)" userId="S::2512262@student.uwtsd.ac.uk::fc0d046f-8b19-4ffe-9c78-e420afdca971" providerId="AD" clId="Web-{42D30EAA-2EC4-9F9B-5BC9-3A898C3ABC01}" dt="2026-07-08T20:01:33.530" v="5595"/>
          <ac:spMkLst>
            <pc:docMk/>
            <pc:sldMk cId="109857222" sldId="256"/>
            <ac:spMk id="12" creationId="{7D89E3CB-00ED-4691-9F0F-F23EA3564705}"/>
          </ac:spMkLst>
        </pc:spChg>
      </pc:sldChg>
      <pc:sldChg chg="addSp delSp modSp mod setBg modClrScheme delDesignElem chgLayout">
        <pc:chgData name="Teodora Nikolaeva Marinova (2512262)" userId="S::2512262@student.uwtsd.ac.uk::fc0d046f-8b19-4ffe-9c78-e420afdca971" providerId="AD" clId="Web-{42D30EAA-2EC4-9F9B-5BC9-3A898C3ABC01}" dt="2026-07-08T20:05:09.931" v="5597"/>
        <pc:sldMkLst>
          <pc:docMk/>
          <pc:sldMk cId="3120197286" sldId="258"/>
        </pc:sldMkLst>
        <pc:spChg chg="add mod ord">
          <ac:chgData name="Teodora Nikolaeva Marinova (2512262)" userId="S::2512262@student.uwtsd.ac.uk::fc0d046f-8b19-4ffe-9c78-e420afdca971" providerId="AD" clId="Web-{42D30EAA-2EC4-9F9B-5BC9-3A898C3ABC01}" dt="2026-07-08T20:05:09.931" v="5597"/>
          <ac:spMkLst>
            <pc:docMk/>
            <pc:sldMk cId="3120197286" sldId="258"/>
            <ac:spMk id="2" creationId="{3EE3602F-6292-9E61-46A9-B3FBC5413993}"/>
          </ac:spMkLst>
        </pc:spChg>
        <pc:spChg chg="add mod ord">
          <ac:chgData name="Teodora Nikolaeva Marinova (2512262)" userId="S::2512262@student.uwtsd.ac.uk::fc0d046f-8b19-4ffe-9c78-e420afdca971" providerId="AD" clId="Web-{42D30EAA-2EC4-9F9B-5BC9-3A898C3ABC01}" dt="2026-07-06T19:42:46.731" v="2535" actId="20577"/>
          <ac:spMkLst>
            <pc:docMk/>
            <pc:sldMk cId="3120197286" sldId="258"/>
            <ac:spMk id="3" creationId="{9BBA5CAB-2AF4-2A34-D3AE-5E1A3570CBC2}"/>
          </ac:spMkLst>
        </pc:spChg>
        <pc:spChg chg="add del">
          <ac:chgData name="Teodora Nikolaeva Marinova (2512262)" userId="S::2512262@student.uwtsd.ac.uk::fc0d046f-8b19-4ffe-9c78-e420afdca971" providerId="AD" clId="Web-{42D30EAA-2EC4-9F9B-5BC9-3A898C3ABC01}" dt="2026-07-08T20:05:09.931" v="5597"/>
          <ac:spMkLst>
            <pc:docMk/>
            <pc:sldMk cId="3120197286" sldId="258"/>
            <ac:spMk id="9" creationId="{CB299CAB-C506-454B-90FC-4065728297D3}"/>
          </ac:spMkLst>
        </pc:spChg>
        <pc:spChg chg="add del">
          <ac:chgData name="Teodora Nikolaeva Marinova (2512262)" userId="S::2512262@student.uwtsd.ac.uk::fc0d046f-8b19-4ffe-9c78-e420afdca971" providerId="AD" clId="Web-{42D30EAA-2EC4-9F9B-5BC9-3A898C3ABC01}" dt="2026-07-08T20:05:09.931" v="5597"/>
          <ac:spMkLst>
            <pc:docMk/>
            <pc:sldMk cId="3120197286" sldId="258"/>
            <ac:spMk id="11" creationId="{C8D99311-F254-40F1-8AB5-EE3E7B9B6872}"/>
          </ac:spMkLst>
        </pc:spChg>
        <pc:spChg chg="add del">
          <ac:chgData name="Teodora Nikolaeva Marinova (2512262)" userId="S::2512262@student.uwtsd.ac.uk::fc0d046f-8b19-4ffe-9c78-e420afdca971" providerId="AD" clId="Web-{42D30EAA-2EC4-9F9B-5BC9-3A898C3ABC01}" dt="2026-07-08T20:05:09.931" v="5597"/>
          <ac:spMkLst>
            <pc:docMk/>
            <pc:sldMk cId="3120197286" sldId="258"/>
            <ac:spMk id="13" creationId="{7D89E3CB-00ED-4691-9F0F-F23EA3564705}"/>
          </ac:spMkLst>
        </pc:spChg>
      </pc:sldChg>
      <pc:sldChg chg="addSp delSp modSp mod setBg modClrScheme chgLayout">
        <pc:chgData name="Teodora Nikolaeva Marinova (2512262)" userId="S::2512262@student.uwtsd.ac.uk::fc0d046f-8b19-4ffe-9c78-e420afdca971" providerId="AD" clId="Web-{42D30EAA-2EC4-9F9B-5BC9-3A898C3ABC01}" dt="2026-07-06T20:32:08.855" v="2986" actId="20577"/>
        <pc:sldMkLst>
          <pc:docMk/>
          <pc:sldMk cId="3709302606" sldId="259"/>
        </pc:sldMkLst>
        <pc:spChg chg="add mod">
          <ac:chgData name="Teodora Nikolaeva Marinova (2512262)" userId="S::2512262@student.uwtsd.ac.uk::fc0d046f-8b19-4ffe-9c78-e420afdca971" providerId="AD" clId="Web-{42D30EAA-2EC4-9F9B-5BC9-3A898C3ABC01}" dt="2026-07-06T19:53:27.051" v="2603" actId="14100"/>
          <ac:spMkLst>
            <pc:docMk/>
            <pc:sldMk cId="3709302606" sldId="259"/>
            <ac:spMk id="2" creationId="{B32204C1-F8E2-AD10-16E9-11AF24B615D1}"/>
          </ac:spMkLst>
        </pc:spChg>
        <pc:spChg chg="add mod">
          <ac:chgData name="Teodora Nikolaeva Marinova (2512262)" userId="S::2512262@student.uwtsd.ac.uk::fc0d046f-8b19-4ffe-9c78-e420afdca971" providerId="AD" clId="Web-{42D30EAA-2EC4-9F9B-5BC9-3A898C3ABC01}" dt="2026-07-06T20:32:08.855" v="2986" actId="20577"/>
          <ac:spMkLst>
            <pc:docMk/>
            <pc:sldMk cId="3709302606" sldId="259"/>
            <ac:spMk id="3" creationId="{CE4C6DB8-228F-CD5F-9051-7AB9DB0763A5}"/>
          </ac:spMkLst>
        </pc:spChg>
        <pc:spChg chg="add">
          <ac:chgData name="Teodora Nikolaeva Marinova (2512262)" userId="S::2512262@student.uwtsd.ac.uk::fc0d046f-8b19-4ffe-9c78-e420afdca971" providerId="AD" clId="Web-{42D30EAA-2EC4-9F9B-5BC9-3A898C3ABC01}" dt="2026-07-06T19:50:45.702" v="2562"/>
          <ac:spMkLst>
            <pc:docMk/>
            <pc:sldMk cId="3709302606" sldId="259"/>
            <ac:spMk id="34" creationId="{CB299CAB-C506-454B-90FC-4065728297D3}"/>
          </ac:spMkLst>
        </pc:spChg>
        <pc:spChg chg="add">
          <ac:chgData name="Teodora Nikolaeva Marinova (2512262)" userId="S::2512262@student.uwtsd.ac.uk::fc0d046f-8b19-4ffe-9c78-e420afdca971" providerId="AD" clId="Web-{42D30EAA-2EC4-9F9B-5BC9-3A898C3ABC01}" dt="2026-07-06T19:50:45.702" v="2562"/>
          <ac:spMkLst>
            <pc:docMk/>
            <pc:sldMk cId="3709302606" sldId="259"/>
            <ac:spMk id="36" creationId="{C8D99311-F254-40F1-8AB5-EE3E7B9B6872}"/>
          </ac:spMkLst>
        </pc:spChg>
        <pc:spChg chg="add">
          <ac:chgData name="Teodora Nikolaeva Marinova (2512262)" userId="S::2512262@student.uwtsd.ac.uk::fc0d046f-8b19-4ffe-9c78-e420afdca971" providerId="AD" clId="Web-{42D30EAA-2EC4-9F9B-5BC9-3A898C3ABC01}" dt="2026-07-06T19:50:45.702" v="2562"/>
          <ac:spMkLst>
            <pc:docMk/>
            <pc:sldMk cId="3709302606" sldId="259"/>
            <ac:spMk id="38" creationId="{7D89E3CB-00ED-4691-9F0F-F23EA3564705}"/>
          </ac:spMkLst>
        </pc:spChg>
        <pc:picChg chg="add mod">
          <ac:chgData name="Teodora Nikolaeva Marinova (2512262)" userId="S::2512262@student.uwtsd.ac.uk::fc0d046f-8b19-4ffe-9c78-e420afdca971" providerId="AD" clId="Web-{42D30EAA-2EC4-9F9B-5BC9-3A898C3ABC01}" dt="2026-07-06T20:21:12.175" v="2775" actId="1076"/>
          <ac:picMkLst>
            <pc:docMk/>
            <pc:sldMk cId="3709302606" sldId="259"/>
            <ac:picMk id="4" creationId="{34477C7A-A973-4C7F-DE0C-0EA1A2DD0554}"/>
          </ac:picMkLst>
        </pc:picChg>
      </pc:sldChg>
      <pc:sldChg chg="addSp modSp mod setBg modClrScheme chgLayout">
        <pc:chgData name="Teodora Nikolaeva Marinova (2512262)" userId="S::2512262@student.uwtsd.ac.uk::fc0d046f-8b19-4ffe-9c78-e420afdca971" providerId="AD" clId="Web-{42D30EAA-2EC4-9F9B-5BC9-3A898C3ABC01}" dt="2026-07-06T22:00:27.179" v="5120" actId="20577"/>
        <pc:sldMkLst>
          <pc:docMk/>
          <pc:sldMk cId="4259050006" sldId="260"/>
        </pc:sldMkLst>
        <pc:spChg chg="add mod">
          <ac:chgData name="Teodora Nikolaeva Marinova (2512262)" userId="S::2512262@student.uwtsd.ac.uk::fc0d046f-8b19-4ffe-9c78-e420afdca971" providerId="AD" clId="Web-{42D30EAA-2EC4-9F9B-5BC9-3A898C3ABC01}" dt="2026-07-06T20:41:04.781" v="3006" actId="14100"/>
          <ac:spMkLst>
            <pc:docMk/>
            <pc:sldMk cId="4259050006" sldId="260"/>
            <ac:spMk id="2" creationId="{A6E74B6C-E186-7F89-64AF-1E81D5F7C58B}"/>
          </ac:spMkLst>
        </pc:spChg>
        <pc:spChg chg="add mod">
          <ac:chgData name="Teodora Nikolaeva Marinova (2512262)" userId="S::2512262@student.uwtsd.ac.uk::fc0d046f-8b19-4ffe-9c78-e420afdca971" providerId="AD" clId="Web-{42D30EAA-2EC4-9F9B-5BC9-3A898C3ABC01}" dt="2026-07-06T22:00:27.179" v="5120" actId="20577"/>
          <ac:spMkLst>
            <pc:docMk/>
            <pc:sldMk cId="4259050006" sldId="260"/>
            <ac:spMk id="3" creationId="{A29F6454-C5DD-CB9C-2B79-C6945624049F}"/>
          </ac:spMkLst>
        </pc:spChg>
        <pc:spChg chg="add">
          <ac:chgData name="Teodora Nikolaeva Marinova (2512262)" userId="S::2512262@student.uwtsd.ac.uk::fc0d046f-8b19-4ffe-9c78-e420afdca971" providerId="AD" clId="Web-{42D30EAA-2EC4-9F9B-5BC9-3A898C3ABC01}" dt="2026-07-06T19:49:13.089" v="2559"/>
          <ac:spMkLst>
            <pc:docMk/>
            <pc:sldMk cId="4259050006" sldId="260"/>
            <ac:spMk id="8" creationId="{CB299CAB-C506-454B-90FC-4065728297D3}"/>
          </ac:spMkLst>
        </pc:spChg>
        <pc:spChg chg="add">
          <ac:chgData name="Teodora Nikolaeva Marinova (2512262)" userId="S::2512262@student.uwtsd.ac.uk::fc0d046f-8b19-4ffe-9c78-e420afdca971" providerId="AD" clId="Web-{42D30EAA-2EC4-9F9B-5BC9-3A898C3ABC01}" dt="2026-07-06T19:49:13.089" v="2559"/>
          <ac:spMkLst>
            <pc:docMk/>
            <pc:sldMk cId="4259050006" sldId="260"/>
            <ac:spMk id="10" creationId="{C8D99311-F254-40F1-8AB5-EE3E7B9B6872}"/>
          </ac:spMkLst>
        </pc:spChg>
        <pc:spChg chg="add">
          <ac:chgData name="Teodora Nikolaeva Marinova (2512262)" userId="S::2512262@student.uwtsd.ac.uk::fc0d046f-8b19-4ffe-9c78-e420afdca971" providerId="AD" clId="Web-{42D30EAA-2EC4-9F9B-5BC9-3A898C3ABC01}" dt="2026-07-06T19:49:13.089" v="2559"/>
          <ac:spMkLst>
            <pc:docMk/>
            <pc:sldMk cId="4259050006" sldId="260"/>
            <ac:spMk id="12" creationId="{7D89E3CB-00ED-4691-9F0F-F23EA3564705}"/>
          </ac:spMkLst>
        </pc:spChg>
      </pc:sldChg>
      <pc:sldChg chg="addSp delSp modSp mod setBg modClrScheme chgLayout">
        <pc:chgData name="Teodora Nikolaeva Marinova (2512262)" userId="S::2512262@student.uwtsd.ac.uk::fc0d046f-8b19-4ffe-9c78-e420afdca971" providerId="AD" clId="Web-{42D30EAA-2EC4-9F9B-5BC9-3A898C3ABC01}" dt="2026-07-08T21:38:42.116" v="6719" actId="20577"/>
        <pc:sldMkLst>
          <pc:docMk/>
          <pc:sldMk cId="3212887942" sldId="261"/>
        </pc:sldMkLst>
        <pc:spChg chg="add mod">
          <ac:chgData name="Teodora Nikolaeva Marinova (2512262)" userId="S::2512262@student.uwtsd.ac.uk::fc0d046f-8b19-4ffe-9c78-e420afdca971" providerId="AD" clId="Web-{42D30EAA-2EC4-9F9B-5BC9-3A898C3ABC01}" dt="2026-07-06T22:01:26.390" v="5122" actId="20577"/>
          <ac:spMkLst>
            <pc:docMk/>
            <pc:sldMk cId="3212887942" sldId="261"/>
            <ac:spMk id="2" creationId="{9A694944-C15E-7246-67F1-1FA0604F3334}"/>
          </ac:spMkLst>
        </pc:spChg>
        <pc:spChg chg="add mod">
          <ac:chgData name="Teodora Nikolaeva Marinova (2512262)" userId="S::2512262@student.uwtsd.ac.uk::fc0d046f-8b19-4ffe-9c78-e420afdca971" providerId="AD" clId="Web-{42D30EAA-2EC4-9F9B-5BC9-3A898C3ABC01}" dt="2026-07-08T21:38:42.116" v="6719" actId="20577"/>
          <ac:spMkLst>
            <pc:docMk/>
            <pc:sldMk cId="3212887942" sldId="261"/>
            <ac:spMk id="3" creationId="{8F4AF008-8EB6-5385-DD61-00558D6E26CF}"/>
          </ac:spMkLst>
        </pc:spChg>
        <pc:spChg chg="add">
          <ac:chgData name="Teodora Nikolaeva Marinova (2512262)" userId="S::2512262@student.uwtsd.ac.uk::fc0d046f-8b19-4ffe-9c78-e420afdca971" providerId="AD" clId="Web-{42D30EAA-2EC4-9F9B-5BC9-3A898C3ABC01}" dt="2026-07-06T21:35:24.718" v="4502"/>
          <ac:spMkLst>
            <pc:docMk/>
            <pc:sldMk cId="3212887942" sldId="261"/>
            <ac:spMk id="8" creationId="{CB299CAB-C506-454B-90FC-4065728297D3}"/>
          </ac:spMkLst>
        </pc:spChg>
        <pc:spChg chg="add">
          <ac:chgData name="Teodora Nikolaeva Marinova (2512262)" userId="S::2512262@student.uwtsd.ac.uk::fc0d046f-8b19-4ffe-9c78-e420afdca971" providerId="AD" clId="Web-{42D30EAA-2EC4-9F9B-5BC9-3A898C3ABC01}" dt="2026-07-06T21:35:24.718" v="4502"/>
          <ac:spMkLst>
            <pc:docMk/>
            <pc:sldMk cId="3212887942" sldId="261"/>
            <ac:spMk id="10" creationId="{C8D99311-F254-40F1-8AB5-EE3E7B9B6872}"/>
          </ac:spMkLst>
        </pc:spChg>
        <pc:spChg chg="add">
          <ac:chgData name="Teodora Nikolaeva Marinova (2512262)" userId="S::2512262@student.uwtsd.ac.uk::fc0d046f-8b19-4ffe-9c78-e420afdca971" providerId="AD" clId="Web-{42D30EAA-2EC4-9F9B-5BC9-3A898C3ABC01}" dt="2026-07-06T21:35:24.718" v="4502"/>
          <ac:spMkLst>
            <pc:docMk/>
            <pc:sldMk cId="3212887942" sldId="261"/>
            <ac:spMk id="12" creationId="{7D89E3CB-00ED-4691-9F0F-F23EA3564705}"/>
          </ac:spMkLst>
        </pc:spChg>
        <pc:graphicFrameChg chg="add mod modGraphic">
          <ac:chgData name="Teodora Nikolaeva Marinova (2512262)" userId="S::2512262@student.uwtsd.ac.uk::fc0d046f-8b19-4ffe-9c78-e420afdca971" providerId="AD" clId="Web-{42D30EAA-2EC4-9F9B-5BC9-3A898C3ABC01}" dt="2026-07-08T21:25:54.297" v="6651" actId="14100"/>
          <ac:graphicFrameMkLst>
            <pc:docMk/>
            <pc:sldMk cId="3212887942" sldId="261"/>
            <ac:graphicFrameMk id="304" creationId="{35754B2C-8593-52FF-5A95-527127241B38}"/>
          </ac:graphicFrameMkLst>
        </pc:graphicFrameChg>
        <pc:graphicFrameChg chg="add mod modGraphic">
          <ac:chgData name="Teodora Nikolaeva Marinova (2512262)" userId="S::2512262@student.uwtsd.ac.uk::fc0d046f-8b19-4ffe-9c78-e420afdca971" providerId="AD" clId="Web-{42D30EAA-2EC4-9F9B-5BC9-3A898C3ABC01}" dt="2026-07-08T21:26:35.659" v="6653" actId="14100"/>
          <ac:graphicFrameMkLst>
            <pc:docMk/>
            <pc:sldMk cId="3212887942" sldId="261"/>
            <ac:graphicFrameMk id="3351" creationId="{346C8E05-5BCA-BDD6-36CC-62416E02731E}"/>
          </ac:graphicFrameMkLst>
        </pc:graphicFrameChg>
      </pc:sldChg>
      <pc:sldChg chg="addSp modSp mod setBg modClrScheme chgLayout">
        <pc:chgData name="Teodora Nikolaeva Marinova (2512262)" userId="S::2512262@student.uwtsd.ac.uk::fc0d046f-8b19-4ffe-9c78-e420afdca971" providerId="AD" clId="Web-{42D30EAA-2EC4-9F9B-5BC9-3A898C3ABC01}" dt="2026-07-08T22:24:34.063" v="7432" actId="20577"/>
        <pc:sldMkLst>
          <pc:docMk/>
          <pc:sldMk cId="3466015630" sldId="262"/>
        </pc:sldMkLst>
        <pc:spChg chg="add mod">
          <ac:chgData name="Teodora Nikolaeva Marinova (2512262)" userId="S::2512262@student.uwtsd.ac.uk::fc0d046f-8b19-4ffe-9c78-e420afdca971" providerId="AD" clId="Web-{42D30EAA-2EC4-9F9B-5BC9-3A898C3ABC01}" dt="2026-07-08T21:51:44.528" v="6844" actId="14100"/>
          <ac:spMkLst>
            <pc:docMk/>
            <pc:sldMk cId="3466015630" sldId="262"/>
            <ac:spMk id="2" creationId="{91D477CC-72DC-AC21-C691-46EB6BF31F58}"/>
          </ac:spMkLst>
        </pc:spChg>
        <pc:spChg chg="add mod">
          <ac:chgData name="Teodora Nikolaeva Marinova (2512262)" userId="S::2512262@student.uwtsd.ac.uk::fc0d046f-8b19-4ffe-9c78-e420afdca971" providerId="AD" clId="Web-{42D30EAA-2EC4-9F9B-5BC9-3A898C3ABC01}" dt="2026-07-08T22:24:34.063" v="7432" actId="20577"/>
          <ac:spMkLst>
            <pc:docMk/>
            <pc:sldMk cId="3466015630" sldId="262"/>
            <ac:spMk id="3" creationId="{029B9810-EB98-E1E4-2EC4-CECFA540C760}"/>
          </ac:spMkLst>
        </pc:spChg>
        <pc:spChg chg="add">
          <ac:chgData name="Teodora Nikolaeva Marinova (2512262)" userId="S::2512262@student.uwtsd.ac.uk::fc0d046f-8b19-4ffe-9c78-e420afdca971" providerId="AD" clId="Web-{42D30EAA-2EC4-9F9B-5BC9-3A898C3ABC01}" dt="2026-07-08T21:43:38.743" v="6721"/>
          <ac:spMkLst>
            <pc:docMk/>
            <pc:sldMk cId="3466015630" sldId="262"/>
            <ac:spMk id="8" creationId="{CB299CAB-C506-454B-90FC-4065728297D3}"/>
          </ac:spMkLst>
        </pc:spChg>
        <pc:spChg chg="add">
          <ac:chgData name="Teodora Nikolaeva Marinova (2512262)" userId="S::2512262@student.uwtsd.ac.uk::fc0d046f-8b19-4ffe-9c78-e420afdca971" providerId="AD" clId="Web-{42D30EAA-2EC4-9F9B-5BC9-3A898C3ABC01}" dt="2026-07-08T21:43:38.743" v="6721"/>
          <ac:spMkLst>
            <pc:docMk/>
            <pc:sldMk cId="3466015630" sldId="262"/>
            <ac:spMk id="10" creationId="{C8D99311-F254-40F1-8AB5-EE3E7B9B6872}"/>
          </ac:spMkLst>
        </pc:spChg>
        <pc:spChg chg="add">
          <ac:chgData name="Teodora Nikolaeva Marinova (2512262)" userId="S::2512262@student.uwtsd.ac.uk::fc0d046f-8b19-4ffe-9c78-e420afdca971" providerId="AD" clId="Web-{42D30EAA-2EC4-9F9B-5BC9-3A898C3ABC01}" dt="2026-07-08T21:43:38.743" v="6721"/>
          <ac:spMkLst>
            <pc:docMk/>
            <pc:sldMk cId="3466015630" sldId="262"/>
            <ac:spMk id="12" creationId="{7D89E3CB-00ED-4691-9F0F-F23EA3564705}"/>
          </ac:spMkLst>
        </pc:spChg>
        <pc:graphicFrameChg chg="add mod modGraphic">
          <ac:chgData name="Teodora Nikolaeva Marinova (2512262)" userId="S::2512262@student.uwtsd.ac.uk::fc0d046f-8b19-4ffe-9c78-e420afdca971" providerId="AD" clId="Web-{42D30EAA-2EC4-9F9B-5BC9-3A898C3ABC01}" dt="2026-07-08T22:21:06.584" v="7400" actId="20577"/>
          <ac:graphicFrameMkLst>
            <pc:docMk/>
            <pc:sldMk cId="3466015630" sldId="262"/>
            <ac:graphicFrameMk id="4" creationId="{1E61486C-7F41-1889-6433-D8CBA27E6E05}"/>
          </ac:graphicFrameMkLst>
        </pc:graphicFrameChg>
      </pc:sldChg>
      <pc:sldChg chg="addSp modSp mod setBg modClrScheme chgLayout">
        <pc:chgData name="Teodora Nikolaeva Marinova (2512262)" userId="S::2512262@student.uwtsd.ac.uk::fc0d046f-8b19-4ffe-9c78-e420afdca971" providerId="AD" clId="Web-{42D30EAA-2EC4-9F9B-5BC9-3A898C3ABC01}" dt="2026-07-08T22:52:29.157" v="7970" actId="14100"/>
        <pc:sldMkLst>
          <pc:docMk/>
          <pc:sldMk cId="649270702" sldId="263"/>
        </pc:sldMkLst>
        <pc:spChg chg="add mod">
          <ac:chgData name="Teodora Nikolaeva Marinova (2512262)" userId="S::2512262@student.uwtsd.ac.uk::fc0d046f-8b19-4ffe-9c78-e420afdca971" providerId="AD" clId="Web-{42D30EAA-2EC4-9F9B-5BC9-3A898C3ABC01}" dt="2026-07-08T22:42:45.660" v="7740" actId="14100"/>
          <ac:spMkLst>
            <pc:docMk/>
            <pc:sldMk cId="649270702" sldId="263"/>
            <ac:spMk id="2" creationId="{612DA601-2CEB-41C1-62BC-994A4A80F10B}"/>
          </ac:spMkLst>
        </pc:spChg>
        <pc:spChg chg="add mod">
          <ac:chgData name="Teodora Nikolaeva Marinova (2512262)" userId="S::2512262@student.uwtsd.ac.uk::fc0d046f-8b19-4ffe-9c78-e420afdca971" providerId="AD" clId="Web-{42D30EAA-2EC4-9F9B-5BC9-3A898C3ABC01}" dt="2026-07-08T22:52:29.157" v="7970" actId="14100"/>
          <ac:spMkLst>
            <pc:docMk/>
            <pc:sldMk cId="649270702" sldId="263"/>
            <ac:spMk id="3" creationId="{7AE93D0B-CEF7-8761-50FF-26B8EB325F96}"/>
          </ac:spMkLst>
        </pc:spChg>
        <pc:spChg chg="add">
          <ac:chgData name="Teodora Nikolaeva Marinova (2512262)" userId="S::2512262@student.uwtsd.ac.uk::fc0d046f-8b19-4ffe-9c78-e420afdca971" providerId="AD" clId="Web-{42D30EAA-2EC4-9F9B-5BC9-3A898C3ABC01}" dt="2026-07-08T22:26:34.740" v="7434"/>
          <ac:spMkLst>
            <pc:docMk/>
            <pc:sldMk cId="649270702" sldId="263"/>
            <ac:spMk id="8" creationId="{CB299CAB-C506-454B-90FC-4065728297D3}"/>
          </ac:spMkLst>
        </pc:spChg>
        <pc:spChg chg="add">
          <ac:chgData name="Teodora Nikolaeva Marinova (2512262)" userId="S::2512262@student.uwtsd.ac.uk::fc0d046f-8b19-4ffe-9c78-e420afdca971" providerId="AD" clId="Web-{42D30EAA-2EC4-9F9B-5BC9-3A898C3ABC01}" dt="2026-07-08T22:26:34.740" v="7434"/>
          <ac:spMkLst>
            <pc:docMk/>
            <pc:sldMk cId="649270702" sldId="263"/>
            <ac:spMk id="10" creationId="{C8D99311-F254-40F1-8AB5-EE3E7B9B6872}"/>
          </ac:spMkLst>
        </pc:spChg>
        <pc:spChg chg="add">
          <ac:chgData name="Teodora Nikolaeva Marinova (2512262)" userId="S::2512262@student.uwtsd.ac.uk::fc0d046f-8b19-4ffe-9c78-e420afdca971" providerId="AD" clId="Web-{42D30EAA-2EC4-9F9B-5BC9-3A898C3ABC01}" dt="2026-07-08T22:26:34.740" v="7434"/>
          <ac:spMkLst>
            <pc:docMk/>
            <pc:sldMk cId="649270702" sldId="263"/>
            <ac:spMk id="12" creationId="{7D89E3CB-00ED-4691-9F0F-F23EA3564705}"/>
          </ac:spMkLst>
        </pc:spChg>
      </pc:sldChg>
      <pc:sldChg chg="addSp modSp mod setBg modClrScheme chgLayout">
        <pc:chgData name="Teodora Nikolaeva Marinova (2512262)" userId="S::2512262@student.uwtsd.ac.uk::fc0d046f-8b19-4ffe-9c78-e420afdca971" providerId="AD" clId="Web-{42D30EAA-2EC4-9F9B-5BC9-3A898C3ABC01}" dt="2026-07-08T23:22:11.164" v="8886" actId="20577"/>
        <pc:sldMkLst>
          <pc:docMk/>
          <pc:sldMk cId="4002675733" sldId="264"/>
        </pc:sldMkLst>
        <pc:spChg chg="add mod">
          <ac:chgData name="Teodora Nikolaeva Marinova (2512262)" userId="S::2512262@student.uwtsd.ac.uk::fc0d046f-8b19-4ffe-9c78-e420afdca971" providerId="AD" clId="Web-{42D30EAA-2EC4-9F9B-5BC9-3A898C3ABC01}" dt="2026-07-08T22:55:25.270" v="7997" actId="14100"/>
          <ac:spMkLst>
            <pc:docMk/>
            <pc:sldMk cId="4002675733" sldId="264"/>
            <ac:spMk id="2" creationId="{077CD406-029B-D493-7AB1-93B23D2515A5}"/>
          </ac:spMkLst>
        </pc:spChg>
        <pc:spChg chg="add mod">
          <ac:chgData name="Teodora Nikolaeva Marinova (2512262)" userId="S::2512262@student.uwtsd.ac.uk::fc0d046f-8b19-4ffe-9c78-e420afdca971" providerId="AD" clId="Web-{42D30EAA-2EC4-9F9B-5BC9-3A898C3ABC01}" dt="2026-07-08T23:22:11.164" v="8886" actId="20577"/>
          <ac:spMkLst>
            <pc:docMk/>
            <pc:sldMk cId="4002675733" sldId="264"/>
            <ac:spMk id="3" creationId="{F3822B43-F798-2E55-BE5F-0D7062039D23}"/>
          </ac:spMkLst>
        </pc:spChg>
        <pc:spChg chg="add">
          <ac:chgData name="Teodora Nikolaeva Marinova (2512262)" userId="S::2512262@student.uwtsd.ac.uk::fc0d046f-8b19-4ffe-9c78-e420afdca971" providerId="AD" clId="Web-{42D30EAA-2EC4-9F9B-5BC9-3A898C3ABC01}" dt="2026-07-08T22:53:35.066" v="7972"/>
          <ac:spMkLst>
            <pc:docMk/>
            <pc:sldMk cId="4002675733" sldId="264"/>
            <ac:spMk id="8" creationId="{CB299CAB-C506-454B-90FC-4065728297D3}"/>
          </ac:spMkLst>
        </pc:spChg>
        <pc:spChg chg="add">
          <ac:chgData name="Teodora Nikolaeva Marinova (2512262)" userId="S::2512262@student.uwtsd.ac.uk::fc0d046f-8b19-4ffe-9c78-e420afdca971" providerId="AD" clId="Web-{42D30EAA-2EC4-9F9B-5BC9-3A898C3ABC01}" dt="2026-07-08T22:53:35.066" v="7972"/>
          <ac:spMkLst>
            <pc:docMk/>
            <pc:sldMk cId="4002675733" sldId="264"/>
            <ac:spMk id="10" creationId="{C8D99311-F254-40F1-8AB5-EE3E7B9B6872}"/>
          </ac:spMkLst>
        </pc:spChg>
        <pc:spChg chg="add">
          <ac:chgData name="Teodora Nikolaeva Marinova (2512262)" userId="S::2512262@student.uwtsd.ac.uk::fc0d046f-8b19-4ffe-9c78-e420afdca971" providerId="AD" clId="Web-{42D30EAA-2EC4-9F9B-5BC9-3A898C3ABC01}" dt="2026-07-08T22:53:35.066" v="7972"/>
          <ac:spMkLst>
            <pc:docMk/>
            <pc:sldMk cId="4002675733" sldId="264"/>
            <ac:spMk id="12" creationId="{7D89E3CB-00ED-4691-9F0F-F23EA356470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70C477-7413-4808-8CCB-EDFE5CA42255}"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D73E9701-5E7A-430B-9BEE-4CD952E27986}">
      <dgm:prSet phldrT="[Text]" phldr="0"/>
      <dgm:spPr/>
      <dgm:t>
        <a:bodyPr/>
        <a:lstStyle/>
        <a:p>
          <a:r>
            <a:rPr lang="en-GB">
              <a:latin typeface="Aptos Display" panose="020F0302020204030204"/>
            </a:rPr>
            <a:t>Strength</a:t>
          </a:r>
          <a:endParaRPr lang="en-GB"/>
        </a:p>
      </dgm:t>
    </dgm:pt>
    <dgm:pt modelId="{4FBAFAB1-92AC-4723-AF3A-A9921BEA8E4B}" type="parTrans" cxnId="{29662066-C8EA-48A7-B588-B50467CFE79C}">
      <dgm:prSet/>
      <dgm:spPr/>
      <dgm:t>
        <a:bodyPr/>
        <a:lstStyle/>
        <a:p>
          <a:endParaRPr lang="en-GB"/>
        </a:p>
      </dgm:t>
    </dgm:pt>
    <dgm:pt modelId="{74A1C505-F98B-4E8F-95AF-BA3E429FA971}" type="sibTrans" cxnId="{29662066-C8EA-48A7-B588-B50467CFE79C}">
      <dgm:prSet/>
      <dgm:spPr/>
      <dgm:t>
        <a:bodyPr/>
        <a:lstStyle/>
        <a:p>
          <a:endParaRPr lang="en-GB"/>
        </a:p>
      </dgm:t>
    </dgm:pt>
    <dgm:pt modelId="{99DA8A70-1F2B-43D0-BE28-49BB32E3FE22}">
      <dgm:prSet phldrT="[Text]" phldr="0"/>
      <dgm:spPr/>
      <dgm:t>
        <a:bodyPr/>
        <a:lstStyle/>
        <a:p>
          <a:pPr rtl="0"/>
          <a:r>
            <a:rPr lang="en-GB">
              <a:latin typeface="Aptos Display" panose="020F0302020204030204"/>
            </a:rPr>
            <a:t>Healthy nice market</a:t>
          </a:r>
          <a:endParaRPr lang="en-GB"/>
        </a:p>
      </dgm:t>
    </dgm:pt>
    <dgm:pt modelId="{83AF4246-62C5-49C6-AADB-5EA955FC9C94}" type="parTrans" cxnId="{1A7A7E72-8520-4FEB-9500-D7A36C41864F}">
      <dgm:prSet/>
      <dgm:spPr/>
      <dgm:t>
        <a:bodyPr/>
        <a:lstStyle/>
        <a:p>
          <a:endParaRPr lang="en-GB"/>
        </a:p>
      </dgm:t>
    </dgm:pt>
    <dgm:pt modelId="{471640D1-9C73-4EFB-9E2F-31BC3841A066}" type="sibTrans" cxnId="{1A7A7E72-8520-4FEB-9500-D7A36C41864F}">
      <dgm:prSet/>
      <dgm:spPr/>
      <dgm:t>
        <a:bodyPr/>
        <a:lstStyle/>
        <a:p>
          <a:endParaRPr lang="en-GB"/>
        </a:p>
      </dgm:t>
    </dgm:pt>
    <dgm:pt modelId="{3EB36AE0-9EC9-4F5E-808B-7F644A4C52E2}">
      <dgm:prSet phldrT="[Text]" phldr="0"/>
      <dgm:spPr/>
      <dgm:t>
        <a:bodyPr/>
        <a:lstStyle/>
        <a:p>
          <a:pPr rtl="0"/>
          <a:r>
            <a:rPr lang="en-GB" dirty="0">
              <a:latin typeface="Aptos Display" panose="020F0302020204030204"/>
            </a:rPr>
            <a:t>Fresh </a:t>
          </a:r>
          <a:r>
            <a:rPr lang="en-GB">
              <a:latin typeface="Aptos Display" panose="020F0302020204030204"/>
            </a:rPr>
            <a:t>ingredients</a:t>
          </a:r>
          <a:endParaRPr lang="en-GB" dirty="0"/>
        </a:p>
      </dgm:t>
    </dgm:pt>
    <dgm:pt modelId="{54CCC952-D638-4E2E-A35D-299CD75FEB8D}" type="parTrans" cxnId="{F9BD81A8-2069-4E93-A4AD-26270EAAE284}">
      <dgm:prSet/>
      <dgm:spPr/>
      <dgm:t>
        <a:bodyPr/>
        <a:lstStyle/>
        <a:p>
          <a:endParaRPr lang="en-GB"/>
        </a:p>
      </dgm:t>
    </dgm:pt>
    <dgm:pt modelId="{D8982876-A430-483D-A761-CF971505A7EF}" type="sibTrans" cxnId="{F9BD81A8-2069-4E93-A4AD-26270EAAE284}">
      <dgm:prSet/>
      <dgm:spPr/>
      <dgm:t>
        <a:bodyPr/>
        <a:lstStyle/>
        <a:p>
          <a:endParaRPr lang="en-GB"/>
        </a:p>
      </dgm:t>
    </dgm:pt>
    <dgm:pt modelId="{805C92F8-D7BD-4D6F-9DD8-F402D6189D5F}">
      <dgm:prSet phldrT="[Text]" phldr="0"/>
      <dgm:spPr/>
      <dgm:t>
        <a:bodyPr/>
        <a:lstStyle/>
        <a:p>
          <a:pPr rtl="0"/>
          <a:r>
            <a:rPr lang="en-GB" dirty="0">
              <a:latin typeface="Aptos Display" panose="020F0302020204030204"/>
            </a:rPr>
            <a:t>Local </a:t>
          </a:r>
          <a:r>
            <a:rPr lang="en-GB">
              <a:latin typeface="Aptos Display" panose="020F0302020204030204"/>
            </a:rPr>
            <a:t>sourcing</a:t>
          </a:r>
          <a:endParaRPr lang="en-GB" dirty="0"/>
        </a:p>
      </dgm:t>
    </dgm:pt>
    <dgm:pt modelId="{2B55C454-D50F-426F-9E19-284CB21F9853}" type="parTrans" cxnId="{2E0EB42C-EBDA-4244-99AF-515F3777DA3E}">
      <dgm:prSet/>
      <dgm:spPr/>
      <dgm:t>
        <a:bodyPr/>
        <a:lstStyle/>
        <a:p>
          <a:endParaRPr lang="en-GB"/>
        </a:p>
      </dgm:t>
    </dgm:pt>
    <dgm:pt modelId="{5B55EA97-FE4E-4CD8-B25A-F8C472052FDF}" type="sibTrans" cxnId="{2E0EB42C-EBDA-4244-99AF-515F3777DA3E}">
      <dgm:prSet/>
      <dgm:spPr/>
      <dgm:t>
        <a:bodyPr/>
        <a:lstStyle/>
        <a:p>
          <a:endParaRPr lang="en-GB"/>
        </a:p>
      </dgm:t>
    </dgm:pt>
    <dgm:pt modelId="{A6656B00-885F-4BAB-8B1C-E1735C1DDCA3}">
      <dgm:prSet phldrT="[Text]" phldr="0"/>
      <dgm:spPr/>
      <dgm:t>
        <a:bodyPr/>
        <a:lstStyle/>
        <a:p>
          <a:r>
            <a:rPr lang="en-GB">
              <a:latin typeface="Aptos Display" panose="020F0302020204030204"/>
            </a:rPr>
            <a:t>Weaknesses</a:t>
          </a:r>
          <a:endParaRPr lang="en-GB"/>
        </a:p>
      </dgm:t>
    </dgm:pt>
    <dgm:pt modelId="{51FC91D7-6C17-4DD6-B7ED-98B772F487FB}" type="parTrans" cxnId="{3F6B5F9F-AE8B-4587-97B5-27BEE6E41AF1}">
      <dgm:prSet/>
      <dgm:spPr/>
      <dgm:t>
        <a:bodyPr/>
        <a:lstStyle/>
        <a:p>
          <a:endParaRPr lang="en-GB"/>
        </a:p>
      </dgm:t>
    </dgm:pt>
    <dgm:pt modelId="{4AF50840-2193-4095-BDDF-6A7C006813DC}" type="sibTrans" cxnId="{3F6B5F9F-AE8B-4587-97B5-27BEE6E41AF1}">
      <dgm:prSet/>
      <dgm:spPr/>
      <dgm:t>
        <a:bodyPr/>
        <a:lstStyle/>
        <a:p>
          <a:endParaRPr lang="en-GB"/>
        </a:p>
      </dgm:t>
    </dgm:pt>
    <dgm:pt modelId="{1F5B55E9-F09D-4A27-8963-79D5B6906D27}">
      <dgm:prSet phldrT="[Text]" phldr="0"/>
      <dgm:spPr/>
      <dgm:t>
        <a:bodyPr/>
        <a:lstStyle/>
        <a:p>
          <a:pPr rtl="0"/>
          <a:r>
            <a:rPr lang="en-GB" dirty="0">
              <a:latin typeface="Aptos Display" panose="020F0302020204030204"/>
            </a:rPr>
            <a:t>New brand </a:t>
          </a:r>
          <a:r>
            <a:rPr lang="en-GB">
              <a:latin typeface="Aptos Display" panose="020F0302020204030204"/>
            </a:rPr>
            <a:t>awareness</a:t>
          </a:r>
          <a:endParaRPr lang="en-GB" dirty="0"/>
        </a:p>
      </dgm:t>
    </dgm:pt>
    <dgm:pt modelId="{BAC48814-F19D-4BD3-8C96-4A80BB9EDB3B}" type="parTrans" cxnId="{C211F394-7E1F-4353-B220-B90A57F8FE0A}">
      <dgm:prSet/>
      <dgm:spPr/>
      <dgm:t>
        <a:bodyPr/>
        <a:lstStyle/>
        <a:p>
          <a:endParaRPr lang="en-GB"/>
        </a:p>
      </dgm:t>
    </dgm:pt>
    <dgm:pt modelId="{3D15034C-5E4F-41EC-B33E-37D0BC01FA87}" type="sibTrans" cxnId="{C211F394-7E1F-4353-B220-B90A57F8FE0A}">
      <dgm:prSet/>
      <dgm:spPr/>
      <dgm:t>
        <a:bodyPr/>
        <a:lstStyle/>
        <a:p>
          <a:endParaRPr lang="en-GB"/>
        </a:p>
      </dgm:t>
    </dgm:pt>
    <dgm:pt modelId="{9B80F286-AECA-4E37-B9E0-403BD6FCE21D}">
      <dgm:prSet phldrT="[Text]" phldr="0"/>
      <dgm:spPr/>
      <dgm:t>
        <a:bodyPr/>
        <a:lstStyle/>
        <a:p>
          <a:pPr rtl="0"/>
          <a:r>
            <a:rPr lang="en-GB" dirty="0">
              <a:latin typeface="Aptos Display" panose="020F0302020204030204"/>
            </a:rPr>
            <a:t>Limited initial recourses</a:t>
          </a:r>
          <a:endParaRPr lang="en-GB" dirty="0"/>
        </a:p>
      </dgm:t>
    </dgm:pt>
    <dgm:pt modelId="{9EE8E3FF-7479-49EB-9523-2E42F5ADE53D}" type="parTrans" cxnId="{B8A23614-9AC0-422E-8182-EA4B397B7FD1}">
      <dgm:prSet/>
      <dgm:spPr/>
      <dgm:t>
        <a:bodyPr/>
        <a:lstStyle/>
        <a:p>
          <a:endParaRPr lang="en-GB"/>
        </a:p>
      </dgm:t>
    </dgm:pt>
    <dgm:pt modelId="{D8580BFD-8504-463B-B718-A8095FAE4579}" type="sibTrans" cxnId="{B8A23614-9AC0-422E-8182-EA4B397B7FD1}">
      <dgm:prSet/>
      <dgm:spPr/>
      <dgm:t>
        <a:bodyPr/>
        <a:lstStyle/>
        <a:p>
          <a:endParaRPr lang="en-GB"/>
        </a:p>
      </dgm:t>
    </dgm:pt>
    <dgm:pt modelId="{77DD0D65-ECE9-46B0-A043-6FDBC4A11696}">
      <dgm:prSet phldrT="[Text]" phldr="0"/>
      <dgm:spPr/>
      <dgm:t>
        <a:bodyPr/>
        <a:lstStyle/>
        <a:p>
          <a:pPr rtl="0"/>
          <a:r>
            <a:rPr lang="en-GB" dirty="0">
              <a:latin typeface="Aptos Display" panose="020F0302020204030204"/>
            </a:rPr>
            <a:t>Small workforce</a:t>
          </a:r>
          <a:endParaRPr lang="en-GB" dirty="0"/>
        </a:p>
      </dgm:t>
    </dgm:pt>
    <dgm:pt modelId="{EAB86787-E34B-4A75-8694-B317BE46329A}" type="parTrans" cxnId="{A25E860C-362A-4525-9C92-791F36B59CEC}">
      <dgm:prSet/>
      <dgm:spPr/>
      <dgm:t>
        <a:bodyPr/>
        <a:lstStyle/>
        <a:p>
          <a:endParaRPr lang="en-GB"/>
        </a:p>
      </dgm:t>
    </dgm:pt>
    <dgm:pt modelId="{8A749952-3D4B-4306-AFC3-66FBF1DD655C}" type="sibTrans" cxnId="{A25E860C-362A-4525-9C92-791F36B59CEC}">
      <dgm:prSet/>
      <dgm:spPr/>
      <dgm:t>
        <a:bodyPr/>
        <a:lstStyle/>
        <a:p>
          <a:endParaRPr lang="en-GB"/>
        </a:p>
      </dgm:t>
    </dgm:pt>
    <dgm:pt modelId="{728DB287-232D-47D0-8111-BCBD4F2E4A6B}">
      <dgm:prSet phldrT="[Text]" phldr="0"/>
      <dgm:spPr/>
      <dgm:t>
        <a:bodyPr/>
        <a:lstStyle/>
        <a:p>
          <a:r>
            <a:rPr lang="en-GB">
              <a:latin typeface="Aptos Display" panose="020F0302020204030204"/>
            </a:rPr>
            <a:t>Opportunities</a:t>
          </a:r>
          <a:endParaRPr lang="en-GB"/>
        </a:p>
      </dgm:t>
    </dgm:pt>
    <dgm:pt modelId="{A5FBAF1A-3860-424D-A251-D2808BF4EC13}" type="parTrans" cxnId="{9B3FFC97-E8DB-48D9-87A2-3A0D994AB726}">
      <dgm:prSet/>
      <dgm:spPr/>
      <dgm:t>
        <a:bodyPr/>
        <a:lstStyle/>
        <a:p>
          <a:endParaRPr lang="en-GB"/>
        </a:p>
      </dgm:t>
    </dgm:pt>
    <dgm:pt modelId="{B5DD8D7F-E0F2-435E-8F74-7AB850BC71A2}" type="sibTrans" cxnId="{9B3FFC97-E8DB-48D9-87A2-3A0D994AB726}">
      <dgm:prSet/>
      <dgm:spPr/>
      <dgm:t>
        <a:bodyPr/>
        <a:lstStyle/>
        <a:p>
          <a:endParaRPr lang="en-GB"/>
        </a:p>
      </dgm:t>
    </dgm:pt>
    <dgm:pt modelId="{27227C14-79C9-475B-AE76-B0B9DC6488A1}">
      <dgm:prSet phldrT="[Text]" phldr="0"/>
      <dgm:spPr/>
      <dgm:t>
        <a:bodyPr/>
        <a:lstStyle/>
        <a:p>
          <a:pPr rtl="0"/>
          <a:r>
            <a:rPr lang="en-GB" sz="1800" dirty="0">
              <a:latin typeface="Aptos Display" panose="020F0302020204030204"/>
            </a:rPr>
            <a:t>Growing health trends</a:t>
          </a:r>
        </a:p>
      </dgm:t>
    </dgm:pt>
    <dgm:pt modelId="{9711CA2D-EE11-4E02-BC7A-443F29D970E9}" type="parTrans" cxnId="{3D913620-3B71-45CD-A997-7AB68019962C}">
      <dgm:prSet/>
      <dgm:spPr/>
    </dgm:pt>
    <dgm:pt modelId="{B2A4FDE9-F0B9-49EC-914F-2E7C8164A5A3}" type="sibTrans" cxnId="{3D913620-3B71-45CD-A997-7AB68019962C}">
      <dgm:prSet/>
      <dgm:spPr/>
    </dgm:pt>
    <dgm:pt modelId="{0A01CC24-8A93-4DE1-A22E-3B04C2859E55}">
      <dgm:prSet phldrT="[Text]" phldr="0"/>
      <dgm:spPr/>
      <dgm:t>
        <a:bodyPr/>
        <a:lstStyle/>
        <a:p>
          <a:pPr rtl="0"/>
          <a:r>
            <a:rPr lang="en-GB" sz="1800" dirty="0">
              <a:latin typeface="Aptos Display" panose="020F0302020204030204"/>
            </a:rPr>
            <a:t>Corporate </a:t>
          </a:r>
          <a:r>
            <a:rPr lang="en-GB" dirty="0">
              <a:latin typeface="Aptos Display" panose="020F0302020204030204"/>
            </a:rPr>
            <a:t>wellness</a:t>
          </a:r>
          <a:r>
            <a:rPr lang="en-GB" sz="1800" dirty="0">
              <a:latin typeface="Aptos Display" panose="020F0302020204030204"/>
            </a:rPr>
            <a:t> programmes</a:t>
          </a:r>
        </a:p>
      </dgm:t>
    </dgm:pt>
    <dgm:pt modelId="{0603731C-7296-4AFD-B8EB-2B4A3EBC7801}" type="parTrans" cxnId="{0D4E707C-58EE-4F29-8272-C89E3D0A2ECA}">
      <dgm:prSet/>
      <dgm:spPr/>
    </dgm:pt>
    <dgm:pt modelId="{0D80BA18-5371-4A37-9364-49D09CAA8F8D}" type="sibTrans" cxnId="{0D4E707C-58EE-4F29-8272-C89E3D0A2ECA}">
      <dgm:prSet/>
      <dgm:spPr/>
    </dgm:pt>
    <dgm:pt modelId="{4F29B95B-46BD-4B4B-B2DA-D54D2193C17B}">
      <dgm:prSet phldrT="[Text]" phldr="0"/>
      <dgm:spPr/>
      <dgm:t>
        <a:bodyPr/>
        <a:lstStyle/>
        <a:p>
          <a:pPr rtl="0"/>
          <a:r>
            <a:rPr lang="en-GB" sz="1800" dirty="0">
              <a:latin typeface="Aptos Display" panose="020F0302020204030204"/>
            </a:rPr>
            <a:t>Online ordering growth</a:t>
          </a:r>
          <a:endParaRPr lang="en-GB" sz="1800" dirty="0"/>
        </a:p>
      </dgm:t>
    </dgm:pt>
    <dgm:pt modelId="{8BE5096A-6D57-4837-B791-0556A2EE57EE}" type="parTrans" cxnId="{A7335FD9-1F4E-4ADC-94DA-50533C27FD49}">
      <dgm:prSet/>
      <dgm:spPr/>
    </dgm:pt>
    <dgm:pt modelId="{49B0AA1A-BA3C-49E5-AAB1-4EF1B3E6E16A}" type="sibTrans" cxnId="{A7335FD9-1F4E-4ADC-94DA-50533C27FD49}">
      <dgm:prSet/>
      <dgm:spPr/>
    </dgm:pt>
    <dgm:pt modelId="{6176B51D-8DA7-4BAB-934F-945406C4451D}">
      <dgm:prSet phldrT="[Text]" phldr="0"/>
      <dgm:spPr/>
      <dgm:t>
        <a:bodyPr/>
        <a:lstStyle/>
        <a:p>
          <a:pPr rtl="0"/>
          <a:r>
            <a:rPr lang="en-GB" sz="2200" dirty="0">
              <a:latin typeface="Aptos Display" panose="020F0302020204030204"/>
            </a:rPr>
            <a:t>Threats</a:t>
          </a:r>
        </a:p>
      </dgm:t>
    </dgm:pt>
    <dgm:pt modelId="{0EDCB95D-3F40-4EBA-84AF-34D24306B157}" type="parTrans" cxnId="{5048601C-7619-4673-A6F7-335DCED59844}">
      <dgm:prSet/>
      <dgm:spPr/>
    </dgm:pt>
    <dgm:pt modelId="{E293BFA1-2252-4E51-A7B1-FE57D244F1C0}" type="sibTrans" cxnId="{5048601C-7619-4673-A6F7-335DCED59844}">
      <dgm:prSet/>
      <dgm:spPr/>
    </dgm:pt>
    <dgm:pt modelId="{EC22D21F-0F2D-4EE2-A2CA-E04FA2747535}">
      <dgm:prSet phldrT="[Text]" phldr="0"/>
      <dgm:spPr/>
      <dgm:t>
        <a:bodyPr/>
        <a:lstStyle/>
        <a:p>
          <a:pPr rtl="0"/>
          <a:r>
            <a:rPr lang="en-GB" dirty="0">
              <a:latin typeface="Aptos Display" panose="020F0302020204030204"/>
            </a:rPr>
            <a:t>Competition </a:t>
          </a:r>
        </a:p>
      </dgm:t>
    </dgm:pt>
    <dgm:pt modelId="{CA5CAA16-2E03-4930-8103-3A2665D5AF5D}" type="parTrans" cxnId="{F44F36DB-758E-4553-B559-111A4E6D742D}">
      <dgm:prSet/>
      <dgm:spPr/>
    </dgm:pt>
    <dgm:pt modelId="{A910661A-A6C3-4D1D-AF33-256731480554}" type="sibTrans" cxnId="{F44F36DB-758E-4553-B559-111A4E6D742D}">
      <dgm:prSet/>
      <dgm:spPr/>
    </dgm:pt>
    <dgm:pt modelId="{B58DFE65-8C4C-4CF5-B967-7067E7B42457}">
      <dgm:prSet phldrT="[Text]" phldr="0"/>
      <dgm:spPr/>
      <dgm:t>
        <a:bodyPr/>
        <a:lstStyle/>
        <a:p>
          <a:pPr rtl="0"/>
          <a:r>
            <a:rPr lang="en-GB">
              <a:latin typeface="Aptos Display" panose="020F0302020204030204"/>
            </a:rPr>
            <a:t>Rising food cost</a:t>
          </a:r>
        </a:p>
      </dgm:t>
    </dgm:pt>
    <dgm:pt modelId="{D7BA13C4-23E7-49CD-85B7-DFBBD2158F77}" type="parTrans" cxnId="{4700900C-0778-4385-93AD-0572ECC6B1FC}">
      <dgm:prSet/>
      <dgm:spPr/>
    </dgm:pt>
    <dgm:pt modelId="{8C4AFD92-8CD5-4AC3-9546-0ECF122736EE}" type="sibTrans" cxnId="{4700900C-0778-4385-93AD-0572ECC6B1FC}">
      <dgm:prSet/>
      <dgm:spPr/>
    </dgm:pt>
    <dgm:pt modelId="{9D2E5563-DEFF-4850-8445-F0C8BE3BB097}">
      <dgm:prSet phldrT="[Text]" phldr="0"/>
      <dgm:spPr/>
      <dgm:t>
        <a:bodyPr/>
        <a:lstStyle/>
        <a:p>
          <a:pPr rtl="0"/>
          <a:r>
            <a:rPr lang="en-GB" dirty="0">
              <a:latin typeface="Aptos Display" panose="020F0302020204030204"/>
            </a:rPr>
            <a:t>Economic downturns</a:t>
          </a:r>
        </a:p>
      </dgm:t>
    </dgm:pt>
    <dgm:pt modelId="{2DE720D9-F210-4896-9B61-065DC49BC39E}" type="parTrans" cxnId="{C4C8814E-2813-4385-9B1F-7CD08FD91639}">
      <dgm:prSet/>
      <dgm:spPr/>
    </dgm:pt>
    <dgm:pt modelId="{FE36E351-A9AF-4964-B77D-825F3E083463}" type="sibTrans" cxnId="{C4C8814E-2813-4385-9B1F-7CD08FD91639}">
      <dgm:prSet/>
      <dgm:spPr/>
    </dgm:pt>
    <dgm:pt modelId="{2744186C-DEEB-4CA4-8A5F-D0B2723DBFA6}" type="pres">
      <dgm:prSet presAssocID="{3770C477-7413-4808-8CCB-EDFE5CA42255}" presName="Name0" presStyleCnt="0">
        <dgm:presLayoutVars>
          <dgm:chPref val="3"/>
          <dgm:dir/>
          <dgm:animLvl val="lvl"/>
          <dgm:resizeHandles/>
        </dgm:presLayoutVars>
      </dgm:prSet>
      <dgm:spPr/>
    </dgm:pt>
    <dgm:pt modelId="{2D5C63AB-7727-46AB-91B1-51F5B9BACFA8}" type="pres">
      <dgm:prSet presAssocID="{D73E9701-5E7A-430B-9BEE-4CD952E27986}" presName="horFlow" presStyleCnt="0"/>
      <dgm:spPr/>
    </dgm:pt>
    <dgm:pt modelId="{9587505E-F2BD-413D-80B0-E6CD860BE22A}" type="pres">
      <dgm:prSet presAssocID="{D73E9701-5E7A-430B-9BEE-4CD952E27986}" presName="bigChev" presStyleLbl="node1" presStyleIdx="0" presStyleCnt="4"/>
      <dgm:spPr/>
    </dgm:pt>
    <dgm:pt modelId="{A3552D67-A6AA-4AB6-AE6B-6F676B859E79}" type="pres">
      <dgm:prSet presAssocID="{83AF4246-62C5-49C6-AADB-5EA955FC9C94}" presName="parTrans" presStyleCnt="0"/>
      <dgm:spPr/>
    </dgm:pt>
    <dgm:pt modelId="{338802EE-3168-4126-8EB4-7734CEC77181}" type="pres">
      <dgm:prSet presAssocID="{99DA8A70-1F2B-43D0-BE28-49BB32E3FE22}" presName="node" presStyleLbl="alignAccFollowNode1" presStyleIdx="0" presStyleCnt="12">
        <dgm:presLayoutVars>
          <dgm:bulletEnabled val="1"/>
        </dgm:presLayoutVars>
      </dgm:prSet>
      <dgm:spPr/>
    </dgm:pt>
    <dgm:pt modelId="{4E0E09B9-60AB-45F4-98D3-0C5E555283E9}" type="pres">
      <dgm:prSet presAssocID="{471640D1-9C73-4EFB-9E2F-31BC3841A066}" presName="sibTrans" presStyleCnt="0"/>
      <dgm:spPr/>
    </dgm:pt>
    <dgm:pt modelId="{A1556E65-E316-4008-82EB-106E9F963488}" type="pres">
      <dgm:prSet presAssocID="{3EB36AE0-9EC9-4F5E-808B-7F644A4C52E2}" presName="node" presStyleLbl="alignAccFollowNode1" presStyleIdx="1" presStyleCnt="12">
        <dgm:presLayoutVars>
          <dgm:bulletEnabled val="1"/>
        </dgm:presLayoutVars>
      </dgm:prSet>
      <dgm:spPr/>
    </dgm:pt>
    <dgm:pt modelId="{99FD03C4-8B37-4C2F-B277-D669F6E2307F}" type="pres">
      <dgm:prSet presAssocID="{D8982876-A430-483D-A761-CF971505A7EF}" presName="sibTrans" presStyleCnt="0"/>
      <dgm:spPr/>
    </dgm:pt>
    <dgm:pt modelId="{6932B9FF-EFFD-4034-87F8-FC8058496783}" type="pres">
      <dgm:prSet presAssocID="{805C92F8-D7BD-4D6F-9DD8-F402D6189D5F}" presName="node" presStyleLbl="alignAccFollowNode1" presStyleIdx="2" presStyleCnt="12">
        <dgm:presLayoutVars>
          <dgm:bulletEnabled val="1"/>
        </dgm:presLayoutVars>
      </dgm:prSet>
      <dgm:spPr/>
    </dgm:pt>
    <dgm:pt modelId="{65C6075A-6757-48C2-A4A0-18061BB4BB84}" type="pres">
      <dgm:prSet presAssocID="{D73E9701-5E7A-430B-9BEE-4CD952E27986}" presName="vSp" presStyleCnt="0"/>
      <dgm:spPr/>
    </dgm:pt>
    <dgm:pt modelId="{F5469BDE-6B36-4E9F-AC63-FA6D70F80B19}" type="pres">
      <dgm:prSet presAssocID="{A6656B00-885F-4BAB-8B1C-E1735C1DDCA3}" presName="horFlow" presStyleCnt="0"/>
      <dgm:spPr/>
    </dgm:pt>
    <dgm:pt modelId="{D18DB7FE-C57A-4B59-86A7-1C4DF4853998}" type="pres">
      <dgm:prSet presAssocID="{A6656B00-885F-4BAB-8B1C-E1735C1DDCA3}" presName="bigChev" presStyleLbl="node1" presStyleIdx="1" presStyleCnt="4"/>
      <dgm:spPr/>
    </dgm:pt>
    <dgm:pt modelId="{7B505300-3771-461A-878E-312FCF592416}" type="pres">
      <dgm:prSet presAssocID="{BAC48814-F19D-4BD3-8C96-4A80BB9EDB3B}" presName="parTrans" presStyleCnt="0"/>
      <dgm:spPr/>
    </dgm:pt>
    <dgm:pt modelId="{6DA839E5-B123-4BB2-B9D1-2A32B00D066D}" type="pres">
      <dgm:prSet presAssocID="{1F5B55E9-F09D-4A27-8963-79D5B6906D27}" presName="node" presStyleLbl="alignAccFollowNode1" presStyleIdx="3" presStyleCnt="12">
        <dgm:presLayoutVars>
          <dgm:bulletEnabled val="1"/>
        </dgm:presLayoutVars>
      </dgm:prSet>
      <dgm:spPr/>
    </dgm:pt>
    <dgm:pt modelId="{91C820D9-A193-4F0D-8E79-D9FE3EFA2534}" type="pres">
      <dgm:prSet presAssocID="{3D15034C-5E4F-41EC-B33E-37D0BC01FA87}" presName="sibTrans" presStyleCnt="0"/>
      <dgm:spPr/>
    </dgm:pt>
    <dgm:pt modelId="{17C990AE-F4B2-4D33-B0DC-9509A56D7F66}" type="pres">
      <dgm:prSet presAssocID="{9B80F286-AECA-4E37-B9E0-403BD6FCE21D}" presName="node" presStyleLbl="alignAccFollowNode1" presStyleIdx="4" presStyleCnt="12">
        <dgm:presLayoutVars>
          <dgm:bulletEnabled val="1"/>
        </dgm:presLayoutVars>
      </dgm:prSet>
      <dgm:spPr/>
    </dgm:pt>
    <dgm:pt modelId="{CB6D6BC7-8A6F-4CF6-B917-181A90F56B34}" type="pres">
      <dgm:prSet presAssocID="{D8580BFD-8504-463B-B718-A8095FAE4579}" presName="sibTrans" presStyleCnt="0"/>
      <dgm:spPr/>
    </dgm:pt>
    <dgm:pt modelId="{C9EDFEB2-2225-498A-AFA3-E97B53F4E1AA}" type="pres">
      <dgm:prSet presAssocID="{77DD0D65-ECE9-46B0-A043-6FDBC4A11696}" presName="node" presStyleLbl="alignAccFollowNode1" presStyleIdx="5" presStyleCnt="12">
        <dgm:presLayoutVars>
          <dgm:bulletEnabled val="1"/>
        </dgm:presLayoutVars>
      </dgm:prSet>
      <dgm:spPr/>
    </dgm:pt>
    <dgm:pt modelId="{E2578C2B-3B28-4AD3-9468-5B331FB6FBBC}" type="pres">
      <dgm:prSet presAssocID="{A6656B00-885F-4BAB-8B1C-E1735C1DDCA3}" presName="vSp" presStyleCnt="0"/>
      <dgm:spPr/>
    </dgm:pt>
    <dgm:pt modelId="{21FB662B-5D92-49B9-9ACB-C25AE1CAF12C}" type="pres">
      <dgm:prSet presAssocID="{728DB287-232D-47D0-8111-BCBD4F2E4A6B}" presName="horFlow" presStyleCnt="0"/>
      <dgm:spPr/>
    </dgm:pt>
    <dgm:pt modelId="{EBAD903C-9945-4F1B-94EA-2DD810509918}" type="pres">
      <dgm:prSet presAssocID="{728DB287-232D-47D0-8111-BCBD4F2E4A6B}" presName="bigChev" presStyleLbl="node1" presStyleIdx="2" presStyleCnt="4"/>
      <dgm:spPr/>
    </dgm:pt>
    <dgm:pt modelId="{3A419A2A-5C11-4E46-97F3-6BF0228CE516}" type="pres">
      <dgm:prSet presAssocID="{9711CA2D-EE11-4E02-BC7A-443F29D970E9}" presName="parTrans" presStyleCnt="0"/>
      <dgm:spPr/>
    </dgm:pt>
    <dgm:pt modelId="{6D3E18D3-1AD6-40B5-BC18-4667DBA36CEB}" type="pres">
      <dgm:prSet presAssocID="{27227C14-79C9-475B-AE76-B0B9DC6488A1}" presName="node" presStyleLbl="alignAccFollowNode1" presStyleIdx="6" presStyleCnt="12">
        <dgm:presLayoutVars>
          <dgm:bulletEnabled val="1"/>
        </dgm:presLayoutVars>
      </dgm:prSet>
      <dgm:spPr/>
    </dgm:pt>
    <dgm:pt modelId="{60CDB14F-34EE-4B00-A6DA-F62E977988A0}" type="pres">
      <dgm:prSet presAssocID="{B2A4FDE9-F0B9-49EC-914F-2E7C8164A5A3}" presName="sibTrans" presStyleCnt="0"/>
      <dgm:spPr/>
    </dgm:pt>
    <dgm:pt modelId="{3E36E436-5207-40A5-BE6F-27BE9A11AC5E}" type="pres">
      <dgm:prSet presAssocID="{0A01CC24-8A93-4DE1-A22E-3B04C2859E55}" presName="node" presStyleLbl="alignAccFollowNode1" presStyleIdx="7" presStyleCnt="12">
        <dgm:presLayoutVars>
          <dgm:bulletEnabled val="1"/>
        </dgm:presLayoutVars>
      </dgm:prSet>
      <dgm:spPr/>
    </dgm:pt>
    <dgm:pt modelId="{11E3B9F3-3BDD-47C0-8E07-C558A8748C73}" type="pres">
      <dgm:prSet presAssocID="{0D80BA18-5371-4A37-9364-49D09CAA8F8D}" presName="sibTrans" presStyleCnt="0"/>
      <dgm:spPr/>
    </dgm:pt>
    <dgm:pt modelId="{5EE287B1-9C25-4517-BFA8-453F44E631E6}" type="pres">
      <dgm:prSet presAssocID="{4F29B95B-46BD-4B4B-B2DA-D54D2193C17B}" presName="node" presStyleLbl="alignAccFollowNode1" presStyleIdx="8" presStyleCnt="12">
        <dgm:presLayoutVars>
          <dgm:bulletEnabled val="1"/>
        </dgm:presLayoutVars>
      </dgm:prSet>
      <dgm:spPr/>
    </dgm:pt>
    <dgm:pt modelId="{BD7AB7AC-37C8-4E9B-9DF5-7B5059E5F185}" type="pres">
      <dgm:prSet presAssocID="{728DB287-232D-47D0-8111-BCBD4F2E4A6B}" presName="vSp" presStyleCnt="0"/>
      <dgm:spPr/>
    </dgm:pt>
    <dgm:pt modelId="{A4FE0A58-10B0-441E-8C43-5EA08C08273B}" type="pres">
      <dgm:prSet presAssocID="{6176B51D-8DA7-4BAB-934F-945406C4451D}" presName="horFlow" presStyleCnt="0"/>
      <dgm:spPr/>
    </dgm:pt>
    <dgm:pt modelId="{02E4BB49-FF75-40BF-ABCC-C586EAD1CA80}" type="pres">
      <dgm:prSet presAssocID="{6176B51D-8DA7-4BAB-934F-945406C4451D}" presName="bigChev" presStyleLbl="node1" presStyleIdx="3" presStyleCnt="4"/>
      <dgm:spPr/>
    </dgm:pt>
    <dgm:pt modelId="{4144D9D6-7744-47D7-9D59-DE10431A771F}" type="pres">
      <dgm:prSet presAssocID="{CA5CAA16-2E03-4930-8103-3A2665D5AF5D}" presName="parTrans" presStyleCnt="0"/>
      <dgm:spPr/>
    </dgm:pt>
    <dgm:pt modelId="{1BED9242-F493-4239-BCBB-6C36B9B24932}" type="pres">
      <dgm:prSet presAssocID="{EC22D21F-0F2D-4EE2-A2CA-E04FA2747535}" presName="node" presStyleLbl="alignAccFollowNode1" presStyleIdx="9" presStyleCnt="12">
        <dgm:presLayoutVars>
          <dgm:bulletEnabled val="1"/>
        </dgm:presLayoutVars>
      </dgm:prSet>
      <dgm:spPr/>
    </dgm:pt>
    <dgm:pt modelId="{2BB620D8-2C3F-487D-96AE-149B7BB51EA5}" type="pres">
      <dgm:prSet presAssocID="{A910661A-A6C3-4D1D-AF33-256731480554}" presName="sibTrans" presStyleCnt="0"/>
      <dgm:spPr/>
    </dgm:pt>
    <dgm:pt modelId="{B9FBAE88-0DBA-429B-88DA-56F112DD8BE4}" type="pres">
      <dgm:prSet presAssocID="{B58DFE65-8C4C-4CF5-B967-7067E7B42457}" presName="node" presStyleLbl="alignAccFollowNode1" presStyleIdx="10" presStyleCnt="12">
        <dgm:presLayoutVars>
          <dgm:bulletEnabled val="1"/>
        </dgm:presLayoutVars>
      </dgm:prSet>
      <dgm:spPr/>
    </dgm:pt>
    <dgm:pt modelId="{CF828C40-5B21-4FEA-8BEE-0FE7F89E7146}" type="pres">
      <dgm:prSet presAssocID="{8C4AFD92-8CD5-4AC3-9546-0ECF122736EE}" presName="sibTrans" presStyleCnt="0"/>
      <dgm:spPr/>
    </dgm:pt>
    <dgm:pt modelId="{B66CAC32-122C-4AFE-B0D3-164BC770BE44}" type="pres">
      <dgm:prSet presAssocID="{9D2E5563-DEFF-4850-8445-F0C8BE3BB097}" presName="node" presStyleLbl="alignAccFollowNode1" presStyleIdx="11" presStyleCnt="12">
        <dgm:presLayoutVars>
          <dgm:bulletEnabled val="1"/>
        </dgm:presLayoutVars>
      </dgm:prSet>
      <dgm:spPr/>
    </dgm:pt>
  </dgm:ptLst>
  <dgm:cxnLst>
    <dgm:cxn modelId="{A25E860C-362A-4525-9C92-791F36B59CEC}" srcId="{A6656B00-885F-4BAB-8B1C-E1735C1DDCA3}" destId="{77DD0D65-ECE9-46B0-A043-6FDBC4A11696}" srcOrd="2" destOrd="0" parTransId="{EAB86787-E34B-4A75-8694-B317BE46329A}" sibTransId="{8A749952-3D4B-4306-AFC3-66FBF1DD655C}"/>
    <dgm:cxn modelId="{4700900C-0778-4385-93AD-0572ECC6B1FC}" srcId="{6176B51D-8DA7-4BAB-934F-945406C4451D}" destId="{B58DFE65-8C4C-4CF5-B967-7067E7B42457}" srcOrd="1" destOrd="0" parTransId="{D7BA13C4-23E7-49CD-85B7-DFBBD2158F77}" sibTransId="{8C4AFD92-8CD5-4AC3-9546-0ECF122736EE}"/>
    <dgm:cxn modelId="{2DA15411-93CD-4EFF-80B6-600E28EADE6F}" type="presOf" srcId="{4F29B95B-46BD-4B4B-B2DA-D54D2193C17B}" destId="{5EE287B1-9C25-4517-BFA8-453F44E631E6}" srcOrd="0" destOrd="0" presId="urn:microsoft.com/office/officeart/2005/8/layout/lProcess3"/>
    <dgm:cxn modelId="{B8A23614-9AC0-422E-8182-EA4B397B7FD1}" srcId="{A6656B00-885F-4BAB-8B1C-E1735C1DDCA3}" destId="{9B80F286-AECA-4E37-B9E0-403BD6FCE21D}" srcOrd="1" destOrd="0" parTransId="{9EE8E3FF-7479-49EB-9523-2E42F5ADE53D}" sibTransId="{D8580BFD-8504-463B-B718-A8095FAE4579}"/>
    <dgm:cxn modelId="{0EAB9F14-D01E-4DDF-9933-DE3D38B32D95}" type="presOf" srcId="{728DB287-232D-47D0-8111-BCBD4F2E4A6B}" destId="{EBAD903C-9945-4F1B-94EA-2DD810509918}" srcOrd="0" destOrd="0" presId="urn:microsoft.com/office/officeart/2005/8/layout/lProcess3"/>
    <dgm:cxn modelId="{5048601C-7619-4673-A6F7-335DCED59844}" srcId="{3770C477-7413-4808-8CCB-EDFE5CA42255}" destId="{6176B51D-8DA7-4BAB-934F-945406C4451D}" srcOrd="3" destOrd="0" parTransId="{0EDCB95D-3F40-4EBA-84AF-34D24306B157}" sibTransId="{E293BFA1-2252-4E51-A7B1-FE57D244F1C0}"/>
    <dgm:cxn modelId="{3D913620-3B71-45CD-A997-7AB68019962C}" srcId="{728DB287-232D-47D0-8111-BCBD4F2E4A6B}" destId="{27227C14-79C9-475B-AE76-B0B9DC6488A1}" srcOrd="0" destOrd="0" parTransId="{9711CA2D-EE11-4E02-BC7A-443F29D970E9}" sibTransId="{B2A4FDE9-F0B9-49EC-914F-2E7C8164A5A3}"/>
    <dgm:cxn modelId="{45353124-4DB4-4713-AB50-0201338DBCFB}" type="presOf" srcId="{9D2E5563-DEFF-4850-8445-F0C8BE3BB097}" destId="{B66CAC32-122C-4AFE-B0D3-164BC770BE44}" srcOrd="0" destOrd="0" presId="urn:microsoft.com/office/officeart/2005/8/layout/lProcess3"/>
    <dgm:cxn modelId="{D79AC028-8EC8-4D7E-9527-865E5BCBDF72}" type="presOf" srcId="{99DA8A70-1F2B-43D0-BE28-49BB32E3FE22}" destId="{338802EE-3168-4126-8EB4-7734CEC77181}" srcOrd="0" destOrd="0" presId="urn:microsoft.com/office/officeart/2005/8/layout/lProcess3"/>
    <dgm:cxn modelId="{2E0EB42C-EBDA-4244-99AF-515F3777DA3E}" srcId="{D73E9701-5E7A-430B-9BEE-4CD952E27986}" destId="{805C92F8-D7BD-4D6F-9DD8-F402D6189D5F}" srcOrd="2" destOrd="0" parTransId="{2B55C454-D50F-426F-9E19-284CB21F9853}" sibTransId="{5B55EA97-FE4E-4CD8-B25A-F8C472052FDF}"/>
    <dgm:cxn modelId="{9A790530-F51E-499F-8EC7-2B437A23FF27}" type="presOf" srcId="{805C92F8-D7BD-4D6F-9DD8-F402D6189D5F}" destId="{6932B9FF-EFFD-4034-87F8-FC8058496783}" srcOrd="0" destOrd="0" presId="urn:microsoft.com/office/officeart/2005/8/layout/lProcess3"/>
    <dgm:cxn modelId="{066C1534-2438-4CE1-A4FC-E4C3A192CE4B}" type="presOf" srcId="{3EB36AE0-9EC9-4F5E-808B-7F644A4C52E2}" destId="{A1556E65-E316-4008-82EB-106E9F963488}" srcOrd="0" destOrd="0" presId="urn:microsoft.com/office/officeart/2005/8/layout/lProcess3"/>
    <dgm:cxn modelId="{2B2FED64-66AC-48C3-BDB0-BCED7CB95E1E}" type="presOf" srcId="{1F5B55E9-F09D-4A27-8963-79D5B6906D27}" destId="{6DA839E5-B123-4BB2-B9D1-2A32B00D066D}" srcOrd="0" destOrd="0" presId="urn:microsoft.com/office/officeart/2005/8/layout/lProcess3"/>
    <dgm:cxn modelId="{29662066-C8EA-48A7-B588-B50467CFE79C}" srcId="{3770C477-7413-4808-8CCB-EDFE5CA42255}" destId="{D73E9701-5E7A-430B-9BEE-4CD952E27986}" srcOrd="0" destOrd="0" parTransId="{4FBAFAB1-92AC-4723-AF3A-A9921BEA8E4B}" sibTransId="{74A1C505-F98B-4E8F-95AF-BA3E429FA971}"/>
    <dgm:cxn modelId="{C4C8814E-2813-4385-9B1F-7CD08FD91639}" srcId="{6176B51D-8DA7-4BAB-934F-945406C4451D}" destId="{9D2E5563-DEFF-4850-8445-F0C8BE3BB097}" srcOrd="2" destOrd="0" parTransId="{2DE720D9-F210-4896-9B61-065DC49BC39E}" sibTransId="{FE36E351-A9AF-4964-B77D-825F3E083463}"/>
    <dgm:cxn modelId="{1A7A7E72-8520-4FEB-9500-D7A36C41864F}" srcId="{D73E9701-5E7A-430B-9BEE-4CD952E27986}" destId="{99DA8A70-1F2B-43D0-BE28-49BB32E3FE22}" srcOrd="0" destOrd="0" parTransId="{83AF4246-62C5-49C6-AADB-5EA955FC9C94}" sibTransId="{471640D1-9C73-4EFB-9E2F-31BC3841A066}"/>
    <dgm:cxn modelId="{41A67A7B-9A3F-48FC-B88B-0C83414BDC9D}" type="presOf" srcId="{EC22D21F-0F2D-4EE2-A2CA-E04FA2747535}" destId="{1BED9242-F493-4239-BCBB-6C36B9B24932}" srcOrd="0" destOrd="0" presId="urn:microsoft.com/office/officeart/2005/8/layout/lProcess3"/>
    <dgm:cxn modelId="{BB95407C-6C75-436F-87A1-842070F07741}" type="presOf" srcId="{27227C14-79C9-475B-AE76-B0B9DC6488A1}" destId="{6D3E18D3-1AD6-40B5-BC18-4667DBA36CEB}" srcOrd="0" destOrd="0" presId="urn:microsoft.com/office/officeart/2005/8/layout/lProcess3"/>
    <dgm:cxn modelId="{0D4E707C-58EE-4F29-8272-C89E3D0A2ECA}" srcId="{728DB287-232D-47D0-8111-BCBD4F2E4A6B}" destId="{0A01CC24-8A93-4DE1-A22E-3B04C2859E55}" srcOrd="1" destOrd="0" parTransId="{0603731C-7296-4AFD-B8EB-2B4A3EBC7801}" sibTransId="{0D80BA18-5371-4A37-9364-49D09CAA8F8D}"/>
    <dgm:cxn modelId="{C3AEB185-0732-4107-B66B-B18D0FCCAFE5}" type="presOf" srcId="{3770C477-7413-4808-8CCB-EDFE5CA42255}" destId="{2744186C-DEEB-4CA4-8A5F-D0B2723DBFA6}" srcOrd="0" destOrd="0" presId="urn:microsoft.com/office/officeart/2005/8/layout/lProcess3"/>
    <dgm:cxn modelId="{DA0F6789-CCF1-4B55-9BCE-D708F43490E8}" type="presOf" srcId="{77DD0D65-ECE9-46B0-A043-6FDBC4A11696}" destId="{C9EDFEB2-2225-498A-AFA3-E97B53F4E1AA}" srcOrd="0" destOrd="0" presId="urn:microsoft.com/office/officeart/2005/8/layout/lProcess3"/>
    <dgm:cxn modelId="{F74FF48A-C464-4648-B7FC-D4B7685F7DC9}" type="presOf" srcId="{0A01CC24-8A93-4DE1-A22E-3B04C2859E55}" destId="{3E36E436-5207-40A5-BE6F-27BE9A11AC5E}" srcOrd="0" destOrd="0" presId="urn:microsoft.com/office/officeart/2005/8/layout/lProcess3"/>
    <dgm:cxn modelId="{D2D53B92-7E75-4B69-8C88-3B49782781AB}" type="presOf" srcId="{9B80F286-AECA-4E37-B9E0-403BD6FCE21D}" destId="{17C990AE-F4B2-4D33-B0DC-9509A56D7F66}" srcOrd="0" destOrd="0" presId="urn:microsoft.com/office/officeart/2005/8/layout/lProcess3"/>
    <dgm:cxn modelId="{C211F394-7E1F-4353-B220-B90A57F8FE0A}" srcId="{A6656B00-885F-4BAB-8B1C-E1735C1DDCA3}" destId="{1F5B55E9-F09D-4A27-8963-79D5B6906D27}" srcOrd="0" destOrd="0" parTransId="{BAC48814-F19D-4BD3-8C96-4A80BB9EDB3B}" sibTransId="{3D15034C-5E4F-41EC-B33E-37D0BC01FA87}"/>
    <dgm:cxn modelId="{9B3FFC97-E8DB-48D9-87A2-3A0D994AB726}" srcId="{3770C477-7413-4808-8CCB-EDFE5CA42255}" destId="{728DB287-232D-47D0-8111-BCBD4F2E4A6B}" srcOrd="2" destOrd="0" parTransId="{A5FBAF1A-3860-424D-A251-D2808BF4EC13}" sibTransId="{B5DD8D7F-E0F2-435E-8F74-7AB850BC71A2}"/>
    <dgm:cxn modelId="{3F6B5F9F-AE8B-4587-97B5-27BEE6E41AF1}" srcId="{3770C477-7413-4808-8CCB-EDFE5CA42255}" destId="{A6656B00-885F-4BAB-8B1C-E1735C1DDCA3}" srcOrd="1" destOrd="0" parTransId="{51FC91D7-6C17-4DD6-B7ED-98B772F487FB}" sibTransId="{4AF50840-2193-4095-BDDF-6A7C006813DC}"/>
    <dgm:cxn modelId="{15F6FCA1-C209-4218-A454-7C261870D2B9}" type="presOf" srcId="{A6656B00-885F-4BAB-8B1C-E1735C1DDCA3}" destId="{D18DB7FE-C57A-4B59-86A7-1C4DF4853998}" srcOrd="0" destOrd="0" presId="urn:microsoft.com/office/officeart/2005/8/layout/lProcess3"/>
    <dgm:cxn modelId="{F9BD81A8-2069-4E93-A4AD-26270EAAE284}" srcId="{D73E9701-5E7A-430B-9BEE-4CD952E27986}" destId="{3EB36AE0-9EC9-4F5E-808B-7F644A4C52E2}" srcOrd="1" destOrd="0" parTransId="{54CCC952-D638-4E2E-A35D-299CD75FEB8D}" sibTransId="{D8982876-A430-483D-A761-CF971505A7EF}"/>
    <dgm:cxn modelId="{2B3724C2-EA99-4DA5-A327-A7D731594507}" type="presOf" srcId="{6176B51D-8DA7-4BAB-934F-945406C4451D}" destId="{02E4BB49-FF75-40BF-ABCC-C586EAD1CA80}" srcOrd="0" destOrd="0" presId="urn:microsoft.com/office/officeart/2005/8/layout/lProcess3"/>
    <dgm:cxn modelId="{A7335FD9-1F4E-4ADC-94DA-50533C27FD49}" srcId="{728DB287-232D-47D0-8111-BCBD4F2E4A6B}" destId="{4F29B95B-46BD-4B4B-B2DA-D54D2193C17B}" srcOrd="2" destOrd="0" parTransId="{8BE5096A-6D57-4837-B791-0556A2EE57EE}" sibTransId="{49B0AA1A-BA3C-49E5-AAB1-4EF1B3E6E16A}"/>
    <dgm:cxn modelId="{F44F36DB-758E-4553-B559-111A4E6D742D}" srcId="{6176B51D-8DA7-4BAB-934F-945406C4451D}" destId="{EC22D21F-0F2D-4EE2-A2CA-E04FA2747535}" srcOrd="0" destOrd="0" parTransId="{CA5CAA16-2E03-4930-8103-3A2665D5AF5D}" sibTransId="{A910661A-A6C3-4D1D-AF33-256731480554}"/>
    <dgm:cxn modelId="{434032E9-1C17-4D72-9B38-5CD764DB2483}" type="presOf" srcId="{B58DFE65-8C4C-4CF5-B967-7067E7B42457}" destId="{B9FBAE88-0DBA-429B-88DA-56F112DD8BE4}" srcOrd="0" destOrd="0" presId="urn:microsoft.com/office/officeart/2005/8/layout/lProcess3"/>
    <dgm:cxn modelId="{CC7D64F9-C9C2-4DC9-8612-AAB538988262}" type="presOf" srcId="{D73E9701-5E7A-430B-9BEE-4CD952E27986}" destId="{9587505E-F2BD-413D-80B0-E6CD860BE22A}" srcOrd="0" destOrd="0" presId="urn:microsoft.com/office/officeart/2005/8/layout/lProcess3"/>
    <dgm:cxn modelId="{9399446A-2087-41CF-918B-A8C2D1D21348}" type="presParOf" srcId="{2744186C-DEEB-4CA4-8A5F-D0B2723DBFA6}" destId="{2D5C63AB-7727-46AB-91B1-51F5B9BACFA8}" srcOrd="0" destOrd="0" presId="urn:microsoft.com/office/officeart/2005/8/layout/lProcess3"/>
    <dgm:cxn modelId="{38D96A3D-041F-4286-B6CC-E2001411843E}" type="presParOf" srcId="{2D5C63AB-7727-46AB-91B1-51F5B9BACFA8}" destId="{9587505E-F2BD-413D-80B0-E6CD860BE22A}" srcOrd="0" destOrd="0" presId="urn:microsoft.com/office/officeart/2005/8/layout/lProcess3"/>
    <dgm:cxn modelId="{FEF261B9-C061-489C-9805-B5B336071DC1}" type="presParOf" srcId="{2D5C63AB-7727-46AB-91B1-51F5B9BACFA8}" destId="{A3552D67-A6AA-4AB6-AE6B-6F676B859E79}" srcOrd="1" destOrd="0" presId="urn:microsoft.com/office/officeart/2005/8/layout/lProcess3"/>
    <dgm:cxn modelId="{B6CB492F-516C-4DC8-AC47-CA6F04AFE886}" type="presParOf" srcId="{2D5C63AB-7727-46AB-91B1-51F5B9BACFA8}" destId="{338802EE-3168-4126-8EB4-7734CEC77181}" srcOrd="2" destOrd="0" presId="urn:microsoft.com/office/officeart/2005/8/layout/lProcess3"/>
    <dgm:cxn modelId="{D87B069D-C007-40F2-A01D-23D25BDC2729}" type="presParOf" srcId="{2D5C63AB-7727-46AB-91B1-51F5B9BACFA8}" destId="{4E0E09B9-60AB-45F4-98D3-0C5E555283E9}" srcOrd="3" destOrd="0" presId="urn:microsoft.com/office/officeart/2005/8/layout/lProcess3"/>
    <dgm:cxn modelId="{8701B9E6-8BAD-4949-8493-B8AB6BF26B10}" type="presParOf" srcId="{2D5C63AB-7727-46AB-91B1-51F5B9BACFA8}" destId="{A1556E65-E316-4008-82EB-106E9F963488}" srcOrd="4" destOrd="0" presId="urn:microsoft.com/office/officeart/2005/8/layout/lProcess3"/>
    <dgm:cxn modelId="{F2722EFE-2EBE-41D8-B8EE-F707DF328601}" type="presParOf" srcId="{2D5C63AB-7727-46AB-91B1-51F5B9BACFA8}" destId="{99FD03C4-8B37-4C2F-B277-D669F6E2307F}" srcOrd="5" destOrd="0" presId="urn:microsoft.com/office/officeart/2005/8/layout/lProcess3"/>
    <dgm:cxn modelId="{562DA765-2224-4E87-B1D5-56D52844D0D9}" type="presParOf" srcId="{2D5C63AB-7727-46AB-91B1-51F5B9BACFA8}" destId="{6932B9FF-EFFD-4034-87F8-FC8058496783}" srcOrd="6" destOrd="0" presId="urn:microsoft.com/office/officeart/2005/8/layout/lProcess3"/>
    <dgm:cxn modelId="{0C754381-BA51-4084-A57F-1884D097E8EF}" type="presParOf" srcId="{2744186C-DEEB-4CA4-8A5F-D0B2723DBFA6}" destId="{65C6075A-6757-48C2-A4A0-18061BB4BB84}" srcOrd="1" destOrd="0" presId="urn:microsoft.com/office/officeart/2005/8/layout/lProcess3"/>
    <dgm:cxn modelId="{C863F548-5D5A-482B-B1C2-A4E7F38BE131}" type="presParOf" srcId="{2744186C-DEEB-4CA4-8A5F-D0B2723DBFA6}" destId="{F5469BDE-6B36-4E9F-AC63-FA6D70F80B19}" srcOrd="2" destOrd="0" presId="urn:microsoft.com/office/officeart/2005/8/layout/lProcess3"/>
    <dgm:cxn modelId="{CEC66663-AEA6-43E7-8C41-7A383FF2023C}" type="presParOf" srcId="{F5469BDE-6B36-4E9F-AC63-FA6D70F80B19}" destId="{D18DB7FE-C57A-4B59-86A7-1C4DF4853998}" srcOrd="0" destOrd="0" presId="urn:microsoft.com/office/officeart/2005/8/layout/lProcess3"/>
    <dgm:cxn modelId="{B537F8FF-BE38-4837-BBB8-BCB72B3612F4}" type="presParOf" srcId="{F5469BDE-6B36-4E9F-AC63-FA6D70F80B19}" destId="{7B505300-3771-461A-878E-312FCF592416}" srcOrd="1" destOrd="0" presId="urn:microsoft.com/office/officeart/2005/8/layout/lProcess3"/>
    <dgm:cxn modelId="{DA2BC1F3-D0D4-40F2-BA09-B07BEC28C089}" type="presParOf" srcId="{F5469BDE-6B36-4E9F-AC63-FA6D70F80B19}" destId="{6DA839E5-B123-4BB2-B9D1-2A32B00D066D}" srcOrd="2" destOrd="0" presId="urn:microsoft.com/office/officeart/2005/8/layout/lProcess3"/>
    <dgm:cxn modelId="{43687B01-2913-4B58-9DDB-D73D42FB98EE}" type="presParOf" srcId="{F5469BDE-6B36-4E9F-AC63-FA6D70F80B19}" destId="{91C820D9-A193-4F0D-8E79-D9FE3EFA2534}" srcOrd="3" destOrd="0" presId="urn:microsoft.com/office/officeart/2005/8/layout/lProcess3"/>
    <dgm:cxn modelId="{A30B7E93-E17C-4E3B-A923-300AC10C95DC}" type="presParOf" srcId="{F5469BDE-6B36-4E9F-AC63-FA6D70F80B19}" destId="{17C990AE-F4B2-4D33-B0DC-9509A56D7F66}" srcOrd="4" destOrd="0" presId="urn:microsoft.com/office/officeart/2005/8/layout/lProcess3"/>
    <dgm:cxn modelId="{C1964C2D-763F-42C2-9B13-ED710726C312}" type="presParOf" srcId="{F5469BDE-6B36-4E9F-AC63-FA6D70F80B19}" destId="{CB6D6BC7-8A6F-4CF6-B917-181A90F56B34}" srcOrd="5" destOrd="0" presId="urn:microsoft.com/office/officeart/2005/8/layout/lProcess3"/>
    <dgm:cxn modelId="{77D5DB1B-657D-4127-974A-AEE9F17EF21E}" type="presParOf" srcId="{F5469BDE-6B36-4E9F-AC63-FA6D70F80B19}" destId="{C9EDFEB2-2225-498A-AFA3-E97B53F4E1AA}" srcOrd="6" destOrd="0" presId="urn:microsoft.com/office/officeart/2005/8/layout/lProcess3"/>
    <dgm:cxn modelId="{E6CE65D5-5CDB-4E3A-AD24-A1B110AAA403}" type="presParOf" srcId="{2744186C-DEEB-4CA4-8A5F-D0B2723DBFA6}" destId="{E2578C2B-3B28-4AD3-9468-5B331FB6FBBC}" srcOrd="3" destOrd="0" presId="urn:microsoft.com/office/officeart/2005/8/layout/lProcess3"/>
    <dgm:cxn modelId="{5E627AFE-38CA-4905-9629-7841B647914D}" type="presParOf" srcId="{2744186C-DEEB-4CA4-8A5F-D0B2723DBFA6}" destId="{21FB662B-5D92-49B9-9ACB-C25AE1CAF12C}" srcOrd="4" destOrd="0" presId="urn:microsoft.com/office/officeart/2005/8/layout/lProcess3"/>
    <dgm:cxn modelId="{F44F3317-4E39-4618-85A9-1F9123B8E9AD}" type="presParOf" srcId="{21FB662B-5D92-49B9-9ACB-C25AE1CAF12C}" destId="{EBAD903C-9945-4F1B-94EA-2DD810509918}" srcOrd="0" destOrd="0" presId="urn:microsoft.com/office/officeart/2005/8/layout/lProcess3"/>
    <dgm:cxn modelId="{BB05570B-334A-46D0-929B-A4AF0088AC19}" type="presParOf" srcId="{21FB662B-5D92-49B9-9ACB-C25AE1CAF12C}" destId="{3A419A2A-5C11-4E46-97F3-6BF0228CE516}" srcOrd="1" destOrd="0" presId="urn:microsoft.com/office/officeart/2005/8/layout/lProcess3"/>
    <dgm:cxn modelId="{36AE9D5D-1F39-4E7D-B04C-637415BCEB66}" type="presParOf" srcId="{21FB662B-5D92-49B9-9ACB-C25AE1CAF12C}" destId="{6D3E18D3-1AD6-40B5-BC18-4667DBA36CEB}" srcOrd="2" destOrd="0" presId="urn:microsoft.com/office/officeart/2005/8/layout/lProcess3"/>
    <dgm:cxn modelId="{48320254-E4FE-4A7F-B584-F84C7CE007EB}" type="presParOf" srcId="{21FB662B-5D92-49B9-9ACB-C25AE1CAF12C}" destId="{60CDB14F-34EE-4B00-A6DA-F62E977988A0}" srcOrd="3" destOrd="0" presId="urn:microsoft.com/office/officeart/2005/8/layout/lProcess3"/>
    <dgm:cxn modelId="{260B0445-9C81-4A71-A598-36982318251A}" type="presParOf" srcId="{21FB662B-5D92-49B9-9ACB-C25AE1CAF12C}" destId="{3E36E436-5207-40A5-BE6F-27BE9A11AC5E}" srcOrd="4" destOrd="0" presId="urn:microsoft.com/office/officeart/2005/8/layout/lProcess3"/>
    <dgm:cxn modelId="{740D4BF2-B56A-4DE1-9C87-A92D90138207}" type="presParOf" srcId="{21FB662B-5D92-49B9-9ACB-C25AE1CAF12C}" destId="{11E3B9F3-3BDD-47C0-8E07-C558A8748C73}" srcOrd="5" destOrd="0" presId="urn:microsoft.com/office/officeart/2005/8/layout/lProcess3"/>
    <dgm:cxn modelId="{8DC1E9E0-E1F3-4676-BA2B-E1B469565882}" type="presParOf" srcId="{21FB662B-5D92-49B9-9ACB-C25AE1CAF12C}" destId="{5EE287B1-9C25-4517-BFA8-453F44E631E6}" srcOrd="6" destOrd="0" presId="urn:microsoft.com/office/officeart/2005/8/layout/lProcess3"/>
    <dgm:cxn modelId="{04E771A3-6CFD-4589-B5F5-1585ABD4D38B}" type="presParOf" srcId="{2744186C-DEEB-4CA4-8A5F-D0B2723DBFA6}" destId="{BD7AB7AC-37C8-4E9B-9DF5-7B5059E5F185}" srcOrd="5" destOrd="0" presId="urn:microsoft.com/office/officeart/2005/8/layout/lProcess3"/>
    <dgm:cxn modelId="{9AB6AD03-9B96-4960-90A0-C94EE8605EB1}" type="presParOf" srcId="{2744186C-DEEB-4CA4-8A5F-D0B2723DBFA6}" destId="{A4FE0A58-10B0-441E-8C43-5EA08C08273B}" srcOrd="6" destOrd="0" presId="urn:microsoft.com/office/officeart/2005/8/layout/lProcess3"/>
    <dgm:cxn modelId="{E79D7BFD-CE10-48A4-A321-AAEE2F852878}" type="presParOf" srcId="{A4FE0A58-10B0-441E-8C43-5EA08C08273B}" destId="{02E4BB49-FF75-40BF-ABCC-C586EAD1CA80}" srcOrd="0" destOrd="0" presId="urn:microsoft.com/office/officeart/2005/8/layout/lProcess3"/>
    <dgm:cxn modelId="{8CA36709-679F-4B08-A176-F50AA3B0F231}" type="presParOf" srcId="{A4FE0A58-10B0-441E-8C43-5EA08C08273B}" destId="{4144D9D6-7744-47D7-9D59-DE10431A771F}" srcOrd="1" destOrd="0" presId="urn:microsoft.com/office/officeart/2005/8/layout/lProcess3"/>
    <dgm:cxn modelId="{A2016BC6-1152-4E6C-BF58-9F3322C47033}" type="presParOf" srcId="{A4FE0A58-10B0-441E-8C43-5EA08C08273B}" destId="{1BED9242-F493-4239-BCBB-6C36B9B24932}" srcOrd="2" destOrd="0" presId="urn:microsoft.com/office/officeart/2005/8/layout/lProcess3"/>
    <dgm:cxn modelId="{1F59D5E2-F1C3-48AF-8854-4D8D5900046C}" type="presParOf" srcId="{A4FE0A58-10B0-441E-8C43-5EA08C08273B}" destId="{2BB620D8-2C3F-487D-96AE-149B7BB51EA5}" srcOrd="3" destOrd="0" presId="urn:microsoft.com/office/officeart/2005/8/layout/lProcess3"/>
    <dgm:cxn modelId="{D63C2ADE-EFBF-43D1-A360-6020F1F3C6DB}" type="presParOf" srcId="{A4FE0A58-10B0-441E-8C43-5EA08C08273B}" destId="{B9FBAE88-0DBA-429B-88DA-56F112DD8BE4}" srcOrd="4" destOrd="0" presId="urn:microsoft.com/office/officeart/2005/8/layout/lProcess3"/>
    <dgm:cxn modelId="{EBC15B30-B812-48FB-945E-BB6334CB9AE3}" type="presParOf" srcId="{A4FE0A58-10B0-441E-8C43-5EA08C08273B}" destId="{CF828C40-5B21-4FEA-8BEE-0FE7F89E7146}" srcOrd="5" destOrd="0" presId="urn:microsoft.com/office/officeart/2005/8/layout/lProcess3"/>
    <dgm:cxn modelId="{6BC0DF4A-CA06-48B6-ABE9-9E19FA03F6A8}" type="presParOf" srcId="{A4FE0A58-10B0-441E-8C43-5EA08C08273B}" destId="{B66CAC32-122C-4AFE-B0D3-164BC770BE44}" srcOrd="6"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9DBD8E-1951-47E9-AF29-9FEE6AD69064}"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54DBE3A4-F82A-4A0D-8E13-55302AEFF382}">
      <dgm:prSet phldrT="[Text]" phldr="0"/>
      <dgm:spPr/>
      <dgm:t>
        <a:bodyPr/>
        <a:lstStyle/>
        <a:p>
          <a:pPr rtl="0"/>
          <a:r>
            <a:rPr lang="en-GB" dirty="0">
              <a:latin typeface="Aptos Display" panose="020F0302020204030204"/>
            </a:rPr>
            <a:t>Political Factors</a:t>
          </a:r>
          <a:endParaRPr lang="en-GB" dirty="0"/>
        </a:p>
      </dgm:t>
    </dgm:pt>
    <dgm:pt modelId="{34AC2FCB-64C3-4FFC-87E5-332C9758F538}" type="parTrans" cxnId="{B8C52211-B6B8-4762-A333-8875B2BA4F59}">
      <dgm:prSet/>
      <dgm:spPr/>
      <dgm:t>
        <a:bodyPr/>
        <a:lstStyle/>
        <a:p>
          <a:endParaRPr lang="en-GB"/>
        </a:p>
      </dgm:t>
    </dgm:pt>
    <dgm:pt modelId="{A883A349-D499-4FE3-B394-FE693DA2C984}" type="sibTrans" cxnId="{B8C52211-B6B8-4762-A333-8875B2BA4F59}">
      <dgm:prSet/>
      <dgm:spPr/>
      <dgm:t>
        <a:bodyPr/>
        <a:lstStyle/>
        <a:p>
          <a:endParaRPr lang="en-GB"/>
        </a:p>
      </dgm:t>
    </dgm:pt>
    <dgm:pt modelId="{EE8586B1-ED74-4F43-8612-981B7EF5BBF1}">
      <dgm:prSet phldrT="[Text]" phldr="0"/>
      <dgm:spPr/>
      <dgm:t>
        <a:bodyPr/>
        <a:lstStyle/>
        <a:p>
          <a:pPr rtl="0"/>
          <a:r>
            <a:rPr lang="en-GB" dirty="0">
              <a:latin typeface="Aptos Display" panose="020F0302020204030204"/>
            </a:rPr>
            <a:t>Government </a:t>
          </a:r>
          <a:r>
            <a:rPr lang="en-GB">
              <a:latin typeface="Aptos Display" panose="020F0302020204030204"/>
            </a:rPr>
            <a:t>policies</a:t>
          </a:r>
          <a:endParaRPr lang="en-GB" dirty="0"/>
        </a:p>
      </dgm:t>
    </dgm:pt>
    <dgm:pt modelId="{8E0B0ABE-EE99-473A-B3F1-0C10BEE994DC}" type="parTrans" cxnId="{E75A214F-4168-41C7-B2B6-28AE1CBF8911}">
      <dgm:prSet/>
      <dgm:spPr/>
      <dgm:t>
        <a:bodyPr/>
        <a:lstStyle/>
        <a:p>
          <a:endParaRPr lang="en-GB"/>
        </a:p>
      </dgm:t>
    </dgm:pt>
    <dgm:pt modelId="{C6B0B732-BBEB-4A9E-BDA1-1C43EC91D741}" type="sibTrans" cxnId="{E75A214F-4168-41C7-B2B6-28AE1CBF8911}">
      <dgm:prSet/>
      <dgm:spPr/>
      <dgm:t>
        <a:bodyPr/>
        <a:lstStyle/>
        <a:p>
          <a:endParaRPr lang="en-GB"/>
        </a:p>
      </dgm:t>
    </dgm:pt>
    <dgm:pt modelId="{F22BB5A6-C3A6-47C3-B702-AA81F40E598E}">
      <dgm:prSet phldrT="[Text]" phldr="0"/>
      <dgm:spPr/>
      <dgm:t>
        <a:bodyPr/>
        <a:lstStyle/>
        <a:p>
          <a:pPr rtl="0"/>
          <a:r>
            <a:rPr lang="en-GB" dirty="0">
              <a:latin typeface="Aptos Display" panose="020F0302020204030204"/>
            </a:rPr>
            <a:t>Food hygiene regulations</a:t>
          </a:r>
          <a:endParaRPr lang="en-GB" dirty="0"/>
        </a:p>
      </dgm:t>
    </dgm:pt>
    <dgm:pt modelId="{95AD7C31-C1FA-4290-8FA5-B5BB74B98FCC}" type="parTrans" cxnId="{940E47B0-AE69-4561-9E38-77E84ECB105F}">
      <dgm:prSet/>
      <dgm:spPr/>
      <dgm:t>
        <a:bodyPr/>
        <a:lstStyle/>
        <a:p>
          <a:endParaRPr lang="en-GB"/>
        </a:p>
      </dgm:t>
    </dgm:pt>
    <dgm:pt modelId="{36733349-2234-4776-8D7F-561B2433905B}" type="sibTrans" cxnId="{940E47B0-AE69-4561-9E38-77E84ECB105F}">
      <dgm:prSet/>
      <dgm:spPr/>
      <dgm:t>
        <a:bodyPr/>
        <a:lstStyle/>
        <a:p>
          <a:endParaRPr lang="en-GB"/>
        </a:p>
      </dgm:t>
    </dgm:pt>
    <dgm:pt modelId="{4C3DE70B-6C5E-4446-9019-2F05CBCD53B1}">
      <dgm:prSet phldrT="[Text]" phldr="0"/>
      <dgm:spPr/>
      <dgm:t>
        <a:bodyPr/>
        <a:lstStyle/>
        <a:p>
          <a:pPr rtl="0"/>
          <a:r>
            <a:rPr lang="en-GB" dirty="0">
              <a:latin typeface="Aptos Display" panose="020F0302020204030204"/>
            </a:rPr>
            <a:t>Employment legislation</a:t>
          </a:r>
          <a:endParaRPr lang="en-GB" dirty="0"/>
        </a:p>
      </dgm:t>
    </dgm:pt>
    <dgm:pt modelId="{7C4250B6-9FCE-4704-A5AD-40B1B5F9E421}" type="parTrans" cxnId="{AFCF9BE2-B21F-4B08-A7A7-45D33419D47B}">
      <dgm:prSet/>
      <dgm:spPr/>
      <dgm:t>
        <a:bodyPr/>
        <a:lstStyle/>
        <a:p>
          <a:endParaRPr lang="en-GB"/>
        </a:p>
      </dgm:t>
    </dgm:pt>
    <dgm:pt modelId="{F19E74CC-AA86-4791-8CE0-664655D82262}" type="sibTrans" cxnId="{AFCF9BE2-B21F-4B08-A7A7-45D33419D47B}">
      <dgm:prSet/>
      <dgm:spPr/>
      <dgm:t>
        <a:bodyPr/>
        <a:lstStyle/>
        <a:p>
          <a:endParaRPr lang="en-GB"/>
        </a:p>
      </dgm:t>
    </dgm:pt>
    <dgm:pt modelId="{F6701ED7-6D73-49CB-A1E9-F1BD22AD0615}">
      <dgm:prSet phldrT="[Text]" phldr="0"/>
      <dgm:spPr/>
      <dgm:t>
        <a:bodyPr/>
        <a:lstStyle/>
        <a:p>
          <a:pPr rtl="0"/>
          <a:r>
            <a:rPr lang="en-GB">
              <a:latin typeface="Aptos Display" panose="020F0302020204030204"/>
            </a:rPr>
            <a:t>Economic Factors</a:t>
          </a:r>
          <a:endParaRPr lang="en-GB"/>
        </a:p>
      </dgm:t>
    </dgm:pt>
    <dgm:pt modelId="{6EA32817-11DE-4130-9414-36D3349B6E6E}" type="parTrans" cxnId="{28030D16-408E-4C98-97A7-5D3A86C7913B}">
      <dgm:prSet/>
      <dgm:spPr/>
      <dgm:t>
        <a:bodyPr/>
        <a:lstStyle/>
        <a:p>
          <a:endParaRPr lang="en-GB"/>
        </a:p>
      </dgm:t>
    </dgm:pt>
    <dgm:pt modelId="{D644924B-04E1-44AB-8C82-6032E3D67059}" type="sibTrans" cxnId="{28030D16-408E-4C98-97A7-5D3A86C7913B}">
      <dgm:prSet/>
      <dgm:spPr/>
      <dgm:t>
        <a:bodyPr/>
        <a:lstStyle/>
        <a:p>
          <a:endParaRPr lang="en-GB"/>
        </a:p>
      </dgm:t>
    </dgm:pt>
    <dgm:pt modelId="{931A1CBB-4DF2-4801-B470-350C0F1DF4DB}">
      <dgm:prSet phldrT="[Text]" phldr="0"/>
      <dgm:spPr/>
      <dgm:t>
        <a:bodyPr/>
        <a:lstStyle/>
        <a:p>
          <a:pPr rtl="0"/>
          <a:r>
            <a:rPr lang="en-GB" dirty="0">
              <a:latin typeface="Aptos Display" panose="020F0302020204030204"/>
            </a:rPr>
            <a:t>Inflation may increase food prices</a:t>
          </a:r>
          <a:endParaRPr lang="en-GB" dirty="0"/>
        </a:p>
      </dgm:t>
    </dgm:pt>
    <dgm:pt modelId="{41DE93A1-0F30-4261-AB0A-ADB18F57154A}" type="parTrans" cxnId="{6371D1E8-E49C-4AE5-8D4F-86122DBFDDE1}">
      <dgm:prSet/>
      <dgm:spPr/>
      <dgm:t>
        <a:bodyPr/>
        <a:lstStyle/>
        <a:p>
          <a:endParaRPr lang="en-GB"/>
        </a:p>
      </dgm:t>
    </dgm:pt>
    <dgm:pt modelId="{252C491C-5A3C-4A9B-B398-048F8EB25174}" type="sibTrans" cxnId="{6371D1E8-E49C-4AE5-8D4F-86122DBFDDE1}">
      <dgm:prSet/>
      <dgm:spPr/>
      <dgm:t>
        <a:bodyPr/>
        <a:lstStyle/>
        <a:p>
          <a:endParaRPr lang="en-GB"/>
        </a:p>
      </dgm:t>
    </dgm:pt>
    <dgm:pt modelId="{D5CBDF40-B3E0-493F-BEE1-B3056C3D79E7}">
      <dgm:prSet phldrT="[Text]" phldr="0"/>
      <dgm:spPr/>
      <dgm:t>
        <a:bodyPr/>
        <a:lstStyle/>
        <a:p>
          <a:pPr rtl="0"/>
          <a:r>
            <a:rPr lang="en-GB" dirty="0">
              <a:latin typeface="Aptos Display" panose="020F0302020204030204"/>
            </a:rPr>
            <a:t>Fuel cost and </a:t>
          </a:r>
          <a:r>
            <a:rPr lang="en-GB">
              <a:latin typeface="Aptos Display" panose="020F0302020204030204"/>
            </a:rPr>
            <a:t>energy</a:t>
          </a:r>
          <a:r>
            <a:rPr lang="en-GB" dirty="0">
              <a:latin typeface="Aptos Display" panose="020F0302020204030204"/>
            </a:rPr>
            <a:t> bills</a:t>
          </a:r>
          <a:endParaRPr lang="en-GB" dirty="0"/>
        </a:p>
      </dgm:t>
    </dgm:pt>
    <dgm:pt modelId="{FB26A217-3B7F-4BD7-8BB0-88CF320AF2C3}" type="parTrans" cxnId="{E3F3104C-851B-412F-A4A3-42C5F91B6CDD}">
      <dgm:prSet/>
      <dgm:spPr/>
      <dgm:t>
        <a:bodyPr/>
        <a:lstStyle/>
        <a:p>
          <a:endParaRPr lang="en-GB"/>
        </a:p>
      </dgm:t>
    </dgm:pt>
    <dgm:pt modelId="{25B1A9E2-1F08-4EC3-9914-A2AD116AFD86}" type="sibTrans" cxnId="{E3F3104C-851B-412F-A4A3-42C5F91B6CDD}">
      <dgm:prSet/>
      <dgm:spPr/>
      <dgm:t>
        <a:bodyPr/>
        <a:lstStyle/>
        <a:p>
          <a:endParaRPr lang="en-GB"/>
        </a:p>
      </dgm:t>
    </dgm:pt>
    <dgm:pt modelId="{315376FD-ECF7-439C-9595-3E7A07B47093}">
      <dgm:prSet phldrT="[Text]" phldr="0"/>
      <dgm:spPr/>
      <dgm:t>
        <a:bodyPr/>
        <a:lstStyle/>
        <a:p>
          <a:pPr rtl="0"/>
          <a:r>
            <a:rPr lang="en-GB" dirty="0">
              <a:latin typeface="Aptos Display" panose="020F0302020204030204"/>
            </a:rPr>
            <a:t>Increase business expenses</a:t>
          </a:r>
          <a:endParaRPr lang="en-GB" dirty="0"/>
        </a:p>
      </dgm:t>
    </dgm:pt>
    <dgm:pt modelId="{CA1F8125-C038-4F1A-990D-B5485CE347A3}" type="parTrans" cxnId="{CE533DD9-4756-47F2-9F23-0A585815F535}">
      <dgm:prSet/>
      <dgm:spPr/>
      <dgm:t>
        <a:bodyPr/>
        <a:lstStyle/>
        <a:p>
          <a:endParaRPr lang="en-GB"/>
        </a:p>
      </dgm:t>
    </dgm:pt>
    <dgm:pt modelId="{80C42AF0-A9FA-411E-BFB4-082796D89E15}" type="sibTrans" cxnId="{CE533DD9-4756-47F2-9F23-0A585815F535}">
      <dgm:prSet/>
      <dgm:spPr/>
      <dgm:t>
        <a:bodyPr/>
        <a:lstStyle/>
        <a:p>
          <a:endParaRPr lang="en-GB"/>
        </a:p>
      </dgm:t>
    </dgm:pt>
    <dgm:pt modelId="{D75A225D-FD58-4C10-8890-25FE5F38E8C3}">
      <dgm:prSet phldrT="[Text]" phldr="0"/>
      <dgm:spPr/>
      <dgm:t>
        <a:bodyPr/>
        <a:lstStyle/>
        <a:p>
          <a:pPr rtl="0"/>
          <a:r>
            <a:rPr lang="en-GB">
              <a:latin typeface="Aptos Display" panose="020F0302020204030204"/>
            </a:rPr>
            <a:t>Social Factors</a:t>
          </a:r>
          <a:endParaRPr lang="en-GB"/>
        </a:p>
      </dgm:t>
    </dgm:pt>
    <dgm:pt modelId="{964F3A9B-59C7-4D1D-BE43-F1713536D92B}" type="parTrans" cxnId="{D21D0C41-9950-4904-B707-AE964782D06F}">
      <dgm:prSet/>
      <dgm:spPr/>
      <dgm:t>
        <a:bodyPr/>
        <a:lstStyle/>
        <a:p>
          <a:endParaRPr lang="en-GB"/>
        </a:p>
      </dgm:t>
    </dgm:pt>
    <dgm:pt modelId="{16DD4585-3811-4C97-BD8E-07960DADA193}" type="sibTrans" cxnId="{D21D0C41-9950-4904-B707-AE964782D06F}">
      <dgm:prSet/>
      <dgm:spPr/>
      <dgm:t>
        <a:bodyPr/>
        <a:lstStyle/>
        <a:p>
          <a:endParaRPr lang="en-GB"/>
        </a:p>
      </dgm:t>
    </dgm:pt>
    <dgm:pt modelId="{34787A56-567C-427C-AD29-97128D2E143B}">
      <dgm:prSet phldrT="[Text]" phldr="0"/>
      <dgm:spPr/>
      <dgm:t>
        <a:bodyPr/>
        <a:lstStyle/>
        <a:p>
          <a:pPr rtl="0"/>
          <a:r>
            <a:rPr lang="en-GB" dirty="0">
              <a:latin typeface="Aptos Display" panose="020F0302020204030204"/>
            </a:rPr>
            <a:t>More people choosing healthy </a:t>
          </a:r>
          <a:r>
            <a:rPr lang="en-GB">
              <a:latin typeface="Aptos Display" panose="020F0302020204030204"/>
            </a:rPr>
            <a:t>lifestyle</a:t>
          </a:r>
          <a:endParaRPr lang="en-GB" dirty="0">
            <a:latin typeface="Aptos Display" panose="020F0302020204030204"/>
          </a:endParaRPr>
        </a:p>
      </dgm:t>
    </dgm:pt>
    <dgm:pt modelId="{4C603030-46CB-4D7F-8DDF-4426A016D755}" type="parTrans" cxnId="{8CB1FD3F-A5AC-4679-8CC3-B0FB51854A59}">
      <dgm:prSet/>
      <dgm:spPr/>
    </dgm:pt>
    <dgm:pt modelId="{9D6AEB96-630F-40BE-B054-9A1C189AE31C}" type="sibTrans" cxnId="{8CB1FD3F-A5AC-4679-8CC3-B0FB51854A59}">
      <dgm:prSet/>
      <dgm:spPr/>
    </dgm:pt>
    <dgm:pt modelId="{944E93D5-2A5A-4D82-B917-5F13126DBF2A}">
      <dgm:prSet phldrT="[Text]" phldr="0"/>
      <dgm:spPr/>
      <dgm:t>
        <a:bodyPr/>
        <a:lstStyle/>
        <a:p>
          <a:pPr rtl="0"/>
          <a:r>
            <a:rPr lang="en-GB" dirty="0">
              <a:latin typeface="Aptos Display" panose="020F0302020204030204"/>
            </a:rPr>
            <a:t>Customers looking for nutritious, fresh and balance meals</a:t>
          </a:r>
        </a:p>
      </dgm:t>
    </dgm:pt>
    <dgm:pt modelId="{F738683D-C31C-435B-9A2D-E87DCD749EC5}" type="parTrans" cxnId="{A00033BB-C6B6-488C-9408-C7759C7D0EE4}">
      <dgm:prSet/>
      <dgm:spPr/>
    </dgm:pt>
    <dgm:pt modelId="{28727CBB-C6BB-492A-A2C4-C84BE24B7108}" type="sibTrans" cxnId="{A00033BB-C6B6-488C-9408-C7759C7D0EE4}">
      <dgm:prSet/>
      <dgm:spPr/>
    </dgm:pt>
    <dgm:pt modelId="{5CA2F00B-7F86-49CA-9AA0-6D1358FDC7E6}">
      <dgm:prSet phldrT="[Text]" phldr="0"/>
      <dgm:spPr/>
      <dgm:t>
        <a:bodyPr/>
        <a:lstStyle/>
        <a:p>
          <a:pPr rtl="0"/>
          <a:r>
            <a:rPr lang="en-GB" dirty="0">
              <a:latin typeface="Aptos Display" panose="020F0302020204030204"/>
            </a:rPr>
            <a:t>Demand is increasing for vegetarian, vegan, gluten-free and high protein options</a:t>
          </a:r>
        </a:p>
      </dgm:t>
    </dgm:pt>
    <dgm:pt modelId="{74BEBA73-7F5F-4BAD-91AF-7954006625A7}" type="parTrans" cxnId="{9DACBAED-F003-46C4-93CE-86F3929D7507}">
      <dgm:prSet/>
      <dgm:spPr/>
    </dgm:pt>
    <dgm:pt modelId="{1EE9A3FD-6626-4CA8-95C5-E48AF11C68C3}" type="sibTrans" cxnId="{9DACBAED-F003-46C4-93CE-86F3929D7507}">
      <dgm:prSet/>
      <dgm:spPr/>
    </dgm:pt>
    <dgm:pt modelId="{BE4B3AA5-A3B1-47B5-BCCF-F87A3B7A4F17}">
      <dgm:prSet phldrT="[Text]" phldr="0"/>
      <dgm:spPr/>
      <dgm:t>
        <a:bodyPr/>
        <a:lstStyle/>
        <a:p>
          <a:pPr rtl="0"/>
          <a:r>
            <a:rPr lang="en-GB" sz="2200" dirty="0">
              <a:latin typeface="Aptos Display" panose="020F0302020204030204"/>
            </a:rPr>
            <a:t>Technological Factors</a:t>
          </a:r>
        </a:p>
      </dgm:t>
    </dgm:pt>
    <dgm:pt modelId="{98E70A25-98FB-48BF-9B95-D36A9D9A7423}" type="parTrans" cxnId="{366A4997-315C-4487-800B-4F45DFC4D3FF}">
      <dgm:prSet/>
      <dgm:spPr/>
    </dgm:pt>
    <dgm:pt modelId="{42A84445-BB24-43B3-BE30-9D8E063432F6}" type="sibTrans" cxnId="{366A4997-315C-4487-800B-4F45DFC4D3FF}">
      <dgm:prSet/>
      <dgm:spPr/>
    </dgm:pt>
    <dgm:pt modelId="{A41BEE48-73AB-4889-9635-F3721DF6FB12}">
      <dgm:prSet phldrT="[Text]" phldr="0"/>
      <dgm:spPr/>
      <dgm:t>
        <a:bodyPr/>
        <a:lstStyle/>
        <a:p>
          <a:pPr rtl="0"/>
          <a:r>
            <a:rPr lang="en-GB" sz="1800" dirty="0">
              <a:latin typeface="Aptos Display" panose="020F0302020204030204"/>
            </a:rPr>
            <a:t>Online ordering and mobile app</a:t>
          </a:r>
        </a:p>
      </dgm:t>
    </dgm:pt>
    <dgm:pt modelId="{3A902BF3-CD3D-47FA-81DC-4C00D6085429}" type="parTrans" cxnId="{5731E51B-671F-4CF9-969F-BAA4930E84C1}">
      <dgm:prSet/>
      <dgm:spPr/>
    </dgm:pt>
    <dgm:pt modelId="{4BA8D087-A825-44AE-A0B0-3CA74F880F90}" type="sibTrans" cxnId="{5731E51B-671F-4CF9-969F-BAA4930E84C1}">
      <dgm:prSet/>
      <dgm:spPr/>
    </dgm:pt>
    <dgm:pt modelId="{5DD05194-54DE-4A53-8EF1-F70C07571538}">
      <dgm:prSet phldrT="[Text]" phldr="0"/>
      <dgm:spPr/>
      <dgm:t>
        <a:bodyPr/>
        <a:lstStyle/>
        <a:p>
          <a:pPr rtl="0"/>
          <a:r>
            <a:rPr lang="en-GB" dirty="0">
              <a:latin typeface="Aptos Display" panose="020F0302020204030204"/>
            </a:rPr>
            <a:t>Social media marketing - Facebook, Instagram, Tik Tok</a:t>
          </a:r>
          <a:endParaRPr lang="en-GB" dirty="0"/>
        </a:p>
      </dgm:t>
    </dgm:pt>
    <dgm:pt modelId="{396F9DEE-B9EC-4271-B0A3-F5123E14052A}" type="parTrans" cxnId="{33C6920A-2D6F-469C-9AA0-32FDBA7DCCF1}">
      <dgm:prSet/>
      <dgm:spPr/>
    </dgm:pt>
    <dgm:pt modelId="{A8FAEDBD-DF84-45C6-B398-34FED3989724}" type="sibTrans" cxnId="{33C6920A-2D6F-469C-9AA0-32FDBA7DCCF1}">
      <dgm:prSet/>
      <dgm:spPr/>
    </dgm:pt>
    <dgm:pt modelId="{1D06DB38-C674-489E-9DE2-75B4873D77BE}">
      <dgm:prSet phldrT="[Text]" phldr="0"/>
      <dgm:spPr/>
      <dgm:t>
        <a:bodyPr/>
        <a:lstStyle/>
        <a:p>
          <a:pPr rtl="0"/>
          <a:r>
            <a:rPr lang="en-GB" dirty="0">
              <a:latin typeface="Aptos Display" panose="020F0302020204030204"/>
            </a:rPr>
            <a:t>Delivery platforms</a:t>
          </a:r>
        </a:p>
      </dgm:t>
    </dgm:pt>
    <dgm:pt modelId="{8F182312-8796-4B9B-B974-F38402A81B81}" type="parTrans" cxnId="{2CDDE129-3776-496E-B4B7-E6587770C90B}">
      <dgm:prSet/>
      <dgm:spPr/>
    </dgm:pt>
    <dgm:pt modelId="{95E49F23-1E2E-421D-BE81-75B7769DBF4D}" type="sibTrans" cxnId="{2CDDE129-3776-496E-B4B7-E6587770C90B}">
      <dgm:prSet/>
      <dgm:spPr/>
    </dgm:pt>
    <dgm:pt modelId="{AC282D0F-284A-40F1-BB7E-A9B549364E8A}">
      <dgm:prSet phldrT="[Text]" phldr="0"/>
      <dgm:spPr/>
      <dgm:t>
        <a:bodyPr/>
        <a:lstStyle/>
        <a:p>
          <a:pPr rtl="0"/>
          <a:r>
            <a:rPr lang="en-GB">
              <a:latin typeface="Aptos Display" panose="020F0302020204030204"/>
            </a:rPr>
            <a:t>Customers feedback</a:t>
          </a:r>
        </a:p>
      </dgm:t>
    </dgm:pt>
    <dgm:pt modelId="{35CFF830-4582-4427-BC94-A52068A5D285}" type="parTrans" cxnId="{917435CC-E7D7-4CD4-A9CE-FD35DF7B3CEB}">
      <dgm:prSet/>
      <dgm:spPr/>
    </dgm:pt>
    <dgm:pt modelId="{6B19CEED-83B8-493A-A7D2-A382F471F6E9}" type="sibTrans" cxnId="{917435CC-E7D7-4CD4-A9CE-FD35DF7B3CEB}">
      <dgm:prSet/>
      <dgm:spPr/>
    </dgm:pt>
    <dgm:pt modelId="{0EA14125-AB8C-4086-998B-9BC331537748}">
      <dgm:prSet phldrT="[Text]" phldr="0"/>
      <dgm:spPr/>
      <dgm:t>
        <a:bodyPr/>
        <a:lstStyle/>
        <a:p>
          <a:pPr rtl="0"/>
          <a:r>
            <a:rPr lang="en-GB" sz="2200" dirty="0">
              <a:latin typeface="Aptos Display" panose="020F0302020204030204"/>
            </a:rPr>
            <a:t>Environmental Factors</a:t>
          </a:r>
        </a:p>
      </dgm:t>
    </dgm:pt>
    <dgm:pt modelId="{32BDCDAF-DEF5-4F48-9FB1-86B2B7270A20}" type="parTrans" cxnId="{301B350D-E424-4D56-A35A-A2A8965D2A80}">
      <dgm:prSet/>
      <dgm:spPr/>
    </dgm:pt>
    <dgm:pt modelId="{AB7FE6FD-5333-4E92-971A-8BE21F682DA2}" type="sibTrans" cxnId="{301B350D-E424-4D56-A35A-A2A8965D2A80}">
      <dgm:prSet/>
      <dgm:spPr/>
    </dgm:pt>
    <dgm:pt modelId="{75C831EC-798F-4020-81EC-3131E47473F2}">
      <dgm:prSet phldrT="[Text]" phldr="0"/>
      <dgm:spPr/>
      <dgm:t>
        <a:bodyPr/>
        <a:lstStyle/>
        <a:p>
          <a:pPr rtl="0"/>
          <a:r>
            <a:rPr lang="en-GB" sz="1800" dirty="0">
              <a:latin typeface="Aptos Display" panose="020F0302020204030204"/>
            </a:rPr>
            <a:t>Customers prefer businesses that use recyclable packaging </a:t>
          </a:r>
        </a:p>
      </dgm:t>
    </dgm:pt>
    <dgm:pt modelId="{8EAB62B0-0CED-42C5-97C3-5AD7D4A66E70}" type="parTrans" cxnId="{852FFF94-8D54-4E4F-BF83-64186B2FA54B}">
      <dgm:prSet/>
      <dgm:spPr/>
    </dgm:pt>
    <dgm:pt modelId="{C3B0FA18-F86C-4835-A067-C241E8A30061}" type="sibTrans" cxnId="{852FFF94-8D54-4E4F-BF83-64186B2FA54B}">
      <dgm:prSet/>
      <dgm:spPr/>
    </dgm:pt>
    <dgm:pt modelId="{3A7F0AC0-65B7-4849-A373-F4DADEE519D4}">
      <dgm:prSet phldrT="[Text]" phldr="0"/>
      <dgm:spPr/>
      <dgm:t>
        <a:bodyPr/>
        <a:lstStyle/>
        <a:p>
          <a:pPr rtl="0"/>
          <a:r>
            <a:rPr lang="en-GB" sz="1800" dirty="0">
              <a:latin typeface="Aptos Display" panose="020F0302020204030204"/>
            </a:rPr>
            <a:t>Reduce food waste</a:t>
          </a:r>
        </a:p>
      </dgm:t>
    </dgm:pt>
    <dgm:pt modelId="{F30904A2-F9FE-42A6-8300-54D8FF261C29}" type="parTrans" cxnId="{659528EB-8058-4168-B896-90A4AB43B759}">
      <dgm:prSet/>
      <dgm:spPr/>
    </dgm:pt>
    <dgm:pt modelId="{3D3F1118-1D54-4B53-B74B-69CFF34D0DF2}" type="sibTrans" cxnId="{659528EB-8058-4168-B896-90A4AB43B759}">
      <dgm:prSet/>
      <dgm:spPr/>
    </dgm:pt>
    <dgm:pt modelId="{8D96AEFB-F93C-4952-A8D6-722A639381D6}">
      <dgm:prSet phldrT="[Text]" phldr="0"/>
      <dgm:spPr/>
      <dgm:t>
        <a:bodyPr/>
        <a:lstStyle/>
        <a:p>
          <a:pPr rtl="0"/>
          <a:r>
            <a:rPr lang="en-GB" sz="1800" dirty="0">
              <a:latin typeface="Aptos Display" panose="020F0302020204030204"/>
            </a:rPr>
            <a:t>Local ingredients</a:t>
          </a:r>
        </a:p>
      </dgm:t>
    </dgm:pt>
    <dgm:pt modelId="{2D97B306-9BE7-4FEC-87B6-00159A4C38EA}" type="parTrans" cxnId="{2A6B20AC-AE55-4083-A368-DD86E8886B1E}">
      <dgm:prSet/>
      <dgm:spPr/>
    </dgm:pt>
    <dgm:pt modelId="{278779EE-0B43-42FC-B086-3E75E4C59F5D}" type="sibTrans" cxnId="{2A6B20AC-AE55-4083-A368-DD86E8886B1E}">
      <dgm:prSet/>
      <dgm:spPr/>
    </dgm:pt>
    <dgm:pt modelId="{12F4FAF5-BA23-4DDF-BEC6-79EE95A04BC3}">
      <dgm:prSet phldrT="[Text]" phldr="0"/>
      <dgm:spPr/>
      <dgm:t>
        <a:bodyPr/>
        <a:lstStyle/>
        <a:p>
          <a:pPr rtl="0"/>
          <a:r>
            <a:rPr lang="en-GB" sz="1800" dirty="0">
              <a:latin typeface="Aptos Display" panose="020F0302020204030204"/>
            </a:rPr>
            <a:t>Improve its reputation by using sustainable practices and environmentally friendly </a:t>
          </a:r>
          <a:r>
            <a:rPr lang="en-GB" sz="1800" dirty="0" err="1">
              <a:latin typeface="Aptos Display" panose="020F0302020204030204"/>
            </a:rPr>
            <a:t>packagin</a:t>
          </a:r>
          <a:r>
            <a:rPr lang="en-GB" sz="1800" dirty="0">
              <a:latin typeface="Aptos Display" panose="020F0302020204030204"/>
            </a:rPr>
            <a:t>g</a:t>
          </a:r>
        </a:p>
      </dgm:t>
    </dgm:pt>
    <dgm:pt modelId="{B0B59F18-3191-4CBE-80A7-E56C693DD976}" type="parTrans" cxnId="{3E068A86-3990-4075-82E2-AF1C62B16D01}">
      <dgm:prSet/>
      <dgm:spPr/>
    </dgm:pt>
    <dgm:pt modelId="{4C46C683-A7EA-4E9C-88D9-719F62511979}" type="sibTrans" cxnId="{3E068A86-3990-4075-82E2-AF1C62B16D01}">
      <dgm:prSet/>
      <dgm:spPr/>
    </dgm:pt>
    <dgm:pt modelId="{2E3FE9C6-2B08-4325-B064-0B8A3DADAE8D}">
      <dgm:prSet phldrT="[Text]" phldr="0"/>
      <dgm:spPr/>
      <dgm:t>
        <a:bodyPr/>
        <a:lstStyle/>
        <a:p>
          <a:pPr rtl="0"/>
          <a:r>
            <a:rPr lang="en-GB" sz="2200" dirty="0">
              <a:latin typeface="Aptos Display" panose="020F0302020204030204"/>
            </a:rPr>
            <a:t>Legal Factors</a:t>
          </a:r>
        </a:p>
      </dgm:t>
    </dgm:pt>
    <dgm:pt modelId="{F4384AC1-E054-4637-9D78-67A61FF01E64}" type="parTrans" cxnId="{02CE3E21-A6CC-416D-993C-BA2540D48F85}">
      <dgm:prSet/>
      <dgm:spPr/>
    </dgm:pt>
    <dgm:pt modelId="{0D4BA2A9-8198-460F-B151-7745FB01D98D}" type="sibTrans" cxnId="{02CE3E21-A6CC-416D-993C-BA2540D48F85}">
      <dgm:prSet/>
      <dgm:spPr/>
    </dgm:pt>
    <dgm:pt modelId="{E2E8ADE7-3601-47EF-A725-E11B6A2C9CC8}">
      <dgm:prSet phldrT="[Text]" phldr="0"/>
      <dgm:spPr/>
      <dgm:t>
        <a:bodyPr/>
        <a:lstStyle/>
        <a:p>
          <a:pPr rtl="0"/>
          <a:r>
            <a:rPr lang="en-GB" sz="1800" dirty="0">
              <a:latin typeface="Aptos Display" panose="020F0302020204030204"/>
            </a:rPr>
            <a:t>Hygiene regulation</a:t>
          </a:r>
        </a:p>
      </dgm:t>
    </dgm:pt>
    <dgm:pt modelId="{9722B71D-7A5B-4AFA-AC3E-2A068D9BCB06}" type="parTrans" cxnId="{F2B65A58-2A13-444E-91FF-3171FF44C622}">
      <dgm:prSet/>
      <dgm:spPr/>
    </dgm:pt>
    <dgm:pt modelId="{EB4FB439-7235-4A1C-98A4-EFAE5CBDB098}" type="sibTrans" cxnId="{F2B65A58-2A13-444E-91FF-3171FF44C622}">
      <dgm:prSet/>
      <dgm:spPr/>
    </dgm:pt>
    <dgm:pt modelId="{361A255A-66DF-42CC-8014-470DB1057D5B}">
      <dgm:prSet phldrT="[Text]" phldr="0"/>
      <dgm:spPr/>
      <dgm:t>
        <a:bodyPr/>
        <a:lstStyle/>
        <a:p>
          <a:pPr rtl="0"/>
          <a:r>
            <a:rPr lang="en-GB" dirty="0">
              <a:latin typeface="Aptos Display" panose="020F0302020204030204"/>
            </a:rPr>
            <a:t>Health and safety laws</a:t>
          </a:r>
          <a:endParaRPr lang="en-GB" dirty="0"/>
        </a:p>
      </dgm:t>
    </dgm:pt>
    <dgm:pt modelId="{8252A7A5-B562-4FDB-B939-F74CE967924E}" type="parTrans" cxnId="{9171A04A-F4B4-4D73-AA65-6C50DE3A911F}">
      <dgm:prSet/>
      <dgm:spPr/>
    </dgm:pt>
    <dgm:pt modelId="{88A88218-4CF2-4D04-8FCA-387C98FBD524}" type="sibTrans" cxnId="{9171A04A-F4B4-4D73-AA65-6C50DE3A911F}">
      <dgm:prSet/>
      <dgm:spPr/>
    </dgm:pt>
    <dgm:pt modelId="{E30AC4EA-812C-4F59-97E8-2443DC16F798}">
      <dgm:prSet phldrT="[Text]" phldr="0"/>
      <dgm:spPr/>
      <dgm:t>
        <a:bodyPr/>
        <a:lstStyle/>
        <a:p>
          <a:pPr rtl="0"/>
          <a:r>
            <a:rPr lang="en-GB" dirty="0">
              <a:latin typeface="Aptos Display" panose="020F0302020204030204"/>
            </a:rPr>
            <a:t>Food allergen requirements</a:t>
          </a:r>
        </a:p>
      </dgm:t>
    </dgm:pt>
    <dgm:pt modelId="{FC223548-867B-496B-A907-122D782E3E11}" type="parTrans" cxnId="{6C24FEF2-35BA-49EB-8BCC-D0CA9D29394D}">
      <dgm:prSet/>
      <dgm:spPr/>
    </dgm:pt>
    <dgm:pt modelId="{B00BECF7-6488-4F94-8773-BD704D390F82}" type="sibTrans" cxnId="{6C24FEF2-35BA-49EB-8BCC-D0CA9D29394D}">
      <dgm:prSet/>
      <dgm:spPr/>
    </dgm:pt>
    <dgm:pt modelId="{6C2A2B54-AC40-4242-9042-9E144E5AB034}">
      <dgm:prSet phldrT="[Text]" phldr="0"/>
      <dgm:spPr/>
      <dgm:t>
        <a:bodyPr/>
        <a:lstStyle/>
        <a:p>
          <a:pPr rtl="0"/>
          <a:r>
            <a:rPr lang="en-GB" dirty="0">
              <a:latin typeface="Aptos Display" panose="020F0302020204030204"/>
            </a:rPr>
            <a:t>Employment law</a:t>
          </a:r>
        </a:p>
      </dgm:t>
    </dgm:pt>
    <dgm:pt modelId="{D97D3625-3491-4B20-8054-DA4E8AD8B068}" type="parTrans" cxnId="{2AE7249B-9525-45CB-A83F-BB5872533201}">
      <dgm:prSet/>
      <dgm:spPr/>
    </dgm:pt>
    <dgm:pt modelId="{7CD8BF36-90CA-4754-A44A-292FCA27B839}" type="sibTrans" cxnId="{2AE7249B-9525-45CB-A83F-BB5872533201}">
      <dgm:prSet/>
      <dgm:spPr/>
    </dgm:pt>
    <dgm:pt modelId="{ACBFA428-CDB6-42B7-8B81-D950835252C5}">
      <dgm:prSet phldrT="[Text]" phldr="0"/>
      <dgm:spPr/>
      <dgm:t>
        <a:bodyPr/>
        <a:lstStyle/>
        <a:p>
          <a:pPr rtl="0"/>
          <a:r>
            <a:rPr lang="en-GB" dirty="0">
              <a:latin typeface="Aptos Display" panose="020F0302020204030204"/>
            </a:rPr>
            <a:t>Data protection rules</a:t>
          </a:r>
        </a:p>
      </dgm:t>
    </dgm:pt>
    <dgm:pt modelId="{1819EE58-5425-4A05-844B-B4EA210D1804}" type="parTrans" cxnId="{180E9242-49F5-41EE-B751-E6AFDC80D10C}">
      <dgm:prSet/>
      <dgm:spPr/>
    </dgm:pt>
    <dgm:pt modelId="{56EA6FB5-E811-43AA-8BA9-4B6A87633685}" type="sibTrans" cxnId="{180E9242-49F5-41EE-B751-E6AFDC80D10C}">
      <dgm:prSet/>
      <dgm:spPr/>
    </dgm:pt>
    <dgm:pt modelId="{DC6EB66F-CA50-423B-9BE8-590DC8BEB0EE}">
      <dgm:prSet phldrT="[Text]" phldr="0"/>
      <dgm:spPr/>
      <dgm:t>
        <a:bodyPr/>
        <a:lstStyle/>
        <a:p>
          <a:pPr rtl="0"/>
          <a:r>
            <a:rPr lang="en-GB" sz="1800" dirty="0">
              <a:latin typeface="Aptos Display" panose="020F0302020204030204"/>
            </a:rPr>
            <a:t>Limited company(Ltd)</a:t>
          </a:r>
        </a:p>
      </dgm:t>
    </dgm:pt>
    <dgm:pt modelId="{C37643CB-6BB1-494A-9134-0DB427BE6D97}" type="parTrans" cxnId="{C397F7D0-ED35-4D40-8F1C-EFA5557702CB}">
      <dgm:prSet/>
      <dgm:spPr/>
    </dgm:pt>
    <dgm:pt modelId="{3F3F4777-0CD7-4E1B-8C6C-AB19A5DFD2CE}" type="sibTrans" cxnId="{C397F7D0-ED35-4D40-8F1C-EFA5557702CB}">
      <dgm:prSet/>
      <dgm:spPr/>
    </dgm:pt>
    <dgm:pt modelId="{D8F456D3-7C8D-45CC-B46A-4328B41E50D3}" type="pres">
      <dgm:prSet presAssocID="{429DBD8E-1951-47E9-AF29-9FEE6AD69064}" presName="linearFlow" presStyleCnt="0">
        <dgm:presLayoutVars>
          <dgm:dir/>
          <dgm:animLvl val="lvl"/>
          <dgm:resizeHandles val="exact"/>
        </dgm:presLayoutVars>
      </dgm:prSet>
      <dgm:spPr/>
    </dgm:pt>
    <dgm:pt modelId="{F24F5BFC-48E9-40A1-BD43-035D5B9C4B34}" type="pres">
      <dgm:prSet presAssocID="{54DBE3A4-F82A-4A0D-8E13-55302AEFF382}" presName="composite" presStyleCnt="0"/>
      <dgm:spPr/>
    </dgm:pt>
    <dgm:pt modelId="{991A8E38-853D-4F6B-8575-378EDA436915}" type="pres">
      <dgm:prSet presAssocID="{54DBE3A4-F82A-4A0D-8E13-55302AEFF382}" presName="parentText" presStyleLbl="alignNode1" presStyleIdx="0" presStyleCnt="6">
        <dgm:presLayoutVars>
          <dgm:chMax val="1"/>
          <dgm:bulletEnabled val="1"/>
        </dgm:presLayoutVars>
      </dgm:prSet>
      <dgm:spPr/>
    </dgm:pt>
    <dgm:pt modelId="{20B3CDAA-0A4A-48DD-8503-4331CFBC6DA8}" type="pres">
      <dgm:prSet presAssocID="{54DBE3A4-F82A-4A0D-8E13-55302AEFF382}" presName="descendantText" presStyleLbl="alignAcc1" presStyleIdx="0" presStyleCnt="6">
        <dgm:presLayoutVars>
          <dgm:bulletEnabled val="1"/>
        </dgm:presLayoutVars>
      </dgm:prSet>
      <dgm:spPr/>
    </dgm:pt>
    <dgm:pt modelId="{54025B4E-E607-4F30-9E95-769172E93468}" type="pres">
      <dgm:prSet presAssocID="{A883A349-D499-4FE3-B394-FE693DA2C984}" presName="sp" presStyleCnt="0"/>
      <dgm:spPr/>
    </dgm:pt>
    <dgm:pt modelId="{317B5C39-D247-4072-A192-727F33F99325}" type="pres">
      <dgm:prSet presAssocID="{F6701ED7-6D73-49CB-A1E9-F1BD22AD0615}" presName="composite" presStyleCnt="0"/>
      <dgm:spPr/>
    </dgm:pt>
    <dgm:pt modelId="{B2B9E409-86F2-4757-8CB4-BC1D4CF658CF}" type="pres">
      <dgm:prSet presAssocID="{F6701ED7-6D73-49CB-A1E9-F1BD22AD0615}" presName="parentText" presStyleLbl="alignNode1" presStyleIdx="1" presStyleCnt="6">
        <dgm:presLayoutVars>
          <dgm:chMax val="1"/>
          <dgm:bulletEnabled val="1"/>
        </dgm:presLayoutVars>
      </dgm:prSet>
      <dgm:spPr/>
    </dgm:pt>
    <dgm:pt modelId="{8E7A37D1-DCBF-4FC6-9815-EBF15C28AE71}" type="pres">
      <dgm:prSet presAssocID="{F6701ED7-6D73-49CB-A1E9-F1BD22AD0615}" presName="descendantText" presStyleLbl="alignAcc1" presStyleIdx="1" presStyleCnt="6">
        <dgm:presLayoutVars>
          <dgm:bulletEnabled val="1"/>
        </dgm:presLayoutVars>
      </dgm:prSet>
      <dgm:spPr/>
    </dgm:pt>
    <dgm:pt modelId="{E61D8132-9B9B-4FA3-BCB1-24E2809FB380}" type="pres">
      <dgm:prSet presAssocID="{D644924B-04E1-44AB-8C82-6032E3D67059}" presName="sp" presStyleCnt="0"/>
      <dgm:spPr/>
    </dgm:pt>
    <dgm:pt modelId="{6E817687-99AB-4F86-9A6F-F3B43DC3F672}" type="pres">
      <dgm:prSet presAssocID="{D75A225D-FD58-4C10-8890-25FE5F38E8C3}" presName="composite" presStyleCnt="0"/>
      <dgm:spPr/>
    </dgm:pt>
    <dgm:pt modelId="{D38A21A8-4C9F-4A42-9F0A-62A3F9EB163E}" type="pres">
      <dgm:prSet presAssocID="{D75A225D-FD58-4C10-8890-25FE5F38E8C3}" presName="parentText" presStyleLbl="alignNode1" presStyleIdx="2" presStyleCnt="6">
        <dgm:presLayoutVars>
          <dgm:chMax val="1"/>
          <dgm:bulletEnabled val="1"/>
        </dgm:presLayoutVars>
      </dgm:prSet>
      <dgm:spPr/>
    </dgm:pt>
    <dgm:pt modelId="{C4B418E5-AEE0-4427-9562-E9580C03E73C}" type="pres">
      <dgm:prSet presAssocID="{D75A225D-FD58-4C10-8890-25FE5F38E8C3}" presName="descendantText" presStyleLbl="alignAcc1" presStyleIdx="2" presStyleCnt="6">
        <dgm:presLayoutVars>
          <dgm:bulletEnabled val="1"/>
        </dgm:presLayoutVars>
      </dgm:prSet>
      <dgm:spPr/>
    </dgm:pt>
    <dgm:pt modelId="{40F85882-36C3-42C1-9233-56497E6764CB}" type="pres">
      <dgm:prSet presAssocID="{16DD4585-3811-4C97-BD8E-07960DADA193}" presName="sp" presStyleCnt="0"/>
      <dgm:spPr/>
    </dgm:pt>
    <dgm:pt modelId="{593333A5-83E6-43E7-A611-872FBDDC6A12}" type="pres">
      <dgm:prSet presAssocID="{BE4B3AA5-A3B1-47B5-BCCF-F87A3B7A4F17}" presName="composite" presStyleCnt="0"/>
      <dgm:spPr/>
    </dgm:pt>
    <dgm:pt modelId="{8B83BD58-ABF3-4544-9C85-067F7A928A32}" type="pres">
      <dgm:prSet presAssocID="{BE4B3AA5-A3B1-47B5-BCCF-F87A3B7A4F17}" presName="parentText" presStyleLbl="alignNode1" presStyleIdx="3" presStyleCnt="6">
        <dgm:presLayoutVars>
          <dgm:chMax val="1"/>
          <dgm:bulletEnabled val="1"/>
        </dgm:presLayoutVars>
      </dgm:prSet>
      <dgm:spPr/>
    </dgm:pt>
    <dgm:pt modelId="{A8C18F9E-0F6C-42C2-AF7C-B18590B8BE7A}" type="pres">
      <dgm:prSet presAssocID="{BE4B3AA5-A3B1-47B5-BCCF-F87A3B7A4F17}" presName="descendantText" presStyleLbl="alignAcc1" presStyleIdx="3" presStyleCnt="6">
        <dgm:presLayoutVars>
          <dgm:bulletEnabled val="1"/>
        </dgm:presLayoutVars>
      </dgm:prSet>
      <dgm:spPr/>
    </dgm:pt>
    <dgm:pt modelId="{88F94E6A-A538-4BF9-ACD1-90889CD027D1}" type="pres">
      <dgm:prSet presAssocID="{42A84445-BB24-43B3-BE30-9D8E063432F6}" presName="sp" presStyleCnt="0"/>
      <dgm:spPr/>
    </dgm:pt>
    <dgm:pt modelId="{86179EC2-1F76-43E6-8758-852AF5F9E594}" type="pres">
      <dgm:prSet presAssocID="{0EA14125-AB8C-4086-998B-9BC331537748}" presName="composite" presStyleCnt="0"/>
      <dgm:spPr/>
    </dgm:pt>
    <dgm:pt modelId="{96B57195-0C4C-49B5-9C9F-8F6AB2F1BFB0}" type="pres">
      <dgm:prSet presAssocID="{0EA14125-AB8C-4086-998B-9BC331537748}" presName="parentText" presStyleLbl="alignNode1" presStyleIdx="4" presStyleCnt="6">
        <dgm:presLayoutVars>
          <dgm:chMax val="1"/>
          <dgm:bulletEnabled val="1"/>
        </dgm:presLayoutVars>
      </dgm:prSet>
      <dgm:spPr/>
    </dgm:pt>
    <dgm:pt modelId="{A261BFA2-0153-4E42-A20F-621A6ED33B54}" type="pres">
      <dgm:prSet presAssocID="{0EA14125-AB8C-4086-998B-9BC331537748}" presName="descendantText" presStyleLbl="alignAcc1" presStyleIdx="4" presStyleCnt="6">
        <dgm:presLayoutVars>
          <dgm:bulletEnabled val="1"/>
        </dgm:presLayoutVars>
      </dgm:prSet>
      <dgm:spPr/>
    </dgm:pt>
    <dgm:pt modelId="{95183AA0-3CB5-417E-A416-FC9A0DEF1C47}" type="pres">
      <dgm:prSet presAssocID="{AB7FE6FD-5333-4E92-971A-8BE21F682DA2}" presName="sp" presStyleCnt="0"/>
      <dgm:spPr/>
    </dgm:pt>
    <dgm:pt modelId="{3A236DF4-B19C-4C44-9E28-E061A545E8D6}" type="pres">
      <dgm:prSet presAssocID="{2E3FE9C6-2B08-4325-B064-0B8A3DADAE8D}" presName="composite" presStyleCnt="0"/>
      <dgm:spPr/>
    </dgm:pt>
    <dgm:pt modelId="{D46C859E-0FFB-42B5-8CA0-6FB9406C2F08}" type="pres">
      <dgm:prSet presAssocID="{2E3FE9C6-2B08-4325-B064-0B8A3DADAE8D}" presName="parentText" presStyleLbl="alignNode1" presStyleIdx="5" presStyleCnt="6">
        <dgm:presLayoutVars>
          <dgm:chMax val="1"/>
          <dgm:bulletEnabled val="1"/>
        </dgm:presLayoutVars>
      </dgm:prSet>
      <dgm:spPr/>
    </dgm:pt>
    <dgm:pt modelId="{88A964CC-DC34-47C8-9659-D5903E2D7841}" type="pres">
      <dgm:prSet presAssocID="{2E3FE9C6-2B08-4325-B064-0B8A3DADAE8D}" presName="descendantText" presStyleLbl="alignAcc1" presStyleIdx="5" presStyleCnt="6">
        <dgm:presLayoutVars>
          <dgm:bulletEnabled val="1"/>
        </dgm:presLayoutVars>
      </dgm:prSet>
      <dgm:spPr/>
    </dgm:pt>
  </dgm:ptLst>
  <dgm:cxnLst>
    <dgm:cxn modelId="{33C6920A-2D6F-469C-9AA0-32FDBA7DCCF1}" srcId="{BE4B3AA5-A3B1-47B5-BCCF-F87A3B7A4F17}" destId="{5DD05194-54DE-4A53-8EF1-F70C07571538}" srcOrd="1" destOrd="0" parTransId="{396F9DEE-B9EC-4271-B0A3-F5123E14052A}" sibTransId="{A8FAEDBD-DF84-45C6-B398-34FED3989724}"/>
    <dgm:cxn modelId="{301B350D-E424-4D56-A35A-A2A8965D2A80}" srcId="{429DBD8E-1951-47E9-AF29-9FEE6AD69064}" destId="{0EA14125-AB8C-4086-998B-9BC331537748}" srcOrd="4" destOrd="0" parTransId="{32BDCDAF-DEF5-4F48-9FB1-86B2B7270A20}" sibTransId="{AB7FE6FD-5333-4E92-971A-8BE21F682DA2}"/>
    <dgm:cxn modelId="{E9A8480D-C724-4143-96BC-5F83C784ED6B}" type="presOf" srcId="{2E3FE9C6-2B08-4325-B064-0B8A3DADAE8D}" destId="{D46C859E-0FFB-42B5-8CA0-6FB9406C2F08}" srcOrd="0" destOrd="0" presId="urn:microsoft.com/office/officeart/2005/8/layout/chevron2"/>
    <dgm:cxn modelId="{EADB6B0D-3A90-466D-AFB7-2F50A2F0753F}" type="presOf" srcId="{EE8586B1-ED74-4F43-8612-981B7EF5BBF1}" destId="{20B3CDAA-0A4A-48DD-8503-4331CFBC6DA8}" srcOrd="0" destOrd="0" presId="urn:microsoft.com/office/officeart/2005/8/layout/chevron2"/>
    <dgm:cxn modelId="{BE752B0F-D0D0-4BD8-B8F5-16952FE399B4}" type="presOf" srcId="{E30AC4EA-812C-4F59-97E8-2443DC16F798}" destId="{88A964CC-DC34-47C8-9659-D5903E2D7841}" srcOrd="0" destOrd="3" presId="urn:microsoft.com/office/officeart/2005/8/layout/chevron2"/>
    <dgm:cxn modelId="{B8C52211-B6B8-4762-A333-8875B2BA4F59}" srcId="{429DBD8E-1951-47E9-AF29-9FEE6AD69064}" destId="{54DBE3A4-F82A-4A0D-8E13-55302AEFF382}" srcOrd="0" destOrd="0" parTransId="{34AC2FCB-64C3-4FFC-87E5-332C9758F538}" sibTransId="{A883A349-D499-4FE3-B394-FE693DA2C984}"/>
    <dgm:cxn modelId="{FFE0EA13-DA74-4F50-8959-7D959EBB333B}" type="presOf" srcId="{54DBE3A4-F82A-4A0D-8E13-55302AEFF382}" destId="{991A8E38-853D-4F6B-8575-378EDA436915}" srcOrd="0" destOrd="0" presId="urn:microsoft.com/office/officeart/2005/8/layout/chevron2"/>
    <dgm:cxn modelId="{28030D16-408E-4C98-97A7-5D3A86C7913B}" srcId="{429DBD8E-1951-47E9-AF29-9FEE6AD69064}" destId="{F6701ED7-6D73-49CB-A1E9-F1BD22AD0615}" srcOrd="1" destOrd="0" parTransId="{6EA32817-11DE-4130-9414-36D3349B6E6E}" sibTransId="{D644924B-04E1-44AB-8C82-6032E3D67059}"/>
    <dgm:cxn modelId="{5731E51B-671F-4CF9-969F-BAA4930E84C1}" srcId="{BE4B3AA5-A3B1-47B5-BCCF-F87A3B7A4F17}" destId="{A41BEE48-73AB-4889-9635-F3721DF6FB12}" srcOrd="0" destOrd="0" parTransId="{3A902BF3-CD3D-47FA-81DC-4C00D6085429}" sibTransId="{4BA8D087-A825-44AE-A0B0-3CA74F880F90}"/>
    <dgm:cxn modelId="{02CE3E21-A6CC-416D-993C-BA2540D48F85}" srcId="{429DBD8E-1951-47E9-AF29-9FEE6AD69064}" destId="{2E3FE9C6-2B08-4325-B064-0B8A3DADAE8D}" srcOrd="5" destOrd="0" parTransId="{F4384AC1-E054-4637-9D78-67A61FF01E64}" sibTransId="{0D4BA2A9-8198-460F-B151-7745FB01D98D}"/>
    <dgm:cxn modelId="{BE514F26-5957-40B4-A94A-02978B403375}" type="presOf" srcId="{1D06DB38-C674-489E-9DE2-75B4873D77BE}" destId="{A8C18F9E-0F6C-42C2-AF7C-B18590B8BE7A}" srcOrd="0" destOrd="2" presId="urn:microsoft.com/office/officeart/2005/8/layout/chevron2"/>
    <dgm:cxn modelId="{2CDDE129-3776-496E-B4B7-E6587770C90B}" srcId="{BE4B3AA5-A3B1-47B5-BCCF-F87A3B7A4F17}" destId="{1D06DB38-C674-489E-9DE2-75B4873D77BE}" srcOrd="2" destOrd="0" parTransId="{8F182312-8796-4B9B-B974-F38402A81B81}" sibTransId="{95E49F23-1E2E-421D-BE81-75B7769DBF4D}"/>
    <dgm:cxn modelId="{9E8A283E-78D2-47F6-91ED-7DB90FE2879B}" type="presOf" srcId="{315376FD-ECF7-439C-9595-3E7A07B47093}" destId="{8E7A37D1-DCBF-4FC6-9815-EBF15C28AE71}" srcOrd="0" destOrd="2" presId="urn:microsoft.com/office/officeart/2005/8/layout/chevron2"/>
    <dgm:cxn modelId="{8CB1FD3F-A5AC-4679-8CC3-B0FB51854A59}" srcId="{D75A225D-FD58-4C10-8890-25FE5F38E8C3}" destId="{34787A56-567C-427C-AD29-97128D2E143B}" srcOrd="0" destOrd="0" parTransId="{4C603030-46CB-4D7F-8DDF-4426A016D755}" sibTransId="{9D6AEB96-630F-40BE-B054-9A1C189AE31C}"/>
    <dgm:cxn modelId="{4083CB5F-2711-4657-8774-183DA486DEDC}" type="presOf" srcId="{ACBFA428-CDB6-42B7-8B81-D950835252C5}" destId="{88A964CC-DC34-47C8-9659-D5903E2D7841}" srcOrd="0" destOrd="5" presId="urn:microsoft.com/office/officeart/2005/8/layout/chevron2"/>
    <dgm:cxn modelId="{D21D0C41-9950-4904-B707-AE964782D06F}" srcId="{429DBD8E-1951-47E9-AF29-9FEE6AD69064}" destId="{D75A225D-FD58-4C10-8890-25FE5F38E8C3}" srcOrd="2" destOrd="0" parTransId="{964F3A9B-59C7-4D1D-BE43-F1713536D92B}" sibTransId="{16DD4585-3811-4C97-BD8E-07960DADA193}"/>
    <dgm:cxn modelId="{6689B441-FAED-4C5B-A19B-0D796C48A943}" type="presOf" srcId="{931A1CBB-4DF2-4801-B470-350C0F1DF4DB}" destId="{8E7A37D1-DCBF-4FC6-9815-EBF15C28AE71}" srcOrd="0" destOrd="0" presId="urn:microsoft.com/office/officeart/2005/8/layout/chevron2"/>
    <dgm:cxn modelId="{CA4C0D42-794E-4B58-A383-94412127A6E9}" type="presOf" srcId="{75C831EC-798F-4020-81EC-3131E47473F2}" destId="{A261BFA2-0153-4E42-A20F-621A6ED33B54}" srcOrd="0" destOrd="0" presId="urn:microsoft.com/office/officeart/2005/8/layout/chevron2"/>
    <dgm:cxn modelId="{180E9242-49F5-41EE-B751-E6AFDC80D10C}" srcId="{2E3FE9C6-2B08-4325-B064-0B8A3DADAE8D}" destId="{ACBFA428-CDB6-42B7-8B81-D950835252C5}" srcOrd="5" destOrd="0" parTransId="{1819EE58-5425-4A05-844B-B4EA210D1804}" sibTransId="{56EA6FB5-E811-43AA-8BA9-4B6A87633685}"/>
    <dgm:cxn modelId="{F5EB4B64-7AB2-4D6C-8B53-0FABB135F910}" type="presOf" srcId="{3A7F0AC0-65B7-4849-A373-F4DADEE519D4}" destId="{A261BFA2-0153-4E42-A20F-621A6ED33B54}" srcOrd="0" destOrd="1" presId="urn:microsoft.com/office/officeart/2005/8/layout/chevron2"/>
    <dgm:cxn modelId="{9171A04A-F4B4-4D73-AA65-6C50DE3A911F}" srcId="{2E3FE9C6-2B08-4325-B064-0B8A3DADAE8D}" destId="{361A255A-66DF-42CC-8014-470DB1057D5B}" srcOrd="2" destOrd="0" parTransId="{8252A7A5-B562-4FDB-B939-F74CE967924E}" sibTransId="{88A88218-4CF2-4D04-8FCA-387C98FBD524}"/>
    <dgm:cxn modelId="{E3F3104C-851B-412F-A4A3-42C5F91B6CDD}" srcId="{F6701ED7-6D73-49CB-A1E9-F1BD22AD0615}" destId="{D5CBDF40-B3E0-493F-BEE1-B3056C3D79E7}" srcOrd="1" destOrd="0" parTransId="{FB26A217-3B7F-4BD7-8BB0-88CF320AF2C3}" sibTransId="{25B1A9E2-1F08-4EC3-9914-A2AD116AFD86}"/>
    <dgm:cxn modelId="{0788C96E-3171-4847-9FB1-5E46BECB7F13}" type="presOf" srcId="{12F4FAF5-BA23-4DDF-BEC6-79EE95A04BC3}" destId="{A261BFA2-0153-4E42-A20F-621A6ED33B54}" srcOrd="0" destOrd="3" presId="urn:microsoft.com/office/officeart/2005/8/layout/chevron2"/>
    <dgm:cxn modelId="{E75A214F-4168-41C7-B2B6-28AE1CBF8911}" srcId="{54DBE3A4-F82A-4A0D-8E13-55302AEFF382}" destId="{EE8586B1-ED74-4F43-8612-981B7EF5BBF1}" srcOrd="0" destOrd="0" parTransId="{8E0B0ABE-EE99-473A-B3F1-0C10BEE994DC}" sibTransId="{C6B0B732-BBEB-4A9E-BDA1-1C43EC91D741}"/>
    <dgm:cxn modelId="{0596FC70-2CB4-4C16-9BF8-65156C9D8E26}" type="presOf" srcId="{4C3DE70B-6C5E-4446-9019-2F05CBCD53B1}" destId="{20B3CDAA-0A4A-48DD-8503-4331CFBC6DA8}" srcOrd="0" destOrd="2" presId="urn:microsoft.com/office/officeart/2005/8/layout/chevron2"/>
    <dgm:cxn modelId="{0D77FE70-138A-4B0A-BBA8-5B3883F8163D}" type="presOf" srcId="{A41BEE48-73AB-4889-9635-F3721DF6FB12}" destId="{A8C18F9E-0F6C-42C2-AF7C-B18590B8BE7A}" srcOrd="0" destOrd="0" presId="urn:microsoft.com/office/officeart/2005/8/layout/chevron2"/>
    <dgm:cxn modelId="{0FFD6055-8845-443E-B603-DC82A7649ED8}" type="presOf" srcId="{F6701ED7-6D73-49CB-A1E9-F1BD22AD0615}" destId="{B2B9E409-86F2-4757-8CB4-BC1D4CF658CF}" srcOrd="0" destOrd="0" presId="urn:microsoft.com/office/officeart/2005/8/layout/chevron2"/>
    <dgm:cxn modelId="{F2B65A58-2A13-444E-91FF-3171FF44C622}" srcId="{2E3FE9C6-2B08-4325-B064-0B8A3DADAE8D}" destId="{E2E8ADE7-3601-47EF-A725-E11B6A2C9CC8}" srcOrd="1" destOrd="0" parTransId="{9722B71D-7A5B-4AFA-AC3E-2A068D9BCB06}" sibTransId="{EB4FB439-7235-4A1C-98A4-EFAE5CBDB098}"/>
    <dgm:cxn modelId="{BE5ED078-EC39-4D81-B99C-512F4417162D}" type="presOf" srcId="{D5CBDF40-B3E0-493F-BEE1-B3056C3D79E7}" destId="{8E7A37D1-DCBF-4FC6-9815-EBF15C28AE71}" srcOrd="0" destOrd="1" presId="urn:microsoft.com/office/officeart/2005/8/layout/chevron2"/>
    <dgm:cxn modelId="{3E068A86-3990-4075-82E2-AF1C62B16D01}" srcId="{0EA14125-AB8C-4086-998B-9BC331537748}" destId="{12F4FAF5-BA23-4DDF-BEC6-79EE95A04BC3}" srcOrd="3" destOrd="0" parTransId="{B0B59F18-3191-4CBE-80A7-E56C693DD976}" sibTransId="{4C46C683-A7EA-4E9C-88D9-719F62511979}"/>
    <dgm:cxn modelId="{5261578E-0D90-4513-BA2E-9DE115494566}" type="presOf" srcId="{429DBD8E-1951-47E9-AF29-9FEE6AD69064}" destId="{D8F456D3-7C8D-45CC-B46A-4328B41E50D3}" srcOrd="0" destOrd="0" presId="urn:microsoft.com/office/officeart/2005/8/layout/chevron2"/>
    <dgm:cxn modelId="{8E044E8F-1B35-46CF-B51C-B75F6EBD0578}" type="presOf" srcId="{361A255A-66DF-42CC-8014-470DB1057D5B}" destId="{88A964CC-DC34-47C8-9659-D5903E2D7841}" srcOrd="0" destOrd="2" presId="urn:microsoft.com/office/officeart/2005/8/layout/chevron2"/>
    <dgm:cxn modelId="{852FFF94-8D54-4E4F-BF83-64186B2FA54B}" srcId="{0EA14125-AB8C-4086-998B-9BC331537748}" destId="{75C831EC-798F-4020-81EC-3131E47473F2}" srcOrd="0" destOrd="0" parTransId="{8EAB62B0-0CED-42C5-97C3-5AD7D4A66E70}" sibTransId="{C3B0FA18-F86C-4835-A067-C241E8A30061}"/>
    <dgm:cxn modelId="{AE711B96-43D8-4F0B-8F3A-9247253472E3}" type="presOf" srcId="{34787A56-567C-427C-AD29-97128D2E143B}" destId="{C4B418E5-AEE0-4427-9562-E9580C03E73C}" srcOrd="0" destOrd="0" presId="urn:microsoft.com/office/officeart/2005/8/layout/chevron2"/>
    <dgm:cxn modelId="{366A4997-315C-4487-800B-4F45DFC4D3FF}" srcId="{429DBD8E-1951-47E9-AF29-9FEE6AD69064}" destId="{BE4B3AA5-A3B1-47B5-BCCF-F87A3B7A4F17}" srcOrd="3" destOrd="0" parTransId="{98E70A25-98FB-48BF-9B95-D36A9D9A7423}" sibTransId="{42A84445-BB24-43B3-BE30-9D8E063432F6}"/>
    <dgm:cxn modelId="{2AE7249B-9525-45CB-A83F-BB5872533201}" srcId="{2E3FE9C6-2B08-4325-B064-0B8A3DADAE8D}" destId="{6C2A2B54-AC40-4242-9042-9E144E5AB034}" srcOrd="4" destOrd="0" parTransId="{D97D3625-3491-4B20-8054-DA4E8AD8B068}" sibTransId="{7CD8BF36-90CA-4754-A44A-292FCA27B839}"/>
    <dgm:cxn modelId="{2A6B20AC-AE55-4083-A368-DD86E8886B1E}" srcId="{0EA14125-AB8C-4086-998B-9BC331537748}" destId="{8D96AEFB-F93C-4952-A8D6-722A639381D6}" srcOrd="2" destOrd="0" parTransId="{2D97B306-9BE7-4FEC-87B6-00159A4C38EA}" sibTransId="{278779EE-0B43-42FC-B086-3E75E4C59F5D}"/>
    <dgm:cxn modelId="{6C2F32AF-818A-4B9A-8EBA-FA4D954A9D4D}" type="presOf" srcId="{DC6EB66F-CA50-423B-9BE8-590DC8BEB0EE}" destId="{88A964CC-DC34-47C8-9659-D5903E2D7841}" srcOrd="0" destOrd="0" presId="urn:microsoft.com/office/officeart/2005/8/layout/chevron2"/>
    <dgm:cxn modelId="{49C35BAF-5AE2-4FDD-8641-E4C4D9124B74}" type="presOf" srcId="{6C2A2B54-AC40-4242-9042-9E144E5AB034}" destId="{88A964CC-DC34-47C8-9659-D5903E2D7841}" srcOrd="0" destOrd="4" presId="urn:microsoft.com/office/officeart/2005/8/layout/chevron2"/>
    <dgm:cxn modelId="{940E47B0-AE69-4561-9E38-77E84ECB105F}" srcId="{54DBE3A4-F82A-4A0D-8E13-55302AEFF382}" destId="{F22BB5A6-C3A6-47C3-B702-AA81F40E598E}" srcOrd="1" destOrd="0" parTransId="{95AD7C31-C1FA-4290-8FA5-B5BB74B98FCC}" sibTransId="{36733349-2234-4776-8D7F-561B2433905B}"/>
    <dgm:cxn modelId="{A185BCB1-4B5B-47ED-A1A0-DE78944F882E}" type="presOf" srcId="{8D96AEFB-F93C-4952-A8D6-722A639381D6}" destId="{A261BFA2-0153-4E42-A20F-621A6ED33B54}" srcOrd="0" destOrd="2" presId="urn:microsoft.com/office/officeart/2005/8/layout/chevron2"/>
    <dgm:cxn modelId="{A00033BB-C6B6-488C-9408-C7759C7D0EE4}" srcId="{D75A225D-FD58-4C10-8890-25FE5F38E8C3}" destId="{944E93D5-2A5A-4D82-B917-5F13126DBF2A}" srcOrd="1" destOrd="0" parTransId="{F738683D-C31C-435B-9A2D-E87DCD749EC5}" sibTransId="{28727CBB-C6BB-492A-A2C4-C84BE24B7108}"/>
    <dgm:cxn modelId="{917435CC-E7D7-4CD4-A9CE-FD35DF7B3CEB}" srcId="{BE4B3AA5-A3B1-47B5-BCCF-F87A3B7A4F17}" destId="{AC282D0F-284A-40F1-BB7E-A9B549364E8A}" srcOrd="3" destOrd="0" parTransId="{35CFF830-4582-4427-BC94-A52068A5D285}" sibTransId="{6B19CEED-83B8-493A-A7D2-A382F471F6E9}"/>
    <dgm:cxn modelId="{DE3841D0-62AD-4DA7-94D2-E748F5A0FE43}" type="presOf" srcId="{5CA2F00B-7F86-49CA-9AA0-6D1358FDC7E6}" destId="{C4B418E5-AEE0-4427-9562-E9580C03E73C}" srcOrd="0" destOrd="2" presId="urn:microsoft.com/office/officeart/2005/8/layout/chevron2"/>
    <dgm:cxn modelId="{DB7DE3D0-C434-4556-A81C-DC9617450085}" type="presOf" srcId="{0EA14125-AB8C-4086-998B-9BC331537748}" destId="{96B57195-0C4C-49B5-9C9F-8F6AB2F1BFB0}" srcOrd="0" destOrd="0" presId="urn:microsoft.com/office/officeart/2005/8/layout/chevron2"/>
    <dgm:cxn modelId="{C397F7D0-ED35-4D40-8F1C-EFA5557702CB}" srcId="{2E3FE9C6-2B08-4325-B064-0B8A3DADAE8D}" destId="{DC6EB66F-CA50-423B-9BE8-590DC8BEB0EE}" srcOrd="0" destOrd="0" parTransId="{C37643CB-6BB1-494A-9134-0DB427BE6D97}" sibTransId="{3F3F4777-0CD7-4E1B-8C6C-AB19A5DFD2CE}"/>
    <dgm:cxn modelId="{695607D1-F4D1-49F6-804C-87E0B92105B6}" type="presOf" srcId="{944E93D5-2A5A-4D82-B917-5F13126DBF2A}" destId="{C4B418E5-AEE0-4427-9562-E9580C03E73C}" srcOrd="0" destOrd="1" presId="urn:microsoft.com/office/officeart/2005/8/layout/chevron2"/>
    <dgm:cxn modelId="{F7B803D4-503E-4BC2-9571-45ABC4E75F72}" type="presOf" srcId="{F22BB5A6-C3A6-47C3-B702-AA81F40E598E}" destId="{20B3CDAA-0A4A-48DD-8503-4331CFBC6DA8}" srcOrd="0" destOrd="1" presId="urn:microsoft.com/office/officeart/2005/8/layout/chevron2"/>
    <dgm:cxn modelId="{C2692ED7-165D-4A3E-8CC7-C24D4258E191}" type="presOf" srcId="{E2E8ADE7-3601-47EF-A725-E11B6A2C9CC8}" destId="{88A964CC-DC34-47C8-9659-D5903E2D7841}" srcOrd="0" destOrd="1" presId="urn:microsoft.com/office/officeart/2005/8/layout/chevron2"/>
    <dgm:cxn modelId="{9769BAD8-E2E6-4A60-86D8-69AA304AC2F3}" type="presOf" srcId="{5DD05194-54DE-4A53-8EF1-F70C07571538}" destId="{A8C18F9E-0F6C-42C2-AF7C-B18590B8BE7A}" srcOrd="0" destOrd="1" presId="urn:microsoft.com/office/officeart/2005/8/layout/chevron2"/>
    <dgm:cxn modelId="{CE533DD9-4756-47F2-9F23-0A585815F535}" srcId="{F6701ED7-6D73-49CB-A1E9-F1BD22AD0615}" destId="{315376FD-ECF7-439C-9595-3E7A07B47093}" srcOrd="2" destOrd="0" parTransId="{CA1F8125-C038-4F1A-990D-B5485CE347A3}" sibTransId="{80C42AF0-A9FA-411E-BFB4-082796D89E15}"/>
    <dgm:cxn modelId="{08654CDC-F95F-4B1C-A2A8-D17D0417DC4A}" type="presOf" srcId="{D75A225D-FD58-4C10-8890-25FE5F38E8C3}" destId="{D38A21A8-4C9F-4A42-9F0A-62A3F9EB163E}" srcOrd="0" destOrd="0" presId="urn:microsoft.com/office/officeart/2005/8/layout/chevron2"/>
    <dgm:cxn modelId="{AFCF9BE2-B21F-4B08-A7A7-45D33419D47B}" srcId="{54DBE3A4-F82A-4A0D-8E13-55302AEFF382}" destId="{4C3DE70B-6C5E-4446-9019-2F05CBCD53B1}" srcOrd="2" destOrd="0" parTransId="{7C4250B6-9FCE-4704-A5AD-40B1B5F9E421}" sibTransId="{F19E74CC-AA86-4791-8CE0-664655D82262}"/>
    <dgm:cxn modelId="{6371D1E8-E49C-4AE5-8D4F-86122DBFDDE1}" srcId="{F6701ED7-6D73-49CB-A1E9-F1BD22AD0615}" destId="{931A1CBB-4DF2-4801-B470-350C0F1DF4DB}" srcOrd="0" destOrd="0" parTransId="{41DE93A1-0F30-4261-AB0A-ADB18F57154A}" sibTransId="{252C491C-5A3C-4A9B-B398-048F8EB25174}"/>
    <dgm:cxn modelId="{659528EB-8058-4168-B896-90A4AB43B759}" srcId="{0EA14125-AB8C-4086-998B-9BC331537748}" destId="{3A7F0AC0-65B7-4849-A373-F4DADEE519D4}" srcOrd="1" destOrd="0" parTransId="{F30904A2-F9FE-42A6-8300-54D8FF261C29}" sibTransId="{3D3F1118-1D54-4B53-B74B-69CFF34D0DF2}"/>
    <dgm:cxn modelId="{9DACBAED-F003-46C4-93CE-86F3929D7507}" srcId="{D75A225D-FD58-4C10-8890-25FE5F38E8C3}" destId="{5CA2F00B-7F86-49CA-9AA0-6D1358FDC7E6}" srcOrd="2" destOrd="0" parTransId="{74BEBA73-7F5F-4BAD-91AF-7954006625A7}" sibTransId="{1EE9A3FD-6626-4CA8-95C5-E48AF11C68C3}"/>
    <dgm:cxn modelId="{E4D97DF0-9A01-44A2-B7A6-C4D126E7BE89}" type="presOf" srcId="{BE4B3AA5-A3B1-47B5-BCCF-F87A3B7A4F17}" destId="{8B83BD58-ABF3-4544-9C85-067F7A928A32}" srcOrd="0" destOrd="0" presId="urn:microsoft.com/office/officeart/2005/8/layout/chevron2"/>
    <dgm:cxn modelId="{6C24FEF2-35BA-49EB-8BCC-D0CA9D29394D}" srcId="{2E3FE9C6-2B08-4325-B064-0B8A3DADAE8D}" destId="{E30AC4EA-812C-4F59-97E8-2443DC16F798}" srcOrd="3" destOrd="0" parTransId="{FC223548-867B-496B-A907-122D782E3E11}" sibTransId="{B00BECF7-6488-4F94-8773-BD704D390F82}"/>
    <dgm:cxn modelId="{FE852EFB-34C5-4D4D-981C-450D712C0851}" type="presOf" srcId="{AC282D0F-284A-40F1-BB7E-A9B549364E8A}" destId="{A8C18F9E-0F6C-42C2-AF7C-B18590B8BE7A}" srcOrd="0" destOrd="3" presId="urn:microsoft.com/office/officeart/2005/8/layout/chevron2"/>
    <dgm:cxn modelId="{3A2401B1-15E6-4A6F-9FB2-AC96C1470D4D}" type="presParOf" srcId="{D8F456D3-7C8D-45CC-B46A-4328B41E50D3}" destId="{F24F5BFC-48E9-40A1-BD43-035D5B9C4B34}" srcOrd="0" destOrd="0" presId="urn:microsoft.com/office/officeart/2005/8/layout/chevron2"/>
    <dgm:cxn modelId="{A6A31C03-231C-425E-B8F2-AA4F12B27CE4}" type="presParOf" srcId="{F24F5BFC-48E9-40A1-BD43-035D5B9C4B34}" destId="{991A8E38-853D-4F6B-8575-378EDA436915}" srcOrd="0" destOrd="0" presId="urn:microsoft.com/office/officeart/2005/8/layout/chevron2"/>
    <dgm:cxn modelId="{7BC6583D-BF4D-452F-AE0D-891AC3BD7446}" type="presParOf" srcId="{F24F5BFC-48E9-40A1-BD43-035D5B9C4B34}" destId="{20B3CDAA-0A4A-48DD-8503-4331CFBC6DA8}" srcOrd="1" destOrd="0" presId="urn:microsoft.com/office/officeart/2005/8/layout/chevron2"/>
    <dgm:cxn modelId="{CD3F2911-D41C-49A7-857B-0B8E8DAB4BDB}" type="presParOf" srcId="{D8F456D3-7C8D-45CC-B46A-4328B41E50D3}" destId="{54025B4E-E607-4F30-9E95-769172E93468}" srcOrd="1" destOrd="0" presId="urn:microsoft.com/office/officeart/2005/8/layout/chevron2"/>
    <dgm:cxn modelId="{FDE38C34-4835-4A50-84C7-3735093A7EA9}" type="presParOf" srcId="{D8F456D3-7C8D-45CC-B46A-4328B41E50D3}" destId="{317B5C39-D247-4072-A192-727F33F99325}" srcOrd="2" destOrd="0" presId="urn:microsoft.com/office/officeart/2005/8/layout/chevron2"/>
    <dgm:cxn modelId="{5DF52DDB-5977-4962-A146-735473EA8158}" type="presParOf" srcId="{317B5C39-D247-4072-A192-727F33F99325}" destId="{B2B9E409-86F2-4757-8CB4-BC1D4CF658CF}" srcOrd="0" destOrd="0" presId="urn:microsoft.com/office/officeart/2005/8/layout/chevron2"/>
    <dgm:cxn modelId="{ED3B98C0-2C9A-4BDF-A016-A703E06B2314}" type="presParOf" srcId="{317B5C39-D247-4072-A192-727F33F99325}" destId="{8E7A37D1-DCBF-4FC6-9815-EBF15C28AE71}" srcOrd="1" destOrd="0" presId="urn:microsoft.com/office/officeart/2005/8/layout/chevron2"/>
    <dgm:cxn modelId="{6E1E28BF-81F8-4593-AE88-008E0382686A}" type="presParOf" srcId="{D8F456D3-7C8D-45CC-B46A-4328B41E50D3}" destId="{E61D8132-9B9B-4FA3-BCB1-24E2809FB380}" srcOrd="3" destOrd="0" presId="urn:microsoft.com/office/officeart/2005/8/layout/chevron2"/>
    <dgm:cxn modelId="{1DF987DE-98B6-4A19-BDDD-201E15E98F85}" type="presParOf" srcId="{D8F456D3-7C8D-45CC-B46A-4328B41E50D3}" destId="{6E817687-99AB-4F86-9A6F-F3B43DC3F672}" srcOrd="4" destOrd="0" presId="urn:microsoft.com/office/officeart/2005/8/layout/chevron2"/>
    <dgm:cxn modelId="{00373CE1-F9BD-4C1F-A65A-C8E767A37272}" type="presParOf" srcId="{6E817687-99AB-4F86-9A6F-F3B43DC3F672}" destId="{D38A21A8-4C9F-4A42-9F0A-62A3F9EB163E}" srcOrd="0" destOrd="0" presId="urn:microsoft.com/office/officeart/2005/8/layout/chevron2"/>
    <dgm:cxn modelId="{0D981486-0381-4437-9052-A78869DE1DD6}" type="presParOf" srcId="{6E817687-99AB-4F86-9A6F-F3B43DC3F672}" destId="{C4B418E5-AEE0-4427-9562-E9580C03E73C}" srcOrd="1" destOrd="0" presId="urn:microsoft.com/office/officeart/2005/8/layout/chevron2"/>
    <dgm:cxn modelId="{0B3AE62D-69C8-4D57-90CC-D36CB9FC922A}" type="presParOf" srcId="{D8F456D3-7C8D-45CC-B46A-4328B41E50D3}" destId="{40F85882-36C3-42C1-9233-56497E6764CB}" srcOrd="5" destOrd="0" presId="urn:microsoft.com/office/officeart/2005/8/layout/chevron2"/>
    <dgm:cxn modelId="{A8A4A9EF-640F-4A20-B552-8D9CB87734C9}" type="presParOf" srcId="{D8F456D3-7C8D-45CC-B46A-4328B41E50D3}" destId="{593333A5-83E6-43E7-A611-872FBDDC6A12}" srcOrd="6" destOrd="0" presId="urn:microsoft.com/office/officeart/2005/8/layout/chevron2"/>
    <dgm:cxn modelId="{1C2959BA-2808-4AFC-8A5B-756F90D58F1B}" type="presParOf" srcId="{593333A5-83E6-43E7-A611-872FBDDC6A12}" destId="{8B83BD58-ABF3-4544-9C85-067F7A928A32}" srcOrd="0" destOrd="0" presId="urn:microsoft.com/office/officeart/2005/8/layout/chevron2"/>
    <dgm:cxn modelId="{F051CF0B-E091-4CBA-AE72-EF06283B65D9}" type="presParOf" srcId="{593333A5-83E6-43E7-A611-872FBDDC6A12}" destId="{A8C18F9E-0F6C-42C2-AF7C-B18590B8BE7A}" srcOrd="1" destOrd="0" presId="urn:microsoft.com/office/officeart/2005/8/layout/chevron2"/>
    <dgm:cxn modelId="{99C557A8-6418-4435-9EBA-AF7E4170F9BA}" type="presParOf" srcId="{D8F456D3-7C8D-45CC-B46A-4328B41E50D3}" destId="{88F94E6A-A538-4BF9-ACD1-90889CD027D1}" srcOrd="7" destOrd="0" presId="urn:microsoft.com/office/officeart/2005/8/layout/chevron2"/>
    <dgm:cxn modelId="{23D5700A-671E-4DDC-8EE5-C38B31592566}" type="presParOf" srcId="{D8F456D3-7C8D-45CC-B46A-4328B41E50D3}" destId="{86179EC2-1F76-43E6-8758-852AF5F9E594}" srcOrd="8" destOrd="0" presId="urn:microsoft.com/office/officeart/2005/8/layout/chevron2"/>
    <dgm:cxn modelId="{118A9CDF-E055-4348-BBA4-9AC7497BEFA6}" type="presParOf" srcId="{86179EC2-1F76-43E6-8758-852AF5F9E594}" destId="{96B57195-0C4C-49B5-9C9F-8F6AB2F1BFB0}" srcOrd="0" destOrd="0" presId="urn:microsoft.com/office/officeart/2005/8/layout/chevron2"/>
    <dgm:cxn modelId="{3CA10500-4B34-42C2-B9DD-29D4665B6868}" type="presParOf" srcId="{86179EC2-1F76-43E6-8758-852AF5F9E594}" destId="{A261BFA2-0153-4E42-A20F-621A6ED33B54}" srcOrd="1" destOrd="0" presId="urn:microsoft.com/office/officeart/2005/8/layout/chevron2"/>
    <dgm:cxn modelId="{695CD0AC-9A4B-4FD2-8FFC-858B80182505}" type="presParOf" srcId="{D8F456D3-7C8D-45CC-B46A-4328B41E50D3}" destId="{95183AA0-3CB5-417E-A416-FC9A0DEF1C47}" srcOrd="9" destOrd="0" presId="urn:microsoft.com/office/officeart/2005/8/layout/chevron2"/>
    <dgm:cxn modelId="{4BE1D238-9A76-4A80-9CDE-63C5B9D472CA}" type="presParOf" srcId="{D8F456D3-7C8D-45CC-B46A-4328B41E50D3}" destId="{3A236DF4-B19C-4C44-9E28-E061A545E8D6}" srcOrd="10" destOrd="0" presId="urn:microsoft.com/office/officeart/2005/8/layout/chevron2"/>
    <dgm:cxn modelId="{C395D4D8-A52B-4AD1-B8A6-9F18650FD5AC}" type="presParOf" srcId="{3A236DF4-B19C-4C44-9E28-E061A545E8D6}" destId="{D46C859E-0FFB-42B5-8CA0-6FB9406C2F08}" srcOrd="0" destOrd="0" presId="urn:microsoft.com/office/officeart/2005/8/layout/chevron2"/>
    <dgm:cxn modelId="{05BCB27B-7EB8-4B04-844C-A9AB6BD07F7D}" type="presParOf" srcId="{3A236DF4-B19C-4C44-9E28-E061A545E8D6}" destId="{88A964CC-DC34-47C8-9659-D5903E2D7841}"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F61623-499F-4DCE-9BDC-E8EF3A83834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A264E549-F581-4C54-9C2F-5A371A186125}">
      <dgm:prSet phldrT="[Text]" phldr="0"/>
      <dgm:spPr/>
      <dgm:t>
        <a:bodyPr/>
        <a:lstStyle/>
        <a:p>
          <a:pPr rtl="0"/>
          <a:r>
            <a:rPr lang="en-GB" dirty="0">
              <a:latin typeface="Aptos Display" panose="020F0302020204030204"/>
            </a:rPr>
            <a:t>Direct </a:t>
          </a:r>
          <a:r>
            <a:rPr lang="en-GB">
              <a:latin typeface="Aptos Display" panose="020F0302020204030204"/>
            </a:rPr>
            <a:t>Competitors</a:t>
          </a:r>
          <a:endParaRPr lang="en-GB" dirty="0"/>
        </a:p>
      </dgm:t>
    </dgm:pt>
    <dgm:pt modelId="{30AB6394-F40F-4B32-9FB2-C46825B6B817}" type="parTrans" cxnId="{12F12B38-F218-420D-B565-E4B93D40DAEB}">
      <dgm:prSet/>
      <dgm:spPr/>
      <dgm:t>
        <a:bodyPr/>
        <a:lstStyle/>
        <a:p>
          <a:endParaRPr lang="en-GB"/>
        </a:p>
      </dgm:t>
    </dgm:pt>
    <dgm:pt modelId="{447FC44D-BECD-4734-8C52-51CC73D7ECFA}" type="sibTrans" cxnId="{12F12B38-F218-420D-B565-E4B93D40DAEB}">
      <dgm:prSet/>
      <dgm:spPr/>
      <dgm:t>
        <a:bodyPr/>
        <a:lstStyle/>
        <a:p>
          <a:endParaRPr lang="en-GB"/>
        </a:p>
      </dgm:t>
    </dgm:pt>
    <dgm:pt modelId="{EE81EFA6-B389-4763-AAF2-48F6ADF72F34}">
      <dgm:prSet phldrT="[Text]" phldr="0"/>
      <dgm:spPr/>
      <dgm:t>
        <a:bodyPr/>
        <a:lstStyle/>
        <a:p>
          <a:pPr rtl="0"/>
          <a:r>
            <a:rPr lang="en-GB" dirty="0">
              <a:latin typeface="Aptos Display" panose="020F0302020204030204"/>
            </a:rPr>
            <a:t>Main- local </a:t>
          </a:r>
          <a:r>
            <a:rPr lang="en-GB">
              <a:latin typeface="Aptos Display" panose="020F0302020204030204"/>
            </a:rPr>
            <a:t>competitors</a:t>
          </a:r>
          <a:endParaRPr lang="en-GB" dirty="0"/>
        </a:p>
      </dgm:t>
    </dgm:pt>
    <dgm:pt modelId="{C946CBED-B3AA-41FF-B3F1-0F0375D40DF4}" type="parTrans" cxnId="{01712F20-8C2F-4782-BD4A-895284FB65F1}">
      <dgm:prSet/>
      <dgm:spPr/>
      <dgm:t>
        <a:bodyPr/>
        <a:lstStyle/>
        <a:p>
          <a:endParaRPr lang="en-GB"/>
        </a:p>
      </dgm:t>
    </dgm:pt>
    <dgm:pt modelId="{ACD14CE2-7DB3-4FBF-8596-72AC24CBC018}" type="sibTrans" cxnId="{01712F20-8C2F-4782-BD4A-895284FB65F1}">
      <dgm:prSet/>
      <dgm:spPr/>
      <dgm:t>
        <a:bodyPr/>
        <a:lstStyle/>
        <a:p>
          <a:endParaRPr lang="en-GB"/>
        </a:p>
      </dgm:t>
    </dgm:pt>
    <dgm:pt modelId="{75D73DF1-7C42-4FC7-BCF8-785426397B2F}">
      <dgm:prSet phldrT="[Text]" phldr="0"/>
      <dgm:spPr/>
      <dgm:t>
        <a:bodyPr/>
        <a:lstStyle/>
        <a:p>
          <a:pPr rtl="0"/>
          <a:r>
            <a:rPr lang="en-GB" dirty="0">
              <a:latin typeface="Aptos Display" panose="020F0302020204030204"/>
            </a:rPr>
            <a:t>Poco </a:t>
          </a:r>
          <a:r>
            <a:rPr lang="en-GB" dirty="0" err="1">
              <a:latin typeface="Aptos Display" panose="020F0302020204030204"/>
            </a:rPr>
            <a:t>Culina</a:t>
          </a:r>
          <a:endParaRPr lang="en-GB" dirty="0"/>
        </a:p>
      </dgm:t>
    </dgm:pt>
    <dgm:pt modelId="{F5B8EA30-979C-4CFE-A98A-3A9459073634}" type="parTrans" cxnId="{126D1156-AB84-41AB-BC0F-78E875B94D53}">
      <dgm:prSet/>
      <dgm:spPr/>
      <dgm:t>
        <a:bodyPr/>
        <a:lstStyle/>
        <a:p>
          <a:endParaRPr lang="en-GB"/>
        </a:p>
      </dgm:t>
    </dgm:pt>
    <dgm:pt modelId="{AD98B82C-CA3B-4569-9B2A-FDC0E20C0C68}" type="sibTrans" cxnId="{126D1156-AB84-41AB-BC0F-78E875B94D53}">
      <dgm:prSet/>
      <dgm:spPr/>
      <dgm:t>
        <a:bodyPr/>
        <a:lstStyle/>
        <a:p>
          <a:endParaRPr lang="en-GB"/>
        </a:p>
      </dgm:t>
    </dgm:pt>
    <dgm:pt modelId="{0929330D-6D0F-46E1-BFB8-FE7A3CC1D0C7}">
      <dgm:prSet phldrT="[Text]" phldr="0"/>
      <dgm:spPr/>
      <dgm:t>
        <a:bodyPr/>
        <a:lstStyle/>
        <a:p>
          <a:pPr rtl="0"/>
          <a:r>
            <a:rPr lang="en-GB" dirty="0">
              <a:latin typeface="Aptos Display" panose="020F0302020204030204"/>
            </a:rPr>
            <a:t>Spring Collective</a:t>
          </a:r>
          <a:endParaRPr lang="en-GB" dirty="0"/>
        </a:p>
      </dgm:t>
    </dgm:pt>
    <dgm:pt modelId="{71CDA3D4-22EE-4040-A29D-435D6789DC7F}" type="parTrans" cxnId="{B45B7936-2C7A-4F4D-BF81-25521DCA7A70}">
      <dgm:prSet/>
      <dgm:spPr/>
      <dgm:t>
        <a:bodyPr/>
        <a:lstStyle/>
        <a:p>
          <a:endParaRPr lang="en-GB"/>
        </a:p>
      </dgm:t>
    </dgm:pt>
    <dgm:pt modelId="{01B5BF82-6B64-41AB-839E-D003B5E38249}" type="sibTrans" cxnId="{B45B7936-2C7A-4F4D-BF81-25521DCA7A70}">
      <dgm:prSet/>
      <dgm:spPr/>
      <dgm:t>
        <a:bodyPr/>
        <a:lstStyle/>
        <a:p>
          <a:endParaRPr lang="en-GB"/>
        </a:p>
      </dgm:t>
    </dgm:pt>
    <dgm:pt modelId="{BEE968DC-D5C2-416B-B5B5-54E24F04C2A0}">
      <dgm:prSet phldrT="[Text]" phldr="0"/>
      <dgm:spPr/>
      <dgm:t>
        <a:bodyPr/>
        <a:lstStyle/>
        <a:p>
          <a:pPr rtl="0"/>
          <a:r>
            <a:rPr lang="en-GB" dirty="0">
              <a:latin typeface="Aptos Display" panose="020F0302020204030204"/>
            </a:rPr>
            <a:t>Hey Pesto</a:t>
          </a:r>
          <a:endParaRPr lang="en-GB" dirty="0"/>
        </a:p>
      </dgm:t>
    </dgm:pt>
    <dgm:pt modelId="{5DEEE247-BFC6-4C15-905E-536B25A75D7F}" type="parTrans" cxnId="{09743F14-1F05-4225-9AA4-33822A490542}">
      <dgm:prSet/>
      <dgm:spPr/>
      <dgm:t>
        <a:bodyPr/>
        <a:lstStyle/>
        <a:p>
          <a:endParaRPr lang="en-GB"/>
        </a:p>
      </dgm:t>
    </dgm:pt>
    <dgm:pt modelId="{72F5298B-7115-4690-8283-17EAC83FB269}" type="sibTrans" cxnId="{09743F14-1F05-4225-9AA4-33822A490542}">
      <dgm:prSet/>
      <dgm:spPr/>
      <dgm:t>
        <a:bodyPr/>
        <a:lstStyle/>
        <a:p>
          <a:endParaRPr lang="en-GB"/>
        </a:p>
      </dgm:t>
    </dgm:pt>
    <dgm:pt modelId="{82B05F9B-2DCC-4F2E-9087-8B716E048A50}">
      <dgm:prSet phldrT="[Text]" phldr="0"/>
      <dgm:spPr/>
      <dgm:t>
        <a:bodyPr/>
        <a:lstStyle/>
        <a:p>
          <a:pPr rtl="0"/>
          <a:r>
            <a:rPr lang="en-GB" dirty="0">
              <a:latin typeface="Aptos Display" panose="020F0302020204030204"/>
            </a:rPr>
            <a:t>All this direct competitor provide healthy food and service</a:t>
          </a:r>
          <a:endParaRPr lang="en-GB" dirty="0"/>
        </a:p>
      </dgm:t>
    </dgm:pt>
    <dgm:pt modelId="{A981DFEB-6F4D-4671-9DAD-93D6DD4E6760}" type="parTrans" cxnId="{929921E7-8BA2-4F26-8426-830569A13C87}">
      <dgm:prSet/>
      <dgm:spPr/>
      <dgm:t>
        <a:bodyPr/>
        <a:lstStyle/>
        <a:p>
          <a:endParaRPr lang="en-GB"/>
        </a:p>
      </dgm:t>
    </dgm:pt>
    <dgm:pt modelId="{0D3D3752-2683-42F0-9468-115D88D41962}" type="sibTrans" cxnId="{929921E7-8BA2-4F26-8426-830569A13C87}">
      <dgm:prSet/>
      <dgm:spPr/>
      <dgm:t>
        <a:bodyPr/>
        <a:lstStyle/>
        <a:p>
          <a:endParaRPr lang="en-GB"/>
        </a:p>
      </dgm:t>
    </dgm:pt>
    <dgm:pt modelId="{4913968D-76C2-4C6E-B0D2-7925E9A311DE}">
      <dgm:prSet phldrT="[Text]" phldr="0"/>
      <dgm:spPr/>
      <dgm:t>
        <a:bodyPr/>
        <a:lstStyle/>
        <a:p>
          <a:pPr rtl="0"/>
          <a:r>
            <a:rPr lang="en-GB">
              <a:latin typeface="Aptos Display" panose="020F0302020204030204"/>
            </a:rPr>
            <a:t>Indirect Competitors</a:t>
          </a:r>
          <a:endParaRPr lang="en-GB"/>
        </a:p>
      </dgm:t>
    </dgm:pt>
    <dgm:pt modelId="{8428C1A3-E9D3-4BA4-B14C-B233838FFCB5}" type="parTrans" cxnId="{17B900D0-90FC-40F7-A347-88BA42F9E2C7}">
      <dgm:prSet/>
      <dgm:spPr/>
      <dgm:t>
        <a:bodyPr/>
        <a:lstStyle/>
        <a:p>
          <a:endParaRPr lang="en-GB"/>
        </a:p>
      </dgm:t>
    </dgm:pt>
    <dgm:pt modelId="{BABAC771-32F0-457D-80FF-4A14EEDAA036}" type="sibTrans" cxnId="{17B900D0-90FC-40F7-A347-88BA42F9E2C7}">
      <dgm:prSet/>
      <dgm:spPr/>
      <dgm:t>
        <a:bodyPr/>
        <a:lstStyle/>
        <a:p>
          <a:endParaRPr lang="en-GB"/>
        </a:p>
      </dgm:t>
    </dgm:pt>
    <dgm:pt modelId="{84649F14-E81F-4449-B830-ECE939D6CD9B}">
      <dgm:prSet phldrT="[Text]" phldr="0"/>
      <dgm:spPr/>
      <dgm:t>
        <a:bodyPr/>
        <a:lstStyle/>
        <a:p>
          <a:pPr rtl="0"/>
          <a:r>
            <a:rPr lang="en-GB" dirty="0">
              <a:latin typeface="Aptos Display" panose="020F0302020204030204"/>
            </a:rPr>
            <a:t>Supermarket selling ready made healthy meals</a:t>
          </a:r>
          <a:endParaRPr lang="en-GB" dirty="0"/>
        </a:p>
      </dgm:t>
    </dgm:pt>
    <dgm:pt modelId="{0EE88604-C080-48F1-ADEB-FD850C43C7F0}" type="parTrans" cxnId="{F0F80468-0770-40C1-A8BD-1CDDF1063107}">
      <dgm:prSet/>
      <dgm:spPr/>
      <dgm:t>
        <a:bodyPr/>
        <a:lstStyle/>
        <a:p>
          <a:endParaRPr lang="en-GB"/>
        </a:p>
      </dgm:t>
    </dgm:pt>
    <dgm:pt modelId="{D288BEEC-55B4-4D15-9F34-1F88EFE07779}" type="sibTrans" cxnId="{F0F80468-0770-40C1-A8BD-1CDDF1063107}">
      <dgm:prSet/>
      <dgm:spPr/>
      <dgm:t>
        <a:bodyPr/>
        <a:lstStyle/>
        <a:p>
          <a:endParaRPr lang="en-GB"/>
        </a:p>
      </dgm:t>
    </dgm:pt>
    <dgm:pt modelId="{F70F8591-1F8B-4920-AB7B-EA102880345E}">
      <dgm:prSet phldrT="[Text]" phldr="0"/>
      <dgm:spPr/>
      <dgm:t>
        <a:bodyPr/>
        <a:lstStyle/>
        <a:p>
          <a:pPr rtl="0"/>
          <a:r>
            <a:rPr lang="en-GB" dirty="0">
              <a:latin typeface="Aptos Display" panose="020F0302020204030204"/>
            </a:rPr>
            <a:t>Food delivery app such </a:t>
          </a:r>
          <a:r>
            <a:rPr lang="en-GB">
              <a:latin typeface="Aptos Display" panose="020F0302020204030204"/>
            </a:rPr>
            <a:t>Deliveroo,</a:t>
          </a:r>
          <a:r>
            <a:rPr lang="en-GB" dirty="0">
              <a:latin typeface="Aptos Display" panose="020F0302020204030204"/>
            </a:rPr>
            <a:t> Uber Eat</a:t>
          </a:r>
          <a:endParaRPr lang="en-GB" dirty="0"/>
        </a:p>
      </dgm:t>
    </dgm:pt>
    <dgm:pt modelId="{40817365-8215-45FE-BD0E-0BB71FB1F978}" type="parTrans" cxnId="{ACA0355D-243A-4785-9458-91BC587C90DA}">
      <dgm:prSet/>
      <dgm:spPr/>
      <dgm:t>
        <a:bodyPr/>
        <a:lstStyle/>
        <a:p>
          <a:endParaRPr lang="en-GB"/>
        </a:p>
      </dgm:t>
    </dgm:pt>
    <dgm:pt modelId="{8B1762D5-A7F3-4663-8984-0D68460C7637}" type="sibTrans" cxnId="{ACA0355D-243A-4785-9458-91BC587C90DA}">
      <dgm:prSet/>
      <dgm:spPr/>
      <dgm:t>
        <a:bodyPr/>
        <a:lstStyle/>
        <a:p>
          <a:endParaRPr lang="en-GB"/>
        </a:p>
      </dgm:t>
    </dgm:pt>
    <dgm:pt modelId="{3AC669DA-8210-4DF8-8743-49B36435C5D4}">
      <dgm:prSet phldrT="[Text]" phldr="0"/>
      <dgm:spPr/>
      <dgm:t>
        <a:bodyPr/>
        <a:lstStyle/>
        <a:p>
          <a:pPr rtl="0"/>
          <a:r>
            <a:rPr lang="en-GB" dirty="0">
              <a:latin typeface="Aptos Display" panose="020F0302020204030204"/>
            </a:rPr>
            <a:t>Local cafes offering healthy lunch and nutritious bowls</a:t>
          </a:r>
        </a:p>
      </dgm:t>
    </dgm:pt>
    <dgm:pt modelId="{2EFE7C4A-2F37-4DB9-BEFA-930A90E01B05}" type="parTrans" cxnId="{9A6A75CE-115F-4BC3-9EA6-BA6A5F55D4B5}">
      <dgm:prSet/>
      <dgm:spPr/>
    </dgm:pt>
    <dgm:pt modelId="{60BFBA61-C779-49E3-B1C7-E94F33FA9EF6}" type="sibTrans" cxnId="{9A6A75CE-115F-4BC3-9EA6-BA6A5F55D4B5}">
      <dgm:prSet/>
      <dgm:spPr/>
    </dgm:pt>
    <dgm:pt modelId="{E7DE6EF9-1B10-41DF-8F84-A771FDBF60BF}">
      <dgm:prSet phldrT="[Text]" phldr="0"/>
      <dgm:spPr/>
      <dgm:t>
        <a:bodyPr/>
        <a:lstStyle/>
        <a:p>
          <a:pPr rtl="0"/>
          <a:endParaRPr lang="en-GB">
            <a:latin typeface="Aptos Display" panose="020F0302020204030204"/>
          </a:endParaRPr>
        </a:p>
      </dgm:t>
    </dgm:pt>
    <dgm:pt modelId="{A170F05B-05DA-4D09-B9CB-D818E3775E7F}" type="parTrans" cxnId="{28104E3D-965F-45BE-9F8F-8D2713543942}">
      <dgm:prSet/>
      <dgm:spPr/>
    </dgm:pt>
    <dgm:pt modelId="{6B760643-98F4-4337-8B58-A8A3063406D0}" type="sibTrans" cxnId="{28104E3D-965F-45BE-9F8F-8D2713543942}">
      <dgm:prSet/>
      <dgm:spPr/>
    </dgm:pt>
    <dgm:pt modelId="{4DA0B4AC-9F4F-4D37-8D17-2D3E19E27DEF}">
      <dgm:prSet phldrT="[Text]" phldr="0"/>
      <dgm:spPr/>
      <dgm:t>
        <a:bodyPr/>
        <a:lstStyle/>
        <a:p>
          <a:pPr rtl="0"/>
          <a:endParaRPr lang="en-GB">
            <a:latin typeface="Aptos Display" panose="020F0302020204030204"/>
          </a:endParaRPr>
        </a:p>
      </dgm:t>
    </dgm:pt>
    <dgm:pt modelId="{2E1EEA4A-9A40-476B-B9CD-3827D6328AD9}" type="parTrans" cxnId="{DE9859E2-219B-4C98-AABC-B23F469AAD64}">
      <dgm:prSet/>
      <dgm:spPr/>
    </dgm:pt>
    <dgm:pt modelId="{974F3CA8-E3E3-4E50-8D2D-F0DDABF4C3C7}" type="sibTrans" cxnId="{DE9859E2-219B-4C98-AABC-B23F469AAD64}">
      <dgm:prSet/>
      <dgm:spPr/>
    </dgm:pt>
    <dgm:pt modelId="{F6165336-DABD-4ED8-AA4C-82E1C8B1C295}">
      <dgm:prSet phldrT="[Text]" phldr="0"/>
      <dgm:spPr/>
      <dgm:t>
        <a:bodyPr/>
        <a:lstStyle/>
        <a:p>
          <a:pPr rtl="0"/>
          <a:r>
            <a:rPr lang="en-GB" sz="2200" dirty="0">
              <a:latin typeface="Aptos Display" panose="020F0302020204030204"/>
            </a:rPr>
            <a:t>Competitive Advantages</a:t>
          </a:r>
        </a:p>
      </dgm:t>
    </dgm:pt>
    <dgm:pt modelId="{403F10EF-3548-4182-A95C-45E971998D5F}" type="parTrans" cxnId="{E945F02A-5CFF-425B-825C-E52F7BC70686}">
      <dgm:prSet/>
      <dgm:spPr/>
    </dgm:pt>
    <dgm:pt modelId="{421C08CC-E454-40D2-BBA5-8791D6F376BC}" type="sibTrans" cxnId="{E945F02A-5CFF-425B-825C-E52F7BC70686}">
      <dgm:prSet/>
      <dgm:spPr/>
    </dgm:pt>
    <dgm:pt modelId="{F9D5D36D-2B66-4F51-8C03-8753C3B88152}">
      <dgm:prSet phldrT="[Text]" phldr="0"/>
      <dgm:spPr/>
      <dgm:t>
        <a:bodyPr/>
        <a:lstStyle/>
        <a:p>
          <a:pPr rtl="0"/>
          <a:r>
            <a:rPr lang="en-GB" sz="1800" dirty="0">
              <a:latin typeface="Aptos Display" panose="020F0302020204030204"/>
            </a:rPr>
            <a:t>Dedicate healthy menu focus</a:t>
          </a:r>
        </a:p>
      </dgm:t>
    </dgm:pt>
    <dgm:pt modelId="{C16A2E7A-BBF6-40AE-8911-0D410C93B517}" type="parTrans" cxnId="{571AD2C6-5F3B-4108-9EB9-1FED521A38FA}">
      <dgm:prSet/>
      <dgm:spPr/>
    </dgm:pt>
    <dgm:pt modelId="{1B93A6AB-0018-45B1-982D-E751FFC6B9C8}" type="sibTrans" cxnId="{571AD2C6-5F3B-4108-9EB9-1FED521A38FA}">
      <dgm:prSet/>
      <dgm:spPr/>
    </dgm:pt>
    <dgm:pt modelId="{D8685B32-5953-4353-9FE7-A65F6E9A8D4D}">
      <dgm:prSet phldrT="[Text]" phldr="0"/>
      <dgm:spPr/>
      <dgm:t>
        <a:bodyPr/>
        <a:lstStyle/>
        <a:p>
          <a:pPr rtl="0"/>
          <a:r>
            <a:rPr lang="en-GB" dirty="0">
              <a:latin typeface="Aptos Display" panose="020F0302020204030204"/>
            </a:rPr>
            <a:t>Freshly prepared meals</a:t>
          </a:r>
          <a:endParaRPr lang="en-GB" dirty="0"/>
        </a:p>
      </dgm:t>
    </dgm:pt>
    <dgm:pt modelId="{F4A41A65-7EBE-4347-9FB0-9DBCC8BD1ECC}" type="parTrans" cxnId="{76DF6884-1BD8-495E-BC61-6AF6442DB4B5}">
      <dgm:prSet/>
      <dgm:spPr/>
    </dgm:pt>
    <dgm:pt modelId="{028DC063-43BA-442D-8841-67DDE00B24AF}" type="sibTrans" cxnId="{76DF6884-1BD8-495E-BC61-6AF6442DB4B5}">
      <dgm:prSet/>
      <dgm:spPr/>
    </dgm:pt>
    <dgm:pt modelId="{2D4E95B4-613E-46BF-B57C-B98D18539EDA}">
      <dgm:prSet phldrT="[Text]" phldr="0"/>
      <dgm:spPr/>
      <dgm:t>
        <a:bodyPr/>
        <a:lstStyle/>
        <a:p>
          <a:pPr rtl="0"/>
          <a:r>
            <a:rPr lang="en-GB" dirty="0">
              <a:latin typeface="Aptos Display" panose="020F0302020204030204"/>
            </a:rPr>
            <a:t>Custom dietary options</a:t>
          </a:r>
        </a:p>
      </dgm:t>
    </dgm:pt>
    <dgm:pt modelId="{357BBAB7-11C5-45D2-B9F5-0EADE1E5C10E}" type="parTrans" cxnId="{1C28AAD5-A982-4649-A27B-E86B5D0F4F94}">
      <dgm:prSet/>
      <dgm:spPr/>
    </dgm:pt>
    <dgm:pt modelId="{E2B68F31-003F-4582-89DA-7EB149FB5FC2}" type="sibTrans" cxnId="{1C28AAD5-A982-4649-A27B-E86B5D0F4F94}">
      <dgm:prSet/>
      <dgm:spPr/>
    </dgm:pt>
    <dgm:pt modelId="{50046D52-BCA6-40D3-8546-D30ACFB6B6D7}">
      <dgm:prSet phldrT="[Text]" phldr="0"/>
      <dgm:spPr/>
      <dgm:t>
        <a:bodyPr/>
        <a:lstStyle/>
        <a:p>
          <a:pPr rtl="0"/>
          <a:r>
            <a:rPr lang="en-GB" dirty="0">
              <a:latin typeface="Aptos Display" panose="020F0302020204030204"/>
            </a:rPr>
            <a:t>Local ingredient sourcing</a:t>
          </a:r>
        </a:p>
      </dgm:t>
    </dgm:pt>
    <dgm:pt modelId="{CA8056C5-45A7-47F3-B713-ED54E77045C7}" type="parTrans" cxnId="{4935748D-912B-4309-9BF4-6CCB7FD4C1BB}">
      <dgm:prSet/>
      <dgm:spPr/>
    </dgm:pt>
    <dgm:pt modelId="{FE335CFF-D47C-4684-977A-27E1E0AB6DD1}" type="sibTrans" cxnId="{4935748D-912B-4309-9BF4-6CCB7FD4C1BB}">
      <dgm:prSet/>
      <dgm:spPr/>
    </dgm:pt>
    <dgm:pt modelId="{68E53F30-15F1-4BFC-B250-767A3B35A3C6}">
      <dgm:prSet phldrT="[Text]" phldr="0"/>
      <dgm:spPr/>
      <dgm:t>
        <a:bodyPr/>
        <a:lstStyle/>
        <a:p>
          <a:pPr rtl="0"/>
          <a:r>
            <a:rPr lang="en-GB" dirty="0">
              <a:latin typeface="Aptos Display" panose="020F0302020204030204"/>
            </a:rPr>
            <a:t>Sustainable packaging </a:t>
          </a:r>
        </a:p>
      </dgm:t>
    </dgm:pt>
    <dgm:pt modelId="{F5CE011C-6AD4-4CBF-A42D-6F6DBA3B9BCC}" type="parTrans" cxnId="{519DC4C1-E0E0-42AB-91E9-565CF07C7FAA}">
      <dgm:prSet/>
      <dgm:spPr/>
    </dgm:pt>
    <dgm:pt modelId="{B4662086-3E91-4584-9B6A-AF4241853989}" type="sibTrans" cxnId="{519DC4C1-E0E0-42AB-91E9-565CF07C7FAA}">
      <dgm:prSet/>
      <dgm:spPr/>
    </dgm:pt>
    <dgm:pt modelId="{2C2FFD2C-B91E-48E6-8E0F-BDF01F41A029}">
      <dgm:prSet phldrT="[Text]" phldr="0"/>
      <dgm:spPr/>
      <dgm:t>
        <a:bodyPr/>
        <a:lstStyle/>
        <a:p>
          <a:pPr rtl="0"/>
          <a:r>
            <a:rPr lang="en-GB" dirty="0">
              <a:latin typeface="Aptos Display" panose="020F0302020204030204"/>
            </a:rPr>
            <a:t>Personalised customer service</a:t>
          </a:r>
        </a:p>
      </dgm:t>
    </dgm:pt>
    <dgm:pt modelId="{CB609EFA-302A-4DD1-887A-C29D4EA59A82}" type="parTrans" cxnId="{E124F75C-92C1-497E-9C12-B510D32160FF}">
      <dgm:prSet/>
      <dgm:spPr/>
    </dgm:pt>
    <dgm:pt modelId="{8021436B-4D82-4C44-B154-852BDD972E51}" type="sibTrans" cxnId="{E124F75C-92C1-497E-9C12-B510D32160FF}">
      <dgm:prSet/>
      <dgm:spPr/>
    </dgm:pt>
    <dgm:pt modelId="{92E9CD74-2334-4AC3-9AA1-3F91D2718451}" type="pres">
      <dgm:prSet presAssocID="{82F61623-499F-4DCE-9BDC-E8EF3A838349}" presName="Name0" presStyleCnt="0">
        <dgm:presLayoutVars>
          <dgm:dir/>
          <dgm:animLvl val="lvl"/>
          <dgm:resizeHandles val="exact"/>
        </dgm:presLayoutVars>
      </dgm:prSet>
      <dgm:spPr/>
    </dgm:pt>
    <dgm:pt modelId="{341A112D-39D7-4B44-9E0D-BE7D7C754A28}" type="pres">
      <dgm:prSet presAssocID="{A264E549-F581-4C54-9C2F-5A371A186125}" presName="composite" presStyleCnt="0"/>
      <dgm:spPr/>
    </dgm:pt>
    <dgm:pt modelId="{8109953E-F833-4535-BA93-4FCB46D2248E}" type="pres">
      <dgm:prSet presAssocID="{A264E549-F581-4C54-9C2F-5A371A186125}" presName="parTx" presStyleLbl="alignNode1" presStyleIdx="0" presStyleCnt="3">
        <dgm:presLayoutVars>
          <dgm:chMax val="0"/>
          <dgm:chPref val="0"/>
          <dgm:bulletEnabled val="1"/>
        </dgm:presLayoutVars>
      </dgm:prSet>
      <dgm:spPr/>
    </dgm:pt>
    <dgm:pt modelId="{83FDE614-32F1-4401-B8A1-AF2F51265A72}" type="pres">
      <dgm:prSet presAssocID="{A264E549-F581-4C54-9C2F-5A371A186125}" presName="desTx" presStyleLbl="alignAccFollowNode1" presStyleIdx="0" presStyleCnt="3">
        <dgm:presLayoutVars>
          <dgm:bulletEnabled val="1"/>
        </dgm:presLayoutVars>
      </dgm:prSet>
      <dgm:spPr/>
    </dgm:pt>
    <dgm:pt modelId="{0E03760D-4FDD-4049-9A21-CEC43602E8F7}" type="pres">
      <dgm:prSet presAssocID="{447FC44D-BECD-4734-8C52-51CC73D7ECFA}" presName="space" presStyleCnt="0"/>
      <dgm:spPr/>
    </dgm:pt>
    <dgm:pt modelId="{ABE7E83F-DF36-457D-A185-34702D22B280}" type="pres">
      <dgm:prSet presAssocID="{4913968D-76C2-4C6E-B0D2-7925E9A311DE}" presName="composite" presStyleCnt="0"/>
      <dgm:spPr/>
    </dgm:pt>
    <dgm:pt modelId="{7C636BAC-EC83-4C64-903B-C77F8131EA77}" type="pres">
      <dgm:prSet presAssocID="{4913968D-76C2-4C6E-B0D2-7925E9A311DE}" presName="parTx" presStyleLbl="alignNode1" presStyleIdx="1" presStyleCnt="3">
        <dgm:presLayoutVars>
          <dgm:chMax val="0"/>
          <dgm:chPref val="0"/>
          <dgm:bulletEnabled val="1"/>
        </dgm:presLayoutVars>
      </dgm:prSet>
      <dgm:spPr/>
    </dgm:pt>
    <dgm:pt modelId="{F2F27DBB-4DC3-4481-95D7-8DC49FA1506C}" type="pres">
      <dgm:prSet presAssocID="{4913968D-76C2-4C6E-B0D2-7925E9A311DE}" presName="desTx" presStyleLbl="alignAccFollowNode1" presStyleIdx="1" presStyleCnt="3">
        <dgm:presLayoutVars>
          <dgm:bulletEnabled val="1"/>
        </dgm:presLayoutVars>
      </dgm:prSet>
      <dgm:spPr/>
    </dgm:pt>
    <dgm:pt modelId="{BB78ABDE-6126-413C-8FF8-8440F9A1B75C}" type="pres">
      <dgm:prSet presAssocID="{BABAC771-32F0-457D-80FF-4A14EEDAA036}" presName="space" presStyleCnt="0"/>
      <dgm:spPr/>
    </dgm:pt>
    <dgm:pt modelId="{D020BB64-8B84-44B3-92C0-C406983FA181}" type="pres">
      <dgm:prSet presAssocID="{F6165336-DABD-4ED8-AA4C-82E1C8B1C295}" presName="composite" presStyleCnt="0"/>
      <dgm:spPr/>
    </dgm:pt>
    <dgm:pt modelId="{0A81FB37-4966-40EC-B43C-A74CE2E1E11B}" type="pres">
      <dgm:prSet presAssocID="{F6165336-DABD-4ED8-AA4C-82E1C8B1C295}" presName="parTx" presStyleLbl="alignNode1" presStyleIdx="2" presStyleCnt="3">
        <dgm:presLayoutVars>
          <dgm:chMax val="0"/>
          <dgm:chPref val="0"/>
          <dgm:bulletEnabled val="1"/>
        </dgm:presLayoutVars>
      </dgm:prSet>
      <dgm:spPr/>
    </dgm:pt>
    <dgm:pt modelId="{8A6A07ED-0CC6-45B6-B09B-9445F9FF66A2}" type="pres">
      <dgm:prSet presAssocID="{F6165336-DABD-4ED8-AA4C-82E1C8B1C295}" presName="desTx" presStyleLbl="alignAccFollowNode1" presStyleIdx="2" presStyleCnt="3">
        <dgm:presLayoutVars>
          <dgm:bulletEnabled val="1"/>
        </dgm:presLayoutVars>
      </dgm:prSet>
      <dgm:spPr/>
    </dgm:pt>
  </dgm:ptLst>
  <dgm:cxnLst>
    <dgm:cxn modelId="{12402407-8D9E-40C9-BA7B-1CCBE54C6B23}" type="presOf" srcId="{D8685B32-5953-4353-9FE7-A65F6E9A8D4D}" destId="{8A6A07ED-0CC6-45B6-B09B-9445F9FF66A2}" srcOrd="0" destOrd="1" presId="urn:microsoft.com/office/officeart/2005/8/layout/hList1"/>
    <dgm:cxn modelId="{992E010E-2A03-40B6-AB32-7E1AFD89A6AB}" type="presOf" srcId="{F9D5D36D-2B66-4F51-8C03-8753C3B88152}" destId="{8A6A07ED-0CC6-45B6-B09B-9445F9FF66A2}" srcOrd="0" destOrd="0" presId="urn:microsoft.com/office/officeart/2005/8/layout/hList1"/>
    <dgm:cxn modelId="{09743F14-1F05-4225-9AA4-33822A490542}" srcId="{A264E549-F581-4C54-9C2F-5A371A186125}" destId="{BEE968DC-D5C2-416B-B5B5-54E24F04C2A0}" srcOrd="3" destOrd="0" parTransId="{5DEEE247-BFC6-4C15-905E-536B25A75D7F}" sibTransId="{72F5298B-7115-4690-8283-17EAC83FB269}"/>
    <dgm:cxn modelId="{157EF414-8EB0-4E34-9C45-1ADE96C97B4F}" type="presOf" srcId="{4913968D-76C2-4C6E-B0D2-7925E9A311DE}" destId="{7C636BAC-EC83-4C64-903B-C77F8131EA77}" srcOrd="0" destOrd="0" presId="urn:microsoft.com/office/officeart/2005/8/layout/hList1"/>
    <dgm:cxn modelId="{01712F20-8C2F-4782-BD4A-895284FB65F1}" srcId="{A264E549-F581-4C54-9C2F-5A371A186125}" destId="{EE81EFA6-B389-4763-AAF2-48F6ADF72F34}" srcOrd="0" destOrd="0" parTransId="{C946CBED-B3AA-41FF-B3F1-0F0375D40DF4}" sibTransId="{ACD14CE2-7DB3-4FBF-8596-72AC24CBC018}"/>
    <dgm:cxn modelId="{B14A7E23-AB35-42F0-B2FC-E42DCC656812}" type="presOf" srcId="{EE81EFA6-B389-4763-AAF2-48F6ADF72F34}" destId="{83FDE614-32F1-4401-B8A1-AF2F51265A72}" srcOrd="0" destOrd="0" presId="urn:microsoft.com/office/officeart/2005/8/layout/hList1"/>
    <dgm:cxn modelId="{E945F02A-5CFF-425B-825C-E52F7BC70686}" srcId="{82F61623-499F-4DCE-9BDC-E8EF3A838349}" destId="{F6165336-DABD-4ED8-AA4C-82E1C8B1C295}" srcOrd="2" destOrd="0" parTransId="{403F10EF-3548-4182-A95C-45E971998D5F}" sibTransId="{421C08CC-E454-40D2-BBA5-8791D6F376BC}"/>
    <dgm:cxn modelId="{B45B7936-2C7A-4F4D-BF81-25521DCA7A70}" srcId="{A264E549-F581-4C54-9C2F-5A371A186125}" destId="{0929330D-6D0F-46E1-BFB8-FE7A3CC1D0C7}" srcOrd="2" destOrd="0" parTransId="{71CDA3D4-22EE-4040-A29D-435D6789DC7F}" sibTransId="{01B5BF82-6B64-41AB-839E-D003B5E38249}"/>
    <dgm:cxn modelId="{12F12B38-F218-420D-B565-E4B93D40DAEB}" srcId="{82F61623-499F-4DCE-9BDC-E8EF3A838349}" destId="{A264E549-F581-4C54-9C2F-5A371A186125}" srcOrd="0" destOrd="0" parTransId="{30AB6394-F40F-4B32-9FB2-C46825B6B817}" sibTransId="{447FC44D-BECD-4734-8C52-51CC73D7ECFA}"/>
    <dgm:cxn modelId="{28104E3D-965F-45BE-9F8F-8D2713543942}" srcId="{4913968D-76C2-4C6E-B0D2-7925E9A311DE}" destId="{E7DE6EF9-1B10-41DF-8F84-A771FDBF60BF}" srcOrd="3" destOrd="0" parTransId="{A170F05B-05DA-4D09-B9CB-D818E3775E7F}" sibTransId="{6B760643-98F4-4337-8B58-A8A3063406D0}"/>
    <dgm:cxn modelId="{E124F75C-92C1-497E-9C12-B510D32160FF}" srcId="{F6165336-DABD-4ED8-AA4C-82E1C8B1C295}" destId="{2C2FFD2C-B91E-48E6-8E0F-BDF01F41A029}" srcOrd="5" destOrd="0" parTransId="{CB609EFA-302A-4DD1-887A-C29D4EA59A82}" sibTransId="{8021436B-4D82-4C44-B154-852BDD972E51}"/>
    <dgm:cxn modelId="{ACA0355D-243A-4785-9458-91BC587C90DA}" srcId="{4913968D-76C2-4C6E-B0D2-7925E9A311DE}" destId="{F70F8591-1F8B-4920-AB7B-EA102880345E}" srcOrd="1" destOrd="0" parTransId="{40817365-8215-45FE-BD0E-0BB71FB1F978}" sibTransId="{8B1762D5-A7F3-4663-8984-0D68460C7637}"/>
    <dgm:cxn modelId="{D0C60C46-0AA4-4528-ADE7-76A6F09D1F3E}" type="presOf" srcId="{50046D52-BCA6-40D3-8546-D30ACFB6B6D7}" destId="{8A6A07ED-0CC6-45B6-B09B-9445F9FF66A2}" srcOrd="0" destOrd="3" presId="urn:microsoft.com/office/officeart/2005/8/layout/hList1"/>
    <dgm:cxn modelId="{F0F80468-0770-40C1-A8BD-1CDDF1063107}" srcId="{4913968D-76C2-4C6E-B0D2-7925E9A311DE}" destId="{84649F14-E81F-4449-B830-ECE939D6CD9B}" srcOrd="0" destOrd="0" parTransId="{0EE88604-C080-48F1-ADEB-FD850C43C7F0}" sibTransId="{D288BEEC-55B4-4D15-9F34-1F88EFE07779}"/>
    <dgm:cxn modelId="{5B6A1A69-15BE-4D71-B397-3F005C9DCE7D}" type="presOf" srcId="{82B05F9B-2DCC-4F2E-9087-8B716E048A50}" destId="{83FDE614-32F1-4401-B8A1-AF2F51265A72}" srcOrd="0" destOrd="4" presId="urn:microsoft.com/office/officeart/2005/8/layout/hList1"/>
    <dgm:cxn modelId="{C4C8AE6D-777B-4C0E-8FCB-25133633F752}" type="presOf" srcId="{F70F8591-1F8B-4920-AB7B-EA102880345E}" destId="{F2F27DBB-4DC3-4481-95D7-8DC49FA1506C}" srcOrd="0" destOrd="1" presId="urn:microsoft.com/office/officeart/2005/8/layout/hList1"/>
    <dgm:cxn modelId="{9077AB53-3EE8-4578-BC2F-2F99154B391A}" type="presOf" srcId="{4DA0B4AC-9F4F-4D37-8D17-2D3E19E27DEF}" destId="{F2F27DBB-4DC3-4481-95D7-8DC49FA1506C}" srcOrd="0" destOrd="4" presId="urn:microsoft.com/office/officeart/2005/8/layout/hList1"/>
    <dgm:cxn modelId="{126D1156-AB84-41AB-BC0F-78E875B94D53}" srcId="{A264E549-F581-4C54-9C2F-5A371A186125}" destId="{75D73DF1-7C42-4FC7-BCF8-785426397B2F}" srcOrd="1" destOrd="0" parTransId="{F5B8EA30-979C-4CFE-A98A-3A9459073634}" sibTransId="{AD98B82C-CA3B-4569-9B2A-FDC0E20C0C68}"/>
    <dgm:cxn modelId="{61CEB57A-8BE8-4966-8375-5CC0B0914DBF}" type="presOf" srcId="{A264E549-F581-4C54-9C2F-5A371A186125}" destId="{8109953E-F833-4535-BA93-4FCB46D2248E}" srcOrd="0" destOrd="0" presId="urn:microsoft.com/office/officeart/2005/8/layout/hList1"/>
    <dgm:cxn modelId="{45D19D82-26F4-4D22-8C50-F56D90F671A5}" type="presOf" srcId="{BEE968DC-D5C2-416B-B5B5-54E24F04C2A0}" destId="{83FDE614-32F1-4401-B8A1-AF2F51265A72}" srcOrd="0" destOrd="3" presId="urn:microsoft.com/office/officeart/2005/8/layout/hList1"/>
    <dgm:cxn modelId="{76DF6884-1BD8-495E-BC61-6AF6442DB4B5}" srcId="{F6165336-DABD-4ED8-AA4C-82E1C8B1C295}" destId="{D8685B32-5953-4353-9FE7-A65F6E9A8D4D}" srcOrd="1" destOrd="0" parTransId="{F4A41A65-7EBE-4347-9FB0-9DBCC8BD1ECC}" sibTransId="{028DC063-43BA-442D-8841-67DDE00B24AF}"/>
    <dgm:cxn modelId="{4935748D-912B-4309-9BF4-6CCB7FD4C1BB}" srcId="{F6165336-DABD-4ED8-AA4C-82E1C8B1C295}" destId="{50046D52-BCA6-40D3-8546-D30ACFB6B6D7}" srcOrd="3" destOrd="0" parTransId="{CA8056C5-45A7-47F3-B713-ED54E77045C7}" sibTransId="{FE335CFF-D47C-4684-977A-27E1E0AB6DD1}"/>
    <dgm:cxn modelId="{2D5CFF98-CCE2-474B-8A28-2B30442A57C0}" type="presOf" srcId="{82F61623-499F-4DCE-9BDC-E8EF3A838349}" destId="{92E9CD74-2334-4AC3-9AA1-3F91D2718451}" srcOrd="0" destOrd="0" presId="urn:microsoft.com/office/officeart/2005/8/layout/hList1"/>
    <dgm:cxn modelId="{1CEC40A0-8445-4581-9BE6-A30E8F58B0EE}" type="presOf" srcId="{3AC669DA-8210-4DF8-8743-49B36435C5D4}" destId="{F2F27DBB-4DC3-4481-95D7-8DC49FA1506C}" srcOrd="0" destOrd="2" presId="urn:microsoft.com/office/officeart/2005/8/layout/hList1"/>
    <dgm:cxn modelId="{56FE15AC-95AA-48F5-A722-EB6A16D13A9B}" type="presOf" srcId="{75D73DF1-7C42-4FC7-BCF8-785426397B2F}" destId="{83FDE614-32F1-4401-B8A1-AF2F51265A72}" srcOrd="0" destOrd="1" presId="urn:microsoft.com/office/officeart/2005/8/layout/hList1"/>
    <dgm:cxn modelId="{BE2BDBB8-0C70-4E14-8E4E-1514C0934B7E}" type="presOf" srcId="{F6165336-DABD-4ED8-AA4C-82E1C8B1C295}" destId="{0A81FB37-4966-40EC-B43C-A74CE2E1E11B}" srcOrd="0" destOrd="0" presId="urn:microsoft.com/office/officeart/2005/8/layout/hList1"/>
    <dgm:cxn modelId="{DEE477BA-FA88-4B57-A9C4-4BB1003638CB}" type="presOf" srcId="{E7DE6EF9-1B10-41DF-8F84-A771FDBF60BF}" destId="{F2F27DBB-4DC3-4481-95D7-8DC49FA1506C}" srcOrd="0" destOrd="3" presId="urn:microsoft.com/office/officeart/2005/8/layout/hList1"/>
    <dgm:cxn modelId="{33A3DAC0-12AA-45B6-B0E5-4E5A387089E8}" type="presOf" srcId="{68E53F30-15F1-4BFC-B250-767A3B35A3C6}" destId="{8A6A07ED-0CC6-45B6-B09B-9445F9FF66A2}" srcOrd="0" destOrd="4" presId="urn:microsoft.com/office/officeart/2005/8/layout/hList1"/>
    <dgm:cxn modelId="{519DC4C1-E0E0-42AB-91E9-565CF07C7FAA}" srcId="{F6165336-DABD-4ED8-AA4C-82E1C8B1C295}" destId="{68E53F30-15F1-4BFC-B250-767A3B35A3C6}" srcOrd="4" destOrd="0" parTransId="{F5CE011C-6AD4-4CBF-A42D-6F6DBA3B9BCC}" sibTransId="{B4662086-3E91-4584-9B6A-AF4241853989}"/>
    <dgm:cxn modelId="{571AD2C6-5F3B-4108-9EB9-1FED521A38FA}" srcId="{F6165336-DABD-4ED8-AA4C-82E1C8B1C295}" destId="{F9D5D36D-2B66-4F51-8C03-8753C3B88152}" srcOrd="0" destOrd="0" parTransId="{C16A2E7A-BBF6-40AE-8911-0D410C93B517}" sibTransId="{1B93A6AB-0018-45B1-982D-E751FFC6B9C8}"/>
    <dgm:cxn modelId="{0A3050CB-5F20-41DD-84E7-B554BE5F7809}" type="presOf" srcId="{2C2FFD2C-B91E-48E6-8E0F-BDF01F41A029}" destId="{8A6A07ED-0CC6-45B6-B09B-9445F9FF66A2}" srcOrd="0" destOrd="5" presId="urn:microsoft.com/office/officeart/2005/8/layout/hList1"/>
    <dgm:cxn modelId="{9A6A75CE-115F-4BC3-9EA6-BA6A5F55D4B5}" srcId="{4913968D-76C2-4C6E-B0D2-7925E9A311DE}" destId="{3AC669DA-8210-4DF8-8743-49B36435C5D4}" srcOrd="2" destOrd="0" parTransId="{2EFE7C4A-2F37-4DB9-BEFA-930A90E01B05}" sibTransId="{60BFBA61-C779-49E3-B1C7-E94F33FA9EF6}"/>
    <dgm:cxn modelId="{17B900D0-90FC-40F7-A347-88BA42F9E2C7}" srcId="{82F61623-499F-4DCE-9BDC-E8EF3A838349}" destId="{4913968D-76C2-4C6E-B0D2-7925E9A311DE}" srcOrd="1" destOrd="0" parTransId="{8428C1A3-E9D3-4BA4-B14C-B233838FFCB5}" sibTransId="{BABAC771-32F0-457D-80FF-4A14EEDAA036}"/>
    <dgm:cxn modelId="{1C28AAD5-A982-4649-A27B-E86B5D0F4F94}" srcId="{F6165336-DABD-4ED8-AA4C-82E1C8B1C295}" destId="{2D4E95B4-613E-46BF-B57C-B98D18539EDA}" srcOrd="2" destOrd="0" parTransId="{357BBAB7-11C5-45D2-B9F5-0EADE1E5C10E}" sibTransId="{E2B68F31-003F-4582-89DA-7EB149FB5FC2}"/>
    <dgm:cxn modelId="{BFB97DD9-D201-44C3-84A8-4AB8CA8110B0}" type="presOf" srcId="{2D4E95B4-613E-46BF-B57C-B98D18539EDA}" destId="{8A6A07ED-0CC6-45B6-B09B-9445F9FF66A2}" srcOrd="0" destOrd="2" presId="urn:microsoft.com/office/officeart/2005/8/layout/hList1"/>
    <dgm:cxn modelId="{DE9859E2-219B-4C98-AABC-B23F469AAD64}" srcId="{4913968D-76C2-4C6E-B0D2-7925E9A311DE}" destId="{4DA0B4AC-9F4F-4D37-8D17-2D3E19E27DEF}" srcOrd="4" destOrd="0" parTransId="{2E1EEA4A-9A40-476B-B9CD-3827D6328AD9}" sibTransId="{974F3CA8-E3E3-4E50-8D2D-F0DDABF4C3C7}"/>
    <dgm:cxn modelId="{929921E7-8BA2-4F26-8426-830569A13C87}" srcId="{A264E549-F581-4C54-9C2F-5A371A186125}" destId="{82B05F9B-2DCC-4F2E-9087-8B716E048A50}" srcOrd="4" destOrd="0" parTransId="{A981DFEB-6F4D-4671-9DAD-93D6DD4E6760}" sibTransId="{0D3D3752-2683-42F0-9468-115D88D41962}"/>
    <dgm:cxn modelId="{725E46F0-667A-44C2-8C5F-650E52D9895F}" type="presOf" srcId="{0929330D-6D0F-46E1-BFB8-FE7A3CC1D0C7}" destId="{83FDE614-32F1-4401-B8A1-AF2F51265A72}" srcOrd="0" destOrd="2" presId="urn:microsoft.com/office/officeart/2005/8/layout/hList1"/>
    <dgm:cxn modelId="{1812FEF3-45B1-4156-943B-3979C91E9599}" type="presOf" srcId="{84649F14-E81F-4449-B830-ECE939D6CD9B}" destId="{F2F27DBB-4DC3-4481-95D7-8DC49FA1506C}" srcOrd="0" destOrd="0" presId="urn:microsoft.com/office/officeart/2005/8/layout/hList1"/>
    <dgm:cxn modelId="{5D746EE6-FDB5-426E-847F-873BE1D2DD55}" type="presParOf" srcId="{92E9CD74-2334-4AC3-9AA1-3F91D2718451}" destId="{341A112D-39D7-4B44-9E0D-BE7D7C754A28}" srcOrd="0" destOrd="0" presId="urn:microsoft.com/office/officeart/2005/8/layout/hList1"/>
    <dgm:cxn modelId="{0BB1D2F4-E990-41DC-8D72-362E37C47AE5}" type="presParOf" srcId="{341A112D-39D7-4B44-9E0D-BE7D7C754A28}" destId="{8109953E-F833-4535-BA93-4FCB46D2248E}" srcOrd="0" destOrd="0" presId="urn:microsoft.com/office/officeart/2005/8/layout/hList1"/>
    <dgm:cxn modelId="{A3F4B562-B08D-48B4-9E07-62030BC1E416}" type="presParOf" srcId="{341A112D-39D7-4B44-9E0D-BE7D7C754A28}" destId="{83FDE614-32F1-4401-B8A1-AF2F51265A72}" srcOrd="1" destOrd="0" presId="urn:microsoft.com/office/officeart/2005/8/layout/hList1"/>
    <dgm:cxn modelId="{00EAC8C2-F87B-418F-BDFC-60C8E6F59E2F}" type="presParOf" srcId="{92E9CD74-2334-4AC3-9AA1-3F91D2718451}" destId="{0E03760D-4FDD-4049-9A21-CEC43602E8F7}" srcOrd="1" destOrd="0" presId="urn:microsoft.com/office/officeart/2005/8/layout/hList1"/>
    <dgm:cxn modelId="{02B241F8-098E-4340-9674-0057849E127E}" type="presParOf" srcId="{92E9CD74-2334-4AC3-9AA1-3F91D2718451}" destId="{ABE7E83F-DF36-457D-A185-34702D22B280}" srcOrd="2" destOrd="0" presId="urn:microsoft.com/office/officeart/2005/8/layout/hList1"/>
    <dgm:cxn modelId="{4BF237F0-F2A6-442F-90B9-1CADFC3C3576}" type="presParOf" srcId="{ABE7E83F-DF36-457D-A185-34702D22B280}" destId="{7C636BAC-EC83-4C64-903B-C77F8131EA77}" srcOrd="0" destOrd="0" presId="urn:microsoft.com/office/officeart/2005/8/layout/hList1"/>
    <dgm:cxn modelId="{DFC380F8-7DFA-48D7-8F08-0351048B3311}" type="presParOf" srcId="{ABE7E83F-DF36-457D-A185-34702D22B280}" destId="{F2F27DBB-4DC3-4481-95D7-8DC49FA1506C}" srcOrd="1" destOrd="0" presId="urn:microsoft.com/office/officeart/2005/8/layout/hList1"/>
    <dgm:cxn modelId="{DC4809C2-7CFB-489E-8A14-078F8BC98D9E}" type="presParOf" srcId="{92E9CD74-2334-4AC3-9AA1-3F91D2718451}" destId="{BB78ABDE-6126-413C-8FF8-8440F9A1B75C}" srcOrd="3" destOrd="0" presId="urn:microsoft.com/office/officeart/2005/8/layout/hList1"/>
    <dgm:cxn modelId="{59746DB8-AE13-42BE-9FE7-2EAB58EFD057}" type="presParOf" srcId="{92E9CD74-2334-4AC3-9AA1-3F91D2718451}" destId="{D020BB64-8B84-44B3-92C0-C406983FA181}" srcOrd="4" destOrd="0" presId="urn:microsoft.com/office/officeart/2005/8/layout/hList1"/>
    <dgm:cxn modelId="{E2C20522-A993-4EF4-863D-71421D41736B}" type="presParOf" srcId="{D020BB64-8B84-44B3-92C0-C406983FA181}" destId="{0A81FB37-4966-40EC-B43C-A74CE2E1E11B}" srcOrd="0" destOrd="0" presId="urn:microsoft.com/office/officeart/2005/8/layout/hList1"/>
    <dgm:cxn modelId="{97A70B6E-78C5-4B30-95A4-4D32172A1574}" type="presParOf" srcId="{D020BB64-8B84-44B3-92C0-C406983FA181}" destId="{8A6A07ED-0CC6-45B6-B09B-9445F9FF66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7505E-F2BD-413D-80B0-E6CD860BE22A}">
      <dsp:nvSpPr>
        <dsp:cNvPr id="0" name=""/>
        <dsp:cNvSpPr/>
      </dsp:nvSpPr>
      <dsp:spPr>
        <a:xfrm>
          <a:off x="3067" y="180143"/>
          <a:ext cx="1573560" cy="629424"/>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Display" panose="020F0302020204030204"/>
            </a:rPr>
            <a:t>Strength</a:t>
          </a:r>
          <a:endParaRPr lang="en-GB" sz="1300" kern="1200"/>
        </a:p>
      </dsp:txBody>
      <dsp:txXfrm>
        <a:off x="317779" y="180143"/>
        <a:ext cx="944136" cy="629424"/>
      </dsp:txXfrm>
    </dsp:sp>
    <dsp:sp modelId="{338802EE-3168-4126-8EB4-7734CEC77181}">
      <dsp:nvSpPr>
        <dsp:cNvPr id="0" name=""/>
        <dsp:cNvSpPr/>
      </dsp:nvSpPr>
      <dsp:spPr>
        <a:xfrm>
          <a:off x="1372064" y="233644"/>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ptos Display" panose="020F0302020204030204"/>
            </a:rPr>
            <a:t>Healthy nice market</a:t>
          </a:r>
          <a:endParaRPr lang="en-GB" sz="1100" kern="1200"/>
        </a:p>
      </dsp:txBody>
      <dsp:txXfrm>
        <a:off x="1633275" y="233644"/>
        <a:ext cx="783633" cy="522421"/>
      </dsp:txXfrm>
    </dsp:sp>
    <dsp:sp modelId="{A1556E65-E316-4008-82EB-106E9F963488}">
      <dsp:nvSpPr>
        <dsp:cNvPr id="0" name=""/>
        <dsp:cNvSpPr/>
      </dsp:nvSpPr>
      <dsp:spPr>
        <a:xfrm>
          <a:off x="2495271" y="233644"/>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Fresh </a:t>
          </a:r>
          <a:r>
            <a:rPr lang="en-GB" sz="1100" kern="1200">
              <a:latin typeface="Aptos Display" panose="020F0302020204030204"/>
            </a:rPr>
            <a:t>ingredients</a:t>
          </a:r>
          <a:endParaRPr lang="en-GB" sz="1100" kern="1200" dirty="0"/>
        </a:p>
      </dsp:txBody>
      <dsp:txXfrm>
        <a:off x="2756482" y="233644"/>
        <a:ext cx="783633" cy="522421"/>
      </dsp:txXfrm>
    </dsp:sp>
    <dsp:sp modelId="{6932B9FF-EFFD-4034-87F8-FC8058496783}">
      <dsp:nvSpPr>
        <dsp:cNvPr id="0" name=""/>
        <dsp:cNvSpPr/>
      </dsp:nvSpPr>
      <dsp:spPr>
        <a:xfrm>
          <a:off x="3618478" y="233644"/>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Local </a:t>
          </a:r>
          <a:r>
            <a:rPr lang="en-GB" sz="1100" kern="1200">
              <a:latin typeface="Aptos Display" panose="020F0302020204030204"/>
            </a:rPr>
            <a:t>sourcing</a:t>
          </a:r>
          <a:endParaRPr lang="en-GB" sz="1100" kern="1200" dirty="0"/>
        </a:p>
      </dsp:txBody>
      <dsp:txXfrm>
        <a:off x="3879689" y="233644"/>
        <a:ext cx="783633" cy="522421"/>
      </dsp:txXfrm>
    </dsp:sp>
    <dsp:sp modelId="{D18DB7FE-C57A-4B59-86A7-1C4DF4853998}">
      <dsp:nvSpPr>
        <dsp:cNvPr id="0" name=""/>
        <dsp:cNvSpPr/>
      </dsp:nvSpPr>
      <dsp:spPr>
        <a:xfrm>
          <a:off x="3067" y="897687"/>
          <a:ext cx="1573560" cy="629424"/>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Display" panose="020F0302020204030204"/>
            </a:rPr>
            <a:t>Weaknesses</a:t>
          </a:r>
          <a:endParaRPr lang="en-GB" sz="1300" kern="1200"/>
        </a:p>
      </dsp:txBody>
      <dsp:txXfrm>
        <a:off x="317779" y="897687"/>
        <a:ext cx="944136" cy="629424"/>
      </dsp:txXfrm>
    </dsp:sp>
    <dsp:sp modelId="{6DA839E5-B123-4BB2-B9D1-2A32B00D066D}">
      <dsp:nvSpPr>
        <dsp:cNvPr id="0" name=""/>
        <dsp:cNvSpPr/>
      </dsp:nvSpPr>
      <dsp:spPr>
        <a:xfrm>
          <a:off x="1372064" y="951188"/>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New brand </a:t>
          </a:r>
          <a:r>
            <a:rPr lang="en-GB" sz="1100" kern="1200">
              <a:latin typeface="Aptos Display" panose="020F0302020204030204"/>
            </a:rPr>
            <a:t>awareness</a:t>
          </a:r>
          <a:endParaRPr lang="en-GB" sz="1100" kern="1200" dirty="0"/>
        </a:p>
      </dsp:txBody>
      <dsp:txXfrm>
        <a:off x="1633275" y="951188"/>
        <a:ext cx="783633" cy="522421"/>
      </dsp:txXfrm>
    </dsp:sp>
    <dsp:sp modelId="{17C990AE-F4B2-4D33-B0DC-9509A56D7F66}">
      <dsp:nvSpPr>
        <dsp:cNvPr id="0" name=""/>
        <dsp:cNvSpPr/>
      </dsp:nvSpPr>
      <dsp:spPr>
        <a:xfrm>
          <a:off x="2495271" y="951188"/>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Limited initial recourses</a:t>
          </a:r>
          <a:endParaRPr lang="en-GB" sz="1100" kern="1200" dirty="0"/>
        </a:p>
      </dsp:txBody>
      <dsp:txXfrm>
        <a:off x="2756482" y="951188"/>
        <a:ext cx="783633" cy="522421"/>
      </dsp:txXfrm>
    </dsp:sp>
    <dsp:sp modelId="{C9EDFEB2-2225-498A-AFA3-E97B53F4E1AA}">
      <dsp:nvSpPr>
        <dsp:cNvPr id="0" name=""/>
        <dsp:cNvSpPr/>
      </dsp:nvSpPr>
      <dsp:spPr>
        <a:xfrm>
          <a:off x="3618478" y="951188"/>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Small workforce</a:t>
          </a:r>
          <a:endParaRPr lang="en-GB" sz="1100" kern="1200" dirty="0"/>
        </a:p>
      </dsp:txBody>
      <dsp:txXfrm>
        <a:off x="3879689" y="951188"/>
        <a:ext cx="783633" cy="522421"/>
      </dsp:txXfrm>
    </dsp:sp>
    <dsp:sp modelId="{EBAD903C-9945-4F1B-94EA-2DD810509918}">
      <dsp:nvSpPr>
        <dsp:cNvPr id="0" name=""/>
        <dsp:cNvSpPr/>
      </dsp:nvSpPr>
      <dsp:spPr>
        <a:xfrm>
          <a:off x="3067" y="1615230"/>
          <a:ext cx="1573560" cy="629424"/>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Display" panose="020F0302020204030204"/>
            </a:rPr>
            <a:t>Opportunities</a:t>
          </a:r>
          <a:endParaRPr lang="en-GB" sz="1300" kern="1200"/>
        </a:p>
      </dsp:txBody>
      <dsp:txXfrm>
        <a:off x="317779" y="1615230"/>
        <a:ext cx="944136" cy="629424"/>
      </dsp:txXfrm>
    </dsp:sp>
    <dsp:sp modelId="{6D3E18D3-1AD6-40B5-BC18-4667DBA36CEB}">
      <dsp:nvSpPr>
        <dsp:cNvPr id="0" name=""/>
        <dsp:cNvSpPr/>
      </dsp:nvSpPr>
      <dsp:spPr>
        <a:xfrm>
          <a:off x="1372064" y="1668731"/>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Growing health trends</a:t>
          </a:r>
        </a:p>
      </dsp:txBody>
      <dsp:txXfrm>
        <a:off x="1633275" y="1668731"/>
        <a:ext cx="783633" cy="522421"/>
      </dsp:txXfrm>
    </dsp:sp>
    <dsp:sp modelId="{3E36E436-5207-40A5-BE6F-27BE9A11AC5E}">
      <dsp:nvSpPr>
        <dsp:cNvPr id="0" name=""/>
        <dsp:cNvSpPr/>
      </dsp:nvSpPr>
      <dsp:spPr>
        <a:xfrm>
          <a:off x="2495271" y="1668731"/>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Corporate wellness programmes</a:t>
          </a:r>
        </a:p>
      </dsp:txBody>
      <dsp:txXfrm>
        <a:off x="2756482" y="1668731"/>
        <a:ext cx="783633" cy="522421"/>
      </dsp:txXfrm>
    </dsp:sp>
    <dsp:sp modelId="{5EE287B1-9C25-4517-BFA8-453F44E631E6}">
      <dsp:nvSpPr>
        <dsp:cNvPr id="0" name=""/>
        <dsp:cNvSpPr/>
      </dsp:nvSpPr>
      <dsp:spPr>
        <a:xfrm>
          <a:off x="3618478" y="1668731"/>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Online ordering growth</a:t>
          </a:r>
          <a:endParaRPr lang="en-GB" sz="1100" kern="1200" dirty="0"/>
        </a:p>
      </dsp:txBody>
      <dsp:txXfrm>
        <a:off x="3879689" y="1668731"/>
        <a:ext cx="783633" cy="522421"/>
      </dsp:txXfrm>
    </dsp:sp>
    <dsp:sp modelId="{02E4BB49-FF75-40BF-ABCC-C586EAD1CA80}">
      <dsp:nvSpPr>
        <dsp:cNvPr id="0" name=""/>
        <dsp:cNvSpPr/>
      </dsp:nvSpPr>
      <dsp:spPr>
        <a:xfrm>
          <a:off x="3067" y="2332774"/>
          <a:ext cx="1573560" cy="629424"/>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Aptos Display" panose="020F0302020204030204"/>
            </a:rPr>
            <a:t>Threats</a:t>
          </a:r>
        </a:p>
      </dsp:txBody>
      <dsp:txXfrm>
        <a:off x="317779" y="2332774"/>
        <a:ext cx="944136" cy="629424"/>
      </dsp:txXfrm>
    </dsp:sp>
    <dsp:sp modelId="{1BED9242-F493-4239-BCBB-6C36B9B24932}">
      <dsp:nvSpPr>
        <dsp:cNvPr id="0" name=""/>
        <dsp:cNvSpPr/>
      </dsp:nvSpPr>
      <dsp:spPr>
        <a:xfrm>
          <a:off x="1372064" y="2386275"/>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Competition </a:t>
          </a:r>
        </a:p>
      </dsp:txBody>
      <dsp:txXfrm>
        <a:off x="1633275" y="2386275"/>
        <a:ext cx="783633" cy="522421"/>
      </dsp:txXfrm>
    </dsp:sp>
    <dsp:sp modelId="{B9FBAE88-0DBA-429B-88DA-56F112DD8BE4}">
      <dsp:nvSpPr>
        <dsp:cNvPr id="0" name=""/>
        <dsp:cNvSpPr/>
      </dsp:nvSpPr>
      <dsp:spPr>
        <a:xfrm>
          <a:off x="2495271" y="2386275"/>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ptos Display" panose="020F0302020204030204"/>
            </a:rPr>
            <a:t>Rising food cost</a:t>
          </a:r>
        </a:p>
      </dsp:txBody>
      <dsp:txXfrm>
        <a:off x="2756482" y="2386275"/>
        <a:ext cx="783633" cy="522421"/>
      </dsp:txXfrm>
    </dsp:sp>
    <dsp:sp modelId="{B66CAC32-122C-4AFE-B0D3-164BC770BE44}">
      <dsp:nvSpPr>
        <dsp:cNvPr id="0" name=""/>
        <dsp:cNvSpPr/>
      </dsp:nvSpPr>
      <dsp:spPr>
        <a:xfrm>
          <a:off x="3618478" y="2386275"/>
          <a:ext cx="1306054" cy="52242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ptos Display" panose="020F0302020204030204"/>
            </a:rPr>
            <a:t>Economic downturns</a:t>
          </a:r>
        </a:p>
      </dsp:txBody>
      <dsp:txXfrm>
        <a:off x="3879689" y="2386275"/>
        <a:ext cx="783633" cy="5224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A8E38-853D-4F6B-8575-378EDA436915}">
      <dsp:nvSpPr>
        <dsp:cNvPr id="0" name=""/>
        <dsp:cNvSpPr/>
      </dsp:nvSpPr>
      <dsp:spPr>
        <a:xfrm rot="5400000">
          <a:off x="-98166" y="100301"/>
          <a:ext cx="654443" cy="458110"/>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rtl="0">
            <a:lnSpc>
              <a:spcPct val="90000"/>
            </a:lnSpc>
            <a:spcBef>
              <a:spcPct val="0"/>
            </a:spcBef>
            <a:spcAft>
              <a:spcPct val="35000"/>
            </a:spcAft>
            <a:buNone/>
          </a:pPr>
          <a:r>
            <a:rPr lang="en-GB" sz="600" kern="1200" dirty="0">
              <a:latin typeface="Aptos Display" panose="020F0302020204030204"/>
            </a:rPr>
            <a:t>Political Factors</a:t>
          </a:r>
          <a:endParaRPr lang="en-GB" sz="600" kern="1200" dirty="0"/>
        </a:p>
      </dsp:txBody>
      <dsp:txXfrm rot="-5400000">
        <a:off x="1" y="231189"/>
        <a:ext cx="458110" cy="196333"/>
      </dsp:txXfrm>
    </dsp:sp>
    <dsp:sp modelId="{20B3CDAA-0A4A-48DD-8503-4331CFBC6DA8}">
      <dsp:nvSpPr>
        <dsp:cNvPr id="0" name=""/>
        <dsp:cNvSpPr/>
      </dsp:nvSpPr>
      <dsp:spPr>
        <a:xfrm rot="5400000">
          <a:off x="2639818" y="-2179573"/>
          <a:ext cx="425388" cy="478880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175" rIns="3175" bIns="3175" numCol="1" spcCol="1270" anchor="ctr" anchorCtr="0">
          <a:noAutofit/>
        </a:bodyPr>
        <a:lstStyle/>
        <a:p>
          <a:pPr marL="57150" lvl="1" indent="-57150" algn="l" defTabSz="222250" rtl="0">
            <a:lnSpc>
              <a:spcPct val="90000"/>
            </a:lnSpc>
            <a:spcBef>
              <a:spcPct val="0"/>
            </a:spcBef>
            <a:spcAft>
              <a:spcPct val="15000"/>
            </a:spcAft>
            <a:buChar char="•"/>
          </a:pPr>
          <a:r>
            <a:rPr lang="en-GB" sz="500" kern="1200" dirty="0">
              <a:latin typeface="Aptos Display" panose="020F0302020204030204"/>
            </a:rPr>
            <a:t>Government </a:t>
          </a:r>
          <a:r>
            <a:rPr lang="en-GB" sz="500" kern="1200">
              <a:latin typeface="Aptos Display" panose="020F0302020204030204"/>
            </a:rPr>
            <a:t>policies</a:t>
          </a:r>
          <a:endParaRPr lang="en-GB" sz="500" kern="1200" dirty="0"/>
        </a:p>
        <a:p>
          <a:pPr marL="57150" lvl="1" indent="-57150" algn="l" defTabSz="222250" rtl="0">
            <a:lnSpc>
              <a:spcPct val="90000"/>
            </a:lnSpc>
            <a:spcBef>
              <a:spcPct val="0"/>
            </a:spcBef>
            <a:spcAft>
              <a:spcPct val="15000"/>
            </a:spcAft>
            <a:buChar char="•"/>
          </a:pPr>
          <a:r>
            <a:rPr lang="en-GB" sz="500" kern="1200" dirty="0">
              <a:latin typeface="Aptos Display" panose="020F0302020204030204"/>
            </a:rPr>
            <a:t>Food hygiene regulations</a:t>
          </a:r>
          <a:endParaRPr lang="en-GB" sz="500" kern="1200" dirty="0"/>
        </a:p>
        <a:p>
          <a:pPr marL="57150" lvl="1" indent="-57150" algn="l" defTabSz="222250" rtl="0">
            <a:lnSpc>
              <a:spcPct val="90000"/>
            </a:lnSpc>
            <a:spcBef>
              <a:spcPct val="0"/>
            </a:spcBef>
            <a:spcAft>
              <a:spcPct val="15000"/>
            </a:spcAft>
            <a:buChar char="•"/>
          </a:pPr>
          <a:r>
            <a:rPr lang="en-GB" sz="500" kern="1200" dirty="0">
              <a:latin typeface="Aptos Display" panose="020F0302020204030204"/>
            </a:rPr>
            <a:t>Employment legislation</a:t>
          </a:r>
          <a:endParaRPr lang="en-GB" sz="500" kern="1200" dirty="0"/>
        </a:p>
      </dsp:txBody>
      <dsp:txXfrm rot="-5400000">
        <a:off x="458110" y="22901"/>
        <a:ext cx="4768038" cy="383856"/>
      </dsp:txXfrm>
    </dsp:sp>
    <dsp:sp modelId="{B2B9E409-86F2-4757-8CB4-BC1D4CF658CF}">
      <dsp:nvSpPr>
        <dsp:cNvPr id="0" name=""/>
        <dsp:cNvSpPr/>
      </dsp:nvSpPr>
      <dsp:spPr>
        <a:xfrm rot="5400000">
          <a:off x="-98166" y="652181"/>
          <a:ext cx="654443" cy="458110"/>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rtl="0">
            <a:lnSpc>
              <a:spcPct val="90000"/>
            </a:lnSpc>
            <a:spcBef>
              <a:spcPct val="0"/>
            </a:spcBef>
            <a:spcAft>
              <a:spcPct val="35000"/>
            </a:spcAft>
            <a:buNone/>
          </a:pPr>
          <a:r>
            <a:rPr lang="en-GB" sz="600" kern="1200">
              <a:latin typeface="Aptos Display" panose="020F0302020204030204"/>
            </a:rPr>
            <a:t>Economic Factors</a:t>
          </a:r>
          <a:endParaRPr lang="en-GB" sz="600" kern="1200"/>
        </a:p>
      </dsp:txBody>
      <dsp:txXfrm rot="-5400000">
        <a:off x="1" y="783069"/>
        <a:ext cx="458110" cy="196333"/>
      </dsp:txXfrm>
    </dsp:sp>
    <dsp:sp modelId="{8E7A37D1-DCBF-4FC6-9815-EBF15C28AE71}">
      <dsp:nvSpPr>
        <dsp:cNvPr id="0" name=""/>
        <dsp:cNvSpPr/>
      </dsp:nvSpPr>
      <dsp:spPr>
        <a:xfrm rot="5400000">
          <a:off x="2639818" y="-1627692"/>
          <a:ext cx="425388" cy="478880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175" rIns="3175" bIns="3175" numCol="1" spcCol="1270" anchor="ctr" anchorCtr="0">
          <a:noAutofit/>
        </a:bodyPr>
        <a:lstStyle/>
        <a:p>
          <a:pPr marL="57150" lvl="1" indent="-57150" algn="l" defTabSz="222250" rtl="0">
            <a:lnSpc>
              <a:spcPct val="90000"/>
            </a:lnSpc>
            <a:spcBef>
              <a:spcPct val="0"/>
            </a:spcBef>
            <a:spcAft>
              <a:spcPct val="15000"/>
            </a:spcAft>
            <a:buChar char="•"/>
          </a:pPr>
          <a:r>
            <a:rPr lang="en-GB" sz="500" kern="1200" dirty="0">
              <a:latin typeface="Aptos Display" panose="020F0302020204030204"/>
            </a:rPr>
            <a:t>Inflation may increase food prices</a:t>
          </a:r>
          <a:endParaRPr lang="en-GB" sz="500" kern="1200" dirty="0"/>
        </a:p>
        <a:p>
          <a:pPr marL="57150" lvl="1" indent="-57150" algn="l" defTabSz="222250" rtl="0">
            <a:lnSpc>
              <a:spcPct val="90000"/>
            </a:lnSpc>
            <a:spcBef>
              <a:spcPct val="0"/>
            </a:spcBef>
            <a:spcAft>
              <a:spcPct val="15000"/>
            </a:spcAft>
            <a:buChar char="•"/>
          </a:pPr>
          <a:r>
            <a:rPr lang="en-GB" sz="500" kern="1200" dirty="0">
              <a:latin typeface="Aptos Display" panose="020F0302020204030204"/>
            </a:rPr>
            <a:t>Fuel cost and </a:t>
          </a:r>
          <a:r>
            <a:rPr lang="en-GB" sz="500" kern="1200">
              <a:latin typeface="Aptos Display" panose="020F0302020204030204"/>
            </a:rPr>
            <a:t>energy</a:t>
          </a:r>
          <a:r>
            <a:rPr lang="en-GB" sz="500" kern="1200" dirty="0">
              <a:latin typeface="Aptos Display" panose="020F0302020204030204"/>
            </a:rPr>
            <a:t> bills</a:t>
          </a:r>
          <a:endParaRPr lang="en-GB" sz="500" kern="1200" dirty="0"/>
        </a:p>
        <a:p>
          <a:pPr marL="57150" lvl="1" indent="-57150" algn="l" defTabSz="222250" rtl="0">
            <a:lnSpc>
              <a:spcPct val="90000"/>
            </a:lnSpc>
            <a:spcBef>
              <a:spcPct val="0"/>
            </a:spcBef>
            <a:spcAft>
              <a:spcPct val="15000"/>
            </a:spcAft>
            <a:buChar char="•"/>
          </a:pPr>
          <a:r>
            <a:rPr lang="en-GB" sz="500" kern="1200" dirty="0">
              <a:latin typeface="Aptos Display" panose="020F0302020204030204"/>
            </a:rPr>
            <a:t>Increase business expenses</a:t>
          </a:r>
          <a:endParaRPr lang="en-GB" sz="500" kern="1200" dirty="0"/>
        </a:p>
      </dsp:txBody>
      <dsp:txXfrm rot="-5400000">
        <a:off x="458110" y="574782"/>
        <a:ext cx="4768038" cy="383856"/>
      </dsp:txXfrm>
    </dsp:sp>
    <dsp:sp modelId="{D38A21A8-4C9F-4A42-9F0A-62A3F9EB163E}">
      <dsp:nvSpPr>
        <dsp:cNvPr id="0" name=""/>
        <dsp:cNvSpPr/>
      </dsp:nvSpPr>
      <dsp:spPr>
        <a:xfrm rot="5400000">
          <a:off x="-98166" y="1204062"/>
          <a:ext cx="654443" cy="458110"/>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rtl="0">
            <a:lnSpc>
              <a:spcPct val="90000"/>
            </a:lnSpc>
            <a:spcBef>
              <a:spcPct val="0"/>
            </a:spcBef>
            <a:spcAft>
              <a:spcPct val="35000"/>
            </a:spcAft>
            <a:buNone/>
          </a:pPr>
          <a:r>
            <a:rPr lang="en-GB" sz="600" kern="1200">
              <a:latin typeface="Aptos Display" panose="020F0302020204030204"/>
            </a:rPr>
            <a:t>Social Factors</a:t>
          </a:r>
          <a:endParaRPr lang="en-GB" sz="600" kern="1200"/>
        </a:p>
      </dsp:txBody>
      <dsp:txXfrm rot="-5400000">
        <a:off x="1" y="1334950"/>
        <a:ext cx="458110" cy="196333"/>
      </dsp:txXfrm>
    </dsp:sp>
    <dsp:sp modelId="{C4B418E5-AEE0-4427-9562-E9580C03E73C}">
      <dsp:nvSpPr>
        <dsp:cNvPr id="0" name=""/>
        <dsp:cNvSpPr/>
      </dsp:nvSpPr>
      <dsp:spPr>
        <a:xfrm rot="5400000">
          <a:off x="2639818" y="-1075812"/>
          <a:ext cx="425388" cy="478880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175" rIns="3175" bIns="3175" numCol="1" spcCol="1270" anchor="ctr" anchorCtr="0">
          <a:noAutofit/>
        </a:bodyPr>
        <a:lstStyle/>
        <a:p>
          <a:pPr marL="57150" lvl="1" indent="-57150" algn="l" defTabSz="222250" rtl="0">
            <a:lnSpc>
              <a:spcPct val="90000"/>
            </a:lnSpc>
            <a:spcBef>
              <a:spcPct val="0"/>
            </a:spcBef>
            <a:spcAft>
              <a:spcPct val="15000"/>
            </a:spcAft>
            <a:buChar char="•"/>
          </a:pPr>
          <a:r>
            <a:rPr lang="en-GB" sz="500" kern="1200" dirty="0">
              <a:latin typeface="Aptos Display" panose="020F0302020204030204"/>
            </a:rPr>
            <a:t>More people choosing healthy </a:t>
          </a:r>
          <a:r>
            <a:rPr lang="en-GB" sz="500" kern="1200">
              <a:latin typeface="Aptos Display" panose="020F0302020204030204"/>
            </a:rPr>
            <a:t>lifestyle</a:t>
          </a:r>
          <a:endParaRPr lang="en-GB" sz="500" kern="1200" dirty="0">
            <a:latin typeface="Aptos Display" panose="020F0302020204030204"/>
          </a:endParaRPr>
        </a:p>
        <a:p>
          <a:pPr marL="57150" lvl="1" indent="-57150" algn="l" defTabSz="222250" rtl="0">
            <a:lnSpc>
              <a:spcPct val="90000"/>
            </a:lnSpc>
            <a:spcBef>
              <a:spcPct val="0"/>
            </a:spcBef>
            <a:spcAft>
              <a:spcPct val="15000"/>
            </a:spcAft>
            <a:buChar char="•"/>
          </a:pPr>
          <a:r>
            <a:rPr lang="en-GB" sz="500" kern="1200" dirty="0">
              <a:latin typeface="Aptos Display" panose="020F0302020204030204"/>
            </a:rPr>
            <a:t>Customers looking for nutritious, fresh and balance meals</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Demand is increasing for vegetarian, vegan, gluten-free and high protein options</a:t>
          </a:r>
        </a:p>
      </dsp:txBody>
      <dsp:txXfrm rot="-5400000">
        <a:off x="458110" y="1126662"/>
        <a:ext cx="4768038" cy="383856"/>
      </dsp:txXfrm>
    </dsp:sp>
    <dsp:sp modelId="{8B83BD58-ABF3-4544-9C85-067F7A928A32}">
      <dsp:nvSpPr>
        <dsp:cNvPr id="0" name=""/>
        <dsp:cNvSpPr/>
      </dsp:nvSpPr>
      <dsp:spPr>
        <a:xfrm rot="5400000">
          <a:off x="-98166" y="1755942"/>
          <a:ext cx="654443" cy="458110"/>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rtl="0">
            <a:lnSpc>
              <a:spcPct val="90000"/>
            </a:lnSpc>
            <a:spcBef>
              <a:spcPct val="0"/>
            </a:spcBef>
            <a:spcAft>
              <a:spcPct val="35000"/>
            </a:spcAft>
            <a:buNone/>
          </a:pPr>
          <a:r>
            <a:rPr lang="en-GB" sz="600" kern="1200" dirty="0">
              <a:latin typeface="Aptos Display" panose="020F0302020204030204"/>
            </a:rPr>
            <a:t>Technological Factors</a:t>
          </a:r>
        </a:p>
      </dsp:txBody>
      <dsp:txXfrm rot="-5400000">
        <a:off x="1" y="1886830"/>
        <a:ext cx="458110" cy="196333"/>
      </dsp:txXfrm>
    </dsp:sp>
    <dsp:sp modelId="{A8C18F9E-0F6C-42C2-AF7C-B18590B8BE7A}">
      <dsp:nvSpPr>
        <dsp:cNvPr id="0" name=""/>
        <dsp:cNvSpPr/>
      </dsp:nvSpPr>
      <dsp:spPr>
        <a:xfrm rot="5400000">
          <a:off x="2639818" y="-523932"/>
          <a:ext cx="425388" cy="478880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175" rIns="3175" bIns="3175" numCol="1" spcCol="1270" anchor="ctr" anchorCtr="0">
          <a:noAutofit/>
        </a:bodyPr>
        <a:lstStyle/>
        <a:p>
          <a:pPr marL="57150" lvl="1" indent="-57150" algn="l" defTabSz="222250" rtl="0">
            <a:lnSpc>
              <a:spcPct val="90000"/>
            </a:lnSpc>
            <a:spcBef>
              <a:spcPct val="0"/>
            </a:spcBef>
            <a:spcAft>
              <a:spcPct val="15000"/>
            </a:spcAft>
            <a:buChar char="•"/>
          </a:pPr>
          <a:r>
            <a:rPr lang="en-GB" sz="500" kern="1200" dirty="0">
              <a:latin typeface="Aptos Display" panose="020F0302020204030204"/>
            </a:rPr>
            <a:t>Online ordering and mobile app</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Social media marketing - Facebook, Instagram, Tik Tok</a:t>
          </a:r>
          <a:endParaRPr lang="en-GB" sz="500" kern="1200" dirty="0"/>
        </a:p>
        <a:p>
          <a:pPr marL="57150" lvl="1" indent="-57150" algn="l" defTabSz="222250" rtl="0">
            <a:lnSpc>
              <a:spcPct val="90000"/>
            </a:lnSpc>
            <a:spcBef>
              <a:spcPct val="0"/>
            </a:spcBef>
            <a:spcAft>
              <a:spcPct val="15000"/>
            </a:spcAft>
            <a:buChar char="•"/>
          </a:pPr>
          <a:r>
            <a:rPr lang="en-GB" sz="500" kern="1200" dirty="0">
              <a:latin typeface="Aptos Display" panose="020F0302020204030204"/>
            </a:rPr>
            <a:t>Delivery platforms</a:t>
          </a:r>
        </a:p>
        <a:p>
          <a:pPr marL="57150" lvl="1" indent="-57150" algn="l" defTabSz="222250" rtl="0">
            <a:lnSpc>
              <a:spcPct val="90000"/>
            </a:lnSpc>
            <a:spcBef>
              <a:spcPct val="0"/>
            </a:spcBef>
            <a:spcAft>
              <a:spcPct val="15000"/>
            </a:spcAft>
            <a:buChar char="•"/>
          </a:pPr>
          <a:r>
            <a:rPr lang="en-GB" sz="500" kern="1200">
              <a:latin typeface="Aptos Display" panose="020F0302020204030204"/>
            </a:rPr>
            <a:t>Customers feedback</a:t>
          </a:r>
        </a:p>
      </dsp:txBody>
      <dsp:txXfrm rot="-5400000">
        <a:off x="458110" y="1678542"/>
        <a:ext cx="4768038" cy="383856"/>
      </dsp:txXfrm>
    </dsp:sp>
    <dsp:sp modelId="{96B57195-0C4C-49B5-9C9F-8F6AB2F1BFB0}">
      <dsp:nvSpPr>
        <dsp:cNvPr id="0" name=""/>
        <dsp:cNvSpPr/>
      </dsp:nvSpPr>
      <dsp:spPr>
        <a:xfrm rot="5400000">
          <a:off x="-98166" y="2307822"/>
          <a:ext cx="654443" cy="458110"/>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rtl="0">
            <a:lnSpc>
              <a:spcPct val="90000"/>
            </a:lnSpc>
            <a:spcBef>
              <a:spcPct val="0"/>
            </a:spcBef>
            <a:spcAft>
              <a:spcPct val="35000"/>
            </a:spcAft>
            <a:buNone/>
          </a:pPr>
          <a:r>
            <a:rPr lang="en-GB" sz="600" kern="1200" dirty="0">
              <a:latin typeface="Aptos Display" panose="020F0302020204030204"/>
            </a:rPr>
            <a:t>Environmental Factors</a:t>
          </a:r>
        </a:p>
      </dsp:txBody>
      <dsp:txXfrm rot="-5400000">
        <a:off x="1" y="2438710"/>
        <a:ext cx="458110" cy="196333"/>
      </dsp:txXfrm>
    </dsp:sp>
    <dsp:sp modelId="{A261BFA2-0153-4E42-A20F-621A6ED33B54}">
      <dsp:nvSpPr>
        <dsp:cNvPr id="0" name=""/>
        <dsp:cNvSpPr/>
      </dsp:nvSpPr>
      <dsp:spPr>
        <a:xfrm rot="5400000">
          <a:off x="2639818" y="27948"/>
          <a:ext cx="425388" cy="478880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175" rIns="3175" bIns="3175" numCol="1" spcCol="1270" anchor="ctr" anchorCtr="0">
          <a:noAutofit/>
        </a:bodyPr>
        <a:lstStyle/>
        <a:p>
          <a:pPr marL="57150" lvl="1" indent="-57150" algn="l" defTabSz="222250" rtl="0">
            <a:lnSpc>
              <a:spcPct val="90000"/>
            </a:lnSpc>
            <a:spcBef>
              <a:spcPct val="0"/>
            </a:spcBef>
            <a:spcAft>
              <a:spcPct val="15000"/>
            </a:spcAft>
            <a:buChar char="•"/>
          </a:pPr>
          <a:r>
            <a:rPr lang="en-GB" sz="500" kern="1200" dirty="0">
              <a:latin typeface="Aptos Display" panose="020F0302020204030204"/>
            </a:rPr>
            <a:t>Customers prefer businesses that use recyclable packaging </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Reduce food waste</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Local ingredients</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Improve its reputation by using sustainable practices and environmentally friendly </a:t>
          </a:r>
          <a:r>
            <a:rPr lang="en-GB" sz="500" kern="1200" dirty="0" err="1">
              <a:latin typeface="Aptos Display" panose="020F0302020204030204"/>
            </a:rPr>
            <a:t>packagin</a:t>
          </a:r>
          <a:r>
            <a:rPr lang="en-GB" sz="500" kern="1200" dirty="0">
              <a:latin typeface="Aptos Display" panose="020F0302020204030204"/>
            </a:rPr>
            <a:t>g</a:t>
          </a:r>
        </a:p>
      </dsp:txBody>
      <dsp:txXfrm rot="-5400000">
        <a:off x="458110" y="2230422"/>
        <a:ext cx="4768038" cy="383856"/>
      </dsp:txXfrm>
    </dsp:sp>
    <dsp:sp modelId="{D46C859E-0FFB-42B5-8CA0-6FB9406C2F08}">
      <dsp:nvSpPr>
        <dsp:cNvPr id="0" name=""/>
        <dsp:cNvSpPr/>
      </dsp:nvSpPr>
      <dsp:spPr>
        <a:xfrm rot="5400000">
          <a:off x="-98166" y="2859703"/>
          <a:ext cx="654443" cy="458110"/>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rtl="0">
            <a:lnSpc>
              <a:spcPct val="90000"/>
            </a:lnSpc>
            <a:spcBef>
              <a:spcPct val="0"/>
            </a:spcBef>
            <a:spcAft>
              <a:spcPct val="35000"/>
            </a:spcAft>
            <a:buNone/>
          </a:pPr>
          <a:r>
            <a:rPr lang="en-GB" sz="600" kern="1200" dirty="0">
              <a:latin typeface="Aptos Display" panose="020F0302020204030204"/>
            </a:rPr>
            <a:t>Legal Factors</a:t>
          </a:r>
        </a:p>
      </dsp:txBody>
      <dsp:txXfrm rot="-5400000">
        <a:off x="1" y="2990591"/>
        <a:ext cx="458110" cy="196333"/>
      </dsp:txXfrm>
    </dsp:sp>
    <dsp:sp modelId="{88A964CC-DC34-47C8-9659-D5903E2D7841}">
      <dsp:nvSpPr>
        <dsp:cNvPr id="0" name=""/>
        <dsp:cNvSpPr/>
      </dsp:nvSpPr>
      <dsp:spPr>
        <a:xfrm rot="5400000">
          <a:off x="2639818" y="579828"/>
          <a:ext cx="425388" cy="478880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175" rIns="3175" bIns="3175" numCol="1" spcCol="1270" anchor="ctr" anchorCtr="0">
          <a:noAutofit/>
        </a:bodyPr>
        <a:lstStyle/>
        <a:p>
          <a:pPr marL="57150" lvl="1" indent="-57150" algn="l" defTabSz="222250" rtl="0">
            <a:lnSpc>
              <a:spcPct val="90000"/>
            </a:lnSpc>
            <a:spcBef>
              <a:spcPct val="0"/>
            </a:spcBef>
            <a:spcAft>
              <a:spcPct val="15000"/>
            </a:spcAft>
            <a:buChar char="•"/>
          </a:pPr>
          <a:r>
            <a:rPr lang="en-GB" sz="500" kern="1200" dirty="0">
              <a:latin typeface="Aptos Display" panose="020F0302020204030204"/>
            </a:rPr>
            <a:t>Limited company(Ltd)</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Hygiene regulation</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Health and safety laws</a:t>
          </a:r>
          <a:endParaRPr lang="en-GB" sz="500" kern="1200" dirty="0"/>
        </a:p>
        <a:p>
          <a:pPr marL="57150" lvl="1" indent="-57150" algn="l" defTabSz="222250" rtl="0">
            <a:lnSpc>
              <a:spcPct val="90000"/>
            </a:lnSpc>
            <a:spcBef>
              <a:spcPct val="0"/>
            </a:spcBef>
            <a:spcAft>
              <a:spcPct val="15000"/>
            </a:spcAft>
            <a:buChar char="•"/>
          </a:pPr>
          <a:r>
            <a:rPr lang="en-GB" sz="500" kern="1200" dirty="0">
              <a:latin typeface="Aptos Display" panose="020F0302020204030204"/>
            </a:rPr>
            <a:t>Food allergen requirements</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Employment law</a:t>
          </a:r>
        </a:p>
        <a:p>
          <a:pPr marL="57150" lvl="1" indent="-57150" algn="l" defTabSz="222250" rtl="0">
            <a:lnSpc>
              <a:spcPct val="90000"/>
            </a:lnSpc>
            <a:spcBef>
              <a:spcPct val="0"/>
            </a:spcBef>
            <a:spcAft>
              <a:spcPct val="15000"/>
            </a:spcAft>
            <a:buChar char="•"/>
          </a:pPr>
          <a:r>
            <a:rPr lang="en-GB" sz="500" kern="1200" dirty="0">
              <a:latin typeface="Aptos Display" panose="020F0302020204030204"/>
            </a:rPr>
            <a:t>Data protection rules</a:t>
          </a:r>
        </a:p>
      </dsp:txBody>
      <dsp:txXfrm rot="-5400000">
        <a:off x="458110" y="2782302"/>
        <a:ext cx="4768038" cy="383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9953E-F833-4535-BA93-4FCB46D2248E}">
      <dsp:nvSpPr>
        <dsp:cNvPr id="0" name=""/>
        <dsp:cNvSpPr/>
      </dsp:nvSpPr>
      <dsp:spPr>
        <a:xfrm>
          <a:off x="2517" y="95486"/>
          <a:ext cx="2454387" cy="403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ptos Display" panose="020F0302020204030204"/>
            </a:rPr>
            <a:t>Direct </a:t>
          </a:r>
          <a:r>
            <a:rPr lang="en-GB" sz="1400" kern="1200">
              <a:latin typeface="Aptos Display" panose="020F0302020204030204"/>
            </a:rPr>
            <a:t>Competitors</a:t>
          </a:r>
          <a:endParaRPr lang="en-GB" sz="1400" kern="1200" dirty="0"/>
        </a:p>
      </dsp:txBody>
      <dsp:txXfrm>
        <a:off x="2517" y="95486"/>
        <a:ext cx="2454387" cy="403200"/>
      </dsp:txXfrm>
    </dsp:sp>
    <dsp:sp modelId="{83FDE614-32F1-4401-B8A1-AF2F51265A72}">
      <dsp:nvSpPr>
        <dsp:cNvPr id="0" name=""/>
        <dsp:cNvSpPr/>
      </dsp:nvSpPr>
      <dsp:spPr>
        <a:xfrm>
          <a:off x="2517" y="498686"/>
          <a:ext cx="2454387" cy="190228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ptos Display" panose="020F0302020204030204"/>
            </a:rPr>
            <a:t>Main- local </a:t>
          </a:r>
          <a:r>
            <a:rPr lang="en-GB" sz="1400" kern="1200">
              <a:latin typeface="Aptos Display" panose="020F0302020204030204"/>
            </a:rPr>
            <a:t>competitors</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Poco </a:t>
          </a:r>
          <a:r>
            <a:rPr lang="en-GB" sz="1400" kern="1200" dirty="0" err="1">
              <a:latin typeface="Aptos Display" panose="020F0302020204030204"/>
            </a:rPr>
            <a:t>Culina</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Spring Collective</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Hey Pesto</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All this direct competitor provide healthy food and service</a:t>
          </a:r>
          <a:endParaRPr lang="en-GB" sz="1400" kern="1200" dirty="0"/>
        </a:p>
      </dsp:txBody>
      <dsp:txXfrm>
        <a:off x="2517" y="498686"/>
        <a:ext cx="2454387" cy="1902285"/>
      </dsp:txXfrm>
    </dsp:sp>
    <dsp:sp modelId="{7C636BAC-EC83-4C64-903B-C77F8131EA77}">
      <dsp:nvSpPr>
        <dsp:cNvPr id="0" name=""/>
        <dsp:cNvSpPr/>
      </dsp:nvSpPr>
      <dsp:spPr>
        <a:xfrm>
          <a:off x="2800519" y="95486"/>
          <a:ext cx="2454387" cy="403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ptos Display" panose="020F0302020204030204"/>
            </a:rPr>
            <a:t>Indirect Competitors</a:t>
          </a:r>
          <a:endParaRPr lang="en-GB" sz="1400" kern="1200"/>
        </a:p>
      </dsp:txBody>
      <dsp:txXfrm>
        <a:off x="2800519" y="95486"/>
        <a:ext cx="2454387" cy="403200"/>
      </dsp:txXfrm>
    </dsp:sp>
    <dsp:sp modelId="{F2F27DBB-4DC3-4481-95D7-8DC49FA1506C}">
      <dsp:nvSpPr>
        <dsp:cNvPr id="0" name=""/>
        <dsp:cNvSpPr/>
      </dsp:nvSpPr>
      <dsp:spPr>
        <a:xfrm>
          <a:off x="2800519" y="498686"/>
          <a:ext cx="2454387" cy="190228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ptos Display" panose="020F0302020204030204"/>
            </a:rPr>
            <a:t>Supermarket selling ready made healthy meals</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Food delivery app such </a:t>
          </a:r>
          <a:r>
            <a:rPr lang="en-GB" sz="1400" kern="1200">
              <a:latin typeface="Aptos Display" panose="020F0302020204030204"/>
            </a:rPr>
            <a:t>Deliveroo,</a:t>
          </a:r>
          <a:r>
            <a:rPr lang="en-GB" sz="1400" kern="1200" dirty="0">
              <a:latin typeface="Aptos Display" panose="020F0302020204030204"/>
            </a:rPr>
            <a:t> Uber Eat</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Local cafes offering healthy lunch and nutritious bowls</a:t>
          </a:r>
        </a:p>
        <a:p>
          <a:pPr marL="114300" lvl="1" indent="-114300" algn="l" defTabSz="622300" rtl="0">
            <a:lnSpc>
              <a:spcPct val="90000"/>
            </a:lnSpc>
            <a:spcBef>
              <a:spcPct val="0"/>
            </a:spcBef>
            <a:spcAft>
              <a:spcPct val="15000"/>
            </a:spcAft>
            <a:buChar char="•"/>
          </a:pPr>
          <a:endParaRPr lang="en-GB" sz="1400" kern="1200">
            <a:latin typeface="Aptos Display" panose="020F0302020204030204"/>
          </a:endParaRPr>
        </a:p>
        <a:p>
          <a:pPr marL="114300" lvl="1" indent="-114300" algn="l" defTabSz="622300" rtl="0">
            <a:lnSpc>
              <a:spcPct val="90000"/>
            </a:lnSpc>
            <a:spcBef>
              <a:spcPct val="0"/>
            </a:spcBef>
            <a:spcAft>
              <a:spcPct val="15000"/>
            </a:spcAft>
            <a:buChar char="•"/>
          </a:pPr>
          <a:endParaRPr lang="en-GB" sz="1400" kern="1200">
            <a:latin typeface="Aptos Display" panose="020F0302020204030204"/>
          </a:endParaRPr>
        </a:p>
      </dsp:txBody>
      <dsp:txXfrm>
        <a:off x="2800519" y="498686"/>
        <a:ext cx="2454387" cy="1902285"/>
      </dsp:txXfrm>
    </dsp:sp>
    <dsp:sp modelId="{0A81FB37-4966-40EC-B43C-A74CE2E1E11B}">
      <dsp:nvSpPr>
        <dsp:cNvPr id="0" name=""/>
        <dsp:cNvSpPr/>
      </dsp:nvSpPr>
      <dsp:spPr>
        <a:xfrm>
          <a:off x="5598521" y="95486"/>
          <a:ext cx="2454387" cy="403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ptos Display" panose="020F0302020204030204"/>
            </a:rPr>
            <a:t>Competitive Advantages</a:t>
          </a:r>
        </a:p>
      </dsp:txBody>
      <dsp:txXfrm>
        <a:off x="5598521" y="95486"/>
        <a:ext cx="2454387" cy="403200"/>
      </dsp:txXfrm>
    </dsp:sp>
    <dsp:sp modelId="{8A6A07ED-0CC6-45B6-B09B-9445F9FF66A2}">
      <dsp:nvSpPr>
        <dsp:cNvPr id="0" name=""/>
        <dsp:cNvSpPr/>
      </dsp:nvSpPr>
      <dsp:spPr>
        <a:xfrm>
          <a:off x="5598521" y="498686"/>
          <a:ext cx="2454387" cy="190228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rtl="0">
            <a:lnSpc>
              <a:spcPct val="90000"/>
            </a:lnSpc>
            <a:spcBef>
              <a:spcPct val="0"/>
            </a:spcBef>
            <a:spcAft>
              <a:spcPct val="15000"/>
            </a:spcAft>
            <a:buChar char="•"/>
          </a:pPr>
          <a:r>
            <a:rPr lang="en-GB" sz="1400" kern="1200" dirty="0">
              <a:latin typeface="Aptos Display" panose="020F0302020204030204"/>
            </a:rPr>
            <a:t>Dedicate healthy menu focus</a:t>
          </a:r>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Freshly prepared meals</a:t>
          </a:r>
          <a:endParaRPr lang="en-GB" sz="1400" kern="1200" dirty="0"/>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Custom dietary options</a:t>
          </a:r>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Local ingredient sourcing</a:t>
          </a:r>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Sustainable packaging </a:t>
          </a:r>
        </a:p>
        <a:p>
          <a:pPr marL="114300" lvl="1" indent="-114300" algn="l" defTabSz="622300" rtl="0">
            <a:lnSpc>
              <a:spcPct val="90000"/>
            </a:lnSpc>
            <a:spcBef>
              <a:spcPct val="0"/>
            </a:spcBef>
            <a:spcAft>
              <a:spcPct val="15000"/>
            </a:spcAft>
            <a:buChar char="•"/>
          </a:pPr>
          <a:r>
            <a:rPr lang="en-GB" sz="1400" kern="1200" dirty="0">
              <a:latin typeface="Aptos Display" panose="020F0302020204030204"/>
            </a:rPr>
            <a:t>Personalised customer service</a:t>
          </a:r>
        </a:p>
      </dsp:txBody>
      <dsp:txXfrm>
        <a:off x="5598521" y="498686"/>
        <a:ext cx="2454387" cy="190228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62974" y="1070149"/>
            <a:ext cx="15338921" cy="1004836"/>
          </a:xfrm>
        </p:spPr>
        <p:txBody>
          <a:bodyPr vert="horz" lIns="91440" tIns="45720" rIns="91440" bIns="45720" rtlCol="0" anchor="ctr">
            <a:normAutofit/>
          </a:bodyPr>
          <a:lstStyle/>
          <a:p>
            <a:r>
              <a:rPr lang="en-US" sz="2400" b="1">
                <a:latin typeface="Arial"/>
                <a:cs typeface="Arial"/>
              </a:rPr>
              <a:t>Individual Presentation</a:t>
            </a:r>
            <a:endParaRPr lang="en-US"/>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08911" y="2456264"/>
            <a:ext cx="9213892" cy="3909856"/>
          </a:xfrm>
        </p:spPr>
        <p:txBody>
          <a:bodyPr vert="horz" lIns="91440" tIns="45720" rIns="91440" bIns="45720" rtlCol="0" anchor="t">
            <a:noAutofit/>
          </a:bodyPr>
          <a:lstStyle/>
          <a:p>
            <a:pPr marL="114300" algn="l">
              <a:lnSpc>
                <a:spcPct val="150000"/>
              </a:lnSpc>
            </a:pPr>
            <a:r>
              <a:rPr lang="en-US" sz="1800" b="1">
                <a:latin typeface="Arial"/>
                <a:cs typeface="Arial"/>
              </a:rPr>
              <a:t>Student name: Teodora Marinova  </a:t>
            </a:r>
            <a:endParaRPr lang="en-US" sz="1800" b="1" dirty="0">
              <a:latin typeface="Arial"/>
              <a:cs typeface="Arial"/>
            </a:endParaRPr>
          </a:p>
          <a:p>
            <a:pPr marL="114300" algn="l">
              <a:lnSpc>
                <a:spcPct val="150000"/>
              </a:lnSpc>
            </a:pPr>
            <a:r>
              <a:rPr lang="en-US" sz="1800" b="1">
                <a:latin typeface="Arial"/>
                <a:cs typeface="Arial"/>
              </a:rPr>
              <a:t>Student ID number 2512262</a:t>
            </a:r>
            <a:endParaRPr lang="en-US" sz="1800" b="1" dirty="0">
              <a:latin typeface="Arial"/>
              <a:cs typeface="Arial"/>
            </a:endParaRPr>
          </a:p>
          <a:p>
            <a:pPr marL="114300" algn="l">
              <a:lnSpc>
                <a:spcPct val="150000"/>
              </a:lnSpc>
            </a:pPr>
            <a:r>
              <a:rPr lang="en-US" sz="1800" b="1">
                <a:latin typeface="Arial"/>
                <a:cs typeface="Arial"/>
              </a:rPr>
              <a:t>Module: Enterprise and Entrepreneurship</a:t>
            </a:r>
            <a:endParaRPr lang="en-US" sz="1800" b="1" dirty="0">
              <a:latin typeface="Arial"/>
              <a:cs typeface="Arial"/>
            </a:endParaRPr>
          </a:p>
          <a:p>
            <a:pPr marL="114300" algn="l">
              <a:lnSpc>
                <a:spcPct val="150000"/>
              </a:lnSpc>
            </a:pPr>
            <a:r>
              <a:rPr lang="en-US" sz="1800" b="1" dirty="0">
                <a:latin typeface="Arial"/>
                <a:cs typeface="Arial"/>
              </a:rPr>
              <a:t>Module code LCLM4006</a:t>
            </a:r>
            <a:br>
              <a:rPr lang="en-US" sz="1800" b="1" dirty="0">
                <a:latin typeface="Arial"/>
                <a:cs typeface="Arial"/>
              </a:rPr>
            </a:br>
            <a:r>
              <a:rPr lang="en-US" sz="1800" b="1" dirty="0">
                <a:latin typeface="Arial"/>
                <a:cs typeface="Arial"/>
              </a:rPr>
              <a:t>Lecturer: </a:t>
            </a:r>
            <a:r>
              <a:rPr lang="en-US" sz="1800" b="1" dirty="0" err="1">
                <a:latin typeface="Arial"/>
                <a:cs typeface="Arial"/>
              </a:rPr>
              <a:t>Foyzia</a:t>
            </a:r>
            <a:r>
              <a:rPr lang="en-US" sz="1800" b="1" dirty="0">
                <a:latin typeface="Arial"/>
                <a:cs typeface="Arial"/>
              </a:rPr>
              <a:t> Farheen</a:t>
            </a:r>
            <a:endParaRPr lang="en-US" sz="1800">
              <a:latin typeface="Arial"/>
              <a:cs typeface="Arial"/>
            </a:endParaRPr>
          </a:p>
          <a:p>
            <a:pPr marL="114300" algn="l">
              <a:lnSpc>
                <a:spcPct val="150000"/>
              </a:lnSpc>
            </a:pPr>
            <a:r>
              <a:rPr lang="en-US" sz="1800" b="1">
                <a:latin typeface="Arial"/>
                <a:cs typeface="Arial"/>
              </a:rPr>
              <a:t>Assignment Title: Individual Presentation</a:t>
            </a:r>
            <a:endParaRPr lang="en-US" sz="1800" b="1" dirty="0">
              <a:latin typeface="Arial"/>
              <a:cs typeface="Arial"/>
            </a:endParaRPr>
          </a:p>
          <a:p>
            <a:pPr algn="l">
              <a:lnSpc>
                <a:spcPct val="150000"/>
              </a:lnSpc>
            </a:pPr>
            <a:r>
              <a:rPr lang="en-US" sz="1800" b="1">
                <a:latin typeface="Arial"/>
                <a:cs typeface="Arial"/>
              </a:rPr>
              <a:t>  Submission deadline:13/07/2026</a:t>
            </a:r>
            <a:endParaRPr lang="en-US" sz="1800" b="1" dirty="0">
              <a:latin typeface="Arial"/>
              <a:cs typeface="Arial"/>
            </a:endParaRPr>
          </a:p>
          <a:p>
            <a:pPr algn="l"/>
            <a:endParaRPr lang="en-US" sz="2000" dirty="0">
              <a:solidFill>
                <a:srgbClr val="000000"/>
              </a:solidFill>
            </a:endParaRPr>
          </a:p>
          <a:p>
            <a:pPr marL="342900" indent="-228600" algn="l">
              <a:buAutoNum type="arabicPeriod"/>
            </a:pPr>
            <a:endParaRPr lang="en-US" sz="2000" dirty="0">
              <a:solidFill>
                <a:srgbClr val="000000"/>
              </a:solidFill>
            </a:endParaRPr>
          </a:p>
          <a:p>
            <a:pPr algn="l">
              <a:lnSpc>
                <a:spcPct val="150000"/>
              </a:lnSpc>
            </a:pPr>
            <a:endParaRPr lang="en-US" sz="2000" dirty="0">
              <a:solidFill>
                <a:schemeClr val="tx1">
                  <a:lumMod val="65000"/>
                  <a:lumOff val="35000"/>
                </a:schemeClr>
              </a:solidFill>
            </a:endParaRPr>
          </a:p>
        </p:txBody>
      </p:sp>
      <p:pic>
        <p:nvPicPr>
          <p:cNvPr id="4" name="Picture 3">
            <a:extLst>
              <a:ext uri="{FF2B5EF4-FFF2-40B4-BE49-F238E27FC236}">
                <a16:creationId xmlns:a16="http://schemas.microsoft.com/office/drawing/2014/main" id="{A860158D-922E-9CEE-9656-62F2C974BE84}"/>
              </a:ext>
            </a:extLst>
          </p:cNvPr>
          <p:cNvPicPr>
            <a:picLocks noChangeAspect="1"/>
          </p:cNvPicPr>
          <p:nvPr/>
        </p:nvPicPr>
        <p:blipFill>
          <a:blip r:embed="rId2"/>
          <a:stretch>
            <a:fillRect/>
          </a:stretch>
        </p:blipFill>
        <p:spPr>
          <a:xfrm>
            <a:off x="6421143" y="2452914"/>
            <a:ext cx="5097370" cy="37229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4A72F-DA80-CF7D-B302-D5AF195B58D6}"/>
              </a:ext>
            </a:extLst>
          </p:cNvPr>
          <p:cNvSpPr>
            <a:spLocks noGrp="1"/>
          </p:cNvSpPr>
          <p:nvPr>
            <p:ph type="title"/>
          </p:nvPr>
        </p:nvSpPr>
        <p:spPr>
          <a:xfrm>
            <a:off x="1616054" y="1070149"/>
            <a:ext cx="8959893" cy="1004836"/>
          </a:xfrm>
        </p:spPr>
        <p:txBody>
          <a:bodyPr anchor="ctr">
            <a:normAutofit/>
          </a:bodyPr>
          <a:lstStyle/>
          <a:p>
            <a:r>
              <a:rPr lang="en-GB" sz="3200">
                <a:solidFill>
                  <a:srgbClr val="595959"/>
                </a:solidFill>
              </a:rPr>
              <a:t>Presentation Outline</a:t>
            </a:r>
            <a:br>
              <a:rPr lang="en-GB" sz="3200" dirty="0">
                <a:solidFill>
                  <a:srgbClr val="595959"/>
                </a:solidFill>
              </a:rPr>
            </a:br>
            <a:endParaRPr lang="en-GB" sz="2400">
              <a:solidFill>
                <a:srgbClr val="595959"/>
              </a:solidFill>
              <a:latin typeface="Aptos Display"/>
              <a:cs typeface="Aria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DAA5AA-4D5A-FC34-0D52-200492963EDB}"/>
              </a:ext>
            </a:extLst>
          </p:cNvPr>
          <p:cNvSpPr>
            <a:spLocks noGrp="1"/>
          </p:cNvSpPr>
          <p:nvPr>
            <p:ph idx="1"/>
          </p:nvPr>
        </p:nvSpPr>
        <p:spPr>
          <a:xfrm>
            <a:off x="1369312" y="2071636"/>
            <a:ext cx="10113775" cy="3525228"/>
          </a:xfrm>
        </p:spPr>
        <p:txBody>
          <a:bodyPr anchor="t">
            <a:normAutofit lnSpcReduction="10000"/>
          </a:bodyPr>
          <a:lstStyle/>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Business </a:t>
            </a:r>
            <a:r>
              <a:rPr lang="en-GB" sz="2000">
                <a:solidFill>
                  <a:schemeClr val="tx1">
                    <a:lumMod val="65000"/>
                    <a:lumOff val="35000"/>
                  </a:schemeClr>
                </a:solidFill>
                <a:latin typeface="Arial"/>
                <a:cs typeface="Arial"/>
              </a:rPr>
              <a:t>overview</a:t>
            </a: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Unique Selling Point and Management </a:t>
            </a:r>
            <a:r>
              <a:rPr lang="en-GB" sz="2000">
                <a:solidFill>
                  <a:schemeClr val="tx1">
                    <a:lumMod val="65000"/>
                    <a:lumOff val="35000"/>
                  </a:schemeClr>
                </a:solidFill>
                <a:latin typeface="Arial"/>
                <a:cs typeface="Arial"/>
              </a:rPr>
              <a:t>Structure</a:t>
            </a:r>
          </a:p>
          <a:p>
            <a:pPr marL="342900" indent="-342900">
              <a:buFont typeface="Wingdings" panose="020B0604020202020204" pitchFamily="34" charset="0"/>
              <a:buChar char="Ø"/>
            </a:pPr>
            <a:r>
              <a:rPr lang="en-GB" sz="2000">
                <a:solidFill>
                  <a:schemeClr val="tx1">
                    <a:lumMod val="65000"/>
                    <a:lumOff val="35000"/>
                  </a:schemeClr>
                </a:solidFill>
                <a:latin typeface="Arial"/>
                <a:cs typeface="Arial"/>
              </a:rPr>
              <a:t>Legal structure and Marketing Research</a:t>
            </a:r>
          </a:p>
          <a:p>
            <a:pPr marL="342900" indent="-342900">
              <a:buFont typeface="Wingdings" panose="020B0604020202020204" pitchFamily="34" charset="0"/>
              <a:buChar char="Ø"/>
            </a:pPr>
            <a:r>
              <a:rPr lang="en-GB" sz="2000">
                <a:solidFill>
                  <a:schemeClr val="tx1">
                    <a:lumMod val="65000"/>
                    <a:lumOff val="35000"/>
                  </a:schemeClr>
                </a:solidFill>
                <a:latin typeface="Arial"/>
                <a:cs typeface="Arial"/>
              </a:rPr>
              <a:t>Marketing Analysis – SWOT and PESTEL</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r>
              <a:rPr lang="en-GB" sz="2000">
                <a:solidFill>
                  <a:schemeClr val="tx1">
                    <a:lumMod val="65000"/>
                    <a:lumOff val="35000"/>
                  </a:schemeClr>
                </a:solidFill>
                <a:latin typeface="Arial"/>
                <a:cs typeface="Arial"/>
              </a:rPr>
              <a:t>Competitor Analysis</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Marketing Communication </a:t>
            </a:r>
            <a:r>
              <a:rPr lang="en-GB" sz="2000">
                <a:solidFill>
                  <a:schemeClr val="tx1">
                    <a:lumMod val="65000"/>
                    <a:lumOff val="35000"/>
                  </a:schemeClr>
                </a:solidFill>
                <a:latin typeface="Arial"/>
                <a:cs typeface="Arial"/>
              </a:rPr>
              <a:t>Strategy</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r>
              <a:rPr lang="en-GB" sz="2000">
                <a:solidFill>
                  <a:schemeClr val="tx1">
                    <a:lumMod val="65000"/>
                    <a:lumOff val="35000"/>
                  </a:schemeClr>
                </a:solidFill>
                <a:latin typeface="Arial"/>
                <a:cs typeface="Arial"/>
              </a:rPr>
              <a:t>Marketing Method and Strategy</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r>
              <a:rPr lang="en-GB" sz="2000">
                <a:solidFill>
                  <a:schemeClr val="tx1">
                    <a:lumMod val="65000"/>
                    <a:lumOff val="35000"/>
                  </a:schemeClr>
                </a:solidFill>
                <a:latin typeface="Arial"/>
                <a:cs typeface="Arial"/>
              </a:rPr>
              <a:t>Financial Plan-Cash flow</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r>
              <a:rPr lang="en-GB" sz="2000" dirty="0">
                <a:solidFill>
                  <a:schemeClr val="tx1">
                    <a:lumMod val="65000"/>
                    <a:lumOff val="35000"/>
                  </a:schemeClr>
                </a:solidFill>
                <a:latin typeface="Arial"/>
                <a:cs typeface="Arial"/>
              </a:rPr>
              <a:t>Future </a:t>
            </a:r>
            <a:r>
              <a:rPr lang="en-GB" sz="2000">
                <a:solidFill>
                  <a:schemeClr val="tx1">
                    <a:lumMod val="65000"/>
                    <a:lumOff val="35000"/>
                  </a:schemeClr>
                </a:solidFill>
                <a:latin typeface="Arial"/>
                <a:cs typeface="Arial"/>
              </a:rPr>
              <a:t>Profitability</a:t>
            </a: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endParaRPr lang="en-GB" sz="2000" dirty="0">
              <a:solidFill>
                <a:schemeClr val="tx1">
                  <a:lumMod val="65000"/>
                  <a:lumOff val="35000"/>
                </a:schemeClr>
              </a:solidFill>
              <a:latin typeface="Arial"/>
              <a:cs typeface="Arial"/>
            </a:endParaRPr>
          </a:p>
          <a:p>
            <a:pPr marL="342900" indent="-342900">
              <a:buFont typeface="Wingdings" panose="020B0604020202020204" pitchFamily="34" charset="0"/>
              <a:buChar char="Ø"/>
            </a:pPr>
            <a:endParaRPr lang="en-GB" sz="2000" dirty="0">
              <a:solidFill>
                <a:schemeClr val="tx1">
                  <a:lumMod val="65000"/>
                  <a:lumOff val="35000"/>
                </a:schemeClr>
              </a:solidFill>
              <a:latin typeface="Arial"/>
              <a:cs typeface="Arial"/>
            </a:endParaRPr>
          </a:p>
        </p:txBody>
      </p:sp>
    </p:spTree>
    <p:extLst>
      <p:ext uri="{BB962C8B-B14F-4D97-AF65-F5344CB8AC3E}">
        <p14:creationId xmlns:p14="http://schemas.microsoft.com/office/powerpoint/2010/main" val="1884819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3602F-6292-9E61-46A9-B3FBC5413993}"/>
              </a:ext>
            </a:extLst>
          </p:cNvPr>
          <p:cNvSpPr>
            <a:spLocks noGrp="1"/>
          </p:cNvSpPr>
          <p:nvPr>
            <p:ph type="title"/>
          </p:nvPr>
        </p:nvSpPr>
        <p:spPr>
          <a:xfrm>
            <a:off x="701654" y="671006"/>
            <a:ext cx="9874293" cy="1418493"/>
          </a:xfrm>
        </p:spPr>
        <p:txBody>
          <a:bodyPr vert="horz" lIns="91440" tIns="45720" rIns="91440" bIns="45720" rtlCol="0" anchor="ctr">
            <a:normAutofit/>
          </a:bodyPr>
          <a:lstStyle/>
          <a:p>
            <a:pPr algn="just"/>
            <a:r>
              <a:rPr lang="en-US" sz="2000" b="1" dirty="0">
                <a:solidFill>
                  <a:srgbClr val="595959"/>
                </a:solidFill>
                <a:latin typeface="Arial"/>
                <a:cs typeface="Arial"/>
              </a:rPr>
              <a:t>Nutri Fresh Catering Ltd – Healthy Catering Solutions for a </a:t>
            </a:r>
            <a:r>
              <a:rPr lang="en-US" sz="2000" b="1">
                <a:solidFill>
                  <a:srgbClr val="595959"/>
                </a:solidFill>
                <a:latin typeface="Arial"/>
                <a:cs typeface="Arial"/>
              </a:rPr>
              <a:t>Healthier Lifestyle</a:t>
            </a:r>
            <a:endParaRPr lang="en-US" sz="2000" b="1">
              <a:latin typeface="Arial"/>
              <a:cs typeface="Arial"/>
            </a:endParaRPr>
          </a:p>
        </p:txBody>
      </p:sp>
      <p:sp>
        <p:nvSpPr>
          <p:cNvPr id="13" name="Rectangle 12">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BA5CAB-2AF4-2A34-D3AE-5E1A3570CBC2}"/>
              </a:ext>
            </a:extLst>
          </p:cNvPr>
          <p:cNvSpPr>
            <a:spLocks noGrp="1"/>
          </p:cNvSpPr>
          <p:nvPr>
            <p:ph idx="1"/>
          </p:nvPr>
        </p:nvSpPr>
        <p:spPr>
          <a:xfrm>
            <a:off x="701655" y="1694265"/>
            <a:ext cx="10795948" cy="4345284"/>
          </a:xfrm>
        </p:spPr>
        <p:txBody>
          <a:bodyPr vert="horz" lIns="91440" tIns="45720" rIns="91440" bIns="45720" rtlCol="0" anchor="t">
            <a:normAutofit/>
          </a:bodyPr>
          <a:lstStyle/>
          <a:p>
            <a:pPr marL="0" indent="0" algn="just">
              <a:lnSpc>
                <a:spcPct val="150000"/>
              </a:lnSpc>
              <a:buNone/>
            </a:pPr>
            <a:r>
              <a:rPr lang="en-US" sz="1600" b="1">
                <a:solidFill>
                  <a:schemeClr val="tx1">
                    <a:lumMod val="65000"/>
                    <a:lumOff val="35000"/>
                  </a:schemeClr>
                </a:solidFill>
                <a:latin typeface="Arial"/>
                <a:cs typeface="Arial"/>
              </a:rPr>
              <a:t>Business</a:t>
            </a:r>
            <a:r>
              <a:rPr lang="en-US" sz="1600" b="1" dirty="0">
                <a:solidFill>
                  <a:schemeClr val="tx1">
                    <a:lumMod val="65000"/>
                    <a:lumOff val="35000"/>
                  </a:schemeClr>
                </a:solidFill>
                <a:latin typeface="Arial"/>
                <a:cs typeface="Arial"/>
              </a:rPr>
              <a:t> Idea</a:t>
            </a:r>
          </a:p>
          <a:p>
            <a:pPr marL="0" indent="0" algn="just">
              <a:lnSpc>
                <a:spcPct val="150000"/>
              </a:lnSpc>
              <a:buNone/>
            </a:pPr>
            <a:r>
              <a:rPr lang="en-US" sz="1200" dirty="0">
                <a:solidFill>
                  <a:schemeClr val="tx1">
                    <a:lumMod val="65000"/>
                    <a:lumOff val="35000"/>
                  </a:schemeClr>
                </a:solidFill>
                <a:latin typeface="Arial"/>
                <a:cs typeface="Arial"/>
              </a:rPr>
              <a:t>Nutri Fresh Catering Ltd is a Private Limited Company based in Cheltenham, providing fresh, nutritious and affordable catering services to individual, businesses, schools and event </a:t>
            </a:r>
            <a:r>
              <a:rPr lang="en-US" sz="1200" dirty="0" err="1">
                <a:solidFill>
                  <a:schemeClr val="tx1">
                    <a:lumMod val="65000"/>
                    <a:lumOff val="35000"/>
                  </a:schemeClr>
                </a:solidFill>
                <a:latin typeface="Arial"/>
                <a:cs typeface="Arial"/>
              </a:rPr>
              <a:t>organisers</a:t>
            </a:r>
            <a:r>
              <a:rPr lang="en-US" sz="1200" dirty="0">
                <a:solidFill>
                  <a:schemeClr val="tx1">
                    <a:lumMod val="65000"/>
                    <a:lumOff val="35000"/>
                  </a:schemeClr>
                </a:solidFill>
                <a:latin typeface="Arial"/>
                <a:cs typeface="Arial"/>
              </a:rPr>
              <a:t>. The company aims to meet the growing demand for healthy and convenient meal options while promoting healthier eating habits.</a:t>
            </a:r>
          </a:p>
          <a:p>
            <a:pPr marL="0" indent="0" algn="just">
              <a:lnSpc>
                <a:spcPct val="150000"/>
              </a:lnSpc>
              <a:buNone/>
            </a:pPr>
            <a:r>
              <a:rPr lang="en-US" sz="1600" b="1">
                <a:solidFill>
                  <a:schemeClr val="tx1">
                    <a:lumMod val="65000"/>
                    <a:lumOff val="35000"/>
                  </a:schemeClr>
                </a:solidFill>
                <a:latin typeface="Arial"/>
                <a:cs typeface="Arial"/>
              </a:rPr>
              <a:t>Products</a:t>
            </a:r>
            <a:r>
              <a:rPr lang="en-US" sz="1600" b="1" dirty="0">
                <a:solidFill>
                  <a:schemeClr val="tx1">
                    <a:lumMod val="65000"/>
                    <a:lumOff val="35000"/>
                  </a:schemeClr>
                </a:solidFill>
                <a:latin typeface="Arial"/>
                <a:cs typeface="Arial"/>
              </a:rPr>
              <a:t> and Services</a:t>
            </a:r>
          </a:p>
          <a:p>
            <a:pPr marL="0" algn="just">
              <a:lnSpc>
                <a:spcPct val="150000"/>
              </a:lnSpc>
              <a:buFont typeface="Wingdings" panose="020B0604020202020204" pitchFamily="34" charset="0"/>
              <a:buChar char="Ø"/>
            </a:pPr>
            <a:r>
              <a:rPr lang="en-US" sz="1200">
                <a:solidFill>
                  <a:schemeClr val="tx1">
                    <a:lumMod val="65000"/>
                    <a:lumOff val="35000"/>
                  </a:schemeClr>
                </a:solidFill>
                <a:latin typeface="Arial"/>
                <a:cs typeface="Arial"/>
              </a:rPr>
              <a:t>    Healthy breakfast, lunch and dinner meals.</a:t>
            </a:r>
            <a:endParaRPr lang="en-US" sz="1200" dirty="0">
              <a:solidFill>
                <a:schemeClr val="tx1">
                  <a:lumMod val="65000"/>
                  <a:lumOff val="35000"/>
                </a:schemeClr>
              </a:solidFill>
              <a:latin typeface="Arial"/>
              <a:cs typeface="Arial"/>
            </a:endParaRPr>
          </a:p>
          <a:p>
            <a:pPr marL="114300" indent="-342900" algn="just">
              <a:lnSpc>
                <a:spcPct val="150000"/>
              </a:lnSpc>
              <a:buFont typeface="Wingdings" panose="020B0604020202020204" pitchFamily="34" charset="0"/>
              <a:buChar char="Ø"/>
            </a:pPr>
            <a:r>
              <a:rPr lang="en-US" sz="1200" dirty="0">
                <a:solidFill>
                  <a:schemeClr val="tx1">
                    <a:lumMod val="65000"/>
                    <a:lumOff val="35000"/>
                  </a:schemeClr>
                </a:solidFill>
                <a:latin typeface="Arial"/>
                <a:cs typeface="Arial"/>
              </a:rPr>
              <a:t>  Corporate and event catering </a:t>
            </a:r>
            <a:r>
              <a:rPr lang="en-US" sz="1200">
                <a:solidFill>
                  <a:schemeClr val="tx1">
                    <a:lumMod val="65000"/>
                    <a:lumOff val="35000"/>
                  </a:schemeClr>
                </a:solidFill>
                <a:latin typeface="Arial"/>
                <a:cs typeface="Arial"/>
              </a:rPr>
              <a:t>services.</a:t>
            </a:r>
            <a:endParaRPr lang="en-US" sz="1200" dirty="0">
              <a:solidFill>
                <a:schemeClr val="tx1">
                  <a:lumMod val="65000"/>
                  <a:lumOff val="35000"/>
                </a:schemeClr>
              </a:solidFill>
              <a:latin typeface="Arial"/>
              <a:cs typeface="Arial"/>
            </a:endParaRPr>
          </a:p>
          <a:p>
            <a:pPr marL="114300" indent="-342900" algn="just">
              <a:lnSpc>
                <a:spcPct val="150000"/>
              </a:lnSpc>
              <a:buFont typeface="Wingdings" panose="020B0604020202020204" pitchFamily="34" charset="0"/>
              <a:buChar char="Ø"/>
            </a:pPr>
            <a:r>
              <a:rPr lang="en-US" sz="1200">
                <a:solidFill>
                  <a:schemeClr val="tx1">
                    <a:lumMod val="65000"/>
                    <a:lumOff val="35000"/>
                  </a:schemeClr>
                </a:solidFill>
                <a:latin typeface="Arial"/>
                <a:cs typeface="Arial"/>
              </a:rPr>
              <a:t>  Vegetarian and vegan meals, gluten-free and low-calorie</a:t>
            </a:r>
            <a:r>
              <a:rPr lang="en-US" sz="1200" dirty="0">
                <a:solidFill>
                  <a:schemeClr val="tx1">
                    <a:lumMod val="65000"/>
                    <a:lumOff val="35000"/>
                  </a:schemeClr>
                </a:solidFill>
                <a:latin typeface="Arial"/>
                <a:cs typeface="Arial"/>
              </a:rPr>
              <a:t> dietary options, </a:t>
            </a:r>
            <a:r>
              <a:rPr lang="en-US" sz="1200">
                <a:solidFill>
                  <a:schemeClr val="tx1">
                    <a:lumMod val="65000"/>
                    <a:lumOff val="35000"/>
                  </a:schemeClr>
                </a:solidFill>
                <a:latin typeface="Arial"/>
                <a:cs typeface="Arial"/>
              </a:rPr>
              <a:t>high protein meals.</a:t>
            </a:r>
            <a:endParaRPr lang="en-US" sz="1200" dirty="0">
              <a:solidFill>
                <a:schemeClr val="tx1">
                  <a:lumMod val="65000"/>
                  <a:lumOff val="35000"/>
                </a:schemeClr>
              </a:solidFill>
              <a:latin typeface="Arial"/>
              <a:cs typeface="Arial"/>
            </a:endParaRPr>
          </a:p>
          <a:p>
            <a:pPr marL="114300" indent="-342900" algn="just">
              <a:lnSpc>
                <a:spcPct val="150000"/>
              </a:lnSpc>
              <a:buFont typeface="Wingdings" panose="020B0604020202020204" pitchFamily="34" charset="0"/>
              <a:buChar char="Ø"/>
            </a:pPr>
            <a:r>
              <a:rPr lang="en-US" sz="1200">
                <a:solidFill>
                  <a:schemeClr val="tx1">
                    <a:lumMod val="65000"/>
                    <a:lumOff val="35000"/>
                  </a:schemeClr>
                </a:solidFill>
                <a:latin typeface="Arial"/>
                <a:cs typeface="Arial"/>
              </a:rPr>
              <a:t> Meal preparation and delivery services</a:t>
            </a:r>
            <a:endParaRPr lang="en-US" sz="1200" dirty="0">
              <a:solidFill>
                <a:schemeClr val="tx1">
                  <a:lumMod val="65000"/>
                  <a:lumOff val="35000"/>
                </a:schemeClr>
              </a:solidFill>
              <a:latin typeface="Arial"/>
              <a:cs typeface="Arial"/>
            </a:endParaRPr>
          </a:p>
          <a:p>
            <a:pPr marL="114300" indent="-342900" algn="just">
              <a:lnSpc>
                <a:spcPct val="150000"/>
              </a:lnSpc>
              <a:buFont typeface="Wingdings" panose="020B0604020202020204" pitchFamily="34" charset="0"/>
              <a:buChar char="Ø"/>
            </a:pPr>
            <a:r>
              <a:rPr lang="en-US" sz="1200" dirty="0">
                <a:solidFill>
                  <a:schemeClr val="tx1">
                    <a:lumMod val="65000"/>
                    <a:lumOff val="35000"/>
                  </a:schemeClr>
                </a:solidFill>
                <a:latin typeface="Arial"/>
                <a:cs typeface="Arial"/>
              </a:rPr>
              <a:t> </a:t>
            </a:r>
            <a:r>
              <a:rPr lang="en-US" sz="1200" dirty="0" err="1">
                <a:solidFill>
                  <a:schemeClr val="tx1">
                    <a:lumMod val="65000"/>
                    <a:lumOff val="35000"/>
                  </a:schemeClr>
                </a:solidFill>
                <a:latin typeface="Arial"/>
                <a:cs typeface="Arial"/>
              </a:rPr>
              <a:t>Customised</a:t>
            </a:r>
            <a:r>
              <a:rPr lang="en-US" sz="1200" dirty="0">
                <a:solidFill>
                  <a:schemeClr val="tx1">
                    <a:lumMod val="65000"/>
                    <a:lumOff val="35000"/>
                  </a:schemeClr>
                </a:solidFill>
                <a:latin typeface="Arial"/>
                <a:cs typeface="Arial"/>
              </a:rPr>
              <a:t> catering packages </a:t>
            </a:r>
          </a:p>
          <a:p>
            <a:pPr marL="0" indent="0" algn="just">
              <a:buNone/>
            </a:pPr>
            <a:endParaRPr lang="en-US" sz="2000" dirty="0">
              <a:solidFill>
                <a:schemeClr val="tx1">
                  <a:lumMod val="65000"/>
                  <a:lumOff val="35000"/>
                </a:schemeClr>
              </a:solidFill>
            </a:endParaRPr>
          </a:p>
          <a:p>
            <a:pPr marL="0" algn="just">
              <a:buFont typeface="Wingdings" panose="020B0604020202020204" pitchFamily="34" charset="0"/>
              <a:buChar char="Ø"/>
            </a:pPr>
            <a:endParaRPr lang="en-US" sz="2000" dirty="0">
              <a:solidFill>
                <a:schemeClr val="tx1">
                  <a:lumMod val="65000"/>
                  <a:lumOff val="35000"/>
                </a:schemeClr>
              </a:solidFill>
            </a:endParaRPr>
          </a:p>
          <a:p>
            <a:pPr marL="0" algn="just">
              <a:buFont typeface="Wingdings" panose="020B0604020202020204" pitchFamily="34" charset="0"/>
              <a:buChar char="Ø"/>
            </a:pPr>
            <a:endParaRPr lang="en-US" sz="2000" dirty="0">
              <a:solidFill>
                <a:schemeClr val="tx1">
                  <a:lumMod val="65000"/>
                  <a:lumOff val="35000"/>
                </a:schemeClr>
              </a:solidFill>
            </a:endParaRPr>
          </a:p>
          <a:p>
            <a:pPr marL="0">
              <a:buFont typeface="Wingdings" panose="020B0604020202020204" pitchFamily="34" charset="0"/>
              <a:buChar char="Ø"/>
            </a:pPr>
            <a:endParaRPr lang="en-US" sz="2000">
              <a:solidFill>
                <a:schemeClr val="tx1">
                  <a:lumMod val="65000"/>
                  <a:lumOff val="35000"/>
                </a:schemeClr>
              </a:solidFill>
            </a:endParaRPr>
          </a:p>
          <a:p>
            <a:pPr marL="342900">
              <a:buFont typeface="Wingdings" panose="020B0604020202020204" pitchFamily="34" charset="0"/>
              <a:buChar char="Ø"/>
            </a:pPr>
            <a:endParaRPr lang="en-US" sz="2000">
              <a:solidFill>
                <a:schemeClr val="tx1">
                  <a:lumMod val="65000"/>
                  <a:lumOff val="35000"/>
                </a:schemeClr>
              </a:solidFill>
            </a:endParaRPr>
          </a:p>
          <a:p>
            <a:pPr marL="0">
              <a:buFont typeface="Wingdings" panose="020B0604020202020204" pitchFamily="34" charset="0"/>
              <a:buChar char="Ø"/>
            </a:pPr>
            <a:endParaRPr lang="en-US" sz="2000">
              <a:solidFill>
                <a:schemeClr val="tx1">
                  <a:lumMod val="65000"/>
                  <a:lumOff val="35000"/>
                </a:schemeClr>
              </a:solidFill>
            </a:endParaRPr>
          </a:p>
          <a:p>
            <a:pPr marL="342900">
              <a:buFont typeface="Wingdings" panose="020B0604020202020204" pitchFamily="34" charset="0"/>
              <a:buChar char="Ø"/>
            </a:pPr>
            <a:endParaRPr lang="en-US" sz="2000">
              <a:solidFill>
                <a:schemeClr val="tx1">
                  <a:lumMod val="65000"/>
                  <a:lumOff val="35000"/>
                </a:schemeClr>
              </a:solidFill>
            </a:endParaRPr>
          </a:p>
          <a:p>
            <a:pPr marL="0">
              <a:buFont typeface="Wingdings" panose="020B0604020202020204" pitchFamily="34" charset="0"/>
              <a:buChar char="Ø"/>
            </a:pPr>
            <a:endParaRPr lang="en-US" sz="2000">
              <a:solidFill>
                <a:schemeClr val="tx1">
                  <a:lumMod val="65000"/>
                  <a:lumOff val="35000"/>
                </a:schemeClr>
              </a:solidFill>
            </a:endParaRPr>
          </a:p>
          <a:p>
            <a:pPr marL="0">
              <a:buFont typeface="Wingdings" panose="020B0604020202020204" pitchFamily="34" charset="0"/>
              <a:buChar char="Ø"/>
            </a:pPr>
            <a:endParaRPr lang="en-US" sz="2000">
              <a:solidFill>
                <a:schemeClr val="tx1">
                  <a:lumMod val="65000"/>
                  <a:lumOff val="35000"/>
                </a:schemeClr>
              </a:solidFill>
            </a:endParaRPr>
          </a:p>
          <a:p>
            <a:pPr marL="0">
              <a:buFont typeface="Wingdings" panose="020B0604020202020204" pitchFamily="34" charset="0"/>
              <a:buChar char="Ø"/>
            </a:pPr>
            <a:endParaRPr lang="en-US" sz="2000">
              <a:solidFill>
                <a:schemeClr val="tx1">
                  <a:lumMod val="65000"/>
                  <a:lumOff val="35000"/>
                </a:schemeClr>
              </a:solidFill>
            </a:endParaRPr>
          </a:p>
        </p:txBody>
      </p:sp>
    </p:spTree>
    <p:extLst>
      <p:ext uri="{BB962C8B-B14F-4D97-AF65-F5344CB8AC3E}">
        <p14:creationId xmlns:p14="http://schemas.microsoft.com/office/powerpoint/2010/main" val="3120197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204C1-F8E2-AD10-16E9-11AF24B615D1}"/>
              </a:ext>
            </a:extLst>
          </p:cNvPr>
          <p:cNvSpPr>
            <a:spLocks noGrp="1"/>
          </p:cNvSpPr>
          <p:nvPr>
            <p:ph type="title"/>
          </p:nvPr>
        </p:nvSpPr>
        <p:spPr>
          <a:xfrm>
            <a:off x="708912" y="-3908"/>
            <a:ext cx="9867035" cy="1730551"/>
          </a:xfrm>
        </p:spPr>
        <p:txBody>
          <a:bodyPr anchor="ctr">
            <a:normAutofit/>
          </a:bodyPr>
          <a:lstStyle/>
          <a:p>
            <a:pPr algn="just">
              <a:lnSpc>
                <a:spcPct val="150000"/>
              </a:lnSpc>
            </a:pPr>
            <a:r>
              <a:rPr lang="en-GB" sz="1600" b="1">
                <a:solidFill>
                  <a:srgbClr val="595959"/>
                </a:solidFill>
                <a:latin typeface="Arial"/>
                <a:cs typeface="Arial"/>
              </a:rPr>
              <a:t>Unique Selling Points (USPs)</a:t>
            </a:r>
          </a:p>
        </p:txBody>
      </p:sp>
      <p:sp>
        <p:nvSpPr>
          <p:cNvPr id="38" name="Rectangle 37">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4C6DB8-228F-CD5F-9051-7AB9DB0763A5}"/>
              </a:ext>
            </a:extLst>
          </p:cNvPr>
          <p:cNvSpPr>
            <a:spLocks noGrp="1"/>
          </p:cNvSpPr>
          <p:nvPr>
            <p:ph idx="1"/>
          </p:nvPr>
        </p:nvSpPr>
        <p:spPr>
          <a:xfrm>
            <a:off x="716169" y="1164493"/>
            <a:ext cx="10795948" cy="4838771"/>
          </a:xfrm>
        </p:spPr>
        <p:txBody>
          <a:bodyPr anchor="t">
            <a:normAutofit/>
          </a:bodyPr>
          <a:lstStyle/>
          <a:p>
            <a:pPr marL="285750" indent="-285750" algn="just">
              <a:lnSpc>
                <a:spcPct val="150000"/>
              </a:lnSpc>
              <a:buFont typeface="Wingdings" panose="020B0604020202020204" pitchFamily="34" charset="0"/>
              <a:buChar char="Ø"/>
            </a:pPr>
            <a:r>
              <a:rPr lang="en-US" sz="1200" dirty="0">
                <a:solidFill>
                  <a:schemeClr val="tx1">
                    <a:lumMod val="65000"/>
                    <a:lumOff val="35000"/>
                  </a:schemeClr>
                </a:solidFill>
                <a:latin typeface="Arial"/>
                <a:cs typeface="Arial"/>
              </a:rPr>
              <a:t>Fresh, high-quality ingredi</a:t>
            </a:r>
            <a:r>
              <a:rPr lang="en-US" sz="1200">
                <a:solidFill>
                  <a:schemeClr val="tx1">
                    <a:lumMod val="65000"/>
                    <a:lumOff val="35000"/>
                  </a:schemeClr>
                </a:solidFill>
                <a:latin typeface="Arial"/>
                <a:cs typeface="Arial"/>
              </a:rPr>
              <a:t>ents</a:t>
            </a:r>
            <a:endParaRPr lang="en-US"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r>
              <a:rPr lang="en-US" sz="1200">
                <a:solidFill>
                  <a:schemeClr val="tx1">
                    <a:lumMod val="65000"/>
                    <a:lumOff val="35000"/>
                  </a:schemeClr>
                </a:solidFill>
                <a:latin typeface="Arial"/>
                <a:cs typeface="Arial"/>
              </a:rPr>
              <a:t>Nutritious and balanced meal choices.</a:t>
            </a:r>
            <a:endParaRPr lang="en-US"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r>
              <a:rPr lang="en-US" sz="1200" dirty="0">
                <a:solidFill>
                  <a:schemeClr val="tx1">
                    <a:lumMod val="65000"/>
                    <a:lumOff val="35000"/>
                  </a:schemeClr>
                </a:solidFill>
                <a:latin typeface="Arial"/>
                <a:cs typeface="Arial"/>
              </a:rPr>
              <a:t>Afforda</a:t>
            </a:r>
            <a:r>
              <a:rPr lang="en-US" sz="1200">
                <a:solidFill>
                  <a:schemeClr val="tx1">
                    <a:lumMod val="65000"/>
                    <a:lumOff val="35000"/>
                  </a:schemeClr>
                </a:solidFill>
                <a:latin typeface="Arial"/>
                <a:cs typeface="Arial"/>
              </a:rPr>
              <a:t>ble pricing</a:t>
            </a:r>
            <a:endParaRPr lang="en-US"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r>
              <a:rPr lang="en-US" sz="1200" dirty="0" err="1">
                <a:solidFill>
                  <a:schemeClr val="tx1">
                    <a:lumMod val="65000"/>
                    <a:lumOff val="35000"/>
                  </a:schemeClr>
                </a:solidFill>
                <a:latin typeface="Arial"/>
                <a:cs typeface="Arial"/>
              </a:rPr>
              <a:t>Customisable</a:t>
            </a:r>
            <a:r>
              <a:rPr lang="en-US" sz="1200" dirty="0">
                <a:solidFill>
                  <a:schemeClr val="tx1">
                    <a:lumMod val="65000"/>
                    <a:lumOff val="35000"/>
                  </a:schemeClr>
                </a:solidFill>
                <a:latin typeface="Arial"/>
                <a:cs typeface="Arial"/>
              </a:rPr>
              <a:t> menus for different dietary needs</a:t>
            </a:r>
          </a:p>
          <a:p>
            <a:pPr marL="285750" indent="-285750" algn="just">
              <a:lnSpc>
                <a:spcPct val="150000"/>
              </a:lnSpc>
              <a:buFont typeface="Wingdings" panose="020B0604020202020204" pitchFamily="34" charset="0"/>
              <a:buChar char="Ø"/>
            </a:pPr>
            <a:r>
              <a:rPr lang="en-US" sz="1200" dirty="0">
                <a:solidFill>
                  <a:schemeClr val="tx1">
                    <a:lumMod val="65000"/>
                    <a:lumOff val="35000"/>
                  </a:schemeClr>
                </a:solidFill>
                <a:latin typeface="Arial"/>
                <a:cs typeface="Arial"/>
              </a:rPr>
              <a:t>Reliable delivery and excellent customer servi</a:t>
            </a:r>
            <a:r>
              <a:rPr lang="en-US" sz="1200">
                <a:solidFill>
                  <a:schemeClr val="tx1">
                    <a:lumMod val="65000"/>
                    <a:lumOff val="35000"/>
                  </a:schemeClr>
                </a:solidFill>
                <a:latin typeface="Arial"/>
                <a:cs typeface="Arial"/>
              </a:rPr>
              <a:t>ce.</a:t>
            </a:r>
            <a:endParaRPr lang="en-US"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endParaRPr lang="en-US" sz="1200" dirty="0">
              <a:solidFill>
                <a:schemeClr val="tx1">
                  <a:lumMod val="65000"/>
                  <a:lumOff val="35000"/>
                </a:schemeClr>
              </a:solidFill>
              <a:latin typeface="Arial"/>
              <a:cs typeface="Arial"/>
            </a:endParaRPr>
          </a:p>
          <a:p>
            <a:pPr marL="0" indent="0" algn="just">
              <a:lnSpc>
                <a:spcPct val="150000"/>
              </a:lnSpc>
              <a:buNone/>
            </a:pPr>
            <a:r>
              <a:rPr lang="en-US" sz="1600" b="1">
                <a:solidFill>
                  <a:schemeClr val="tx1">
                    <a:lumMod val="65000"/>
                    <a:lumOff val="35000"/>
                  </a:schemeClr>
                </a:solidFill>
                <a:latin typeface="Arial"/>
                <a:cs typeface="Arial"/>
              </a:rPr>
              <a:t>Management Structure </a:t>
            </a:r>
          </a:p>
          <a:p>
            <a:pPr marL="0" indent="0" algn="just">
              <a:lnSpc>
                <a:spcPct val="150000"/>
              </a:lnSpc>
              <a:buNone/>
            </a:pPr>
            <a:r>
              <a:rPr lang="en-US" sz="1200">
                <a:solidFill>
                  <a:schemeClr val="tx1">
                    <a:lumMod val="65000"/>
                    <a:lumOff val="35000"/>
                  </a:schemeClr>
                </a:solidFill>
                <a:latin typeface="Arial"/>
                <a:cs typeface="Arial"/>
              </a:rPr>
              <a:t>Nutri Fresh Catering will have a simple management</a:t>
            </a:r>
            <a:endParaRPr lang="en-US" sz="1200" dirty="0">
              <a:solidFill>
                <a:schemeClr val="tx1">
                  <a:lumMod val="65000"/>
                  <a:lumOff val="35000"/>
                </a:schemeClr>
              </a:solidFill>
              <a:latin typeface="Arial"/>
              <a:cs typeface="Arial"/>
            </a:endParaRPr>
          </a:p>
          <a:p>
            <a:pPr marL="0" indent="0" algn="just">
              <a:lnSpc>
                <a:spcPct val="150000"/>
              </a:lnSpc>
              <a:buNone/>
            </a:pPr>
            <a:r>
              <a:rPr lang="en-US" sz="1200" dirty="0">
                <a:solidFill>
                  <a:schemeClr val="tx1">
                    <a:lumMod val="65000"/>
                    <a:lumOff val="35000"/>
                  </a:schemeClr>
                </a:solidFill>
                <a:latin typeface="Arial"/>
                <a:cs typeface="Arial"/>
              </a:rPr>
              <a:t>Structure during the </a:t>
            </a:r>
            <a:r>
              <a:rPr lang="en-US" sz="1200">
                <a:solidFill>
                  <a:schemeClr val="tx1">
                    <a:lumMod val="65000"/>
                    <a:lumOff val="35000"/>
                  </a:schemeClr>
                </a:solidFill>
                <a:latin typeface="Arial"/>
                <a:cs typeface="Arial"/>
              </a:rPr>
              <a:t>start-up phase. The company will</a:t>
            </a:r>
            <a:endParaRPr lang="en-US" sz="1200" dirty="0">
              <a:solidFill>
                <a:schemeClr val="tx1">
                  <a:lumMod val="65000"/>
                  <a:lumOff val="35000"/>
                </a:schemeClr>
              </a:solidFill>
              <a:latin typeface="Arial"/>
              <a:cs typeface="Arial"/>
            </a:endParaRPr>
          </a:p>
          <a:p>
            <a:pPr marL="0" indent="0" algn="just">
              <a:lnSpc>
                <a:spcPct val="150000"/>
              </a:lnSpc>
              <a:buNone/>
            </a:pPr>
            <a:r>
              <a:rPr lang="en-US" sz="1200" dirty="0">
                <a:solidFill>
                  <a:schemeClr val="tx1">
                    <a:lumMod val="65000"/>
                    <a:lumOff val="35000"/>
                  </a:schemeClr>
                </a:solidFill>
                <a:latin typeface="Arial"/>
                <a:cs typeface="Arial"/>
              </a:rPr>
              <a:t>Initially employ a small management team to ensu</a:t>
            </a:r>
            <a:r>
              <a:rPr lang="en-US" sz="1200">
                <a:solidFill>
                  <a:schemeClr val="tx1">
                    <a:lumMod val="65000"/>
                    <a:lumOff val="35000"/>
                  </a:schemeClr>
                </a:solidFill>
                <a:latin typeface="Arial"/>
                <a:cs typeface="Arial"/>
              </a:rPr>
              <a:t>re</a:t>
            </a:r>
            <a:endParaRPr lang="en-US" sz="1200" dirty="0">
              <a:solidFill>
                <a:schemeClr val="tx1">
                  <a:lumMod val="65000"/>
                  <a:lumOff val="35000"/>
                </a:schemeClr>
              </a:solidFill>
              <a:latin typeface="Arial"/>
              <a:cs typeface="Arial"/>
            </a:endParaRPr>
          </a:p>
          <a:p>
            <a:pPr marL="0" indent="0" algn="just">
              <a:lnSpc>
                <a:spcPct val="150000"/>
              </a:lnSpc>
              <a:buNone/>
            </a:pPr>
            <a:r>
              <a:rPr lang="en-US" sz="1200">
                <a:solidFill>
                  <a:schemeClr val="tx1">
                    <a:lumMod val="65000"/>
                    <a:lumOff val="35000"/>
                  </a:schemeClr>
                </a:solidFill>
                <a:latin typeface="Arial"/>
                <a:cs typeface="Arial"/>
              </a:rPr>
              <a:t>Efficient operations and cost control. </a:t>
            </a:r>
            <a:endParaRPr lang="en-US"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endParaRPr lang="en-US" sz="1200" dirty="0">
              <a:solidFill>
                <a:schemeClr val="tx1">
                  <a:lumMod val="65000"/>
                  <a:lumOff val="35000"/>
                </a:schemeClr>
              </a:solidFill>
              <a:latin typeface="Arial"/>
              <a:cs typeface="Arial"/>
            </a:endParaRPr>
          </a:p>
          <a:p>
            <a:pPr marL="0" indent="0" algn="just">
              <a:lnSpc>
                <a:spcPct val="150000"/>
              </a:lnSpc>
              <a:buNone/>
            </a:pPr>
            <a:endParaRPr lang="en-US" sz="1600" dirty="0">
              <a:solidFill>
                <a:schemeClr val="tx1">
                  <a:lumMod val="65000"/>
                  <a:lumOff val="35000"/>
                </a:schemeClr>
              </a:solidFill>
              <a:latin typeface="Arial"/>
              <a:cs typeface="Arial"/>
            </a:endParaRPr>
          </a:p>
          <a:p>
            <a:pPr marL="0" indent="0" algn="just">
              <a:lnSpc>
                <a:spcPct val="150000"/>
              </a:lnSpc>
              <a:buNone/>
            </a:pPr>
            <a:endParaRPr lang="en-US" sz="1600" dirty="0">
              <a:solidFill>
                <a:schemeClr val="tx1">
                  <a:lumMod val="65000"/>
                  <a:lumOff val="35000"/>
                </a:schemeClr>
              </a:solidFill>
              <a:latin typeface="Arial"/>
              <a:cs typeface="Arial"/>
            </a:endParaRPr>
          </a:p>
        </p:txBody>
      </p:sp>
      <p:pic>
        <p:nvPicPr>
          <p:cNvPr id="4" name="Picture 3">
            <a:extLst>
              <a:ext uri="{FF2B5EF4-FFF2-40B4-BE49-F238E27FC236}">
                <a16:creationId xmlns:a16="http://schemas.microsoft.com/office/drawing/2014/main" id="{34477C7A-A973-4C7F-DE0C-0EA1A2DD0554}"/>
              </a:ext>
            </a:extLst>
          </p:cNvPr>
          <p:cNvPicPr>
            <a:picLocks noChangeAspect="1"/>
          </p:cNvPicPr>
          <p:nvPr/>
        </p:nvPicPr>
        <p:blipFill>
          <a:blip r:embed="rId2"/>
          <a:stretch>
            <a:fillRect/>
          </a:stretch>
        </p:blipFill>
        <p:spPr>
          <a:xfrm>
            <a:off x="5643336" y="2623684"/>
            <a:ext cx="5753100" cy="3381375"/>
          </a:xfrm>
          <a:prstGeom prst="rect">
            <a:avLst/>
          </a:prstGeom>
        </p:spPr>
      </p:pic>
    </p:spTree>
    <p:extLst>
      <p:ext uri="{BB962C8B-B14F-4D97-AF65-F5344CB8AC3E}">
        <p14:creationId xmlns:p14="http://schemas.microsoft.com/office/powerpoint/2010/main" val="3709302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74B6C-E186-7F89-64AF-1E81D5F7C58B}"/>
              </a:ext>
            </a:extLst>
          </p:cNvPr>
          <p:cNvSpPr>
            <a:spLocks noGrp="1"/>
          </p:cNvSpPr>
          <p:nvPr>
            <p:ph type="title"/>
          </p:nvPr>
        </p:nvSpPr>
        <p:spPr>
          <a:xfrm>
            <a:off x="701655" y="-374022"/>
            <a:ext cx="9874292" cy="2449007"/>
          </a:xfrm>
        </p:spPr>
        <p:txBody>
          <a:bodyPr anchor="ctr">
            <a:normAutofit/>
          </a:bodyPr>
          <a:lstStyle/>
          <a:p>
            <a:pPr algn="just">
              <a:lnSpc>
                <a:spcPct val="150000"/>
              </a:lnSpc>
            </a:pPr>
            <a:r>
              <a:rPr lang="en-GB" sz="1600" b="1">
                <a:solidFill>
                  <a:srgbClr val="595959"/>
                </a:solidFill>
                <a:latin typeface="Arial"/>
                <a:cs typeface="Arial"/>
              </a:rPr>
              <a:t>Legal Structure</a:t>
            </a:r>
            <a:endParaRPr lang="en-US" sz="1600" b="1">
              <a:latin typeface="Arial"/>
              <a:cs typeface="Aria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9F6454-C5DD-CB9C-2B79-C6945624049F}"/>
              </a:ext>
            </a:extLst>
          </p:cNvPr>
          <p:cNvSpPr>
            <a:spLocks noGrp="1"/>
          </p:cNvSpPr>
          <p:nvPr>
            <p:ph idx="1"/>
          </p:nvPr>
        </p:nvSpPr>
        <p:spPr>
          <a:xfrm>
            <a:off x="701654" y="1084666"/>
            <a:ext cx="10803206" cy="5070997"/>
          </a:xfrm>
        </p:spPr>
        <p:txBody>
          <a:bodyPr anchor="t">
            <a:normAutofit/>
          </a:bodyPr>
          <a:lstStyle/>
          <a:p>
            <a:pPr marL="0" indent="0" algn="just">
              <a:lnSpc>
                <a:spcPct val="150000"/>
              </a:lnSpc>
              <a:buNone/>
            </a:pPr>
            <a:r>
              <a:rPr lang="en-GB" sz="1200">
                <a:solidFill>
                  <a:schemeClr val="tx1">
                    <a:lumMod val="65000"/>
                    <a:lumOff val="35000"/>
                  </a:schemeClr>
                </a:solidFill>
                <a:latin typeface="Arial"/>
                <a:cs typeface="Arial"/>
              </a:rPr>
              <a:t>Nutri Fresh Catering will operate as a  Private Limited Company (Ltd). The</a:t>
            </a:r>
            <a:r>
              <a:rPr lang="en-GB" sz="1200" dirty="0">
                <a:solidFill>
                  <a:schemeClr val="tx1">
                    <a:lumMod val="65000"/>
                    <a:lumOff val="35000"/>
                  </a:schemeClr>
                </a:solidFill>
                <a:latin typeface="Arial"/>
                <a:cs typeface="Arial"/>
              </a:rPr>
              <a:t> company operates as a separate legal entity and is owned by its shareholders, with management responsibilities carried out by its director.</a:t>
            </a:r>
          </a:p>
          <a:p>
            <a:pPr marL="171450" indent="-171450" algn="just">
              <a:lnSpc>
                <a:spcPct val="150000"/>
              </a:lnSpc>
              <a:buFont typeface="Wingdings" panose="020B0604020202020204" pitchFamily="34" charset="0"/>
              <a:buChar char="Ø"/>
            </a:pPr>
            <a:r>
              <a:rPr lang="en-GB" sz="1200">
                <a:solidFill>
                  <a:schemeClr val="tx1">
                    <a:lumMod val="65000"/>
                    <a:lumOff val="35000"/>
                  </a:schemeClr>
                </a:solidFill>
                <a:latin typeface="Arial"/>
                <a:cs typeface="Arial"/>
              </a:rPr>
              <a:t>Nutri Fresh Catering legal structure private limited company (Ltd) under UK company law.</a:t>
            </a:r>
          </a:p>
          <a:p>
            <a:pPr marL="171450" indent="-17145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Limited Liability is advantages of limited company and protect the owners, separate legal identify from shareholders. Greater credibility with customers and suppliers .Easier access to funding and investment and potential tax planning </a:t>
            </a:r>
            <a:r>
              <a:rPr lang="en-GB" sz="1200">
                <a:solidFill>
                  <a:schemeClr val="tx1">
                    <a:lumMod val="65000"/>
                    <a:lumOff val="35000"/>
                  </a:schemeClr>
                </a:solidFill>
                <a:latin typeface="Arial"/>
                <a:cs typeface="Arial"/>
              </a:rPr>
              <a:t>advantages.</a:t>
            </a:r>
          </a:p>
          <a:p>
            <a:pPr marL="171450" indent="-17145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Legal Requirements the company must register with company house, register for corporation tax with </a:t>
            </a:r>
            <a:r>
              <a:rPr lang="en-GB" sz="1200" dirty="0" err="1">
                <a:solidFill>
                  <a:schemeClr val="tx1">
                    <a:lumMod val="65000"/>
                    <a:lumOff val="35000"/>
                  </a:schemeClr>
                </a:solidFill>
                <a:latin typeface="Arial"/>
                <a:cs typeface="Arial"/>
              </a:rPr>
              <a:t>HMRS&amp;Customs</a:t>
            </a:r>
            <a:r>
              <a:rPr lang="en-GB" sz="1200" dirty="0">
                <a:solidFill>
                  <a:schemeClr val="tx1">
                    <a:lumMod val="65000"/>
                    <a:lumOff val="35000"/>
                  </a:schemeClr>
                </a:solidFill>
                <a:latin typeface="Arial"/>
                <a:cs typeface="Arial"/>
              </a:rPr>
              <a:t>, Obtain food business registration with Cheltenham Borough Council. Food Safety Act regulation, obtain public liability insurance follow UK employment law requirement.</a:t>
            </a:r>
          </a:p>
          <a:p>
            <a:pPr marL="0" indent="0" algn="just">
              <a:lnSpc>
                <a:spcPct val="160000"/>
              </a:lnSpc>
              <a:buNone/>
            </a:pPr>
            <a:r>
              <a:rPr lang="en-GB" sz="1600" b="1">
                <a:solidFill>
                  <a:schemeClr val="tx1">
                    <a:lumMod val="65000"/>
                    <a:lumOff val="35000"/>
                  </a:schemeClr>
                </a:solidFill>
                <a:latin typeface="Arial"/>
                <a:cs typeface="Arial"/>
              </a:rPr>
              <a:t>Marketing Research</a:t>
            </a:r>
          </a:p>
          <a:p>
            <a:pPr marL="0" indent="0" algn="just">
              <a:lnSpc>
                <a:spcPct val="150000"/>
              </a:lnSpc>
              <a:buNone/>
            </a:pPr>
            <a:r>
              <a:rPr lang="en-GB" sz="1200">
                <a:solidFill>
                  <a:schemeClr val="tx1">
                    <a:lumMod val="65000"/>
                    <a:lumOff val="35000"/>
                  </a:schemeClr>
                </a:solidFill>
                <a:latin typeface="Arial"/>
                <a:cs typeface="Arial"/>
              </a:rPr>
              <a:t>Marketing research is the systematic gathering of information about market and about target:</a:t>
            </a:r>
          </a:p>
          <a:p>
            <a:pPr marL="171450" indent="-17145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 audience ,competitors and the overall industry landscape. </a:t>
            </a:r>
            <a:endParaRPr lang="en-GB">
              <a:solidFill>
                <a:schemeClr val="tx1">
                  <a:lumMod val="65000"/>
                  <a:lumOff val="35000"/>
                </a:schemeClr>
              </a:solidFill>
              <a:latin typeface="Aptos" panose="020B0004020202020204"/>
              <a:cs typeface="Arial"/>
            </a:endParaRPr>
          </a:p>
          <a:p>
            <a:pPr marL="171450" indent="-171450" algn="just">
              <a:lnSpc>
                <a:spcPct val="150000"/>
              </a:lnSpc>
              <a:buFont typeface="Wingdings" panose="020B0604020202020204" pitchFamily="34" charset="0"/>
              <a:buChar char="Ø"/>
            </a:pPr>
            <a:r>
              <a:rPr lang="en-GB" sz="1200">
                <a:solidFill>
                  <a:schemeClr val="tx1">
                    <a:lumMod val="65000"/>
                    <a:lumOff val="35000"/>
                  </a:schemeClr>
                </a:solidFill>
                <a:latin typeface="Arial"/>
                <a:cs typeface="Arial"/>
              </a:rPr>
              <a:t>The goal is to understand customer needs and market trends. </a:t>
            </a:r>
            <a:endParaRPr lang="en-GB">
              <a:solidFill>
                <a:schemeClr val="tx1">
                  <a:lumMod val="65000"/>
                  <a:lumOff val="35000"/>
                </a:schemeClr>
              </a:solidFill>
              <a:latin typeface="Aptos" panose="020B0004020202020204"/>
              <a:cs typeface="Arial"/>
            </a:endParaRPr>
          </a:p>
          <a:p>
            <a:pPr marL="171450" indent="-171450" algn="just">
              <a:lnSpc>
                <a:spcPct val="150000"/>
              </a:lnSpc>
              <a:buFont typeface="Wingdings" panose="020B0604020202020204" pitchFamily="34" charset="0"/>
              <a:buChar char="Ø"/>
            </a:pPr>
            <a:r>
              <a:rPr lang="en-GB" sz="1200">
                <a:solidFill>
                  <a:schemeClr val="tx1">
                    <a:lumMod val="65000"/>
                    <a:lumOff val="35000"/>
                  </a:schemeClr>
                </a:solidFill>
                <a:latin typeface="Arial"/>
                <a:cs typeface="Arial"/>
              </a:rPr>
              <a:t> increasing demand for nutritious, convenient meals among.</a:t>
            </a:r>
            <a:endParaRPr lang="en-GB">
              <a:solidFill>
                <a:schemeClr val="tx1">
                  <a:lumMod val="65000"/>
                  <a:lumOff val="35000"/>
                </a:schemeClr>
              </a:solidFill>
              <a:latin typeface="Aptos" panose="020B0004020202020204"/>
              <a:cs typeface="Arial"/>
            </a:endParaRPr>
          </a:p>
          <a:p>
            <a:pPr marL="171450" indent="-171450" algn="just">
              <a:lnSpc>
                <a:spcPct val="150000"/>
              </a:lnSpc>
              <a:buFont typeface="Wingdings" panose="020B0604020202020204" pitchFamily="34" charset="0"/>
              <a:buChar char="Ø"/>
            </a:pPr>
            <a:r>
              <a:rPr lang="en-GB" sz="1200">
                <a:solidFill>
                  <a:schemeClr val="tx1">
                    <a:lumMod val="65000"/>
                    <a:lumOff val="35000"/>
                  </a:schemeClr>
                </a:solidFill>
                <a:latin typeface="Arial"/>
                <a:cs typeface="Arial"/>
              </a:rPr>
              <a:t> Customers indicated that they value fresh ingredients, balanced nutrition, affordable pricing and reliable delivery services .</a:t>
            </a:r>
            <a:endParaRPr lang="en-GB" sz="1200" dirty="0">
              <a:solidFill>
                <a:schemeClr val="tx1">
                  <a:lumMod val="65000"/>
                  <a:lumOff val="35000"/>
                </a:schemeClr>
              </a:solidFill>
              <a:latin typeface="Arial"/>
              <a:cs typeface="Arial"/>
            </a:endParaRPr>
          </a:p>
        </p:txBody>
      </p:sp>
    </p:spTree>
    <p:extLst>
      <p:ext uri="{BB962C8B-B14F-4D97-AF65-F5344CB8AC3E}">
        <p14:creationId xmlns:p14="http://schemas.microsoft.com/office/powerpoint/2010/main" val="4259050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94944-C15E-7246-67F1-1FA0604F3334}"/>
              </a:ext>
            </a:extLst>
          </p:cNvPr>
          <p:cNvSpPr>
            <a:spLocks noGrp="1"/>
          </p:cNvSpPr>
          <p:nvPr>
            <p:ph type="title"/>
          </p:nvPr>
        </p:nvSpPr>
        <p:spPr>
          <a:xfrm>
            <a:off x="723426" y="-265165"/>
            <a:ext cx="9852521" cy="2340150"/>
          </a:xfrm>
        </p:spPr>
        <p:txBody>
          <a:bodyPr anchor="ctr">
            <a:normAutofit/>
          </a:bodyPr>
          <a:lstStyle/>
          <a:p>
            <a:pPr algn="just">
              <a:lnSpc>
                <a:spcPct val="150000"/>
              </a:lnSpc>
            </a:pPr>
            <a:r>
              <a:rPr lang="en-GB" sz="1600" b="1">
                <a:solidFill>
                  <a:srgbClr val="595959"/>
                </a:solidFill>
                <a:latin typeface="Arial"/>
                <a:cs typeface="Arial"/>
              </a:rPr>
              <a:t>Marketing Analysis</a:t>
            </a:r>
            <a:endParaRPr lang="en-GB" sz="1600" b="1">
              <a:latin typeface="Arial"/>
              <a:cs typeface="Aria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4AF008-8EB6-5385-DD61-00558D6E26CF}"/>
              </a:ext>
            </a:extLst>
          </p:cNvPr>
          <p:cNvSpPr>
            <a:spLocks noGrp="1"/>
          </p:cNvSpPr>
          <p:nvPr>
            <p:ph idx="1"/>
          </p:nvPr>
        </p:nvSpPr>
        <p:spPr>
          <a:xfrm>
            <a:off x="687140" y="925010"/>
            <a:ext cx="10839491" cy="1957683"/>
          </a:xfrm>
        </p:spPr>
        <p:txBody>
          <a:bodyPr anchor="t">
            <a:normAutofit/>
          </a:bodyPr>
          <a:lstStyle/>
          <a:p>
            <a:pPr marL="0" indent="0" algn="just">
              <a:lnSpc>
                <a:spcPct val="150000"/>
              </a:lnSpc>
              <a:buNone/>
            </a:pPr>
            <a:r>
              <a:rPr lang="en-GB" sz="1200" dirty="0">
                <a:solidFill>
                  <a:schemeClr val="tx1">
                    <a:lumMod val="65000"/>
                    <a:lumOff val="35000"/>
                  </a:schemeClr>
                </a:solidFill>
                <a:latin typeface="Arial"/>
                <a:cs typeface="Arial"/>
              </a:rPr>
              <a:t>Marketing analysis provides a structured evaluation of the condition shaping market, enabling organizations to understand how external and internal factors influence commercial potential .It identify where demand  is concentrated, how competitor </a:t>
            </a:r>
            <a:r>
              <a:rPr lang="en-GB" sz="1200">
                <a:solidFill>
                  <a:schemeClr val="tx1">
                    <a:lumMod val="65000"/>
                    <a:lumOff val="35000"/>
                  </a:schemeClr>
                </a:solidFill>
                <a:latin typeface="Arial"/>
                <a:cs typeface="Arial"/>
              </a:rPr>
              <a:t>operated.</a:t>
            </a:r>
            <a:endParaRPr lang="en-US" sz="1200">
              <a:solidFill>
                <a:schemeClr val="tx1">
                  <a:lumMod val="65000"/>
                  <a:lumOff val="35000"/>
                </a:schemeClr>
              </a:solidFill>
              <a:latin typeface="Arial"/>
              <a:cs typeface="Arial"/>
            </a:endParaRPr>
          </a:p>
          <a:p>
            <a:pPr marL="0" indent="0" algn="just">
              <a:lnSpc>
                <a:spcPct val="150000"/>
              </a:lnSpc>
              <a:buNone/>
            </a:pPr>
            <a:r>
              <a:rPr lang="en-GB" sz="1200">
                <a:solidFill>
                  <a:schemeClr val="tx1">
                    <a:lumMod val="65000"/>
                    <a:lumOff val="35000"/>
                  </a:schemeClr>
                </a:solidFill>
                <a:latin typeface="Arial"/>
                <a:cs typeface="Arial"/>
              </a:rPr>
              <a:t> SWOT Analysis and PESTEL Analysis  will help Nutri Fresh Catering to understand and evaluate the external  and internal  factors and environment, the </a:t>
            </a:r>
            <a:r>
              <a:rPr lang="en-GB" sz="1200" dirty="0">
                <a:solidFill>
                  <a:schemeClr val="tx1">
                    <a:lumMod val="65000"/>
                    <a:lumOff val="35000"/>
                  </a:schemeClr>
                </a:solidFill>
                <a:latin typeface="Arial"/>
                <a:cs typeface="Arial"/>
              </a:rPr>
              <a:t>business can make better strategic, decisions, reduce risk and identify area for grow.</a:t>
            </a:r>
          </a:p>
          <a:p>
            <a:pPr marL="0" indent="0" algn="just">
              <a:lnSpc>
                <a:spcPct val="150000"/>
              </a:lnSpc>
              <a:buNone/>
            </a:pPr>
            <a:r>
              <a:rPr lang="en-GB" sz="1400" b="1">
                <a:solidFill>
                  <a:schemeClr val="tx1">
                    <a:lumMod val="65000"/>
                    <a:lumOff val="35000"/>
                  </a:schemeClr>
                </a:solidFill>
                <a:latin typeface="Arial"/>
                <a:cs typeface="Arial"/>
              </a:rPr>
              <a:t>SWOT Analysis</a:t>
            </a:r>
            <a:r>
              <a:rPr lang="en-GB" sz="1200" b="1" dirty="0">
                <a:solidFill>
                  <a:schemeClr val="tx1">
                    <a:lumMod val="65000"/>
                    <a:lumOff val="35000"/>
                  </a:schemeClr>
                </a:solidFill>
                <a:latin typeface="Arial"/>
                <a:cs typeface="Arial"/>
              </a:rPr>
              <a:t>   </a:t>
            </a:r>
            <a:r>
              <a:rPr lang="en-GB" sz="1200" dirty="0">
                <a:solidFill>
                  <a:schemeClr val="tx1">
                    <a:lumMod val="65000"/>
                    <a:lumOff val="35000"/>
                  </a:schemeClr>
                </a:solidFill>
                <a:latin typeface="Arial"/>
                <a:cs typeface="Arial"/>
              </a:rPr>
              <a:t>                                                                                                         </a:t>
            </a:r>
            <a:r>
              <a:rPr lang="en-GB" sz="1400" b="1" dirty="0">
                <a:solidFill>
                  <a:schemeClr val="tx1">
                    <a:lumMod val="65000"/>
                    <a:lumOff val="35000"/>
                  </a:schemeClr>
                </a:solidFill>
                <a:latin typeface="Arial"/>
                <a:cs typeface="Arial"/>
              </a:rPr>
              <a:t> PESTEL Analysis</a:t>
            </a:r>
          </a:p>
        </p:txBody>
      </p:sp>
      <p:graphicFrame>
        <p:nvGraphicFramePr>
          <p:cNvPr id="304" name="Diagram 303">
            <a:extLst>
              <a:ext uri="{FF2B5EF4-FFF2-40B4-BE49-F238E27FC236}">
                <a16:creationId xmlns:a16="http://schemas.microsoft.com/office/drawing/2014/main" id="{35754B2C-8593-52FF-5A95-527127241B38}"/>
              </a:ext>
            </a:extLst>
          </p:cNvPr>
          <p:cNvGraphicFramePr/>
          <p:nvPr>
            <p:extLst>
              <p:ext uri="{D42A27DB-BD31-4B8C-83A1-F6EECF244321}">
                <p14:modId xmlns:p14="http://schemas.microsoft.com/office/powerpoint/2010/main" val="3223919465"/>
              </p:ext>
            </p:extLst>
          </p:nvPr>
        </p:nvGraphicFramePr>
        <p:xfrm>
          <a:off x="972458" y="3182257"/>
          <a:ext cx="4927601" cy="3142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351" name="Diagram 3350">
            <a:extLst>
              <a:ext uri="{FF2B5EF4-FFF2-40B4-BE49-F238E27FC236}">
                <a16:creationId xmlns:a16="http://schemas.microsoft.com/office/drawing/2014/main" id="{346C8E05-5BCA-BDD6-36CC-62416E02731E}"/>
              </a:ext>
            </a:extLst>
          </p:cNvPr>
          <p:cNvGraphicFramePr/>
          <p:nvPr>
            <p:extLst>
              <p:ext uri="{D42A27DB-BD31-4B8C-83A1-F6EECF244321}">
                <p14:modId xmlns:p14="http://schemas.microsoft.com/office/powerpoint/2010/main" val="1502403981"/>
              </p:ext>
            </p:extLst>
          </p:nvPr>
        </p:nvGraphicFramePr>
        <p:xfrm>
          <a:off x="6270171" y="2928256"/>
          <a:ext cx="5246915" cy="34181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12887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D477CC-72DC-AC21-C691-46EB6BF31F58}"/>
              </a:ext>
            </a:extLst>
          </p:cNvPr>
          <p:cNvSpPr>
            <a:spLocks noGrp="1"/>
          </p:cNvSpPr>
          <p:nvPr>
            <p:ph type="title"/>
          </p:nvPr>
        </p:nvSpPr>
        <p:spPr>
          <a:xfrm>
            <a:off x="817768" y="242835"/>
            <a:ext cx="3045322" cy="1462036"/>
          </a:xfrm>
        </p:spPr>
        <p:txBody>
          <a:bodyPr anchor="ctr">
            <a:normAutofit/>
          </a:bodyPr>
          <a:lstStyle/>
          <a:p>
            <a:pPr algn="just">
              <a:lnSpc>
                <a:spcPct val="150000"/>
              </a:lnSpc>
            </a:pPr>
            <a:r>
              <a:rPr lang="en-GB" sz="1600" b="1">
                <a:solidFill>
                  <a:srgbClr val="595959"/>
                </a:solidFill>
                <a:latin typeface="Arial"/>
                <a:cs typeface="Arial"/>
              </a:rPr>
              <a:t>Competitor Analysis</a:t>
            </a:r>
            <a:endParaRPr lang="en-US" sz="1600" b="1">
              <a:solidFill>
                <a:srgbClr val="000000"/>
              </a:solidFill>
              <a:latin typeface="Arial"/>
              <a:cs typeface="Aria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9B9810-EB98-E1E4-2EC4-CECFA540C760}"/>
              </a:ext>
            </a:extLst>
          </p:cNvPr>
          <p:cNvSpPr>
            <a:spLocks noGrp="1"/>
          </p:cNvSpPr>
          <p:nvPr>
            <p:ph idx="1"/>
          </p:nvPr>
        </p:nvSpPr>
        <p:spPr>
          <a:xfrm>
            <a:off x="1013712" y="1396722"/>
            <a:ext cx="10491148" cy="4584770"/>
          </a:xfrm>
        </p:spPr>
        <p:txBody>
          <a:bodyPr anchor="t">
            <a:normAutofit/>
          </a:bodyPr>
          <a:lstStyle/>
          <a:p>
            <a:pPr marL="0" indent="0" algn="just">
              <a:lnSpc>
                <a:spcPct val="150000"/>
              </a:lnSpc>
              <a:buNone/>
            </a:pPr>
            <a:r>
              <a:rPr lang="en-GB" sz="1200" dirty="0">
                <a:solidFill>
                  <a:schemeClr val="tx1">
                    <a:lumMod val="65000"/>
                    <a:lumOff val="35000"/>
                  </a:schemeClr>
                </a:solidFill>
                <a:latin typeface="Arial"/>
                <a:cs typeface="Arial"/>
              </a:rPr>
              <a:t>Competitor Analysis helps the business to understand what similar brand and organizations are doing so the company can best position in the market. The business facing direct-local and  indirect competitors and how they </a:t>
            </a:r>
            <a:r>
              <a:rPr lang="en-GB" sz="1200">
                <a:solidFill>
                  <a:schemeClr val="tx1">
                    <a:lumMod val="65000"/>
                    <a:lumOff val="35000"/>
                  </a:schemeClr>
                </a:solidFill>
                <a:latin typeface="Arial"/>
                <a:cs typeface="Arial"/>
              </a:rPr>
              <a:t>affect the business.</a:t>
            </a:r>
            <a:endParaRPr lang="en-GB" sz="1200" dirty="0">
              <a:solidFill>
                <a:schemeClr val="tx1">
                  <a:lumMod val="65000"/>
                  <a:lumOff val="35000"/>
                </a:schemeClr>
              </a:solidFill>
              <a:latin typeface="Arial"/>
              <a:cs typeface="Arial"/>
            </a:endParaRPr>
          </a:p>
          <a:p>
            <a:pPr marL="0" indent="0">
              <a:buNone/>
            </a:pPr>
            <a:endParaRPr lang="en-GB" sz="2000" dirty="0">
              <a:solidFill>
                <a:schemeClr val="tx1">
                  <a:lumMod val="65000"/>
                  <a:lumOff val="35000"/>
                </a:schemeClr>
              </a:solidFill>
            </a:endParaRPr>
          </a:p>
        </p:txBody>
      </p:sp>
      <p:graphicFrame>
        <p:nvGraphicFramePr>
          <p:cNvPr id="4" name="Diagram 3">
            <a:extLst>
              <a:ext uri="{FF2B5EF4-FFF2-40B4-BE49-F238E27FC236}">
                <a16:creationId xmlns:a16="http://schemas.microsoft.com/office/drawing/2014/main" id="{1E61486C-7F41-1889-6433-D8CBA27E6E05}"/>
              </a:ext>
            </a:extLst>
          </p:cNvPr>
          <p:cNvGraphicFramePr/>
          <p:nvPr>
            <p:extLst>
              <p:ext uri="{D42A27DB-BD31-4B8C-83A1-F6EECF244321}">
                <p14:modId xmlns:p14="http://schemas.microsoft.com/office/powerpoint/2010/main" val="3410406869"/>
              </p:ext>
            </p:extLst>
          </p:nvPr>
        </p:nvGraphicFramePr>
        <p:xfrm>
          <a:off x="1357086" y="3058885"/>
          <a:ext cx="8055427" cy="2496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6015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DA601-2CEB-41C1-62BC-994A4A80F10B}"/>
              </a:ext>
            </a:extLst>
          </p:cNvPr>
          <p:cNvSpPr>
            <a:spLocks noGrp="1"/>
          </p:cNvSpPr>
          <p:nvPr>
            <p:ph type="title"/>
          </p:nvPr>
        </p:nvSpPr>
        <p:spPr>
          <a:xfrm>
            <a:off x="-198231" y="-250649"/>
            <a:ext cx="5295035" cy="2325634"/>
          </a:xfrm>
        </p:spPr>
        <p:txBody>
          <a:bodyPr anchor="ctr">
            <a:normAutofit/>
          </a:bodyPr>
          <a:lstStyle/>
          <a:p>
            <a:pPr algn="ctr"/>
            <a:r>
              <a:rPr lang="en-GB" sz="1600" b="1" dirty="0">
                <a:solidFill>
                  <a:srgbClr val="595959"/>
                </a:solidFill>
                <a:latin typeface="Arial"/>
                <a:cs typeface="Arial"/>
              </a:rPr>
              <a:t>Marketing Communication </a:t>
            </a:r>
            <a:r>
              <a:rPr lang="en-GB" sz="1600" b="1">
                <a:solidFill>
                  <a:srgbClr val="595959"/>
                </a:solidFill>
                <a:latin typeface="Arial"/>
                <a:cs typeface="Arial"/>
              </a:rPr>
              <a:t>Strategy</a:t>
            </a:r>
            <a:br>
              <a:rPr lang="en-GB" sz="1600" b="1" dirty="0">
                <a:solidFill>
                  <a:srgbClr val="595959"/>
                </a:solidFill>
                <a:latin typeface="Arial"/>
                <a:cs typeface="Arial"/>
              </a:rPr>
            </a:br>
            <a:endParaRPr lang="en-GB" sz="1600" b="1" dirty="0">
              <a:solidFill>
                <a:srgbClr val="595959"/>
              </a:solidFill>
              <a:latin typeface="Arial"/>
              <a:cs typeface="Aria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E93D0B-CEF7-8761-50FF-26B8EB325F96}"/>
              </a:ext>
            </a:extLst>
          </p:cNvPr>
          <p:cNvSpPr>
            <a:spLocks noGrp="1"/>
          </p:cNvSpPr>
          <p:nvPr>
            <p:ph idx="1"/>
          </p:nvPr>
        </p:nvSpPr>
        <p:spPr>
          <a:xfrm>
            <a:off x="701655" y="954037"/>
            <a:ext cx="10832234" cy="5898311"/>
          </a:xfrm>
        </p:spPr>
        <p:txBody>
          <a:bodyPr anchor="t">
            <a:normAutofit/>
          </a:bodyPr>
          <a:lstStyle/>
          <a:p>
            <a:pPr marL="0" indent="0" algn="just">
              <a:lnSpc>
                <a:spcPct val="150000"/>
              </a:lnSpc>
              <a:buNone/>
            </a:pPr>
            <a:r>
              <a:rPr lang="en-GB" sz="1200">
                <a:solidFill>
                  <a:schemeClr val="tx1">
                    <a:lumMod val="65000"/>
                    <a:lumOff val="35000"/>
                  </a:schemeClr>
                </a:solidFill>
                <a:latin typeface="Arial"/>
                <a:cs typeface="Arial"/>
              </a:rPr>
              <a:t>Marketing communication strategy is a plan that explains how a business communicate with its target customers to promote its products or services.</a:t>
            </a:r>
          </a:p>
          <a:p>
            <a:pPr marL="0" indent="0" algn="just">
              <a:lnSpc>
                <a:spcPct val="150000"/>
              </a:lnSpc>
              <a:buNone/>
            </a:pPr>
            <a:r>
              <a:rPr lang="en-GB" sz="1600" b="1">
                <a:solidFill>
                  <a:schemeClr val="tx1">
                    <a:lumMod val="65000"/>
                    <a:lumOff val="35000"/>
                  </a:schemeClr>
                </a:solidFill>
                <a:latin typeface="Arial"/>
                <a:cs typeface="Arial"/>
              </a:rPr>
              <a:t>Marketing Objectives</a:t>
            </a:r>
          </a:p>
          <a:p>
            <a:pPr marL="342900" indent="-34290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Increase brand awareness, Attract new customers, Build customer </a:t>
            </a:r>
            <a:r>
              <a:rPr lang="en-GB" sz="1200">
                <a:solidFill>
                  <a:schemeClr val="tx1">
                    <a:lumMod val="65000"/>
                    <a:lumOff val="35000"/>
                  </a:schemeClr>
                </a:solidFill>
                <a:latin typeface="Arial"/>
                <a:cs typeface="Arial"/>
              </a:rPr>
              <a:t>loyalty, </a:t>
            </a:r>
            <a:r>
              <a:rPr lang="en-GB" sz="1200" dirty="0">
                <a:solidFill>
                  <a:schemeClr val="tx1">
                    <a:lumMod val="65000"/>
                    <a:lumOff val="35000"/>
                  </a:schemeClr>
                </a:solidFill>
                <a:latin typeface="Arial"/>
                <a:cs typeface="Arial"/>
              </a:rPr>
              <a:t> Increase sales and repeat orders</a:t>
            </a:r>
          </a:p>
          <a:p>
            <a:pPr marL="0" indent="0" algn="just">
              <a:lnSpc>
                <a:spcPct val="150000"/>
              </a:lnSpc>
              <a:buNone/>
            </a:pPr>
            <a:r>
              <a:rPr lang="en-GB" sz="1600" b="1">
                <a:solidFill>
                  <a:schemeClr val="tx1">
                    <a:lumMod val="65000"/>
                    <a:lumOff val="35000"/>
                  </a:schemeClr>
                </a:solidFill>
                <a:latin typeface="Arial"/>
                <a:cs typeface="Arial"/>
              </a:rPr>
              <a:t>Target Market </a:t>
            </a:r>
          </a:p>
          <a:p>
            <a:pPr marL="0" indent="0" algn="just">
              <a:lnSpc>
                <a:spcPct val="150000"/>
              </a:lnSpc>
              <a:buNone/>
            </a:pPr>
            <a:r>
              <a:rPr lang="en-GB" sz="1200" dirty="0">
                <a:solidFill>
                  <a:schemeClr val="tx1">
                    <a:lumMod val="65000"/>
                    <a:lumOff val="35000"/>
                  </a:schemeClr>
                </a:solidFill>
                <a:latin typeface="Arial"/>
                <a:cs typeface="Arial"/>
              </a:rPr>
              <a:t>Marketing target is a process of</a:t>
            </a:r>
            <a:r>
              <a:rPr lang="en-GB" sz="1200">
                <a:solidFill>
                  <a:schemeClr val="tx1">
                    <a:lumMod val="65000"/>
                    <a:lumOff val="35000"/>
                  </a:schemeClr>
                </a:solidFill>
                <a:latin typeface="Arial"/>
                <a:cs typeface="Arial"/>
              </a:rPr>
              <a:t> selecting  customers –prospective, influencers, distributors or </a:t>
            </a:r>
            <a:r>
              <a:rPr lang="en-GB" sz="1200" dirty="0">
                <a:solidFill>
                  <a:schemeClr val="tx1">
                    <a:lumMod val="65000"/>
                    <a:lumOff val="35000"/>
                  </a:schemeClr>
                </a:solidFill>
                <a:latin typeface="Arial"/>
                <a:cs typeface="Arial"/>
              </a:rPr>
              <a:t>investors.</a:t>
            </a:r>
          </a:p>
          <a:p>
            <a:pPr marL="0" indent="0" algn="just">
              <a:lnSpc>
                <a:spcPct val="150000"/>
              </a:lnSpc>
              <a:buNone/>
            </a:pPr>
            <a:r>
              <a:rPr lang="en-GB" sz="1400" b="1" dirty="0">
                <a:solidFill>
                  <a:schemeClr val="tx1">
                    <a:lumMod val="65000"/>
                    <a:lumOff val="35000"/>
                  </a:schemeClr>
                </a:solidFill>
                <a:latin typeface="Arial"/>
                <a:cs typeface="Arial"/>
              </a:rPr>
              <a:t>Primary Customer</a:t>
            </a:r>
            <a:r>
              <a:rPr lang="en-GB" sz="1400" dirty="0">
                <a:solidFill>
                  <a:schemeClr val="tx1">
                    <a:lumMod val="65000"/>
                    <a:lumOff val="35000"/>
                  </a:schemeClr>
                </a:solidFill>
                <a:latin typeface="Arial"/>
                <a:cs typeface="Arial"/>
              </a:rPr>
              <a:t>s</a:t>
            </a:r>
            <a:r>
              <a:rPr lang="en-GB" sz="1200" dirty="0">
                <a:solidFill>
                  <a:schemeClr val="tx1">
                    <a:lumMod val="65000"/>
                    <a:lumOff val="35000"/>
                  </a:schemeClr>
                </a:solidFill>
                <a:latin typeface="Arial"/>
                <a:cs typeface="Arial"/>
              </a:rPr>
              <a:t> – Local businesses, Schools, Sport clubs, Health  conscious individuals and Event organisers.</a:t>
            </a:r>
          </a:p>
          <a:p>
            <a:pPr marL="0" indent="0" algn="just">
              <a:lnSpc>
                <a:spcPct val="150000"/>
              </a:lnSpc>
              <a:buNone/>
            </a:pPr>
            <a:r>
              <a:rPr lang="en-GB" sz="1400" b="1" dirty="0">
                <a:solidFill>
                  <a:schemeClr val="tx1">
                    <a:lumMod val="65000"/>
                    <a:lumOff val="35000"/>
                  </a:schemeClr>
                </a:solidFill>
                <a:latin typeface="Arial"/>
                <a:cs typeface="Arial"/>
              </a:rPr>
              <a:t>Secondary Customers</a:t>
            </a:r>
            <a:r>
              <a:rPr lang="en-GB" sz="1200" dirty="0">
                <a:solidFill>
                  <a:schemeClr val="tx1">
                    <a:lumMod val="65000"/>
                    <a:lumOff val="35000"/>
                  </a:schemeClr>
                </a:solidFill>
                <a:latin typeface="Arial"/>
                <a:cs typeface="Arial"/>
              </a:rPr>
              <a:t> – Community organisations, Charities, </a:t>
            </a:r>
            <a:r>
              <a:rPr lang="en-GB" sz="1200">
                <a:solidFill>
                  <a:schemeClr val="tx1">
                    <a:lumMod val="65000"/>
                    <a:lumOff val="35000"/>
                  </a:schemeClr>
                </a:solidFill>
                <a:latin typeface="Arial"/>
                <a:cs typeface="Arial"/>
              </a:rPr>
              <a:t>Fitness centre.</a:t>
            </a:r>
            <a:endParaRPr lang="en-GB" sz="1200" dirty="0">
              <a:solidFill>
                <a:schemeClr val="tx1">
                  <a:lumMod val="65000"/>
                  <a:lumOff val="35000"/>
                </a:schemeClr>
              </a:solidFill>
              <a:latin typeface="Arial"/>
              <a:cs typeface="Arial"/>
            </a:endParaRPr>
          </a:p>
          <a:p>
            <a:pPr marL="0" indent="0" algn="just">
              <a:lnSpc>
                <a:spcPct val="150000"/>
              </a:lnSpc>
              <a:buNone/>
            </a:pPr>
            <a:r>
              <a:rPr lang="en-GB" sz="1600" b="1">
                <a:solidFill>
                  <a:schemeClr val="tx1">
                    <a:lumMod val="65000"/>
                    <a:lumOff val="35000"/>
                  </a:schemeClr>
                </a:solidFill>
                <a:latin typeface="Arial"/>
                <a:cs typeface="Arial"/>
              </a:rPr>
              <a:t>Target Audience</a:t>
            </a:r>
          </a:p>
          <a:p>
            <a:pPr marL="285750" indent="-28575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Busy professionals,  Schools and colleges,  Local business, Fitness enthusiastic, Families and people who want healthy meal </a:t>
            </a:r>
            <a:r>
              <a:rPr lang="en-GB" sz="1200">
                <a:solidFill>
                  <a:schemeClr val="tx1">
                    <a:lumMod val="65000"/>
                    <a:lumOff val="35000"/>
                  </a:schemeClr>
                </a:solidFill>
                <a:latin typeface="Arial"/>
                <a:cs typeface="Arial"/>
              </a:rPr>
              <a:t>option</a:t>
            </a:r>
            <a:endParaRPr lang="en-GB" sz="1200" dirty="0">
              <a:solidFill>
                <a:schemeClr val="tx1">
                  <a:lumMod val="65000"/>
                  <a:lumOff val="35000"/>
                </a:schemeClr>
              </a:solidFill>
              <a:latin typeface="Arial"/>
              <a:cs typeface="Arial"/>
            </a:endParaRPr>
          </a:p>
          <a:p>
            <a:pPr marL="0" indent="0" algn="just">
              <a:lnSpc>
                <a:spcPct val="150000"/>
              </a:lnSpc>
              <a:buNone/>
            </a:pPr>
            <a:r>
              <a:rPr lang="en-GB" sz="1200" b="1">
                <a:solidFill>
                  <a:schemeClr val="tx1">
                    <a:lumMod val="65000"/>
                    <a:lumOff val="35000"/>
                  </a:schemeClr>
                </a:solidFill>
                <a:latin typeface="Arial"/>
                <a:cs typeface="Arial"/>
              </a:rPr>
              <a:t>Sustainability</a:t>
            </a:r>
            <a:r>
              <a:rPr lang="en-GB" sz="1200" b="1" dirty="0">
                <a:solidFill>
                  <a:schemeClr val="tx1">
                    <a:lumMod val="65000"/>
                    <a:lumOff val="35000"/>
                  </a:schemeClr>
                </a:solidFill>
                <a:latin typeface="Arial"/>
                <a:cs typeface="Arial"/>
              </a:rPr>
              <a:t> Factors</a:t>
            </a:r>
          </a:p>
          <a:p>
            <a:pPr marL="285750" indent="-285750" algn="just">
              <a:lnSpc>
                <a:spcPct val="150000"/>
              </a:lnSpc>
              <a:buFont typeface="Wingdings" panose="020B0604020202020204" pitchFamily="34" charset="0"/>
              <a:buChar char="Ø"/>
            </a:pPr>
            <a:r>
              <a:rPr lang="en-GB" sz="1200">
                <a:solidFill>
                  <a:schemeClr val="tx1">
                    <a:lumMod val="65000"/>
                    <a:lumOff val="35000"/>
                  </a:schemeClr>
                </a:solidFill>
                <a:latin typeface="Arial"/>
                <a:cs typeface="Arial"/>
              </a:rPr>
              <a:t>Use fresh locally sourced , Reduce food waste, Use recyclable or biodegradable food packaging, Save energy and Offer healthy meals and healthy lifestyle.</a:t>
            </a:r>
            <a:endParaRPr lang="en-GB"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endParaRPr lang="en-GB" sz="1200" dirty="0">
              <a:solidFill>
                <a:schemeClr val="tx1">
                  <a:lumMod val="65000"/>
                  <a:lumOff val="35000"/>
                </a:schemeClr>
              </a:solidFill>
              <a:latin typeface="Arial"/>
              <a:cs typeface="Arial"/>
            </a:endParaRPr>
          </a:p>
          <a:p>
            <a:pPr marL="285750" indent="-285750" algn="just">
              <a:lnSpc>
                <a:spcPct val="150000"/>
              </a:lnSpc>
              <a:buFont typeface="Wingdings" panose="020B0604020202020204" pitchFamily="34" charset="0"/>
              <a:buChar char="Ø"/>
            </a:pPr>
            <a:endParaRPr lang="en-GB" sz="1200" dirty="0">
              <a:solidFill>
                <a:schemeClr val="tx1">
                  <a:lumMod val="65000"/>
                  <a:lumOff val="35000"/>
                </a:schemeClr>
              </a:solidFill>
              <a:latin typeface="Arial"/>
              <a:cs typeface="Arial"/>
            </a:endParaRPr>
          </a:p>
          <a:p>
            <a:pPr marL="285750" indent="-285750" algn="just">
              <a:lnSpc>
                <a:spcPct val="170000"/>
              </a:lnSpc>
              <a:buFont typeface="Wingdings" panose="020B0604020202020204" pitchFamily="34" charset="0"/>
              <a:buChar char="Ø"/>
            </a:pPr>
            <a:endParaRPr lang="en-GB" sz="1200" dirty="0">
              <a:solidFill>
                <a:schemeClr val="tx1">
                  <a:lumMod val="65000"/>
                  <a:lumOff val="35000"/>
                </a:schemeClr>
              </a:solidFill>
              <a:latin typeface="Arial"/>
              <a:cs typeface="Arial"/>
            </a:endParaRPr>
          </a:p>
          <a:p>
            <a:pPr>
              <a:buFont typeface="Wingdings" panose="020B0604020202020204" pitchFamily="34" charset="0"/>
              <a:buChar char="Ø"/>
            </a:pPr>
            <a:endParaRPr lang="en-GB" sz="2000" dirty="0">
              <a:solidFill>
                <a:schemeClr val="tx1">
                  <a:lumMod val="65000"/>
                  <a:lumOff val="35000"/>
                </a:schemeClr>
              </a:solidFill>
            </a:endParaRPr>
          </a:p>
        </p:txBody>
      </p:sp>
    </p:spTree>
    <p:extLst>
      <p:ext uri="{BB962C8B-B14F-4D97-AF65-F5344CB8AC3E}">
        <p14:creationId xmlns:p14="http://schemas.microsoft.com/office/powerpoint/2010/main" val="649270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CD406-029B-D493-7AB1-93B23D2515A5}"/>
              </a:ext>
            </a:extLst>
          </p:cNvPr>
          <p:cNvSpPr>
            <a:spLocks noGrp="1"/>
          </p:cNvSpPr>
          <p:nvPr>
            <p:ph type="title"/>
          </p:nvPr>
        </p:nvSpPr>
        <p:spPr>
          <a:xfrm>
            <a:off x="701655" y="685520"/>
            <a:ext cx="5403892" cy="1033865"/>
          </a:xfrm>
        </p:spPr>
        <p:txBody>
          <a:bodyPr anchor="ctr">
            <a:normAutofit/>
          </a:bodyPr>
          <a:lstStyle/>
          <a:p>
            <a:r>
              <a:rPr lang="en-GB" sz="1600" b="1">
                <a:solidFill>
                  <a:srgbClr val="595959"/>
                </a:solidFill>
                <a:latin typeface="Arial"/>
                <a:cs typeface="Arial"/>
              </a:rPr>
              <a:t>Marketing  Method and Strategy</a:t>
            </a:r>
            <a:br>
              <a:rPr lang="en-GB" sz="1600" b="1" dirty="0">
                <a:latin typeface="Arial"/>
                <a:cs typeface="Arial"/>
              </a:rPr>
            </a:br>
            <a:br>
              <a:rPr lang="en-GB" sz="1600" b="1" dirty="0">
                <a:latin typeface="Arial"/>
                <a:cs typeface="Arial"/>
              </a:rPr>
            </a:br>
            <a:r>
              <a:rPr lang="en-GB" sz="1400" b="1" dirty="0">
                <a:solidFill>
                  <a:srgbClr val="595959"/>
                </a:solidFill>
                <a:latin typeface="Arial"/>
                <a:cs typeface="Arial"/>
              </a:rPr>
              <a:t>Digital Marketing will be the primary promotional method</a:t>
            </a:r>
            <a:br>
              <a:rPr lang="en-GB" sz="1400" b="1" dirty="0">
                <a:latin typeface="Arial"/>
                <a:cs typeface="Arial"/>
              </a:rPr>
            </a:br>
            <a:endParaRPr lang="en-GB" sz="1600" dirty="0">
              <a:solidFill>
                <a:srgbClr val="595959"/>
              </a:solidFill>
              <a:latin typeface="Arial"/>
              <a:cs typeface="Arial"/>
            </a:endParaRP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822B43-F798-2E55-BE5F-0D7062039D23}"/>
              </a:ext>
            </a:extLst>
          </p:cNvPr>
          <p:cNvSpPr>
            <a:spLocks noGrp="1"/>
          </p:cNvSpPr>
          <p:nvPr>
            <p:ph idx="1"/>
          </p:nvPr>
        </p:nvSpPr>
        <p:spPr>
          <a:xfrm>
            <a:off x="687141" y="1396721"/>
            <a:ext cx="10824976" cy="4744428"/>
          </a:xfrm>
        </p:spPr>
        <p:txBody>
          <a:bodyPr anchor="t">
            <a:normAutofit/>
          </a:bodyPr>
          <a:lstStyle/>
          <a:p>
            <a:pPr marL="171450" indent="-17145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Professional website, Online ordering platform, Email marketing </a:t>
            </a:r>
            <a:r>
              <a:rPr lang="en-GB" sz="1200">
                <a:solidFill>
                  <a:schemeClr val="tx1">
                    <a:lumMod val="65000"/>
                    <a:lumOff val="35000"/>
                  </a:schemeClr>
                </a:solidFill>
                <a:latin typeface="Arial"/>
                <a:cs typeface="Arial"/>
              </a:rPr>
              <a:t>campaigns</a:t>
            </a:r>
            <a:endParaRPr lang="en-GB" sz="1200" dirty="0">
              <a:solidFill>
                <a:schemeClr val="tx1">
                  <a:lumMod val="65000"/>
                  <a:lumOff val="35000"/>
                </a:schemeClr>
              </a:solidFill>
              <a:latin typeface="Arial"/>
              <a:cs typeface="Arial"/>
            </a:endParaRPr>
          </a:p>
          <a:p>
            <a:pPr marL="0" indent="0" algn="just">
              <a:lnSpc>
                <a:spcPct val="150000"/>
              </a:lnSpc>
              <a:buNone/>
            </a:pPr>
            <a:r>
              <a:rPr lang="en-GB" sz="1400" b="1" dirty="0">
                <a:solidFill>
                  <a:schemeClr val="tx1">
                    <a:lumMod val="65000"/>
                    <a:lumOff val="35000"/>
                  </a:schemeClr>
                </a:solidFill>
                <a:latin typeface="Arial"/>
                <a:cs typeface="Arial"/>
              </a:rPr>
              <a:t>Social Media Marketing</a:t>
            </a:r>
            <a:r>
              <a:rPr lang="en-GB" sz="1200" b="1" dirty="0">
                <a:solidFill>
                  <a:schemeClr val="tx1">
                    <a:lumMod val="65000"/>
                    <a:lumOff val="35000"/>
                  </a:schemeClr>
                </a:solidFill>
                <a:latin typeface="Arial"/>
                <a:cs typeface="Arial"/>
              </a:rPr>
              <a:t> </a:t>
            </a:r>
          </a:p>
          <a:p>
            <a:pPr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Facebook, Instagram, LinkedIn share photos and </a:t>
            </a:r>
            <a:r>
              <a:rPr lang="en-GB" sz="1200">
                <a:solidFill>
                  <a:schemeClr val="tx1">
                    <a:lumMod val="65000"/>
                    <a:lumOff val="35000"/>
                  </a:schemeClr>
                </a:solidFill>
                <a:latin typeface="Arial"/>
                <a:cs typeface="Arial"/>
              </a:rPr>
              <a:t>videos</a:t>
            </a:r>
            <a:r>
              <a:rPr lang="en-GB" sz="1200" dirty="0">
                <a:solidFill>
                  <a:schemeClr val="tx1">
                    <a:lumMod val="65000"/>
                    <a:lumOff val="35000"/>
                  </a:schemeClr>
                </a:solidFill>
                <a:latin typeface="Arial"/>
                <a:cs typeface="Arial"/>
              </a:rPr>
              <a:t> will be used to showcase meals and promotions  and reach audiences, build relationship and promote products and services.</a:t>
            </a:r>
            <a:endParaRPr lang="en-GB" dirty="0">
              <a:solidFill>
                <a:schemeClr val="tx1">
                  <a:lumMod val="65000"/>
                  <a:lumOff val="35000"/>
                </a:schemeClr>
              </a:solidFill>
            </a:endParaRPr>
          </a:p>
          <a:p>
            <a:pPr marL="0" indent="0" algn="just">
              <a:lnSpc>
                <a:spcPct val="150000"/>
              </a:lnSpc>
              <a:buNone/>
            </a:pPr>
            <a:r>
              <a:rPr lang="en-GB" sz="1400" b="1">
                <a:solidFill>
                  <a:schemeClr val="tx1">
                    <a:lumMod val="65000"/>
                    <a:lumOff val="35000"/>
                  </a:schemeClr>
                </a:solidFill>
                <a:latin typeface="Arial"/>
                <a:cs typeface="Arial"/>
              </a:rPr>
              <a:t>Content Marketing </a:t>
            </a:r>
            <a:endParaRPr lang="en-GB">
              <a:solidFill>
                <a:schemeClr val="tx1">
                  <a:lumMod val="65000"/>
                  <a:lumOff val="35000"/>
                </a:schemeClr>
              </a:solidFill>
              <a:latin typeface="Aptos" panose="020B0004020202020204"/>
              <a:cs typeface="Arial"/>
            </a:endParaRPr>
          </a:p>
          <a:p>
            <a:pPr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 Nutrition blogs, Healthy recipes, wellness advice, Customer success stories. This will help establish expertise and improve researching engine ranking.</a:t>
            </a:r>
            <a:endParaRPr lang="en-GB" dirty="0">
              <a:solidFill>
                <a:schemeClr val="tx1">
                  <a:lumMod val="65000"/>
                  <a:lumOff val="35000"/>
                </a:schemeClr>
              </a:solidFill>
              <a:latin typeface="Aptos" panose="020B0004020202020204"/>
              <a:cs typeface="Arial"/>
            </a:endParaRPr>
          </a:p>
          <a:p>
            <a:pPr marL="0" indent="0" algn="just">
              <a:lnSpc>
                <a:spcPct val="150000"/>
              </a:lnSpc>
              <a:buNone/>
            </a:pPr>
            <a:r>
              <a:rPr lang="en-GB" sz="1400" b="1">
                <a:solidFill>
                  <a:schemeClr val="tx1">
                    <a:lumMod val="65000"/>
                    <a:lumOff val="35000"/>
                  </a:schemeClr>
                </a:solidFill>
                <a:latin typeface="Arial"/>
                <a:cs typeface="Arial"/>
              </a:rPr>
              <a:t>Local Networking</a:t>
            </a:r>
            <a:r>
              <a:rPr lang="en-GB" sz="1200" dirty="0">
                <a:solidFill>
                  <a:schemeClr val="tx1">
                    <a:lumMod val="65000"/>
                    <a:lumOff val="35000"/>
                  </a:schemeClr>
                </a:solidFill>
                <a:latin typeface="Arial"/>
                <a:cs typeface="Arial"/>
              </a:rPr>
              <a:t> </a:t>
            </a:r>
            <a:endParaRPr lang="en-GB">
              <a:solidFill>
                <a:schemeClr val="tx1">
                  <a:lumMod val="65000"/>
                  <a:lumOff val="35000"/>
                </a:schemeClr>
              </a:solidFill>
              <a:latin typeface="Aptos" panose="020B0004020202020204"/>
              <a:cs typeface="Arial"/>
            </a:endParaRPr>
          </a:p>
          <a:p>
            <a:pPr algn="just">
              <a:lnSpc>
                <a:spcPct val="150000"/>
              </a:lnSpc>
              <a:buFont typeface="Wingdings" panose="020B0604020202020204" pitchFamily="34" charset="0"/>
              <a:buChar char="Ø"/>
            </a:pPr>
            <a:r>
              <a:rPr lang="en-GB" sz="1200">
                <a:solidFill>
                  <a:schemeClr val="tx1">
                    <a:lumMod val="65000"/>
                    <a:lumOff val="35000"/>
                  </a:schemeClr>
                </a:solidFill>
                <a:latin typeface="Arial"/>
                <a:cs typeface="Arial"/>
              </a:rPr>
              <a:t> Attend local business events, Join business associations, Partner with school and sport club, Support community initiatives, </a:t>
            </a:r>
            <a:r>
              <a:rPr lang="en-GB" sz="1200" dirty="0">
                <a:solidFill>
                  <a:schemeClr val="tx1">
                    <a:lumMod val="65000"/>
                    <a:lumOff val="35000"/>
                  </a:schemeClr>
                </a:solidFill>
                <a:latin typeface="Arial"/>
                <a:cs typeface="Arial"/>
              </a:rPr>
              <a:t>Promotional Campaigns, Offers, Discounts, Loyalty rewards, Referral programmes and Seasonal healthy menu promotions.</a:t>
            </a:r>
            <a:endParaRPr lang="en-GB">
              <a:solidFill>
                <a:schemeClr val="tx1">
                  <a:lumMod val="65000"/>
                  <a:lumOff val="35000"/>
                </a:schemeClr>
              </a:solidFill>
            </a:endParaRPr>
          </a:p>
          <a:p>
            <a:pPr marL="0" indent="0" algn="just">
              <a:lnSpc>
                <a:spcPct val="150000"/>
              </a:lnSpc>
              <a:buNone/>
            </a:pPr>
            <a:r>
              <a:rPr lang="en-GB" sz="1400" b="1" dirty="0">
                <a:solidFill>
                  <a:schemeClr val="tx1">
                    <a:lumMod val="65000"/>
                    <a:lumOff val="35000"/>
                  </a:schemeClr>
                </a:solidFill>
                <a:latin typeface="Arial"/>
                <a:cs typeface="Arial"/>
              </a:rPr>
              <a:t>Marketing Segmentation Strategy </a:t>
            </a:r>
            <a:r>
              <a:rPr lang="en-GB" sz="1200" b="1" dirty="0">
                <a:solidFill>
                  <a:schemeClr val="tx1">
                    <a:lumMod val="65000"/>
                    <a:lumOff val="35000"/>
                  </a:schemeClr>
                </a:solidFill>
                <a:latin typeface="Arial"/>
                <a:cs typeface="Arial"/>
              </a:rPr>
              <a:t>- </a:t>
            </a:r>
            <a:r>
              <a:rPr lang="en-GB" sz="1200" dirty="0">
                <a:solidFill>
                  <a:schemeClr val="tx1">
                    <a:lumMod val="65000"/>
                    <a:lumOff val="35000"/>
                  </a:schemeClr>
                </a:solidFill>
                <a:latin typeface="Arial"/>
                <a:cs typeface="Arial"/>
              </a:rPr>
              <a:t>Marketing segmentation involves dividing customers into groups with similar characteristics  so marketing efforts can be more target and effective  focused on  Demographic – working professional,  families and students .Geographic segmentation – the business will focuses on local marketing.</a:t>
            </a:r>
            <a:endParaRPr lang="en-GB" sz="1200" b="1" dirty="0">
              <a:solidFill>
                <a:schemeClr val="tx1">
                  <a:lumMod val="65000"/>
                  <a:lumOff val="35000"/>
                </a:schemeClr>
              </a:solidFill>
              <a:latin typeface="Arial"/>
              <a:cs typeface="Arial"/>
            </a:endParaRPr>
          </a:p>
        </p:txBody>
      </p:sp>
    </p:spTree>
    <p:extLst>
      <p:ext uri="{BB962C8B-B14F-4D97-AF65-F5344CB8AC3E}">
        <p14:creationId xmlns:p14="http://schemas.microsoft.com/office/powerpoint/2010/main" val="4002675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64B24-D590-41E9-2249-7321B71BB504}"/>
              </a:ext>
            </a:extLst>
          </p:cNvPr>
          <p:cNvSpPr>
            <a:spLocks noGrp="1"/>
          </p:cNvSpPr>
          <p:nvPr>
            <p:ph type="title"/>
          </p:nvPr>
        </p:nvSpPr>
        <p:spPr>
          <a:xfrm>
            <a:off x="717996" y="695772"/>
            <a:ext cx="2406692" cy="605695"/>
          </a:xfrm>
        </p:spPr>
        <p:txBody>
          <a:bodyPr anchor="ctr">
            <a:normAutofit/>
          </a:bodyPr>
          <a:lstStyle/>
          <a:p>
            <a:r>
              <a:rPr lang="en-GB" sz="2000" b="1">
                <a:solidFill>
                  <a:srgbClr val="595959"/>
                </a:solidFill>
                <a:latin typeface="Arial"/>
                <a:cs typeface="Arial"/>
              </a:rPr>
              <a:t>Financial Plan</a:t>
            </a: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4DE25F-5029-D316-AA9A-A642FD90A910}"/>
              </a:ext>
            </a:extLst>
          </p:cNvPr>
          <p:cNvSpPr>
            <a:spLocks noGrp="1"/>
          </p:cNvSpPr>
          <p:nvPr>
            <p:ph idx="1"/>
          </p:nvPr>
        </p:nvSpPr>
        <p:spPr>
          <a:xfrm>
            <a:off x="716169" y="1295123"/>
            <a:ext cx="9859777" cy="4722655"/>
          </a:xfrm>
        </p:spPr>
        <p:txBody>
          <a:bodyPr anchor="t">
            <a:normAutofit fontScale="92500"/>
          </a:bodyPr>
          <a:lstStyle/>
          <a:p>
            <a:pPr marL="0" indent="0" algn="just">
              <a:lnSpc>
                <a:spcPct val="150000"/>
              </a:lnSpc>
              <a:buNone/>
            </a:pPr>
            <a:r>
              <a:rPr lang="en-GB" sz="1200" dirty="0">
                <a:solidFill>
                  <a:schemeClr val="tx1">
                    <a:lumMod val="65000"/>
                    <a:lumOff val="35000"/>
                  </a:schemeClr>
                </a:solidFill>
                <a:latin typeface="Arial"/>
                <a:cs typeface="Arial"/>
              </a:rPr>
              <a:t>Financial stability is the foundation of any successful business and financial planning plays a crucial in achieving it. By mapping out financial goals, tracking cash flow and preparing for  potential risks, businesses can ensure long- term </a:t>
            </a:r>
            <a:r>
              <a:rPr lang="en-GB" sz="1200">
                <a:solidFill>
                  <a:schemeClr val="tx1">
                    <a:lumMod val="65000"/>
                    <a:lumOff val="35000"/>
                  </a:schemeClr>
                </a:solidFill>
                <a:latin typeface="Arial"/>
                <a:cs typeface="Arial"/>
              </a:rPr>
              <a:t>success.</a:t>
            </a:r>
            <a:endParaRPr lang="en-GB" sz="1200" dirty="0">
              <a:solidFill>
                <a:schemeClr val="tx1">
                  <a:lumMod val="65000"/>
                  <a:lumOff val="35000"/>
                </a:schemeClr>
              </a:solidFill>
              <a:latin typeface="Arial"/>
              <a:cs typeface="Arial"/>
            </a:endParaRPr>
          </a:p>
          <a:p>
            <a:pPr marL="0" indent="0" algn="just">
              <a:lnSpc>
                <a:spcPct val="160000"/>
              </a:lnSpc>
              <a:buNone/>
            </a:pPr>
            <a:r>
              <a:rPr lang="en-GB" sz="1600" b="1">
                <a:solidFill>
                  <a:schemeClr val="tx1">
                    <a:lumMod val="65000"/>
                    <a:lumOff val="35000"/>
                  </a:schemeClr>
                </a:solidFill>
                <a:latin typeface="Arial"/>
                <a:cs typeface="Arial"/>
              </a:rPr>
              <a:t>Funding Requirements</a:t>
            </a:r>
            <a:r>
              <a:rPr lang="en-GB" sz="1200">
                <a:solidFill>
                  <a:schemeClr val="tx1">
                    <a:lumMod val="65000"/>
                    <a:lumOff val="35000"/>
                  </a:schemeClr>
                </a:solidFill>
                <a:latin typeface="Arial"/>
                <a:cs typeface="Arial"/>
              </a:rPr>
              <a:t> – To successfully launch Nutri Fresh Catering Ltd, the company will require approximately .</a:t>
            </a:r>
            <a:endParaRPr lang="en-GB" sz="1200" dirty="0">
              <a:solidFill>
                <a:schemeClr val="tx1">
                  <a:lumMod val="65000"/>
                  <a:lumOff val="35000"/>
                </a:schemeClr>
              </a:solidFill>
              <a:latin typeface="Arial"/>
              <a:cs typeface="Arial"/>
            </a:endParaRPr>
          </a:p>
          <a:p>
            <a:pPr marL="0" indent="0" algn="just">
              <a:lnSpc>
                <a:spcPct val="150000"/>
              </a:lnSpc>
              <a:buNone/>
            </a:pPr>
            <a:r>
              <a:rPr lang="en-GB" sz="1600" b="1" dirty="0">
                <a:solidFill>
                  <a:schemeClr val="tx1">
                    <a:lumMod val="65000"/>
                    <a:lumOff val="35000"/>
                  </a:schemeClr>
                </a:solidFill>
                <a:latin typeface="Arial"/>
                <a:cs typeface="Arial"/>
              </a:rPr>
              <a:t>Total </a:t>
            </a:r>
            <a:r>
              <a:rPr lang="en-GB" sz="1600" b="1">
                <a:solidFill>
                  <a:schemeClr val="tx1">
                    <a:lumMod val="65000"/>
                    <a:lumOff val="35000"/>
                  </a:schemeClr>
                </a:solidFill>
                <a:latin typeface="Arial"/>
                <a:cs typeface="Arial"/>
              </a:rPr>
              <a:t>Funding Required £50,000</a:t>
            </a:r>
            <a:endParaRPr lang="en-GB" sz="1600" b="1" dirty="0">
              <a:solidFill>
                <a:schemeClr val="tx1">
                  <a:lumMod val="65000"/>
                  <a:lumOff val="35000"/>
                </a:schemeClr>
              </a:solidFill>
              <a:latin typeface="Arial"/>
              <a:cs typeface="Arial"/>
            </a:endParaRPr>
          </a:p>
          <a:p>
            <a:pPr marL="0" indent="0" algn="just">
              <a:lnSpc>
                <a:spcPct val="150000"/>
              </a:lnSpc>
              <a:buNone/>
            </a:pPr>
            <a:r>
              <a:rPr lang="en-GB" sz="1600" b="1">
                <a:solidFill>
                  <a:schemeClr val="tx1">
                    <a:lumMod val="65000"/>
                    <a:lumOff val="35000"/>
                  </a:schemeClr>
                </a:solidFill>
                <a:latin typeface="Arial"/>
                <a:cs typeface="Arial"/>
              </a:rPr>
              <a:t>Sources of Finance </a:t>
            </a:r>
          </a:p>
          <a:p>
            <a:pPr marL="171450" indent="-171450" algn="just">
              <a:lnSpc>
                <a:spcPct val="160000"/>
              </a:lnSpc>
              <a:buFont typeface="Wingdings" panose="020B0604020202020204" pitchFamily="34" charset="0"/>
              <a:buChar char="Ø"/>
            </a:pPr>
            <a:r>
              <a:rPr lang="en-GB" sz="1200" dirty="0">
                <a:solidFill>
                  <a:schemeClr val="tx1">
                    <a:lumMod val="65000"/>
                    <a:lumOff val="35000"/>
                  </a:schemeClr>
                </a:solidFill>
                <a:latin typeface="Arial"/>
                <a:cs typeface="Arial"/>
              </a:rPr>
              <a:t> Owner Investment £15,000 – The business owner will contribute saving demonstrating commitment to the busi</a:t>
            </a:r>
            <a:r>
              <a:rPr lang="en-GB" sz="1200">
                <a:solidFill>
                  <a:schemeClr val="tx1">
                    <a:lumMod val="65000"/>
                    <a:lumOff val="35000"/>
                  </a:schemeClr>
                </a:solidFill>
                <a:latin typeface="Arial"/>
                <a:cs typeface="Arial"/>
              </a:rPr>
              <a:t>ness.</a:t>
            </a:r>
            <a:endParaRPr lang="en-GB">
              <a:solidFill>
                <a:schemeClr val="tx1">
                  <a:lumMod val="65000"/>
                  <a:lumOff val="35000"/>
                </a:schemeClr>
              </a:solidFill>
            </a:endParaRPr>
          </a:p>
          <a:p>
            <a:pPr marL="171450" indent="-171450" algn="just">
              <a:lnSpc>
                <a:spcPct val="160000"/>
              </a:lnSpc>
              <a:buFont typeface="Wingdings" panose="020B0604020202020204" pitchFamily="34" charset="0"/>
              <a:buChar char="Ø"/>
            </a:pPr>
            <a:r>
              <a:rPr lang="en-GB" sz="1200" dirty="0">
                <a:solidFill>
                  <a:schemeClr val="tx1">
                    <a:lumMod val="65000"/>
                    <a:lumOff val="35000"/>
                  </a:schemeClr>
                </a:solidFill>
                <a:latin typeface="Arial"/>
                <a:cs typeface="Arial"/>
              </a:rPr>
              <a:t>Government Start – Up Grant £10,000 – The company will apply for local business support program and start-up grant </a:t>
            </a:r>
            <a:r>
              <a:rPr lang="en-GB" sz="1200">
                <a:solidFill>
                  <a:schemeClr val="tx1">
                    <a:lumMod val="65000"/>
                    <a:lumOff val="35000"/>
                  </a:schemeClr>
                </a:solidFill>
                <a:latin typeface="Arial"/>
                <a:cs typeface="Arial"/>
              </a:rPr>
              <a:t>available </a:t>
            </a:r>
            <a:r>
              <a:rPr lang="en-GB" sz="1200" dirty="0">
                <a:solidFill>
                  <a:schemeClr val="tx1">
                    <a:lumMod val="65000"/>
                    <a:lumOff val="35000"/>
                  </a:schemeClr>
                </a:solidFill>
                <a:latin typeface="Arial"/>
                <a:cs typeface="Arial"/>
              </a:rPr>
              <a:t>to small businesses.</a:t>
            </a:r>
          </a:p>
          <a:p>
            <a:pPr marL="171450" indent="-171450" algn="just">
              <a:lnSpc>
                <a:spcPct val="160000"/>
              </a:lnSpc>
              <a:buFont typeface="Wingdings" panose="020B0604020202020204" pitchFamily="34" charset="0"/>
              <a:buChar char="Ø"/>
            </a:pPr>
            <a:r>
              <a:rPr lang="en-GB" sz="1200" dirty="0">
                <a:solidFill>
                  <a:schemeClr val="tx1">
                    <a:lumMod val="65000"/>
                    <a:lumOff val="35000"/>
                  </a:schemeClr>
                </a:solidFill>
                <a:latin typeface="Arial"/>
                <a:cs typeface="Arial"/>
              </a:rPr>
              <a:t>Government UK Business Loan Scheme £25,000 – A business loan will help finance equipment </a:t>
            </a:r>
            <a:r>
              <a:rPr lang="en-GB" sz="1200" dirty="0" err="1">
                <a:solidFill>
                  <a:schemeClr val="tx1">
                    <a:lumMod val="65000"/>
                    <a:lumOff val="35000"/>
                  </a:schemeClr>
                </a:solidFill>
                <a:latin typeface="Arial"/>
                <a:cs typeface="Arial"/>
              </a:rPr>
              <a:t>purch</a:t>
            </a:r>
            <a:r>
              <a:rPr lang="en-GB" sz="1200" dirty="0">
                <a:solidFill>
                  <a:schemeClr val="tx1">
                    <a:lumMod val="65000"/>
                    <a:lumOff val="35000"/>
                  </a:schemeClr>
                </a:solidFill>
                <a:latin typeface="Arial"/>
                <a:cs typeface="Arial"/>
              </a:rPr>
              <a:t>. This amount will provide sufficient working capital and cover start –up expenses during the initial trading period.</a:t>
            </a:r>
          </a:p>
          <a:p>
            <a:pPr marL="0" indent="0" algn="just">
              <a:lnSpc>
                <a:spcPct val="160000"/>
              </a:lnSpc>
              <a:buNone/>
            </a:pPr>
            <a:r>
              <a:rPr lang="en-GB" sz="1600" b="1">
                <a:solidFill>
                  <a:schemeClr val="tx1">
                    <a:lumMod val="65000"/>
                    <a:lumOff val="35000"/>
                  </a:schemeClr>
                </a:solidFill>
                <a:latin typeface="Arial"/>
                <a:cs typeface="Arial"/>
              </a:rPr>
              <a:t>Reasons for  Funding – Funding will be used to</a:t>
            </a:r>
            <a:r>
              <a:rPr lang="en-GB" sz="1600">
                <a:solidFill>
                  <a:schemeClr val="tx1">
                    <a:lumMod val="65000"/>
                    <a:lumOff val="35000"/>
                  </a:schemeClr>
                </a:solidFill>
                <a:latin typeface="Arial"/>
                <a:cs typeface="Arial"/>
              </a:rPr>
              <a:t>:</a:t>
            </a:r>
          </a:p>
          <a:p>
            <a:pPr marL="171450" indent="-171450" algn="just">
              <a:lnSpc>
                <a:spcPct val="160000"/>
              </a:lnSpc>
              <a:buFont typeface="Wingdings" panose="020B0604020202020204" pitchFamily="34" charset="0"/>
              <a:buChar char="Ø"/>
            </a:pPr>
            <a:r>
              <a:rPr lang="en-GB" sz="1200" dirty="0">
                <a:solidFill>
                  <a:schemeClr val="tx1">
                    <a:lumMod val="65000"/>
                    <a:lumOff val="35000"/>
                  </a:schemeClr>
                </a:solidFill>
                <a:latin typeface="Arial"/>
                <a:cs typeface="Arial"/>
              </a:rPr>
              <a:t>Purchase catering equipment, Lease premises, Purchase delivery equipment, Build marketing campaigns, Cover initial operation costs and </a:t>
            </a:r>
            <a:r>
              <a:rPr lang="en-GB" sz="1200">
                <a:solidFill>
                  <a:schemeClr val="tx1">
                    <a:lumMod val="65000"/>
                    <a:lumOff val="35000"/>
                  </a:schemeClr>
                </a:solidFill>
                <a:latin typeface="Arial"/>
                <a:cs typeface="Arial"/>
              </a:rPr>
              <a:t>Maintain working capital.</a:t>
            </a:r>
            <a:endParaRPr lang="en-GB" sz="1200" dirty="0">
              <a:solidFill>
                <a:schemeClr val="tx1">
                  <a:lumMod val="65000"/>
                  <a:lumOff val="35000"/>
                </a:schemeClr>
              </a:solidFill>
              <a:latin typeface="Arial"/>
              <a:cs typeface="Arial"/>
            </a:endParaRPr>
          </a:p>
          <a:p>
            <a:pPr marL="171450" indent="-171450" algn="just">
              <a:lnSpc>
                <a:spcPct val="150000"/>
              </a:lnSpc>
              <a:buFont typeface="Wingdings" panose="020B0604020202020204" pitchFamily="34" charset="0"/>
              <a:buChar char="Ø"/>
            </a:pPr>
            <a:endParaRPr lang="en-GB" sz="1200" dirty="0">
              <a:solidFill>
                <a:schemeClr val="tx1">
                  <a:lumMod val="65000"/>
                  <a:lumOff val="35000"/>
                </a:schemeClr>
              </a:solidFill>
              <a:latin typeface="Arial"/>
              <a:cs typeface="Arial"/>
            </a:endParaRPr>
          </a:p>
          <a:p>
            <a:pPr marL="0" indent="0" algn="just">
              <a:lnSpc>
                <a:spcPct val="150000"/>
              </a:lnSpc>
              <a:buNone/>
            </a:pPr>
            <a:endParaRPr lang="en-GB" sz="1200" dirty="0">
              <a:solidFill>
                <a:schemeClr val="tx1">
                  <a:lumMod val="65000"/>
                  <a:lumOff val="35000"/>
                </a:schemeClr>
              </a:solidFill>
              <a:latin typeface="Arial"/>
              <a:cs typeface="Arial"/>
            </a:endParaRPr>
          </a:p>
          <a:p>
            <a:pPr>
              <a:buFont typeface="Wingdings" panose="020B0604020202020204" pitchFamily="34" charset="0"/>
              <a:buChar char="Ø"/>
            </a:pPr>
            <a:endParaRPr lang="en-GB" sz="2000" dirty="0">
              <a:solidFill>
                <a:schemeClr val="tx1">
                  <a:lumMod val="65000"/>
                  <a:lumOff val="35000"/>
                </a:schemeClr>
              </a:solidFill>
            </a:endParaRPr>
          </a:p>
        </p:txBody>
      </p:sp>
    </p:spTree>
    <p:extLst>
      <p:ext uri="{BB962C8B-B14F-4D97-AF65-F5344CB8AC3E}">
        <p14:creationId xmlns:p14="http://schemas.microsoft.com/office/powerpoint/2010/main" val="2912222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F743C-DC2C-588E-2AFB-6B92287710F0}"/>
              </a:ext>
            </a:extLst>
          </p:cNvPr>
          <p:cNvSpPr>
            <a:spLocks noGrp="1"/>
          </p:cNvSpPr>
          <p:nvPr>
            <p:ph type="title"/>
          </p:nvPr>
        </p:nvSpPr>
        <p:spPr>
          <a:xfrm>
            <a:off x="1616054" y="881464"/>
            <a:ext cx="1862408" cy="380721"/>
          </a:xfrm>
        </p:spPr>
        <p:txBody>
          <a:bodyPr anchor="ctr">
            <a:normAutofit fontScale="90000"/>
          </a:bodyPr>
          <a:lstStyle/>
          <a:p>
            <a:pPr algn="ctr"/>
            <a:r>
              <a:rPr lang="en-GB" sz="2400" b="1">
                <a:solidFill>
                  <a:srgbClr val="595959"/>
                </a:solidFill>
                <a:latin typeface="Aptos Display"/>
                <a:cs typeface="Arial"/>
              </a:rPr>
              <a:t>CASH FLOW</a:t>
            </a:r>
          </a:p>
        </p:txBody>
      </p:sp>
      <p:graphicFrame>
        <p:nvGraphicFramePr>
          <p:cNvPr id="11" name="Content Placeholder 10">
            <a:extLst>
              <a:ext uri="{FF2B5EF4-FFF2-40B4-BE49-F238E27FC236}">
                <a16:creationId xmlns:a16="http://schemas.microsoft.com/office/drawing/2014/main" id="{3E8DF500-F957-3CFA-043C-DA07700B31D5}"/>
              </a:ext>
            </a:extLst>
          </p:cNvPr>
          <p:cNvGraphicFramePr>
            <a:graphicFrameLocks noGrp="1"/>
          </p:cNvGraphicFramePr>
          <p:nvPr>
            <p:ph idx="1"/>
            <p:extLst>
              <p:ext uri="{D42A27DB-BD31-4B8C-83A1-F6EECF244321}">
                <p14:modId xmlns:p14="http://schemas.microsoft.com/office/powerpoint/2010/main" val="1047345080"/>
              </p:ext>
            </p:extLst>
          </p:nvPr>
        </p:nvGraphicFramePr>
        <p:xfrm>
          <a:off x="693057" y="1571625"/>
          <a:ext cx="10827864" cy="1862657"/>
        </p:xfrm>
        <a:graphic>
          <a:graphicData uri="http://schemas.openxmlformats.org/drawingml/2006/table">
            <a:tbl>
              <a:tblPr bandRow="1">
                <a:tableStyleId>{5C22544A-7EE6-4342-B048-85BDC9FD1C3A}</a:tableStyleId>
              </a:tblPr>
              <a:tblGrid>
                <a:gridCol w="6295753">
                  <a:extLst>
                    <a:ext uri="{9D8B030D-6E8A-4147-A177-3AD203B41FA5}">
                      <a16:colId xmlns:a16="http://schemas.microsoft.com/office/drawing/2014/main" val="1846227857"/>
                    </a:ext>
                  </a:extLst>
                </a:gridCol>
                <a:gridCol w="4532111">
                  <a:extLst>
                    <a:ext uri="{9D8B030D-6E8A-4147-A177-3AD203B41FA5}">
                      <a16:colId xmlns:a16="http://schemas.microsoft.com/office/drawing/2014/main" val="571484943"/>
                    </a:ext>
                  </a:extLst>
                </a:gridCol>
              </a:tblGrid>
              <a:tr h="228600">
                <a:tc>
                  <a:txBody>
                    <a:bodyPr/>
                    <a:lstStyle/>
                    <a:p>
                      <a:pPr marL="0" marR="0" indent="0" algn="l" rtl="0" fontAlgn="base">
                        <a:lnSpc>
                          <a:spcPts val="1824"/>
                        </a:lnSpc>
                        <a:buNone/>
                      </a:pPr>
                      <a:r>
                        <a:rPr lang="en-GB" sz="1400" b="1" i="0" u="none" strike="noStrike" dirty="0">
                          <a:solidFill>
                            <a:srgbClr val="000000"/>
                          </a:solidFill>
                          <a:effectLst/>
                          <a:latin typeface="Arial"/>
                        </a:rPr>
                        <a:t> </a:t>
                      </a:r>
                      <a:r>
                        <a:rPr lang="en-GB" sz="1400" b="0" i="0" dirty="0">
                          <a:solidFill>
                            <a:srgbClr val="000000"/>
                          </a:solidFill>
                          <a:effectLst/>
                          <a:latin typeface="Arial"/>
                        </a:rPr>
                        <a:t> </a:t>
                      </a:r>
                      <a:endParaRPr lang="en-GB" sz="900" b="0" i="0" dirty="0">
                        <a:solidFill>
                          <a:srgbClr val="000000"/>
                        </a:solidFill>
                        <a:effectLst/>
                        <a:latin typeface="Arial"/>
                      </a:endParaRPr>
                    </a:p>
                  </a:txBody>
                  <a:tcPr marL="66675" marR="66675" anchor="b">
                    <a:lnL>
                      <a:noFill/>
                    </a:lnL>
                    <a:lnR w="9525" cap="flat" cmpd="sng" algn="ctr">
                      <a:solidFill>
                        <a:srgbClr val="808080"/>
                      </a:solidFill>
                      <a:prstDash val="solid"/>
                      <a:round/>
                      <a:headEnd type="none" w="med" len="med"/>
                      <a:tailEnd type="none" w="med" len="med"/>
                    </a:lnR>
                    <a:lnT>
                      <a:noFill/>
                    </a:lnT>
                    <a:lnB w="9525" cap="flat" cmpd="sng" algn="ctr">
                      <a:solidFill>
                        <a:srgbClr val="808080"/>
                      </a:solidFill>
                      <a:prstDash val="solid"/>
                      <a:round/>
                      <a:headEnd type="none" w="med" len="med"/>
                      <a:tailEnd type="none" w="med" len="med"/>
                    </a:lnB>
                    <a:solidFill>
                      <a:srgbClr val="FFFFFF"/>
                    </a:solidFill>
                  </a:tcPr>
                </a:tc>
                <a:tc>
                  <a:txBody>
                    <a:bodyPr/>
                    <a:lstStyle/>
                    <a:p>
                      <a:pPr marL="0" marR="0" indent="0" algn="ctr" rtl="0" fontAlgn="base">
                        <a:lnSpc>
                          <a:spcPts val="1824"/>
                        </a:lnSpc>
                        <a:buNone/>
                      </a:pPr>
                      <a:r>
                        <a:rPr lang="en-GB" sz="1400" b="1" i="0" u="none" strike="noStrike">
                          <a:solidFill>
                            <a:srgbClr val="FFFFFF"/>
                          </a:solidFill>
                          <a:effectLst/>
                          <a:latin typeface="Arial"/>
                        </a:rPr>
                        <a:t>MONTH</a:t>
                      </a:r>
                      <a:r>
                        <a:rPr lang="en-GB" sz="1400" b="0" i="0" dirty="0">
                          <a:solidFill>
                            <a:srgbClr val="FFFFFF"/>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355764203"/>
                  </a:ext>
                </a:extLst>
              </a:tr>
              <a:tr h="400050">
                <a:tc>
                  <a:txBody>
                    <a:bodyPr/>
                    <a:lstStyle/>
                    <a:p>
                      <a:pPr marL="0" marR="0" indent="0" algn="ctr" rtl="0" fontAlgn="base">
                        <a:lnSpc>
                          <a:spcPts val="1824"/>
                        </a:lnSpc>
                        <a:buNone/>
                      </a:pPr>
                      <a:r>
                        <a:rPr lang="en-GB" sz="1400" b="1" i="0" u="none" strike="noStrike">
                          <a:solidFill>
                            <a:srgbClr val="FFFFFF"/>
                          </a:solidFill>
                          <a:effectLst/>
                          <a:latin typeface="Arial"/>
                        </a:rPr>
                        <a:t>Cash in</a:t>
                      </a:r>
                      <a:r>
                        <a:rPr lang="en-GB" sz="1400" b="0" i="0" dirty="0">
                          <a:solidFill>
                            <a:srgbClr val="FFFFFF"/>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tc>
                  <a:txBody>
                    <a:bodyPr/>
                    <a:lstStyle/>
                    <a:p>
                      <a:pPr marL="0" marR="0" indent="0" algn="ctr" rtl="0" fontAlgn="base">
                        <a:lnSpc>
                          <a:spcPts val="1824"/>
                        </a:lnSpc>
                        <a:buNone/>
                      </a:pPr>
                      <a:r>
                        <a:rPr lang="en-GB" sz="1400" b="1" i="0" u="none" strike="noStrike">
                          <a:solidFill>
                            <a:srgbClr val="FFFFFF"/>
                          </a:solidFill>
                          <a:effectLst/>
                          <a:latin typeface="Arial"/>
                        </a:rPr>
                        <a:t>1</a:t>
                      </a:r>
                      <a:r>
                        <a:rPr lang="en-GB" sz="1400" b="0" i="0" dirty="0">
                          <a:solidFill>
                            <a:srgbClr val="FFFFFF"/>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1081717606"/>
                  </a:ext>
                </a:extLst>
              </a:tr>
              <a:tr h="200025">
                <a:tc>
                  <a:txBody>
                    <a:bodyPr/>
                    <a:lstStyle/>
                    <a:p>
                      <a:pPr marL="0" marR="0" indent="0" algn="l" rtl="0" fontAlgn="base">
                        <a:lnSpc>
                          <a:spcPts val="1651"/>
                        </a:lnSpc>
                        <a:buNone/>
                      </a:pPr>
                      <a:r>
                        <a:rPr lang="en-GB" sz="1200" b="1" i="0" u="none" strike="noStrike" dirty="0">
                          <a:solidFill>
                            <a:srgbClr val="000000"/>
                          </a:solidFill>
                          <a:effectLst/>
                          <a:latin typeface="Arial"/>
                        </a:rPr>
                        <a:t>Loan - start up capital</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£50,000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429539622"/>
                  </a:ext>
                </a:extLst>
              </a:tr>
              <a:tr h="200025">
                <a:tc>
                  <a:txBody>
                    <a:bodyPr/>
                    <a:lstStyle/>
                    <a:p>
                      <a:pPr marL="0" marR="0" indent="0" algn="l" rtl="0" fontAlgn="base">
                        <a:lnSpc>
                          <a:spcPts val="1651"/>
                        </a:lnSpc>
                        <a:buNone/>
                      </a:pPr>
                      <a:r>
                        <a:rPr lang="en-GB" sz="1200" b="1" i="0" u="none" strike="noStrike">
                          <a:solidFill>
                            <a:srgbClr val="000000"/>
                          </a:solidFill>
                          <a:effectLst/>
                          <a:latin typeface="Arial"/>
                        </a:rPr>
                        <a:t>Sales (total sales of product and/or services)</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20BE29"/>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£15,000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C0BBAE"/>
                      </a:solidFill>
                      <a:prstDash val="solid"/>
                      <a:round/>
                      <a:headEnd type="none" w="med" len="med"/>
                      <a:tailEnd type="none" w="med" len="med"/>
                    </a:lnB>
                    <a:solidFill>
                      <a:srgbClr val="FCD5B4"/>
                    </a:solidFill>
                  </a:tcPr>
                </a:tc>
                <a:extLst>
                  <a:ext uri="{0D108BD9-81ED-4DB2-BD59-A6C34878D82A}">
                    <a16:rowId xmlns:a16="http://schemas.microsoft.com/office/drawing/2014/main" val="2905386447"/>
                  </a:ext>
                </a:extLst>
              </a:tr>
              <a:tr h="200025">
                <a:tc>
                  <a:txBody>
                    <a:bodyPr/>
                    <a:lstStyle/>
                    <a:p>
                      <a:pPr marL="0" marR="0" indent="0" algn="l" rtl="0" fontAlgn="base">
                        <a:lnSpc>
                          <a:spcPts val="1651"/>
                        </a:lnSpc>
                        <a:buNone/>
                      </a:pPr>
                      <a:r>
                        <a:rPr lang="en-GB" sz="1200" b="1" i="0" u="none" strike="noStrike">
                          <a:solidFill>
                            <a:srgbClr val="000000"/>
                          </a:solidFill>
                          <a:effectLst/>
                          <a:latin typeface="Arial"/>
                        </a:rPr>
                        <a:t>Other</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20BE29"/>
                      </a:solidFill>
                      <a:prstDash val="solid"/>
                      <a:round/>
                      <a:headEnd type="none" w="med" len="med"/>
                      <a:tailEnd type="none" w="med" len="med"/>
                    </a:lnL>
                    <a:lnR w="9525" cap="flat" cmpd="sng" algn="ctr">
                      <a:solidFill>
                        <a:srgbClr val="C0BBAE"/>
                      </a:solidFill>
                      <a:prstDash val="solid"/>
                      <a:round/>
                      <a:headEnd type="none" w="med" len="med"/>
                      <a:tailEnd type="none" w="med" len="med"/>
                    </a:lnR>
                    <a:lnT w="9525" cap="flat" cmpd="sng" algn="ctr">
                      <a:solidFill>
                        <a:srgbClr val="20BE29"/>
                      </a:solidFill>
                      <a:prstDash val="solid"/>
                      <a:round/>
                      <a:headEnd type="none" w="med" len="med"/>
                      <a:tailEnd type="none" w="med" len="med"/>
                    </a:lnT>
                    <a:lnB w="9525" cap="flat" cmpd="sng" algn="ctr">
                      <a:solidFill>
                        <a:srgbClr val="C0B064"/>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C0BBAE"/>
                      </a:solidFill>
                      <a:prstDash val="solid"/>
                      <a:round/>
                      <a:headEnd type="none" w="med" len="med"/>
                      <a:tailEnd type="none" w="med" len="med"/>
                    </a:lnL>
                    <a:lnR w="9525" cap="flat" cmpd="sng" algn="ctr">
                      <a:solidFill>
                        <a:srgbClr val="C0BBAE"/>
                      </a:solidFill>
                      <a:prstDash val="solid"/>
                      <a:round/>
                      <a:headEnd type="none" w="med" len="med"/>
                      <a:tailEnd type="none" w="med" len="med"/>
                    </a:lnR>
                    <a:lnT w="9525" cap="flat" cmpd="sng" algn="ctr">
                      <a:solidFill>
                        <a:srgbClr val="C0BBAE"/>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3049981595"/>
                  </a:ext>
                </a:extLst>
              </a:tr>
              <a:tr h="294967">
                <a:tc>
                  <a:txBody>
                    <a:bodyPr/>
                    <a:lstStyle/>
                    <a:p>
                      <a:pPr marL="0" marR="0" indent="0" algn="l" rtl="0" fontAlgn="base">
                        <a:lnSpc>
                          <a:spcPts val="1651"/>
                        </a:lnSpc>
                        <a:buNone/>
                      </a:pPr>
                      <a:r>
                        <a:rPr lang="en-GB" sz="1200" b="1" i="0" u="none" strike="noStrike">
                          <a:solidFill>
                            <a:srgbClr val="000000"/>
                          </a:solidFill>
                          <a:effectLst/>
                          <a:latin typeface="Arial"/>
                        </a:rPr>
                        <a:t>Total cash in-flows (A)</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C0B064"/>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C0B064"/>
                      </a:solidFill>
                      <a:prstDash val="solid"/>
                      <a:round/>
                      <a:headEnd type="none" w="med" len="med"/>
                      <a:tailEnd type="none" w="med" len="med"/>
                    </a:lnT>
                    <a:lnB w="9525" cap="flat" cmpd="sng" algn="ctr">
                      <a:solidFill>
                        <a:srgbClr val="C0B064"/>
                      </a:solidFill>
                      <a:prstDash val="solid"/>
                      <a:round/>
                      <a:headEnd type="none" w="med" len="med"/>
                      <a:tailEnd type="none" w="med" len="med"/>
                    </a:lnB>
                    <a:solidFill>
                      <a:srgbClr val="BFBFBF"/>
                    </a:solidFill>
                  </a:tcPr>
                </a:tc>
                <a:tc>
                  <a:txBody>
                    <a:bodyPr/>
                    <a:lstStyle/>
                    <a:p>
                      <a:pPr marL="0" marR="0" indent="0" algn="ctr" rtl="0" fontAlgn="base">
                        <a:lnSpc>
                          <a:spcPts val="1651"/>
                        </a:lnSpc>
                        <a:buNone/>
                      </a:pPr>
                      <a:r>
                        <a:rPr lang="en-GB" sz="1200" b="1" i="0" u="none" strike="noStrike">
                          <a:solidFill>
                            <a:srgbClr val="000000"/>
                          </a:solidFill>
                          <a:effectLst/>
                          <a:latin typeface="Arial"/>
                        </a:rPr>
                        <a:t>£15,000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2567930998"/>
                  </a:ext>
                </a:extLst>
              </a:tr>
            </a:tbl>
          </a:graphicData>
        </a:graphic>
      </p:graphicFrame>
      <p:graphicFrame>
        <p:nvGraphicFramePr>
          <p:cNvPr id="14" name="Table 13">
            <a:extLst>
              <a:ext uri="{FF2B5EF4-FFF2-40B4-BE49-F238E27FC236}">
                <a16:creationId xmlns:a16="http://schemas.microsoft.com/office/drawing/2014/main" id="{D820F27C-231A-8E49-62F8-A61B504DFE2E}"/>
              </a:ext>
            </a:extLst>
          </p:cNvPr>
          <p:cNvGraphicFramePr>
            <a:graphicFrameLocks noGrp="1"/>
          </p:cNvGraphicFramePr>
          <p:nvPr>
            <p:extLst>
              <p:ext uri="{D42A27DB-BD31-4B8C-83A1-F6EECF244321}">
                <p14:modId xmlns:p14="http://schemas.microsoft.com/office/powerpoint/2010/main" val="881882731"/>
              </p:ext>
            </p:extLst>
          </p:nvPr>
        </p:nvGraphicFramePr>
        <p:xfrm>
          <a:off x="711199" y="3526971"/>
          <a:ext cx="10803736" cy="3184340"/>
        </p:xfrm>
        <a:graphic>
          <a:graphicData uri="http://schemas.openxmlformats.org/drawingml/2006/table">
            <a:tbl>
              <a:tblPr bandRow="1">
                <a:tableStyleId>{5C22544A-7EE6-4342-B048-85BDC9FD1C3A}</a:tableStyleId>
              </a:tblPr>
              <a:tblGrid>
                <a:gridCol w="6525192">
                  <a:extLst>
                    <a:ext uri="{9D8B030D-6E8A-4147-A177-3AD203B41FA5}">
                      <a16:colId xmlns:a16="http://schemas.microsoft.com/office/drawing/2014/main" val="704648654"/>
                    </a:ext>
                  </a:extLst>
                </a:gridCol>
                <a:gridCol w="4278544">
                  <a:extLst>
                    <a:ext uri="{9D8B030D-6E8A-4147-A177-3AD203B41FA5}">
                      <a16:colId xmlns:a16="http://schemas.microsoft.com/office/drawing/2014/main" val="410472925"/>
                    </a:ext>
                  </a:extLst>
                </a:gridCol>
              </a:tblGrid>
              <a:tr h="0">
                <a:tc>
                  <a:txBody>
                    <a:bodyPr/>
                    <a:lstStyle/>
                    <a:p>
                      <a:pPr marL="0" marR="0" indent="0" algn="ctr" rtl="0" fontAlgn="base">
                        <a:lnSpc>
                          <a:spcPts val="1824"/>
                        </a:lnSpc>
                        <a:buNone/>
                      </a:pPr>
                      <a:r>
                        <a:rPr lang="en-GB" sz="1400" b="1" i="0" u="none" strike="noStrike">
                          <a:solidFill>
                            <a:srgbClr val="FFFFFF"/>
                          </a:solidFill>
                          <a:effectLst/>
                          <a:latin typeface="Arial"/>
                        </a:rPr>
                        <a:t>Cash out-expenses</a:t>
                      </a:r>
                      <a:r>
                        <a:rPr lang="en-GB" sz="1400" b="0" i="0" dirty="0">
                          <a:solidFill>
                            <a:srgbClr val="FFFFFF"/>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3F8846"/>
                    </a:solidFill>
                  </a:tcPr>
                </a:tc>
                <a:tc>
                  <a:txBody>
                    <a:bodyPr/>
                    <a:lstStyle/>
                    <a:p>
                      <a:pPr marL="0" marR="0" indent="0" algn="ctr" rtl="0" fontAlgn="base">
                        <a:lnSpc>
                          <a:spcPts val="1824"/>
                        </a:lnSpc>
                        <a:buNone/>
                      </a:pPr>
                      <a:r>
                        <a:rPr lang="en-GB" sz="1400" b="1" i="0" u="none" strike="noStrike">
                          <a:solidFill>
                            <a:srgbClr val="FFFFFF"/>
                          </a:solidFill>
                          <a:effectLst/>
                          <a:latin typeface="Arial"/>
                        </a:rPr>
                        <a:t>1</a:t>
                      </a:r>
                      <a:r>
                        <a:rPr lang="en-GB" sz="1400" b="0" i="0" dirty="0">
                          <a:solidFill>
                            <a:srgbClr val="FFFFFF"/>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808080"/>
                      </a:solidFill>
                      <a:prstDash val="solid"/>
                      <a:round/>
                      <a:headEnd type="none" w="med" len="med"/>
                      <a:tailEnd type="none" w="med" len="med"/>
                    </a:lnL>
                    <a:lnR w="9525" cap="flat" cmpd="sng" algn="ctr">
                      <a:solidFill>
                        <a:srgbClr val="808080"/>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3F8846"/>
                    </a:solidFill>
                  </a:tcPr>
                </a:tc>
                <a:extLst>
                  <a:ext uri="{0D108BD9-81ED-4DB2-BD59-A6C34878D82A}">
                    <a16:rowId xmlns:a16="http://schemas.microsoft.com/office/drawing/2014/main" val="2280547061"/>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Rent or premises costs</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£1,500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4290815521"/>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Business rates for your business premises</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940704581"/>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Utilities (gas, electricity, water)</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£600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62491827"/>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Insurance</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£200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109181908"/>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Telephone and internet</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£100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121669552"/>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Marketing and advertising expenses</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£500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4155101224"/>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Vehicle running costs</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£200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113893432"/>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Equipment purchase or leasing</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£500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936409250"/>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Postage, printing, stationery</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£100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3797604645"/>
                  </a:ext>
                </a:extLst>
              </a:tr>
              <a:tr h="0">
                <a:tc>
                  <a:txBody>
                    <a:bodyPr/>
                    <a:lstStyle/>
                    <a:p>
                      <a:pPr marL="0" marR="0" indent="0" algn="l" rtl="0" fontAlgn="base">
                        <a:lnSpc>
                          <a:spcPts val="1651"/>
                        </a:lnSpc>
                        <a:buNone/>
                      </a:pPr>
                      <a:r>
                        <a:rPr lang="en-GB" sz="1200" b="1" i="0" u="none" strike="noStrike">
                          <a:solidFill>
                            <a:srgbClr val="000000"/>
                          </a:solidFill>
                          <a:effectLst/>
                          <a:latin typeface="Arial"/>
                        </a:rPr>
                        <a:t>Transport and delivery</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£400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662145839"/>
                  </a:ext>
                </a:extLst>
              </a:tr>
            </a:tbl>
          </a:graphicData>
        </a:graphic>
      </p:graphicFrame>
    </p:spTree>
    <p:extLst>
      <p:ext uri="{BB962C8B-B14F-4D97-AF65-F5344CB8AC3E}">
        <p14:creationId xmlns:p14="http://schemas.microsoft.com/office/powerpoint/2010/main" val="205419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29B8EAE3-67FE-3136-D62E-BFCED254453F}"/>
              </a:ext>
            </a:extLst>
          </p:cNvPr>
          <p:cNvGraphicFramePr>
            <a:graphicFrameLocks noGrp="1"/>
          </p:cNvGraphicFramePr>
          <p:nvPr>
            <p:ph idx="1"/>
            <p:extLst>
              <p:ext uri="{D42A27DB-BD31-4B8C-83A1-F6EECF244321}">
                <p14:modId xmlns:p14="http://schemas.microsoft.com/office/powerpoint/2010/main" val="1601407943"/>
              </p:ext>
            </p:extLst>
          </p:nvPr>
        </p:nvGraphicFramePr>
        <p:xfrm>
          <a:off x="674914" y="312057"/>
          <a:ext cx="10801540" cy="4040928"/>
        </p:xfrm>
        <a:graphic>
          <a:graphicData uri="http://schemas.openxmlformats.org/drawingml/2006/table">
            <a:tbl>
              <a:tblPr bandRow="1">
                <a:tableStyleId>{5C22544A-7EE6-4342-B048-85BDC9FD1C3A}</a:tableStyleId>
              </a:tblPr>
              <a:tblGrid>
                <a:gridCol w="6523867">
                  <a:extLst>
                    <a:ext uri="{9D8B030D-6E8A-4147-A177-3AD203B41FA5}">
                      <a16:colId xmlns:a16="http://schemas.microsoft.com/office/drawing/2014/main" val="1845023464"/>
                    </a:ext>
                  </a:extLst>
                </a:gridCol>
                <a:gridCol w="4277673">
                  <a:extLst>
                    <a:ext uri="{9D8B030D-6E8A-4147-A177-3AD203B41FA5}">
                      <a16:colId xmlns:a16="http://schemas.microsoft.com/office/drawing/2014/main" val="1927157268"/>
                    </a:ext>
                  </a:extLst>
                </a:gridCol>
              </a:tblGrid>
              <a:tr h="427863">
                <a:tc>
                  <a:txBody>
                    <a:bodyPr/>
                    <a:lstStyle/>
                    <a:p>
                      <a:pPr marL="0" marR="0" indent="0" algn="l" rtl="0" fontAlgn="base">
                        <a:lnSpc>
                          <a:spcPts val="1651"/>
                        </a:lnSpc>
                        <a:buNone/>
                      </a:pPr>
                      <a:r>
                        <a:rPr lang="en-GB" sz="1200" b="1" i="0" u="none" strike="noStrike">
                          <a:solidFill>
                            <a:srgbClr val="000000"/>
                          </a:solidFill>
                          <a:effectLst/>
                          <a:latin typeface="Arial"/>
                        </a:rPr>
                        <a:t>Professional fees (legal, accounting etc.)</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£100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168918550"/>
                  </a:ext>
                </a:extLst>
              </a:tr>
              <a:tr h="427863">
                <a:tc>
                  <a:txBody>
                    <a:bodyPr/>
                    <a:lstStyle/>
                    <a:p>
                      <a:pPr marL="0" marR="0" indent="0" algn="l" rtl="0" fontAlgn="base">
                        <a:lnSpc>
                          <a:spcPts val="1651"/>
                        </a:lnSpc>
                        <a:buNone/>
                      </a:pPr>
                      <a:r>
                        <a:rPr lang="en-GB" sz="1200" b="1" i="0" u="none" strike="noStrike">
                          <a:solidFill>
                            <a:srgbClr val="000000"/>
                          </a:solidFill>
                          <a:effectLst/>
                          <a:latin typeface="Arial"/>
                        </a:rPr>
                        <a:t>Cost of sales (Cost of product)</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£2,500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744128961"/>
                  </a:ext>
                </a:extLst>
              </a:tr>
              <a:tr h="459556">
                <a:tc>
                  <a:txBody>
                    <a:bodyPr/>
                    <a:lstStyle/>
                    <a:p>
                      <a:pPr marL="0" marR="0" indent="0" algn="l" rtl="0" fontAlgn="base">
                        <a:lnSpc>
                          <a:spcPts val="1651"/>
                        </a:lnSpc>
                        <a:buNone/>
                      </a:pPr>
                      <a:r>
                        <a:rPr lang="en-GB" sz="1200" b="1" i="0" u="none" strike="noStrike">
                          <a:solidFill>
                            <a:srgbClr val="000000"/>
                          </a:solidFill>
                          <a:effectLst/>
                          <a:latin typeface="Arial"/>
                        </a:rPr>
                        <a:t>Wages your own</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3056326211"/>
                  </a:ext>
                </a:extLst>
              </a:tr>
              <a:tr h="427863">
                <a:tc>
                  <a:txBody>
                    <a:bodyPr/>
                    <a:lstStyle/>
                    <a:p>
                      <a:pPr marL="0" marR="0" indent="0" algn="l" rtl="0" fontAlgn="base">
                        <a:lnSpc>
                          <a:spcPts val="1651"/>
                        </a:lnSpc>
                        <a:buNone/>
                      </a:pPr>
                      <a:r>
                        <a:rPr lang="en-GB" sz="1200" b="1" i="0" u="none" strike="noStrike">
                          <a:solidFill>
                            <a:srgbClr val="000000"/>
                          </a:solidFill>
                          <a:effectLst/>
                          <a:latin typeface="Arial"/>
                        </a:rPr>
                        <a:t>Staff wages</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£12,000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2333728986"/>
                  </a:ext>
                </a:extLst>
              </a:tr>
              <a:tr h="427863">
                <a:tc>
                  <a:txBody>
                    <a:bodyPr/>
                    <a:lstStyle/>
                    <a:p>
                      <a:pPr marL="0" marR="0" indent="0" algn="l" rtl="0" fontAlgn="base">
                        <a:lnSpc>
                          <a:spcPts val="1651"/>
                        </a:lnSpc>
                        <a:buNone/>
                      </a:pPr>
                      <a:r>
                        <a:rPr lang="en-GB" sz="1200" b="1" i="0" u="none" strike="noStrike">
                          <a:solidFill>
                            <a:srgbClr val="000000"/>
                          </a:solidFill>
                          <a:effectLst/>
                          <a:latin typeface="Arial"/>
                        </a:rPr>
                        <a:t>Any other</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CD5B4"/>
                    </a:solidFill>
                  </a:tcPr>
                </a:tc>
                <a:extLst>
                  <a:ext uri="{0D108BD9-81ED-4DB2-BD59-A6C34878D82A}">
                    <a16:rowId xmlns:a16="http://schemas.microsoft.com/office/drawing/2014/main" val="1881925503"/>
                  </a:ext>
                </a:extLst>
              </a:tr>
              <a:tr h="427863">
                <a:tc>
                  <a:txBody>
                    <a:bodyPr/>
                    <a:lstStyle/>
                    <a:p>
                      <a:pPr marL="0" marR="0" indent="0" algn="l" rtl="0" fontAlgn="base">
                        <a:lnSpc>
                          <a:spcPts val="1651"/>
                        </a:lnSpc>
                        <a:buNone/>
                      </a:pPr>
                      <a:r>
                        <a:rPr lang="en-GB" sz="1200" b="1" i="0" u="none" strike="noStrike">
                          <a:solidFill>
                            <a:srgbClr val="000000"/>
                          </a:solidFill>
                          <a:effectLst/>
                          <a:latin typeface="Arial"/>
                        </a:rPr>
                        <a:t>Any other</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005667"/>
                      </a:solidFill>
                      <a:prstDash val="solid"/>
                      <a:round/>
                      <a:headEnd type="none" w="med" len="med"/>
                      <a:tailEnd type="none" w="med" len="med"/>
                    </a:lnB>
                    <a:solidFill>
                      <a:srgbClr val="FCD5B4"/>
                    </a:solidFill>
                  </a:tcPr>
                </a:tc>
                <a:tc>
                  <a:txBody>
                    <a:bodyPr/>
                    <a:lstStyle/>
                    <a:p>
                      <a:pPr marL="0" marR="0" indent="0" algn="ctr" rtl="0" fontAlgn="base">
                        <a:lnSpc>
                          <a:spcPts val="1651"/>
                        </a:lnSpc>
                        <a:buNone/>
                      </a:pPr>
                      <a:r>
                        <a:rPr lang="en-GB" sz="1200" b="0" i="0" u="none" strike="noStrike">
                          <a:solidFill>
                            <a:srgbClr val="000000"/>
                          </a:solidFill>
                          <a:effectLst/>
                          <a:latin typeface="Arial"/>
                        </a:rPr>
                        <a:t>£0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rgbClr val="601565"/>
                      </a:solidFill>
                      <a:prstDash val="solid"/>
                      <a:round/>
                      <a:headEnd type="none" w="med" len="med"/>
                      <a:tailEnd type="none" w="med" len="med"/>
                    </a:lnB>
                    <a:solidFill>
                      <a:srgbClr val="FCD5B4"/>
                    </a:solidFill>
                  </a:tcPr>
                </a:tc>
                <a:extLst>
                  <a:ext uri="{0D108BD9-81ED-4DB2-BD59-A6C34878D82A}">
                    <a16:rowId xmlns:a16="http://schemas.microsoft.com/office/drawing/2014/main" val="101617658"/>
                  </a:ext>
                </a:extLst>
              </a:tr>
              <a:tr h="427863">
                <a:tc>
                  <a:txBody>
                    <a:bodyPr/>
                    <a:lstStyle/>
                    <a:p>
                      <a:pPr marL="0" marR="0" indent="0" algn="l" rtl="0" fontAlgn="base">
                        <a:lnSpc>
                          <a:spcPts val="1477"/>
                        </a:lnSpc>
                        <a:buNone/>
                      </a:pPr>
                      <a:r>
                        <a:rPr lang="en-GB" sz="1100" b="1" i="0" u="none" strike="noStrike">
                          <a:solidFill>
                            <a:srgbClr val="000000"/>
                          </a:solidFill>
                          <a:effectLst/>
                          <a:latin typeface="Arial"/>
                        </a:rPr>
                        <a:t>Total cash out-flows (B)</a:t>
                      </a:r>
                      <a:r>
                        <a:rPr lang="en-GB" sz="11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005667"/>
                      </a:solidFill>
                      <a:prstDash val="solid"/>
                      <a:round/>
                      <a:headEnd type="none" w="med" len="med"/>
                      <a:tailEnd type="none" w="med" len="med"/>
                    </a:lnL>
                    <a:lnR w="9525" cap="flat" cmpd="sng" algn="ctr">
                      <a:solidFill>
                        <a:srgbClr val="601565"/>
                      </a:solidFill>
                      <a:prstDash val="solid"/>
                      <a:round/>
                      <a:headEnd type="none" w="med" len="med"/>
                      <a:tailEnd type="none" w="med" len="med"/>
                    </a:lnR>
                    <a:lnT w="9525" cap="flat" cmpd="sng" algn="ctr">
                      <a:solidFill>
                        <a:srgbClr val="005667"/>
                      </a:solidFill>
                      <a:prstDash val="solid"/>
                      <a:round/>
                      <a:headEnd type="none" w="med" len="med"/>
                      <a:tailEnd type="none" w="med" len="med"/>
                    </a:lnT>
                    <a:lnB w="9525" cap="flat" cmpd="sng" algn="ctr">
                      <a:solidFill>
                        <a:srgbClr val="9061C6"/>
                      </a:solidFill>
                      <a:prstDash val="solid"/>
                      <a:round/>
                      <a:headEnd type="none" w="med" len="med"/>
                      <a:tailEnd type="none" w="med" len="med"/>
                    </a:lnB>
                    <a:solidFill>
                      <a:srgbClr val="BFBFBF"/>
                    </a:solidFill>
                  </a:tcPr>
                </a:tc>
                <a:tc>
                  <a:txBody>
                    <a:bodyPr/>
                    <a:lstStyle/>
                    <a:p>
                      <a:pPr marL="0" marR="0" indent="0" algn="ctr" rtl="0" fontAlgn="base">
                        <a:lnSpc>
                          <a:spcPts val="1651"/>
                        </a:lnSpc>
                        <a:buNone/>
                      </a:pPr>
                      <a:r>
                        <a:rPr lang="en-GB" sz="1200" b="1" i="0" u="none" strike="noStrike">
                          <a:solidFill>
                            <a:srgbClr val="000000"/>
                          </a:solidFill>
                          <a:effectLst/>
                          <a:latin typeface="Arial"/>
                        </a:rPr>
                        <a:t>£18,700</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601565"/>
                      </a:solidFill>
                      <a:prstDash val="solid"/>
                      <a:round/>
                      <a:headEnd type="none" w="med" len="med"/>
                      <a:tailEnd type="none" w="med" len="med"/>
                    </a:lnL>
                    <a:lnR w="9525" cap="flat" cmpd="sng" algn="ctr">
                      <a:solidFill>
                        <a:srgbClr val="601565"/>
                      </a:solidFill>
                      <a:prstDash val="solid"/>
                      <a:round/>
                      <a:headEnd type="none" w="med" len="med"/>
                      <a:tailEnd type="none" w="med" len="med"/>
                    </a:lnR>
                    <a:lnT w="9525" cap="flat" cmpd="sng" algn="ctr">
                      <a:solidFill>
                        <a:srgbClr val="601565"/>
                      </a:solidFill>
                      <a:prstDash val="solid"/>
                      <a:round/>
                      <a:headEnd type="none" w="med" len="med"/>
                      <a:tailEnd type="none" w="med" len="med"/>
                    </a:lnT>
                    <a:lnB w="9525" cap="flat" cmpd="sng" algn="ctr">
                      <a:solidFill>
                        <a:srgbClr val="F0EDB6"/>
                      </a:solidFill>
                      <a:prstDash val="solid"/>
                      <a:round/>
                      <a:headEnd type="none" w="med" len="med"/>
                      <a:tailEnd type="none" w="med" len="med"/>
                    </a:lnB>
                    <a:solidFill>
                      <a:srgbClr val="D8E4BC"/>
                    </a:solidFill>
                  </a:tcPr>
                </a:tc>
                <a:extLst>
                  <a:ext uri="{0D108BD9-81ED-4DB2-BD59-A6C34878D82A}">
                    <a16:rowId xmlns:a16="http://schemas.microsoft.com/office/drawing/2014/main" val="688308360"/>
                  </a:ext>
                </a:extLst>
              </a:tr>
              <a:tr h="427863">
                <a:tc>
                  <a:txBody>
                    <a:bodyPr/>
                    <a:lstStyle/>
                    <a:p>
                      <a:pPr marL="0" marR="0" indent="0" algn="l" rtl="0" fontAlgn="base">
                        <a:lnSpc>
                          <a:spcPts val="1477"/>
                        </a:lnSpc>
                        <a:buNone/>
                      </a:pPr>
                      <a:r>
                        <a:rPr lang="en-GB" sz="1100" b="0" i="0" u="none" strike="noStrike" dirty="0">
                          <a:solidFill>
                            <a:srgbClr val="000000"/>
                          </a:solidFill>
                          <a:effectLst/>
                          <a:latin typeface="Arial"/>
                        </a:rPr>
                        <a:t> </a:t>
                      </a:r>
                      <a:r>
                        <a:rPr lang="en-GB" sz="1100" b="0" i="0" dirty="0">
                          <a:solidFill>
                            <a:srgbClr val="000000"/>
                          </a:solidFill>
                          <a:effectLst/>
                          <a:latin typeface="Arial"/>
                        </a:rPr>
                        <a:t> </a:t>
                      </a:r>
                      <a:endParaRPr lang="en-GB" sz="900" b="0" i="0" dirty="0">
                        <a:solidFill>
                          <a:srgbClr val="000000"/>
                        </a:solidFill>
                        <a:effectLst/>
                        <a:latin typeface="Arial"/>
                      </a:endParaRPr>
                    </a:p>
                  </a:txBody>
                  <a:tcPr marL="66675" marR="66675" anchor="b">
                    <a:lnL>
                      <a:noFill/>
                    </a:lnL>
                    <a:lnR>
                      <a:noFill/>
                    </a:lnR>
                    <a:lnT w="9525" cap="flat" cmpd="sng" algn="ctr">
                      <a:solidFill>
                        <a:srgbClr val="9061C6"/>
                      </a:solidFill>
                      <a:prstDash val="solid"/>
                      <a:round/>
                      <a:headEnd type="none" w="med" len="med"/>
                      <a:tailEnd type="none" w="med" len="med"/>
                    </a:lnT>
                    <a:lnB w="9525" cap="flat" cmpd="sng" algn="ctr">
                      <a:solidFill>
                        <a:srgbClr val="901E65"/>
                      </a:solidFill>
                      <a:prstDash val="solid"/>
                      <a:round/>
                      <a:headEnd type="none" w="med" len="med"/>
                      <a:tailEnd type="none" w="med" len="med"/>
                    </a:lnB>
                    <a:solidFill>
                      <a:srgbClr val="FFFFFF"/>
                    </a:solidFill>
                  </a:tcPr>
                </a:tc>
                <a:tc>
                  <a:txBody>
                    <a:bodyPr/>
                    <a:lstStyle/>
                    <a:p>
                      <a:pPr marL="0" marR="0" indent="0" algn="ctr" rtl="0" fontAlgn="base">
                        <a:lnSpc>
                          <a:spcPts val="1651"/>
                        </a:lnSpc>
                        <a:buNone/>
                      </a:pPr>
                      <a:r>
                        <a:rPr lang="en-GB" sz="1200" b="0" i="0" u="none" strike="noStrike" dirty="0">
                          <a:solidFill>
                            <a:srgbClr val="000000"/>
                          </a:solidFill>
                          <a:effectLst/>
                          <a:latin typeface="Arial"/>
                        </a:rPr>
                        <a:t> </a:t>
                      </a:r>
                      <a:r>
                        <a:rPr lang="en-GB" sz="12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a:noFill/>
                    </a:lnL>
                    <a:lnR>
                      <a:noFill/>
                    </a:lnR>
                    <a:lnT w="9525" cap="flat" cmpd="sng" algn="ctr">
                      <a:solidFill>
                        <a:srgbClr val="F0EDB6"/>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1223352605"/>
                  </a:ext>
                </a:extLst>
              </a:tr>
              <a:tr h="586331">
                <a:tc>
                  <a:txBody>
                    <a:bodyPr/>
                    <a:lstStyle/>
                    <a:p>
                      <a:pPr marL="0" marR="0" indent="0" algn="r" rtl="0" fontAlgn="base">
                        <a:lnSpc>
                          <a:spcPts val="1477"/>
                        </a:lnSpc>
                        <a:buNone/>
                      </a:pPr>
                      <a:r>
                        <a:rPr lang="en-GB" sz="1100" b="1" i="0" u="none" strike="noStrike">
                          <a:solidFill>
                            <a:srgbClr val="FFFFFF"/>
                          </a:solidFill>
                          <a:effectLst/>
                          <a:latin typeface="Arial"/>
                        </a:rPr>
                        <a:t>Your net cash flow (A-B)</a:t>
                      </a:r>
                      <a:r>
                        <a:rPr lang="en-GB" sz="1100" b="0" i="0" dirty="0">
                          <a:solidFill>
                            <a:srgbClr val="FFFFFF"/>
                          </a:solidFill>
                          <a:effectLst/>
                          <a:latin typeface="Arial"/>
                        </a:rPr>
                        <a:t> </a:t>
                      </a:r>
                      <a:endParaRPr lang="en-GB" sz="900" b="0" i="0" dirty="0">
                        <a:solidFill>
                          <a:srgbClr val="F5F5F5"/>
                        </a:solidFill>
                        <a:effectLst/>
                        <a:latin typeface="Arial"/>
                      </a:endParaRPr>
                    </a:p>
                  </a:txBody>
                  <a:tcPr marL="66675" marR="66675" anchor="ctr">
                    <a:lnL w="9525" cap="flat" cmpd="sng" algn="ctr">
                      <a:solidFill>
                        <a:srgbClr val="901E65"/>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901E65"/>
                      </a:solidFill>
                      <a:prstDash val="solid"/>
                      <a:round/>
                      <a:headEnd type="none" w="med" len="med"/>
                      <a:tailEnd type="none" w="med" len="med"/>
                    </a:lnT>
                    <a:lnB w="9525" cap="flat" cmpd="sng" algn="ctr">
                      <a:solidFill>
                        <a:srgbClr val="901E65"/>
                      </a:solidFill>
                      <a:prstDash val="solid"/>
                      <a:round/>
                      <a:headEnd type="none" w="med" len="med"/>
                      <a:tailEnd type="none" w="med" len="med"/>
                    </a:lnB>
                    <a:solidFill>
                      <a:srgbClr val="000000"/>
                    </a:solidFill>
                  </a:tcPr>
                </a:tc>
                <a:tc>
                  <a:txBody>
                    <a:bodyPr/>
                    <a:lstStyle/>
                    <a:p>
                      <a:pPr marL="0" marR="0" indent="0" algn="ctr" rtl="0" fontAlgn="base">
                        <a:lnSpc>
                          <a:spcPts val="1303"/>
                        </a:lnSpc>
                        <a:buNone/>
                      </a:pPr>
                      <a:r>
                        <a:rPr lang="en-GB" sz="1000" b="1" i="0" u="none" strike="noStrike">
                          <a:solidFill>
                            <a:srgbClr val="000000"/>
                          </a:solidFill>
                          <a:effectLst/>
                          <a:latin typeface="Arial"/>
                        </a:rPr>
                        <a:t>-£3,700</a:t>
                      </a:r>
                      <a:r>
                        <a:rPr lang="en-GB" sz="1000" b="0" i="0" dirty="0">
                          <a:solidFill>
                            <a:srgbClr val="000000"/>
                          </a:solidFill>
                          <a:effectLst/>
                          <a:latin typeface="Arial"/>
                        </a:rPr>
                        <a:t> </a:t>
                      </a:r>
                      <a:endParaRPr lang="en-GB" sz="900" b="0" i="0" dirty="0">
                        <a:solidFill>
                          <a:srgbClr val="000000"/>
                        </a:solidFill>
                        <a:effectLst/>
                        <a:latin typeface="Arial"/>
                      </a:endParaRPr>
                    </a:p>
                  </a:txBody>
                  <a:tcPr marL="66675" marR="66675" anchor="ctr">
                    <a:lnL w="9525" cap="flat" cmpd="sng" algn="ctr">
                      <a:solidFill>
                        <a:srgbClr val="595959"/>
                      </a:solidFill>
                      <a:prstDash val="solid"/>
                      <a:round/>
                      <a:headEnd type="none" w="med" len="med"/>
                      <a:tailEnd type="none" w="med" len="med"/>
                    </a:lnL>
                    <a:lnR w="9525" cap="flat" cmpd="sng" algn="ctr">
                      <a:solidFill>
                        <a:srgbClr val="595959"/>
                      </a:solidFill>
                      <a:prstDash val="solid"/>
                      <a:round/>
                      <a:headEnd type="none" w="med" len="med"/>
                      <a:tailEnd type="none" w="med" len="med"/>
                    </a:lnR>
                    <a:lnT w="9525" cap="flat" cmpd="sng" algn="ctr">
                      <a:solidFill>
                        <a:srgbClr val="808080"/>
                      </a:solidFill>
                      <a:prstDash val="solid"/>
                      <a:round/>
                      <a:headEnd type="none" w="med" len="med"/>
                      <a:tailEnd type="none" w="med" len="med"/>
                    </a:lnT>
                    <a:lnB w="9525"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1203475778"/>
                  </a:ext>
                </a:extLst>
              </a:tr>
            </a:tbl>
          </a:graphicData>
        </a:graphic>
      </p:graphicFrame>
    </p:spTree>
    <p:extLst>
      <p:ext uri="{BB962C8B-B14F-4D97-AF65-F5344CB8AC3E}">
        <p14:creationId xmlns:p14="http://schemas.microsoft.com/office/powerpoint/2010/main" val="3395965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78B57-9D6D-5D3F-C1C8-0C1FBCC90BBC}"/>
              </a:ext>
            </a:extLst>
          </p:cNvPr>
          <p:cNvSpPr>
            <a:spLocks noGrp="1"/>
          </p:cNvSpPr>
          <p:nvPr>
            <p:ph type="title"/>
          </p:nvPr>
        </p:nvSpPr>
        <p:spPr>
          <a:xfrm>
            <a:off x="-60346" y="1070149"/>
            <a:ext cx="4903151" cy="1004836"/>
          </a:xfrm>
        </p:spPr>
        <p:txBody>
          <a:bodyPr anchor="ctr">
            <a:normAutofit/>
          </a:bodyPr>
          <a:lstStyle/>
          <a:p>
            <a:pPr algn="ctr"/>
            <a:r>
              <a:rPr lang="en-GB" sz="2400" b="1" dirty="0">
                <a:solidFill>
                  <a:srgbClr val="595959"/>
                </a:solidFill>
                <a:latin typeface="Arial"/>
                <a:cs typeface="Arial"/>
              </a:rPr>
              <a:t>Future Profitabili</a:t>
            </a:r>
            <a:r>
              <a:rPr lang="en-GB" sz="2400" b="1">
                <a:solidFill>
                  <a:srgbClr val="595959"/>
                </a:solidFill>
                <a:latin typeface="Arial"/>
                <a:ea typeface="Calibri"/>
                <a:cs typeface="Arial"/>
              </a:rPr>
              <a:t>ty</a:t>
            </a: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1F2B87-5555-FA5E-9294-FD6A7DF8215D}"/>
              </a:ext>
            </a:extLst>
          </p:cNvPr>
          <p:cNvSpPr>
            <a:spLocks noGrp="1"/>
          </p:cNvSpPr>
          <p:nvPr>
            <p:ph idx="1"/>
          </p:nvPr>
        </p:nvSpPr>
        <p:spPr>
          <a:xfrm>
            <a:off x="701655" y="2441750"/>
            <a:ext cx="10810462" cy="3706656"/>
          </a:xfrm>
        </p:spPr>
        <p:txBody>
          <a:bodyPr anchor="t">
            <a:normAutofit/>
          </a:bodyPr>
          <a:lstStyle/>
          <a:p>
            <a:pPr marL="342900" indent="-34290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Nutri Fresh Catering expect to </a:t>
            </a:r>
            <a:r>
              <a:rPr lang="en-GB" sz="1200">
                <a:solidFill>
                  <a:schemeClr val="tx1">
                    <a:lumMod val="65000"/>
                    <a:lumOff val="35000"/>
                  </a:schemeClr>
                </a:solidFill>
                <a:latin typeface="Arial"/>
                <a:cs typeface="Arial"/>
              </a:rPr>
              <a:t>grow steadily during its first year.</a:t>
            </a:r>
            <a:endParaRPr lang="en-GB" sz="1200" dirty="0">
              <a:solidFill>
                <a:schemeClr val="tx1">
                  <a:lumMod val="65000"/>
                  <a:lumOff val="35000"/>
                </a:schemeClr>
              </a:solidFill>
              <a:latin typeface="Arial"/>
              <a:cs typeface="Arial"/>
            </a:endParaRPr>
          </a:p>
          <a:p>
            <a:pPr marL="342900" indent="-34290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Sales are expected to increase as more customers choose our healthy mea</a:t>
            </a:r>
            <a:r>
              <a:rPr lang="en-GB" sz="1200">
                <a:solidFill>
                  <a:schemeClr val="tx1">
                    <a:lumMod val="65000"/>
                    <a:lumOff val="35000"/>
                  </a:schemeClr>
                </a:solidFill>
                <a:latin typeface="Arial"/>
                <a:cs typeface="Arial"/>
              </a:rPr>
              <a:t>ls.</a:t>
            </a:r>
            <a:endParaRPr lang="en-GB" sz="1200" dirty="0">
              <a:solidFill>
                <a:schemeClr val="tx1">
                  <a:lumMod val="65000"/>
                  <a:lumOff val="35000"/>
                </a:schemeClr>
              </a:solidFill>
              <a:latin typeface="Arial"/>
              <a:cs typeface="Arial"/>
            </a:endParaRPr>
          </a:p>
          <a:p>
            <a:pPr marL="342900" indent="-34290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Good cost control wi</a:t>
            </a:r>
            <a:r>
              <a:rPr lang="en-GB" sz="1200">
                <a:solidFill>
                  <a:schemeClr val="tx1">
                    <a:lumMod val="65000"/>
                    <a:lumOff val="35000"/>
                  </a:schemeClr>
                </a:solidFill>
                <a:latin typeface="Arial"/>
                <a:cs typeface="Arial"/>
              </a:rPr>
              <a:t>ll help the business make a profit.</a:t>
            </a:r>
            <a:endParaRPr lang="en-GB" sz="1200" dirty="0">
              <a:solidFill>
                <a:schemeClr val="tx1">
                  <a:lumMod val="65000"/>
                  <a:lumOff val="35000"/>
                </a:schemeClr>
              </a:solidFill>
              <a:latin typeface="Arial"/>
              <a:cs typeface="Arial"/>
            </a:endParaRPr>
          </a:p>
          <a:p>
            <a:pPr marL="342900" indent="-34290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By the end of Year 1, we expect to achieve a 15% - 20% profit </a:t>
            </a:r>
            <a:r>
              <a:rPr lang="en-GB" sz="1200">
                <a:solidFill>
                  <a:schemeClr val="tx1">
                    <a:lumMod val="65000"/>
                    <a:lumOff val="35000"/>
                  </a:schemeClr>
                </a:solidFill>
                <a:latin typeface="Arial"/>
                <a:cs typeface="Arial"/>
              </a:rPr>
              <a:t>margin.</a:t>
            </a:r>
            <a:endParaRPr lang="en-GB" sz="1200" dirty="0">
              <a:solidFill>
                <a:schemeClr val="tx1">
                  <a:lumMod val="65000"/>
                  <a:lumOff val="35000"/>
                </a:schemeClr>
              </a:solidFill>
              <a:latin typeface="Arial"/>
              <a:cs typeface="Arial"/>
            </a:endParaRPr>
          </a:p>
          <a:p>
            <a:pPr marL="342900" indent="-342900" algn="just">
              <a:lnSpc>
                <a:spcPct val="150000"/>
              </a:lnSpc>
              <a:buFont typeface="Wingdings" panose="020B0604020202020204" pitchFamily="34" charset="0"/>
              <a:buChar char="Ø"/>
            </a:pPr>
            <a:r>
              <a:rPr lang="en-GB" sz="1200" dirty="0">
                <a:solidFill>
                  <a:schemeClr val="tx1">
                    <a:lumMod val="65000"/>
                    <a:lumOff val="35000"/>
                  </a:schemeClr>
                </a:solidFill>
                <a:latin typeface="Arial"/>
                <a:cs typeface="Arial"/>
              </a:rPr>
              <a:t>Our goal is to build a loyal customer base, strong local business partnerships and trusted brand for future growt</a:t>
            </a:r>
            <a:r>
              <a:rPr lang="en-GB" sz="1200">
                <a:solidFill>
                  <a:schemeClr val="tx1">
                    <a:lumMod val="65000"/>
                    <a:lumOff val="35000"/>
                  </a:schemeClr>
                </a:solidFill>
                <a:latin typeface="Arial"/>
                <a:cs typeface="Arial"/>
              </a:rPr>
              <a:t>h.</a:t>
            </a:r>
            <a:endParaRPr lang="en-GB" sz="1200" dirty="0">
              <a:solidFill>
                <a:schemeClr val="tx1">
                  <a:lumMod val="65000"/>
                  <a:lumOff val="35000"/>
                </a:schemeClr>
              </a:solidFill>
              <a:latin typeface="Arial"/>
              <a:cs typeface="Arial"/>
            </a:endParaRPr>
          </a:p>
        </p:txBody>
      </p:sp>
    </p:spTree>
    <p:extLst>
      <p:ext uri="{BB962C8B-B14F-4D97-AF65-F5344CB8AC3E}">
        <p14:creationId xmlns:p14="http://schemas.microsoft.com/office/powerpoint/2010/main" val="877240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7084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7110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24076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Individual Presentation</vt:lpstr>
      <vt:lpstr>Presentation Outline </vt:lpstr>
      <vt:lpstr>Nutri Fresh Catering Ltd – Healthy Catering Solutions for a Healthier Lifestyle</vt:lpstr>
      <vt:lpstr>Unique Selling Points (USPs)</vt:lpstr>
      <vt:lpstr>Legal Structure</vt:lpstr>
      <vt:lpstr>Marketing Analysis</vt:lpstr>
      <vt:lpstr>Competitor Analysis</vt:lpstr>
      <vt:lpstr>Marketing Communication Strategy </vt:lpstr>
      <vt:lpstr>Marketing  Method and Strategy  Digital Marketing will be the primary promotional method </vt:lpstr>
      <vt:lpstr>Financial Plan</vt:lpstr>
      <vt:lpstr>CASH FLOW</vt:lpstr>
      <vt:lpstr>PowerPoint Presentation</vt:lpstr>
      <vt:lpstr>Future Profitability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3711</cp:revision>
  <dcterms:created xsi:type="dcterms:W3CDTF">2026-07-03T21:29:42Z</dcterms:created>
  <dcterms:modified xsi:type="dcterms:W3CDTF">2026-07-11T11:12:10Z</dcterms:modified>
</cp:coreProperties>
</file>