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7" r:id="rId2"/>
    <p:sldId id="259" r:id="rId3"/>
    <p:sldId id="260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86"/>
  </p:normalViewPr>
  <p:slideViewPr>
    <p:cSldViewPr snapToGrid="0">
      <p:cViewPr varScale="1">
        <p:scale>
          <a:sx n="109" d="100"/>
          <a:sy n="109" d="100"/>
        </p:scale>
        <p:origin x="7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020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801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689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359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000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766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256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639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757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194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76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C56B49-1A4F-3B4A-983F-953238582EE0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C1B6CC-027D-664F-8075-106F06FDC4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3722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6F4B-C6B9-F156-5C47-F1FFCA57D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Study skills individual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F4E213-8BBA-A751-1305-1AABB23834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Smart goals + PDP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EA6DF28C-0829-AB87-340D-C55E6372A9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62" r="-2" b="-2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E71E75-D68E-0CD4-8FFA-9B5F82E65592}"/>
              </a:ext>
            </a:extLst>
          </p:cNvPr>
          <p:cNvSpPr txBox="1"/>
          <p:nvPr/>
        </p:nvSpPr>
        <p:spPr>
          <a:xfrm>
            <a:off x="10931236" y="46395"/>
            <a:ext cx="1468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have not used AI</a:t>
            </a:r>
          </a:p>
        </p:txBody>
      </p:sp>
    </p:spTree>
    <p:extLst>
      <p:ext uri="{BB962C8B-B14F-4D97-AF65-F5344CB8AC3E}">
        <p14:creationId xmlns:p14="http://schemas.microsoft.com/office/powerpoint/2010/main" val="379586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3"/>
    </mc:Choice>
    <mc:Fallback xmlns="">
      <p:transition spd="slow" advTm="533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7E19B-259F-9021-A5AC-E7861BD62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D71D5-E73F-A4A8-776E-B23398BB8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would like to start my own business in the future and use marketing strategies to promote this. I think this goal is important as it gives me the freedom for me to do what I want, and you are able to see your hard work paying off. I would like to be self-employed and work from home. However not all businesses become successful so this may be a risk to take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68361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65"/>
    </mc:Choice>
    <mc:Fallback xmlns="">
      <p:transition spd="slow" advTm="2066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3773E-AA51-CAA1-89C7-A7C2B7E48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CD001-1EB2-85A6-6A3C-4700ED8CD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would like to achieve this goal when I have gained my degree from university. I will know when I have accomplished this goal as I will have an audience for the business. I will commit to working many hours a day to achieve this goal even if I have other commitments and I will create deadlines that work for me and keep a log of how long each step takes me.</a:t>
            </a:r>
          </a:p>
        </p:txBody>
      </p:sp>
    </p:spTree>
    <p:extLst>
      <p:ext uri="{BB962C8B-B14F-4D97-AF65-F5344CB8AC3E}">
        <p14:creationId xmlns:p14="http://schemas.microsoft.com/office/powerpoint/2010/main" val="246032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31"/>
    </mc:Choice>
    <mc:Fallback xmlns="">
      <p:transition spd="slow" advTm="2103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F59CE-9B1F-9B97-5E0C-AEEC29720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Achievable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69507-4EE0-0330-8969-E2084F028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I can accomplish this goal by building up my skills to become a business owner, I think this goal is realistic as many people peruse a job in this in their lifetime. If you find the right audience, you will become successful. You don’t need much money initially to start a business however you need to have a budget outline and investment costs. I feel I will be good at creating a business as I have good organisation and management skills. I have the advantage of creating content and using editing software which other people may not have. The achievement I am most proud of is creating a small jewellery business at a young age which I created a profit off. One weakness of mine is my communication skills. I struggle with communicating with others which may affect the way I advertise my business. I think this holds me back as everyone must communicate on a day-to-day basis to create a successful business. I think I can improve this skill by exposing myself to social situations such as joining groups where I have to share ideas.</a:t>
            </a:r>
          </a:p>
        </p:txBody>
      </p:sp>
    </p:spTree>
    <p:extLst>
      <p:ext uri="{BB962C8B-B14F-4D97-AF65-F5344CB8AC3E}">
        <p14:creationId xmlns:p14="http://schemas.microsoft.com/office/powerpoint/2010/main" val="339705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037"/>
    </mc:Choice>
    <mc:Fallback xmlns="">
      <p:transition spd="slow" advTm="6703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4E289-7682-A3BB-BBCB-0473FEA94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68E5-9261-1BFF-75F1-5E37C289C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This goal is worthwhile as if you have a strong passion for it, it can work well. Seeing the positive outcomes of your business is very rewarding and makes the job worthwhile. I think I am the right person to achieve this goal as it has been a passion of mine from a very young age as I enjoy marketing and creating content. This goal is applicable in the current socio-economic environment as there is change in consumer behavior and a lot of businesses are being impacted positively in today's society. </a:t>
            </a:r>
          </a:p>
        </p:txBody>
      </p:sp>
    </p:spTree>
    <p:extLst>
      <p:ext uri="{BB962C8B-B14F-4D97-AF65-F5344CB8AC3E}">
        <p14:creationId xmlns:p14="http://schemas.microsoft.com/office/powerpoint/2010/main" val="71076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71"/>
    </mc:Choice>
    <mc:Fallback xmlns="">
      <p:transition spd="slow" advTm="3587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B7083-AD59-260A-2D52-872451241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Time-bound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2ABD-B60D-2FD5-4727-ADB43DCD9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would like to start investing in a business as soon as I leave university as this gives me a head start in this sector of work. 6 months from now I would like to do further research into the business and marketing industry to widen my knowledge on these topics. 6 weeks from now, I’d like to look at what options there are for me in the future in perusing a career in the business industry. From today on I want to focus on just my university studies as this is important for me to get a degree to put towards my job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46116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63"/>
    </mc:Choice>
    <mc:Fallback xmlns="">
      <p:transition spd="slow" advTm="34463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</TotalTime>
  <Words>579</Words>
  <Application>Microsoft Macintosh PowerPoint</Application>
  <PresentationFormat>Widescreen</PresentationFormat>
  <Paragraphs>14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Study skills individual video</vt:lpstr>
      <vt:lpstr>Specific</vt:lpstr>
      <vt:lpstr>Measurable </vt:lpstr>
      <vt:lpstr>Achievable</vt:lpstr>
      <vt:lpstr>Relevant</vt:lpstr>
      <vt:lpstr>Time-bound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Meg Williams (2412339)</dc:creator>
  <cp:lastModifiedBy>Meg Williams (2412339)</cp:lastModifiedBy>
  <cp:revision>2</cp:revision>
  <dcterms:created xsi:type="dcterms:W3CDTF">2025-01-14T15:02:14Z</dcterms:created>
  <dcterms:modified xsi:type="dcterms:W3CDTF">2025-01-14T15:09:19Z</dcterms:modified>
</cp:coreProperties>
</file>