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0" r:id="rId4"/>
    <p:sldId id="284" r:id="rId5"/>
    <p:sldId id="271" r:id="rId6"/>
    <p:sldId id="272" r:id="rId7"/>
    <p:sldId id="274" r:id="rId8"/>
    <p:sldId id="275" r:id="rId9"/>
    <p:sldId id="278" r:id="rId10"/>
    <p:sldId id="277" r:id="rId11"/>
    <p:sldId id="279" r:id="rId12"/>
    <p:sldId id="280" r:id="rId13"/>
    <p:sldId id="281" r:id="rId14"/>
    <p:sldId id="283" r:id="rId15"/>
    <p:sldId id="28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SCKpe5W1eA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ON67uYwGaw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j6aBuC1Lb8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ccafOf4O6Q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1cDECkN2xg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dQ4_AzBxXg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mjjk4_kl3c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VEqy6K18Yo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a-MS-lB8gM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2Xi3ioasik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CxgqHqakXc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B0mn8Tgz2k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www.youtube.com/watch?v=LBR3JKrgW74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BAB8E3CA-B5AE-4F4B-9D49-1A7DB92AA3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67"/>
          <a:stretch/>
        </p:blipFill>
        <p:spPr>
          <a:xfrm>
            <a:off x="855918" y="153948"/>
            <a:ext cx="10480163" cy="655010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" y="0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DOUBLE INDEMNITY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(WILDER, 1944)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C4FB84-92D0-4B34-8B0B-F27621F03182}"/>
              </a:ext>
            </a:extLst>
          </p:cNvPr>
          <p:cNvSpPr txBox="1"/>
          <p:nvPr/>
        </p:nvSpPr>
        <p:spPr>
          <a:xfrm>
            <a:off x="6906" y="5965386"/>
            <a:ext cx="12185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Music: Miklos Rosza; Art Direction: Hans Dreier and Hal Pereira</a:t>
            </a:r>
          </a:p>
          <a:p>
            <a:pPr algn="ctr"/>
            <a:r>
              <a:rPr lang="en-GB" u="sng" dirty="0">
                <a:hlinkClick r:id="rId3"/>
              </a:rPr>
              <a:t>https://www.youtube.com/watch?v=lSCKpe5W1eA</a:t>
            </a:r>
            <a:r>
              <a:rPr lang="en-GB" dirty="0"/>
              <a:t>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B73EF70-CD32-4160-B0D7-6B16C7D087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 descr="A person standing on top of a dirt field&#10;&#10;Description automatically generated">
            <a:extLst>
              <a:ext uri="{FF2B5EF4-FFF2-40B4-BE49-F238E27FC236}">
                <a16:creationId xmlns:a16="http://schemas.microsoft.com/office/drawing/2014/main" id="{D326DFE5-3BE3-4F5E-8509-6901FE4F4E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" y="0"/>
            <a:ext cx="12191043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5B4646BD-E746-438C-BCED-B7E2A0D38DA2}"/>
              </a:ext>
            </a:extLst>
          </p:cNvPr>
          <p:cNvSpPr txBox="1">
            <a:spLocks/>
          </p:cNvSpPr>
          <p:nvPr/>
        </p:nvSpPr>
        <p:spPr>
          <a:xfrm>
            <a:off x="6906" y="0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NORTH BY NORTHWEST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(HITCHCOCK, 1959)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061B19-DB4E-4E4C-88DC-B582A33FC71C}"/>
              </a:ext>
            </a:extLst>
          </p:cNvPr>
          <p:cNvSpPr txBox="1"/>
          <p:nvPr/>
        </p:nvSpPr>
        <p:spPr>
          <a:xfrm>
            <a:off x="-2" y="5965386"/>
            <a:ext cx="12192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Bernard Hermann; Title Design: Saul Bass</a:t>
            </a:r>
          </a:p>
          <a:p>
            <a:pPr algn="ctr"/>
            <a:r>
              <a:rPr lang="en-GB" u="sng" dirty="0">
                <a:hlinkClick r:id="rId3"/>
              </a:rPr>
              <a:t>https://www.youtube.com/watch?v=1ON67uYwGaw</a:t>
            </a:r>
            <a:r>
              <a:rPr lang="en-GB" dirty="0"/>
              <a:t>	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75601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3305C2-42BA-4B8D-8AF7-3329BB9F7D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7E065-1CC2-4A04-969C-7E4D188DA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erson holding a guitar&#10;&#10;Description automatically generated">
            <a:extLst>
              <a:ext uri="{FF2B5EF4-FFF2-40B4-BE49-F238E27FC236}">
                <a16:creationId xmlns:a16="http://schemas.microsoft.com/office/drawing/2014/main" id="{8C1646CA-1060-41FE-829D-67A423EBC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2920"/>
            <a:ext cx="12192000" cy="585216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50587BFF-599B-46AD-898D-678E7B9C2F8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PSYCHO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(HITCHCOCK, 1960)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8F8D06-2782-46A1-8E3C-A81E169E86DE}"/>
              </a:ext>
            </a:extLst>
          </p:cNvPr>
          <p:cNvSpPr txBox="1"/>
          <p:nvPr/>
        </p:nvSpPr>
        <p:spPr>
          <a:xfrm>
            <a:off x="6906" y="6355080"/>
            <a:ext cx="1217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https://www.youtube.com/watch?v=aj6aBuC1Lb8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C1CA74-4389-40EF-91FD-98887893D4B1}"/>
              </a:ext>
            </a:extLst>
          </p:cNvPr>
          <p:cNvSpPr txBox="1"/>
          <p:nvPr/>
        </p:nvSpPr>
        <p:spPr>
          <a:xfrm>
            <a:off x="-6907" y="5985748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Bernard Hermann; Title Design: Saul Bass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147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3305C2-42BA-4B8D-8AF7-3329BB9F7D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7E065-1CC2-4A04-969C-7E4D188DA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itting on a bed&#10;&#10;Description automatically generated">
            <a:extLst>
              <a:ext uri="{FF2B5EF4-FFF2-40B4-BE49-F238E27FC236}">
                <a16:creationId xmlns:a16="http://schemas.microsoft.com/office/drawing/2014/main" id="{DDA0C86D-32C3-4929-B2EF-67C6A20BC4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00"/>
          <a:stretch/>
        </p:blipFill>
        <p:spPr>
          <a:xfrm>
            <a:off x="381000" y="214313"/>
            <a:ext cx="11430000" cy="590858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50587BFF-599B-46AD-898D-678E7B9C2F8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PINK PANTHER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(EDWARDS, 1963)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8F8D06-2782-46A1-8E3C-A81E169E86DE}"/>
              </a:ext>
            </a:extLst>
          </p:cNvPr>
          <p:cNvSpPr txBox="1"/>
          <p:nvPr/>
        </p:nvSpPr>
        <p:spPr>
          <a:xfrm>
            <a:off x="6906" y="6355080"/>
            <a:ext cx="1217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https://www.youtube.com/watch?v=R4amWTwO1GM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C1CA74-4389-40EF-91FD-98887893D4B1}"/>
              </a:ext>
            </a:extLst>
          </p:cNvPr>
          <p:cNvSpPr txBox="1"/>
          <p:nvPr/>
        </p:nvSpPr>
        <p:spPr>
          <a:xfrm>
            <a:off x="-6907" y="5985748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Henry Mancini; Title Design: DePatie-Freleng Enterprises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24016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person wearing a hat&#10;&#10;Description automatically generated">
            <a:extLst>
              <a:ext uri="{FF2B5EF4-FFF2-40B4-BE49-F238E27FC236}">
                <a16:creationId xmlns:a16="http://schemas.microsoft.com/office/drawing/2014/main" id="{9FB87CB5-E556-46E3-9275-A42A490D12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12192000" cy="609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https://www.youtube.com/watch?v=kccafOf4O6Q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369333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GOOD, THE BAD, AND THE UGLY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(LEONE, 1966)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24927A-5951-4B6C-B953-A6D0C16A96D5}"/>
              </a:ext>
            </a:extLst>
          </p:cNvPr>
          <p:cNvSpPr txBox="1"/>
          <p:nvPr/>
        </p:nvSpPr>
        <p:spPr>
          <a:xfrm>
            <a:off x="-6907" y="6053434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Ennio Morricone; Title Design: Ignio Lardani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92615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erson riding a motorcycle down a dirt road&#10;&#10;Description automatically generated">
            <a:extLst>
              <a:ext uri="{FF2B5EF4-FFF2-40B4-BE49-F238E27FC236}">
                <a16:creationId xmlns:a16="http://schemas.microsoft.com/office/drawing/2014/main" id="{2468697D-C31B-40CE-BB86-CFD8D0F8FD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16" b="6516"/>
          <a:stretch/>
        </p:blipFill>
        <p:spPr>
          <a:xfrm>
            <a:off x="252329" y="11668"/>
            <a:ext cx="11687339" cy="68346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https://www.youtube.com/watch?v=J1cDECkN2xg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EASY RIDER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(HOPPER, 1969)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AB3A92-7C0C-4D44-806D-9592256F7FF3}"/>
              </a:ext>
            </a:extLst>
          </p:cNvPr>
          <p:cNvSpPr txBox="1"/>
          <p:nvPr/>
        </p:nvSpPr>
        <p:spPr>
          <a:xfrm>
            <a:off x="-6907" y="6119335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Music: Steppenwolf ‘Born to Be Wild’ (1968)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84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34B06329-85FA-45E6-A170-898E0B78A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2"/>
            <a:ext cx="12192000" cy="6848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https://www.youtube.com/watch?v=AdQ4_AzBxXg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MEAN STREETS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(SCORSESE, 1973)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5538D4-211C-4564-8383-860FC1950E86}"/>
              </a:ext>
            </a:extLst>
          </p:cNvPr>
          <p:cNvSpPr txBox="1"/>
          <p:nvPr/>
        </p:nvSpPr>
        <p:spPr>
          <a:xfrm>
            <a:off x="-6907" y="6074718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The Ronettes ‘Be My Baby’ (1964)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80561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icture containing yellow, bus, man, car&#10;&#10;Description automatically generated">
            <a:extLst>
              <a:ext uri="{FF2B5EF4-FFF2-40B4-BE49-F238E27FC236}">
                <a16:creationId xmlns:a16="http://schemas.microsoft.com/office/drawing/2014/main" id="{78FFEA85-EB8B-4166-A45F-1963A561F3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https://www.youtube.com/watch?v=rmjjk4_kl3c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6" y="593451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TAXI DRIVER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(SCORSESE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1976)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46665F-54CE-4AFE-BC9A-C93AB6F41397}"/>
              </a:ext>
            </a:extLst>
          </p:cNvPr>
          <p:cNvSpPr txBox="1"/>
          <p:nvPr/>
        </p:nvSpPr>
        <p:spPr>
          <a:xfrm>
            <a:off x="-6907" y="6107667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Music: Bernard Hermann; Art Director: Charles Rosen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7450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68D09027-13E6-4567-8809-1E2F9A126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115" y="0"/>
            <a:ext cx="1019777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798332" y="6529901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https://www.youtube.com/watch?v=HVEqy6K18Yo </a:t>
            </a:r>
            <a:r>
              <a:rPr lang="en-GB" dirty="0"/>
              <a:t>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199004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SATURDAY NIGHT FEVER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(BADHAM, 1977)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453DA6-C94F-49D6-8EDF-EFEED0F4B7D7}"/>
              </a:ext>
            </a:extLst>
          </p:cNvPr>
          <p:cNvSpPr txBox="1"/>
          <p:nvPr/>
        </p:nvSpPr>
        <p:spPr>
          <a:xfrm>
            <a:off x="-6907" y="616056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The Bee Gees ‘Stayin’ Alive’ (1977)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0126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person smiling for the door&#10;&#10;Description automatically generated">
            <a:extLst>
              <a:ext uri="{FF2B5EF4-FFF2-40B4-BE49-F238E27FC236}">
                <a16:creationId xmlns:a16="http://schemas.microsoft.com/office/drawing/2014/main" id="{E91BF3D7-EC5A-4B92-A32B-95C35F6B15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231" y="0"/>
            <a:ext cx="10199537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https://www.youtube.com/watch?v=5a-MS-lB8gM</a:t>
            </a:r>
            <a:r>
              <a:rPr lang="en-GB" dirty="0"/>
              <a:t>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SHINING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(KUBRICK, 1980)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C1D172-4A1E-4F8D-8077-180E142FAAF7}"/>
              </a:ext>
            </a:extLst>
          </p:cNvPr>
          <p:cNvSpPr txBox="1"/>
          <p:nvPr/>
        </p:nvSpPr>
        <p:spPr>
          <a:xfrm>
            <a:off x="-6907" y="6041173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Wendy Carlos and Rachel Elkind; Krzysztof Penderecki; Gyorgy Ligeti; Poster design: Saul Bass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4532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977D72E3-D9BF-4F3B-9664-E5B47E9C3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504" y="0"/>
            <a:ext cx="10284991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https://www.youtube.com/watch?v=q2Xi3ioasik</a:t>
            </a:r>
            <a:r>
              <a:rPr lang="en-GB" dirty="0"/>
              <a:t>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181074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RESERVOIR DOGS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(TARANTINO, 1992)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3CB561-2ED3-4882-B27E-216782A0D421}"/>
              </a:ext>
            </a:extLst>
          </p:cNvPr>
          <p:cNvSpPr txBox="1"/>
          <p:nvPr/>
        </p:nvSpPr>
        <p:spPr>
          <a:xfrm>
            <a:off x="-6907" y="6107667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George Baker ‘Little Green Bag’ (1970)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22314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group of people standing in the grass&#10;&#10;Description automatically generated">
            <a:extLst>
              <a:ext uri="{FF2B5EF4-FFF2-40B4-BE49-F238E27FC236}">
                <a16:creationId xmlns:a16="http://schemas.microsoft.com/office/drawing/2014/main" id="{EECAF479-AEE9-4813-9910-3CA1C641FA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357718" y="6477000"/>
            <a:ext cx="8884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https://www.youtube.com/watch?v=RCxgqHqakXc</a:t>
            </a:r>
            <a:r>
              <a:rPr lang="en-GB" dirty="0"/>
              <a:t>	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7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TRAINSPOTTING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(BOYLE, 1996)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644EBF-A805-4F15-B793-AA08A1DA17FB}"/>
              </a:ext>
            </a:extLst>
          </p:cNvPr>
          <p:cNvSpPr txBox="1"/>
          <p:nvPr/>
        </p:nvSpPr>
        <p:spPr>
          <a:xfrm>
            <a:off x="0" y="610877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Iggy Pop ‘Lust for Life’ (1977)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66490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12FA6F89-E2F2-4F62-9F13-02B8F19A0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" y="0"/>
            <a:ext cx="12171257" cy="68463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3388661" y="6429284"/>
            <a:ext cx="5163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https://www.youtube.com/watch?v=VB0mn8Tgz2k</a:t>
            </a:r>
            <a:r>
              <a:rPr lang="en-GB" dirty="0"/>
              <a:t>			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243827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PEAKY BLINDERS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(2013-)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E07F0E-DA5F-4890-92E9-F3288D7A789B}"/>
              </a:ext>
            </a:extLst>
          </p:cNvPr>
          <p:cNvSpPr txBox="1"/>
          <p:nvPr/>
        </p:nvSpPr>
        <p:spPr>
          <a:xfrm>
            <a:off x="-6907" y="6027002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Nick Cave and the Bad Seeds ‘Red Right Hand’ (1994)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79802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2" name="Picture 11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5FD6BC1E-3EFA-44B6-92C7-8741D34C6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14312"/>
            <a:ext cx="11430000" cy="64293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369333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TRUE DETECTIVE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(2014-)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BE907B-1B8B-479B-A70F-8A9CCE5B431E}"/>
              </a:ext>
            </a:extLst>
          </p:cNvPr>
          <p:cNvSpPr txBox="1"/>
          <p:nvPr/>
        </p:nvSpPr>
        <p:spPr>
          <a:xfrm>
            <a:off x="3183815" y="6449883"/>
            <a:ext cx="5305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https://www.artofthetitle.com/title/true-detective/</a:t>
            </a:r>
            <a:r>
              <a:rPr lang="en-GB" dirty="0"/>
              <a:t>	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1BA71F-F4DF-4822-AEED-C56E2B3C8EB2}"/>
              </a:ext>
            </a:extLst>
          </p:cNvPr>
          <p:cNvSpPr txBox="1"/>
          <p:nvPr/>
        </p:nvSpPr>
        <p:spPr>
          <a:xfrm>
            <a:off x="-6907" y="6027002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T Bone Burnett; Title Design: Elastic/Antibody Studio (Snr Designer Raoul Marks); Animation: Breeder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48403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3219674" y="6411099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2"/>
              </a:rPr>
              <a:t>https://www.youtube.com/watch?v=LBR3JKrgW74</a:t>
            </a:r>
            <a:r>
              <a:rPr lang="en-GB" dirty="0"/>
              <a:t>			</a:t>
            </a:r>
          </a:p>
        </p:txBody>
      </p:sp>
      <p:pic>
        <p:nvPicPr>
          <p:cNvPr id="3" name="Picture 2" descr="A person wearing sunglasses driving a car&#10;&#10;Description automatically generated">
            <a:extLst>
              <a:ext uri="{FF2B5EF4-FFF2-40B4-BE49-F238E27FC236}">
                <a16:creationId xmlns:a16="http://schemas.microsoft.com/office/drawing/2014/main" id="{E023DB1C-71EE-4E03-8D19-EF27D424C7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37201"/>
            <a:ext cx="12192000" cy="538359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BABY DRIVER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(WRIGHT, 2017)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92A976-5E97-4EB6-B267-27DEACE3ADBA}"/>
              </a:ext>
            </a:extLst>
          </p:cNvPr>
          <p:cNvSpPr txBox="1"/>
          <p:nvPr/>
        </p:nvSpPr>
        <p:spPr>
          <a:xfrm>
            <a:off x="-6907" y="6080551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Bob and Earl ‘Harlem Shuffle’ (1963)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20423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561</Words>
  <Application>Microsoft Office PowerPoint</Application>
  <PresentationFormat>Widescreen</PresentationFormat>
  <Paragraphs>56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DOUBLE INDEMNITY (WILDER, 1944) </vt:lpstr>
      <vt:lpstr>PowerPoint Presentation</vt:lpstr>
      <vt:lpstr>PowerPoint Presentation</vt:lpstr>
      <vt:lpstr>PowerPoint Presentation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51</cp:revision>
  <dcterms:created xsi:type="dcterms:W3CDTF">2019-10-12T21:05:32Z</dcterms:created>
  <dcterms:modified xsi:type="dcterms:W3CDTF">2019-10-26T05:12:10Z</dcterms:modified>
</cp:coreProperties>
</file>