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ula Alexandra Ploscaru (2517625)" initials="PP" lastIdx="1" clrIdx="0">
    <p:extLst>
      <p:ext uri="{19B8F6BF-5375-455C-9EA6-DF929625EA0E}">
        <p15:presenceInfo xmlns:p15="http://schemas.microsoft.com/office/powerpoint/2012/main" userId="S::2517625@student.uwtsd.ac.uk::ff705ecd-8389-4609-a610-8c747cef2f9d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4A149A-7CDA-4279-A728-8FDC7A05D6F9}" v="83" dt="2026-03-15T23:10:20.2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9" d="100"/>
          <a:sy n="79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a Alexandra Ploscaru (2517625)" userId="ff705ecd-8389-4609-a610-8c747cef2f9d" providerId="ADAL" clId="{5CB2AD1C-52C4-446F-9979-665B67EBCDD8}"/>
    <pc:docChg chg="undo redo custSel modSld">
      <pc:chgData name="Paula Alexandra Ploscaru (2517625)" userId="ff705ecd-8389-4609-a610-8c747cef2f9d" providerId="ADAL" clId="{5CB2AD1C-52C4-446F-9979-665B67EBCDD8}" dt="2026-03-15T23:11:11.562" v="5127" actId="1076"/>
      <pc:docMkLst>
        <pc:docMk/>
      </pc:docMkLst>
      <pc:sldChg chg="modSp mod">
        <pc:chgData name="Paula Alexandra Ploscaru (2517625)" userId="ff705ecd-8389-4609-a610-8c747cef2f9d" providerId="ADAL" clId="{5CB2AD1C-52C4-446F-9979-665B67EBCDD8}" dt="2026-03-15T11:12:33.512" v="3537" actId="20577"/>
        <pc:sldMkLst>
          <pc:docMk/>
          <pc:sldMk cId="2563627717" sldId="256"/>
        </pc:sldMkLst>
        <pc:spChg chg="mod">
          <ac:chgData name="Paula Alexandra Ploscaru (2517625)" userId="ff705ecd-8389-4609-a610-8c747cef2f9d" providerId="ADAL" clId="{5CB2AD1C-52C4-446F-9979-665B67EBCDD8}" dt="2026-03-15T11:12:33.512" v="3537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Paula Alexandra Ploscaru (2517625)" userId="ff705ecd-8389-4609-a610-8c747cef2f9d" providerId="ADAL" clId="{5CB2AD1C-52C4-446F-9979-665B67EBCDD8}" dt="2026-03-15T09:11:14.898" v="2052" actId="207"/>
        <pc:sldMkLst>
          <pc:docMk/>
          <pc:sldMk cId="2715806010" sldId="257"/>
        </pc:sldMkLst>
        <pc:spChg chg="mod">
          <ac:chgData name="Paula Alexandra Ploscaru (2517625)" userId="ff705ecd-8389-4609-a610-8c747cef2f9d" providerId="ADAL" clId="{5CB2AD1C-52C4-446F-9979-665B67EBCDD8}" dt="2026-03-15T09:11:14.898" v="2052" actId="207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">
        <pc:chgData name="Paula Alexandra Ploscaru (2517625)" userId="ff705ecd-8389-4609-a610-8c747cef2f9d" providerId="ADAL" clId="{5CB2AD1C-52C4-446F-9979-665B67EBCDD8}" dt="2026-03-15T11:11:57.007" v="3516" actId="20577"/>
        <pc:sldMkLst>
          <pc:docMk/>
          <pc:sldMk cId="2897957523" sldId="258"/>
        </pc:sldMkLst>
        <pc:spChg chg="mod">
          <ac:chgData name="Paula Alexandra Ploscaru (2517625)" userId="ff705ecd-8389-4609-a610-8c747cef2f9d" providerId="ADAL" clId="{5CB2AD1C-52C4-446F-9979-665B67EBCDD8}" dt="2026-03-15T11:11:57.007" v="3516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Paula Alexandra Ploscaru (2517625)" userId="ff705ecd-8389-4609-a610-8c747cef2f9d" providerId="ADAL" clId="{5CB2AD1C-52C4-446F-9979-665B67EBCDD8}" dt="2026-03-15T10:42:05.732" v="3157" actId="207"/>
        <pc:sldMkLst>
          <pc:docMk/>
          <pc:sldMk cId="1748499028" sldId="259"/>
        </pc:sldMkLst>
        <pc:spChg chg="mod">
          <ac:chgData name="Paula Alexandra Ploscaru (2517625)" userId="ff705ecd-8389-4609-a610-8c747cef2f9d" providerId="ADAL" clId="{5CB2AD1C-52C4-446F-9979-665B67EBCDD8}" dt="2026-03-15T10:42:05.732" v="3157" actId="20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Paula Alexandra Ploscaru (2517625)" userId="ff705ecd-8389-4609-a610-8c747cef2f9d" providerId="ADAL" clId="{5CB2AD1C-52C4-446F-9979-665B67EBCDD8}" dt="2026-03-15T22:17:36.361" v="4293" actId="20577"/>
        <pc:sldMkLst>
          <pc:docMk/>
          <pc:sldMk cId="1424087263" sldId="260"/>
        </pc:sldMkLst>
        <pc:spChg chg="mod">
          <ac:chgData name="Paula Alexandra Ploscaru (2517625)" userId="ff705ecd-8389-4609-a610-8c747cef2f9d" providerId="ADAL" clId="{5CB2AD1C-52C4-446F-9979-665B67EBCDD8}" dt="2026-03-15T22:17:36.361" v="4293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addSp delSp modSp mod">
        <pc:chgData name="Paula Alexandra Ploscaru (2517625)" userId="ff705ecd-8389-4609-a610-8c747cef2f9d" providerId="ADAL" clId="{5CB2AD1C-52C4-446F-9979-665B67EBCDD8}" dt="2026-03-15T22:50:01.682" v="4767" actId="2711"/>
        <pc:sldMkLst>
          <pc:docMk/>
          <pc:sldMk cId="1382716628" sldId="262"/>
        </pc:sldMkLst>
        <pc:spChg chg="mod">
          <ac:chgData name="Paula Alexandra Ploscaru (2517625)" userId="ff705ecd-8389-4609-a610-8c747cef2f9d" providerId="ADAL" clId="{5CB2AD1C-52C4-446F-9979-665B67EBCDD8}" dt="2026-03-15T11:28:59.595" v="3682" actId="20577"/>
          <ac:spMkLst>
            <pc:docMk/>
            <pc:sldMk cId="1382716628" sldId="262"/>
            <ac:spMk id="3" creationId="{87B96C4E-C633-AD44-2B5D-616D8D99EE4D}"/>
          </ac:spMkLst>
        </pc:spChg>
        <pc:spChg chg="add mod">
          <ac:chgData name="Paula Alexandra Ploscaru (2517625)" userId="ff705ecd-8389-4609-a610-8c747cef2f9d" providerId="ADAL" clId="{5CB2AD1C-52C4-446F-9979-665B67EBCDD8}" dt="2026-03-15T22:49:53.670" v="4766" actId="2711"/>
          <ac:spMkLst>
            <pc:docMk/>
            <pc:sldMk cId="1382716628" sldId="262"/>
            <ac:spMk id="4" creationId="{82BD1488-B716-AF09-31A4-EB46EA142838}"/>
          </ac:spMkLst>
        </pc:spChg>
        <pc:spChg chg="add del mod">
          <ac:chgData name="Paula Alexandra Ploscaru (2517625)" userId="ff705ecd-8389-4609-a610-8c747cef2f9d" providerId="ADAL" clId="{5CB2AD1C-52C4-446F-9979-665B67EBCDD8}" dt="2026-03-15T22:42:18.042" v="4592" actId="478"/>
          <ac:spMkLst>
            <pc:docMk/>
            <pc:sldMk cId="1382716628" sldId="262"/>
            <ac:spMk id="5" creationId="{A6C9AA0B-C656-6BF5-E6F2-E1D9465078FD}"/>
          </ac:spMkLst>
        </pc:spChg>
        <pc:spChg chg="add del mod">
          <ac:chgData name="Paula Alexandra Ploscaru (2517625)" userId="ff705ecd-8389-4609-a610-8c747cef2f9d" providerId="ADAL" clId="{5CB2AD1C-52C4-446F-9979-665B67EBCDD8}" dt="2026-03-15T22:36:58.281" v="4571" actId="21"/>
          <ac:spMkLst>
            <pc:docMk/>
            <pc:sldMk cId="1382716628" sldId="262"/>
            <ac:spMk id="6" creationId="{0CA6EAF7-65CA-1011-A20A-9683D31FAD86}"/>
          </ac:spMkLst>
        </pc:spChg>
        <pc:spChg chg="add del mod">
          <ac:chgData name="Paula Alexandra Ploscaru (2517625)" userId="ff705ecd-8389-4609-a610-8c747cef2f9d" providerId="ADAL" clId="{5CB2AD1C-52C4-446F-9979-665B67EBCDD8}" dt="2026-03-15T22:38:08.785" v="4578"/>
          <ac:spMkLst>
            <pc:docMk/>
            <pc:sldMk cId="1382716628" sldId="262"/>
            <ac:spMk id="7" creationId="{C8102B6E-4CDE-BD70-AAE6-886BB4DF7AED}"/>
          </ac:spMkLst>
        </pc:spChg>
        <pc:spChg chg="add mod">
          <ac:chgData name="Paula Alexandra Ploscaru (2517625)" userId="ff705ecd-8389-4609-a610-8c747cef2f9d" providerId="ADAL" clId="{5CB2AD1C-52C4-446F-9979-665B67EBCDD8}" dt="2026-03-15T22:50:01.682" v="4767" actId="2711"/>
          <ac:spMkLst>
            <pc:docMk/>
            <pc:sldMk cId="1382716628" sldId="262"/>
            <ac:spMk id="8" creationId="{4D78F54B-D798-EE7C-F056-7B4B7AB16ED2}"/>
          </ac:spMkLst>
        </pc:spChg>
      </pc:sldChg>
      <pc:sldChg chg="modSp mod">
        <pc:chgData name="Paula Alexandra Ploscaru (2517625)" userId="ff705ecd-8389-4609-a610-8c747cef2f9d" providerId="ADAL" clId="{5CB2AD1C-52C4-446F-9979-665B67EBCDD8}" dt="2026-03-15T11:21:27.107" v="3678" actId="20577"/>
        <pc:sldMkLst>
          <pc:docMk/>
          <pc:sldMk cId="3970473306" sldId="264"/>
        </pc:sldMkLst>
        <pc:spChg chg="mod">
          <ac:chgData name="Paula Alexandra Ploscaru (2517625)" userId="ff705ecd-8389-4609-a610-8c747cef2f9d" providerId="ADAL" clId="{5CB2AD1C-52C4-446F-9979-665B67EBCDD8}" dt="2026-03-15T11:21:27.107" v="3678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Paula Alexandra Ploscaru (2517625)" userId="ff705ecd-8389-4609-a610-8c747cef2f9d" providerId="ADAL" clId="{5CB2AD1C-52C4-446F-9979-665B67EBCDD8}" dt="2026-03-15T22:46:00.129" v="4729" actId="20577"/>
        <pc:sldMkLst>
          <pc:docMk/>
          <pc:sldMk cId="359125969" sldId="265"/>
        </pc:sldMkLst>
        <pc:spChg chg="mod">
          <ac:chgData name="Paula Alexandra Ploscaru (2517625)" userId="ff705ecd-8389-4609-a610-8c747cef2f9d" providerId="ADAL" clId="{5CB2AD1C-52C4-446F-9979-665B67EBCDD8}" dt="2026-03-15T11:38:15.028" v="3708" actId="2763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Paula Alexandra Ploscaru (2517625)" userId="ff705ecd-8389-4609-a610-8c747cef2f9d" providerId="ADAL" clId="{5CB2AD1C-52C4-446F-9979-665B67EBCDD8}" dt="2026-03-15T22:46:00.129" v="4729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mod">
        <pc:chgData name="Paula Alexandra Ploscaru (2517625)" userId="ff705ecd-8389-4609-a610-8c747cef2f9d" providerId="ADAL" clId="{5CB2AD1C-52C4-446F-9979-665B67EBCDD8}" dt="2026-03-15T23:11:11.562" v="5127" actId="1076"/>
        <pc:sldMkLst>
          <pc:docMk/>
          <pc:sldMk cId="2850782885" sldId="266"/>
        </pc:sldMkLst>
        <pc:spChg chg="add del mod">
          <ac:chgData name="Paula Alexandra Ploscaru (2517625)" userId="ff705ecd-8389-4609-a610-8c747cef2f9d" providerId="ADAL" clId="{5CB2AD1C-52C4-446F-9979-665B67EBCDD8}" dt="2026-03-15T23:10:46.407" v="5122" actId="478"/>
          <ac:spMkLst>
            <pc:docMk/>
            <pc:sldMk cId="2850782885" sldId="266"/>
            <ac:spMk id="5" creationId="{1D5A55AD-C74F-7D38-604D-D11E4275ADAD}"/>
          </ac:spMkLst>
        </pc:spChg>
        <pc:spChg chg="add mod">
          <ac:chgData name="Paula Alexandra Ploscaru (2517625)" userId="ff705ecd-8389-4609-a610-8c747cef2f9d" providerId="ADAL" clId="{5CB2AD1C-52C4-446F-9979-665B67EBCDD8}" dt="2026-03-15T23:11:11.562" v="5127" actId="1076"/>
          <ac:spMkLst>
            <pc:docMk/>
            <pc:sldMk cId="2850782885" sldId="266"/>
            <ac:spMk id="6" creationId="{DD98AA52-48EE-D164-4C0C-F082B1004163}"/>
          </ac:spMkLst>
        </pc:spChg>
        <pc:picChg chg="add mod">
          <ac:chgData name="Paula Alexandra Ploscaru (2517625)" userId="ff705ecd-8389-4609-a610-8c747cef2f9d" providerId="ADAL" clId="{5CB2AD1C-52C4-446F-9979-665B67EBCDD8}" dt="2026-03-15T23:08:33.174" v="5080" actId="1076"/>
          <ac:picMkLst>
            <pc:docMk/>
            <pc:sldMk cId="2850782885" sldId="266"/>
            <ac:picMk id="4" creationId="{5FB54090-3E51-9183-1F81-7AE8D937201D}"/>
          </ac:picMkLst>
        </pc:picChg>
        <pc:picChg chg="del">
          <ac:chgData name="Paula Alexandra Ploscaru (2517625)" userId="ff705ecd-8389-4609-a610-8c747cef2f9d" providerId="ADAL" clId="{5CB2AD1C-52C4-446F-9979-665B67EBCDD8}" dt="2026-03-15T23:06:24.911" v="5077" actId="21"/>
          <ac:picMkLst>
            <pc:docMk/>
            <pc:sldMk cId="2850782885" sldId="266"/>
            <ac:picMk id="1030" creationId="{4E528340-6F23-E58F-AD00-71C55AF8F101}"/>
          </ac:picMkLst>
        </pc:picChg>
      </pc:sldChg>
      <pc:sldChg chg="addSp modSp mod">
        <pc:chgData name="Paula Alexandra Ploscaru (2517625)" userId="ff705ecd-8389-4609-a610-8c747cef2f9d" providerId="ADAL" clId="{5CB2AD1C-52C4-446F-9979-665B67EBCDD8}" dt="2026-03-15T22:49:33.009" v="4765" actId="20577"/>
        <pc:sldMkLst>
          <pc:docMk/>
          <pc:sldMk cId="1917974163" sldId="267"/>
        </pc:sldMkLst>
        <pc:spChg chg="mod">
          <ac:chgData name="Paula Alexandra Ploscaru (2517625)" userId="ff705ecd-8389-4609-a610-8c747cef2f9d" providerId="ADAL" clId="{5CB2AD1C-52C4-446F-9979-665B67EBCDD8}" dt="2026-03-15T22:31:26.403" v="4485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Paula Alexandra Ploscaru (2517625)" userId="ff705ecd-8389-4609-a610-8c747cef2f9d" providerId="ADAL" clId="{5CB2AD1C-52C4-446F-9979-665B67EBCDD8}" dt="2026-03-15T22:31:23.374" v="4484" actId="14100"/>
          <ac:spMkLst>
            <pc:docMk/>
            <pc:sldMk cId="1917974163" sldId="267"/>
            <ac:spMk id="3" creationId="{C71705AF-A114-46D3-808C-4A69D3AE5A69}"/>
          </ac:spMkLst>
        </pc:spChg>
        <pc:spChg chg="add mod">
          <ac:chgData name="Paula Alexandra Ploscaru (2517625)" userId="ff705ecd-8389-4609-a610-8c747cef2f9d" providerId="ADAL" clId="{5CB2AD1C-52C4-446F-9979-665B67EBCDD8}" dt="2026-03-15T22:49:29.109" v="4764" actId="2711"/>
          <ac:spMkLst>
            <pc:docMk/>
            <pc:sldMk cId="1917974163" sldId="267"/>
            <ac:spMk id="4" creationId="{64BBDF89-5512-AEAE-F63F-F30D6EDD180A}"/>
          </ac:spMkLst>
        </pc:spChg>
        <pc:spChg chg="add mod">
          <ac:chgData name="Paula Alexandra Ploscaru (2517625)" userId="ff705ecd-8389-4609-a610-8c747cef2f9d" providerId="ADAL" clId="{5CB2AD1C-52C4-446F-9979-665B67EBCDD8}" dt="2026-03-15T22:49:33.009" v="4765" actId="20577"/>
          <ac:spMkLst>
            <pc:docMk/>
            <pc:sldMk cId="1917974163" sldId="267"/>
            <ac:spMk id="5" creationId="{E966DC23-B8A7-D4B8-9275-70098EC307C5}"/>
          </ac:spMkLst>
        </pc:spChg>
      </pc:sldChg>
      <pc:sldChg chg="addSp delSp modSp mod">
        <pc:chgData name="Paula Alexandra Ploscaru (2517625)" userId="ff705ecd-8389-4609-a610-8c747cef2f9d" providerId="ADAL" clId="{5CB2AD1C-52C4-446F-9979-665B67EBCDD8}" dt="2026-03-15T23:06:02.442" v="5076" actId="1076"/>
        <pc:sldMkLst>
          <pc:docMk/>
          <pc:sldMk cId="3645478630" sldId="268"/>
        </pc:sldMkLst>
        <pc:spChg chg="mod">
          <ac:chgData name="Paula Alexandra Ploscaru (2517625)" userId="ff705ecd-8389-4609-a610-8c747cef2f9d" providerId="ADAL" clId="{5CB2AD1C-52C4-446F-9979-665B67EBCDD8}" dt="2026-03-15T23:00:04.643" v="4999" actId="20577"/>
          <ac:spMkLst>
            <pc:docMk/>
            <pc:sldMk cId="3645478630" sldId="268"/>
            <ac:spMk id="3" creationId="{6ED3E622-CB09-1362-15C9-BF616871B4C4}"/>
          </ac:spMkLst>
        </pc:spChg>
        <pc:spChg chg="add del mod">
          <ac:chgData name="Paula Alexandra Ploscaru (2517625)" userId="ff705ecd-8389-4609-a610-8c747cef2f9d" providerId="ADAL" clId="{5CB2AD1C-52C4-446F-9979-665B67EBCDD8}" dt="2026-03-15T16:23:16.168" v="3928" actId="47"/>
          <ac:spMkLst>
            <pc:docMk/>
            <pc:sldMk cId="3645478630" sldId="268"/>
            <ac:spMk id="4" creationId="{D13B1C73-F6B3-FE0A-DD99-C79A6320C8C4}"/>
          </ac:spMkLst>
        </pc:spChg>
        <pc:spChg chg="add del mod">
          <ac:chgData name="Paula Alexandra Ploscaru (2517625)" userId="ff705ecd-8389-4609-a610-8c747cef2f9d" providerId="ADAL" clId="{5CB2AD1C-52C4-446F-9979-665B67EBCDD8}" dt="2026-03-15T16:31:38.832" v="3942" actId="21"/>
          <ac:spMkLst>
            <pc:docMk/>
            <pc:sldMk cId="3645478630" sldId="268"/>
            <ac:spMk id="6" creationId="{96978410-DFBA-1200-20CD-59D74AF6D183}"/>
          </ac:spMkLst>
        </pc:spChg>
        <pc:spChg chg="add mod">
          <ac:chgData name="Paula Alexandra Ploscaru (2517625)" userId="ff705ecd-8389-4609-a610-8c747cef2f9d" providerId="ADAL" clId="{5CB2AD1C-52C4-446F-9979-665B67EBCDD8}" dt="2026-03-15T11:34:56.956" v="3686" actId="1076"/>
          <ac:spMkLst>
            <pc:docMk/>
            <pc:sldMk cId="3645478630" sldId="268"/>
            <ac:spMk id="7" creationId="{EECB99DA-EEDF-8C49-30CE-4ECA5AEE4CC2}"/>
          </ac:spMkLst>
        </pc:spChg>
        <pc:spChg chg="add del mod">
          <ac:chgData name="Paula Alexandra Ploscaru (2517625)" userId="ff705ecd-8389-4609-a610-8c747cef2f9d" providerId="ADAL" clId="{5CB2AD1C-52C4-446F-9979-665B67EBCDD8}" dt="2026-03-15T16:42:38.062" v="3953"/>
          <ac:spMkLst>
            <pc:docMk/>
            <pc:sldMk cId="3645478630" sldId="268"/>
            <ac:spMk id="8" creationId="{BBDA8EA4-68B5-DA91-F7C9-F72017B5DF65}"/>
          </ac:spMkLst>
        </pc:spChg>
        <pc:spChg chg="add mod">
          <ac:chgData name="Paula Alexandra Ploscaru (2517625)" userId="ff705ecd-8389-4609-a610-8c747cef2f9d" providerId="ADAL" clId="{5CB2AD1C-52C4-446F-9979-665B67EBCDD8}" dt="2026-03-15T22:56:08.278" v="4793" actId="2711"/>
          <ac:spMkLst>
            <pc:docMk/>
            <pc:sldMk cId="3645478630" sldId="268"/>
            <ac:spMk id="10" creationId="{910256E3-1020-8AE7-8830-F6CBDD34EB65}"/>
          </ac:spMkLst>
        </pc:spChg>
        <pc:spChg chg="add del mod">
          <ac:chgData name="Paula Alexandra Ploscaru (2517625)" userId="ff705ecd-8389-4609-a610-8c747cef2f9d" providerId="ADAL" clId="{5CB2AD1C-52C4-446F-9979-665B67EBCDD8}" dt="2026-03-14T22:17:58.821" v="1774" actId="21"/>
          <ac:spMkLst>
            <pc:docMk/>
            <pc:sldMk cId="3645478630" sldId="268"/>
            <ac:spMk id="12" creationId="{649EB869-EB86-040A-85CE-7259065D3DFC}"/>
          </ac:spMkLst>
        </pc:spChg>
        <pc:spChg chg="add del mod">
          <ac:chgData name="Paula Alexandra Ploscaru (2517625)" userId="ff705ecd-8389-4609-a610-8c747cef2f9d" providerId="ADAL" clId="{5CB2AD1C-52C4-446F-9979-665B67EBCDD8}" dt="2026-03-15T23:01:16.032" v="5000" actId="478"/>
          <ac:spMkLst>
            <pc:docMk/>
            <pc:sldMk cId="3645478630" sldId="268"/>
            <ac:spMk id="13" creationId="{2851EEEA-B416-CDF3-3407-9A20BFCD5FD4}"/>
          </ac:spMkLst>
        </pc:spChg>
        <pc:spChg chg="add del mod">
          <ac:chgData name="Paula Alexandra Ploscaru (2517625)" userId="ff705ecd-8389-4609-a610-8c747cef2f9d" providerId="ADAL" clId="{5CB2AD1C-52C4-446F-9979-665B67EBCDD8}" dt="2026-03-15T23:04:14.053" v="5044" actId="478"/>
          <ac:spMkLst>
            <pc:docMk/>
            <pc:sldMk cId="3645478630" sldId="268"/>
            <ac:spMk id="14" creationId="{3356D232-0C1F-A73D-4BB5-2C3BE1F81826}"/>
          </ac:spMkLst>
        </pc:spChg>
        <pc:spChg chg="add del mod">
          <ac:chgData name="Paula Alexandra Ploscaru (2517625)" userId="ff705ecd-8389-4609-a610-8c747cef2f9d" providerId="ADAL" clId="{5CB2AD1C-52C4-446F-9979-665B67EBCDD8}" dt="2026-03-15T23:03:03.131" v="5030" actId="11529"/>
          <ac:spMkLst>
            <pc:docMk/>
            <pc:sldMk cId="3645478630" sldId="268"/>
            <ac:spMk id="15" creationId="{1F40E731-486B-B71C-71BC-1B2C8437BE11}"/>
          </ac:spMkLst>
        </pc:spChg>
        <pc:spChg chg="add del mod">
          <ac:chgData name="Paula Alexandra Ploscaru (2517625)" userId="ff705ecd-8389-4609-a610-8c747cef2f9d" providerId="ADAL" clId="{5CB2AD1C-52C4-446F-9979-665B67EBCDD8}" dt="2026-03-14T22:18:43.464" v="1780" actId="21"/>
          <ac:spMkLst>
            <pc:docMk/>
            <pc:sldMk cId="3645478630" sldId="268"/>
            <ac:spMk id="15" creationId="{649EB869-EB86-040A-85CE-7259065D3DFC}"/>
          </ac:spMkLst>
        </pc:spChg>
        <pc:spChg chg="add mod">
          <ac:chgData name="Paula Alexandra Ploscaru (2517625)" userId="ff705ecd-8389-4609-a610-8c747cef2f9d" providerId="ADAL" clId="{5CB2AD1C-52C4-446F-9979-665B67EBCDD8}" dt="2026-03-15T23:06:02.442" v="5076" actId="1076"/>
          <ac:spMkLst>
            <pc:docMk/>
            <pc:sldMk cId="3645478630" sldId="268"/>
            <ac:spMk id="18" creationId="{890299AF-272A-1CE8-4620-F9B446711C65}"/>
          </ac:spMkLst>
        </pc:spChg>
        <pc:spChg chg="add mod">
          <ac:chgData name="Paula Alexandra Ploscaru (2517625)" userId="ff705ecd-8389-4609-a610-8c747cef2f9d" providerId="ADAL" clId="{5CB2AD1C-52C4-446F-9979-665B67EBCDD8}" dt="2026-03-15T10:24:21.005" v="2923" actId="1076"/>
          <ac:spMkLst>
            <pc:docMk/>
            <pc:sldMk cId="3645478630" sldId="268"/>
            <ac:spMk id="22" creationId="{EAF3CF8A-C044-C59B-C164-10B57CA62835}"/>
          </ac:spMkLst>
        </pc:spChg>
        <pc:spChg chg="add mod">
          <ac:chgData name="Paula Alexandra Ploscaru (2517625)" userId="ff705ecd-8389-4609-a610-8c747cef2f9d" providerId="ADAL" clId="{5CB2AD1C-52C4-446F-9979-665B67EBCDD8}" dt="2026-03-15T10:56:22.654" v="3363" actId="1076"/>
          <ac:spMkLst>
            <pc:docMk/>
            <pc:sldMk cId="3645478630" sldId="268"/>
            <ac:spMk id="25" creationId="{FDE97815-E2C3-F278-901B-52C9C86F716C}"/>
          </ac:spMkLst>
        </pc:spChg>
        <pc:spChg chg="add del mod">
          <ac:chgData name="Paula Alexandra Ploscaru (2517625)" userId="ff705ecd-8389-4609-a610-8c747cef2f9d" providerId="ADAL" clId="{5CB2AD1C-52C4-446F-9979-665B67EBCDD8}" dt="2026-03-14T22:23:46.444" v="1825" actId="21"/>
          <ac:spMkLst>
            <pc:docMk/>
            <pc:sldMk cId="3645478630" sldId="268"/>
            <ac:spMk id="28" creationId="{875DDF90-5D3A-AD48-2E51-6115EAFF542A}"/>
          </ac:spMkLst>
        </pc:spChg>
        <pc:spChg chg="add del mod">
          <ac:chgData name="Paula Alexandra Ploscaru (2517625)" userId="ff705ecd-8389-4609-a610-8c747cef2f9d" providerId="ADAL" clId="{5CB2AD1C-52C4-446F-9979-665B67EBCDD8}" dt="2026-03-14T22:31:58.283" v="1863"/>
          <ac:spMkLst>
            <pc:docMk/>
            <pc:sldMk cId="3645478630" sldId="268"/>
            <ac:spMk id="29" creationId="{A097E35C-2B42-33A0-8421-F2AD3A62CAE9}"/>
          </ac:spMkLst>
        </pc:spChg>
        <pc:spChg chg="add del mod">
          <ac:chgData name="Paula Alexandra Ploscaru (2517625)" userId="ff705ecd-8389-4609-a610-8c747cef2f9d" providerId="ADAL" clId="{5CB2AD1C-52C4-446F-9979-665B67EBCDD8}" dt="2026-03-14T22:32:08.160" v="1866" actId="47"/>
          <ac:spMkLst>
            <pc:docMk/>
            <pc:sldMk cId="3645478630" sldId="268"/>
            <ac:spMk id="30" creationId="{403EE18A-4EFF-5846-2FCE-3A5A82B5EEEC}"/>
          </ac:spMkLst>
        </pc:spChg>
        <pc:spChg chg="add mod">
          <ac:chgData name="Paula Alexandra Ploscaru (2517625)" userId="ff705ecd-8389-4609-a610-8c747cef2f9d" providerId="ADAL" clId="{5CB2AD1C-52C4-446F-9979-665B67EBCDD8}" dt="2026-03-15T23:04:52.741" v="5073" actId="1076"/>
          <ac:spMkLst>
            <pc:docMk/>
            <pc:sldMk cId="3645478630" sldId="268"/>
            <ac:spMk id="33" creationId="{EC93CC0D-F6A4-2C0E-4B4D-8D35DA47E2FB}"/>
          </ac:spMkLst>
        </pc:spChg>
        <pc:spChg chg="add mod">
          <ac:chgData name="Paula Alexandra Ploscaru (2517625)" userId="ff705ecd-8389-4609-a610-8c747cef2f9d" providerId="ADAL" clId="{5CB2AD1C-52C4-446F-9979-665B67EBCDD8}" dt="2026-03-15T10:29:49.861" v="2971" actId="1076"/>
          <ac:spMkLst>
            <pc:docMk/>
            <pc:sldMk cId="3645478630" sldId="268"/>
            <ac:spMk id="36" creationId="{DDFA8F27-4C8E-AE8B-43EA-CA1C8822E0D5}"/>
          </ac:spMkLst>
        </pc:spChg>
        <pc:spChg chg="add mod">
          <ac:chgData name="Paula Alexandra Ploscaru (2517625)" userId="ff705ecd-8389-4609-a610-8c747cef2f9d" providerId="ADAL" clId="{5CB2AD1C-52C4-446F-9979-665B67EBCDD8}" dt="2026-03-15T10:17:35.245" v="2869" actId="767"/>
          <ac:spMkLst>
            <pc:docMk/>
            <pc:sldMk cId="3645478630" sldId="268"/>
            <ac:spMk id="68" creationId="{3E56BF99-CED4-4C7F-DAC4-00CA7A460CA4}"/>
          </ac:spMkLst>
        </pc:spChg>
        <pc:spChg chg="add mod">
          <ac:chgData name="Paula Alexandra Ploscaru (2517625)" userId="ff705ecd-8389-4609-a610-8c747cef2f9d" providerId="ADAL" clId="{5CB2AD1C-52C4-446F-9979-665B67EBCDD8}" dt="2026-03-15T10:31:37.891" v="3004" actId="1076"/>
          <ac:spMkLst>
            <pc:docMk/>
            <pc:sldMk cId="3645478630" sldId="268"/>
            <ac:spMk id="70" creationId="{83FD33BC-0F1C-77A3-D95F-A1D92F4400F9}"/>
          </ac:spMkLst>
        </pc:spChg>
        <pc:picChg chg="add">
          <ac:chgData name="Paula Alexandra Ploscaru (2517625)" userId="ff705ecd-8389-4609-a610-8c747cef2f9d" providerId="ADAL" clId="{5CB2AD1C-52C4-446F-9979-665B67EBCDD8}" dt="2026-03-14T22:18:22.676" v="1777"/>
          <ac:picMkLst>
            <pc:docMk/>
            <pc:sldMk cId="3645478630" sldId="268"/>
            <ac:picMk id="14" creationId="{5211D8A4-FEA7-9E8D-E8A1-E3C4EFCD0445}"/>
          </ac:picMkLst>
        </pc:picChg>
        <pc:cxnChg chg="add mod">
          <ac:chgData name="Paula Alexandra Ploscaru (2517625)" userId="ff705ecd-8389-4609-a610-8c747cef2f9d" providerId="ADAL" clId="{5CB2AD1C-52C4-446F-9979-665B67EBCDD8}" dt="2026-03-15T11:34:54.127" v="3685" actId="1076"/>
          <ac:cxnSpMkLst>
            <pc:docMk/>
            <pc:sldMk cId="3645478630" sldId="268"/>
            <ac:cxnSpMk id="5" creationId="{66787B62-5D77-546C-B86C-8BB1DE5E50AD}"/>
          </ac:cxnSpMkLst>
        </pc:cxnChg>
        <pc:cxnChg chg="add del mod">
          <ac:chgData name="Paula Alexandra Ploscaru (2517625)" userId="ff705ecd-8389-4609-a610-8c747cef2f9d" providerId="ADAL" clId="{5CB2AD1C-52C4-446F-9979-665B67EBCDD8}" dt="2026-03-14T22:31:58.278" v="1861" actId="21"/>
          <ac:cxnSpMkLst>
            <pc:docMk/>
            <pc:sldMk cId="3645478630" sldId="268"/>
            <ac:cxnSpMk id="9" creationId="{17820AA0-4CD8-8D4E-0F3F-359542694648}"/>
          </ac:cxnSpMkLst>
        </pc:cxnChg>
        <pc:cxnChg chg="add mod">
          <ac:chgData name="Paula Alexandra Ploscaru (2517625)" userId="ff705ecd-8389-4609-a610-8c747cef2f9d" providerId="ADAL" clId="{5CB2AD1C-52C4-446F-9979-665B67EBCDD8}" dt="2026-03-15T11:35:10.702" v="3694" actId="1076"/>
          <ac:cxnSpMkLst>
            <pc:docMk/>
            <pc:sldMk cId="3645478630" sldId="268"/>
            <ac:cxnSpMk id="9" creationId="{D5F90D02-2963-43AB-8BDA-4BA5A864CA54}"/>
          </ac:cxnSpMkLst>
        </pc:cxnChg>
        <pc:cxnChg chg="add mod">
          <ac:chgData name="Paula Alexandra Ploscaru (2517625)" userId="ff705ecd-8389-4609-a610-8c747cef2f9d" providerId="ADAL" clId="{5CB2AD1C-52C4-446F-9979-665B67EBCDD8}" dt="2026-03-15T11:35:05.500" v="3693" actId="1076"/>
          <ac:cxnSpMkLst>
            <pc:docMk/>
            <pc:sldMk cId="3645478630" sldId="268"/>
            <ac:cxnSpMk id="11" creationId="{EE29177F-BCF6-8255-936A-825009F44697}"/>
          </ac:cxnSpMkLst>
        </pc:cxnChg>
        <pc:cxnChg chg="add del">
          <ac:chgData name="Paula Alexandra Ploscaru (2517625)" userId="ff705ecd-8389-4609-a610-8c747cef2f9d" providerId="ADAL" clId="{5CB2AD1C-52C4-446F-9979-665B67EBCDD8}" dt="2026-03-15T23:03:17.312" v="5032" actId="478"/>
          <ac:cxnSpMkLst>
            <pc:docMk/>
            <pc:sldMk cId="3645478630" sldId="268"/>
            <ac:cxnSpMk id="17" creationId="{B6E94655-AD8B-110A-C423-4DC16B8A8766}"/>
          </ac:cxnSpMkLst>
        </pc:cxnChg>
        <pc:cxnChg chg="add del mod">
          <ac:chgData name="Paula Alexandra Ploscaru (2517625)" userId="ff705ecd-8389-4609-a610-8c747cef2f9d" providerId="ADAL" clId="{5CB2AD1C-52C4-446F-9979-665B67EBCDD8}" dt="2026-03-14T22:34:23.294" v="1884" actId="21"/>
          <ac:cxnSpMkLst>
            <pc:docMk/>
            <pc:sldMk cId="3645478630" sldId="268"/>
            <ac:cxnSpMk id="17" creationId="{C2FD5AE4-1BCB-055C-74A6-3CA32BE7AFCC}"/>
          </ac:cxnSpMkLst>
        </pc:cxnChg>
        <pc:cxnChg chg="add del mod">
          <ac:chgData name="Paula Alexandra Ploscaru (2517625)" userId="ff705ecd-8389-4609-a610-8c747cef2f9d" providerId="ADAL" clId="{5CB2AD1C-52C4-446F-9979-665B67EBCDD8}" dt="2026-03-14T22:34:18.400" v="1883" actId="21"/>
          <ac:cxnSpMkLst>
            <pc:docMk/>
            <pc:sldMk cId="3645478630" sldId="268"/>
            <ac:cxnSpMk id="19" creationId="{A81638E4-AB91-559F-5966-506F82500FC8}"/>
          </ac:cxnSpMkLst>
        </pc:cxnChg>
        <pc:cxnChg chg="add mod">
          <ac:chgData name="Paula Alexandra Ploscaru (2517625)" userId="ff705ecd-8389-4609-a610-8c747cef2f9d" providerId="ADAL" clId="{5CB2AD1C-52C4-446F-9979-665B67EBCDD8}" dt="2026-03-15T09:38:51.701" v="2314" actId="1076"/>
          <ac:cxnSpMkLst>
            <pc:docMk/>
            <pc:sldMk cId="3645478630" sldId="268"/>
            <ac:cxnSpMk id="20" creationId="{AA722141-6951-23C2-F807-E3845AD54239}"/>
          </ac:cxnSpMkLst>
        </pc:cxnChg>
        <pc:cxnChg chg="add del mod">
          <ac:chgData name="Paula Alexandra Ploscaru (2517625)" userId="ff705ecd-8389-4609-a610-8c747cef2f9d" providerId="ADAL" clId="{5CB2AD1C-52C4-446F-9979-665B67EBCDD8}" dt="2026-03-14T22:34:15.541" v="1882" actId="21"/>
          <ac:cxnSpMkLst>
            <pc:docMk/>
            <pc:sldMk cId="3645478630" sldId="268"/>
            <ac:cxnSpMk id="21" creationId="{E7FAC78E-ABF5-CD82-38BF-58CBB8C0CBD6}"/>
          </ac:cxnSpMkLst>
        </pc:cxnChg>
        <pc:cxnChg chg="add del mod">
          <ac:chgData name="Paula Alexandra Ploscaru (2517625)" userId="ff705ecd-8389-4609-a610-8c747cef2f9d" providerId="ADAL" clId="{5CB2AD1C-52C4-446F-9979-665B67EBCDD8}" dt="2026-03-14T22:34:11.718" v="1881" actId="21"/>
          <ac:cxnSpMkLst>
            <pc:docMk/>
            <pc:sldMk cId="3645478630" sldId="268"/>
            <ac:cxnSpMk id="23" creationId="{9BB70953-420F-E502-9C42-5C5B5E213945}"/>
          </ac:cxnSpMkLst>
        </pc:cxnChg>
        <pc:cxnChg chg="add mod">
          <ac:chgData name="Paula Alexandra Ploscaru (2517625)" userId="ff705ecd-8389-4609-a610-8c747cef2f9d" providerId="ADAL" clId="{5CB2AD1C-52C4-446F-9979-665B67EBCDD8}" dt="2026-03-15T10:56:18.698" v="3362" actId="1076"/>
          <ac:cxnSpMkLst>
            <pc:docMk/>
            <pc:sldMk cId="3645478630" sldId="268"/>
            <ac:cxnSpMk id="24" creationId="{BCB53022-0F85-40C2-FB9F-55B3E6A51C77}"/>
          </ac:cxnSpMkLst>
        </pc:cxnChg>
        <pc:cxnChg chg="add del mod">
          <ac:chgData name="Paula Alexandra Ploscaru (2517625)" userId="ff705ecd-8389-4609-a610-8c747cef2f9d" providerId="ADAL" clId="{5CB2AD1C-52C4-446F-9979-665B67EBCDD8}" dt="2026-03-14T22:34:08.095" v="1880" actId="21"/>
          <ac:cxnSpMkLst>
            <pc:docMk/>
            <pc:sldMk cId="3645478630" sldId="268"/>
            <ac:cxnSpMk id="25" creationId="{5C4F9503-F4D6-61F9-CDBC-A2E809947CA5}"/>
          </ac:cxnSpMkLst>
        </pc:cxnChg>
        <pc:cxnChg chg="add del mod">
          <ac:chgData name="Paula Alexandra Ploscaru (2517625)" userId="ff705ecd-8389-4609-a610-8c747cef2f9d" providerId="ADAL" clId="{5CB2AD1C-52C4-446F-9979-665B67EBCDD8}" dt="2026-03-14T22:34:01.868" v="1879" actId="21"/>
          <ac:cxnSpMkLst>
            <pc:docMk/>
            <pc:sldMk cId="3645478630" sldId="268"/>
            <ac:cxnSpMk id="27" creationId="{3C3789E3-21B9-9184-FD57-D80D005B7C40}"/>
          </ac:cxnSpMkLst>
        </pc:cxnChg>
        <pc:cxnChg chg="add del">
          <ac:chgData name="Paula Alexandra Ploscaru (2517625)" userId="ff705ecd-8389-4609-a610-8c747cef2f9d" providerId="ADAL" clId="{5CB2AD1C-52C4-446F-9979-665B67EBCDD8}" dt="2026-03-15T09:43:45.919" v="2342" actId="11529"/>
          <ac:cxnSpMkLst>
            <pc:docMk/>
            <pc:sldMk cId="3645478630" sldId="268"/>
            <ac:cxnSpMk id="28" creationId="{18D909DC-DC1A-F9BA-C1A0-46CC0B1B9B2B}"/>
          </ac:cxnSpMkLst>
        </pc:cxnChg>
        <pc:cxnChg chg="add del mod">
          <ac:chgData name="Paula Alexandra Ploscaru (2517625)" userId="ff705ecd-8389-4609-a610-8c747cef2f9d" providerId="ADAL" clId="{5CB2AD1C-52C4-446F-9979-665B67EBCDD8}" dt="2026-03-14T22:33:33.126" v="1874" actId="21"/>
          <ac:cxnSpMkLst>
            <pc:docMk/>
            <pc:sldMk cId="3645478630" sldId="268"/>
            <ac:cxnSpMk id="32" creationId="{7F300C78-7795-4BD4-DA55-83E35DA9D4BE}"/>
          </ac:cxnSpMkLst>
        </pc:cxnChg>
        <pc:cxnChg chg="add mod">
          <ac:chgData name="Paula Alexandra Ploscaru (2517625)" userId="ff705ecd-8389-4609-a610-8c747cef2f9d" providerId="ADAL" clId="{5CB2AD1C-52C4-446F-9979-665B67EBCDD8}" dt="2026-03-15T10:29:42.658" v="2969" actId="1076"/>
          <ac:cxnSpMkLst>
            <pc:docMk/>
            <pc:sldMk cId="3645478630" sldId="268"/>
            <ac:cxnSpMk id="35" creationId="{580E3D5E-EB8C-EAF8-87AD-9E77A5F76CFA}"/>
          </ac:cxnSpMkLst>
        </pc:cxnChg>
        <pc:cxnChg chg="add del mod">
          <ac:chgData name="Paula Alexandra Ploscaru (2517625)" userId="ff705ecd-8389-4609-a610-8c747cef2f9d" providerId="ADAL" clId="{5CB2AD1C-52C4-446F-9979-665B67EBCDD8}" dt="2026-03-15T10:34:59.301" v="3129" actId="478"/>
          <ac:cxnSpMkLst>
            <pc:docMk/>
            <pc:sldMk cId="3645478630" sldId="268"/>
            <ac:cxnSpMk id="37" creationId="{B8B78959-BDC8-0F4B-59ED-5EB32E3EE0AD}"/>
          </ac:cxnSpMkLst>
        </pc:cxnChg>
        <pc:cxnChg chg="add del mod">
          <ac:chgData name="Paula Alexandra Ploscaru (2517625)" userId="ff705ecd-8389-4609-a610-8c747cef2f9d" providerId="ADAL" clId="{5CB2AD1C-52C4-446F-9979-665B67EBCDD8}" dt="2026-03-14T22:45:31.580" v="1913" actId="21"/>
          <ac:cxnSpMkLst>
            <pc:docMk/>
            <pc:sldMk cId="3645478630" sldId="268"/>
            <ac:cxnSpMk id="38" creationId="{CE6410D5-B834-AF92-5D94-FBD6B2BB7C9F}"/>
          </ac:cxnSpMkLst>
        </pc:cxnChg>
        <pc:cxnChg chg="add del">
          <ac:chgData name="Paula Alexandra Ploscaru (2517625)" userId="ff705ecd-8389-4609-a610-8c747cef2f9d" providerId="ADAL" clId="{5CB2AD1C-52C4-446F-9979-665B67EBCDD8}" dt="2026-03-15T09:50:40.121" v="2434" actId="21"/>
          <ac:cxnSpMkLst>
            <pc:docMk/>
            <pc:sldMk cId="3645478630" sldId="268"/>
            <ac:cxnSpMk id="41" creationId="{071C1BDC-2BAB-BFA2-5A36-1EC011EEE6F7}"/>
          </ac:cxnSpMkLst>
        </pc:cxnChg>
        <pc:cxnChg chg="add del">
          <ac:chgData name="Paula Alexandra Ploscaru (2517625)" userId="ff705ecd-8389-4609-a610-8c747cef2f9d" providerId="ADAL" clId="{5CB2AD1C-52C4-446F-9979-665B67EBCDD8}" dt="2026-03-14T22:45:48.284" v="1915" actId="21"/>
          <ac:cxnSpMkLst>
            <pc:docMk/>
            <pc:sldMk cId="3645478630" sldId="268"/>
            <ac:cxnSpMk id="41" creationId="{8391F01D-04C3-E4DB-9187-C2A832441FFF}"/>
          </ac:cxnSpMkLst>
        </pc:cxnChg>
        <pc:cxnChg chg="add mod">
          <ac:chgData name="Paula Alexandra Ploscaru (2517625)" userId="ff705ecd-8389-4609-a610-8c747cef2f9d" providerId="ADAL" clId="{5CB2AD1C-52C4-446F-9979-665B67EBCDD8}" dt="2026-03-15T10:29:34.030" v="2967" actId="1076"/>
          <ac:cxnSpMkLst>
            <pc:docMk/>
            <pc:sldMk cId="3645478630" sldId="268"/>
            <ac:cxnSpMk id="43" creationId="{72FC1E21-B2DF-FE76-31B1-AE4903F7B9CE}"/>
          </ac:cxnSpMkLst>
        </pc:cxnChg>
        <pc:cxnChg chg="add del">
          <ac:chgData name="Paula Alexandra Ploscaru (2517625)" userId="ff705ecd-8389-4609-a610-8c747cef2f9d" providerId="ADAL" clId="{5CB2AD1C-52C4-446F-9979-665B67EBCDD8}" dt="2026-03-15T09:50:47.925" v="2436" actId="21"/>
          <ac:cxnSpMkLst>
            <pc:docMk/>
            <pc:sldMk cId="3645478630" sldId="268"/>
            <ac:cxnSpMk id="44" creationId="{F607FD7C-07B9-04FA-74CA-B418D8604C2C}"/>
          </ac:cxnSpMkLst>
        </pc:cxnChg>
        <pc:cxnChg chg="add del mod">
          <ac:chgData name="Paula Alexandra Ploscaru (2517625)" userId="ff705ecd-8389-4609-a610-8c747cef2f9d" providerId="ADAL" clId="{5CB2AD1C-52C4-446F-9979-665B67EBCDD8}" dt="2026-03-15T09:51:05.018" v="2439" actId="21"/>
          <ac:cxnSpMkLst>
            <pc:docMk/>
            <pc:sldMk cId="3645478630" sldId="268"/>
            <ac:cxnSpMk id="46" creationId="{F4005160-DFB3-B610-0D18-A4851B878239}"/>
          </ac:cxnSpMkLst>
        </pc:cxnChg>
        <pc:cxnChg chg="add mod">
          <ac:chgData name="Paula Alexandra Ploscaru (2517625)" userId="ff705ecd-8389-4609-a610-8c747cef2f9d" providerId="ADAL" clId="{5CB2AD1C-52C4-446F-9979-665B67EBCDD8}" dt="2026-03-15T22:57:39.474" v="4876" actId="14100"/>
          <ac:cxnSpMkLst>
            <pc:docMk/>
            <pc:sldMk cId="3645478630" sldId="268"/>
            <ac:cxnSpMk id="47" creationId="{F5A3E51F-DBBC-80D4-2AED-133A6C0436BA}"/>
          </ac:cxnSpMkLst>
        </pc:cxnChg>
        <pc:cxnChg chg="add del">
          <ac:chgData name="Paula Alexandra Ploscaru (2517625)" userId="ff705ecd-8389-4609-a610-8c747cef2f9d" providerId="ADAL" clId="{5CB2AD1C-52C4-446F-9979-665B67EBCDD8}" dt="2026-03-15T09:54:47.777" v="2649" actId="11529"/>
          <ac:cxnSpMkLst>
            <pc:docMk/>
            <pc:sldMk cId="3645478630" sldId="268"/>
            <ac:cxnSpMk id="50" creationId="{890A5053-A558-25C0-C5BA-9BDB7C86B719}"/>
          </ac:cxnSpMkLst>
        </pc:cxnChg>
        <pc:cxnChg chg="add mod">
          <ac:chgData name="Paula Alexandra Ploscaru (2517625)" userId="ff705ecd-8389-4609-a610-8c747cef2f9d" providerId="ADAL" clId="{5CB2AD1C-52C4-446F-9979-665B67EBCDD8}" dt="2026-03-15T10:52:25.197" v="3233" actId="14100"/>
          <ac:cxnSpMkLst>
            <pc:docMk/>
            <pc:sldMk cId="3645478630" sldId="268"/>
            <ac:cxnSpMk id="52" creationId="{B3BE0578-77FD-5477-DD08-11968254D059}"/>
          </ac:cxnSpMkLst>
        </pc:cxnChg>
        <pc:cxnChg chg="add mod">
          <ac:chgData name="Paula Alexandra Ploscaru (2517625)" userId="ff705ecd-8389-4609-a610-8c747cef2f9d" providerId="ADAL" clId="{5CB2AD1C-52C4-446F-9979-665B67EBCDD8}" dt="2026-03-15T10:55:17.306" v="3335" actId="14100"/>
          <ac:cxnSpMkLst>
            <pc:docMk/>
            <pc:sldMk cId="3645478630" sldId="268"/>
            <ac:cxnSpMk id="54" creationId="{10099E20-260E-990E-AA90-BD0A728FB9EA}"/>
          </ac:cxnSpMkLst>
        </pc:cxnChg>
        <pc:cxnChg chg="add mod">
          <ac:chgData name="Paula Alexandra Ploscaru (2517625)" userId="ff705ecd-8389-4609-a610-8c747cef2f9d" providerId="ADAL" clId="{5CB2AD1C-52C4-446F-9979-665B67EBCDD8}" dt="2026-03-15T09:56:43.514" v="2711" actId="13822"/>
          <ac:cxnSpMkLst>
            <pc:docMk/>
            <pc:sldMk cId="3645478630" sldId="268"/>
            <ac:cxnSpMk id="58" creationId="{83AEBF75-F9DD-ED71-5924-5941CCE70E54}"/>
          </ac:cxnSpMkLst>
        </pc:cxnChg>
        <pc:cxnChg chg="add mod">
          <ac:chgData name="Paula Alexandra Ploscaru (2517625)" userId="ff705ecd-8389-4609-a610-8c747cef2f9d" providerId="ADAL" clId="{5CB2AD1C-52C4-446F-9979-665B67EBCDD8}" dt="2026-03-15T10:31:16.973" v="2997" actId="1076"/>
          <ac:cxnSpMkLst>
            <pc:docMk/>
            <pc:sldMk cId="3645478630" sldId="268"/>
            <ac:cxnSpMk id="60" creationId="{5DF2CBC4-5A0D-2EE2-087F-53B0856A1EE5}"/>
          </ac:cxnSpMkLst>
        </pc:cxnChg>
        <pc:cxnChg chg="add del">
          <ac:chgData name="Paula Alexandra Ploscaru (2517625)" userId="ff705ecd-8389-4609-a610-8c747cef2f9d" providerId="ADAL" clId="{5CB2AD1C-52C4-446F-9979-665B67EBCDD8}" dt="2026-03-15T10:01:05.007" v="2756" actId="11529"/>
          <ac:cxnSpMkLst>
            <pc:docMk/>
            <pc:sldMk cId="3645478630" sldId="268"/>
            <ac:cxnSpMk id="63" creationId="{6669D8AB-F95A-10AB-DD26-0CF8FFEB0786}"/>
          </ac:cxnSpMkLst>
        </pc:cxnChg>
        <pc:cxnChg chg="add mod">
          <ac:chgData name="Paula Alexandra Ploscaru (2517625)" userId="ff705ecd-8389-4609-a610-8c747cef2f9d" providerId="ADAL" clId="{5CB2AD1C-52C4-446F-9979-665B67EBCDD8}" dt="2026-03-15T10:31:48.901" v="3006" actId="14100"/>
          <ac:cxnSpMkLst>
            <pc:docMk/>
            <pc:sldMk cId="3645478630" sldId="268"/>
            <ac:cxnSpMk id="67" creationId="{BC408042-203B-DF4A-91BC-5D81B2A4DED5}"/>
          </ac:cxnSpMkLst>
        </pc:cxnChg>
        <pc:cxnChg chg="add mod">
          <ac:chgData name="Paula Alexandra Ploscaru (2517625)" userId="ff705ecd-8389-4609-a610-8c747cef2f9d" providerId="ADAL" clId="{5CB2AD1C-52C4-446F-9979-665B67EBCDD8}" dt="2026-03-15T10:32:47.851" v="3055" actId="1076"/>
          <ac:cxnSpMkLst>
            <pc:docMk/>
            <pc:sldMk cId="3645478630" sldId="268"/>
            <ac:cxnSpMk id="74" creationId="{8C15CE66-84AA-360C-11E0-14404D2F141F}"/>
          </ac:cxnSpMkLst>
        </pc:cxnChg>
        <pc:cxnChg chg="add mod">
          <ac:chgData name="Paula Alexandra Ploscaru (2517625)" userId="ff705ecd-8389-4609-a610-8c747cef2f9d" providerId="ADAL" clId="{5CB2AD1C-52C4-446F-9979-665B67EBCDD8}" dt="2026-03-15T10:33:55.797" v="3117" actId="13822"/>
          <ac:cxnSpMkLst>
            <pc:docMk/>
            <pc:sldMk cId="3645478630" sldId="268"/>
            <ac:cxnSpMk id="81" creationId="{9EA1B496-48E3-E8CA-CFC3-F55F6E9C4986}"/>
          </ac:cxnSpMkLst>
        </pc:cxnChg>
        <pc:cxnChg chg="add del">
          <ac:chgData name="Paula Alexandra Ploscaru (2517625)" userId="ff705ecd-8389-4609-a610-8c747cef2f9d" providerId="ADAL" clId="{5CB2AD1C-52C4-446F-9979-665B67EBCDD8}" dt="2026-03-15T10:33:19.340" v="3061" actId="478"/>
          <ac:cxnSpMkLst>
            <pc:docMk/>
            <pc:sldMk cId="3645478630" sldId="268"/>
            <ac:cxnSpMk id="83" creationId="{725C1D6B-1FD4-C6AF-BF06-126827336F27}"/>
          </ac:cxnSpMkLst>
        </pc:cxnChg>
        <pc:cxnChg chg="add del">
          <ac:chgData name="Paula Alexandra Ploscaru (2517625)" userId="ff705ecd-8389-4609-a610-8c747cef2f9d" providerId="ADAL" clId="{5CB2AD1C-52C4-446F-9979-665B67EBCDD8}" dt="2026-03-15T10:33:30.269" v="3063" actId="478"/>
          <ac:cxnSpMkLst>
            <pc:docMk/>
            <pc:sldMk cId="3645478630" sldId="268"/>
            <ac:cxnSpMk id="85" creationId="{D7574A8D-D88B-AA67-C18C-CE916FE05AF0}"/>
          </ac:cxnSpMkLst>
        </pc:cxnChg>
        <pc:cxnChg chg="add mod">
          <ac:chgData name="Paula Alexandra Ploscaru (2517625)" userId="ff705ecd-8389-4609-a610-8c747cef2f9d" providerId="ADAL" clId="{5CB2AD1C-52C4-446F-9979-665B67EBCDD8}" dt="2026-03-15T10:33:58.813" v="3118" actId="13822"/>
          <ac:cxnSpMkLst>
            <pc:docMk/>
            <pc:sldMk cId="3645478630" sldId="268"/>
            <ac:cxnSpMk id="87" creationId="{5449FD1F-C453-4C21-A348-B7D53B637513}"/>
          </ac:cxnSpMkLst>
        </pc:cxnChg>
        <pc:cxnChg chg="add del mod">
          <ac:chgData name="Paula Alexandra Ploscaru (2517625)" userId="ff705ecd-8389-4609-a610-8c747cef2f9d" providerId="ADAL" clId="{5CB2AD1C-52C4-446F-9979-665B67EBCDD8}" dt="2026-03-15T10:55:12.071" v="3334" actId="478"/>
          <ac:cxnSpMkLst>
            <pc:docMk/>
            <pc:sldMk cId="3645478630" sldId="268"/>
            <ac:cxnSpMk id="90" creationId="{4A6CA452-B75A-0974-DADD-57ABB6503AA6}"/>
          </ac:cxnSpMkLst>
        </pc:cxnChg>
        <pc:cxnChg chg="add del mod">
          <ac:chgData name="Paula Alexandra Ploscaru (2517625)" userId="ff705ecd-8389-4609-a610-8c747cef2f9d" providerId="ADAL" clId="{5CB2AD1C-52C4-446F-9979-665B67EBCDD8}" dt="2026-03-15T10:51:07.019" v="3171" actId="478"/>
          <ac:cxnSpMkLst>
            <pc:docMk/>
            <pc:sldMk cId="3645478630" sldId="268"/>
            <ac:cxnSpMk id="95" creationId="{15EE3F2E-DBE9-A95A-913B-A027297E4C80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563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browse/business" TargetMode="External"/><Relationship Id="rId2" Type="http://schemas.openxmlformats.org/officeDocument/2006/relationships/hyperlink" Target="mailto:http://www.gov.uk/browse/business?subject=http://www.gov.uk/browse/business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bankofengland.co.uk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department-for-environment-food-rural-affairs" TargetMode="External"/><Relationship Id="rId2" Type="http://schemas.openxmlformats.org/officeDocument/2006/relationships/hyperlink" Target="https://www.gov.uk/consumer-protection-right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librarysearch.uwtsd.ac.uk/discovery/fulldisplay?docid=cdi_springer_journals_10_1007_s11277_018_5344_y&amp;context=PC&amp;vid=44WHELF_UWTSD:44WHELF_UWTSD_VU1&amp;lang=en&amp;search_scope=MyInst_and_CI&amp;adaptor=Primo%20Central&amp;tab=Everything&amp;query=any%2Ccontains%2Cfishbone%20diagram&amp;facet=citedby%2Cexact%2Ccdi_FETCH-LOGICAL-c364t-d328e136717adb19ee1bf94ff31ddac7e58cf4177f1cf3c0f2e78bddfb2732f43&amp;offset=0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.%20(n.d.).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4170" y="1031133"/>
            <a:ext cx="8819745" cy="4289897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"/>
              </a:rPr>
              <a:t>MODULE NAME</a:t>
            </a:r>
            <a:r>
              <a:rPr lang="en-GB" sz="2400" dirty="0">
                <a:solidFill>
                  <a:schemeClr val="tx1"/>
                </a:solidFill>
                <a:latin typeface="A"/>
              </a:rPr>
              <a:t>: Problem Solving and Decision 								                  Making</a:t>
            </a:r>
            <a:br>
              <a:rPr lang="en-GB" sz="2400" dirty="0">
                <a:solidFill>
                  <a:schemeClr val="tx1"/>
                </a:solidFill>
                <a:latin typeface="A"/>
              </a:rPr>
            </a:br>
            <a:r>
              <a:rPr lang="en-GB" sz="2400" b="1" dirty="0">
                <a:solidFill>
                  <a:schemeClr val="tx1"/>
                </a:solidFill>
                <a:latin typeface="A"/>
              </a:rPr>
              <a:t>MODULE CODE</a:t>
            </a:r>
            <a:r>
              <a:rPr lang="en-GB" sz="2400" dirty="0">
                <a:solidFill>
                  <a:schemeClr val="tx1"/>
                </a:solidFill>
                <a:latin typeface="A"/>
              </a:rPr>
              <a:t>: (LCLM4004_LON)</a:t>
            </a:r>
            <a:br>
              <a:rPr lang="en-GB" sz="2400" dirty="0">
                <a:solidFill>
                  <a:schemeClr val="tx1"/>
                </a:solidFill>
                <a:latin typeface="A"/>
              </a:rPr>
            </a:br>
            <a:br>
              <a:rPr lang="en-GB" sz="2400" dirty="0">
                <a:solidFill>
                  <a:schemeClr val="tx1"/>
                </a:solidFill>
                <a:latin typeface="A"/>
              </a:rPr>
            </a:br>
            <a:r>
              <a:rPr lang="en-GB" sz="2400" b="1" dirty="0">
                <a:solidFill>
                  <a:schemeClr val="tx1"/>
                </a:solidFill>
                <a:latin typeface="A"/>
              </a:rPr>
              <a:t>STUDENT NAME</a:t>
            </a:r>
            <a:r>
              <a:rPr lang="en-GB" sz="2400" dirty="0">
                <a:solidFill>
                  <a:schemeClr val="tx1"/>
                </a:solidFill>
                <a:latin typeface="A"/>
              </a:rPr>
              <a:t>: Paula Alexandra Ploscaru </a:t>
            </a:r>
            <a:br>
              <a:rPr lang="en-GB" sz="2400" dirty="0">
                <a:solidFill>
                  <a:schemeClr val="tx1"/>
                </a:solidFill>
                <a:latin typeface="A"/>
              </a:rPr>
            </a:br>
            <a:br>
              <a:rPr lang="en-GB" sz="2400" dirty="0">
                <a:solidFill>
                  <a:schemeClr val="tx1"/>
                </a:solidFill>
                <a:latin typeface="A"/>
              </a:rPr>
            </a:br>
            <a:r>
              <a:rPr lang="en-GB" sz="2400" b="1" dirty="0">
                <a:solidFill>
                  <a:schemeClr val="tx1"/>
                </a:solidFill>
                <a:latin typeface="A"/>
              </a:rPr>
              <a:t>STUDENT ID</a:t>
            </a:r>
            <a:r>
              <a:rPr lang="en-GB" sz="2400" dirty="0">
                <a:solidFill>
                  <a:schemeClr val="tx1"/>
                </a:solidFill>
                <a:latin typeface="A"/>
              </a:rPr>
              <a:t>: 2517625</a:t>
            </a:r>
            <a:br>
              <a:rPr lang="en-GB" sz="2400" dirty="0">
                <a:solidFill>
                  <a:schemeClr val="tx1"/>
                </a:solidFill>
                <a:latin typeface="A"/>
              </a:rPr>
            </a:br>
            <a:br>
              <a:rPr lang="en-GB" sz="2400" dirty="0">
                <a:solidFill>
                  <a:schemeClr val="tx1"/>
                </a:solidFill>
                <a:latin typeface="A"/>
              </a:rPr>
            </a:br>
            <a:r>
              <a:rPr lang="en-GB" sz="2400" b="1" dirty="0">
                <a:solidFill>
                  <a:schemeClr val="tx1"/>
                </a:solidFill>
                <a:latin typeface="A"/>
              </a:rPr>
              <a:t>LECTURER</a:t>
            </a:r>
            <a:r>
              <a:rPr lang="en-GB" sz="2400" dirty="0">
                <a:solidFill>
                  <a:schemeClr val="tx1"/>
                </a:solidFill>
                <a:latin typeface="A"/>
              </a:rPr>
              <a:t>: Charles </a:t>
            </a:r>
            <a:r>
              <a:rPr lang="en-GB" sz="2400" dirty="0" err="1">
                <a:solidFill>
                  <a:schemeClr val="tx1"/>
                </a:solidFill>
                <a:latin typeface="A"/>
              </a:rPr>
              <a:t>Obinwa</a:t>
            </a:r>
            <a:br>
              <a:rPr lang="en-GB" sz="2400" dirty="0">
                <a:solidFill>
                  <a:schemeClr val="tx1"/>
                </a:solidFill>
                <a:latin typeface="A"/>
              </a:rPr>
            </a:br>
            <a:br>
              <a:rPr lang="en-GB" sz="2400" dirty="0">
                <a:solidFill>
                  <a:schemeClr val="tx1"/>
                </a:solidFill>
                <a:latin typeface="A"/>
              </a:rPr>
            </a:br>
            <a:r>
              <a:rPr lang="en-GB" sz="2400" b="1" dirty="0">
                <a:solidFill>
                  <a:schemeClr val="tx1"/>
                </a:solidFill>
                <a:latin typeface="A"/>
              </a:rPr>
              <a:t>Assignment 1</a:t>
            </a:r>
            <a:r>
              <a:rPr lang="en-GB" sz="2400" dirty="0">
                <a:solidFill>
                  <a:schemeClr val="tx1"/>
                </a:solidFill>
                <a:latin typeface="A"/>
              </a:rPr>
              <a:t>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70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Introduction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Company background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Problem: nature and scope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PESTLE ANALYSIS: Green Haven Florists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Conclusion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 small local flower business shop.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30% decline sales.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Lack of marketing.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Limited resources.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66592" y="1785804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</a:rPr>
              <a:t>Green Haven Florists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Founded in 2016.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The owners are Liam and Priya Patel.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Located in a high street shop.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Focuses on </a:t>
            </a:r>
            <a:r>
              <a:rPr lang="en-GB" b="1" dirty="0" err="1">
                <a:solidFill>
                  <a:schemeClr val="tx1"/>
                </a:solidFill>
                <a:ea typeface="+mn-lt"/>
                <a:cs typeface="+mn-lt"/>
              </a:rPr>
              <a:t>quality,creativity</a:t>
            </a: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 and sustainable materials.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Faces strong competition from other florist shops.</a:t>
            </a: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Who:</a:t>
            </a:r>
            <a:r>
              <a:rPr lang="en-GB" sz="2800" b="1" dirty="0">
                <a:solidFill>
                  <a:schemeClr val="tx1"/>
                </a:solidFill>
              </a:rPr>
              <a:t> </a:t>
            </a:r>
            <a:r>
              <a:rPr lang="en-GB" sz="2800" b="1" dirty="0">
                <a:solidFill>
                  <a:schemeClr val="tx1"/>
                </a:solidFill>
                <a:ea typeface="+mn-lt"/>
                <a:cs typeface="+mn-lt"/>
              </a:rPr>
              <a:t>Liam and Priya Patel.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What: </a:t>
            </a:r>
            <a:r>
              <a:rPr lang="en-GB" sz="2800" b="1" dirty="0">
                <a:solidFill>
                  <a:schemeClr val="tx1"/>
                </a:solidFill>
              </a:rPr>
              <a:t>30% drop in sales.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Where:</a:t>
            </a:r>
            <a:r>
              <a:rPr lang="en-GB" sz="2800" b="1" dirty="0" err="1">
                <a:solidFill>
                  <a:schemeClr val="tx1"/>
                </a:solidFill>
              </a:rPr>
              <a:t>At</a:t>
            </a:r>
            <a:r>
              <a:rPr lang="en-GB" sz="2800" b="1" dirty="0">
                <a:solidFill>
                  <a:schemeClr val="tx1"/>
                </a:solidFill>
              </a:rPr>
              <a:t> the florist shop.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When:</a:t>
            </a:r>
            <a:r>
              <a:rPr lang="en-GB" sz="2800" b="1" dirty="0">
                <a:solidFill>
                  <a:schemeClr val="tx1"/>
                </a:solidFill>
              </a:rPr>
              <a:t> Last 12months.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Why: </a:t>
            </a:r>
            <a:r>
              <a:rPr lang="en-GB" sz="2800" b="1" dirty="0">
                <a:solidFill>
                  <a:schemeClr val="tx1"/>
                </a:solidFill>
              </a:rPr>
              <a:t>Rising prices.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How: </a:t>
            </a:r>
            <a:r>
              <a:rPr lang="en-GB" sz="2800" b="1" dirty="0">
                <a:solidFill>
                  <a:schemeClr val="tx1"/>
                </a:solidFill>
              </a:rPr>
              <a:t>People buy online.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How much: </a:t>
            </a:r>
            <a:r>
              <a:rPr lang="en-GB" sz="2800" b="1" dirty="0">
                <a:solidFill>
                  <a:schemeClr val="tx1"/>
                </a:solidFill>
              </a:rPr>
              <a:t>30% sales decline.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4" y="1350256"/>
            <a:ext cx="9988449" cy="517184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Import rules affects flower supply.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Business taxes increase costs.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Customers choose cheaper competitors.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Inflation makes flowers more expensive.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People prefer online shopping.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Customers </a:t>
            </a:r>
            <a:r>
              <a:rPr lang="en-GB" b="1" dirty="0" err="1">
                <a:solidFill>
                  <a:schemeClr val="tx1"/>
                </a:solidFill>
              </a:rPr>
              <a:t>preffers</a:t>
            </a:r>
            <a:r>
              <a:rPr lang="en-GB" b="1" dirty="0">
                <a:solidFill>
                  <a:schemeClr val="tx1"/>
                </a:solidFill>
              </a:rPr>
              <a:t> delivery services.</a:t>
            </a:r>
          </a:p>
          <a:p>
            <a:endParaRPr lang="en-GB" b="1" dirty="0"/>
          </a:p>
        </p:txBody>
      </p:sp>
      <p:sp>
        <p:nvSpPr>
          <p:cNvPr id="4" name="CasetăText 3">
            <a:hlinkClick r:id="rId2"/>
            <a:extLst>
              <a:ext uri="{FF2B5EF4-FFF2-40B4-BE49-F238E27FC236}">
                <a16:creationId xmlns:a16="http://schemas.microsoft.com/office/drawing/2014/main" id="{82BD1488-B716-AF09-31A4-EB46EA142838}"/>
              </a:ext>
            </a:extLst>
          </p:cNvPr>
          <p:cNvSpPr txBox="1"/>
          <p:nvPr/>
        </p:nvSpPr>
        <p:spPr>
          <a:xfrm>
            <a:off x="7354111" y="1319183"/>
            <a:ext cx="389106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https://www.gov.uk/browse/business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: 15 March 2026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8" name="CasetăText 7">
            <a:extLst>
              <a:ext uri="{FF2B5EF4-FFF2-40B4-BE49-F238E27FC236}">
                <a16:creationId xmlns:a16="http://schemas.microsoft.com/office/drawing/2014/main" id="{4D78F54B-D798-EE7C-F056-7B4B7AB16ED2}"/>
              </a:ext>
            </a:extLst>
          </p:cNvPr>
          <p:cNvSpPr txBox="1"/>
          <p:nvPr/>
        </p:nvSpPr>
        <p:spPr>
          <a:xfrm>
            <a:off x="7645940" y="3229583"/>
            <a:ext cx="39318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https://www.bankofengland.co.uk/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: 15 March 2026)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4036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765" y="1705137"/>
            <a:ext cx="10565494" cy="4528753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Outdated website reduces online sales.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Weak social media loses clients.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Consumer protection laws affect deliveries.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Must meet health and safety rules.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Sustainable materials cost a lot more.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Seasonal weather affects flower supply</a:t>
            </a:r>
            <a:r>
              <a:rPr lang="en-GB" b="1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64BBDF89-5512-AEAE-F63F-F30D6EDD180A}"/>
              </a:ext>
            </a:extLst>
          </p:cNvPr>
          <p:cNvSpPr txBox="1"/>
          <p:nvPr/>
        </p:nvSpPr>
        <p:spPr>
          <a:xfrm>
            <a:off x="7474788" y="3384738"/>
            <a:ext cx="43864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https://www.gov.uk/consumer-protection-rights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15 March 2026)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E966DC23-B8A7-D4B8-9275-70098EC307C5}"/>
              </a:ext>
            </a:extLst>
          </p:cNvPr>
          <p:cNvSpPr txBox="1"/>
          <p:nvPr/>
        </p:nvSpPr>
        <p:spPr>
          <a:xfrm>
            <a:off x="7474788" y="5029201"/>
            <a:ext cx="43864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https://www.gov.uk/government/organisations/department-for-environment-food-rural-affairs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15 March 2026)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6111" y="1266824"/>
            <a:ext cx="11293812" cy="4707255"/>
          </a:xfrm>
        </p:spPr>
        <p:txBody>
          <a:bodyPr>
            <a:normAutofit/>
          </a:bodyPr>
          <a:lstStyle/>
          <a:p>
            <a:r>
              <a:rPr lang="en-US" dirty="0"/>
              <a:t>						</a:t>
            </a:r>
          </a:p>
          <a:p>
            <a:r>
              <a:rPr lang="en-US" dirty="0"/>
              <a:t>						</a:t>
            </a:r>
          </a:p>
          <a:p>
            <a:r>
              <a:rPr lang="en-US" sz="1400" b="1" dirty="0">
                <a:solidFill>
                  <a:schemeClr val="tx1"/>
                </a:solidFill>
              </a:rPr>
              <a:t> Limited variety of flowers  </a:t>
            </a:r>
            <a:r>
              <a:rPr lang="en-US" sz="1400" b="1" dirty="0">
                <a:solidFill>
                  <a:srgbClr val="FF0000"/>
                </a:solidFill>
              </a:rPr>
              <a:t>		   </a:t>
            </a:r>
            <a:r>
              <a:rPr lang="en-US" sz="1400" b="1" dirty="0">
                <a:solidFill>
                  <a:schemeClr val="tx1"/>
                </a:solidFill>
              </a:rPr>
              <a:t>Higher flower costs                    High operating expenses</a:t>
            </a:r>
          </a:p>
          <a:p>
            <a:r>
              <a:rPr lang="en-US" sz="1400" b="1" dirty="0">
                <a:solidFill>
                  <a:srgbClr val="FF0000"/>
                </a:solidFill>
              </a:rPr>
              <a:t> </a:t>
            </a:r>
            <a:r>
              <a:rPr lang="en-US" sz="1400" b="1" dirty="0">
                <a:solidFill>
                  <a:schemeClr val="tx1"/>
                </a:solidFill>
              </a:rPr>
              <a:t>No promotions or sales</a:t>
            </a:r>
            <a:r>
              <a:rPr lang="en-US" sz="1400" b="1" dirty="0">
                <a:solidFill>
                  <a:srgbClr val="FF0000"/>
                </a:solidFill>
              </a:rPr>
              <a:t>		        </a:t>
            </a:r>
            <a:r>
              <a:rPr lang="en-US" sz="1400" b="1" dirty="0">
                <a:solidFill>
                  <a:schemeClr val="tx1"/>
                </a:solidFill>
              </a:rPr>
              <a:t>Seasonal stock limitations         Competitors offers lower </a:t>
            </a:r>
          </a:p>
          <a:p>
            <a:r>
              <a:rPr lang="en-US" sz="1400" b="1" dirty="0">
                <a:solidFill>
                  <a:schemeClr val="tx1"/>
                </a:solidFill>
              </a:rPr>
              <a:t>													prices</a:t>
            </a:r>
          </a:p>
          <a:p>
            <a:endParaRPr lang="en-US" sz="1400" b="1" dirty="0">
              <a:solidFill>
                <a:schemeClr val="tx1"/>
              </a:solidFill>
            </a:endParaRPr>
          </a:p>
          <a:p>
            <a:endParaRPr lang="en-US" sz="1400" b="1" dirty="0">
              <a:solidFill>
                <a:schemeClr val="tx1"/>
              </a:solidFill>
            </a:endParaRPr>
          </a:p>
          <a:p>
            <a:endParaRPr lang="en-US" sz="1400" b="1" dirty="0">
              <a:solidFill>
                <a:schemeClr val="tx1"/>
              </a:solidFill>
            </a:endParaRPr>
          </a:p>
          <a:p>
            <a:r>
              <a:rPr lang="en-US" sz="1400" b="1" dirty="0">
                <a:solidFill>
                  <a:schemeClr val="tx1"/>
                </a:solidFill>
              </a:rPr>
              <a:t>		             Outdated website					 Staff lack of upselling</a:t>
            </a:r>
          </a:p>
          <a:p>
            <a:r>
              <a:rPr lang="en-US" sz="1400" b="1" dirty="0">
                <a:solidFill>
                  <a:schemeClr val="tx1"/>
                </a:solidFill>
              </a:rPr>
              <a:t>                Poor social  media use              Limited customer </a:t>
            </a:r>
            <a:r>
              <a:rPr lang="en-US" sz="1400" b="1" dirty="0" err="1">
                <a:solidFill>
                  <a:schemeClr val="tx1"/>
                </a:solidFill>
              </a:rPr>
              <a:t>serviceengagement</a:t>
            </a:r>
            <a:endParaRPr lang="en-US" sz="1400" b="1" dirty="0">
              <a:solidFill>
                <a:schemeClr val="tx1"/>
              </a:solidFill>
            </a:endParaRPr>
          </a:p>
          <a:p>
            <a:r>
              <a:rPr lang="en-US" sz="1400" b="1" dirty="0">
                <a:solidFill>
                  <a:schemeClr val="tx1"/>
                </a:solidFill>
              </a:rPr>
              <a:t>						 					</a:t>
            </a:r>
          </a:p>
          <a:p>
            <a:r>
              <a:rPr lang="en-US" sz="1400" b="1" dirty="0">
                <a:solidFill>
                  <a:schemeClr val="tx1"/>
                </a:solidFill>
              </a:rPr>
              <a:t>                                                </a:t>
            </a:r>
          </a:p>
        </p:txBody>
      </p:sp>
      <p:sp>
        <p:nvSpPr>
          <p:cNvPr id="30" name="CasetăText 29">
            <a:extLst>
              <a:ext uri="{FF2B5EF4-FFF2-40B4-BE49-F238E27FC236}">
                <a16:creationId xmlns:a16="http://schemas.microsoft.com/office/drawing/2014/main" id="{403EE18A-4EFF-5846-2FCE-3A5A82B5EEEC}"/>
              </a:ext>
            </a:extLst>
          </p:cNvPr>
          <p:cNvSpPr txBox="1"/>
          <p:nvPr/>
        </p:nvSpPr>
        <p:spPr>
          <a:xfrm>
            <a:off x="3400425" y="263842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33" name="Săgeată: dreapta 32">
            <a:extLst>
              <a:ext uri="{FF2B5EF4-FFF2-40B4-BE49-F238E27FC236}">
                <a16:creationId xmlns:a16="http://schemas.microsoft.com/office/drawing/2014/main" id="{EC93CC0D-F6A4-2C0E-4B4D-8D35DA47E2FB}"/>
              </a:ext>
            </a:extLst>
          </p:cNvPr>
          <p:cNvSpPr/>
          <p:nvPr/>
        </p:nvSpPr>
        <p:spPr>
          <a:xfrm>
            <a:off x="1750979" y="3585984"/>
            <a:ext cx="7947498" cy="31959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5" name="Conector drept 34">
            <a:extLst>
              <a:ext uri="{FF2B5EF4-FFF2-40B4-BE49-F238E27FC236}">
                <a16:creationId xmlns:a16="http://schemas.microsoft.com/office/drawing/2014/main" id="{580E3D5E-EB8C-EAF8-87AD-9E77A5F76CFA}"/>
              </a:ext>
            </a:extLst>
          </p:cNvPr>
          <p:cNvCxnSpPr>
            <a:cxnSpLocks/>
          </p:cNvCxnSpPr>
          <p:nvPr/>
        </p:nvCxnSpPr>
        <p:spPr>
          <a:xfrm flipH="1" flipV="1">
            <a:off x="2731705" y="1857530"/>
            <a:ext cx="1218384" cy="179506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6" name="Dreptunghi 35">
            <a:extLst>
              <a:ext uri="{FF2B5EF4-FFF2-40B4-BE49-F238E27FC236}">
                <a16:creationId xmlns:a16="http://schemas.microsoft.com/office/drawing/2014/main" id="{DDFA8F27-4C8E-AE8B-43EA-CA1C8822E0D5}"/>
              </a:ext>
            </a:extLst>
          </p:cNvPr>
          <p:cNvSpPr/>
          <p:nvPr/>
        </p:nvSpPr>
        <p:spPr>
          <a:xfrm>
            <a:off x="1120940" y="1481344"/>
            <a:ext cx="1610765" cy="38548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Methods</a:t>
            </a:r>
            <a:endParaRPr lang="en-GB" b="1" dirty="0">
              <a:solidFill>
                <a:schemeClr val="tx1"/>
              </a:solidFill>
            </a:endParaRPr>
          </a:p>
        </p:txBody>
      </p:sp>
      <p:cxnSp>
        <p:nvCxnSpPr>
          <p:cNvPr id="43" name="Conector drept 42">
            <a:extLst>
              <a:ext uri="{FF2B5EF4-FFF2-40B4-BE49-F238E27FC236}">
                <a16:creationId xmlns:a16="http://schemas.microsoft.com/office/drawing/2014/main" id="{72FC1E21-B2DF-FE76-31B1-AE4903F7B9CE}"/>
              </a:ext>
            </a:extLst>
          </p:cNvPr>
          <p:cNvCxnSpPr>
            <a:cxnSpLocks/>
          </p:cNvCxnSpPr>
          <p:nvPr/>
        </p:nvCxnSpPr>
        <p:spPr>
          <a:xfrm flipH="1">
            <a:off x="613250" y="2793047"/>
            <a:ext cx="267874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Conector drept 46">
            <a:extLst>
              <a:ext uri="{FF2B5EF4-FFF2-40B4-BE49-F238E27FC236}">
                <a16:creationId xmlns:a16="http://schemas.microsoft.com/office/drawing/2014/main" id="{F5A3E51F-DBBC-80D4-2AED-133A6C0436BA}"/>
              </a:ext>
            </a:extLst>
          </p:cNvPr>
          <p:cNvCxnSpPr>
            <a:cxnSpLocks/>
          </p:cNvCxnSpPr>
          <p:nvPr/>
        </p:nvCxnSpPr>
        <p:spPr>
          <a:xfrm>
            <a:off x="613250" y="2400300"/>
            <a:ext cx="244315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Conector drept 4">
            <a:extLst>
              <a:ext uri="{FF2B5EF4-FFF2-40B4-BE49-F238E27FC236}">
                <a16:creationId xmlns:a16="http://schemas.microsoft.com/office/drawing/2014/main" id="{66787B62-5D77-546C-B86C-8BB1DE5E50AD}"/>
              </a:ext>
            </a:extLst>
          </p:cNvPr>
          <p:cNvCxnSpPr>
            <a:cxnSpLocks/>
          </p:cNvCxnSpPr>
          <p:nvPr/>
        </p:nvCxnSpPr>
        <p:spPr>
          <a:xfrm flipH="1">
            <a:off x="3056408" y="3851122"/>
            <a:ext cx="1092500" cy="151831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Dreptunghi 6">
            <a:extLst>
              <a:ext uri="{FF2B5EF4-FFF2-40B4-BE49-F238E27FC236}">
                <a16:creationId xmlns:a16="http://schemas.microsoft.com/office/drawing/2014/main" id="{EECB99DA-EEDF-8C49-30CE-4ECA5AEE4CC2}"/>
              </a:ext>
            </a:extLst>
          </p:cNvPr>
          <p:cNvSpPr/>
          <p:nvPr/>
        </p:nvSpPr>
        <p:spPr>
          <a:xfrm>
            <a:off x="1416904" y="5383848"/>
            <a:ext cx="1606720" cy="3829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Machines</a:t>
            </a:r>
            <a:endParaRPr lang="en-GB" b="1" dirty="0">
              <a:solidFill>
                <a:schemeClr val="tx1"/>
              </a:solidFill>
            </a:endParaRPr>
          </a:p>
        </p:txBody>
      </p:sp>
      <p:cxnSp>
        <p:nvCxnSpPr>
          <p:cNvPr id="9" name="Conector drept 8">
            <a:extLst>
              <a:ext uri="{FF2B5EF4-FFF2-40B4-BE49-F238E27FC236}">
                <a16:creationId xmlns:a16="http://schemas.microsoft.com/office/drawing/2014/main" id="{D5F90D02-2963-43AB-8BDA-4BA5A864CA54}"/>
              </a:ext>
            </a:extLst>
          </p:cNvPr>
          <p:cNvCxnSpPr>
            <a:cxnSpLocks/>
          </p:cNvCxnSpPr>
          <p:nvPr/>
        </p:nvCxnSpPr>
        <p:spPr>
          <a:xfrm flipH="1">
            <a:off x="1416904" y="4813585"/>
            <a:ext cx="20158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Conector drept 10">
            <a:extLst>
              <a:ext uri="{FF2B5EF4-FFF2-40B4-BE49-F238E27FC236}">
                <a16:creationId xmlns:a16="http://schemas.microsoft.com/office/drawing/2014/main" id="{EE29177F-BCF6-8255-936A-825009F44697}"/>
              </a:ext>
            </a:extLst>
          </p:cNvPr>
          <p:cNvCxnSpPr>
            <a:cxnSpLocks/>
          </p:cNvCxnSpPr>
          <p:nvPr/>
        </p:nvCxnSpPr>
        <p:spPr>
          <a:xfrm flipH="1">
            <a:off x="2104003" y="4474723"/>
            <a:ext cx="149865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Conector drept 19">
            <a:extLst>
              <a:ext uri="{FF2B5EF4-FFF2-40B4-BE49-F238E27FC236}">
                <a16:creationId xmlns:a16="http://schemas.microsoft.com/office/drawing/2014/main" id="{AA722141-6951-23C2-F807-E3845AD54239}"/>
              </a:ext>
            </a:extLst>
          </p:cNvPr>
          <p:cNvCxnSpPr>
            <a:cxnSpLocks/>
          </p:cNvCxnSpPr>
          <p:nvPr/>
        </p:nvCxnSpPr>
        <p:spPr>
          <a:xfrm flipH="1" flipV="1">
            <a:off x="5510533" y="1941902"/>
            <a:ext cx="1218384" cy="171943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Dreptunghi 21">
            <a:extLst>
              <a:ext uri="{FF2B5EF4-FFF2-40B4-BE49-F238E27FC236}">
                <a16:creationId xmlns:a16="http://schemas.microsoft.com/office/drawing/2014/main" id="{EAF3CF8A-C044-C59B-C164-10B57CA62835}"/>
              </a:ext>
            </a:extLst>
          </p:cNvPr>
          <p:cNvSpPr/>
          <p:nvPr/>
        </p:nvSpPr>
        <p:spPr>
          <a:xfrm>
            <a:off x="3863768" y="1549607"/>
            <a:ext cx="1648035" cy="3942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Materials</a:t>
            </a:r>
            <a:endParaRPr lang="en-GB" b="1" dirty="0">
              <a:solidFill>
                <a:schemeClr val="tx1"/>
              </a:solidFill>
            </a:endParaRPr>
          </a:p>
        </p:txBody>
      </p:sp>
      <p:cxnSp>
        <p:nvCxnSpPr>
          <p:cNvPr id="24" name="Conector drept 23">
            <a:extLst>
              <a:ext uri="{FF2B5EF4-FFF2-40B4-BE49-F238E27FC236}">
                <a16:creationId xmlns:a16="http://schemas.microsoft.com/office/drawing/2014/main" id="{BCB53022-0F85-40C2-FB9F-55B3E6A51C77}"/>
              </a:ext>
            </a:extLst>
          </p:cNvPr>
          <p:cNvCxnSpPr>
            <a:cxnSpLocks/>
          </p:cNvCxnSpPr>
          <p:nvPr/>
        </p:nvCxnSpPr>
        <p:spPr>
          <a:xfrm flipH="1">
            <a:off x="6982002" y="3842408"/>
            <a:ext cx="919314" cy="15977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5" name="Dreptunghi 24">
            <a:extLst>
              <a:ext uri="{FF2B5EF4-FFF2-40B4-BE49-F238E27FC236}">
                <a16:creationId xmlns:a16="http://schemas.microsoft.com/office/drawing/2014/main" id="{FDE97815-E2C3-F278-901B-52C9C86F716C}"/>
              </a:ext>
            </a:extLst>
          </p:cNvPr>
          <p:cNvSpPr/>
          <p:nvPr/>
        </p:nvSpPr>
        <p:spPr>
          <a:xfrm>
            <a:off x="5259528" y="5393351"/>
            <a:ext cx="1720394" cy="3829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People</a:t>
            </a:r>
            <a:endParaRPr lang="en-GB" b="1" dirty="0">
              <a:solidFill>
                <a:schemeClr val="tx1"/>
              </a:solidFill>
            </a:endParaRPr>
          </a:p>
        </p:txBody>
      </p:sp>
      <p:cxnSp>
        <p:nvCxnSpPr>
          <p:cNvPr id="52" name="Conector drept 51">
            <a:extLst>
              <a:ext uri="{FF2B5EF4-FFF2-40B4-BE49-F238E27FC236}">
                <a16:creationId xmlns:a16="http://schemas.microsoft.com/office/drawing/2014/main" id="{B3BE0578-77FD-5477-DD08-11968254D059}"/>
              </a:ext>
            </a:extLst>
          </p:cNvPr>
          <p:cNvCxnSpPr>
            <a:cxnSpLocks/>
          </p:cNvCxnSpPr>
          <p:nvPr/>
        </p:nvCxnSpPr>
        <p:spPr>
          <a:xfrm>
            <a:off x="5724728" y="4474723"/>
            <a:ext cx="174125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4" name="Conector drept 53">
            <a:extLst>
              <a:ext uri="{FF2B5EF4-FFF2-40B4-BE49-F238E27FC236}">
                <a16:creationId xmlns:a16="http://schemas.microsoft.com/office/drawing/2014/main" id="{10099E20-260E-990E-AA90-BD0A728FB9EA}"/>
              </a:ext>
            </a:extLst>
          </p:cNvPr>
          <p:cNvCxnSpPr>
            <a:cxnSpLocks/>
          </p:cNvCxnSpPr>
          <p:nvPr/>
        </p:nvCxnSpPr>
        <p:spPr>
          <a:xfrm>
            <a:off x="4036979" y="4815191"/>
            <a:ext cx="320942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Conector drept 57">
            <a:extLst>
              <a:ext uri="{FF2B5EF4-FFF2-40B4-BE49-F238E27FC236}">
                <a16:creationId xmlns:a16="http://schemas.microsoft.com/office/drawing/2014/main" id="{83AEBF75-F9DD-ED71-5924-5941CCE70E54}"/>
              </a:ext>
            </a:extLst>
          </p:cNvPr>
          <p:cNvCxnSpPr/>
          <p:nvPr/>
        </p:nvCxnSpPr>
        <p:spPr>
          <a:xfrm>
            <a:off x="3562772" y="2400300"/>
            <a:ext cx="2250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Conector drept 59">
            <a:extLst>
              <a:ext uri="{FF2B5EF4-FFF2-40B4-BE49-F238E27FC236}">
                <a16:creationId xmlns:a16="http://schemas.microsoft.com/office/drawing/2014/main" id="{5DF2CBC4-5A0D-2EE2-087F-53B0856A1EE5}"/>
              </a:ext>
            </a:extLst>
          </p:cNvPr>
          <p:cNvCxnSpPr>
            <a:cxnSpLocks/>
          </p:cNvCxnSpPr>
          <p:nvPr/>
        </p:nvCxnSpPr>
        <p:spPr>
          <a:xfrm flipH="1">
            <a:off x="3710198" y="2793047"/>
            <a:ext cx="238003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7" name="Conector drept 66">
            <a:extLst>
              <a:ext uri="{FF2B5EF4-FFF2-40B4-BE49-F238E27FC236}">
                <a16:creationId xmlns:a16="http://schemas.microsoft.com/office/drawing/2014/main" id="{BC408042-203B-DF4A-91BC-5D81B2A4DED5}"/>
              </a:ext>
            </a:extLst>
          </p:cNvPr>
          <p:cNvCxnSpPr>
            <a:cxnSpLocks/>
          </p:cNvCxnSpPr>
          <p:nvPr/>
        </p:nvCxnSpPr>
        <p:spPr>
          <a:xfrm flipH="1" flipV="1">
            <a:off x="8063346" y="1905133"/>
            <a:ext cx="1087864" cy="17153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0" name="Dreptunghi 69">
            <a:extLst>
              <a:ext uri="{FF2B5EF4-FFF2-40B4-BE49-F238E27FC236}">
                <a16:creationId xmlns:a16="http://schemas.microsoft.com/office/drawing/2014/main" id="{83FD33BC-0F1C-77A3-D95F-A1D92F4400F9}"/>
              </a:ext>
            </a:extLst>
          </p:cNvPr>
          <p:cNvSpPr/>
          <p:nvPr/>
        </p:nvSpPr>
        <p:spPr>
          <a:xfrm>
            <a:off x="6458282" y="1522207"/>
            <a:ext cx="1605064" cy="3829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Money</a:t>
            </a:r>
            <a:endParaRPr lang="en-GB" b="1" dirty="0">
              <a:solidFill>
                <a:schemeClr val="tx1"/>
              </a:solidFill>
            </a:endParaRPr>
          </a:p>
        </p:txBody>
      </p:sp>
      <p:cxnSp>
        <p:nvCxnSpPr>
          <p:cNvPr id="74" name="Conector drept 73">
            <a:extLst>
              <a:ext uri="{FF2B5EF4-FFF2-40B4-BE49-F238E27FC236}">
                <a16:creationId xmlns:a16="http://schemas.microsoft.com/office/drawing/2014/main" id="{8C15CE66-84AA-360C-11E0-14404D2F141F}"/>
              </a:ext>
            </a:extLst>
          </p:cNvPr>
          <p:cNvCxnSpPr>
            <a:cxnSpLocks/>
          </p:cNvCxnSpPr>
          <p:nvPr/>
        </p:nvCxnSpPr>
        <p:spPr>
          <a:xfrm>
            <a:off x="6161588" y="2400300"/>
            <a:ext cx="219845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1" name="Conector drept 80">
            <a:extLst>
              <a:ext uri="{FF2B5EF4-FFF2-40B4-BE49-F238E27FC236}">
                <a16:creationId xmlns:a16="http://schemas.microsoft.com/office/drawing/2014/main" id="{9EA1B496-48E3-E8CA-CFC3-F55F6E9C4986}"/>
              </a:ext>
            </a:extLst>
          </p:cNvPr>
          <p:cNvCxnSpPr/>
          <p:nvPr/>
        </p:nvCxnSpPr>
        <p:spPr>
          <a:xfrm>
            <a:off x="6342434" y="2755060"/>
            <a:ext cx="219845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7" name="Conector drept 86">
            <a:extLst>
              <a:ext uri="{FF2B5EF4-FFF2-40B4-BE49-F238E27FC236}">
                <a16:creationId xmlns:a16="http://schemas.microsoft.com/office/drawing/2014/main" id="{5449FD1F-C453-4C21-A348-B7D53B637513}"/>
              </a:ext>
            </a:extLst>
          </p:cNvPr>
          <p:cNvCxnSpPr/>
          <p:nvPr/>
        </p:nvCxnSpPr>
        <p:spPr>
          <a:xfrm>
            <a:off x="6536987" y="3103123"/>
            <a:ext cx="61284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CasetăText 3">
            <a:extLst>
              <a:ext uri="{FF2B5EF4-FFF2-40B4-BE49-F238E27FC236}">
                <a16:creationId xmlns:a16="http://schemas.microsoft.com/office/drawing/2014/main" id="{D13B1C73-F6B3-FE0A-DD99-C79A6320C8C4}"/>
              </a:ext>
            </a:extLst>
          </p:cNvPr>
          <p:cNvSpPr txBox="1"/>
          <p:nvPr/>
        </p:nvSpPr>
        <p:spPr>
          <a:xfrm>
            <a:off x="7743217" y="6498077"/>
            <a:ext cx="3112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CasetăText 7">
            <a:hlinkClick r:id="rId3" action="ppaction://hlinksldjump"/>
            <a:extLst>
              <a:ext uri="{FF2B5EF4-FFF2-40B4-BE49-F238E27FC236}">
                <a16:creationId xmlns:a16="http://schemas.microsoft.com/office/drawing/2014/main" id="{BBDA8EA4-68B5-DA91-F7C9-F72017B5DF65}"/>
              </a:ext>
            </a:extLst>
          </p:cNvPr>
          <p:cNvSpPr txBox="1"/>
          <p:nvPr/>
        </p:nvSpPr>
        <p:spPr>
          <a:xfrm>
            <a:off x="8657617" y="6147881"/>
            <a:ext cx="3326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CasetăText 9">
            <a:extLst>
              <a:ext uri="{FF2B5EF4-FFF2-40B4-BE49-F238E27FC236}">
                <a16:creationId xmlns:a16="http://schemas.microsoft.com/office/drawing/2014/main" id="{910256E3-1020-8AE7-8830-F6CBDD34EB65}"/>
              </a:ext>
            </a:extLst>
          </p:cNvPr>
          <p:cNvSpPr txBox="1"/>
          <p:nvPr/>
        </p:nvSpPr>
        <p:spPr>
          <a:xfrm>
            <a:off x="9957850" y="6174911"/>
            <a:ext cx="2234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CasetăText 17">
            <a:extLst>
              <a:ext uri="{FF2B5EF4-FFF2-40B4-BE49-F238E27FC236}">
                <a16:creationId xmlns:a16="http://schemas.microsoft.com/office/drawing/2014/main" id="{890299AF-272A-1CE8-4620-F9B446711C65}"/>
              </a:ext>
            </a:extLst>
          </p:cNvPr>
          <p:cNvSpPr txBox="1"/>
          <p:nvPr/>
        </p:nvSpPr>
        <p:spPr>
          <a:xfrm>
            <a:off x="9753237" y="3429000"/>
            <a:ext cx="2310319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b="1" dirty="0"/>
              <a:t>Declining sales by 30%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13723" y="1574130"/>
            <a:ext cx="8915399" cy="416052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b="1" dirty="0">
                <a:solidFill>
                  <a:schemeClr val="tx1"/>
                </a:solidFill>
              </a:rPr>
              <a:t>Decline in store sales.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b="1" dirty="0">
                <a:solidFill>
                  <a:schemeClr val="tx1"/>
                </a:solidFill>
              </a:rPr>
              <a:t>Internal and external factors affects the business.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b="1" dirty="0">
                <a:solidFill>
                  <a:schemeClr val="tx1"/>
                </a:solidFill>
              </a:rPr>
              <a:t>Needs social media improvement.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b="1" dirty="0">
                <a:solidFill>
                  <a:schemeClr val="tx1"/>
                </a:solidFill>
              </a:rPr>
              <a:t>More customer engagement.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b="1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10200217" cy="4517136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1. Shinde, D.D., </a:t>
            </a:r>
            <a:r>
              <a:rPr lang="en-GB" sz="1800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Ahirrao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, S. Prasad, R.(2018)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Fishbone diagram: application to identify the root causes of student-staff problems in technical </a:t>
            </a:r>
            <a:r>
              <a:rPr lang="en-GB" sz="1800" i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education.</a:t>
            </a:r>
            <a:r>
              <a:rPr lang="en-GB" sz="1800" b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Wireless</a:t>
            </a:r>
            <a:r>
              <a:rPr lang="en-GB" sz="1800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Personal Communications,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100(2),pp.653-664.</a:t>
            </a:r>
            <a:endParaRPr lang="en-GB" sz="1800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2. 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Https://www.Thesaurus.com/. (n.d.).</a:t>
            </a:r>
            <a:endParaRPr lang="en-GB" sz="1800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3. UK Government(2024)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Business and self – employment guidance 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(</a:t>
            </a:r>
            <a:r>
              <a:rPr lang="en-GB" sz="1800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Accesed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: 15 March 2026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).</a:t>
            </a:r>
          </a:p>
          <a:p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4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UK Government(2024)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Consumer rights and business responsibilities.</a:t>
            </a:r>
          </a:p>
          <a:p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5. 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Department for </a:t>
            </a:r>
            <a:r>
              <a:rPr lang="en-GB" sz="1800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Enviroment,Food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and Rural Affairs (2024)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Sustainable business guidance.</a:t>
            </a:r>
            <a:endParaRPr lang="en-GB" sz="1800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ine 3" descr="Thank You Teodor the Cat">
            <a:extLst>
              <a:ext uri="{FF2B5EF4-FFF2-40B4-BE49-F238E27FC236}">
                <a16:creationId xmlns:a16="http://schemas.microsoft.com/office/drawing/2014/main" id="{5FB54090-3E51-9183-1F81-7AE8D93720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6310" y="2453875"/>
            <a:ext cx="2438400" cy="2438400"/>
          </a:xfrm>
          <a:prstGeom prst="rect">
            <a:avLst/>
          </a:prstGeom>
        </p:spPr>
      </p:pic>
      <p:sp>
        <p:nvSpPr>
          <p:cNvPr id="6" name="Dreptunghi 5">
            <a:extLst>
              <a:ext uri="{FF2B5EF4-FFF2-40B4-BE49-F238E27FC236}">
                <a16:creationId xmlns:a16="http://schemas.microsoft.com/office/drawing/2014/main" id="{DD98AA52-48EE-D164-4C0C-F082B1004163}"/>
              </a:ext>
            </a:extLst>
          </p:cNvPr>
          <p:cNvSpPr/>
          <p:nvPr/>
        </p:nvSpPr>
        <p:spPr>
          <a:xfrm>
            <a:off x="950040" y="1154202"/>
            <a:ext cx="422845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THANK YOU!</a:t>
            </a:r>
            <a:endParaRPr lang="ro-RO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cb61869fe9abf916354521e194b94ebc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f465bc2d14ba1ad942e618bffb12f63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28CE74D-F3FC-4544-B263-3FF4F67F29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0E1CA3B-030B-414E-B74F-8A6B5039EE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C38942-9951-492E-A8DB-89998C00834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b4f9f7ee-5770-4a14-8925-17f3d16e50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902</TotalTime>
  <Words>609</Words>
  <Application>Microsoft Office PowerPoint</Application>
  <PresentationFormat>Ecran lat</PresentationFormat>
  <Paragraphs>95</Paragraphs>
  <Slides>11</Slides>
  <Notes>2</Notes>
  <HiddenSlides>0</HiddenSlides>
  <MMClips>0</MMClips>
  <ScaleCrop>false</ScaleCrop>
  <HeadingPairs>
    <vt:vector size="6" baseType="variant">
      <vt:variant>
        <vt:lpstr>Fonturi utilizate</vt:lpstr>
      </vt:variant>
      <vt:variant>
        <vt:i4>7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                          Making MODULE CODE: (LCLM4004_LON)  STUDENT NAME: Paula Alexandra Ploscaru   STUDENT ID: 2517625  LECTURER: Charles Obinwa 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Paula Alexandra Ploscaru (2517625)</cp:lastModifiedBy>
  <cp:revision>90</cp:revision>
  <dcterms:created xsi:type="dcterms:W3CDTF">2024-10-08T15:58:04Z</dcterms:created>
  <dcterms:modified xsi:type="dcterms:W3CDTF">2026-03-15T23:11:18Z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