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Lst>
  <p:notesMasterIdLst>
    <p:notesMasterId r:id="rId27"/>
  </p:notesMasterIdLst>
  <p:handoutMasterIdLst>
    <p:handoutMasterId r:id="rId28"/>
  </p:handoutMasterIdLst>
  <p:sldIdLst>
    <p:sldId id="256" r:id="rId5"/>
    <p:sldId id="287" r:id="rId6"/>
    <p:sldId id="286" r:id="rId7"/>
    <p:sldId id="257" r:id="rId8"/>
    <p:sldId id="259" r:id="rId9"/>
    <p:sldId id="263" r:id="rId10"/>
    <p:sldId id="289" r:id="rId11"/>
    <p:sldId id="313" r:id="rId12"/>
    <p:sldId id="314" r:id="rId13"/>
    <p:sldId id="316" r:id="rId14"/>
    <p:sldId id="317" r:id="rId15"/>
    <p:sldId id="318" r:id="rId16"/>
    <p:sldId id="310" r:id="rId17"/>
    <p:sldId id="267" r:id="rId18"/>
    <p:sldId id="265" r:id="rId19"/>
    <p:sldId id="268" r:id="rId20"/>
    <p:sldId id="269" r:id="rId21"/>
    <p:sldId id="270" r:id="rId22"/>
    <p:sldId id="258" r:id="rId23"/>
    <p:sldId id="284" r:id="rId24"/>
    <p:sldId id="285" r:id="rId25"/>
    <p:sldId id="288" r:id="rId2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orbel" charset="0"/>
        <a:ea typeface="Arial" charset="0"/>
        <a:cs typeface="Arial" charset="0"/>
      </a:defRPr>
    </a:lvl1pPr>
    <a:lvl2pPr marL="457200" algn="l" rtl="0" fontAlgn="base">
      <a:spcBef>
        <a:spcPct val="0"/>
      </a:spcBef>
      <a:spcAft>
        <a:spcPct val="0"/>
      </a:spcAft>
      <a:defRPr kern="1200">
        <a:solidFill>
          <a:schemeClr val="tx1"/>
        </a:solidFill>
        <a:latin typeface="Corbel" charset="0"/>
        <a:ea typeface="Arial" charset="0"/>
        <a:cs typeface="Arial" charset="0"/>
      </a:defRPr>
    </a:lvl2pPr>
    <a:lvl3pPr marL="914400" algn="l" rtl="0" fontAlgn="base">
      <a:spcBef>
        <a:spcPct val="0"/>
      </a:spcBef>
      <a:spcAft>
        <a:spcPct val="0"/>
      </a:spcAft>
      <a:defRPr kern="1200">
        <a:solidFill>
          <a:schemeClr val="tx1"/>
        </a:solidFill>
        <a:latin typeface="Corbel" charset="0"/>
        <a:ea typeface="Arial" charset="0"/>
        <a:cs typeface="Arial" charset="0"/>
      </a:defRPr>
    </a:lvl3pPr>
    <a:lvl4pPr marL="1371600" algn="l" rtl="0" fontAlgn="base">
      <a:spcBef>
        <a:spcPct val="0"/>
      </a:spcBef>
      <a:spcAft>
        <a:spcPct val="0"/>
      </a:spcAft>
      <a:defRPr kern="1200">
        <a:solidFill>
          <a:schemeClr val="tx1"/>
        </a:solidFill>
        <a:latin typeface="Corbel" charset="0"/>
        <a:ea typeface="Arial" charset="0"/>
        <a:cs typeface="Arial" charset="0"/>
      </a:defRPr>
    </a:lvl4pPr>
    <a:lvl5pPr marL="1828800" algn="l" rtl="0" fontAlgn="base">
      <a:spcBef>
        <a:spcPct val="0"/>
      </a:spcBef>
      <a:spcAft>
        <a:spcPct val="0"/>
      </a:spcAft>
      <a:defRPr kern="1200">
        <a:solidFill>
          <a:schemeClr val="tx1"/>
        </a:solidFill>
        <a:latin typeface="Corbel" charset="0"/>
        <a:ea typeface="Arial" charset="0"/>
        <a:cs typeface="Arial" charset="0"/>
      </a:defRPr>
    </a:lvl5pPr>
    <a:lvl6pPr marL="2286000" algn="l" defTabSz="914400" rtl="0" eaLnBrk="1" latinLnBrk="0" hangingPunct="1">
      <a:defRPr kern="1200">
        <a:solidFill>
          <a:schemeClr val="tx1"/>
        </a:solidFill>
        <a:latin typeface="Corbel" charset="0"/>
        <a:ea typeface="Arial" charset="0"/>
        <a:cs typeface="Arial" charset="0"/>
      </a:defRPr>
    </a:lvl6pPr>
    <a:lvl7pPr marL="2743200" algn="l" defTabSz="914400" rtl="0" eaLnBrk="1" latinLnBrk="0" hangingPunct="1">
      <a:defRPr kern="1200">
        <a:solidFill>
          <a:schemeClr val="tx1"/>
        </a:solidFill>
        <a:latin typeface="Corbel" charset="0"/>
        <a:ea typeface="Arial" charset="0"/>
        <a:cs typeface="Arial" charset="0"/>
      </a:defRPr>
    </a:lvl7pPr>
    <a:lvl8pPr marL="3200400" algn="l" defTabSz="914400" rtl="0" eaLnBrk="1" latinLnBrk="0" hangingPunct="1">
      <a:defRPr kern="1200">
        <a:solidFill>
          <a:schemeClr val="tx1"/>
        </a:solidFill>
        <a:latin typeface="Corbel" charset="0"/>
        <a:ea typeface="Arial" charset="0"/>
        <a:cs typeface="Arial" charset="0"/>
      </a:defRPr>
    </a:lvl8pPr>
    <a:lvl9pPr marL="3657600" algn="l" defTabSz="914400" rtl="0" eaLnBrk="1" latinLnBrk="0" hangingPunct="1">
      <a:defRPr kern="1200">
        <a:solidFill>
          <a:schemeClr val="tx1"/>
        </a:solidFill>
        <a:latin typeface="Corbel" charset="0"/>
        <a:ea typeface="Arial" charset="0"/>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00080"/>
    <a:srgbClr val="0000CC"/>
    <a:srgbClr val="0099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2C70C9-6C13-4358-8176-49D4D814EE5A}" v="6" dt="2022-03-22T10:30:50.8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6339" autoAdjust="0"/>
  </p:normalViewPr>
  <p:slideViewPr>
    <p:cSldViewPr>
      <p:cViewPr varScale="1">
        <p:scale>
          <a:sx n="96" d="100"/>
          <a:sy n="96" d="100"/>
        </p:scale>
        <p:origin x="2034" y="108"/>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F5BDD32-853B-47A3-9E38-3021BBB7FECA}"/>
    <pc:docChg chg="custSel addSld delSld modSld">
      <pc:chgData name="Paul Tinkler" userId="bcebf29c-73c2-433d-80d2-6bad896374bf" providerId="ADAL" clId="{1F5BDD32-853B-47A3-9E38-3021BBB7FECA}" dt="2021-04-15T16:16:28.432" v="370"/>
      <pc:docMkLst>
        <pc:docMk/>
      </pc:docMkLst>
      <pc:sldChg chg="modSp add modAnim">
        <pc:chgData name="Paul Tinkler" userId="bcebf29c-73c2-433d-80d2-6bad896374bf" providerId="ADAL" clId="{1F5BDD32-853B-47A3-9E38-3021BBB7FECA}" dt="2021-04-15T11:54:08.429" v="108"/>
        <pc:sldMkLst>
          <pc:docMk/>
          <pc:sldMk cId="1428444355" sldId="257"/>
        </pc:sldMkLst>
        <pc:spChg chg="mod">
          <ac:chgData name="Paul Tinkler" userId="bcebf29c-73c2-433d-80d2-6bad896374bf" providerId="ADAL" clId="{1F5BDD32-853B-47A3-9E38-3021BBB7FECA}" dt="2021-04-13T16:56:15.910" v="15" actId="207"/>
          <ac:spMkLst>
            <pc:docMk/>
            <pc:sldMk cId="1428444355" sldId="257"/>
            <ac:spMk id="4" creationId="{00000000-0000-0000-0000-000000000000}"/>
          </ac:spMkLst>
        </pc:spChg>
      </pc:sldChg>
      <pc:sldChg chg="modSp mod modAnim modNotesTx">
        <pc:chgData name="Paul Tinkler" userId="bcebf29c-73c2-433d-80d2-6bad896374bf" providerId="ADAL" clId="{1F5BDD32-853B-47A3-9E38-3021BBB7FECA}" dt="2021-04-15T16:11:52.828" v="349" actId="27636"/>
        <pc:sldMkLst>
          <pc:docMk/>
          <pc:sldMk cId="0" sldId="258"/>
        </pc:sldMkLst>
        <pc:spChg chg="mod">
          <ac:chgData name="Paul Tinkler" userId="bcebf29c-73c2-433d-80d2-6bad896374bf" providerId="ADAL" clId="{1F5BDD32-853B-47A3-9E38-3021BBB7FECA}" dt="2021-04-15T16:11:52.828" v="349" actId="27636"/>
          <ac:spMkLst>
            <pc:docMk/>
            <pc:sldMk cId="0" sldId="258"/>
            <ac:spMk id="3" creationId="{00000000-0000-0000-0000-000000000000}"/>
          </ac:spMkLst>
        </pc:spChg>
        <pc:spChg chg="mod">
          <ac:chgData name="Paul Tinkler" userId="bcebf29c-73c2-433d-80d2-6bad896374bf" providerId="ADAL" clId="{1F5BDD32-853B-47A3-9E38-3021BBB7FECA}" dt="2021-04-15T16:11:52.821" v="348" actId="27636"/>
          <ac:spMkLst>
            <pc:docMk/>
            <pc:sldMk cId="0" sldId="258"/>
            <ac:spMk id="4" creationId="{00000000-0000-0000-0000-000000000000}"/>
          </ac:spMkLst>
        </pc:spChg>
      </pc:sldChg>
      <pc:sldChg chg="modSp add modAnim">
        <pc:chgData name="Paul Tinkler" userId="bcebf29c-73c2-433d-80d2-6bad896374bf" providerId="ADAL" clId="{1F5BDD32-853B-47A3-9E38-3021BBB7FECA}" dt="2021-04-15T12:02:49.873" v="136" actId="6549"/>
        <pc:sldMkLst>
          <pc:docMk/>
          <pc:sldMk cId="3038404985" sldId="259"/>
        </pc:sldMkLst>
        <pc:spChg chg="mod">
          <ac:chgData name="Paul Tinkler" userId="bcebf29c-73c2-433d-80d2-6bad896374bf" providerId="ADAL" clId="{1F5BDD32-853B-47A3-9E38-3021BBB7FECA}" dt="2021-04-15T12:02:49.873" v="136" actId="6549"/>
          <ac:spMkLst>
            <pc:docMk/>
            <pc:sldMk cId="3038404985" sldId="259"/>
            <ac:spMk id="2" creationId="{00000000-0000-0000-0000-000000000000}"/>
          </ac:spMkLst>
        </pc:spChg>
      </pc:sldChg>
      <pc:sldChg chg="modSp add modAnim">
        <pc:chgData name="Paul Tinkler" userId="bcebf29c-73c2-433d-80d2-6bad896374bf" providerId="ADAL" clId="{1F5BDD32-853B-47A3-9E38-3021BBB7FECA}" dt="2021-04-15T16:16:28.432" v="370"/>
        <pc:sldMkLst>
          <pc:docMk/>
          <pc:sldMk cId="4130155717" sldId="263"/>
        </pc:sldMkLst>
        <pc:spChg chg="mod">
          <ac:chgData name="Paul Tinkler" userId="bcebf29c-73c2-433d-80d2-6bad896374bf" providerId="ADAL" clId="{1F5BDD32-853B-47A3-9E38-3021BBB7FECA}" dt="2021-04-15T12:03:47.108" v="141" actId="20577"/>
          <ac:spMkLst>
            <pc:docMk/>
            <pc:sldMk cId="4130155717" sldId="263"/>
            <ac:spMk id="2" creationId="{00000000-0000-0000-0000-000000000000}"/>
          </ac:spMkLst>
        </pc:spChg>
        <pc:spChg chg="mod">
          <ac:chgData name="Paul Tinkler" userId="bcebf29c-73c2-433d-80d2-6bad896374bf" providerId="ADAL" clId="{1F5BDD32-853B-47A3-9E38-3021BBB7FECA}" dt="2021-04-13T16:56:32.002" v="16" actId="207"/>
          <ac:spMkLst>
            <pc:docMk/>
            <pc:sldMk cId="4130155717" sldId="263"/>
            <ac:spMk id="3" creationId="{00000000-0000-0000-0000-000000000000}"/>
          </ac:spMkLst>
        </pc:spChg>
      </pc:sldChg>
      <pc:sldChg chg="del">
        <pc:chgData name="Paul Tinkler" userId="bcebf29c-73c2-433d-80d2-6bad896374bf" providerId="ADAL" clId="{1F5BDD32-853B-47A3-9E38-3021BBB7FECA}" dt="2021-04-13T16:53:30.804" v="4" actId="47"/>
        <pc:sldMkLst>
          <pc:docMk/>
          <pc:sldMk cId="0" sldId="266"/>
        </pc:sldMkLst>
      </pc:sldChg>
      <pc:sldChg chg="modSp modAnim">
        <pc:chgData name="Paul Tinkler" userId="bcebf29c-73c2-433d-80d2-6bad896374bf" providerId="ADAL" clId="{1F5BDD32-853B-47A3-9E38-3021BBB7FECA}" dt="2021-04-15T15:25:44.903" v="185"/>
        <pc:sldMkLst>
          <pc:docMk/>
          <pc:sldMk cId="1417974261" sldId="267"/>
        </pc:sldMkLst>
        <pc:spChg chg="mod">
          <ac:chgData name="Paul Tinkler" userId="bcebf29c-73c2-433d-80d2-6bad896374bf" providerId="ADAL" clId="{1F5BDD32-853B-47A3-9E38-3021BBB7FECA}" dt="2021-04-15T15:24:06.042" v="179" actId="20577"/>
          <ac:spMkLst>
            <pc:docMk/>
            <pc:sldMk cId="1417974261" sldId="267"/>
            <ac:spMk id="3" creationId="{1C8BB9E4-2A3A-4B9A-90FC-C64E5CA8EAEC}"/>
          </ac:spMkLst>
        </pc:spChg>
      </pc:sldChg>
      <pc:sldChg chg="modSp modAnim">
        <pc:chgData name="Paul Tinkler" userId="bcebf29c-73c2-433d-80d2-6bad896374bf" providerId="ADAL" clId="{1F5BDD32-853B-47A3-9E38-3021BBB7FECA}" dt="2021-04-15T15:29:12.802" v="197"/>
        <pc:sldMkLst>
          <pc:docMk/>
          <pc:sldMk cId="809205315" sldId="268"/>
        </pc:sldMkLst>
        <pc:spChg chg="mod">
          <ac:chgData name="Paul Tinkler" userId="bcebf29c-73c2-433d-80d2-6bad896374bf" providerId="ADAL" clId="{1F5BDD32-853B-47A3-9E38-3021BBB7FECA}" dt="2021-04-15T15:27:03.162" v="187" actId="313"/>
          <ac:spMkLst>
            <pc:docMk/>
            <pc:sldMk cId="809205315" sldId="268"/>
            <ac:spMk id="3" creationId="{C73232CB-4501-4EC1-89C3-82D1E7D22558}"/>
          </ac:spMkLst>
        </pc:spChg>
      </pc:sldChg>
      <pc:sldChg chg="addSp delSp modSp mod modAnim">
        <pc:chgData name="Paul Tinkler" userId="bcebf29c-73c2-433d-80d2-6bad896374bf" providerId="ADAL" clId="{1F5BDD32-853B-47A3-9E38-3021BBB7FECA}" dt="2021-04-15T15:34:35.640" v="245"/>
        <pc:sldMkLst>
          <pc:docMk/>
          <pc:sldMk cId="2336914130" sldId="269"/>
        </pc:sldMkLst>
        <pc:spChg chg="mod">
          <ac:chgData name="Paul Tinkler" userId="bcebf29c-73c2-433d-80d2-6bad896374bf" providerId="ADAL" clId="{1F5BDD32-853B-47A3-9E38-3021BBB7FECA}" dt="2021-04-15T15:30:05.734" v="200" actId="14100"/>
          <ac:spMkLst>
            <pc:docMk/>
            <pc:sldMk cId="2336914130" sldId="269"/>
            <ac:spMk id="2" creationId="{BF50D7D6-7B1C-4334-9B2E-19838EBA6C9B}"/>
          </ac:spMkLst>
        </pc:spChg>
        <pc:spChg chg="mod">
          <ac:chgData name="Paul Tinkler" userId="bcebf29c-73c2-433d-80d2-6bad896374bf" providerId="ADAL" clId="{1F5BDD32-853B-47A3-9E38-3021BBB7FECA}" dt="2021-04-15T15:33:26.848" v="237" actId="255"/>
          <ac:spMkLst>
            <pc:docMk/>
            <pc:sldMk cId="2336914130" sldId="269"/>
            <ac:spMk id="3" creationId="{BA034127-71F4-4474-95CD-96E9DEF2C002}"/>
          </ac:spMkLst>
        </pc:spChg>
        <pc:spChg chg="add del mod">
          <ac:chgData name="Paul Tinkler" userId="bcebf29c-73c2-433d-80d2-6bad896374bf" providerId="ADAL" clId="{1F5BDD32-853B-47A3-9E38-3021BBB7FECA}" dt="2021-04-15T15:32:17.142" v="226" actId="478"/>
          <ac:spMkLst>
            <pc:docMk/>
            <pc:sldMk cId="2336914130" sldId="269"/>
            <ac:spMk id="7" creationId="{F5A13194-FB00-4C6F-A5EA-488D22512833}"/>
          </ac:spMkLst>
        </pc:spChg>
        <pc:spChg chg="add mod">
          <ac:chgData name="Paul Tinkler" userId="bcebf29c-73c2-433d-80d2-6bad896374bf" providerId="ADAL" clId="{1F5BDD32-853B-47A3-9E38-3021BBB7FECA}" dt="2021-04-15T15:34:00.534" v="243" actId="207"/>
          <ac:spMkLst>
            <pc:docMk/>
            <pc:sldMk cId="2336914130" sldId="269"/>
            <ac:spMk id="8" creationId="{A6E9202D-FAF7-4454-8CCB-783ED9DC84C3}"/>
          </ac:spMkLst>
        </pc:spChg>
        <pc:picChg chg="add mod ord">
          <ac:chgData name="Paul Tinkler" userId="bcebf29c-73c2-433d-80d2-6bad896374bf" providerId="ADAL" clId="{1F5BDD32-853B-47A3-9E38-3021BBB7FECA}" dt="2021-04-15T15:33:03.629" v="234" actId="167"/>
          <ac:picMkLst>
            <pc:docMk/>
            <pc:sldMk cId="2336914130" sldId="269"/>
            <ac:picMk id="6" creationId="{0081726E-EFE2-4064-BA3B-ED056449297B}"/>
          </ac:picMkLst>
        </pc:picChg>
      </pc:sldChg>
      <pc:sldChg chg="modSp mod modAnim">
        <pc:chgData name="Paul Tinkler" userId="bcebf29c-73c2-433d-80d2-6bad896374bf" providerId="ADAL" clId="{1F5BDD32-853B-47A3-9E38-3021BBB7FECA}" dt="2021-04-15T16:12:08.769" v="365" actId="1076"/>
        <pc:sldMkLst>
          <pc:docMk/>
          <pc:sldMk cId="2277229381" sldId="284"/>
        </pc:sldMkLst>
        <pc:spChg chg="mod">
          <ac:chgData name="Paul Tinkler" userId="bcebf29c-73c2-433d-80d2-6bad896374bf" providerId="ADAL" clId="{1F5BDD32-853B-47A3-9E38-3021BBB7FECA}" dt="2021-04-15T16:12:08.769" v="365" actId="1076"/>
          <ac:spMkLst>
            <pc:docMk/>
            <pc:sldMk cId="2277229381" sldId="284"/>
            <ac:spMk id="3" creationId="{F5FFA8BC-33F7-419B-A741-AA29ABFEF8C7}"/>
          </ac:spMkLst>
        </pc:spChg>
      </pc:sldChg>
      <pc:sldChg chg="modSp mod">
        <pc:chgData name="Paul Tinkler" userId="bcebf29c-73c2-433d-80d2-6bad896374bf" providerId="ADAL" clId="{1F5BDD32-853B-47A3-9E38-3021BBB7FECA}" dt="2021-04-13T17:00:05.936" v="35" actId="207"/>
        <pc:sldMkLst>
          <pc:docMk/>
          <pc:sldMk cId="241801257" sldId="285"/>
        </pc:sldMkLst>
        <pc:spChg chg="mod">
          <ac:chgData name="Paul Tinkler" userId="bcebf29c-73c2-433d-80d2-6bad896374bf" providerId="ADAL" clId="{1F5BDD32-853B-47A3-9E38-3021BBB7FECA}" dt="2021-04-13T17:00:05.936" v="35" actId="207"/>
          <ac:spMkLst>
            <pc:docMk/>
            <pc:sldMk cId="241801257" sldId="285"/>
            <ac:spMk id="3" creationId="{511B3991-3ABA-45AF-BFF0-E3E74AA09B06}"/>
          </ac:spMkLst>
        </pc:spChg>
      </pc:sldChg>
      <pc:sldChg chg="modSp modTransition modAnim">
        <pc:chgData name="Paul Tinkler" userId="bcebf29c-73c2-433d-80d2-6bad896374bf" providerId="ADAL" clId="{1F5BDD32-853B-47A3-9E38-3021BBB7FECA}" dt="2021-04-15T11:51:27.165" v="100"/>
        <pc:sldMkLst>
          <pc:docMk/>
          <pc:sldMk cId="1302659136" sldId="286"/>
        </pc:sldMkLst>
        <pc:spChg chg="mod">
          <ac:chgData name="Paul Tinkler" userId="bcebf29c-73c2-433d-80d2-6bad896374bf" providerId="ADAL" clId="{1F5BDD32-853B-47A3-9E38-3021BBB7FECA}" dt="2021-04-13T16:55:39.084" v="13" actId="207"/>
          <ac:spMkLst>
            <pc:docMk/>
            <pc:sldMk cId="1302659136" sldId="286"/>
            <ac:spMk id="3" creationId="{E9F2A45D-09FE-4806-B5F2-79A3F7745FA1}"/>
          </ac:spMkLst>
        </pc:spChg>
      </pc:sldChg>
      <pc:sldChg chg="modSp">
        <pc:chgData name="Paul Tinkler" userId="bcebf29c-73c2-433d-80d2-6bad896374bf" providerId="ADAL" clId="{1F5BDD32-853B-47A3-9E38-3021BBB7FECA}" dt="2021-04-13T16:55:17.407" v="10" actId="207"/>
        <pc:sldMkLst>
          <pc:docMk/>
          <pc:sldMk cId="3522203022" sldId="287"/>
        </pc:sldMkLst>
        <pc:spChg chg="mod">
          <ac:chgData name="Paul Tinkler" userId="bcebf29c-73c2-433d-80d2-6bad896374bf" providerId="ADAL" clId="{1F5BDD32-853B-47A3-9E38-3021BBB7FECA}" dt="2021-04-13T16:55:17.407" v="10" actId="207"/>
          <ac:spMkLst>
            <pc:docMk/>
            <pc:sldMk cId="3522203022" sldId="287"/>
            <ac:spMk id="3" creationId="{52D4C0F2-E0B2-4CDE-9D52-6D243986BDE8}"/>
          </ac:spMkLst>
        </pc:spChg>
      </pc:sldChg>
      <pc:sldChg chg="modSp add modAnim">
        <pc:chgData name="Paul Tinkler" userId="bcebf29c-73c2-433d-80d2-6bad896374bf" providerId="ADAL" clId="{1F5BDD32-853B-47A3-9E38-3021BBB7FECA}" dt="2021-04-15T15:13:05.046" v="163"/>
        <pc:sldMkLst>
          <pc:docMk/>
          <pc:sldMk cId="4104416649" sldId="289"/>
        </pc:sldMkLst>
        <pc:spChg chg="mod">
          <ac:chgData name="Paul Tinkler" userId="bcebf29c-73c2-433d-80d2-6bad896374bf" providerId="ADAL" clId="{1F5BDD32-853B-47A3-9E38-3021BBB7FECA}" dt="2021-04-15T15:11:59.817" v="155" actId="20577"/>
          <ac:spMkLst>
            <pc:docMk/>
            <pc:sldMk cId="4104416649" sldId="289"/>
            <ac:spMk id="2" creationId="{73C4D4E8-3152-472B-AB9B-8897CF41C509}"/>
          </ac:spMkLst>
        </pc:spChg>
        <pc:spChg chg="mod">
          <ac:chgData name="Paul Tinkler" userId="bcebf29c-73c2-433d-80d2-6bad896374bf" providerId="ADAL" clId="{1F5BDD32-853B-47A3-9E38-3021BBB7FECA}" dt="2021-04-13T16:57:10.706" v="27" actId="20577"/>
          <ac:spMkLst>
            <pc:docMk/>
            <pc:sldMk cId="4104416649" sldId="289"/>
            <ac:spMk id="3" creationId="{3405EAC0-42DD-4BE5-AC98-30716EECF4F3}"/>
          </ac:spMkLst>
        </pc:spChg>
      </pc:sldChg>
    </pc:docChg>
  </pc:docChgLst>
  <pc:docChgLst>
    <pc:chgData name="Paul Tinkler" userId="bcebf29c-73c2-433d-80d2-6bad896374bf" providerId="ADAL" clId="{852C70C9-6C13-4358-8176-49D4D814EE5A}"/>
    <pc:docChg chg="addSld modSld sldOrd">
      <pc:chgData name="Paul Tinkler" userId="bcebf29c-73c2-433d-80d2-6bad896374bf" providerId="ADAL" clId="{852C70C9-6C13-4358-8176-49D4D814EE5A}" dt="2022-03-22T10:32:20.799" v="15" actId="1076"/>
      <pc:docMkLst>
        <pc:docMk/>
      </pc:docMkLst>
      <pc:sldChg chg="modNotesTx">
        <pc:chgData name="Paul Tinkler" userId="bcebf29c-73c2-433d-80d2-6bad896374bf" providerId="ADAL" clId="{852C70C9-6C13-4358-8176-49D4D814EE5A}" dt="2022-03-22T10:28:27.152" v="3" actId="6549"/>
        <pc:sldMkLst>
          <pc:docMk/>
          <pc:sldMk cId="4130155717" sldId="263"/>
        </pc:sldMkLst>
      </pc:sldChg>
      <pc:sldChg chg="modSp mod">
        <pc:chgData name="Paul Tinkler" userId="bcebf29c-73c2-433d-80d2-6bad896374bf" providerId="ADAL" clId="{852C70C9-6C13-4358-8176-49D4D814EE5A}" dt="2022-03-22T10:32:20.799" v="15" actId="1076"/>
        <pc:sldMkLst>
          <pc:docMk/>
          <pc:sldMk cId="1159226007" sldId="288"/>
        </pc:sldMkLst>
        <pc:spChg chg="mod">
          <ac:chgData name="Paul Tinkler" userId="bcebf29c-73c2-433d-80d2-6bad896374bf" providerId="ADAL" clId="{852C70C9-6C13-4358-8176-49D4D814EE5A}" dt="2022-03-22T10:32:20.799" v="15" actId="1076"/>
          <ac:spMkLst>
            <pc:docMk/>
            <pc:sldMk cId="1159226007" sldId="288"/>
            <ac:spMk id="5" creationId="{9B6ECDD1-D26B-4670-A342-D36C9860B769}"/>
          </ac:spMkLst>
        </pc:spChg>
        <pc:spChg chg="mod">
          <ac:chgData name="Paul Tinkler" userId="bcebf29c-73c2-433d-80d2-6bad896374bf" providerId="ADAL" clId="{852C70C9-6C13-4358-8176-49D4D814EE5A}" dt="2022-03-22T10:32:13.049" v="14" actId="1076"/>
          <ac:spMkLst>
            <pc:docMk/>
            <pc:sldMk cId="1159226007" sldId="288"/>
            <ac:spMk id="6" creationId="{CFE9F1DB-38CF-42A9-9A99-385B06B784CC}"/>
          </ac:spMkLst>
        </pc:spChg>
      </pc:sldChg>
      <pc:sldChg chg="add ord">
        <pc:chgData name="Paul Tinkler" userId="bcebf29c-73c2-433d-80d2-6bad896374bf" providerId="ADAL" clId="{852C70C9-6C13-4358-8176-49D4D814EE5A}" dt="2022-03-22T10:30:57.524" v="11"/>
        <pc:sldMkLst>
          <pc:docMk/>
          <pc:sldMk cId="938344368" sldId="310"/>
        </pc:sldMkLst>
      </pc:sldChg>
      <pc:sldChg chg="add">
        <pc:chgData name="Paul Tinkler" userId="bcebf29c-73c2-433d-80d2-6bad896374bf" providerId="ADAL" clId="{852C70C9-6C13-4358-8176-49D4D814EE5A}" dt="2022-03-22T10:29:27.260" v="4"/>
        <pc:sldMkLst>
          <pc:docMk/>
          <pc:sldMk cId="3067175395" sldId="313"/>
        </pc:sldMkLst>
      </pc:sldChg>
      <pc:sldChg chg="add">
        <pc:chgData name="Paul Tinkler" userId="bcebf29c-73c2-433d-80d2-6bad896374bf" providerId="ADAL" clId="{852C70C9-6C13-4358-8176-49D4D814EE5A}" dt="2022-03-22T10:29:39.669" v="5"/>
        <pc:sldMkLst>
          <pc:docMk/>
          <pc:sldMk cId="2459698321" sldId="314"/>
        </pc:sldMkLst>
      </pc:sldChg>
      <pc:sldChg chg="add">
        <pc:chgData name="Paul Tinkler" userId="bcebf29c-73c2-433d-80d2-6bad896374bf" providerId="ADAL" clId="{852C70C9-6C13-4358-8176-49D4D814EE5A}" dt="2022-03-22T10:30:02.846" v="6"/>
        <pc:sldMkLst>
          <pc:docMk/>
          <pc:sldMk cId="3905218095" sldId="316"/>
        </pc:sldMkLst>
      </pc:sldChg>
      <pc:sldChg chg="add">
        <pc:chgData name="Paul Tinkler" userId="bcebf29c-73c2-433d-80d2-6bad896374bf" providerId="ADAL" clId="{852C70C9-6C13-4358-8176-49D4D814EE5A}" dt="2022-03-22T10:30:14.089" v="7"/>
        <pc:sldMkLst>
          <pc:docMk/>
          <pc:sldMk cId="3269958146" sldId="317"/>
        </pc:sldMkLst>
      </pc:sldChg>
      <pc:sldChg chg="add">
        <pc:chgData name="Paul Tinkler" userId="bcebf29c-73c2-433d-80d2-6bad896374bf" providerId="ADAL" clId="{852C70C9-6C13-4358-8176-49D4D814EE5A}" dt="2022-03-22T10:30:24.807" v="8"/>
        <pc:sldMkLst>
          <pc:docMk/>
          <pc:sldMk cId="652051811" sldId="318"/>
        </pc:sldMkLst>
      </pc:sldChg>
    </pc:docChg>
  </pc:docChgLst>
  <pc:docChgLst>
    <pc:chgData name="Paul Tinkler" userId="bcebf29c-73c2-433d-80d2-6bad896374bf" providerId="ADAL" clId="{A71FA316-E037-4C11-817C-4D36EF0DB020}"/>
    <pc:docChg chg="custSel addSld modSld">
      <pc:chgData name="Paul Tinkler" userId="bcebf29c-73c2-433d-80d2-6bad896374bf" providerId="ADAL" clId="{A71FA316-E037-4C11-817C-4D36EF0DB020}" dt="2020-04-01T14:48:11.594" v="346" actId="1036"/>
      <pc:docMkLst>
        <pc:docMk/>
      </pc:docMkLst>
      <pc:sldChg chg="modSp mod modNotesTx">
        <pc:chgData name="Paul Tinkler" userId="bcebf29c-73c2-433d-80d2-6bad896374bf" providerId="ADAL" clId="{A71FA316-E037-4C11-817C-4D36EF0DB020}" dt="2020-04-01T14:46:11.003" v="344" actId="20577"/>
        <pc:sldMkLst>
          <pc:docMk/>
          <pc:sldMk cId="0" sldId="258"/>
        </pc:sldMkLst>
        <pc:spChg chg="mod">
          <ac:chgData name="Paul Tinkler" userId="bcebf29c-73c2-433d-80d2-6bad896374bf" providerId="ADAL" clId="{A71FA316-E037-4C11-817C-4D36EF0DB020}" dt="2020-04-01T14:46:03.568" v="343" actId="20577"/>
          <ac:spMkLst>
            <pc:docMk/>
            <pc:sldMk cId="0" sldId="258"/>
            <ac:spMk id="19458" creationId="{00000000-0000-0000-0000-000000000000}"/>
          </ac:spMkLst>
        </pc:spChg>
      </pc:sldChg>
      <pc:sldChg chg="modSp">
        <pc:chgData name="Paul Tinkler" userId="bcebf29c-73c2-433d-80d2-6bad896374bf" providerId="ADAL" clId="{A71FA316-E037-4C11-817C-4D36EF0DB020}" dt="2020-04-01T14:31:11.032" v="341" actId="20577"/>
        <pc:sldMkLst>
          <pc:docMk/>
          <pc:sldMk cId="0" sldId="266"/>
        </pc:sldMkLst>
        <pc:spChg chg="mod">
          <ac:chgData name="Paul Tinkler" userId="bcebf29c-73c2-433d-80d2-6bad896374bf" providerId="ADAL" clId="{A71FA316-E037-4C11-817C-4D36EF0DB020}" dt="2020-04-01T14:31:11.032" v="341" actId="20577"/>
          <ac:spMkLst>
            <pc:docMk/>
            <pc:sldMk cId="0" sldId="266"/>
            <ac:spMk id="14339" creationId="{00000000-0000-0000-0000-000000000000}"/>
          </ac:spMkLst>
        </pc:spChg>
      </pc:sldChg>
      <pc:sldChg chg="modSp">
        <pc:chgData name="Paul Tinkler" userId="bcebf29c-73c2-433d-80d2-6bad896374bf" providerId="ADAL" clId="{A71FA316-E037-4C11-817C-4D36EF0DB020}" dt="2020-04-01T14:40:20.137" v="342" actId="207"/>
        <pc:sldMkLst>
          <pc:docMk/>
          <pc:sldMk cId="809205315" sldId="268"/>
        </pc:sldMkLst>
        <pc:spChg chg="mod">
          <ac:chgData name="Paul Tinkler" userId="bcebf29c-73c2-433d-80d2-6bad896374bf" providerId="ADAL" clId="{A71FA316-E037-4C11-817C-4D36EF0DB020}" dt="2020-04-01T14:40:20.137" v="342" actId="207"/>
          <ac:spMkLst>
            <pc:docMk/>
            <pc:sldMk cId="809205315" sldId="268"/>
            <ac:spMk id="3" creationId="{C73232CB-4501-4EC1-89C3-82D1E7D22558}"/>
          </ac:spMkLst>
        </pc:spChg>
      </pc:sldChg>
      <pc:sldChg chg="modSp mod">
        <pc:chgData name="Paul Tinkler" userId="bcebf29c-73c2-433d-80d2-6bad896374bf" providerId="ADAL" clId="{A71FA316-E037-4C11-817C-4D36EF0DB020}" dt="2020-04-01T14:48:11.594" v="346" actId="1036"/>
        <pc:sldMkLst>
          <pc:docMk/>
          <pc:sldMk cId="241801257" sldId="285"/>
        </pc:sldMkLst>
        <pc:spChg chg="mod">
          <ac:chgData name="Paul Tinkler" userId="bcebf29c-73c2-433d-80d2-6bad896374bf" providerId="ADAL" clId="{A71FA316-E037-4C11-817C-4D36EF0DB020}" dt="2020-04-01T14:48:11.594" v="346" actId="1036"/>
          <ac:spMkLst>
            <pc:docMk/>
            <pc:sldMk cId="241801257" sldId="285"/>
            <ac:spMk id="2" creationId="{9C7612CC-3A35-4F91-9388-DD0DDFF8AEED}"/>
          </ac:spMkLst>
        </pc:spChg>
        <pc:spChg chg="mod">
          <ac:chgData name="Paul Tinkler" userId="bcebf29c-73c2-433d-80d2-6bad896374bf" providerId="ADAL" clId="{A71FA316-E037-4C11-817C-4D36EF0DB020}" dt="2020-03-31T19:21:13.605" v="335" actId="5793"/>
          <ac:spMkLst>
            <pc:docMk/>
            <pc:sldMk cId="241801257" sldId="285"/>
            <ac:spMk id="3" creationId="{511B3991-3ABA-45AF-BFF0-E3E74AA09B06}"/>
          </ac:spMkLst>
        </pc:spChg>
      </pc:sldChg>
      <pc:sldChg chg="modSp">
        <pc:chgData name="Paul Tinkler" userId="bcebf29c-73c2-433d-80d2-6bad896374bf" providerId="ADAL" clId="{A71FA316-E037-4C11-817C-4D36EF0DB020}" dt="2020-04-01T14:28:01.899" v="337" actId="14100"/>
        <pc:sldMkLst>
          <pc:docMk/>
          <pc:sldMk cId="1302659136" sldId="286"/>
        </pc:sldMkLst>
        <pc:spChg chg="mod">
          <ac:chgData name="Paul Tinkler" userId="bcebf29c-73c2-433d-80d2-6bad896374bf" providerId="ADAL" clId="{A71FA316-E037-4C11-817C-4D36EF0DB020}" dt="2020-04-01T14:28:01.899" v="337" actId="14100"/>
          <ac:spMkLst>
            <pc:docMk/>
            <pc:sldMk cId="1302659136" sldId="286"/>
            <ac:spMk id="3" creationId="{E9F2A45D-09FE-4806-B5F2-79A3F7745FA1}"/>
          </ac:spMkLst>
        </pc:spChg>
      </pc:sldChg>
      <pc:sldChg chg="addSp delSp modSp add mod modAnim">
        <pc:chgData name="Paul Tinkler" userId="bcebf29c-73c2-433d-80d2-6bad896374bf" providerId="ADAL" clId="{A71FA316-E037-4C11-817C-4D36EF0DB020}" dt="2020-03-29T16:00:11.638" v="278" actId="167"/>
        <pc:sldMkLst>
          <pc:docMk/>
          <pc:sldMk cId="3522203022" sldId="287"/>
        </pc:sldMkLst>
        <pc:spChg chg="mod">
          <ac:chgData name="Paul Tinkler" userId="bcebf29c-73c2-433d-80d2-6bad896374bf" providerId="ADAL" clId="{A71FA316-E037-4C11-817C-4D36EF0DB020}" dt="2020-03-29T15:57:18.463" v="234" actId="1076"/>
          <ac:spMkLst>
            <pc:docMk/>
            <pc:sldMk cId="3522203022" sldId="287"/>
            <ac:spMk id="2" creationId="{68CC457D-2C8A-43B4-A81D-780591EEB775}"/>
          </ac:spMkLst>
        </pc:spChg>
        <pc:spChg chg="mod">
          <ac:chgData name="Paul Tinkler" userId="bcebf29c-73c2-433d-80d2-6bad896374bf" providerId="ADAL" clId="{A71FA316-E037-4C11-817C-4D36EF0DB020}" dt="2020-03-29T15:59:15.001" v="271" actId="1076"/>
          <ac:spMkLst>
            <pc:docMk/>
            <pc:sldMk cId="3522203022" sldId="287"/>
            <ac:spMk id="3" creationId="{52D4C0F2-E0B2-4CDE-9D52-6D243986BDE8}"/>
          </ac:spMkLst>
        </pc:spChg>
        <pc:spChg chg="add del mod">
          <ac:chgData name="Paul Tinkler" userId="bcebf29c-73c2-433d-80d2-6bad896374bf" providerId="ADAL" clId="{A71FA316-E037-4C11-817C-4D36EF0DB020}" dt="2020-03-29T15:59:50.959" v="275" actId="478"/>
          <ac:spMkLst>
            <pc:docMk/>
            <pc:sldMk cId="3522203022" sldId="287"/>
            <ac:spMk id="7" creationId="{96A3567A-789D-4BDF-99BF-B527EAA6F8CB}"/>
          </ac:spMkLst>
        </pc:spChg>
        <pc:picChg chg="add mod ord">
          <ac:chgData name="Paul Tinkler" userId="bcebf29c-73c2-433d-80d2-6bad896374bf" providerId="ADAL" clId="{A71FA316-E037-4C11-817C-4D36EF0DB020}" dt="2020-03-29T16:00:11.638" v="278" actId="167"/>
          <ac:picMkLst>
            <pc:docMk/>
            <pc:sldMk cId="3522203022" sldId="287"/>
            <ac:picMk id="6" creationId="{0E001213-B7AA-4F3E-B1A9-836B698A6D34}"/>
          </ac:picMkLst>
        </pc:picChg>
      </pc:sldChg>
      <pc:sldChg chg="addSp delSp modSp add mod">
        <pc:chgData name="Paul Tinkler" userId="bcebf29c-73c2-433d-80d2-6bad896374bf" providerId="ADAL" clId="{A71FA316-E037-4C11-817C-4D36EF0DB020}" dt="2020-03-29T17:01:31.807" v="332" actId="207"/>
        <pc:sldMkLst>
          <pc:docMk/>
          <pc:sldMk cId="1159226007" sldId="288"/>
        </pc:sldMkLst>
        <pc:spChg chg="del">
          <ac:chgData name="Paul Tinkler" userId="bcebf29c-73c2-433d-80d2-6bad896374bf" providerId="ADAL" clId="{A71FA316-E037-4C11-817C-4D36EF0DB020}" dt="2020-03-29T16:59:51.678" v="297" actId="478"/>
          <ac:spMkLst>
            <pc:docMk/>
            <pc:sldMk cId="1159226007" sldId="288"/>
            <ac:spMk id="2" creationId="{40C05151-5336-4486-9189-D7896D034402}"/>
          </ac:spMkLst>
        </pc:spChg>
        <pc:spChg chg="del">
          <ac:chgData name="Paul Tinkler" userId="bcebf29c-73c2-433d-80d2-6bad896374bf" providerId="ADAL" clId="{A71FA316-E037-4C11-817C-4D36EF0DB020}" dt="2020-03-29T16:59:53.930" v="298" actId="478"/>
          <ac:spMkLst>
            <pc:docMk/>
            <pc:sldMk cId="1159226007" sldId="288"/>
            <ac:spMk id="3" creationId="{2B3EF78A-D87A-4A7E-8AAF-D328997C3B9B}"/>
          </ac:spMkLst>
        </pc:spChg>
        <pc:spChg chg="add mod">
          <ac:chgData name="Paul Tinkler" userId="bcebf29c-73c2-433d-80d2-6bad896374bf" providerId="ADAL" clId="{A71FA316-E037-4C11-817C-4D36EF0DB020}" dt="2020-03-29T17:00:43.614" v="307" actId="1076"/>
          <ac:spMkLst>
            <pc:docMk/>
            <pc:sldMk cId="1159226007" sldId="288"/>
            <ac:spMk id="5" creationId="{9B6ECDD1-D26B-4670-A342-D36C9860B769}"/>
          </ac:spMkLst>
        </pc:spChg>
        <pc:spChg chg="add mod">
          <ac:chgData name="Paul Tinkler" userId="bcebf29c-73c2-433d-80d2-6bad896374bf" providerId="ADAL" clId="{A71FA316-E037-4C11-817C-4D36EF0DB020}" dt="2020-03-29T17:01:31.807" v="332" actId="207"/>
          <ac:spMkLst>
            <pc:docMk/>
            <pc:sldMk cId="1159226007" sldId="288"/>
            <ac:spMk id="6" creationId="{CFE9F1DB-38CF-42A9-9A99-385B06B784C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EBDDBFA-48D1-CF4B-A1F7-A63E22E46083}" type="datetimeFigureOut">
              <a:rPr lang="en-GB" smtClean="0"/>
              <a:t>22/03/2022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E1D03D9-2C8F-C747-93FF-040271A16A7A}" type="slidenum">
              <a:rPr lang="en-GB" smtClean="0"/>
              <a:t>‹#›</a:t>
            </a:fld>
            <a:endParaRPr lang="en-GB"/>
          </a:p>
        </p:txBody>
      </p:sp>
    </p:spTree>
    <p:extLst>
      <p:ext uri="{BB962C8B-B14F-4D97-AF65-F5344CB8AC3E}">
        <p14:creationId xmlns:p14="http://schemas.microsoft.com/office/powerpoint/2010/main" val="9475003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D334B93F-83E9-C747-BE41-7D86873D09C3}" type="datetimeFigureOut">
              <a:rPr lang="en-GB"/>
              <a:pPr>
                <a:defRPr/>
              </a:pPr>
              <a:t>22/03/2022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defRPr>
            </a:lvl1pPr>
          </a:lstStyle>
          <a:p>
            <a:fld id="{07636EE7-2C9E-CF43-971A-1B6CD6392E96}" type="slidenum">
              <a:rPr lang="en-GB" altLang="x-none"/>
              <a:pPr/>
              <a:t>‹#›</a:t>
            </a:fld>
            <a:endParaRPr lang="en-GB" altLang="x-none"/>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34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charset="0"/>
                <a:ea typeface="Arial" charset="0"/>
                <a:cs typeface="Arial" charset="0"/>
              </a:defRPr>
            </a:lvl1pPr>
            <a:lvl2pPr marL="742950" indent="-285750" eaLnBrk="0" hangingPunct="0">
              <a:defRPr>
                <a:solidFill>
                  <a:schemeClr val="tx1"/>
                </a:solidFill>
                <a:latin typeface="Corbel" charset="0"/>
                <a:ea typeface="Arial" charset="0"/>
                <a:cs typeface="Arial" charset="0"/>
              </a:defRPr>
            </a:lvl2pPr>
            <a:lvl3pPr marL="1143000" indent="-228600" eaLnBrk="0" hangingPunct="0">
              <a:defRPr>
                <a:solidFill>
                  <a:schemeClr val="tx1"/>
                </a:solidFill>
                <a:latin typeface="Corbel" charset="0"/>
                <a:ea typeface="Arial" charset="0"/>
                <a:cs typeface="Arial" charset="0"/>
              </a:defRPr>
            </a:lvl3pPr>
            <a:lvl4pPr marL="1600200" indent="-228600" eaLnBrk="0" hangingPunct="0">
              <a:defRPr>
                <a:solidFill>
                  <a:schemeClr val="tx1"/>
                </a:solidFill>
                <a:latin typeface="Corbel" charset="0"/>
                <a:ea typeface="Arial" charset="0"/>
                <a:cs typeface="Arial" charset="0"/>
              </a:defRPr>
            </a:lvl4pPr>
            <a:lvl5pPr marL="2057400" indent="-228600" eaLnBrk="0" hangingPunct="0">
              <a:defRPr>
                <a:solidFill>
                  <a:schemeClr val="tx1"/>
                </a:solidFill>
                <a:latin typeface="Corbel" charset="0"/>
                <a:ea typeface="Arial" charset="0"/>
                <a:cs typeface="Arial" charset="0"/>
              </a:defRPr>
            </a:lvl5pPr>
            <a:lvl6pPr marL="2514600" indent="-228600" eaLnBrk="0" fontAlgn="base" hangingPunct="0">
              <a:spcBef>
                <a:spcPct val="0"/>
              </a:spcBef>
              <a:spcAft>
                <a:spcPct val="0"/>
              </a:spcAft>
              <a:defRPr>
                <a:solidFill>
                  <a:schemeClr val="tx1"/>
                </a:solidFill>
                <a:latin typeface="Corbel" charset="0"/>
                <a:ea typeface="Arial" charset="0"/>
                <a:cs typeface="Arial" charset="0"/>
              </a:defRPr>
            </a:lvl6pPr>
            <a:lvl7pPr marL="2971800" indent="-228600" eaLnBrk="0" fontAlgn="base" hangingPunct="0">
              <a:spcBef>
                <a:spcPct val="0"/>
              </a:spcBef>
              <a:spcAft>
                <a:spcPct val="0"/>
              </a:spcAft>
              <a:defRPr>
                <a:solidFill>
                  <a:schemeClr val="tx1"/>
                </a:solidFill>
                <a:latin typeface="Corbel" charset="0"/>
                <a:ea typeface="Arial" charset="0"/>
                <a:cs typeface="Arial" charset="0"/>
              </a:defRPr>
            </a:lvl7pPr>
            <a:lvl8pPr marL="3429000" indent="-228600" eaLnBrk="0" fontAlgn="base" hangingPunct="0">
              <a:spcBef>
                <a:spcPct val="0"/>
              </a:spcBef>
              <a:spcAft>
                <a:spcPct val="0"/>
              </a:spcAft>
              <a:defRPr>
                <a:solidFill>
                  <a:schemeClr val="tx1"/>
                </a:solidFill>
                <a:latin typeface="Corbel" charset="0"/>
                <a:ea typeface="Arial" charset="0"/>
                <a:cs typeface="Arial" charset="0"/>
              </a:defRPr>
            </a:lvl8pPr>
            <a:lvl9pPr marL="3886200" indent="-228600" eaLnBrk="0" fontAlgn="base" hangingPunct="0">
              <a:spcBef>
                <a:spcPct val="0"/>
              </a:spcBef>
              <a:spcAft>
                <a:spcPct val="0"/>
              </a:spcAft>
              <a:defRPr>
                <a:solidFill>
                  <a:schemeClr val="tx1"/>
                </a:solidFill>
                <a:latin typeface="Corbel" charset="0"/>
                <a:ea typeface="Arial" charset="0"/>
                <a:cs typeface="Arial" charset="0"/>
              </a:defRPr>
            </a:lvl9pPr>
          </a:lstStyle>
          <a:p>
            <a:pPr eaLnBrk="1" hangingPunct="1"/>
            <a:fld id="{947D5071-1F5B-CD4A-8CB1-33EDA6252A06}" type="slidenum">
              <a:rPr lang="en-GB" altLang="en-US">
                <a:latin typeface="Calibri" charset="0"/>
              </a:rPr>
              <a:pPr eaLnBrk="1" hangingPunct="1"/>
              <a:t>1</a:t>
            </a:fld>
            <a:endParaRPr lang="en-GB" altLang="en-US">
              <a:latin typeface="Calibri"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4</a:t>
            </a:fld>
            <a:endParaRPr lang="en-GB"/>
          </a:p>
        </p:txBody>
      </p:sp>
    </p:spTree>
    <p:extLst>
      <p:ext uri="{BB962C8B-B14F-4D97-AF65-F5344CB8AC3E}">
        <p14:creationId xmlns:p14="http://schemas.microsoft.com/office/powerpoint/2010/main" val="262518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 is vital to draw out and communicate definitively the similarities and differences.  You have to show that you understand this clearly.</a:t>
            </a:r>
          </a:p>
        </p:txBody>
      </p:sp>
      <p:sp>
        <p:nvSpPr>
          <p:cNvPr id="4" name="Slide Number Placeholder 3"/>
          <p:cNvSpPr>
            <a:spLocks noGrp="1"/>
          </p:cNvSpPr>
          <p:nvPr>
            <p:ph type="sldNum" sz="quarter" idx="10"/>
          </p:nvPr>
        </p:nvSpPr>
        <p:spPr/>
        <p:txBody>
          <a:bodyPr/>
          <a:lstStyle/>
          <a:p>
            <a:fld id="{BDBBCA3E-9211-4108-8EED-4DBC8F9C690F}" type="slidenum">
              <a:rPr lang="en-GB" smtClean="0"/>
              <a:t>5</a:t>
            </a:fld>
            <a:endParaRPr lang="en-GB"/>
          </a:p>
        </p:txBody>
      </p:sp>
    </p:spTree>
    <p:extLst>
      <p:ext uri="{BB962C8B-B14F-4D97-AF65-F5344CB8AC3E}">
        <p14:creationId xmlns:p14="http://schemas.microsoft.com/office/powerpoint/2010/main" val="3591056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What are the competencies required to perform the role of either a coach or mentor?</a:t>
            </a:r>
          </a:p>
          <a:p>
            <a:pPr marL="171450" indent="-171450">
              <a:buFont typeface="Arial" panose="020B0604020202020204" pitchFamily="34" charset="0"/>
              <a:buChar char="•"/>
            </a:pPr>
            <a:r>
              <a:rPr lang="en-GB" dirty="0"/>
              <a:t>Investigate the European Mentoring &amp; Coaching Council website – they have defined a list of competencies, which might help you.</a:t>
            </a:r>
          </a:p>
          <a:p>
            <a:pPr marL="171450" indent="-171450">
              <a:buFont typeface="Arial" panose="020B0604020202020204" pitchFamily="34" charset="0"/>
              <a:buChar char="•"/>
            </a:pPr>
            <a:r>
              <a:rPr lang="en-GB" dirty="0"/>
              <a:t>Read and research the academic literature thoroughly – this applies to all parts of your report writing.</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Consider revisiting last years research where you looked at attitudes and behaviours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6</a:t>
            </a:fld>
            <a:endParaRPr lang="en-GB"/>
          </a:p>
        </p:txBody>
      </p:sp>
    </p:spTree>
    <p:extLst>
      <p:ext uri="{BB962C8B-B14F-4D97-AF65-F5344CB8AC3E}">
        <p14:creationId xmlns:p14="http://schemas.microsoft.com/office/powerpoint/2010/main" val="437586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can include a range of elements, in addition to the models, such as, </a:t>
            </a:r>
          </a:p>
          <a:p>
            <a:pPr marL="171450" indent="-171450">
              <a:buFont typeface="Arial" panose="020B0604020202020204" pitchFamily="34" charset="0"/>
              <a:buChar char="•"/>
            </a:pPr>
            <a:r>
              <a:rPr lang="en-GB" dirty="0"/>
              <a:t>Contracting – between the coach and coachee, coach and the organisation, coach and the mentee’s manager?</a:t>
            </a:r>
          </a:p>
          <a:p>
            <a:pPr marL="171450" indent="-171450">
              <a:buFont typeface="Arial" panose="020B0604020202020204" pitchFamily="34" charset="0"/>
              <a:buChar char="•"/>
            </a:pPr>
            <a:r>
              <a:rPr lang="en-GB" dirty="0"/>
              <a:t>Coaching supervision – how are coaching (and/or mentoring) programmes managed and evaluated?  Who are the coaches and mentors within (or outside) the organisation?  How are they selected?  Who evaluates the outcomes, and the processes?  What are the objectives for the programme?  Reflection and feedback – how is this done?  Who gets coached or mentored?  Is there structure or is it left to individuals to organise things themselves?  </a:t>
            </a:r>
          </a:p>
          <a:p>
            <a:pPr marL="171450" indent="-171450">
              <a:buFont typeface="Arial" panose="020B0604020202020204" pitchFamily="34" charset="0"/>
              <a:buChar char="•"/>
            </a:pPr>
            <a:r>
              <a:rPr lang="en-GB" dirty="0"/>
              <a:t>What is current best practice?  Why?</a:t>
            </a:r>
          </a:p>
        </p:txBody>
      </p:sp>
      <p:sp>
        <p:nvSpPr>
          <p:cNvPr id="4" name="Slide Number Placeholder 3"/>
          <p:cNvSpPr>
            <a:spLocks noGrp="1"/>
          </p:cNvSpPr>
          <p:nvPr>
            <p:ph type="sldNum" sz="quarter" idx="5"/>
          </p:nvPr>
        </p:nvSpPr>
        <p:spPr/>
        <p:txBody>
          <a:bodyPr/>
          <a:lstStyle/>
          <a:p>
            <a:fld id="{BDBBCA3E-9211-4108-8EED-4DBC8F9C690F}" type="slidenum">
              <a:rPr lang="en-GB" smtClean="0"/>
              <a:t>7</a:t>
            </a:fld>
            <a:endParaRPr lang="en-GB"/>
          </a:p>
        </p:txBody>
      </p:sp>
    </p:spTree>
    <p:extLst>
      <p:ext uri="{BB962C8B-B14F-4D97-AF65-F5344CB8AC3E}">
        <p14:creationId xmlns:p14="http://schemas.microsoft.com/office/powerpoint/2010/main" val="5537916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the tasks detailed above will be assessed using the generic assessment criteria. It will be used to ensure that you have a coherent and detailed knowledge of coaching and mentoring appropriate to a level six final year undergraduate student. In order for you to show your knowledge and understanding you must engage with the literature specifically about coaching and mentoring in the workplace. You need to critically engage with the literature and show ability to evaluate evidence arguments and assumptions and be able to draw your own conclusions about what you have read and research and its applicability or not to the workplace.</a:t>
            </a:r>
          </a:p>
        </p:txBody>
      </p:sp>
      <p:sp>
        <p:nvSpPr>
          <p:cNvPr id="4" name="Slide Number Placeholder 3"/>
          <p:cNvSpPr>
            <a:spLocks noGrp="1"/>
          </p:cNvSpPr>
          <p:nvPr>
            <p:ph type="sldNum" sz="quarter" idx="5"/>
          </p:nvPr>
        </p:nvSpPr>
        <p:spPr/>
        <p:txBody>
          <a:bodyPr/>
          <a:lstStyle/>
          <a:p>
            <a:fld id="{23FE4987-4F44-934A-8B60-17308ABBB0A8}" type="slidenum">
              <a:rPr lang="en-GB" smtClean="0"/>
              <a:t>8</a:t>
            </a:fld>
            <a:endParaRPr lang="en-GB"/>
          </a:p>
        </p:txBody>
      </p:sp>
    </p:spTree>
    <p:extLst>
      <p:ext uri="{BB962C8B-B14F-4D97-AF65-F5344CB8AC3E}">
        <p14:creationId xmlns:p14="http://schemas.microsoft.com/office/powerpoint/2010/main" val="24845522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3FE4987-4F44-934A-8B60-17308ABBB0A8}" type="slidenum">
              <a:rPr lang="en-GB" smtClean="0"/>
              <a:t>9</a:t>
            </a:fld>
            <a:endParaRPr lang="en-GB"/>
          </a:p>
        </p:txBody>
      </p:sp>
    </p:spTree>
    <p:extLst>
      <p:ext uri="{BB962C8B-B14F-4D97-AF65-F5344CB8AC3E}">
        <p14:creationId xmlns:p14="http://schemas.microsoft.com/office/powerpoint/2010/main" val="36711857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a:t>
            </a:r>
            <a:r>
              <a:rPr lang="en-GB" b="1" dirty="0"/>
              <a:t>THIS INVOLVES: </a:t>
            </a:r>
          </a:p>
          <a:p>
            <a:r>
              <a:rPr lang="en-GB" dirty="0"/>
              <a:t>Why are you reading around the topic areas and correct use of Harvard referencing to give recognition and credit to the authors who have you have read and the ideas models and techniques that has informed your report . I would recommend you take the opportunity to put a draft assignment through turn it in in order to be sure that you have given the recognition that is required to these authors and avoid any possibility of unfair practice or plagiarism in your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a:t>
            </a:r>
            <a:r>
              <a:rPr lang="en-GB" b="1" dirty="0"/>
              <a:t> THIS INVOLVES: </a:t>
            </a:r>
          </a:p>
          <a:p>
            <a:r>
              <a:rPr lang="en-GB" dirty="0"/>
              <a:t>You demonstrating your detailed knowledge and understanding of the topic area in a coherent way. The knowledge and understanding that you demonstrate in your report must be underpinned by the latest research</a:t>
            </a:r>
          </a:p>
        </p:txBody>
      </p:sp>
      <p:sp>
        <p:nvSpPr>
          <p:cNvPr id="4" name="Slide Number Placeholder 3"/>
          <p:cNvSpPr>
            <a:spLocks noGrp="1"/>
          </p:cNvSpPr>
          <p:nvPr>
            <p:ph type="sldNum" sz="quarter" idx="5"/>
          </p:nvPr>
        </p:nvSpPr>
        <p:spPr/>
        <p:txBody>
          <a:bodyPr/>
          <a:lstStyle/>
          <a:p>
            <a:fld id="{23FE4987-4F44-934A-8B60-17308ABBB0A8}" type="slidenum">
              <a:rPr lang="en-GB" smtClean="0"/>
              <a:t>10</a:t>
            </a:fld>
            <a:endParaRPr lang="en-GB"/>
          </a:p>
        </p:txBody>
      </p:sp>
    </p:spTree>
    <p:extLst>
      <p:ext uri="{BB962C8B-B14F-4D97-AF65-F5344CB8AC3E}">
        <p14:creationId xmlns:p14="http://schemas.microsoft.com/office/powerpoint/2010/main" val="27281349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 THIS INVOLVES: </a:t>
            </a:r>
          </a:p>
          <a:p>
            <a:r>
              <a:rPr lang="en-GB" b="1" dirty="0"/>
              <a:t>Critical thinking and analysis and the ability to recognise an argument and draw a conclusion.</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4. THIS INVOLVES: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The application and deployment of tools and techniques and ideas that you’ve learnt from your research to solve problems in the workplace.</a:t>
            </a:r>
          </a:p>
          <a:p>
            <a:endParaRPr lang="en-GB" b="1" dirty="0"/>
          </a:p>
        </p:txBody>
      </p:sp>
      <p:sp>
        <p:nvSpPr>
          <p:cNvPr id="4" name="Slide Number Placeholder 3"/>
          <p:cNvSpPr>
            <a:spLocks noGrp="1"/>
          </p:cNvSpPr>
          <p:nvPr>
            <p:ph type="sldNum" sz="quarter" idx="5"/>
          </p:nvPr>
        </p:nvSpPr>
        <p:spPr/>
        <p:txBody>
          <a:bodyPr/>
          <a:lstStyle/>
          <a:p>
            <a:fld id="{23FE4987-4F44-934A-8B60-17308ABBB0A8}" type="slidenum">
              <a:rPr lang="en-GB" smtClean="0"/>
              <a:t>11</a:t>
            </a:fld>
            <a:endParaRPr lang="en-GB"/>
          </a:p>
        </p:txBody>
      </p:sp>
    </p:spTree>
    <p:extLst>
      <p:ext uri="{BB962C8B-B14F-4D97-AF65-F5344CB8AC3E}">
        <p14:creationId xmlns:p14="http://schemas.microsoft.com/office/powerpoint/2010/main" val="5081752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a:t>
            </a:r>
            <a:r>
              <a:rPr lang="en-GB" b="1" dirty="0"/>
              <a:t>THIS INVOLVES: </a:t>
            </a:r>
          </a:p>
          <a:p>
            <a:r>
              <a:rPr lang="en-GB" b="1" dirty="0"/>
              <a:t>Presenting your submission in a professional manner for assessment. It is essential that the report is presented in a  way that the narrative flows logically and fluently and clearly expresses what  you are trying to convey.</a:t>
            </a:r>
            <a:endParaRPr lang="en-GB" dirty="0"/>
          </a:p>
        </p:txBody>
      </p:sp>
      <p:sp>
        <p:nvSpPr>
          <p:cNvPr id="4" name="Slide Number Placeholder 3"/>
          <p:cNvSpPr>
            <a:spLocks noGrp="1"/>
          </p:cNvSpPr>
          <p:nvPr>
            <p:ph type="sldNum" sz="quarter" idx="5"/>
          </p:nvPr>
        </p:nvSpPr>
        <p:spPr/>
        <p:txBody>
          <a:bodyPr/>
          <a:lstStyle/>
          <a:p>
            <a:fld id="{23FE4987-4F44-934A-8B60-17308ABBB0A8}" type="slidenum">
              <a:rPr lang="en-GB" smtClean="0"/>
              <a:t>12</a:t>
            </a:fld>
            <a:endParaRPr lang="en-GB"/>
          </a:p>
        </p:txBody>
      </p:sp>
    </p:spTree>
    <p:extLst>
      <p:ext uri="{BB962C8B-B14F-4D97-AF65-F5344CB8AC3E}">
        <p14:creationId xmlns:p14="http://schemas.microsoft.com/office/powerpoint/2010/main" val="1254468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plethora of coaching and mentoring book out there but if with to buy a book then I recommend that one. Any edition will suffice. But it on eBay.</a:t>
            </a:r>
          </a:p>
        </p:txBody>
      </p:sp>
      <p:sp>
        <p:nvSpPr>
          <p:cNvPr id="4" name="Slide Number Placeholder 3"/>
          <p:cNvSpPr>
            <a:spLocks noGrp="1"/>
          </p:cNvSpPr>
          <p:nvPr>
            <p:ph type="sldNum" sz="quarter" idx="5"/>
          </p:nvPr>
        </p:nvSpPr>
        <p:spPr/>
        <p:txBody>
          <a:bodyPr/>
          <a:lstStyle/>
          <a:p>
            <a:fld id="{23FE4987-4F44-934A-8B60-17308ABBB0A8}" type="slidenum">
              <a:rPr lang="en-GB" smtClean="0"/>
              <a:t>13</a:t>
            </a:fld>
            <a:endParaRPr lang="en-GB"/>
          </a:p>
        </p:txBody>
      </p:sp>
    </p:spTree>
    <p:extLst>
      <p:ext uri="{BB962C8B-B14F-4D97-AF65-F5344CB8AC3E}">
        <p14:creationId xmlns:p14="http://schemas.microsoft.com/office/powerpoint/2010/main" val="31289092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r>
              <a:rPr lang="en-GB" altLang="en-US" dirty="0"/>
              <a:t>The list is incomplete but yet according to Garvey et.</a:t>
            </a:r>
            <a:r>
              <a:rPr lang="en-GB" altLang="en-US" baseline="0" dirty="0"/>
              <a:t> al </a:t>
            </a:r>
            <a:r>
              <a:rPr lang="en-GB" altLang="en-US" dirty="0"/>
              <a:t>(2017) “this will mean changes in thinking, behaviour, attitude, or performance whatever the case or context”</a:t>
            </a:r>
          </a:p>
        </p:txBody>
      </p:sp>
      <p:sp>
        <p:nvSpPr>
          <p:cNvPr id="1843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charset="0"/>
                <a:ea typeface="Arial" charset="0"/>
                <a:cs typeface="Arial" charset="0"/>
              </a:defRPr>
            </a:lvl1pPr>
            <a:lvl2pPr marL="742950" indent="-285750" eaLnBrk="0" hangingPunct="0">
              <a:defRPr>
                <a:solidFill>
                  <a:schemeClr val="tx1"/>
                </a:solidFill>
                <a:latin typeface="Corbel" charset="0"/>
                <a:ea typeface="Arial" charset="0"/>
                <a:cs typeface="Arial" charset="0"/>
              </a:defRPr>
            </a:lvl2pPr>
            <a:lvl3pPr marL="1143000" indent="-228600" eaLnBrk="0" hangingPunct="0">
              <a:defRPr>
                <a:solidFill>
                  <a:schemeClr val="tx1"/>
                </a:solidFill>
                <a:latin typeface="Corbel" charset="0"/>
                <a:ea typeface="Arial" charset="0"/>
                <a:cs typeface="Arial" charset="0"/>
              </a:defRPr>
            </a:lvl3pPr>
            <a:lvl4pPr marL="1600200" indent="-228600" eaLnBrk="0" hangingPunct="0">
              <a:defRPr>
                <a:solidFill>
                  <a:schemeClr val="tx1"/>
                </a:solidFill>
                <a:latin typeface="Corbel" charset="0"/>
                <a:ea typeface="Arial" charset="0"/>
                <a:cs typeface="Arial" charset="0"/>
              </a:defRPr>
            </a:lvl4pPr>
            <a:lvl5pPr marL="2057400" indent="-228600" eaLnBrk="0" hangingPunct="0">
              <a:defRPr>
                <a:solidFill>
                  <a:schemeClr val="tx1"/>
                </a:solidFill>
                <a:latin typeface="Corbel" charset="0"/>
                <a:ea typeface="Arial" charset="0"/>
                <a:cs typeface="Arial" charset="0"/>
              </a:defRPr>
            </a:lvl5pPr>
            <a:lvl6pPr marL="2514600" indent="-228600" eaLnBrk="0" fontAlgn="base" hangingPunct="0">
              <a:spcBef>
                <a:spcPct val="0"/>
              </a:spcBef>
              <a:spcAft>
                <a:spcPct val="0"/>
              </a:spcAft>
              <a:defRPr>
                <a:solidFill>
                  <a:schemeClr val="tx1"/>
                </a:solidFill>
                <a:latin typeface="Corbel" charset="0"/>
                <a:ea typeface="Arial" charset="0"/>
                <a:cs typeface="Arial" charset="0"/>
              </a:defRPr>
            </a:lvl6pPr>
            <a:lvl7pPr marL="2971800" indent="-228600" eaLnBrk="0" fontAlgn="base" hangingPunct="0">
              <a:spcBef>
                <a:spcPct val="0"/>
              </a:spcBef>
              <a:spcAft>
                <a:spcPct val="0"/>
              </a:spcAft>
              <a:defRPr>
                <a:solidFill>
                  <a:schemeClr val="tx1"/>
                </a:solidFill>
                <a:latin typeface="Corbel" charset="0"/>
                <a:ea typeface="Arial" charset="0"/>
                <a:cs typeface="Arial" charset="0"/>
              </a:defRPr>
            </a:lvl7pPr>
            <a:lvl8pPr marL="3429000" indent="-228600" eaLnBrk="0" fontAlgn="base" hangingPunct="0">
              <a:spcBef>
                <a:spcPct val="0"/>
              </a:spcBef>
              <a:spcAft>
                <a:spcPct val="0"/>
              </a:spcAft>
              <a:defRPr>
                <a:solidFill>
                  <a:schemeClr val="tx1"/>
                </a:solidFill>
                <a:latin typeface="Corbel" charset="0"/>
                <a:ea typeface="Arial" charset="0"/>
                <a:cs typeface="Arial" charset="0"/>
              </a:defRPr>
            </a:lvl8pPr>
            <a:lvl9pPr marL="3886200" indent="-228600" eaLnBrk="0" fontAlgn="base" hangingPunct="0">
              <a:spcBef>
                <a:spcPct val="0"/>
              </a:spcBef>
              <a:spcAft>
                <a:spcPct val="0"/>
              </a:spcAft>
              <a:defRPr>
                <a:solidFill>
                  <a:schemeClr val="tx1"/>
                </a:solidFill>
                <a:latin typeface="Corbel" charset="0"/>
                <a:ea typeface="Arial" charset="0"/>
                <a:cs typeface="Arial" charset="0"/>
              </a:defRPr>
            </a:lvl9pPr>
          </a:lstStyle>
          <a:p>
            <a:pPr eaLnBrk="1" hangingPunct="1"/>
            <a:fld id="{9114461F-A226-D74D-80A1-D72B7A647028}" type="slidenum">
              <a:rPr lang="en-GB" altLang="en-US">
                <a:latin typeface="Calibri" charset="0"/>
              </a:rPr>
              <a:pPr eaLnBrk="1" hangingPunct="1"/>
              <a:t>19</a:t>
            </a:fld>
            <a:endParaRPr lang="en-GB" altLang="en-US">
              <a:latin typeface="Calibri"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smtClean="0">
                <a:latin typeface="Corbel" pitchFamily="34" charset="0"/>
                <a:cs typeface="Arial" pitchFamily="34" charset="0"/>
              </a:defRPr>
            </a:lvl1pPr>
          </a:lstStyle>
          <a:p>
            <a:pPr>
              <a:defRPr/>
            </a:pPr>
            <a:fld id="{B4ECBC7F-B798-6D4D-9645-A94F429426E3}" type="datetime1">
              <a:rPr lang="en-GB"/>
              <a:pPr>
                <a:defRPr/>
              </a:pPr>
              <a:t>22/03/2022</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ea typeface="+mn-ea"/>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atin typeface="Corbel" charset="0"/>
              </a:defRPr>
            </a:lvl1pPr>
          </a:lstStyle>
          <a:p>
            <a:fld id="{3991D85F-7161-8846-A6D4-1A04CB6F4B35}" type="slidenum">
              <a:rPr lang="en-GB" altLang="x-none"/>
              <a:pPr/>
              <a:t>‹#›</a:t>
            </a:fld>
            <a:endParaRPr lang="en-GB" altLang="x-none"/>
          </a:p>
        </p:txBody>
      </p:sp>
    </p:spTree>
    <p:extLst>
      <p:ext uri="{BB962C8B-B14F-4D97-AF65-F5344CB8AC3E}">
        <p14:creationId xmlns:p14="http://schemas.microsoft.com/office/powerpoint/2010/main" val="1615322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smtClean="0">
                <a:latin typeface="Corbel" pitchFamily="34" charset="0"/>
                <a:cs typeface="Arial" pitchFamily="34" charset="0"/>
              </a:defRPr>
            </a:lvl1pPr>
          </a:lstStyle>
          <a:p>
            <a:pPr>
              <a:defRPr/>
            </a:pPr>
            <a:fld id="{5CE2ABFB-B670-6F4E-80F5-91D5BA224FBD}" type="datetime1">
              <a:rPr lang="en-GB"/>
              <a:pPr>
                <a:defRPr/>
              </a:pPr>
              <a:t>22/03/2022</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a:solidFill>
                  <a:prstClr val="black"/>
                </a:solidFill>
                <a:latin typeface="Myriad Pro"/>
                <a:ea typeface="+mn-ea"/>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atin typeface="Corbel" charset="0"/>
              </a:defRPr>
            </a:lvl1pPr>
          </a:lstStyle>
          <a:p>
            <a:fld id="{52FDA02B-BF34-7544-A3A9-0AF7321814F0}" type="slidenum">
              <a:rPr lang="en-GB" altLang="x-none"/>
              <a:pPr/>
              <a:t>‹#›</a:t>
            </a:fld>
            <a:endParaRPr lang="en-GB" altLang="x-none"/>
          </a:p>
        </p:txBody>
      </p:sp>
    </p:spTree>
    <p:extLst>
      <p:ext uri="{BB962C8B-B14F-4D97-AF65-F5344CB8AC3E}">
        <p14:creationId xmlns:p14="http://schemas.microsoft.com/office/powerpoint/2010/main" val="233849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smtClean="0">
                <a:latin typeface="Corbel" pitchFamily="34" charset="0"/>
                <a:cs typeface="Arial" pitchFamily="34" charset="0"/>
              </a:defRPr>
            </a:lvl1pPr>
          </a:lstStyle>
          <a:p>
            <a:pPr>
              <a:defRPr/>
            </a:pPr>
            <a:fld id="{B7F302A3-490D-B74E-ADBB-D6BE434A60CA}" type="datetime1">
              <a:rPr lang="en-GB"/>
              <a:pPr>
                <a:defRPr/>
              </a:pPr>
              <a:t>22/03/2022</a:t>
            </a:fld>
            <a:endParaRPr lang="en-GB"/>
          </a:p>
        </p:txBody>
      </p:sp>
      <p:sp>
        <p:nvSpPr>
          <p:cNvPr id="5" name="Slide Number Placeholder 5"/>
          <p:cNvSpPr>
            <a:spLocks noGrp="1"/>
          </p:cNvSpPr>
          <p:nvPr>
            <p:ph type="sldNum" sz="quarter" idx="11"/>
          </p:nvPr>
        </p:nvSpPr>
        <p:spPr/>
        <p:txBody>
          <a:bodyPr/>
          <a:lstStyle>
            <a:lvl1pPr>
              <a:defRPr>
                <a:latin typeface="Corbel" charset="0"/>
              </a:defRPr>
            </a:lvl1pPr>
          </a:lstStyle>
          <a:p>
            <a:fld id="{F8CD8DCC-4371-CA44-AC35-7926FAF82E7A}" type="slidenum">
              <a:rPr lang="en-GB" altLang="x-none"/>
              <a:pPr/>
              <a:t>‹#›</a:t>
            </a:fld>
            <a:endParaRPr lang="en-GB" altLang="x-none"/>
          </a:p>
        </p:txBody>
      </p:sp>
    </p:spTree>
    <p:extLst>
      <p:ext uri="{BB962C8B-B14F-4D97-AF65-F5344CB8AC3E}">
        <p14:creationId xmlns:p14="http://schemas.microsoft.com/office/powerpoint/2010/main" val="408716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smtClean="0">
                <a:latin typeface="Corbel" pitchFamily="34" charset="0"/>
                <a:cs typeface="Arial" pitchFamily="34" charset="0"/>
              </a:defRPr>
            </a:lvl1pPr>
          </a:lstStyle>
          <a:p>
            <a:pPr>
              <a:defRPr/>
            </a:pPr>
            <a:fld id="{10C86992-5A2A-5549-B26F-33D149BEB694}" type="datetime1">
              <a:rPr lang="en-GB"/>
              <a:pPr>
                <a:defRPr/>
              </a:pPr>
              <a:t>22/03/2022</a:t>
            </a:fld>
            <a:endParaRPr lang="en-GB"/>
          </a:p>
        </p:txBody>
      </p:sp>
      <p:sp>
        <p:nvSpPr>
          <p:cNvPr id="6" name="Slide Number Placeholder 6"/>
          <p:cNvSpPr>
            <a:spLocks noGrp="1"/>
          </p:cNvSpPr>
          <p:nvPr>
            <p:ph type="sldNum" sz="quarter" idx="11"/>
          </p:nvPr>
        </p:nvSpPr>
        <p:spPr/>
        <p:txBody>
          <a:bodyPr/>
          <a:lstStyle>
            <a:lvl1pPr>
              <a:defRPr>
                <a:latin typeface="Corbel" charset="0"/>
              </a:defRPr>
            </a:lvl1pPr>
          </a:lstStyle>
          <a:p>
            <a:fld id="{4D7EA496-CEFA-C843-86CA-8671F8A033EB}" type="slidenum">
              <a:rPr lang="en-GB" altLang="x-none"/>
              <a:pPr/>
              <a:t>‹#›</a:t>
            </a:fld>
            <a:endParaRPr lang="en-GB" altLang="x-none"/>
          </a:p>
        </p:txBody>
      </p:sp>
    </p:spTree>
    <p:extLst>
      <p:ext uri="{BB962C8B-B14F-4D97-AF65-F5344CB8AC3E}">
        <p14:creationId xmlns:p14="http://schemas.microsoft.com/office/powerpoint/2010/main" val="1638940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smtClean="0">
                <a:latin typeface="Corbel" pitchFamily="34" charset="0"/>
                <a:cs typeface="Arial" pitchFamily="34" charset="0"/>
              </a:defRPr>
            </a:lvl1pPr>
          </a:lstStyle>
          <a:p>
            <a:pPr>
              <a:defRPr/>
            </a:pPr>
            <a:fld id="{1F58CA89-1EA7-004E-981A-A08763278C9E}" type="datetime1">
              <a:rPr lang="en-GB"/>
              <a:pPr>
                <a:defRPr/>
              </a:pPr>
              <a:t>22/03/2022</a:t>
            </a:fld>
            <a:endParaRPr lang="en-GB"/>
          </a:p>
        </p:txBody>
      </p:sp>
      <p:sp>
        <p:nvSpPr>
          <p:cNvPr id="8" name="Slide Number Placeholder 8"/>
          <p:cNvSpPr>
            <a:spLocks noGrp="1"/>
          </p:cNvSpPr>
          <p:nvPr>
            <p:ph type="sldNum" sz="quarter" idx="11"/>
          </p:nvPr>
        </p:nvSpPr>
        <p:spPr/>
        <p:txBody>
          <a:bodyPr/>
          <a:lstStyle>
            <a:lvl1pPr>
              <a:defRPr>
                <a:latin typeface="Corbel" charset="0"/>
              </a:defRPr>
            </a:lvl1pPr>
          </a:lstStyle>
          <a:p>
            <a:fld id="{B2523A31-62B5-9547-B729-9CA57B890731}" type="slidenum">
              <a:rPr lang="en-GB" altLang="x-none"/>
              <a:pPr/>
              <a:t>‹#›</a:t>
            </a:fld>
            <a:endParaRPr lang="en-GB" altLang="x-none"/>
          </a:p>
        </p:txBody>
      </p:sp>
    </p:spTree>
    <p:extLst>
      <p:ext uri="{BB962C8B-B14F-4D97-AF65-F5344CB8AC3E}">
        <p14:creationId xmlns:p14="http://schemas.microsoft.com/office/powerpoint/2010/main" val="2053727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smtClean="0">
                <a:latin typeface="Corbel" pitchFamily="34" charset="0"/>
                <a:cs typeface="Arial" pitchFamily="34" charset="0"/>
              </a:defRPr>
            </a:lvl1pPr>
          </a:lstStyle>
          <a:p>
            <a:pPr>
              <a:defRPr/>
            </a:pPr>
            <a:fld id="{AF4B1B18-BEB9-BC4E-BA46-297D2512F31D}" type="datetime1">
              <a:rPr lang="en-GB"/>
              <a:pPr>
                <a:defRPr/>
              </a:pPr>
              <a:t>22/03/2022</a:t>
            </a:fld>
            <a:endParaRPr lang="en-GB"/>
          </a:p>
        </p:txBody>
      </p:sp>
      <p:sp>
        <p:nvSpPr>
          <p:cNvPr id="4" name="Slide Number Placeholder 4"/>
          <p:cNvSpPr>
            <a:spLocks noGrp="1"/>
          </p:cNvSpPr>
          <p:nvPr>
            <p:ph type="sldNum" sz="quarter" idx="11"/>
          </p:nvPr>
        </p:nvSpPr>
        <p:spPr/>
        <p:txBody>
          <a:bodyPr/>
          <a:lstStyle>
            <a:lvl1pPr>
              <a:defRPr>
                <a:latin typeface="Corbel" charset="0"/>
              </a:defRPr>
            </a:lvl1pPr>
          </a:lstStyle>
          <a:p>
            <a:fld id="{D09C3C00-C828-224F-B45E-60F1959240B0}" type="slidenum">
              <a:rPr lang="en-GB" altLang="x-none"/>
              <a:pPr/>
              <a:t>‹#›</a:t>
            </a:fld>
            <a:endParaRPr lang="en-GB" altLang="x-none"/>
          </a:p>
        </p:txBody>
      </p:sp>
    </p:spTree>
    <p:extLst>
      <p:ext uri="{BB962C8B-B14F-4D97-AF65-F5344CB8AC3E}">
        <p14:creationId xmlns:p14="http://schemas.microsoft.com/office/powerpoint/2010/main" val="488005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smtClean="0">
                <a:latin typeface="Corbel" pitchFamily="34" charset="0"/>
                <a:cs typeface="Arial" pitchFamily="34" charset="0"/>
              </a:defRPr>
            </a:lvl1pPr>
          </a:lstStyle>
          <a:p>
            <a:pPr>
              <a:defRPr/>
            </a:pPr>
            <a:fld id="{C655B424-8309-AF4B-BD3B-D4B9943F6736}" type="datetime1">
              <a:rPr lang="en-GB"/>
              <a:pPr>
                <a:defRPr/>
              </a:pPr>
              <a:t>22/03/2022</a:t>
            </a:fld>
            <a:endParaRPr lang="en-GB"/>
          </a:p>
        </p:txBody>
      </p:sp>
      <p:sp>
        <p:nvSpPr>
          <p:cNvPr id="3" name="Slide Number Placeholder 3"/>
          <p:cNvSpPr>
            <a:spLocks noGrp="1"/>
          </p:cNvSpPr>
          <p:nvPr>
            <p:ph type="sldNum" sz="quarter" idx="11"/>
          </p:nvPr>
        </p:nvSpPr>
        <p:spPr/>
        <p:txBody>
          <a:bodyPr/>
          <a:lstStyle>
            <a:lvl1pPr>
              <a:defRPr>
                <a:latin typeface="Corbel" charset="0"/>
              </a:defRPr>
            </a:lvl1pPr>
          </a:lstStyle>
          <a:p>
            <a:fld id="{F4FAA910-D9C4-0647-89AE-43896BF62054}" type="slidenum">
              <a:rPr lang="en-GB" altLang="x-none"/>
              <a:pPr/>
              <a:t>‹#›</a:t>
            </a:fld>
            <a:endParaRPr lang="en-GB" altLang="x-none"/>
          </a:p>
        </p:txBody>
      </p:sp>
    </p:spTree>
    <p:extLst>
      <p:ext uri="{BB962C8B-B14F-4D97-AF65-F5344CB8AC3E}">
        <p14:creationId xmlns:p14="http://schemas.microsoft.com/office/powerpoint/2010/main" val="670205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smtClean="0">
                <a:latin typeface="Corbel" pitchFamily="34" charset="0"/>
                <a:cs typeface="Arial" pitchFamily="34" charset="0"/>
              </a:defRPr>
            </a:lvl1pPr>
          </a:lstStyle>
          <a:p>
            <a:pPr>
              <a:defRPr/>
            </a:pPr>
            <a:fld id="{BDE960F8-7186-474C-B248-D19F402D916D}" type="datetime1">
              <a:rPr lang="en-GB"/>
              <a:pPr>
                <a:defRPr/>
              </a:pPr>
              <a:t>22/03/2022</a:t>
            </a:fld>
            <a:endParaRPr lang="en-GB"/>
          </a:p>
        </p:txBody>
      </p:sp>
      <p:sp>
        <p:nvSpPr>
          <p:cNvPr id="6" name="Slide Number Placeholder 6"/>
          <p:cNvSpPr>
            <a:spLocks noGrp="1"/>
          </p:cNvSpPr>
          <p:nvPr>
            <p:ph type="sldNum" sz="quarter" idx="11"/>
          </p:nvPr>
        </p:nvSpPr>
        <p:spPr/>
        <p:txBody>
          <a:bodyPr/>
          <a:lstStyle>
            <a:lvl1pPr>
              <a:defRPr>
                <a:latin typeface="Corbel" charset="0"/>
              </a:defRPr>
            </a:lvl1pPr>
          </a:lstStyle>
          <a:p>
            <a:fld id="{53B0BDF1-58F6-6648-A77E-0CB4363C5741}" type="slidenum">
              <a:rPr lang="en-GB" altLang="x-none"/>
              <a:pPr/>
              <a:t>‹#›</a:t>
            </a:fld>
            <a:endParaRPr lang="en-GB" altLang="x-none"/>
          </a:p>
        </p:txBody>
      </p:sp>
    </p:spTree>
    <p:extLst>
      <p:ext uri="{BB962C8B-B14F-4D97-AF65-F5344CB8AC3E}">
        <p14:creationId xmlns:p14="http://schemas.microsoft.com/office/powerpoint/2010/main" val="596530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smtClean="0">
                <a:latin typeface="Corbel" pitchFamily="34" charset="0"/>
                <a:cs typeface="Arial" pitchFamily="34" charset="0"/>
              </a:defRPr>
            </a:lvl1pPr>
          </a:lstStyle>
          <a:p>
            <a:pPr>
              <a:defRPr/>
            </a:pPr>
            <a:fld id="{A3AD2BF1-B9EC-1E46-967A-3BF85932C8EB}" type="datetime1">
              <a:rPr lang="en-GB"/>
              <a:pPr>
                <a:defRPr/>
              </a:pPr>
              <a:t>22/03/2022</a:t>
            </a:fld>
            <a:endParaRPr lang="en-GB"/>
          </a:p>
        </p:txBody>
      </p:sp>
      <p:sp>
        <p:nvSpPr>
          <p:cNvPr id="6" name="Slide Number Placeholder 6"/>
          <p:cNvSpPr>
            <a:spLocks noGrp="1"/>
          </p:cNvSpPr>
          <p:nvPr>
            <p:ph type="sldNum" sz="quarter" idx="11"/>
          </p:nvPr>
        </p:nvSpPr>
        <p:spPr/>
        <p:txBody>
          <a:bodyPr/>
          <a:lstStyle>
            <a:lvl1pPr>
              <a:defRPr>
                <a:latin typeface="Corbel" charset="0"/>
              </a:defRPr>
            </a:lvl1pPr>
          </a:lstStyle>
          <a:p>
            <a:fld id="{E54587DA-04A8-E847-A5BB-7DE5131BC193}" type="slidenum">
              <a:rPr lang="en-GB" altLang="x-none"/>
              <a:pPr/>
              <a:t>‹#›</a:t>
            </a:fld>
            <a:endParaRPr lang="en-GB" altLang="x-none"/>
          </a:p>
        </p:txBody>
      </p:sp>
    </p:spTree>
    <p:extLst>
      <p:ext uri="{BB962C8B-B14F-4D97-AF65-F5344CB8AC3E}">
        <p14:creationId xmlns:p14="http://schemas.microsoft.com/office/powerpoint/2010/main" val="1429844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smtClean="0">
                <a:latin typeface="Corbel" pitchFamily="34" charset="0"/>
                <a:cs typeface="Arial" pitchFamily="34" charset="0"/>
              </a:defRPr>
            </a:lvl1pPr>
          </a:lstStyle>
          <a:p>
            <a:pPr>
              <a:defRPr/>
            </a:pPr>
            <a:fld id="{5E5F4B0D-2A54-5C44-B266-A6E70FDF2A05}" type="datetime1">
              <a:rPr lang="en-GB"/>
              <a:pPr>
                <a:defRPr/>
              </a:pPr>
              <a:t>22/03/2022</a:t>
            </a:fld>
            <a:endParaRPr lang="en-GB"/>
          </a:p>
        </p:txBody>
      </p:sp>
      <p:sp>
        <p:nvSpPr>
          <p:cNvPr id="5" name="Slide Number Placeholder 5"/>
          <p:cNvSpPr>
            <a:spLocks noGrp="1"/>
          </p:cNvSpPr>
          <p:nvPr>
            <p:ph type="sldNum" sz="quarter" idx="11"/>
          </p:nvPr>
        </p:nvSpPr>
        <p:spPr/>
        <p:txBody>
          <a:bodyPr/>
          <a:lstStyle>
            <a:lvl1pPr>
              <a:defRPr>
                <a:latin typeface="Corbel" charset="0"/>
              </a:defRPr>
            </a:lvl1pPr>
          </a:lstStyle>
          <a:p>
            <a:fld id="{44E8BB1C-A313-AD4A-8A2A-8E05B6DC5BA6}" type="slidenum">
              <a:rPr lang="en-GB" altLang="x-none"/>
              <a:pPr/>
              <a:t>‹#›</a:t>
            </a:fld>
            <a:endParaRPr lang="en-GB" altLang="x-none"/>
          </a:p>
        </p:txBody>
      </p:sp>
    </p:spTree>
    <p:extLst>
      <p:ext uri="{BB962C8B-B14F-4D97-AF65-F5344CB8AC3E}">
        <p14:creationId xmlns:p14="http://schemas.microsoft.com/office/powerpoint/2010/main" val="1049224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smtClean="0">
                <a:latin typeface="Corbel" pitchFamily="34" charset="0"/>
                <a:cs typeface="Arial" pitchFamily="34" charset="0"/>
              </a:defRPr>
            </a:lvl1pPr>
          </a:lstStyle>
          <a:p>
            <a:pPr>
              <a:defRPr/>
            </a:pPr>
            <a:fld id="{1FE3BD22-E1E8-1E4E-9FA9-3DA28BE7A441}" type="datetime1">
              <a:rPr lang="en-GB"/>
              <a:pPr>
                <a:defRPr/>
              </a:pPr>
              <a:t>22/03/2022</a:t>
            </a:fld>
            <a:endParaRPr lang="en-GB"/>
          </a:p>
        </p:txBody>
      </p:sp>
      <p:sp>
        <p:nvSpPr>
          <p:cNvPr id="5" name="Slide Number Placeholder 5"/>
          <p:cNvSpPr>
            <a:spLocks noGrp="1"/>
          </p:cNvSpPr>
          <p:nvPr>
            <p:ph type="sldNum" sz="quarter" idx="11"/>
          </p:nvPr>
        </p:nvSpPr>
        <p:spPr/>
        <p:txBody>
          <a:bodyPr/>
          <a:lstStyle>
            <a:lvl1pPr>
              <a:defRPr>
                <a:latin typeface="Corbel" charset="0"/>
              </a:defRPr>
            </a:lvl1pPr>
          </a:lstStyle>
          <a:p>
            <a:fld id="{E059077D-0713-7141-9A05-A2B222762802}" type="slidenum">
              <a:rPr lang="en-GB" altLang="x-none"/>
              <a:pPr/>
              <a:t>‹#›</a:t>
            </a:fld>
            <a:endParaRPr lang="en-GB" altLang="x-none"/>
          </a:p>
        </p:txBody>
      </p:sp>
    </p:spTree>
    <p:extLst>
      <p:ext uri="{BB962C8B-B14F-4D97-AF65-F5344CB8AC3E}">
        <p14:creationId xmlns:p14="http://schemas.microsoft.com/office/powerpoint/2010/main" val="1322433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a:solidFill>
                  <a:prstClr val="black">
                    <a:tint val="75000"/>
                  </a:prstClr>
                </a:solidFill>
                <a:latin typeface="Myriad Pro"/>
                <a:ea typeface="+mn-ea"/>
                <a:cs typeface="+mn-cs"/>
              </a:defRPr>
            </a:lvl1pPr>
          </a:lstStyle>
          <a:p>
            <a:pPr>
              <a:defRPr/>
            </a:pPr>
            <a:fld id="{21E1B2B6-DEBD-B641-83FF-226A65F3DD15}" type="datetime1">
              <a:rPr lang="en-GB"/>
              <a:pPr>
                <a:defRPr/>
              </a:pPr>
              <a:t>22/03/2022</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Myriad Pro" charset="0"/>
              </a:defRPr>
            </a:lvl1pPr>
          </a:lstStyle>
          <a:p>
            <a:fld id="{4DDBFC5F-6D24-F94A-92E7-E54BCBE93011}" type="slidenum">
              <a:rPr lang="en-GB" altLang="x-none"/>
              <a:pPr/>
              <a:t>‹#›</a:t>
            </a:fld>
            <a:endParaRPr lang="en-GB" altLang="x-none"/>
          </a:p>
        </p:txBody>
      </p:sp>
    </p:spTree>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7.tiff"/><Relationship Id="rId4" Type="http://schemas.openxmlformats.org/officeDocument/2006/relationships/image" Target="../media/image6.tiff"/></Relationships>
</file>

<file path=ppt/slides/_rels/slide14.xml.rels><?xml version="1.0" encoding="UTF-8" standalone="yes"?>
<Relationships xmlns="http://schemas.openxmlformats.org/package/2006/relationships"><Relationship Id="rId3" Type="http://schemas.openxmlformats.org/officeDocument/2006/relationships/hyperlink" Target="http://pngimg.com/download/11618" TargetMode="External"/><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hyperlink" Target="https://pxhere.com/en/photo/1432441" TargetMode="External"/><Relationship Id="rId4" Type="http://schemas.openxmlformats.org/officeDocument/2006/relationships/image" Target="../media/image9.jpg"/></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en.wikipedia.org/wiki/Tule_fog"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itrustican.blogspot.com/2010/12/levels-of-life-coaching.html"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management-mentors.com/resources/mentoring-process-mentoree/" TargetMode="External"/><Relationship Id="rId7" Type="http://schemas.openxmlformats.org/officeDocument/2006/relationships/hyperlink" Target="http://maturitascafe.com/2012/03/26/the-gift-of-mentors-and-sponsors/" TargetMode="External"/><Relationship Id="rId2" Type="http://schemas.openxmlformats.org/officeDocument/2006/relationships/hyperlink" Target="https://www.management-mentors.com/resources/mentoring-process-mentor/" TargetMode="External"/><Relationship Id="rId1" Type="http://schemas.openxmlformats.org/officeDocument/2006/relationships/slideLayout" Target="../slideLayouts/slideLayout2.xml"/><Relationship Id="rId6" Type="http://schemas.openxmlformats.org/officeDocument/2006/relationships/image" Target="../media/image14.jpg"/><Relationship Id="rId5" Type="http://schemas.openxmlformats.org/officeDocument/2006/relationships/hyperlink" Target="http://kevinspear.com/webcomic/mentor-coffee" TargetMode="External"/><Relationship Id="rId4" Type="http://schemas.openxmlformats.org/officeDocument/2006/relationships/image" Target="../media/image13.jp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new.coachingnetwork.org.uk/information-portal/what-are-coaching-and-mentor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685800" y="2693987"/>
            <a:ext cx="7772400" cy="1470025"/>
          </a:xfrm>
        </p:spPr>
        <p:txBody>
          <a:bodyPr/>
          <a:lstStyle/>
          <a:p>
            <a:pPr eaLnBrk="1" hangingPunct="1"/>
            <a:r>
              <a:rPr lang="en-GB" altLang="x-none" dirty="0">
                <a:solidFill>
                  <a:schemeClr val="bg1"/>
                </a:solidFill>
              </a:rPr>
              <a:t>BMSK6005 - Coaching &amp; Mentoring Skills for the Workplace</a:t>
            </a:r>
            <a:br>
              <a:rPr lang="en-GB" altLang="x-none" dirty="0"/>
            </a:br>
            <a:br>
              <a:rPr lang="en-GB" altLang="x-none" dirty="0"/>
            </a:br>
            <a:r>
              <a:rPr lang="en-GB" altLang="x-none" dirty="0">
                <a:solidFill>
                  <a:schemeClr val="bg1"/>
                </a:solidFill>
              </a:rPr>
              <a:t>Online Session 1</a:t>
            </a:r>
            <a:br>
              <a:rPr lang="en-GB" altLang="x-none" dirty="0"/>
            </a:br>
            <a:endParaRPr lang="en-GB" altLang="x-none"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0E001213-B7AA-4F3E-B1A9-836B698A6D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40152" y="3607663"/>
            <a:ext cx="3059832" cy="2039888"/>
          </a:xfrm>
          <a:prstGeom prst="rect">
            <a:avLst/>
          </a:prstGeom>
        </p:spPr>
      </p:pic>
      <p:sp>
        <p:nvSpPr>
          <p:cNvPr id="2" name="Title 1">
            <a:extLst>
              <a:ext uri="{FF2B5EF4-FFF2-40B4-BE49-F238E27FC236}">
                <a16:creationId xmlns:a16="http://schemas.microsoft.com/office/drawing/2014/main" id="{68CC457D-2C8A-43B4-A81D-780591EEB775}"/>
              </a:ext>
            </a:extLst>
          </p:cNvPr>
          <p:cNvSpPr>
            <a:spLocks noGrp="1"/>
          </p:cNvSpPr>
          <p:nvPr>
            <p:ph type="title"/>
          </p:nvPr>
        </p:nvSpPr>
        <p:spPr>
          <a:xfrm>
            <a:off x="505192" y="136525"/>
            <a:ext cx="8229600" cy="796997"/>
          </a:xfrm>
        </p:spPr>
        <p:txBody>
          <a:bodyPr/>
          <a:lstStyle/>
          <a:p>
            <a:r>
              <a:rPr lang="en-GB" dirty="0"/>
              <a:t>Agenda</a:t>
            </a:r>
          </a:p>
        </p:txBody>
      </p:sp>
      <p:sp>
        <p:nvSpPr>
          <p:cNvPr id="3" name="Content Placeholder 2">
            <a:extLst>
              <a:ext uri="{FF2B5EF4-FFF2-40B4-BE49-F238E27FC236}">
                <a16:creationId xmlns:a16="http://schemas.microsoft.com/office/drawing/2014/main" id="{52D4C0F2-E0B2-4CDE-9D52-6D243986BDE8}"/>
              </a:ext>
            </a:extLst>
          </p:cNvPr>
          <p:cNvSpPr>
            <a:spLocks noGrp="1"/>
          </p:cNvSpPr>
          <p:nvPr>
            <p:ph idx="1"/>
          </p:nvPr>
        </p:nvSpPr>
        <p:spPr>
          <a:xfrm>
            <a:off x="412656" y="933522"/>
            <a:ext cx="8229600" cy="3917032"/>
          </a:xfrm>
        </p:spPr>
        <p:txBody>
          <a:bodyPr/>
          <a:lstStyle/>
          <a:p>
            <a:r>
              <a:rPr lang="en-GB" dirty="0">
                <a:solidFill>
                  <a:srgbClr val="002060"/>
                </a:solidFill>
              </a:rPr>
              <a:t>Learning outcomes</a:t>
            </a:r>
          </a:p>
          <a:p>
            <a:r>
              <a:rPr lang="en-GB" dirty="0">
                <a:solidFill>
                  <a:srgbClr val="0000CC"/>
                </a:solidFill>
              </a:rPr>
              <a:t>Assessment tasks and criteria</a:t>
            </a:r>
          </a:p>
          <a:p>
            <a:r>
              <a:rPr lang="en-GB" dirty="0">
                <a:solidFill>
                  <a:srgbClr val="002060"/>
                </a:solidFill>
              </a:rPr>
              <a:t>What is coaching, and mentoring?</a:t>
            </a:r>
          </a:p>
          <a:p>
            <a:r>
              <a:rPr lang="en-GB" dirty="0">
                <a:solidFill>
                  <a:srgbClr val="0000CC"/>
                </a:solidFill>
              </a:rPr>
              <a:t>Philosophers – standing on the shoulders of giants</a:t>
            </a:r>
          </a:p>
          <a:p>
            <a:r>
              <a:rPr lang="en-GB" dirty="0">
                <a:solidFill>
                  <a:srgbClr val="002060"/>
                </a:solidFill>
              </a:rPr>
              <a:t>Definitions </a:t>
            </a:r>
          </a:p>
          <a:p>
            <a:r>
              <a:rPr lang="en-GB" dirty="0">
                <a:solidFill>
                  <a:srgbClr val="0000CC"/>
                </a:solidFill>
              </a:rPr>
              <a:t>Purpose/s</a:t>
            </a:r>
          </a:p>
          <a:p>
            <a:r>
              <a:rPr lang="en-GB" dirty="0">
                <a:solidFill>
                  <a:srgbClr val="002060"/>
                </a:solidFill>
              </a:rPr>
              <a:t>Summary and activity</a:t>
            </a:r>
          </a:p>
        </p:txBody>
      </p:sp>
      <p:sp>
        <p:nvSpPr>
          <p:cNvPr id="4" name="Slide Number Placeholder 3">
            <a:extLst>
              <a:ext uri="{FF2B5EF4-FFF2-40B4-BE49-F238E27FC236}">
                <a16:creationId xmlns:a16="http://schemas.microsoft.com/office/drawing/2014/main" id="{E0B904A5-574E-4F91-B176-44E56796ADE7}"/>
              </a:ext>
            </a:extLst>
          </p:cNvPr>
          <p:cNvSpPr>
            <a:spLocks noGrp="1"/>
          </p:cNvSpPr>
          <p:nvPr>
            <p:ph type="sldNum" sz="quarter" idx="12"/>
          </p:nvPr>
        </p:nvSpPr>
        <p:spPr/>
        <p:txBody>
          <a:bodyPr/>
          <a:lstStyle/>
          <a:p>
            <a:fld id="{52FDA02B-BF34-7544-A3A9-0AF7321814F0}" type="slidenum">
              <a:rPr lang="en-GB" altLang="x-none" smtClean="0"/>
              <a:pPr/>
              <a:t>2</a:t>
            </a:fld>
            <a:endParaRPr lang="en-GB" altLang="x-none"/>
          </a:p>
        </p:txBody>
      </p:sp>
    </p:spTree>
    <p:extLst>
      <p:ext uri="{BB962C8B-B14F-4D97-AF65-F5344CB8AC3E}">
        <p14:creationId xmlns:p14="http://schemas.microsoft.com/office/powerpoint/2010/main" val="3522203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65FB9A-61FD-4F0A-890B-7D0E0976E4A7}"/>
              </a:ext>
            </a:extLst>
          </p:cNvPr>
          <p:cNvPicPr>
            <a:picLocks noChangeAspect="1"/>
          </p:cNvPicPr>
          <p:nvPr/>
        </p:nvPicPr>
        <p:blipFill>
          <a:blip r:embed="rId2"/>
          <a:stretch>
            <a:fillRect/>
          </a:stretch>
        </p:blipFill>
        <p:spPr>
          <a:xfrm>
            <a:off x="6588224" y="4005064"/>
            <a:ext cx="2555775" cy="1597888"/>
          </a:xfrm>
          <a:prstGeom prst="rect">
            <a:avLst/>
          </a:prstGeom>
        </p:spPr>
      </p:pic>
      <p:sp>
        <p:nvSpPr>
          <p:cNvPr id="2" name="Title 1">
            <a:extLst>
              <a:ext uri="{FF2B5EF4-FFF2-40B4-BE49-F238E27FC236}">
                <a16:creationId xmlns:a16="http://schemas.microsoft.com/office/drawing/2014/main" id="{26D929F3-61A2-4C61-8486-A2674D4ADAB2}"/>
              </a:ext>
            </a:extLst>
          </p:cNvPr>
          <p:cNvSpPr>
            <a:spLocks noGrp="1"/>
          </p:cNvSpPr>
          <p:nvPr>
            <p:ph type="title"/>
          </p:nvPr>
        </p:nvSpPr>
        <p:spPr>
          <a:xfrm>
            <a:off x="486896" y="68258"/>
            <a:ext cx="8229600" cy="1143000"/>
          </a:xfrm>
        </p:spPr>
        <p:txBody>
          <a:bodyPr/>
          <a:lstStyle/>
          <a:p>
            <a:r>
              <a:rPr lang="en-GB" dirty="0"/>
              <a:t>Learning Outcomes</a:t>
            </a:r>
          </a:p>
        </p:txBody>
      </p:sp>
      <p:sp>
        <p:nvSpPr>
          <p:cNvPr id="3" name="Content Placeholder 2">
            <a:extLst>
              <a:ext uri="{FF2B5EF4-FFF2-40B4-BE49-F238E27FC236}">
                <a16:creationId xmlns:a16="http://schemas.microsoft.com/office/drawing/2014/main" id="{E9F2A45D-09FE-4806-B5F2-79A3F7745FA1}"/>
              </a:ext>
            </a:extLst>
          </p:cNvPr>
          <p:cNvSpPr>
            <a:spLocks noGrp="1"/>
          </p:cNvSpPr>
          <p:nvPr>
            <p:ph idx="1"/>
          </p:nvPr>
        </p:nvSpPr>
        <p:spPr>
          <a:xfrm>
            <a:off x="179512" y="1268760"/>
            <a:ext cx="8712968" cy="3917032"/>
          </a:xfrm>
        </p:spPr>
        <p:txBody>
          <a:bodyPr/>
          <a:lstStyle/>
          <a:p>
            <a:pPr marL="0" indent="0">
              <a:buNone/>
            </a:pPr>
            <a:r>
              <a:rPr lang="en-GB" sz="2400" dirty="0">
                <a:solidFill>
                  <a:srgbClr val="0000CC"/>
                </a:solidFill>
              </a:rPr>
              <a:t>Upon the successful completion of this module, the student should be able to demonstrate the ability to: </a:t>
            </a:r>
          </a:p>
          <a:p>
            <a:pPr marL="0" indent="0">
              <a:buNone/>
            </a:pPr>
            <a:r>
              <a:rPr lang="en-GB" sz="2400" dirty="0"/>
              <a:t> </a:t>
            </a:r>
          </a:p>
          <a:p>
            <a:pPr marL="457200" indent="-457200">
              <a:buFont typeface="+mj-lt"/>
              <a:buAutoNum type="arabicPeriod"/>
            </a:pPr>
            <a:r>
              <a:rPr lang="en-GB" sz="2400" dirty="0">
                <a:solidFill>
                  <a:srgbClr val="0000CC"/>
                </a:solidFill>
              </a:rPr>
              <a:t>Understand the purpose of coaching and mentoring within an organisational context</a:t>
            </a:r>
          </a:p>
          <a:p>
            <a:pPr marL="457200" indent="-457200">
              <a:buFont typeface="+mj-lt"/>
              <a:buAutoNum type="arabicPeriod"/>
            </a:pPr>
            <a:r>
              <a:rPr lang="en-GB" sz="2400" dirty="0">
                <a:solidFill>
                  <a:srgbClr val="0000CC"/>
                </a:solidFill>
              </a:rPr>
              <a:t>Critically analyse the skills, behaviours, attitudes, beliefs and values of an effective coach or mentor</a:t>
            </a:r>
          </a:p>
          <a:p>
            <a:pPr marL="457200" indent="-457200">
              <a:buFont typeface="+mj-lt"/>
              <a:buAutoNum type="arabicPeriod"/>
            </a:pPr>
            <a:r>
              <a:rPr lang="en-GB" sz="2400" dirty="0">
                <a:solidFill>
                  <a:srgbClr val="0000CC"/>
                </a:solidFill>
              </a:rPr>
              <a:t>Apply strategies to effectively coach or mentor at an appropriate level</a:t>
            </a:r>
          </a:p>
          <a:p>
            <a:endParaRPr lang="en-GB" sz="2400" dirty="0"/>
          </a:p>
        </p:txBody>
      </p:sp>
      <p:sp>
        <p:nvSpPr>
          <p:cNvPr id="4" name="Slide Number Placeholder 3">
            <a:extLst>
              <a:ext uri="{FF2B5EF4-FFF2-40B4-BE49-F238E27FC236}">
                <a16:creationId xmlns:a16="http://schemas.microsoft.com/office/drawing/2014/main" id="{7F7E012A-BC70-4FC3-A34A-4FAC0CF69933}"/>
              </a:ext>
            </a:extLst>
          </p:cNvPr>
          <p:cNvSpPr>
            <a:spLocks noGrp="1"/>
          </p:cNvSpPr>
          <p:nvPr>
            <p:ph type="sldNum" sz="quarter" idx="12"/>
          </p:nvPr>
        </p:nvSpPr>
        <p:spPr/>
        <p:txBody>
          <a:bodyPr/>
          <a:lstStyle/>
          <a:p>
            <a:fld id="{52FDA02B-BF34-7544-A3A9-0AF7321814F0}" type="slidenum">
              <a:rPr lang="en-GB" altLang="x-none" smtClean="0"/>
              <a:pPr/>
              <a:t>3</a:t>
            </a:fld>
            <a:endParaRPr lang="en-GB" altLang="x-none"/>
          </a:p>
        </p:txBody>
      </p:sp>
    </p:spTree>
    <p:extLst>
      <p:ext uri="{BB962C8B-B14F-4D97-AF65-F5344CB8AC3E}">
        <p14:creationId xmlns:p14="http://schemas.microsoft.com/office/powerpoint/2010/main" val="1302659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2" end="2"/>
                                            </p:txEl>
                                          </p:spTgt>
                                        </p:tgtEl>
                                      </p:cBhvr>
                                    </p:animEffect>
                                    <p:set>
                                      <p:cBhvr>
                                        <p:cTn id="20" dur="1" fill="hold">
                                          <p:stCondLst>
                                            <p:cond delay="499"/>
                                          </p:stCondLst>
                                        </p:cTn>
                                        <p:tgtEl>
                                          <p:spTgt spid="3">
                                            <p:txEl>
                                              <p:pRg st="2" end="2"/>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3" end="3"/>
                                            </p:txEl>
                                          </p:spTgt>
                                        </p:tgtEl>
                                      </p:cBhvr>
                                    </p:animEffect>
                                    <p:set>
                                      <p:cBhvr>
                                        <p:cTn id="28" dur="1" fill="hold">
                                          <p:stCondLst>
                                            <p:cond delay="499"/>
                                          </p:stCondLst>
                                        </p:cTn>
                                        <p:tgtEl>
                                          <p:spTgt spid="3">
                                            <p:txEl>
                                              <p:pRg st="3" end="3"/>
                                            </p:txEl>
                                          </p:spTgt>
                                        </p:tgtEl>
                                        <p:attrNameLst>
                                          <p:attrName>style.visibility</p:attrName>
                                        </p:attrNameLst>
                                      </p:cBhvr>
                                      <p:to>
                                        <p:strVal val="hidden"/>
                                      </p:to>
                                    </p:set>
                                  </p:childTnLst>
                                </p:cTn>
                              </p:par>
                              <p:par>
                                <p:cTn id="29" presetID="10"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xit" presetSubtype="0" fill="hold" nodeType="clickEffect">
                                  <p:stCondLst>
                                    <p:cond delay="0"/>
                                  </p:stCondLst>
                                  <p:childTnLst>
                                    <p:animEffect transition="out" filter="fade">
                                      <p:cBhvr>
                                        <p:cTn id="35" dur="500"/>
                                        <p:tgtEl>
                                          <p:spTgt spid="3">
                                            <p:txEl>
                                              <p:pRg st="4" end="4"/>
                                            </p:txEl>
                                          </p:spTgt>
                                        </p:tgtEl>
                                      </p:cBhvr>
                                    </p:animEffect>
                                    <p:set>
                                      <p:cBhvr>
                                        <p:cTn id="36"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0" end="0"/>
                                            </p:txEl>
                                          </p:spTgt>
                                        </p:tgtEl>
                                        <p:attrNameLst>
                                          <p:attrName>style.visibility</p:attrName>
                                        </p:attrNameLst>
                                      </p:cBhvr>
                                      <p:to>
                                        <p:strVal val="visible"/>
                                      </p:to>
                                    </p:set>
                                    <p:animEffect transition="in" filter="fade">
                                      <p:cBhvr>
                                        <p:cTn id="41" dur="500"/>
                                        <p:tgtEl>
                                          <p:spTgt spid="3">
                                            <p:txEl>
                                              <p:pRg st="0" end="0"/>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3">
                                            <p:txEl>
                                              <p:pRg st="1" end="1"/>
                                            </p:txEl>
                                          </p:spTgt>
                                        </p:tgtEl>
                                        <p:attrNameLst>
                                          <p:attrName>style.visibility</p:attrName>
                                        </p:attrNameLst>
                                      </p:cBhvr>
                                      <p:to>
                                        <p:strVal val="visible"/>
                                      </p:to>
                                    </p:set>
                                    <p:animEffect transition="in" filter="fade">
                                      <p:cBhvr>
                                        <p:cTn id="44" dur="500"/>
                                        <p:tgtEl>
                                          <p:spTgt spid="3">
                                            <p:txEl>
                                              <p:pRg st="1" end="1"/>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fade">
                                      <p:cBhvr>
                                        <p:cTn id="47" dur="500"/>
                                        <p:tgtEl>
                                          <p:spTgt spid="3">
                                            <p:txEl>
                                              <p:pRg st="2" end="2"/>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3" end="3"/>
                                            </p:txEl>
                                          </p:spTgt>
                                        </p:tgtEl>
                                        <p:attrNameLst>
                                          <p:attrName>style.visibility</p:attrName>
                                        </p:attrNameLst>
                                      </p:cBhvr>
                                      <p:to>
                                        <p:strVal val="visible"/>
                                      </p:to>
                                    </p:set>
                                    <p:animEffect transition="in" filter="fade">
                                      <p:cBhvr>
                                        <p:cTn id="50" dur="500"/>
                                        <p:tgtEl>
                                          <p:spTgt spid="3">
                                            <p:txEl>
                                              <p:pRg st="3" end="3"/>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3">
                                            <p:txEl>
                                              <p:pRg st="4" end="4"/>
                                            </p:txEl>
                                          </p:spTgt>
                                        </p:tgtEl>
                                        <p:attrNameLst>
                                          <p:attrName>style.visibility</p:attrName>
                                        </p:attrNameLst>
                                      </p:cBhvr>
                                      <p:to>
                                        <p:strVal val="visible"/>
                                      </p:to>
                                    </p:set>
                                    <p:animEffect transition="in" filter="fade">
                                      <p:cBhvr>
                                        <p:cTn id="5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BMSK6005 Coaching &amp; Mentoring in the Workplace</a:t>
            </a:r>
          </a:p>
        </p:txBody>
      </p:sp>
      <p:sp>
        <p:nvSpPr>
          <p:cNvPr id="3" name="Text Placeholder 2"/>
          <p:cNvSpPr>
            <a:spLocks noGrp="1"/>
          </p:cNvSpPr>
          <p:nvPr>
            <p:ph type="body" idx="1"/>
          </p:nvPr>
        </p:nvSpPr>
        <p:spPr>
          <a:xfrm>
            <a:off x="426368" y="1268760"/>
            <a:ext cx="8147248" cy="639762"/>
          </a:xfrm>
        </p:spPr>
        <p:txBody>
          <a:bodyPr/>
          <a:lstStyle/>
          <a:p>
            <a:r>
              <a:rPr lang="en-GB" dirty="0"/>
              <a:t>Assessment Task:-</a:t>
            </a:r>
          </a:p>
        </p:txBody>
      </p:sp>
      <p:sp>
        <p:nvSpPr>
          <p:cNvPr id="4" name="Content Placeholder 3"/>
          <p:cNvSpPr>
            <a:spLocks noGrp="1"/>
          </p:cNvSpPr>
          <p:nvPr>
            <p:ph sz="half" idx="2"/>
          </p:nvPr>
        </p:nvSpPr>
        <p:spPr>
          <a:xfrm>
            <a:off x="374848" y="2204864"/>
            <a:ext cx="8208912" cy="3312368"/>
          </a:xfrm>
        </p:spPr>
        <p:txBody>
          <a:bodyPr>
            <a:normAutofit/>
          </a:bodyPr>
          <a:lstStyle/>
          <a:p>
            <a:pPr marL="457200" indent="-457200">
              <a:buFont typeface="+mj-lt"/>
              <a:buAutoNum type="arabicPeriod"/>
            </a:pPr>
            <a:r>
              <a:rPr lang="en-GB" i="1" u="sng" dirty="0">
                <a:solidFill>
                  <a:srgbClr val="0000FF"/>
                </a:solidFill>
              </a:rPr>
              <a:t>Explain</a:t>
            </a:r>
            <a:r>
              <a:rPr lang="en-GB" i="1" dirty="0">
                <a:solidFill>
                  <a:srgbClr val="0000FF"/>
                </a:solidFill>
              </a:rPr>
              <a:t> the similarities and differences of coaching and mentoring within an organisational context.</a:t>
            </a:r>
          </a:p>
          <a:p>
            <a:pPr marL="457200" indent="-457200">
              <a:buFont typeface="+mj-lt"/>
              <a:buAutoNum type="arabicPeriod"/>
            </a:pPr>
            <a:r>
              <a:rPr lang="en-GB" i="1" u="sng" dirty="0">
                <a:solidFill>
                  <a:srgbClr val="002060"/>
                </a:solidFill>
              </a:rPr>
              <a:t>Critically explore </a:t>
            </a:r>
            <a:r>
              <a:rPr lang="en-GB" i="1" dirty="0">
                <a:solidFill>
                  <a:srgbClr val="002060"/>
                </a:solidFill>
              </a:rPr>
              <a:t>the knowledge, skills, attitude and behaviours needed by an effective workplace coach or mentor</a:t>
            </a:r>
          </a:p>
          <a:p>
            <a:pPr marL="457200" indent="-457200">
              <a:buFont typeface="+mj-lt"/>
              <a:buAutoNum type="arabicPeriod"/>
            </a:pPr>
            <a:r>
              <a:rPr lang="en-GB" i="1" u="sng" dirty="0">
                <a:solidFill>
                  <a:srgbClr val="0000CC"/>
                </a:solidFill>
              </a:rPr>
              <a:t>Critically assess </a:t>
            </a:r>
            <a:r>
              <a:rPr lang="en-GB" i="1" dirty="0">
                <a:solidFill>
                  <a:srgbClr val="0000CC"/>
                </a:solidFill>
              </a:rPr>
              <a:t>a model or process that should be followed when formally </a:t>
            </a:r>
            <a:r>
              <a:rPr lang="en-GB" dirty="0">
                <a:solidFill>
                  <a:srgbClr val="0000CC"/>
                </a:solidFill>
              </a:rPr>
              <a:t>coaching or mentoring</a:t>
            </a:r>
            <a:r>
              <a:rPr lang="en-GB" i="1" dirty="0">
                <a:solidFill>
                  <a:srgbClr val="0000CC"/>
                </a:solidFill>
              </a:rPr>
              <a:t>                  </a:t>
            </a:r>
            <a:r>
              <a:rPr lang="en-GB" i="1" dirty="0"/>
              <a:t>				</a:t>
            </a:r>
          </a:p>
          <a:p>
            <a:pPr marL="0" indent="0">
              <a:buNone/>
            </a:pPr>
            <a:endParaRPr lang="en-GB" i="1" dirty="0"/>
          </a:p>
        </p:txBody>
      </p:sp>
    </p:spTree>
    <p:extLst>
      <p:ext uri="{BB962C8B-B14F-4D97-AF65-F5344CB8AC3E}">
        <p14:creationId xmlns:p14="http://schemas.microsoft.com/office/powerpoint/2010/main" val="142844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4">
                                            <p:txEl>
                                              <p:pRg st="0" end="0"/>
                                            </p:txEl>
                                          </p:spTgt>
                                        </p:tgtEl>
                                      </p:cBhvr>
                                    </p:animEffect>
                                    <p:set>
                                      <p:cBhvr>
                                        <p:cTn id="12" dur="1" fill="hold">
                                          <p:stCondLst>
                                            <p:cond delay="499"/>
                                          </p:stCondLst>
                                        </p:cTn>
                                        <p:tgtEl>
                                          <p:spTgt spid="4">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4">
                                            <p:txEl>
                                              <p:pRg st="1" end="1"/>
                                            </p:txEl>
                                          </p:spTgt>
                                        </p:tgtEl>
                                      </p:cBhvr>
                                    </p:animEffect>
                                    <p:set>
                                      <p:cBhvr>
                                        <p:cTn id="20" dur="1" fill="hold">
                                          <p:stCondLst>
                                            <p:cond delay="499"/>
                                          </p:stCondLst>
                                        </p:cTn>
                                        <p:tgtEl>
                                          <p:spTgt spid="4">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4">
                                            <p:txEl>
                                              <p:pRg st="2" end="2"/>
                                            </p:txEl>
                                          </p:spTgt>
                                        </p:tgtEl>
                                      </p:cBhvr>
                                    </p:animEffect>
                                    <p:set>
                                      <p:cBhvr>
                                        <p:cTn id="28" dur="1" fill="hold">
                                          <p:stCondLst>
                                            <p:cond delay="499"/>
                                          </p:stCondLst>
                                        </p:cTn>
                                        <p:tgtEl>
                                          <p:spTgt spid="4">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animEffect transition="in" filter="fade">
                                      <p:cBhvr>
                                        <p:cTn id="33" dur="500"/>
                                        <p:tgtEl>
                                          <p:spTgt spid="4">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4">
                                            <p:txEl>
                                              <p:pRg st="1" end="1"/>
                                            </p:txEl>
                                          </p:spTgt>
                                        </p:tgtEl>
                                        <p:attrNameLst>
                                          <p:attrName>style.visibility</p:attrName>
                                        </p:attrNameLst>
                                      </p:cBhvr>
                                      <p:to>
                                        <p:strVal val="visible"/>
                                      </p:to>
                                    </p:set>
                                    <p:animEffect transition="in" filter="fade">
                                      <p:cBhvr>
                                        <p:cTn id="36" dur="500"/>
                                        <p:tgtEl>
                                          <p:spTgt spid="4">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339" y="400092"/>
            <a:ext cx="8435280" cy="1143000"/>
          </a:xfrm>
        </p:spPr>
        <p:txBody>
          <a:bodyPr>
            <a:noAutofit/>
          </a:bodyPr>
          <a:lstStyle/>
          <a:p>
            <a:pPr marL="514350" indent="-514350" algn="l">
              <a:buFont typeface="+mj-lt"/>
              <a:buAutoNum type="arabicPeriod"/>
            </a:pPr>
            <a:r>
              <a:rPr lang="en-GB" sz="3200" u="sng" dirty="0"/>
              <a:t>Explain</a:t>
            </a:r>
            <a:r>
              <a:rPr lang="en-GB" sz="3200" dirty="0"/>
              <a:t> the similarities and differences of coaching and mentoring within an organisational context.</a:t>
            </a:r>
            <a:br>
              <a:rPr lang="en-GB" sz="3200" dirty="0"/>
            </a:br>
            <a:endParaRPr lang="en-GB" sz="3200" dirty="0"/>
          </a:p>
        </p:txBody>
      </p:sp>
      <p:sp>
        <p:nvSpPr>
          <p:cNvPr id="3" name="Content Placeholder 2"/>
          <p:cNvSpPr>
            <a:spLocks noGrp="1"/>
          </p:cNvSpPr>
          <p:nvPr>
            <p:ph idx="1"/>
          </p:nvPr>
        </p:nvSpPr>
        <p:spPr/>
        <p:txBody>
          <a:bodyPr>
            <a:normAutofit lnSpcReduction="10000"/>
          </a:bodyPr>
          <a:lstStyle/>
          <a:p>
            <a:r>
              <a:rPr lang="en-GB" i="1" dirty="0">
                <a:solidFill>
                  <a:srgbClr val="0000FF"/>
                </a:solidFill>
              </a:rPr>
              <a:t>Define</a:t>
            </a:r>
            <a:r>
              <a:rPr lang="en-GB" dirty="0">
                <a:solidFill>
                  <a:srgbClr val="0000FF"/>
                </a:solidFill>
              </a:rPr>
              <a:t> coaching and mentoring – </a:t>
            </a:r>
            <a:r>
              <a:rPr lang="en-GB" i="1" u="sng" dirty="0">
                <a:solidFill>
                  <a:srgbClr val="0000FF"/>
                </a:solidFill>
              </a:rPr>
              <a:t>definitions</a:t>
            </a:r>
            <a:r>
              <a:rPr lang="en-GB" dirty="0">
                <a:solidFill>
                  <a:srgbClr val="0000FF"/>
                </a:solidFill>
              </a:rPr>
              <a:t> from a </a:t>
            </a:r>
            <a:r>
              <a:rPr lang="en-GB" i="1" u="sng" dirty="0">
                <a:solidFill>
                  <a:srgbClr val="0000FF"/>
                </a:solidFill>
              </a:rPr>
              <a:t>range of credible sources</a:t>
            </a:r>
            <a:r>
              <a:rPr lang="en-GB" dirty="0">
                <a:solidFill>
                  <a:srgbClr val="0000FF"/>
                </a:solidFill>
              </a:rPr>
              <a:t>, as the basis for your explanations</a:t>
            </a:r>
          </a:p>
          <a:p>
            <a:r>
              <a:rPr lang="en-GB" dirty="0">
                <a:solidFill>
                  <a:srgbClr val="0000FF"/>
                </a:solidFill>
              </a:rPr>
              <a:t>Use </a:t>
            </a:r>
            <a:r>
              <a:rPr lang="en-GB" i="1" u="sng" dirty="0">
                <a:solidFill>
                  <a:srgbClr val="0000FF"/>
                </a:solidFill>
              </a:rPr>
              <a:t>examples to illustrate </a:t>
            </a:r>
            <a:r>
              <a:rPr lang="en-GB" dirty="0">
                <a:solidFill>
                  <a:srgbClr val="0000FF"/>
                </a:solidFill>
              </a:rPr>
              <a:t>similarities and differences</a:t>
            </a:r>
          </a:p>
          <a:p>
            <a:r>
              <a:rPr lang="en-GB" dirty="0">
                <a:solidFill>
                  <a:srgbClr val="0000FF"/>
                </a:solidFill>
              </a:rPr>
              <a:t>Look to introduce </a:t>
            </a:r>
            <a:r>
              <a:rPr lang="en-GB" i="1" u="sng" dirty="0">
                <a:solidFill>
                  <a:srgbClr val="0000FF"/>
                </a:solidFill>
              </a:rPr>
              <a:t>workplace experiences </a:t>
            </a:r>
            <a:r>
              <a:rPr lang="en-GB" dirty="0">
                <a:solidFill>
                  <a:srgbClr val="0000FF"/>
                </a:solidFill>
              </a:rPr>
              <a:t>– either your own or case studies – to help clarify your explanations</a:t>
            </a:r>
          </a:p>
        </p:txBody>
      </p:sp>
    </p:spTree>
    <p:extLst>
      <p:ext uri="{BB962C8B-B14F-4D97-AF65-F5344CB8AC3E}">
        <p14:creationId xmlns:p14="http://schemas.microsoft.com/office/powerpoint/2010/main" val="303840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par>
                          <p:cTn id="29" fill="hold">
                            <p:stCondLst>
                              <p:cond delay="500"/>
                            </p:stCondLst>
                            <p:childTnLst>
                              <p:par>
                                <p:cTn id="30" presetID="10" presetClass="entr" presetSubtype="0" fill="hold" nodeType="after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fade">
                                      <p:cBhvr>
                                        <p:cTn id="32" dur="500"/>
                                        <p:tgtEl>
                                          <p:spTgt spid="3">
                                            <p:txEl>
                                              <p:pRg st="0" end="0"/>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Effect transition="in" filter="fade">
                                      <p:cBhvr>
                                        <p:cTn id="35" dur="500"/>
                                        <p:tgtEl>
                                          <p:spTgt spid="3">
                                            <p:txEl>
                                              <p:pRg st="1" end="1"/>
                                            </p:txEl>
                                          </p:spTgt>
                                        </p:tgtEl>
                                      </p:cBhvr>
                                    </p:animEffect>
                                  </p:childTnLst>
                                </p:cTn>
                              </p:par>
                            </p:childTnLst>
                          </p:cTn>
                        </p:par>
                        <p:par>
                          <p:cTn id="36" fill="hold">
                            <p:stCondLst>
                              <p:cond delay="1000"/>
                            </p:stCondLst>
                            <p:childTnLst>
                              <p:par>
                                <p:cTn id="37" presetID="10" presetClass="entr" presetSubtype="0" fill="hold" nodeType="after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594" y="620688"/>
            <a:ext cx="7957392" cy="1143000"/>
          </a:xfrm>
        </p:spPr>
        <p:txBody>
          <a:bodyPr>
            <a:noAutofit/>
          </a:bodyPr>
          <a:lstStyle/>
          <a:p>
            <a:pPr algn="l"/>
            <a:r>
              <a:rPr lang="en-GB" sz="3200" dirty="0"/>
              <a:t>2. 	</a:t>
            </a:r>
            <a:r>
              <a:rPr lang="en-GB" sz="3200" u="sng" dirty="0"/>
              <a:t>Critically explore </a:t>
            </a:r>
            <a:r>
              <a:rPr lang="en-GB" sz="3200" dirty="0"/>
              <a:t>the knowledge, skills, 	attitude and behaviours needed by an 	effective workplace coach or mentor</a:t>
            </a:r>
            <a:br>
              <a:rPr lang="en-GB" sz="3200" dirty="0"/>
            </a:br>
            <a:endParaRPr lang="en-GB" sz="3200" dirty="0"/>
          </a:p>
        </p:txBody>
      </p:sp>
      <p:sp>
        <p:nvSpPr>
          <p:cNvPr id="3" name="Content Placeholder 2"/>
          <p:cNvSpPr>
            <a:spLocks noGrp="1"/>
          </p:cNvSpPr>
          <p:nvPr>
            <p:ph idx="1"/>
          </p:nvPr>
        </p:nvSpPr>
        <p:spPr>
          <a:xfrm>
            <a:off x="371386" y="1902532"/>
            <a:ext cx="8229600" cy="3052935"/>
          </a:xfrm>
        </p:spPr>
        <p:txBody>
          <a:bodyPr>
            <a:normAutofit fontScale="85000" lnSpcReduction="10000"/>
          </a:bodyPr>
          <a:lstStyle/>
          <a:p>
            <a:r>
              <a:rPr lang="en-GB" dirty="0">
                <a:solidFill>
                  <a:srgbClr val="0000CC"/>
                </a:solidFill>
              </a:rPr>
              <a:t>Choose to focus on </a:t>
            </a:r>
            <a:r>
              <a:rPr lang="en-GB" i="1" u="sng" dirty="0">
                <a:solidFill>
                  <a:srgbClr val="0000CC"/>
                </a:solidFill>
              </a:rPr>
              <a:t>either</a:t>
            </a:r>
            <a:r>
              <a:rPr lang="en-GB" dirty="0">
                <a:solidFill>
                  <a:srgbClr val="0000CC"/>
                </a:solidFill>
              </a:rPr>
              <a:t> coaching </a:t>
            </a:r>
            <a:r>
              <a:rPr lang="en-GB" i="1" u="sng" dirty="0">
                <a:solidFill>
                  <a:srgbClr val="0000CC"/>
                </a:solidFill>
              </a:rPr>
              <a:t>OR</a:t>
            </a:r>
            <a:r>
              <a:rPr lang="en-GB" dirty="0">
                <a:solidFill>
                  <a:srgbClr val="0000CC"/>
                </a:solidFill>
              </a:rPr>
              <a:t> mentoring…not both</a:t>
            </a:r>
          </a:p>
          <a:p>
            <a:r>
              <a:rPr lang="en-GB" dirty="0">
                <a:solidFill>
                  <a:srgbClr val="0000CC"/>
                </a:solidFill>
              </a:rPr>
              <a:t>Provide a </a:t>
            </a:r>
            <a:r>
              <a:rPr lang="en-GB" i="1" dirty="0">
                <a:solidFill>
                  <a:srgbClr val="0000CC"/>
                </a:solidFill>
              </a:rPr>
              <a:t>critical overview </a:t>
            </a:r>
            <a:r>
              <a:rPr lang="en-GB" dirty="0">
                <a:solidFill>
                  <a:srgbClr val="0000CC"/>
                </a:solidFill>
              </a:rPr>
              <a:t>of the relevant literature.  </a:t>
            </a:r>
          </a:p>
          <a:p>
            <a:r>
              <a:rPr lang="en-GB" i="1" dirty="0">
                <a:solidFill>
                  <a:srgbClr val="0000CC"/>
                </a:solidFill>
              </a:rPr>
              <a:t>Identify</a:t>
            </a:r>
            <a:r>
              <a:rPr lang="en-GB" dirty="0">
                <a:solidFill>
                  <a:srgbClr val="0000CC"/>
                </a:solidFill>
              </a:rPr>
              <a:t> the relevant </a:t>
            </a:r>
            <a:r>
              <a:rPr lang="en-GB" u="sng" dirty="0">
                <a:solidFill>
                  <a:srgbClr val="0000CC"/>
                </a:solidFill>
              </a:rPr>
              <a:t>knowledge</a:t>
            </a:r>
            <a:r>
              <a:rPr lang="en-GB" dirty="0">
                <a:solidFill>
                  <a:srgbClr val="0000CC"/>
                </a:solidFill>
              </a:rPr>
              <a:t>, </a:t>
            </a:r>
            <a:r>
              <a:rPr lang="en-GB" u="dbl" dirty="0">
                <a:solidFill>
                  <a:srgbClr val="0000CC"/>
                </a:solidFill>
              </a:rPr>
              <a:t>skills</a:t>
            </a:r>
            <a:r>
              <a:rPr lang="en-GB" dirty="0">
                <a:solidFill>
                  <a:srgbClr val="0000CC"/>
                </a:solidFill>
              </a:rPr>
              <a:t> </a:t>
            </a:r>
            <a:r>
              <a:rPr lang="en-GB" b="1" i="1" dirty="0">
                <a:solidFill>
                  <a:srgbClr val="0000CC"/>
                </a:solidFill>
              </a:rPr>
              <a:t>and </a:t>
            </a:r>
            <a:r>
              <a:rPr lang="en-GB" u="heavy" dirty="0">
                <a:solidFill>
                  <a:srgbClr val="0000CC"/>
                </a:solidFill>
              </a:rPr>
              <a:t>behaviours</a:t>
            </a:r>
            <a:r>
              <a:rPr lang="en-GB" dirty="0">
                <a:solidFill>
                  <a:srgbClr val="0000CC"/>
                </a:solidFill>
              </a:rPr>
              <a:t> that an effective workplace coach or mentor need, e.g. communication skills, emotional intelligence, expert listener, skilled questioner, etc.</a:t>
            </a:r>
            <a:endParaRPr lang="en-GB" sz="2000" dirty="0">
              <a:solidFill>
                <a:srgbClr val="0000CC"/>
              </a:solidFill>
            </a:endParaRPr>
          </a:p>
        </p:txBody>
      </p:sp>
    </p:spTree>
    <p:extLst>
      <p:ext uri="{BB962C8B-B14F-4D97-AF65-F5344CB8AC3E}">
        <p14:creationId xmlns:p14="http://schemas.microsoft.com/office/powerpoint/2010/main" val="413015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0" end="0"/>
                                            </p:txEl>
                                          </p:spTgt>
                                        </p:tgtEl>
                                        <p:attrNameLst>
                                          <p:attrName>style.visibility</p:attrName>
                                        </p:attrNameLst>
                                      </p:cBhvr>
                                      <p:to>
                                        <p:strVal val="visible"/>
                                      </p:to>
                                    </p:set>
                                    <p:animEffect transition="in" filter="fade">
                                      <p:cBhvr>
                                        <p:cTn id="33" dur="500"/>
                                        <p:tgtEl>
                                          <p:spTgt spid="3">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fade">
                                      <p:cBhvr>
                                        <p:cTn id="36" dur="500"/>
                                        <p:tgtEl>
                                          <p:spTgt spid="3">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4D4E8-3152-472B-AB9B-8897CF41C509}"/>
              </a:ext>
            </a:extLst>
          </p:cNvPr>
          <p:cNvSpPr>
            <a:spLocks noGrp="1"/>
          </p:cNvSpPr>
          <p:nvPr>
            <p:ph type="title"/>
          </p:nvPr>
        </p:nvSpPr>
        <p:spPr/>
        <p:txBody>
          <a:bodyPr>
            <a:noAutofit/>
          </a:bodyPr>
          <a:lstStyle/>
          <a:p>
            <a:pPr algn="l"/>
            <a:r>
              <a:rPr lang="en-GB" sz="3200" dirty="0"/>
              <a:t>3.	 </a:t>
            </a:r>
            <a:r>
              <a:rPr lang="en-GB" sz="3200" i="1" u="sng" dirty="0"/>
              <a:t>Critically assess </a:t>
            </a:r>
            <a:r>
              <a:rPr lang="en-GB" sz="3200" i="1" dirty="0"/>
              <a:t>a model or process that 	should be followed when formally 	</a:t>
            </a:r>
            <a:r>
              <a:rPr lang="en-GB" sz="3200" dirty="0"/>
              <a:t>coaching or mentoring</a:t>
            </a:r>
          </a:p>
        </p:txBody>
      </p:sp>
      <p:sp>
        <p:nvSpPr>
          <p:cNvPr id="3" name="Content Placeholder 2">
            <a:extLst>
              <a:ext uri="{FF2B5EF4-FFF2-40B4-BE49-F238E27FC236}">
                <a16:creationId xmlns:a16="http://schemas.microsoft.com/office/drawing/2014/main" id="{3405EAC0-42DD-4BE5-AC98-30716EECF4F3}"/>
              </a:ext>
            </a:extLst>
          </p:cNvPr>
          <p:cNvSpPr>
            <a:spLocks noGrp="1"/>
          </p:cNvSpPr>
          <p:nvPr>
            <p:ph idx="1"/>
          </p:nvPr>
        </p:nvSpPr>
        <p:spPr>
          <a:xfrm>
            <a:off x="179512" y="1700808"/>
            <a:ext cx="8229600" cy="3917032"/>
          </a:xfrm>
        </p:spPr>
        <p:txBody>
          <a:bodyPr>
            <a:normAutofit fontScale="77500" lnSpcReduction="20000"/>
          </a:bodyPr>
          <a:lstStyle/>
          <a:p>
            <a:r>
              <a:rPr lang="en-GB" dirty="0">
                <a:solidFill>
                  <a:srgbClr val="0000CC"/>
                </a:solidFill>
              </a:rPr>
              <a:t>Once again, either/or…but it makes sense to carry on with your choice for Section 2!</a:t>
            </a:r>
          </a:p>
          <a:p>
            <a:r>
              <a:rPr lang="en-GB" i="1" u="sng" dirty="0">
                <a:solidFill>
                  <a:srgbClr val="0000CC"/>
                </a:solidFill>
              </a:rPr>
              <a:t>Apply a recognised model or process </a:t>
            </a:r>
            <a:r>
              <a:rPr lang="en-GB" dirty="0">
                <a:solidFill>
                  <a:srgbClr val="0000CC"/>
                </a:solidFill>
              </a:rPr>
              <a:t>to a workplace situation e.g. the GROW model.  There are many others we will cover, such as OSCAR,GO MAD, CIGAR, etc., which you should selectively use to compare and contrast </a:t>
            </a:r>
          </a:p>
          <a:p>
            <a:r>
              <a:rPr lang="en-GB" u="sng" dirty="0">
                <a:solidFill>
                  <a:srgbClr val="0000CC"/>
                </a:solidFill>
              </a:rPr>
              <a:t>Be reflective </a:t>
            </a:r>
            <a:r>
              <a:rPr lang="en-GB" dirty="0">
                <a:solidFill>
                  <a:srgbClr val="0000CC"/>
                </a:solidFill>
              </a:rPr>
              <a:t>about the model/s and avoid just offering brief descriptions</a:t>
            </a:r>
          </a:p>
          <a:p>
            <a:r>
              <a:rPr lang="en-GB" dirty="0">
                <a:solidFill>
                  <a:srgbClr val="0000CC"/>
                </a:solidFill>
              </a:rPr>
              <a:t>Look to discuss how it might/does work in a workplace context – your own and others</a:t>
            </a:r>
          </a:p>
        </p:txBody>
      </p:sp>
    </p:spTree>
    <p:extLst>
      <p:ext uri="{BB962C8B-B14F-4D97-AF65-F5344CB8AC3E}">
        <p14:creationId xmlns:p14="http://schemas.microsoft.com/office/powerpoint/2010/main" val="4104416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nodeType="clickEffect">
                                  <p:stCondLst>
                                    <p:cond delay="0"/>
                                  </p:stCondLst>
                                  <p:childTnLst>
                                    <p:animEffect transition="out" filter="fade">
                                      <p:cBhvr>
                                        <p:cTn id="21" dur="500"/>
                                        <p:tgtEl>
                                          <p:spTgt spid="3">
                                            <p:txEl>
                                              <p:pRg st="1" end="1"/>
                                            </p:txEl>
                                          </p:spTgt>
                                        </p:tgtEl>
                                      </p:cBhvr>
                                    </p:animEffect>
                                    <p:set>
                                      <p:cBhvr>
                                        <p:cTn id="22"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500"/>
                                        <p:tgtEl>
                                          <p:spTgt spid="3">
                                            <p:txEl>
                                              <p:pRg st="2" end="2"/>
                                            </p:txEl>
                                          </p:spTgt>
                                        </p:tgtEl>
                                      </p:cBhvr>
                                    </p:animEffect>
                                    <p:set>
                                      <p:cBhvr>
                                        <p:cTn id="32"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nodeType="clickEffect">
                                  <p:stCondLst>
                                    <p:cond delay="0"/>
                                  </p:stCondLst>
                                  <p:childTnLst>
                                    <p:animEffect transition="out" filter="fade">
                                      <p:cBhvr>
                                        <p:cTn id="41" dur="500"/>
                                        <p:tgtEl>
                                          <p:spTgt spid="3">
                                            <p:txEl>
                                              <p:pRg st="3" end="3"/>
                                            </p:txEl>
                                          </p:spTgt>
                                        </p:tgtEl>
                                      </p:cBhvr>
                                    </p:animEffect>
                                    <p:set>
                                      <p:cBhvr>
                                        <p:cTn id="42"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0" end="0"/>
                                            </p:txEl>
                                          </p:spTgt>
                                        </p:tgtEl>
                                        <p:attrNameLst>
                                          <p:attrName>style.visibility</p:attrName>
                                        </p:attrNameLst>
                                      </p:cBhvr>
                                      <p:to>
                                        <p:strVal val="visible"/>
                                      </p:to>
                                    </p:set>
                                    <p:animEffect transition="in" filter="fade">
                                      <p:cBhvr>
                                        <p:cTn id="47" dur="500"/>
                                        <p:tgtEl>
                                          <p:spTgt spid="3">
                                            <p:txEl>
                                              <p:pRg st="0" end="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1" end="1"/>
                                            </p:txEl>
                                          </p:spTgt>
                                        </p:tgtEl>
                                        <p:attrNameLst>
                                          <p:attrName>style.visibility</p:attrName>
                                        </p:attrNameLst>
                                      </p:cBhvr>
                                      <p:to>
                                        <p:strVal val="visible"/>
                                      </p:to>
                                    </p:set>
                                    <p:animEffect transition="in" filter="fade">
                                      <p:cBhvr>
                                        <p:cTn id="50" dur="500"/>
                                        <p:tgtEl>
                                          <p:spTgt spid="3">
                                            <p:txEl>
                                              <p:pRg st="1" end="1"/>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3">
                                            <p:txEl>
                                              <p:pRg st="2" end="2"/>
                                            </p:txEl>
                                          </p:spTgt>
                                        </p:tgtEl>
                                        <p:attrNameLst>
                                          <p:attrName>style.visibility</p:attrName>
                                        </p:attrNameLst>
                                      </p:cBhvr>
                                      <p:to>
                                        <p:strVal val="visible"/>
                                      </p:to>
                                    </p:set>
                                    <p:animEffect transition="in" filter="fade">
                                      <p:cBhvr>
                                        <p:cTn id="53" dur="500"/>
                                        <p:tgtEl>
                                          <p:spTgt spid="3">
                                            <p:txEl>
                                              <p:pRg st="2" end="2"/>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3">
                                            <p:txEl>
                                              <p:pRg st="3" end="3"/>
                                            </p:txEl>
                                          </p:spTgt>
                                        </p:tgtEl>
                                        <p:attrNameLst>
                                          <p:attrName>style.visibility</p:attrName>
                                        </p:attrNameLst>
                                      </p:cBhvr>
                                      <p:to>
                                        <p:strVal val="visible"/>
                                      </p:to>
                                    </p:set>
                                    <p:animEffect transition="in" filter="fade">
                                      <p:cBhvr>
                                        <p:cTn id="5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4C86E-FEC4-AB42-A6E3-F21B8C23F5B1}"/>
              </a:ext>
            </a:extLst>
          </p:cNvPr>
          <p:cNvSpPr>
            <a:spLocks noGrp="1"/>
          </p:cNvSpPr>
          <p:nvPr>
            <p:ph type="title"/>
          </p:nvPr>
        </p:nvSpPr>
        <p:spPr>
          <a:xfrm>
            <a:off x="107504" y="274638"/>
            <a:ext cx="8856984" cy="1143000"/>
          </a:xfrm>
        </p:spPr>
        <p:txBody>
          <a:bodyPr/>
          <a:lstStyle/>
          <a:p>
            <a:r>
              <a:rPr lang="en-GB" dirty="0"/>
              <a:t>Generic Assessment Criteria </a:t>
            </a:r>
            <a:r>
              <a:rPr lang="en-GB" sz="2400" dirty="0"/>
              <a:t>(L6)</a:t>
            </a:r>
            <a:endParaRPr lang="en-GB" dirty="0"/>
          </a:p>
        </p:txBody>
      </p:sp>
      <p:sp>
        <p:nvSpPr>
          <p:cNvPr id="3" name="Content Placeholder 2">
            <a:extLst>
              <a:ext uri="{FF2B5EF4-FFF2-40B4-BE49-F238E27FC236}">
                <a16:creationId xmlns:a16="http://schemas.microsoft.com/office/drawing/2014/main" id="{228BB53C-835F-0840-A343-C3630A99B195}"/>
              </a:ext>
            </a:extLst>
          </p:cNvPr>
          <p:cNvSpPr>
            <a:spLocks noGrp="1"/>
          </p:cNvSpPr>
          <p:nvPr>
            <p:ph idx="1"/>
          </p:nvPr>
        </p:nvSpPr>
        <p:spPr/>
        <p:txBody>
          <a:bodyPr/>
          <a:lstStyle/>
          <a:p>
            <a:pPr marL="514350" indent="-514350">
              <a:buFont typeface="+mj-lt"/>
              <a:buAutoNum type="arabicPeriod"/>
            </a:pPr>
            <a:r>
              <a:rPr lang="en-GB" sz="2800" b="1" dirty="0">
                <a:solidFill>
                  <a:srgbClr val="FF0000"/>
                </a:solidFill>
              </a:rPr>
              <a:t>Engagement with Literature Skills.      </a:t>
            </a:r>
            <a:r>
              <a:rPr lang="en-GB" sz="2800" b="1" dirty="0"/>
              <a:t>(30)</a:t>
            </a:r>
          </a:p>
          <a:p>
            <a:pPr marL="514350" indent="-514350">
              <a:buFont typeface="+mj-lt"/>
              <a:buAutoNum type="arabicPeriod"/>
            </a:pPr>
            <a:r>
              <a:rPr lang="en-GB" sz="2800" b="1" dirty="0">
                <a:solidFill>
                  <a:schemeClr val="accent5">
                    <a:lumMod val="50000"/>
                  </a:schemeClr>
                </a:solidFill>
              </a:rPr>
              <a:t>Knowledge and Understanding Skills </a:t>
            </a:r>
            <a:r>
              <a:rPr lang="en-GB" sz="2800" b="1" dirty="0"/>
              <a:t>(25)</a:t>
            </a:r>
          </a:p>
          <a:p>
            <a:pPr marL="514350" indent="-514350">
              <a:buFont typeface="+mj-lt"/>
              <a:buAutoNum type="arabicPeriod"/>
            </a:pPr>
            <a:r>
              <a:rPr lang="en-GB" sz="2800" b="1" dirty="0">
                <a:solidFill>
                  <a:srgbClr val="D066CA"/>
                </a:solidFill>
              </a:rPr>
              <a:t>Cognitive and Intellectual Skills          </a:t>
            </a:r>
            <a:r>
              <a:rPr lang="en-GB" sz="2800" b="1" dirty="0"/>
              <a:t>(25)</a:t>
            </a:r>
          </a:p>
          <a:p>
            <a:pPr marL="514350" indent="-514350">
              <a:buFont typeface="+mj-lt"/>
              <a:buAutoNum type="arabicPeriod"/>
            </a:pPr>
            <a:r>
              <a:rPr lang="en-GB" sz="2800" b="1" dirty="0">
                <a:solidFill>
                  <a:srgbClr val="00B050"/>
                </a:solidFill>
              </a:rPr>
              <a:t>Practical Application Skills                  </a:t>
            </a:r>
            <a:r>
              <a:rPr lang="en-GB" sz="2800" b="1" dirty="0"/>
              <a:t>(10)</a:t>
            </a:r>
          </a:p>
          <a:p>
            <a:pPr marL="514350" indent="-514350">
              <a:buFont typeface="+mj-lt"/>
              <a:buAutoNum type="arabicPeriod"/>
            </a:pPr>
            <a:r>
              <a:rPr lang="en-GB" sz="2800" b="1" dirty="0">
                <a:solidFill>
                  <a:schemeClr val="accent6">
                    <a:lumMod val="50000"/>
                  </a:schemeClr>
                </a:solidFill>
              </a:rPr>
              <a:t>Transferable Skills for Life and</a:t>
            </a:r>
            <a:r>
              <a:rPr lang="en-GB" b="1" dirty="0">
                <a:solidFill>
                  <a:schemeClr val="accent6">
                    <a:lumMod val="50000"/>
                  </a:schemeClr>
                </a:solidFill>
              </a:rPr>
              <a:t> </a:t>
            </a:r>
          </a:p>
          <a:p>
            <a:pPr marL="0" indent="0">
              <a:buNone/>
            </a:pPr>
            <a:r>
              <a:rPr lang="en-GB" sz="2800" b="1" dirty="0">
                <a:solidFill>
                  <a:schemeClr val="accent6">
                    <a:lumMod val="50000"/>
                  </a:schemeClr>
                </a:solidFill>
              </a:rPr>
              <a:t>      Professional Practice                           </a:t>
            </a:r>
            <a:r>
              <a:rPr lang="en-GB" sz="2800" b="1" dirty="0"/>
              <a:t>(10)</a:t>
            </a:r>
          </a:p>
          <a:p>
            <a:pPr marL="0" indent="0">
              <a:buNone/>
            </a:pPr>
            <a:endParaRPr lang="en-GB" dirty="0"/>
          </a:p>
        </p:txBody>
      </p:sp>
      <p:sp>
        <p:nvSpPr>
          <p:cNvPr id="4" name="Slide Number Placeholder 3">
            <a:extLst>
              <a:ext uri="{FF2B5EF4-FFF2-40B4-BE49-F238E27FC236}">
                <a16:creationId xmlns:a16="http://schemas.microsoft.com/office/drawing/2014/main" id="{CAD45676-DBD1-344A-9345-5ADF791E17FA}"/>
              </a:ext>
            </a:extLst>
          </p:cNvPr>
          <p:cNvSpPr>
            <a:spLocks noGrp="1"/>
          </p:cNvSpPr>
          <p:nvPr>
            <p:ph type="sldNum" sz="quarter" idx="12"/>
          </p:nvPr>
        </p:nvSpPr>
        <p:spPr/>
        <p:txBody>
          <a:bodyPr/>
          <a:lstStyle/>
          <a:p>
            <a:pPr>
              <a:defRPr/>
            </a:pPr>
            <a:fld id="{198FFD23-A562-4633-A2B6-B3E5DF7E1AF8}" type="slidenum">
              <a:rPr lang="en-GB" smtClean="0"/>
              <a:pPr>
                <a:defRPr/>
              </a:pPr>
              <a:t>8</a:t>
            </a:fld>
            <a:endParaRPr lang="en-GB"/>
          </a:p>
        </p:txBody>
      </p:sp>
    </p:spTree>
    <p:extLst>
      <p:ext uri="{BB962C8B-B14F-4D97-AF65-F5344CB8AC3E}">
        <p14:creationId xmlns:p14="http://schemas.microsoft.com/office/powerpoint/2010/main" val="3067175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9117E-6DD6-6346-9592-C859BAAD8507}"/>
              </a:ext>
            </a:extLst>
          </p:cNvPr>
          <p:cNvSpPr>
            <a:spLocks noGrp="1"/>
          </p:cNvSpPr>
          <p:nvPr>
            <p:ph type="title"/>
          </p:nvPr>
        </p:nvSpPr>
        <p:spPr/>
        <p:txBody>
          <a:bodyPr/>
          <a:lstStyle/>
          <a:p>
            <a:r>
              <a:rPr lang="en-GB" dirty="0"/>
              <a:t>1.</a:t>
            </a:r>
            <a:r>
              <a:rPr lang="en-GB" b="1" dirty="0"/>
              <a:t> Engagement with literature </a:t>
            </a:r>
            <a:endParaRPr lang="en-GB" dirty="0"/>
          </a:p>
        </p:txBody>
      </p:sp>
      <p:sp>
        <p:nvSpPr>
          <p:cNvPr id="3" name="Content Placeholder 2">
            <a:extLst>
              <a:ext uri="{FF2B5EF4-FFF2-40B4-BE49-F238E27FC236}">
                <a16:creationId xmlns:a16="http://schemas.microsoft.com/office/drawing/2014/main" id="{AECBB0DD-2BBA-F543-9941-553DAAFDE4C1}"/>
              </a:ext>
            </a:extLst>
          </p:cNvPr>
          <p:cNvSpPr>
            <a:spLocks noGrp="1"/>
          </p:cNvSpPr>
          <p:nvPr>
            <p:ph idx="1"/>
          </p:nvPr>
        </p:nvSpPr>
        <p:spPr/>
        <p:txBody>
          <a:bodyPr/>
          <a:lstStyle/>
          <a:p>
            <a:pPr marL="0" indent="0">
              <a:buNone/>
            </a:pPr>
            <a:endParaRPr lang="en-GB" dirty="0"/>
          </a:p>
          <a:p>
            <a:pPr marL="0" indent="0">
              <a:buNone/>
            </a:pPr>
            <a:r>
              <a:rPr lang="en-GB" dirty="0">
                <a:solidFill>
                  <a:srgbClr val="FF0000"/>
                </a:solidFill>
              </a:rPr>
              <a:t>Engagement with the literature includes: </a:t>
            </a:r>
          </a:p>
          <a:p>
            <a:pPr marL="0" indent="0">
              <a:buNone/>
            </a:pPr>
            <a:r>
              <a:rPr lang="en-GB" i="1" dirty="0">
                <a:solidFill>
                  <a:srgbClr val="FF0000"/>
                </a:solidFill>
              </a:rPr>
              <a:t>Reading, Referencing, Academic conventions and academic honesty</a:t>
            </a:r>
          </a:p>
        </p:txBody>
      </p:sp>
      <p:sp>
        <p:nvSpPr>
          <p:cNvPr id="4" name="Slide Number Placeholder 3">
            <a:extLst>
              <a:ext uri="{FF2B5EF4-FFF2-40B4-BE49-F238E27FC236}">
                <a16:creationId xmlns:a16="http://schemas.microsoft.com/office/drawing/2014/main" id="{02F4A79F-BC03-264D-9B56-7DD9200B9D2C}"/>
              </a:ext>
            </a:extLst>
          </p:cNvPr>
          <p:cNvSpPr>
            <a:spLocks noGrp="1"/>
          </p:cNvSpPr>
          <p:nvPr>
            <p:ph type="sldNum" sz="quarter" idx="12"/>
          </p:nvPr>
        </p:nvSpPr>
        <p:spPr/>
        <p:txBody>
          <a:bodyPr/>
          <a:lstStyle/>
          <a:p>
            <a:pPr>
              <a:defRPr/>
            </a:pPr>
            <a:fld id="{198FFD23-A562-4633-A2B6-B3E5DF7E1AF8}" type="slidenum">
              <a:rPr lang="en-GB" smtClean="0"/>
              <a:pPr>
                <a:defRPr/>
              </a:pPr>
              <a:t>9</a:t>
            </a:fld>
            <a:endParaRPr lang="en-GB"/>
          </a:p>
        </p:txBody>
      </p:sp>
    </p:spTree>
    <p:extLst>
      <p:ext uri="{BB962C8B-B14F-4D97-AF65-F5344CB8AC3E}">
        <p14:creationId xmlns:p14="http://schemas.microsoft.com/office/powerpoint/2010/main" val="24596983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A6035-1CA9-9542-A00D-FA19CE42E247}"/>
              </a:ext>
            </a:extLst>
          </p:cNvPr>
          <p:cNvSpPr>
            <a:spLocks noGrp="1"/>
          </p:cNvSpPr>
          <p:nvPr>
            <p:ph type="title"/>
          </p:nvPr>
        </p:nvSpPr>
        <p:spPr>
          <a:xfrm>
            <a:off x="107504" y="274638"/>
            <a:ext cx="8928992" cy="1143000"/>
          </a:xfrm>
        </p:spPr>
        <p:txBody>
          <a:bodyPr/>
          <a:lstStyle/>
          <a:p>
            <a:r>
              <a:rPr lang="en-GB" dirty="0"/>
              <a:t>Generic Assessment Criteria </a:t>
            </a:r>
            <a:r>
              <a:rPr lang="en-GB" sz="2400" dirty="0"/>
              <a:t>(L6)</a:t>
            </a:r>
          </a:p>
        </p:txBody>
      </p:sp>
      <p:sp>
        <p:nvSpPr>
          <p:cNvPr id="3" name="Text Placeholder 2">
            <a:extLst>
              <a:ext uri="{FF2B5EF4-FFF2-40B4-BE49-F238E27FC236}">
                <a16:creationId xmlns:a16="http://schemas.microsoft.com/office/drawing/2014/main" id="{2B15CBC7-F75F-2346-90C9-413EE2C19A3D}"/>
              </a:ext>
            </a:extLst>
          </p:cNvPr>
          <p:cNvSpPr>
            <a:spLocks noGrp="1"/>
          </p:cNvSpPr>
          <p:nvPr>
            <p:ph type="body" idx="1"/>
          </p:nvPr>
        </p:nvSpPr>
        <p:spPr/>
        <p:txBody>
          <a:bodyPr/>
          <a:lstStyle/>
          <a:p>
            <a:r>
              <a:rPr lang="en-GB" dirty="0">
                <a:solidFill>
                  <a:srgbClr val="FF0000"/>
                </a:solidFill>
              </a:rPr>
              <a:t>1. Engagement with literature                 </a:t>
            </a:r>
          </a:p>
        </p:txBody>
      </p:sp>
      <p:sp>
        <p:nvSpPr>
          <p:cNvPr id="4" name="Content Placeholder 3">
            <a:extLst>
              <a:ext uri="{FF2B5EF4-FFF2-40B4-BE49-F238E27FC236}">
                <a16:creationId xmlns:a16="http://schemas.microsoft.com/office/drawing/2014/main" id="{ABFB344D-5AB5-E849-B232-01CCD9C503D7}"/>
              </a:ext>
            </a:extLst>
          </p:cNvPr>
          <p:cNvSpPr>
            <a:spLocks noGrp="1"/>
          </p:cNvSpPr>
          <p:nvPr>
            <p:ph sz="half" idx="2"/>
          </p:nvPr>
        </p:nvSpPr>
        <p:spPr/>
        <p:txBody>
          <a:bodyPr/>
          <a:lstStyle/>
          <a:p>
            <a:pPr marL="0" indent="0">
              <a:buNone/>
            </a:pPr>
            <a:r>
              <a:rPr lang="en-GB" dirty="0">
                <a:solidFill>
                  <a:srgbClr val="FF0000"/>
                </a:solidFill>
              </a:rPr>
              <a:t>This includes: </a:t>
            </a:r>
          </a:p>
          <a:p>
            <a:pPr marL="0" indent="0">
              <a:buNone/>
            </a:pPr>
            <a:r>
              <a:rPr lang="en-GB" i="1" dirty="0">
                <a:solidFill>
                  <a:srgbClr val="FF0000"/>
                </a:solidFill>
              </a:rPr>
              <a:t>Reading, Referencing, Academic conventions and academic honesty</a:t>
            </a:r>
          </a:p>
          <a:p>
            <a:endParaRPr lang="en-GB" dirty="0"/>
          </a:p>
        </p:txBody>
      </p:sp>
      <p:sp>
        <p:nvSpPr>
          <p:cNvPr id="5" name="Text Placeholder 4">
            <a:extLst>
              <a:ext uri="{FF2B5EF4-FFF2-40B4-BE49-F238E27FC236}">
                <a16:creationId xmlns:a16="http://schemas.microsoft.com/office/drawing/2014/main" id="{0A07C094-062E-1F4D-B665-C36EE519665A}"/>
              </a:ext>
            </a:extLst>
          </p:cNvPr>
          <p:cNvSpPr>
            <a:spLocks noGrp="1"/>
          </p:cNvSpPr>
          <p:nvPr>
            <p:ph type="body" sz="quarter" idx="3"/>
          </p:nvPr>
        </p:nvSpPr>
        <p:spPr/>
        <p:txBody>
          <a:bodyPr/>
          <a:lstStyle/>
          <a:p>
            <a:r>
              <a:rPr lang="en-GB" dirty="0">
                <a:solidFill>
                  <a:schemeClr val="accent4">
                    <a:lumMod val="75000"/>
                  </a:schemeClr>
                </a:solidFill>
              </a:rPr>
              <a:t>2. Knowledge and understanding </a:t>
            </a:r>
          </a:p>
        </p:txBody>
      </p:sp>
      <p:sp>
        <p:nvSpPr>
          <p:cNvPr id="6" name="Content Placeholder 5">
            <a:extLst>
              <a:ext uri="{FF2B5EF4-FFF2-40B4-BE49-F238E27FC236}">
                <a16:creationId xmlns:a16="http://schemas.microsoft.com/office/drawing/2014/main" id="{9F779539-CCF3-E643-BBEC-0C5A5A631B17}"/>
              </a:ext>
            </a:extLst>
          </p:cNvPr>
          <p:cNvSpPr>
            <a:spLocks noGrp="1"/>
          </p:cNvSpPr>
          <p:nvPr>
            <p:ph sz="quarter" idx="4"/>
          </p:nvPr>
        </p:nvSpPr>
        <p:spPr/>
        <p:txBody>
          <a:bodyPr/>
          <a:lstStyle/>
          <a:p>
            <a:pPr marL="0" indent="0">
              <a:buNone/>
            </a:pPr>
            <a:r>
              <a:rPr lang="en-GB" dirty="0">
                <a:solidFill>
                  <a:schemeClr val="accent4">
                    <a:lumMod val="75000"/>
                  </a:schemeClr>
                </a:solidFill>
              </a:rPr>
              <a:t>This includes:</a:t>
            </a:r>
          </a:p>
          <a:p>
            <a:pPr marL="0" indent="0">
              <a:buNone/>
            </a:pPr>
            <a:r>
              <a:rPr lang="en-GB" i="1" dirty="0">
                <a:solidFill>
                  <a:schemeClr val="accent4">
                    <a:lumMod val="75000"/>
                  </a:schemeClr>
                </a:solidFill>
              </a:rPr>
              <a:t>A coherent and detailed knowledge and systematic understanding of the subject area, at least some of which is informed by the latest research and/or advanced scholarship within the discipline.</a:t>
            </a:r>
          </a:p>
        </p:txBody>
      </p:sp>
      <p:sp>
        <p:nvSpPr>
          <p:cNvPr id="7" name="Slide Number Placeholder 6">
            <a:extLst>
              <a:ext uri="{FF2B5EF4-FFF2-40B4-BE49-F238E27FC236}">
                <a16:creationId xmlns:a16="http://schemas.microsoft.com/office/drawing/2014/main" id="{2BBA65DA-6BE0-0643-BEAA-5EF21DB1A750}"/>
              </a:ext>
            </a:extLst>
          </p:cNvPr>
          <p:cNvSpPr>
            <a:spLocks noGrp="1"/>
          </p:cNvSpPr>
          <p:nvPr>
            <p:ph type="sldNum" sz="quarter" idx="11"/>
          </p:nvPr>
        </p:nvSpPr>
        <p:spPr/>
        <p:txBody>
          <a:bodyPr/>
          <a:lstStyle/>
          <a:p>
            <a:pPr>
              <a:defRPr/>
            </a:pPr>
            <a:fld id="{0855403F-8250-4DD1-A4C2-92980B391513}" type="slidenum">
              <a:rPr lang="en-GB" smtClean="0"/>
              <a:pPr>
                <a:defRPr/>
              </a:pPr>
              <a:t>10</a:t>
            </a:fld>
            <a:endParaRPr lang="en-GB"/>
          </a:p>
        </p:txBody>
      </p:sp>
    </p:spTree>
    <p:extLst>
      <p:ext uri="{BB962C8B-B14F-4D97-AF65-F5344CB8AC3E}">
        <p14:creationId xmlns:p14="http://schemas.microsoft.com/office/powerpoint/2010/main" val="3905218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9DEFFCA-0BF0-CD4F-AE33-A145A1CA39AD}"/>
              </a:ext>
            </a:extLst>
          </p:cNvPr>
          <p:cNvSpPr>
            <a:spLocks noGrp="1"/>
          </p:cNvSpPr>
          <p:nvPr>
            <p:ph type="body" idx="1"/>
          </p:nvPr>
        </p:nvSpPr>
        <p:spPr/>
        <p:txBody>
          <a:bodyPr/>
          <a:lstStyle/>
          <a:p>
            <a:r>
              <a:rPr lang="en-GB" dirty="0">
                <a:solidFill>
                  <a:srgbClr val="D066CA"/>
                </a:solidFill>
              </a:rPr>
              <a:t>3. Cognitive and Intellectual Skills</a:t>
            </a:r>
            <a:endParaRPr lang="en-GB" dirty="0"/>
          </a:p>
        </p:txBody>
      </p:sp>
      <p:sp>
        <p:nvSpPr>
          <p:cNvPr id="4" name="Content Placeholder 3">
            <a:extLst>
              <a:ext uri="{FF2B5EF4-FFF2-40B4-BE49-F238E27FC236}">
                <a16:creationId xmlns:a16="http://schemas.microsoft.com/office/drawing/2014/main" id="{47312655-B59A-FE48-B804-21F6686E665A}"/>
              </a:ext>
            </a:extLst>
          </p:cNvPr>
          <p:cNvSpPr>
            <a:spLocks noGrp="1"/>
          </p:cNvSpPr>
          <p:nvPr>
            <p:ph sz="half" idx="2"/>
          </p:nvPr>
        </p:nvSpPr>
        <p:spPr/>
        <p:txBody>
          <a:bodyPr/>
          <a:lstStyle/>
          <a:p>
            <a:pPr marL="0" indent="0">
              <a:buNone/>
            </a:pPr>
            <a:r>
              <a:rPr lang="en-GB" dirty="0">
                <a:solidFill>
                  <a:srgbClr val="D066CA"/>
                </a:solidFill>
              </a:rPr>
              <a:t>This includes:</a:t>
            </a:r>
          </a:p>
          <a:p>
            <a:pPr marL="0" indent="0">
              <a:buNone/>
            </a:pPr>
            <a:r>
              <a:rPr lang="en-GB" i="1" dirty="0">
                <a:solidFill>
                  <a:srgbClr val="D066CA"/>
                </a:solidFill>
              </a:rPr>
              <a:t>Conceptual and critical thinking, analysis, synthesis and evaluation of research, assumptions, abstract concepts and data (that may be incomplete); logic, argument and judgement.</a:t>
            </a:r>
          </a:p>
        </p:txBody>
      </p:sp>
      <p:sp>
        <p:nvSpPr>
          <p:cNvPr id="5" name="Text Placeholder 4">
            <a:extLst>
              <a:ext uri="{FF2B5EF4-FFF2-40B4-BE49-F238E27FC236}">
                <a16:creationId xmlns:a16="http://schemas.microsoft.com/office/drawing/2014/main" id="{2A4FC132-6EF5-FE41-B4A6-5D9E4E3B5CCD}"/>
              </a:ext>
            </a:extLst>
          </p:cNvPr>
          <p:cNvSpPr>
            <a:spLocks noGrp="1"/>
          </p:cNvSpPr>
          <p:nvPr>
            <p:ph type="body" sz="quarter" idx="3"/>
          </p:nvPr>
        </p:nvSpPr>
        <p:spPr/>
        <p:txBody>
          <a:bodyPr/>
          <a:lstStyle/>
          <a:p>
            <a:r>
              <a:rPr lang="en-GB" dirty="0">
                <a:solidFill>
                  <a:srgbClr val="00B050"/>
                </a:solidFill>
              </a:rPr>
              <a:t>4. Practical Application Skills </a:t>
            </a:r>
            <a:endParaRPr lang="en-GB" dirty="0"/>
          </a:p>
        </p:txBody>
      </p:sp>
      <p:sp>
        <p:nvSpPr>
          <p:cNvPr id="6" name="Content Placeholder 5">
            <a:extLst>
              <a:ext uri="{FF2B5EF4-FFF2-40B4-BE49-F238E27FC236}">
                <a16:creationId xmlns:a16="http://schemas.microsoft.com/office/drawing/2014/main" id="{6D1BDB53-FC0A-9744-A79E-13CE7B1227EF}"/>
              </a:ext>
            </a:extLst>
          </p:cNvPr>
          <p:cNvSpPr>
            <a:spLocks noGrp="1"/>
          </p:cNvSpPr>
          <p:nvPr>
            <p:ph sz="quarter" idx="4"/>
          </p:nvPr>
        </p:nvSpPr>
        <p:spPr/>
        <p:txBody>
          <a:bodyPr/>
          <a:lstStyle/>
          <a:p>
            <a:pPr marL="0" indent="0">
              <a:buNone/>
            </a:pPr>
            <a:r>
              <a:rPr lang="en-GB" dirty="0">
                <a:solidFill>
                  <a:srgbClr val="00B050"/>
                </a:solidFill>
              </a:rPr>
              <a:t>This includes:</a:t>
            </a:r>
          </a:p>
          <a:p>
            <a:pPr marL="0" indent="0">
              <a:buNone/>
            </a:pPr>
            <a:r>
              <a:rPr lang="en-GB" dirty="0">
                <a:solidFill>
                  <a:srgbClr val="00B050"/>
                </a:solidFill>
              </a:rPr>
              <a:t>Apply/deploy accurately established tools and techniques; initiate and carry out projects; formulate solutions to solve problems in complex and unpredictable contexts.</a:t>
            </a:r>
          </a:p>
        </p:txBody>
      </p:sp>
      <p:sp>
        <p:nvSpPr>
          <p:cNvPr id="7" name="Slide Number Placeholder 6">
            <a:extLst>
              <a:ext uri="{FF2B5EF4-FFF2-40B4-BE49-F238E27FC236}">
                <a16:creationId xmlns:a16="http://schemas.microsoft.com/office/drawing/2014/main" id="{A814133A-4736-E847-B9AC-E58BC120067A}"/>
              </a:ext>
            </a:extLst>
          </p:cNvPr>
          <p:cNvSpPr>
            <a:spLocks noGrp="1"/>
          </p:cNvSpPr>
          <p:nvPr>
            <p:ph type="sldNum" sz="quarter" idx="11"/>
          </p:nvPr>
        </p:nvSpPr>
        <p:spPr/>
        <p:txBody>
          <a:bodyPr/>
          <a:lstStyle/>
          <a:p>
            <a:pPr>
              <a:defRPr/>
            </a:pPr>
            <a:fld id="{0855403F-8250-4DD1-A4C2-92980B391513}" type="slidenum">
              <a:rPr lang="en-GB" smtClean="0"/>
              <a:pPr>
                <a:defRPr/>
              </a:pPr>
              <a:t>11</a:t>
            </a:fld>
            <a:endParaRPr lang="en-GB"/>
          </a:p>
        </p:txBody>
      </p:sp>
      <p:sp>
        <p:nvSpPr>
          <p:cNvPr id="8" name="Title 1">
            <a:extLst>
              <a:ext uri="{FF2B5EF4-FFF2-40B4-BE49-F238E27FC236}">
                <a16:creationId xmlns:a16="http://schemas.microsoft.com/office/drawing/2014/main" id="{7D6859E6-ED19-0B4A-AB42-B85BAA7FD9CA}"/>
              </a:ext>
            </a:extLst>
          </p:cNvPr>
          <p:cNvSpPr>
            <a:spLocks noGrp="1"/>
          </p:cNvSpPr>
          <p:nvPr>
            <p:ph type="title"/>
          </p:nvPr>
        </p:nvSpPr>
        <p:spPr>
          <a:xfrm>
            <a:off x="179512" y="274638"/>
            <a:ext cx="8856984" cy="1143000"/>
          </a:xfrm>
        </p:spPr>
        <p:txBody>
          <a:bodyPr/>
          <a:lstStyle/>
          <a:p>
            <a:r>
              <a:rPr lang="en-GB" dirty="0"/>
              <a:t>Generic Assessment Criteria </a:t>
            </a:r>
            <a:r>
              <a:rPr lang="en-GB" sz="2400" dirty="0"/>
              <a:t>(L6)</a:t>
            </a:r>
            <a:endParaRPr lang="en-GB" dirty="0"/>
          </a:p>
        </p:txBody>
      </p:sp>
    </p:spTree>
    <p:extLst>
      <p:ext uri="{BB962C8B-B14F-4D97-AF65-F5344CB8AC3E}">
        <p14:creationId xmlns:p14="http://schemas.microsoft.com/office/powerpoint/2010/main" val="32699581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21654EA-D122-EB49-B634-28F45CBD2AE8}"/>
              </a:ext>
            </a:extLst>
          </p:cNvPr>
          <p:cNvSpPr>
            <a:spLocks noGrp="1"/>
          </p:cNvSpPr>
          <p:nvPr>
            <p:ph type="body" idx="1"/>
          </p:nvPr>
        </p:nvSpPr>
        <p:spPr>
          <a:xfrm>
            <a:off x="457200" y="1535113"/>
            <a:ext cx="5554960" cy="639762"/>
          </a:xfrm>
        </p:spPr>
        <p:txBody>
          <a:bodyPr/>
          <a:lstStyle/>
          <a:p>
            <a:r>
              <a:rPr lang="en-GB" dirty="0">
                <a:solidFill>
                  <a:schemeClr val="accent6">
                    <a:lumMod val="50000"/>
                  </a:schemeClr>
                </a:solidFill>
              </a:rPr>
              <a:t>5. Transferable Skills for Life and </a:t>
            </a:r>
          </a:p>
          <a:p>
            <a:r>
              <a:rPr lang="en-GB" dirty="0">
                <a:solidFill>
                  <a:schemeClr val="accent6">
                    <a:lumMod val="50000"/>
                  </a:schemeClr>
                </a:solidFill>
              </a:rPr>
              <a:t>      Professional Practice</a:t>
            </a:r>
            <a:endParaRPr lang="en-GB" dirty="0"/>
          </a:p>
        </p:txBody>
      </p:sp>
      <p:sp>
        <p:nvSpPr>
          <p:cNvPr id="4" name="Content Placeholder 3">
            <a:extLst>
              <a:ext uri="{FF2B5EF4-FFF2-40B4-BE49-F238E27FC236}">
                <a16:creationId xmlns:a16="http://schemas.microsoft.com/office/drawing/2014/main" id="{42DFF5E9-428E-154C-8433-C79CC2770A04}"/>
              </a:ext>
            </a:extLst>
          </p:cNvPr>
          <p:cNvSpPr>
            <a:spLocks noGrp="1"/>
          </p:cNvSpPr>
          <p:nvPr>
            <p:ph sz="half" idx="2"/>
          </p:nvPr>
        </p:nvSpPr>
        <p:spPr>
          <a:xfrm>
            <a:off x="531812" y="2192511"/>
            <a:ext cx="5768380" cy="3414365"/>
          </a:xfrm>
        </p:spPr>
        <p:txBody>
          <a:bodyPr/>
          <a:lstStyle/>
          <a:p>
            <a:pPr marL="0" indent="0">
              <a:buNone/>
            </a:pPr>
            <a:r>
              <a:rPr lang="en-GB" dirty="0">
                <a:solidFill>
                  <a:schemeClr val="accent6">
                    <a:lumMod val="50000"/>
                  </a:schemeClr>
                </a:solidFill>
              </a:rPr>
              <a:t>This includes: </a:t>
            </a:r>
          </a:p>
          <a:p>
            <a:pPr marL="0" indent="0">
              <a:buNone/>
            </a:pPr>
            <a:r>
              <a:rPr lang="en-GB" i="1" dirty="0">
                <a:solidFill>
                  <a:schemeClr val="accent6">
                    <a:lumMod val="50000"/>
                  </a:schemeClr>
                </a:solidFill>
              </a:rPr>
              <a:t>The exercise of initiative and personal responsibility; professional development; initiate and complete tasks and procedures: individually and/or collaboratively; use appropriate media to communicate effectively; fluency of expression; clarity and effectiveness in presentation and organisation.</a:t>
            </a:r>
          </a:p>
        </p:txBody>
      </p:sp>
      <p:sp>
        <p:nvSpPr>
          <p:cNvPr id="7" name="Slide Number Placeholder 6">
            <a:extLst>
              <a:ext uri="{FF2B5EF4-FFF2-40B4-BE49-F238E27FC236}">
                <a16:creationId xmlns:a16="http://schemas.microsoft.com/office/drawing/2014/main" id="{6E3CD453-4892-E94F-9C98-03EC6C7280E2}"/>
              </a:ext>
            </a:extLst>
          </p:cNvPr>
          <p:cNvSpPr>
            <a:spLocks noGrp="1"/>
          </p:cNvSpPr>
          <p:nvPr>
            <p:ph type="sldNum" sz="quarter" idx="11"/>
          </p:nvPr>
        </p:nvSpPr>
        <p:spPr/>
        <p:txBody>
          <a:bodyPr/>
          <a:lstStyle/>
          <a:p>
            <a:pPr>
              <a:defRPr/>
            </a:pPr>
            <a:fld id="{0855403F-8250-4DD1-A4C2-92980B391513}" type="slidenum">
              <a:rPr lang="en-GB" smtClean="0"/>
              <a:pPr>
                <a:defRPr/>
              </a:pPr>
              <a:t>12</a:t>
            </a:fld>
            <a:endParaRPr lang="en-GB"/>
          </a:p>
        </p:txBody>
      </p:sp>
      <p:sp>
        <p:nvSpPr>
          <p:cNvPr id="8" name="Title 1">
            <a:extLst>
              <a:ext uri="{FF2B5EF4-FFF2-40B4-BE49-F238E27FC236}">
                <a16:creationId xmlns:a16="http://schemas.microsoft.com/office/drawing/2014/main" id="{7CD0B821-B930-A341-9759-9007E6D68502}"/>
              </a:ext>
            </a:extLst>
          </p:cNvPr>
          <p:cNvSpPr>
            <a:spLocks noGrp="1"/>
          </p:cNvSpPr>
          <p:nvPr>
            <p:ph type="title"/>
          </p:nvPr>
        </p:nvSpPr>
        <p:spPr>
          <a:xfrm>
            <a:off x="107504" y="274638"/>
            <a:ext cx="8856984" cy="1143000"/>
          </a:xfrm>
        </p:spPr>
        <p:txBody>
          <a:bodyPr/>
          <a:lstStyle/>
          <a:p>
            <a:r>
              <a:rPr lang="en-GB" baseline="30000" dirty="0"/>
              <a:t>Generic Assessment Criteria </a:t>
            </a:r>
            <a:r>
              <a:rPr lang="en-GB" sz="2400" baseline="30000" dirty="0"/>
              <a:t>(L6)</a:t>
            </a:r>
            <a:endParaRPr lang="en-GB" baseline="30000" dirty="0"/>
          </a:p>
        </p:txBody>
      </p:sp>
    </p:spTree>
    <p:extLst>
      <p:ext uri="{BB962C8B-B14F-4D97-AF65-F5344CB8AC3E}">
        <p14:creationId xmlns:p14="http://schemas.microsoft.com/office/powerpoint/2010/main" val="652051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10BAB9D-3FF4-F946-A4F0-566714AB7E91}"/>
              </a:ext>
            </a:extLst>
          </p:cNvPr>
          <p:cNvSpPr>
            <a:spLocks noGrp="1"/>
          </p:cNvSpPr>
          <p:nvPr>
            <p:ph type="sldNum" sz="quarter" idx="11"/>
          </p:nvPr>
        </p:nvSpPr>
        <p:spPr/>
        <p:txBody>
          <a:bodyPr/>
          <a:lstStyle/>
          <a:p>
            <a:pPr>
              <a:defRPr/>
            </a:pPr>
            <a:fld id="{12AAD7C2-7D3F-4900-B54C-1413AE9CCEEC}" type="slidenum">
              <a:rPr lang="en-GB" smtClean="0"/>
              <a:pPr>
                <a:defRPr/>
              </a:pPr>
              <a:t>13</a:t>
            </a:fld>
            <a:endParaRPr lang="en-GB"/>
          </a:p>
        </p:txBody>
      </p:sp>
      <p:pic>
        <p:nvPicPr>
          <p:cNvPr id="3" name="Picture 2">
            <a:extLst>
              <a:ext uri="{FF2B5EF4-FFF2-40B4-BE49-F238E27FC236}">
                <a16:creationId xmlns:a16="http://schemas.microsoft.com/office/drawing/2014/main" id="{3FF12A54-8736-6F4B-8923-A4514F2091E1}"/>
              </a:ext>
            </a:extLst>
          </p:cNvPr>
          <p:cNvPicPr>
            <a:picLocks noChangeAspect="1"/>
          </p:cNvPicPr>
          <p:nvPr/>
        </p:nvPicPr>
        <p:blipFill>
          <a:blip r:embed="rId3"/>
          <a:stretch>
            <a:fillRect/>
          </a:stretch>
        </p:blipFill>
        <p:spPr>
          <a:xfrm>
            <a:off x="3212436" y="829489"/>
            <a:ext cx="2719128" cy="3528392"/>
          </a:xfrm>
          <a:prstGeom prst="rect">
            <a:avLst/>
          </a:prstGeom>
        </p:spPr>
      </p:pic>
      <p:pic>
        <p:nvPicPr>
          <p:cNvPr id="4" name="Picture 3">
            <a:extLst>
              <a:ext uri="{FF2B5EF4-FFF2-40B4-BE49-F238E27FC236}">
                <a16:creationId xmlns:a16="http://schemas.microsoft.com/office/drawing/2014/main" id="{17785DFD-C49B-4142-A09C-249306D3A99E}"/>
              </a:ext>
            </a:extLst>
          </p:cNvPr>
          <p:cNvPicPr>
            <a:picLocks noChangeAspect="1"/>
          </p:cNvPicPr>
          <p:nvPr/>
        </p:nvPicPr>
        <p:blipFill>
          <a:blip r:embed="rId4"/>
          <a:stretch>
            <a:fillRect/>
          </a:stretch>
        </p:blipFill>
        <p:spPr>
          <a:xfrm>
            <a:off x="6126985" y="812251"/>
            <a:ext cx="2800054" cy="3528392"/>
          </a:xfrm>
          <a:prstGeom prst="rect">
            <a:avLst/>
          </a:prstGeom>
        </p:spPr>
      </p:pic>
      <p:pic>
        <p:nvPicPr>
          <p:cNvPr id="5" name="Picture 4">
            <a:extLst>
              <a:ext uri="{FF2B5EF4-FFF2-40B4-BE49-F238E27FC236}">
                <a16:creationId xmlns:a16="http://schemas.microsoft.com/office/drawing/2014/main" id="{F8277C91-EAA8-A845-8822-FCF015667EB2}"/>
              </a:ext>
            </a:extLst>
          </p:cNvPr>
          <p:cNvPicPr>
            <a:picLocks noChangeAspect="1"/>
          </p:cNvPicPr>
          <p:nvPr/>
        </p:nvPicPr>
        <p:blipFill>
          <a:blip r:embed="rId5"/>
          <a:stretch>
            <a:fillRect/>
          </a:stretch>
        </p:blipFill>
        <p:spPr>
          <a:xfrm>
            <a:off x="517032" y="904935"/>
            <a:ext cx="2251076" cy="3384376"/>
          </a:xfrm>
          <a:prstGeom prst="rect">
            <a:avLst/>
          </a:prstGeom>
        </p:spPr>
      </p:pic>
      <p:graphicFrame>
        <p:nvGraphicFramePr>
          <p:cNvPr id="6" name="Table 5">
            <a:extLst>
              <a:ext uri="{FF2B5EF4-FFF2-40B4-BE49-F238E27FC236}">
                <a16:creationId xmlns:a16="http://schemas.microsoft.com/office/drawing/2014/main" id="{D67B9D7D-9A1F-1B4E-85FD-B1BAC78AB594}"/>
              </a:ext>
            </a:extLst>
          </p:cNvPr>
          <p:cNvGraphicFramePr>
            <a:graphicFrameLocks noGrp="1"/>
          </p:cNvGraphicFramePr>
          <p:nvPr/>
        </p:nvGraphicFramePr>
        <p:xfrm>
          <a:off x="467544" y="4437112"/>
          <a:ext cx="8488686" cy="432048"/>
        </p:xfrm>
        <a:graphic>
          <a:graphicData uri="http://schemas.openxmlformats.org/drawingml/2006/table">
            <a:tbl>
              <a:tblPr firstRow="1" bandRow="1">
                <a:tableStyleId>{5C22544A-7EE6-4342-B048-85BDC9FD1C3A}</a:tableStyleId>
              </a:tblPr>
              <a:tblGrid>
                <a:gridCol w="2649279">
                  <a:extLst>
                    <a:ext uri="{9D8B030D-6E8A-4147-A177-3AD203B41FA5}">
                      <a16:colId xmlns:a16="http://schemas.microsoft.com/office/drawing/2014/main" val="2664666210"/>
                    </a:ext>
                  </a:extLst>
                </a:gridCol>
                <a:gridCol w="3183369">
                  <a:extLst>
                    <a:ext uri="{9D8B030D-6E8A-4147-A177-3AD203B41FA5}">
                      <a16:colId xmlns:a16="http://schemas.microsoft.com/office/drawing/2014/main" val="2188307707"/>
                    </a:ext>
                  </a:extLst>
                </a:gridCol>
                <a:gridCol w="2656038">
                  <a:extLst>
                    <a:ext uri="{9D8B030D-6E8A-4147-A177-3AD203B41FA5}">
                      <a16:colId xmlns:a16="http://schemas.microsoft.com/office/drawing/2014/main" val="93272987"/>
                    </a:ext>
                  </a:extLst>
                </a:gridCol>
              </a:tblGrid>
              <a:tr h="432048">
                <a:tc>
                  <a:txBody>
                    <a:bodyPr/>
                    <a:lstStyle/>
                    <a:p>
                      <a:r>
                        <a:rPr lang="en-GB" dirty="0"/>
                        <a:t>     1</a:t>
                      </a:r>
                      <a:r>
                        <a:rPr lang="en-GB" baseline="30000" dirty="0"/>
                        <a:t>st</a:t>
                      </a:r>
                      <a:r>
                        <a:rPr lang="en-GB" dirty="0"/>
                        <a:t> Edition 2008</a:t>
                      </a:r>
                    </a:p>
                  </a:txBody>
                  <a:tcPr>
                    <a:solidFill>
                      <a:schemeClr val="accent6">
                        <a:lumMod val="75000"/>
                      </a:schemeClr>
                    </a:solidFill>
                  </a:tcPr>
                </a:tc>
                <a:tc>
                  <a:txBody>
                    <a:bodyPr/>
                    <a:lstStyle/>
                    <a:p>
                      <a:r>
                        <a:rPr lang="en-GB" dirty="0"/>
                        <a:t>          2</a:t>
                      </a:r>
                      <a:r>
                        <a:rPr lang="en-GB" baseline="30000" dirty="0"/>
                        <a:t>nd</a:t>
                      </a:r>
                      <a:r>
                        <a:rPr lang="en-GB" dirty="0"/>
                        <a:t> Edition 2014</a:t>
                      </a:r>
                    </a:p>
                  </a:txBody>
                  <a:tcPr>
                    <a:solidFill>
                      <a:schemeClr val="accent6">
                        <a:lumMod val="75000"/>
                      </a:schemeClr>
                    </a:solidFill>
                  </a:tcPr>
                </a:tc>
                <a:tc>
                  <a:txBody>
                    <a:bodyPr/>
                    <a:lstStyle/>
                    <a:p>
                      <a:r>
                        <a:rPr lang="en-GB" dirty="0"/>
                        <a:t>     3</a:t>
                      </a:r>
                      <a:r>
                        <a:rPr lang="en-GB" baseline="30000" dirty="0"/>
                        <a:t>rd</a:t>
                      </a:r>
                      <a:r>
                        <a:rPr lang="en-GB" dirty="0"/>
                        <a:t> Edition 2017</a:t>
                      </a:r>
                    </a:p>
                  </a:txBody>
                  <a:tcPr>
                    <a:solidFill>
                      <a:schemeClr val="accent6">
                        <a:lumMod val="75000"/>
                      </a:schemeClr>
                    </a:solidFill>
                  </a:tcPr>
                </a:tc>
                <a:extLst>
                  <a:ext uri="{0D108BD9-81ED-4DB2-BD59-A6C34878D82A}">
                    <a16:rowId xmlns:a16="http://schemas.microsoft.com/office/drawing/2014/main" val="33850567"/>
                  </a:ext>
                </a:extLst>
              </a:tr>
            </a:tbl>
          </a:graphicData>
        </a:graphic>
      </p:graphicFrame>
      <p:graphicFrame>
        <p:nvGraphicFramePr>
          <p:cNvPr id="7" name="Table 6">
            <a:extLst>
              <a:ext uri="{FF2B5EF4-FFF2-40B4-BE49-F238E27FC236}">
                <a16:creationId xmlns:a16="http://schemas.microsoft.com/office/drawing/2014/main" id="{7742C805-044A-7043-901D-1A0452AA6BB4}"/>
              </a:ext>
            </a:extLst>
          </p:cNvPr>
          <p:cNvGraphicFramePr>
            <a:graphicFrameLocks noGrp="1"/>
          </p:cNvGraphicFramePr>
          <p:nvPr/>
        </p:nvGraphicFramePr>
        <p:xfrm>
          <a:off x="517032" y="4941168"/>
          <a:ext cx="8389710" cy="640080"/>
        </p:xfrm>
        <a:graphic>
          <a:graphicData uri="http://schemas.openxmlformats.org/drawingml/2006/table">
            <a:tbl>
              <a:tblPr firstRow="1" bandRow="1">
                <a:tableStyleId>{5C22544A-7EE6-4342-B048-85BDC9FD1C3A}</a:tableStyleId>
              </a:tblPr>
              <a:tblGrid>
                <a:gridCol w="8389710">
                  <a:extLst>
                    <a:ext uri="{9D8B030D-6E8A-4147-A177-3AD203B41FA5}">
                      <a16:colId xmlns:a16="http://schemas.microsoft.com/office/drawing/2014/main" val="4058314369"/>
                    </a:ext>
                  </a:extLst>
                </a:gridCol>
              </a:tblGrid>
              <a:tr h="370840">
                <a:tc>
                  <a:txBody>
                    <a:bodyPr/>
                    <a:lstStyle/>
                    <a:p>
                      <a:pPr>
                        <a:spcBef>
                          <a:spcPct val="20000"/>
                        </a:spcBef>
                        <a:buFont typeface="Arial" pitchFamily="34" charset="0"/>
                        <a:buChar char="©"/>
                        <a:defRPr/>
                      </a:pPr>
                      <a:r>
                        <a:rPr lang="en-US" sz="1800" kern="0" dirty="0">
                          <a:latin typeface="+mn-lt"/>
                          <a:cs typeface="+mn-cs"/>
                        </a:rPr>
                        <a:t> </a:t>
                      </a:r>
                      <a:r>
                        <a:rPr lang="en-US" sz="1800" b="0" kern="0" dirty="0">
                          <a:latin typeface="+mn-lt"/>
                          <a:cs typeface="+mn-cs"/>
                        </a:rPr>
                        <a:t>Bob Garvey,  Paul Stokes </a:t>
                      </a:r>
                      <a:r>
                        <a:rPr lang="en-US" sz="1800" b="0" kern="0" dirty="0">
                          <a:latin typeface="Arial" charset="0"/>
                          <a:cs typeface="Arial" charset="0"/>
                        </a:rPr>
                        <a:t>&amp;</a:t>
                      </a:r>
                      <a:r>
                        <a:rPr lang="en-US" sz="1800" b="0" kern="0" dirty="0">
                          <a:latin typeface="+mn-lt"/>
                          <a:cs typeface="+mn-cs"/>
                        </a:rPr>
                        <a:t>  David Megginson </a:t>
                      </a:r>
                      <a:r>
                        <a:rPr lang="en-US" sz="1200" b="0" kern="0" dirty="0">
                          <a:latin typeface="+mn-lt"/>
                          <a:cs typeface="+mn-cs"/>
                        </a:rPr>
                        <a:t>(Sage Publishing)</a:t>
                      </a:r>
                      <a:endParaRPr lang="en-GB" sz="1200" b="0" kern="0" dirty="0">
                        <a:latin typeface="+mn-lt"/>
                        <a:cs typeface="+mn-cs"/>
                      </a:endParaRPr>
                    </a:p>
                    <a:p>
                      <a:endParaRPr lang="en-GB" dirty="0"/>
                    </a:p>
                  </a:txBody>
                  <a:tcPr>
                    <a:solidFill>
                      <a:schemeClr val="accent6">
                        <a:lumMod val="75000"/>
                      </a:schemeClr>
                    </a:solidFill>
                  </a:tcPr>
                </a:tc>
                <a:extLst>
                  <a:ext uri="{0D108BD9-81ED-4DB2-BD59-A6C34878D82A}">
                    <a16:rowId xmlns:a16="http://schemas.microsoft.com/office/drawing/2014/main" val="1094602026"/>
                  </a:ext>
                </a:extLst>
              </a:tr>
            </a:tbl>
          </a:graphicData>
        </a:graphic>
      </p:graphicFrame>
      <p:sp>
        <p:nvSpPr>
          <p:cNvPr id="8" name="TextBox 7">
            <a:extLst>
              <a:ext uri="{FF2B5EF4-FFF2-40B4-BE49-F238E27FC236}">
                <a16:creationId xmlns:a16="http://schemas.microsoft.com/office/drawing/2014/main" id="{5A61A795-80D8-6640-B574-AB38AA9B6266}"/>
              </a:ext>
            </a:extLst>
          </p:cNvPr>
          <p:cNvSpPr txBox="1"/>
          <p:nvPr/>
        </p:nvSpPr>
        <p:spPr>
          <a:xfrm>
            <a:off x="2407631" y="307815"/>
            <a:ext cx="4608512" cy="523220"/>
          </a:xfrm>
          <a:prstGeom prst="rect">
            <a:avLst/>
          </a:prstGeom>
          <a:noFill/>
        </p:spPr>
        <p:txBody>
          <a:bodyPr wrap="square" rtlCol="0">
            <a:spAutoFit/>
          </a:bodyPr>
          <a:lstStyle/>
          <a:p>
            <a:r>
              <a:rPr lang="en-GB" sz="2800" dirty="0">
                <a:latin typeface="+mj-lt"/>
              </a:rPr>
              <a:t>Recommended Reading</a:t>
            </a:r>
          </a:p>
        </p:txBody>
      </p:sp>
    </p:spTree>
    <p:extLst>
      <p:ext uri="{BB962C8B-B14F-4D97-AF65-F5344CB8AC3E}">
        <p14:creationId xmlns:p14="http://schemas.microsoft.com/office/powerpoint/2010/main" val="9383443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11CA0-6FF3-462B-A6F6-2E5936B0AC8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C8BB9E4-2A3A-4B9A-90FC-C64E5CA8EAEC}"/>
              </a:ext>
            </a:extLst>
          </p:cNvPr>
          <p:cNvSpPr>
            <a:spLocks noGrp="1"/>
          </p:cNvSpPr>
          <p:nvPr>
            <p:ph idx="1"/>
          </p:nvPr>
        </p:nvSpPr>
        <p:spPr>
          <a:xfrm>
            <a:off x="179512" y="1600201"/>
            <a:ext cx="8507288" cy="3268959"/>
          </a:xfrm>
        </p:spPr>
        <p:txBody>
          <a:bodyPr/>
          <a:lstStyle/>
          <a:p>
            <a:pPr marL="0" indent="0">
              <a:buNone/>
            </a:pPr>
            <a:r>
              <a:rPr lang="en-GB" sz="2800" dirty="0">
                <a:solidFill>
                  <a:srgbClr val="800080"/>
                </a:solidFill>
              </a:rPr>
              <a:t>Share your thoughts on the following questions: </a:t>
            </a:r>
          </a:p>
          <a:p>
            <a:pPr marL="0" indent="0">
              <a:buNone/>
            </a:pPr>
            <a:endParaRPr lang="en-GB" sz="2400" dirty="0"/>
          </a:p>
          <a:p>
            <a:pPr marL="742950" indent="-742950">
              <a:buFont typeface="+mj-lt"/>
              <a:buAutoNum type="arabicPeriod"/>
            </a:pPr>
            <a:r>
              <a:rPr lang="en-GB" sz="4000" dirty="0">
                <a:solidFill>
                  <a:srgbClr val="0000CC"/>
                </a:solidFill>
              </a:rPr>
              <a:t>What is coaching?</a:t>
            </a:r>
          </a:p>
          <a:p>
            <a:pPr marL="742950" indent="-742950">
              <a:buFont typeface="+mj-lt"/>
              <a:buAutoNum type="arabicPeriod"/>
            </a:pPr>
            <a:r>
              <a:rPr lang="en-GB" sz="4000" dirty="0">
                <a:solidFill>
                  <a:srgbClr val="009900"/>
                </a:solidFill>
              </a:rPr>
              <a:t>What is mentoring?</a:t>
            </a:r>
          </a:p>
          <a:p>
            <a:pPr marL="0" indent="0">
              <a:buNone/>
            </a:pPr>
            <a:endParaRPr lang="en-GB" sz="2400" i="1" dirty="0">
              <a:solidFill>
                <a:srgbClr val="FF0000"/>
              </a:solidFill>
            </a:endParaRPr>
          </a:p>
        </p:txBody>
      </p:sp>
      <p:sp>
        <p:nvSpPr>
          <p:cNvPr id="4" name="Slide Number Placeholder 3">
            <a:extLst>
              <a:ext uri="{FF2B5EF4-FFF2-40B4-BE49-F238E27FC236}">
                <a16:creationId xmlns:a16="http://schemas.microsoft.com/office/drawing/2014/main" id="{F01D2A6B-50BE-492E-97A8-2E127DCBAD7A}"/>
              </a:ext>
            </a:extLst>
          </p:cNvPr>
          <p:cNvSpPr>
            <a:spLocks noGrp="1"/>
          </p:cNvSpPr>
          <p:nvPr>
            <p:ph type="sldNum" sz="quarter" idx="12"/>
          </p:nvPr>
        </p:nvSpPr>
        <p:spPr/>
        <p:txBody>
          <a:bodyPr/>
          <a:lstStyle/>
          <a:p>
            <a:fld id="{52FDA02B-BF34-7544-A3A9-0AF7321814F0}" type="slidenum">
              <a:rPr lang="en-GB" altLang="x-none" smtClean="0"/>
              <a:pPr/>
              <a:t>14</a:t>
            </a:fld>
            <a:endParaRPr lang="en-GB" altLang="x-none"/>
          </a:p>
        </p:txBody>
      </p:sp>
      <p:pic>
        <p:nvPicPr>
          <p:cNvPr id="8" name="Picture 7">
            <a:extLst>
              <a:ext uri="{FF2B5EF4-FFF2-40B4-BE49-F238E27FC236}">
                <a16:creationId xmlns:a16="http://schemas.microsoft.com/office/drawing/2014/main" id="{4C9B457A-ACC1-4A8F-8CAB-4198443683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7527" y="183361"/>
            <a:ext cx="2016224" cy="1343624"/>
          </a:xfrm>
          <a:prstGeom prst="rect">
            <a:avLst/>
          </a:prstGeom>
        </p:spPr>
      </p:pic>
      <p:pic>
        <p:nvPicPr>
          <p:cNvPr id="6" name="Picture 5">
            <a:extLst>
              <a:ext uri="{FF2B5EF4-FFF2-40B4-BE49-F238E27FC236}">
                <a16:creationId xmlns:a16="http://schemas.microsoft.com/office/drawing/2014/main" id="{BCD78057-C3C7-4E5F-9F70-280E5266851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6674798" y="4145171"/>
            <a:ext cx="2469202" cy="1539136"/>
          </a:xfrm>
          <a:prstGeom prst="rect">
            <a:avLst/>
          </a:prstGeom>
        </p:spPr>
      </p:pic>
    </p:spTree>
    <p:extLst>
      <p:ext uri="{BB962C8B-B14F-4D97-AF65-F5344CB8AC3E}">
        <p14:creationId xmlns:p14="http://schemas.microsoft.com/office/powerpoint/2010/main" val="1417974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nodeType="clickEffect">
                                  <p:stCondLst>
                                    <p:cond delay="0"/>
                                  </p:stCondLst>
                                  <p:childTnLst>
                                    <p:animEffect transition="out" filter="fade">
                                      <p:cBhvr>
                                        <p:cTn id="21" dur="500"/>
                                        <p:tgtEl>
                                          <p:spTgt spid="3">
                                            <p:txEl>
                                              <p:pRg st="2" end="2"/>
                                            </p:txEl>
                                          </p:spTgt>
                                        </p:tgtEl>
                                      </p:cBhvr>
                                    </p:animEffect>
                                    <p:set>
                                      <p:cBhvr>
                                        <p:cTn id="22"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500"/>
                                        <p:tgtEl>
                                          <p:spTgt spid="3">
                                            <p:txEl>
                                              <p:pRg st="3" end="3"/>
                                            </p:txEl>
                                          </p:spTgt>
                                        </p:tgtEl>
                                      </p:cBhvr>
                                    </p:animEffect>
                                    <p:set>
                                      <p:cBhvr>
                                        <p:cTn id="32"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2" end="2"/>
                                            </p:txEl>
                                          </p:spTgt>
                                        </p:tgtEl>
                                        <p:attrNameLst>
                                          <p:attrName>style.visibility</p:attrName>
                                        </p:attrNameLst>
                                      </p:cBhvr>
                                      <p:to>
                                        <p:strVal val="visible"/>
                                      </p:to>
                                    </p:set>
                                    <p:animEffect transition="in" filter="fade">
                                      <p:cBhvr>
                                        <p:cTn id="40" dur="500"/>
                                        <p:tgtEl>
                                          <p:spTgt spid="3">
                                            <p:txEl>
                                              <p:pRg st="2" end="2"/>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Effect transition="in" filter="fade">
                                      <p:cBhvr>
                                        <p:cTn id="4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7996"/>
            <a:ext cx="8229600" cy="1143000"/>
          </a:xfrm>
        </p:spPr>
        <p:txBody>
          <a:bodyPr/>
          <a:lstStyle/>
          <a:p>
            <a:pPr eaLnBrk="1" hangingPunct="1"/>
            <a:r>
              <a:rPr lang="en-GB" altLang="x-none" sz="3600" dirty="0"/>
              <a:t>Greek Philosophers (469-322BC)</a:t>
            </a:r>
          </a:p>
        </p:txBody>
      </p:sp>
      <p:sp>
        <p:nvSpPr>
          <p:cNvPr id="16387" name="Slide Number Placeholder 2"/>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charset="0"/>
                <a:ea typeface="Arial" charset="0"/>
                <a:cs typeface="Arial" charset="0"/>
              </a:defRPr>
            </a:lvl1pPr>
            <a:lvl2pPr marL="742950" indent="-285750" eaLnBrk="0" hangingPunct="0">
              <a:defRPr>
                <a:solidFill>
                  <a:schemeClr val="tx1"/>
                </a:solidFill>
                <a:latin typeface="Corbel" charset="0"/>
                <a:ea typeface="Arial" charset="0"/>
                <a:cs typeface="Arial" charset="0"/>
              </a:defRPr>
            </a:lvl2pPr>
            <a:lvl3pPr marL="1143000" indent="-228600" eaLnBrk="0" hangingPunct="0">
              <a:defRPr>
                <a:solidFill>
                  <a:schemeClr val="tx1"/>
                </a:solidFill>
                <a:latin typeface="Corbel" charset="0"/>
                <a:ea typeface="Arial" charset="0"/>
                <a:cs typeface="Arial" charset="0"/>
              </a:defRPr>
            </a:lvl3pPr>
            <a:lvl4pPr marL="1600200" indent="-228600" eaLnBrk="0" hangingPunct="0">
              <a:defRPr>
                <a:solidFill>
                  <a:schemeClr val="tx1"/>
                </a:solidFill>
                <a:latin typeface="Corbel" charset="0"/>
                <a:ea typeface="Arial" charset="0"/>
                <a:cs typeface="Arial" charset="0"/>
              </a:defRPr>
            </a:lvl4pPr>
            <a:lvl5pPr marL="2057400" indent="-228600" eaLnBrk="0" hangingPunct="0">
              <a:defRPr>
                <a:solidFill>
                  <a:schemeClr val="tx1"/>
                </a:solidFill>
                <a:latin typeface="Corbel" charset="0"/>
                <a:ea typeface="Arial" charset="0"/>
                <a:cs typeface="Arial" charset="0"/>
              </a:defRPr>
            </a:lvl5pPr>
            <a:lvl6pPr marL="2514600" indent="-228600" eaLnBrk="0" fontAlgn="base" hangingPunct="0">
              <a:spcBef>
                <a:spcPct val="0"/>
              </a:spcBef>
              <a:spcAft>
                <a:spcPct val="0"/>
              </a:spcAft>
              <a:defRPr>
                <a:solidFill>
                  <a:schemeClr val="tx1"/>
                </a:solidFill>
                <a:latin typeface="Corbel" charset="0"/>
                <a:ea typeface="Arial" charset="0"/>
                <a:cs typeface="Arial" charset="0"/>
              </a:defRPr>
            </a:lvl6pPr>
            <a:lvl7pPr marL="2971800" indent="-228600" eaLnBrk="0" fontAlgn="base" hangingPunct="0">
              <a:spcBef>
                <a:spcPct val="0"/>
              </a:spcBef>
              <a:spcAft>
                <a:spcPct val="0"/>
              </a:spcAft>
              <a:defRPr>
                <a:solidFill>
                  <a:schemeClr val="tx1"/>
                </a:solidFill>
                <a:latin typeface="Corbel" charset="0"/>
                <a:ea typeface="Arial" charset="0"/>
                <a:cs typeface="Arial" charset="0"/>
              </a:defRPr>
            </a:lvl7pPr>
            <a:lvl8pPr marL="3429000" indent="-228600" eaLnBrk="0" fontAlgn="base" hangingPunct="0">
              <a:spcBef>
                <a:spcPct val="0"/>
              </a:spcBef>
              <a:spcAft>
                <a:spcPct val="0"/>
              </a:spcAft>
              <a:defRPr>
                <a:solidFill>
                  <a:schemeClr val="tx1"/>
                </a:solidFill>
                <a:latin typeface="Corbel" charset="0"/>
                <a:ea typeface="Arial" charset="0"/>
                <a:cs typeface="Arial" charset="0"/>
              </a:defRPr>
            </a:lvl8pPr>
            <a:lvl9pPr marL="3886200" indent="-228600" eaLnBrk="0" fontAlgn="base" hangingPunct="0">
              <a:spcBef>
                <a:spcPct val="0"/>
              </a:spcBef>
              <a:spcAft>
                <a:spcPct val="0"/>
              </a:spcAft>
              <a:defRPr>
                <a:solidFill>
                  <a:schemeClr val="tx1"/>
                </a:solidFill>
                <a:latin typeface="Corbel" charset="0"/>
                <a:ea typeface="Arial" charset="0"/>
                <a:cs typeface="Arial" charset="0"/>
              </a:defRPr>
            </a:lvl9pPr>
          </a:lstStyle>
          <a:p>
            <a:pPr eaLnBrk="1" hangingPunct="1"/>
            <a:fld id="{16E5BF5B-3244-2747-91D8-E71822D5277E}" type="slidenum">
              <a:rPr lang="en-GB" altLang="x-none">
                <a:solidFill>
                  <a:srgbClr val="898989"/>
                </a:solidFill>
              </a:rPr>
              <a:pPr eaLnBrk="1" hangingPunct="1"/>
              <a:t>15</a:t>
            </a:fld>
            <a:endParaRPr lang="en-GB" altLang="x-none">
              <a:solidFill>
                <a:srgbClr val="898989"/>
              </a:solidFill>
            </a:endParaRPr>
          </a:p>
        </p:txBody>
      </p:sp>
      <p:pic>
        <p:nvPicPr>
          <p:cNvPr id="1638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980728"/>
            <a:ext cx="6480720" cy="4616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A85F29C-D916-4764-B9E9-07511D59A6F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5733255"/>
          </a:xfrm>
          <a:prstGeom prst="rect">
            <a:avLst/>
          </a:prstGeom>
        </p:spPr>
      </p:pic>
      <p:sp>
        <p:nvSpPr>
          <p:cNvPr id="2" name="Title 1">
            <a:extLst>
              <a:ext uri="{FF2B5EF4-FFF2-40B4-BE49-F238E27FC236}">
                <a16:creationId xmlns:a16="http://schemas.microsoft.com/office/drawing/2014/main" id="{31050CB3-4CE9-4DC7-8A21-5519B5ECD838}"/>
              </a:ext>
            </a:extLst>
          </p:cNvPr>
          <p:cNvSpPr>
            <a:spLocks noGrp="1"/>
          </p:cNvSpPr>
          <p:nvPr>
            <p:ph type="title"/>
          </p:nvPr>
        </p:nvSpPr>
        <p:spPr/>
        <p:txBody>
          <a:bodyPr/>
          <a:lstStyle/>
          <a:p>
            <a:r>
              <a:rPr lang="en-GB" dirty="0"/>
              <a:t>Some Definitions</a:t>
            </a:r>
          </a:p>
        </p:txBody>
      </p:sp>
      <p:sp>
        <p:nvSpPr>
          <p:cNvPr id="3" name="Content Placeholder 2">
            <a:extLst>
              <a:ext uri="{FF2B5EF4-FFF2-40B4-BE49-F238E27FC236}">
                <a16:creationId xmlns:a16="http://schemas.microsoft.com/office/drawing/2014/main" id="{C73232CB-4501-4EC1-89C3-82D1E7D22558}"/>
              </a:ext>
            </a:extLst>
          </p:cNvPr>
          <p:cNvSpPr>
            <a:spLocks noGrp="1"/>
          </p:cNvSpPr>
          <p:nvPr>
            <p:ph idx="1"/>
          </p:nvPr>
        </p:nvSpPr>
        <p:spPr/>
        <p:txBody>
          <a:bodyPr/>
          <a:lstStyle/>
          <a:p>
            <a:r>
              <a:rPr lang="en-GB" dirty="0">
                <a:solidFill>
                  <a:srgbClr val="FFFF00"/>
                </a:solidFill>
              </a:rPr>
              <a:t>Coaching is……</a:t>
            </a:r>
          </a:p>
          <a:p>
            <a:pPr lvl="1"/>
            <a:r>
              <a:rPr lang="en-GB" dirty="0">
                <a:solidFill>
                  <a:srgbClr val="FFFF00"/>
                </a:solidFill>
              </a:rPr>
              <a:t>“Helping to clear the fog so a person can see the future more clearly”</a:t>
            </a:r>
          </a:p>
          <a:p>
            <a:endParaRPr lang="en-GB" dirty="0"/>
          </a:p>
          <a:p>
            <a:r>
              <a:rPr lang="en-GB" dirty="0">
                <a:solidFill>
                  <a:schemeClr val="bg1"/>
                </a:solidFill>
              </a:rPr>
              <a:t>Mentoring is…..</a:t>
            </a:r>
          </a:p>
          <a:p>
            <a:pPr lvl="1"/>
            <a:r>
              <a:rPr lang="en-GB" dirty="0">
                <a:solidFill>
                  <a:schemeClr val="bg1"/>
                </a:solidFill>
              </a:rPr>
              <a:t>“putting a metaphorical arm around someone's shoulder”</a:t>
            </a:r>
          </a:p>
        </p:txBody>
      </p:sp>
      <p:sp>
        <p:nvSpPr>
          <p:cNvPr id="4" name="Slide Number Placeholder 3">
            <a:extLst>
              <a:ext uri="{FF2B5EF4-FFF2-40B4-BE49-F238E27FC236}">
                <a16:creationId xmlns:a16="http://schemas.microsoft.com/office/drawing/2014/main" id="{5FA5FAF8-22A8-4F64-BF7C-A48A4D25C71C}"/>
              </a:ext>
            </a:extLst>
          </p:cNvPr>
          <p:cNvSpPr>
            <a:spLocks noGrp="1"/>
          </p:cNvSpPr>
          <p:nvPr>
            <p:ph type="sldNum" sz="quarter" idx="12"/>
          </p:nvPr>
        </p:nvSpPr>
        <p:spPr/>
        <p:txBody>
          <a:bodyPr/>
          <a:lstStyle/>
          <a:p>
            <a:fld id="{52FDA02B-BF34-7544-A3A9-0AF7321814F0}" type="slidenum">
              <a:rPr lang="en-GB" altLang="x-none" smtClean="0"/>
              <a:pPr/>
              <a:t>16</a:t>
            </a:fld>
            <a:endParaRPr lang="en-GB" altLang="x-none"/>
          </a:p>
        </p:txBody>
      </p:sp>
    </p:spTree>
    <p:extLst>
      <p:ext uri="{BB962C8B-B14F-4D97-AF65-F5344CB8AC3E}">
        <p14:creationId xmlns:p14="http://schemas.microsoft.com/office/powerpoint/2010/main" val="80920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0" end="0"/>
                                            </p:txEl>
                                          </p:spTgt>
                                        </p:tgtEl>
                                      </p:cBhvr>
                                    </p:animEffect>
                                    <p:set>
                                      <p:cBhvr>
                                        <p:cTn id="15" dur="1" fill="hold">
                                          <p:stCondLst>
                                            <p:cond delay="499"/>
                                          </p:stCondLst>
                                        </p:cTn>
                                        <p:tgtEl>
                                          <p:spTgt spid="3">
                                            <p:txEl>
                                              <p:pRg st="0" end="0"/>
                                            </p:txEl>
                                          </p:spTgt>
                                        </p:tgtEl>
                                        <p:attrNameLst>
                                          <p:attrName>style.visibility</p:attrName>
                                        </p:attrNameLst>
                                      </p:cBhvr>
                                      <p:to>
                                        <p:strVal val="hidden"/>
                                      </p:to>
                                    </p:set>
                                  </p:childTnLst>
                                </p:cTn>
                              </p:par>
                              <p:par>
                                <p:cTn id="16" presetID="10" presetClass="exit" presetSubtype="0" fill="hold" nodeType="withEffect">
                                  <p:stCondLst>
                                    <p:cond delay="0"/>
                                  </p:stCondLst>
                                  <p:childTnLst>
                                    <p:animEffect transition="out" filter="fade">
                                      <p:cBhvr>
                                        <p:cTn id="17" dur="500"/>
                                        <p:tgtEl>
                                          <p:spTgt spid="3">
                                            <p:txEl>
                                              <p:pRg st="1" end="1"/>
                                            </p:txEl>
                                          </p:spTgt>
                                        </p:tgtEl>
                                      </p:cBhvr>
                                    </p:animEffect>
                                    <p:set>
                                      <p:cBhvr>
                                        <p:cTn id="18"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xit" presetSubtype="0" fill="hold" nodeType="clickEffect">
                                  <p:stCondLst>
                                    <p:cond delay="0"/>
                                  </p:stCondLst>
                                  <p:childTnLst>
                                    <p:animEffect transition="out" filter="fade">
                                      <p:cBhvr>
                                        <p:cTn id="30" dur="500"/>
                                        <p:tgtEl>
                                          <p:spTgt spid="3">
                                            <p:txEl>
                                              <p:pRg st="3" end="3"/>
                                            </p:txEl>
                                          </p:spTgt>
                                        </p:tgtEl>
                                      </p:cBhvr>
                                    </p:animEffect>
                                    <p:set>
                                      <p:cBhvr>
                                        <p:cTn id="31" dur="1" fill="hold">
                                          <p:stCondLst>
                                            <p:cond delay="499"/>
                                          </p:stCondLst>
                                        </p:cTn>
                                        <p:tgtEl>
                                          <p:spTgt spid="3">
                                            <p:txEl>
                                              <p:pRg st="3" end="3"/>
                                            </p:txEl>
                                          </p:spTgt>
                                        </p:tgtEl>
                                        <p:attrNameLst>
                                          <p:attrName>style.visibility</p:attrName>
                                        </p:attrNameLst>
                                      </p:cBhvr>
                                      <p:to>
                                        <p:strVal val="hidden"/>
                                      </p:to>
                                    </p:set>
                                  </p:childTnLst>
                                </p:cTn>
                              </p:par>
                              <p:par>
                                <p:cTn id="32" presetID="10" presetClass="exit" presetSubtype="0" fill="hold" nodeType="withEffect">
                                  <p:stCondLst>
                                    <p:cond delay="0"/>
                                  </p:stCondLst>
                                  <p:childTnLst>
                                    <p:animEffect transition="out" filter="fade">
                                      <p:cBhvr>
                                        <p:cTn id="33" dur="500"/>
                                        <p:tgtEl>
                                          <p:spTgt spid="3">
                                            <p:txEl>
                                              <p:pRg st="4" end="4"/>
                                            </p:txEl>
                                          </p:spTgt>
                                        </p:tgtEl>
                                      </p:cBhvr>
                                    </p:animEffect>
                                    <p:set>
                                      <p:cBhvr>
                                        <p:cTn id="34"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Effect transition="in" filter="fade">
                                      <p:cBhvr>
                                        <p:cTn id="39" dur="500"/>
                                        <p:tgtEl>
                                          <p:spTgt spid="3">
                                            <p:txEl>
                                              <p:pRg st="0" end="0"/>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animEffect transition="in" filter="fade">
                                      <p:cBhvr>
                                        <p:cTn id="42" dur="500"/>
                                        <p:tgtEl>
                                          <p:spTgt spid="3">
                                            <p:txEl>
                                              <p:pRg st="1" end="1"/>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3">
                                            <p:txEl>
                                              <p:pRg st="3" end="3"/>
                                            </p:txEl>
                                          </p:spTgt>
                                        </p:tgtEl>
                                        <p:attrNameLst>
                                          <p:attrName>style.visibility</p:attrName>
                                        </p:attrNameLst>
                                      </p:cBhvr>
                                      <p:to>
                                        <p:strVal val="visible"/>
                                      </p:to>
                                    </p:set>
                                    <p:animEffect transition="in" filter="fade">
                                      <p:cBhvr>
                                        <p:cTn id="45" dur="500"/>
                                        <p:tgtEl>
                                          <p:spTgt spid="3">
                                            <p:txEl>
                                              <p:pRg st="3" end="3"/>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Effect transition="in" filter="fade">
                                      <p:cBhvr>
                                        <p:cTn id="4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erson, person&#10;&#10;Description automatically generated">
            <a:extLst>
              <a:ext uri="{FF2B5EF4-FFF2-40B4-BE49-F238E27FC236}">
                <a16:creationId xmlns:a16="http://schemas.microsoft.com/office/drawing/2014/main" id="{0081726E-EFE2-4064-BA3B-ED056449297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55711" y="1772816"/>
            <a:ext cx="3288289" cy="2376264"/>
          </a:xfrm>
          <a:prstGeom prst="rect">
            <a:avLst/>
          </a:prstGeom>
        </p:spPr>
      </p:pic>
      <p:sp>
        <p:nvSpPr>
          <p:cNvPr id="2" name="Title 1">
            <a:extLst>
              <a:ext uri="{FF2B5EF4-FFF2-40B4-BE49-F238E27FC236}">
                <a16:creationId xmlns:a16="http://schemas.microsoft.com/office/drawing/2014/main" id="{BF50D7D6-7B1C-4334-9B2E-19838EBA6C9B}"/>
              </a:ext>
            </a:extLst>
          </p:cNvPr>
          <p:cNvSpPr>
            <a:spLocks noGrp="1"/>
          </p:cNvSpPr>
          <p:nvPr>
            <p:ph type="title"/>
          </p:nvPr>
        </p:nvSpPr>
        <p:spPr>
          <a:xfrm>
            <a:off x="539552" y="136525"/>
            <a:ext cx="8229600" cy="772195"/>
          </a:xfrm>
        </p:spPr>
        <p:txBody>
          <a:bodyPr/>
          <a:lstStyle/>
          <a:p>
            <a:r>
              <a:rPr lang="en-GB" dirty="0"/>
              <a:t>Some more </a:t>
            </a:r>
            <a:r>
              <a:rPr lang="en-GB" i="1" dirty="0"/>
              <a:t>academic</a:t>
            </a:r>
            <a:r>
              <a:rPr lang="en-GB" dirty="0"/>
              <a:t> thoughts</a:t>
            </a:r>
          </a:p>
        </p:txBody>
      </p:sp>
      <p:sp>
        <p:nvSpPr>
          <p:cNvPr id="3" name="Content Placeholder 2">
            <a:extLst>
              <a:ext uri="{FF2B5EF4-FFF2-40B4-BE49-F238E27FC236}">
                <a16:creationId xmlns:a16="http://schemas.microsoft.com/office/drawing/2014/main" id="{BA034127-71F4-4474-95CD-96E9DEF2C002}"/>
              </a:ext>
            </a:extLst>
          </p:cNvPr>
          <p:cNvSpPr>
            <a:spLocks noGrp="1"/>
          </p:cNvSpPr>
          <p:nvPr>
            <p:ph idx="1"/>
          </p:nvPr>
        </p:nvSpPr>
        <p:spPr>
          <a:xfrm>
            <a:off x="179512" y="1124744"/>
            <a:ext cx="5616624" cy="3240360"/>
          </a:xfrm>
        </p:spPr>
        <p:txBody>
          <a:bodyPr/>
          <a:lstStyle/>
          <a:p>
            <a:r>
              <a:rPr lang="en-GB" sz="2800" dirty="0">
                <a:solidFill>
                  <a:srgbClr val="0000CC"/>
                </a:solidFill>
              </a:rPr>
              <a:t>‘Coaching is a human development process that involves structured, focused interactions and the use of appropriate strategies, tools and techniques to promote desirable and sustainable change for the benefit of the coachee and potentially for other stakeholders’</a:t>
            </a:r>
          </a:p>
        </p:txBody>
      </p:sp>
      <p:sp>
        <p:nvSpPr>
          <p:cNvPr id="4" name="Slide Number Placeholder 3">
            <a:extLst>
              <a:ext uri="{FF2B5EF4-FFF2-40B4-BE49-F238E27FC236}">
                <a16:creationId xmlns:a16="http://schemas.microsoft.com/office/drawing/2014/main" id="{89E6DE7D-4EEF-4A1B-B95E-5841B2960DBB}"/>
              </a:ext>
            </a:extLst>
          </p:cNvPr>
          <p:cNvSpPr>
            <a:spLocks noGrp="1"/>
          </p:cNvSpPr>
          <p:nvPr>
            <p:ph type="sldNum" sz="quarter" idx="12"/>
          </p:nvPr>
        </p:nvSpPr>
        <p:spPr/>
        <p:txBody>
          <a:bodyPr/>
          <a:lstStyle/>
          <a:p>
            <a:fld id="{52FDA02B-BF34-7544-A3A9-0AF7321814F0}" type="slidenum">
              <a:rPr lang="en-GB" altLang="x-none" smtClean="0"/>
              <a:pPr/>
              <a:t>17</a:t>
            </a:fld>
            <a:endParaRPr lang="en-GB" altLang="x-none"/>
          </a:p>
        </p:txBody>
      </p:sp>
      <p:sp>
        <p:nvSpPr>
          <p:cNvPr id="8" name="TextBox 7">
            <a:extLst>
              <a:ext uri="{FF2B5EF4-FFF2-40B4-BE49-F238E27FC236}">
                <a16:creationId xmlns:a16="http://schemas.microsoft.com/office/drawing/2014/main" id="{A6E9202D-FAF7-4454-8CCB-783ED9DC84C3}"/>
              </a:ext>
            </a:extLst>
          </p:cNvPr>
          <p:cNvSpPr txBox="1"/>
          <p:nvPr/>
        </p:nvSpPr>
        <p:spPr>
          <a:xfrm>
            <a:off x="5148064" y="4581128"/>
            <a:ext cx="3995936" cy="923330"/>
          </a:xfrm>
          <a:prstGeom prst="rect">
            <a:avLst/>
          </a:prstGeom>
          <a:noFill/>
        </p:spPr>
        <p:txBody>
          <a:bodyPr wrap="square" rtlCol="0">
            <a:spAutoFit/>
          </a:bodyPr>
          <a:lstStyle/>
          <a:p>
            <a:pPr marL="400050" lvl="1" indent="0">
              <a:buNone/>
            </a:pPr>
            <a:r>
              <a:rPr lang="en-GB" sz="1800" dirty="0">
                <a:solidFill>
                  <a:srgbClr val="800080"/>
                </a:solidFill>
              </a:rPr>
              <a:t>Cox, E. et al (2014) </a:t>
            </a:r>
            <a:r>
              <a:rPr lang="en-GB" sz="1800" i="1" dirty="0">
                <a:solidFill>
                  <a:srgbClr val="800080"/>
                </a:solidFill>
              </a:rPr>
              <a:t>The Complete Handbook of Coaching </a:t>
            </a:r>
            <a:r>
              <a:rPr lang="en-GB" sz="1800" dirty="0">
                <a:solidFill>
                  <a:srgbClr val="800080"/>
                </a:solidFill>
              </a:rPr>
              <a:t>2</a:t>
            </a:r>
            <a:r>
              <a:rPr lang="en-GB" sz="1800" baseline="30000" dirty="0">
                <a:solidFill>
                  <a:srgbClr val="800080"/>
                </a:solidFill>
              </a:rPr>
              <a:t>nd</a:t>
            </a:r>
            <a:r>
              <a:rPr lang="en-GB" sz="1800" dirty="0">
                <a:solidFill>
                  <a:srgbClr val="800080"/>
                </a:solidFill>
              </a:rPr>
              <a:t> Ed. London: Sage Publications Ltd </a:t>
            </a:r>
            <a:r>
              <a:rPr lang="en-GB" sz="1800" i="1" dirty="0">
                <a:solidFill>
                  <a:srgbClr val="800080"/>
                </a:solidFill>
              </a:rPr>
              <a:t>p.1.</a:t>
            </a:r>
          </a:p>
        </p:txBody>
      </p:sp>
    </p:spTree>
    <p:extLst>
      <p:ext uri="{BB962C8B-B14F-4D97-AF65-F5344CB8AC3E}">
        <p14:creationId xmlns:p14="http://schemas.microsoft.com/office/powerpoint/2010/main" val="2336914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FDC0F-B49C-472D-A2D4-C3D51A3C911B}"/>
              </a:ext>
            </a:extLst>
          </p:cNvPr>
          <p:cNvSpPr>
            <a:spLocks noGrp="1"/>
          </p:cNvSpPr>
          <p:nvPr>
            <p:ph type="title"/>
          </p:nvPr>
        </p:nvSpPr>
        <p:spPr>
          <a:xfrm>
            <a:off x="16499" y="116632"/>
            <a:ext cx="5174704" cy="1143000"/>
          </a:xfrm>
        </p:spPr>
        <p:txBody>
          <a:bodyPr/>
          <a:lstStyle/>
          <a:p>
            <a:r>
              <a:rPr lang="en-GB" dirty="0"/>
              <a:t>Mentoring is….</a:t>
            </a:r>
          </a:p>
        </p:txBody>
      </p:sp>
      <p:sp>
        <p:nvSpPr>
          <p:cNvPr id="3" name="Content Placeholder 2">
            <a:extLst>
              <a:ext uri="{FF2B5EF4-FFF2-40B4-BE49-F238E27FC236}">
                <a16:creationId xmlns:a16="http://schemas.microsoft.com/office/drawing/2014/main" id="{C9ED7939-FD46-4446-95B4-B1966504D869}"/>
              </a:ext>
            </a:extLst>
          </p:cNvPr>
          <p:cNvSpPr>
            <a:spLocks noGrp="1"/>
          </p:cNvSpPr>
          <p:nvPr>
            <p:ph idx="1"/>
          </p:nvPr>
        </p:nvSpPr>
        <p:spPr>
          <a:xfrm>
            <a:off x="179511" y="1118059"/>
            <a:ext cx="5011691" cy="3917032"/>
          </a:xfrm>
        </p:spPr>
        <p:txBody>
          <a:bodyPr/>
          <a:lstStyle/>
          <a:p>
            <a:r>
              <a:rPr lang="en-GB" sz="2500" dirty="0"/>
              <a:t>‘Mentoring is most often defined as a professional relationship in which an experienced person (</a:t>
            </a:r>
            <a:r>
              <a:rPr lang="en-GB" sz="2500" u="sng" dirty="0">
                <a:hlinkClick r:id="rId2" tooltip="mentor"/>
              </a:rPr>
              <a:t>mentor</a:t>
            </a:r>
            <a:r>
              <a:rPr lang="en-GB" sz="2500" dirty="0"/>
              <a:t>) assists another (</a:t>
            </a:r>
            <a:r>
              <a:rPr lang="en-GB" sz="2500" u="sng" dirty="0">
                <a:hlinkClick r:id="rId3" tooltip="mentoree"/>
              </a:rPr>
              <a:t>mentee</a:t>
            </a:r>
            <a:r>
              <a:rPr lang="en-GB" sz="2500" dirty="0"/>
              <a:t>) in developing specific skills and knowledge that will enhance the less-experienced person’s professional and personal growth.’</a:t>
            </a:r>
          </a:p>
          <a:p>
            <a:pPr marL="0" indent="0">
              <a:buNone/>
            </a:pPr>
            <a:r>
              <a:rPr lang="en-GB" sz="2000" dirty="0"/>
              <a:t>Quote from </a:t>
            </a:r>
            <a:r>
              <a:rPr lang="en-GB" sz="2000" i="1" dirty="0"/>
              <a:t>The Institution of Engineering and Technology’s </a:t>
            </a:r>
            <a:r>
              <a:rPr lang="en-GB" sz="2000" dirty="0"/>
              <a:t>website</a:t>
            </a:r>
            <a:endParaRPr lang="en-GB" sz="2000" i="1" dirty="0"/>
          </a:p>
        </p:txBody>
      </p:sp>
      <p:sp>
        <p:nvSpPr>
          <p:cNvPr id="4" name="Slide Number Placeholder 3">
            <a:extLst>
              <a:ext uri="{FF2B5EF4-FFF2-40B4-BE49-F238E27FC236}">
                <a16:creationId xmlns:a16="http://schemas.microsoft.com/office/drawing/2014/main" id="{6EF66DC9-0B68-488D-AF52-401FC26F141E}"/>
              </a:ext>
            </a:extLst>
          </p:cNvPr>
          <p:cNvSpPr>
            <a:spLocks noGrp="1"/>
          </p:cNvSpPr>
          <p:nvPr>
            <p:ph type="sldNum" sz="quarter" idx="12"/>
          </p:nvPr>
        </p:nvSpPr>
        <p:spPr/>
        <p:txBody>
          <a:bodyPr/>
          <a:lstStyle/>
          <a:p>
            <a:fld id="{52FDA02B-BF34-7544-A3A9-0AF7321814F0}" type="slidenum">
              <a:rPr lang="en-GB" altLang="x-none" smtClean="0"/>
              <a:pPr/>
              <a:t>18</a:t>
            </a:fld>
            <a:endParaRPr lang="en-GB" altLang="x-none"/>
          </a:p>
        </p:txBody>
      </p:sp>
      <p:pic>
        <p:nvPicPr>
          <p:cNvPr id="6" name="Picture 5">
            <a:extLst>
              <a:ext uri="{FF2B5EF4-FFF2-40B4-BE49-F238E27FC236}">
                <a16:creationId xmlns:a16="http://schemas.microsoft.com/office/drawing/2014/main" id="{A4C54D9A-5855-4895-86EA-1EBBF21D6FB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334000" y="0"/>
            <a:ext cx="3810000" cy="3076575"/>
          </a:xfrm>
          <a:prstGeom prst="rect">
            <a:avLst/>
          </a:prstGeom>
        </p:spPr>
      </p:pic>
      <p:pic>
        <p:nvPicPr>
          <p:cNvPr id="9" name="Picture 8">
            <a:extLst>
              <a:ext uri="{FF2B5EF4-FFF2-40B4-BE49-F238E27FC236}">
                <a16:creationId xmlns:a16="http://schemas.microsoft.com/office/drawing/2014/main" id="{B9BF1F96-2583-42BD-BB18-3A357A2A864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932040" y="3356992"/>
            <a:ext cx="1962952" cy="2019300"/>
          </a:xfrm>
          <a:prstGeom prst="rect">
            <a:avLst/>
          </a:prstGeom>
        </p:spPr>
      </p:pic>
    </p:spTree>
    <p:extLst>
      <p:ext uri="{BB962C8B-B14F-4D97-AF65-F5344CB8AC3E}">
        <p14:creationId xmlns:p14="http://schemas.microsoft.com/office/powerpoint/2010/main" val="1574249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374650" y="115888"/>
            <a:ext cx="8229600" cy="1143000"/>
          </a:xfrm>
        </p:spPr>
        <p:txBody>
          <a:bodyPr/>
          <a:lstStyle/>
          <a:p>
            <a:pPr algn="l" eaLnBrk="1" hangingPunct="1"/>
            <a:r>
              <a:rPr lang="en-GB" altLang="x-none" sz="3200" dirty="0">
                <a:latin typeface="Arial" charset="0"/>
                <a:ea typeface="Arial" charset="0"/>
                <a:cs typeface="Arial" charset="0"/>
              </a:rPr>
              <a:t>Mentoring &amp; Coaching – Purposes?</a:t>
            </a:r>
            <a:r>
              <a:rPr lang="en-GB" altLang="x-none" sz="1200" dirty="0"/>
              <a:t>(Garvey et.al. 2017)</a:t>
            </a:r>
          </a:p>
        </p:txBody>
      </p:sp>
      <p:sp>
        <p:nvSpPr>
          <p:cNvPr id="3" name="Content Placeholder 2"/>
          <p:cNvSpPr>
            <a:spLocks noGrp="1"/>
          </p:cNvSpPr>
          <p:nvPr>
            <p:ph sz="half" idx="1"/>
          </p:nvPr>
        </p:nvSpPr>
        <p:spPr>
          <a:xfrm>
            <a:off x="122984" y="1458913"/>
            <a:ext cx="4038600" cy="2880320"/>
          </a:xfrm>
        </p:spPr>
        <p:txBody>
          <a:bodyPr rtlCol="0">
            <a:normAutofit fontScale="92500"/>
          </a:bodyPr>
          <a:lstStyle/>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Develop managers and leaders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induction and role changes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“Fast-track” people into senior positions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Reduce stress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change</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Gain employment for the long-term unemployed</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Reduce crime and drug taking</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Develop and foster independence</a:t>
            </a:r>
          </a:p>
          <a:p>
            <a:pPr marL="438912" indent="-320040" eaLnBrk="1" fontAlgn="auto" hangingPunct="1">
              <a:spcBef>
                <a:spcPts val="0"/>
              </a:spcBef>
              <a:spcAft>
                <a:spcPts val="0"/>
              </a:spcAft>
              <a:buFont typeface="Wingdings 2"/>
              <a:buChar char=""/>
              <a:defRPr/>
            </a:pPr>
            <a:endParaRPr lang="en-GB" sz="1800" dirty="0">
              <a:latin typeface="Arial" charset="0"/>
              <a:ea typeface="Arial" charset="0"/>
              <a:cs typeface="Arial" charset="0"/>
            </a:endParaRPr>
          </a:p>
          <a:p>
            <a:pPr marL="438912" indent="-320040" eaLnBrk="1" fontAlgn="auto" hangingPunct="1">
              <a:spcBef>
                <a:spcPts val="0"/>
              </a:spcBef>
              <a:spcAft>
                <a:spcPts val="0"/>
              </a:spcAft>
              <a:buFont typeface="Wingdings 2"/>
              <a:buChar char=""/>
              <a:defRPr/>
            </a:pPr>
            <a:endParaRPr lang="en-GB" dirty="0"/>
          </a:p>
        </p:txBody>
      </p:sp>
      <p:sp>
        <p:nvSpPr>
          <p:cNvPr id="4" name="Content Placeholder 3"/>
          <p:cNvSpPr>
            <a:spLocks noGrp="1"/>
          </p:cNvSpPr>
          <p:nvPr>
            <p:ph sz="half" idx="2"/>
          </p:nvPr>
        </p:nvSpPr>
        <p:spPr>
          <a:xfrm>
            <a:off x="4161584" y="1458913"/>
            <a:ext cx="4527282" cy="3456384"/>
          </a:xfrm>
        </p:spPr>
        <p:txBody>
          <a:bodyPr rtlCol="0">
            <a:normAutofit fontScale="92500"/>
          </a:bodyPr>
          <a:lstStyle/>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Increase school attendance and support anti-bulling policies in schools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Improve performance in whatever context employed</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talent management</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Improve skills and transfer of knowledge</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equal opportunities policies and diversity</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Aid social integration</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Develop SME’s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retention strategies</a:t>
            </a:r>
          </a:p>
          <a:p>
            <a:pPr marL="438912" indent="-320040" eaLnBrk="1" fontAlgn="auto" hangingPunct="1">
              <a:spcBef>
                <a:spcPts val="0"/>
              </a:spcBef>
              <a:spcAft>
                <a:spcPts val="0"/>
              </a:spcAft>
              <a:buFont typeface="Wingdings 2"/>
              <a:buChar char=""/>
              <a:defRPr/>
            </a:pPr>
            <a:endParaRPr lang="en-GB" dirty="0"/>
          </a:p>
        </p:txBody>
      </p:sp>
      <p:sp>
        <p:nvSpPr>
          <p:cNvPr id="5" name="TextBox 4"/>
          <p:cNvSpPr txBox="1">
            <a:spLocks noChangeArrowheads="1"/>
          </p:cNvSpPr>
          <p:nvPr/>
        </p:nvSpPr>
        <p:spPr bwMode="auto">
          <a:xfrm>
            <a:off x="700088" y="1058863"/>
            <a:ext cx="78486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Myriad Pro" charset="0"/>
              </a:defRPr>
            </a:lvl1pPr>
            <a:lvl2pPr marL="742950" indent="-285750" eaLnBrk="0" hangingPunct="0">
              <a:spcBef>
                <a:spcPct val="20000"/>
              </a:spcBef>
              <a:buFont typeface="Arial" charset="0"/>
              <a:buChar char="–"/>
              <a:defRPr sz="2800">
                <a:solidFill>
                  <a:schemeClr val="tx1"/>
                </a:solidFill>
                <a:latin typeface="Myriad Pro" charset="0"/>
              </a:defRPr>
            </a:lvl2pPr>
            <a:lvl3pPr marL="1143000" indent="-228600" eaLnBrk="0" hangingPunct="0">
              <a:spcBef>
                <a:spcPct val="20000"/>
              </a:spcBef>
              <a:buFont typeface="Arial" charset="0"/>
              <a:buChar char="•"/>
              <a:defRPr sz="2400">
                <a:solidFill>
                  <a:schemeClr val="tx1"/>
                </a:solidFill>
                <a:latin typeface="Myriad Pro" charset="0"/>
              </a:defRPr>
            </a:lvl3pPr>
            <a:lvl4pPr marL="1600200" indent="-228600" eaLnBrk="0" hangingPunct="0">
              <a:spcBef>
                <a:spcPct val="20000"/>
              </a:spcBef>
              <a:buFont typeface="Arial" charset="0"/>
              <a:buChar char="–"/>
              <a:defRPr sz="2000">
                <a:solidFill>
                  <a:schemeClr val="tx1"/>
                </a:solidFill>
                <a:latin typeface="Myriad Pro" charset="0"/>
              </a:defRPr>
            </a:lvl4pPr>
            <a:lvl5pPr marL="2057400" indent="-228600" eaLnBrk="0" hangingPunct="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GB" altLang="en-US" sz="2000" b="1" dirty="0">
                <a:latin typeface="Corbel" charset="0"/>
              </a:rPr>
              <a:t>What purposes do you think Mentoring &amp; Coaching can be used for?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nodeType="clickEffect">
                                  <p:stCondLst>
                                    <p:cond delay="0"/>
                                  </p:stCondLst>
                                  <p:childTnLst>
                                    <p:animEffect transition="out" filter="fade">
                                      <p:cBhvr>
                                        <p:cTn id="14" dur="500"/>
                                        <p:tgtEl>
                                          <p:spTgt spid="3">
                                            <p:txEl>
                                              <p:pRg st="0" end="0"/>
                                            </p:txEl>
                                          </p:spTgt>
                                        </p:tgtEl>
                                      </p:cBhvr>
                                    </p:animEffect>
                                    <p:set>
                                      <p:cBhvr>
                                        <p:cTn id="15" dur="1" fill="hold">
                                          <p:stCondLst>
                                            <p:cond delay="499"/>
                                          </p:stCondLst>
                                        </p:cTn>
                                        <p:tgtEl>
                                          <p:spTgt spid="3">
                                            <p:txEl>
                                              <p:pRg st="0" end="0"/>
                                            </p:txEl>
                                          </p:spTgt>
                                        </p:tgtEl>
                                        <p:attrNameLst>
                                          <p:attrName>style.visibility</p:attrName>
                                        </p:attrNameLst>
                                      </p:cBhvr>
                                      <p:to>
                                        <p:strVal val="hidden"/>
                                      </p:to>
                                    </p:set>
                                  </p:childTnLst>
                                </p:cTn>
                              </p:par>
                              <p:par>
                                <p:cTn id="16" presetID="1"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xit" presetSubtype="0" fill="hold" nodeType="clickEffect">
                                  <p:stCondLst>
                                    <p:cond delay="0"/>
                                  </p:stCondLst>
                                  <p:childTnLst>
                                    <p:animEffect transition="out" filter="fade">
                                      <p:cBhvr>
                                        <p:cTn id="21" dur="500"/>
                                        <p:tgtEl>
                                          <p:spTgt spid="3">
                                            <p:txEl>
                                              <p:pRg st="1" end="1"/>
                                            </p:txEl>
                                          </p:spTgt>
                                        </p:tgtEl>
                                      </p:cBhvr>
                                    </p:animEffect>
                                    <p:set>
                                      <p:cBhvr>
                                        <p:cTn id="22" dur="1" fill="hold">
                                          <p:stCondLst>
                                            <p:cond delay="499"/>
                                          </p:stCondLst>
                                        </p:cTn>
                                        <p:tgtEl>
                                          <p:spTgt spid="3">
                                            <p:txEl>
                                              <p:pRg st="1" end="1"/>
                                            </p:txEl>
                                          </p:spTgt>
                                        </p:tgtEl>
                                        <p:attrNameLst>
                                          <p:attrName>style.visibility</p:attrName>
                                        </p:attrNameLst>
                                      </p:cBhvr>
                                      <p:to>
                                        <p:strVal val="hidden"/>
                                      </p:to>
                                    </p:set>
                                  </p:childTnLst>
                                </p:cTn>
                              </p:par>
                              <p:par>
                                <p:cTn id="23" presetID="1" presetClass="entr" presetSubtype="0" fill="hold"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0" presetClass="exit" presetSubtype="0" fill="hold" nodeType="clickEffect">
                                  <p:stCondLst>
                                    <p:cond delay="0"/>
                                  </p:stCondLst>
                                  <p:childTnLst>
                                    <p:animEffect transition="out" filter="fade">
                                      <p:cBhvr>
                                        <p:cTn id="28" dur="500"/>
                                        <p:tgtEl>
                                          <p:spTgt spid="3">
                                            <p:txEl>
                                              <p:pRg st="2" end="2"/>
                                            </p:txEl>
                                          </p:spTgt>
                                        </p:tgtEl>
                                      </p:cBhvr>
                                    </p:animEffect>
                                    <p:set>
                                      <p:cBhvr>
                                        <p:cTn id="29" dur="1" fill="hold">
                                          <p:stCondLst>
                                            <p:cond delay="499"/>
                                          </p:stCondLst>
                                        </p:cTn>
                                        <p:tgtEl>
                                          <p:spTgt spid="3">
                                            <p:txEl>
                                              <p:pRg st="2" end="2"/>
                                            </p:txEl>
                                          </p:spTgt>
                                        </p:tgtEl>
                                        <p:attrNameLst>
                                          <p:attrName>style.visibility</p:attrName>
                                        </p:attrNameLst>
                                      </p:cBhvr>
                                      <p:to>
                                        <p:strVal val="hidden"/>
                                      </p:to>
                                    </p:set>
                                  </p:childTnLst>
                                </p:cTn>
                              </p:par>
                              <p:par>
                                <p:cTn id="30" presetID="1" presetClass="entr" presetSubtype="0" fill="hold" nodeType="with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xit" presetSubtype="0" fill="hold" nodeType="clickEffect">
                                  <p:stCondLst>
                                    <p:cond delay="0"/>
                                  </p:stCondLst>
                                  <p:childTnLst>
                                    <p:animEffect transition="out" filter="fade">
                                      <p:cBhvr>
                                        <p:cTn id="35" dur="500"/>
                                        <p:tgtEl>
                                          <p:spTgt spid="3">
                                            <p:txEl>
                                              <p:pRg st="3" end="3"/>
                                            </p:txEl>
                                          </p:spTgt>
                                        </p:tgtEl>
                                      </p:cBhvr>
                                    </p:animEffect>
                                    <p:set>
                                      <p:cBhvr>
                                        <p:cTn id="36" dur="1" fill="hold">
                                          <p:stCondLst>
                                            <p:cond delay="499"/>
                                          </p:stCondLst>
                                        </p:cTn>
                                        <p:tgtEl>
                                          <p:spTgt spid="3">
                                            <p:txEl>
                                              <p:pRg st="3" end="3"/>
                                            </p:txEl>
                                          </p:spTgt>
                                        </p:tgtEl>
                                        <p:attrNameLst>
                                          <p:attrName>style.visibility</p:attrName>
                                        </p:attrNameLst>
                                      </p:cBhvr>
                                      <p:to>
                                        <p:strVal val="hidden"/>
                                      </p:to>
                                    </p:set>
                                  </p:childTnLst>
                                </p:cTn>
                              </p:par>
                              <p:par>
                                <p:cTn id="37" presetID="1" presetClass="entr" presetSubtype="0" fill="hold" nodeType="with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0" presetClass="exit" presetSubtype="0" fill="hold" nodeType="clickEffect">
                                  <p:stCondLst>
                                    <p:cond delay="0"/>
                                  </p:stCondLst>
                                  <p:childTnLst>
                                    <p:animEffect transition="out" filter="fade">
                                      <p:cBhvr>
                                        <p:cTn id="42" dur="500"/>
                                        <p:tgtEl>
                                          <p:spTgt spid="3">
                                            <p:txEl>
                                              <p:pRg st="4" end="4"/>
                                            </p:txEl>
                                          </p:spTgt>
                                        </p:tgtEl>
                                      </p:cBhvr>
                                    </p:animEffect>
                                    <p:set>
                                      <p:cBhvr>
                                        <p:cTn id="43" dur="1" fill="hold">
                                          <p:stCondLst>
                                            <p:cond delay="499"/>
                                          </p:stCondLst>
                                        </p:cTn>
                                        <p:tgtEl>
                                          <p:spTgt spid="3">
                                            <p:txEl>
                                              <p:pRg st="4" end="4"/>
                                            </p:txEl>
                                          </p:spTgt>
                                        </p:tgtEl>
                                        <p:attrNameLst>
                                          <p:attrName>style.visibility</p:attrName>
                                        </p:attrNameLst>
                                      </p:cBhvr>
                                      <p:to>
                                        <p:strVal val="hidden"/>
                                      </p:to>
                                    </p:set>
                                  </p:childTnLst>
                                </p:cTn>
                              </p:par>
                              <p:par>
                                <p:cTn id="44" presetID="1" presetClass="entr" presetSubtype="0" fill="hold" nodeType="withEffect">
                                  <p:stCondLst>
                                    <p:cond delay="0"/>
                                  </p:stCondLst>
                                  <p:childTnLst>
                                    <p:set>
                                      <p:cBhvr>
                                        <p:cTn id="45" dur="1" fill="hold">
                                          <p:stCondLst>
                                            <p:cond delay="0"/>
                                          </p:stCondLst>
                                        </p:cTn>
                                        <p:tgtEl>
                                          <p:spTgt spid="3">
                                            <p:txEl>
                                              <p:pRg st="5" end="5"/>
                                            </p:txEl>
                                          </p:spTgt>
                                        </p:tgtEl>
                                        <p:attrNameLst>
                                          <p:attrName>style.visibility</p:attrName>
                                        </p:attrNameLst>
                                      </p:cBhvr>
                                      <p:to>
                                        <p:strVal val="visible"/>
                                      </p:to>
                                    </p:set>
                                  </p:childTnLst>
                                </p:cTn>
                              </p:par>
                            </p:childTnLst>
                          </p:cTn>
                        </p:par>
                        <p:par>
                          <p:cTn id="46" fill="hold">
                            <p:stCondLst>
                              <p:cond delay="500"/>
                            </p:stCondLst>
                            <p:childTnLst>
                              <p:par>
                                <p:cTn id="47" presetID="10" presetClass="exit" presetSubtype="0" fill="hold" nodeType="afterEffect">
                                  <p:stCondLst>
                                    <p:cond delay="0"/>
                                  </p:stCondLst>
                                  <p:childTnLst>
                                    <p:animEffect transition="out" filter="fade">
                                      <p:cBhvr>
                                        <p:cTn id="48" dur="500"/>
                                        <p:tgtEl>
                                          <p:spTgt spid="3">
                                            <p:txEl>
                                              <p:pRg st="5" end="5"/>
                                            </p:txEl>
                                          </p:spTgt>
                                        </p:tgtEl>
                                      </p:cBhvr>
                                    </p:animEffect>
                                    <p:set>
                                      <p:cBhvr>
                                        <p:cTn id="49" dur="1" fill="hold">
                                          <p:stCondLst>
                                            <p:cond delay="499"/>
                                          </p:stCondLst>
                                        </p:cTn>
                                        <p:tgtEl>
                                          <p:spTgt spid="3">
                                            <p:txEl>
                                              <p:pRg st="5" end="5"/>
                                            </p:txEl>
                                          </p:spTgt>
                                        </p:tgtEl>
                                        <p:attrNameLst>
                                          <p:attrName>style.visibility</p:attrName>
                                        </p:attrNameLst>
                                      </p:cBhvr>
                                      <p:to>
                                        <p:strVal val="hidden"/>
                                      </p:to>
                                    </p:set>
                                  </p:childTnLst>
                                </p:cTn>
                              </p:par>
                              <p:par>
                                <p:cTn id="50" presetID="1" presetClass="entr" presetSubtype="0" fill="hold" nodeType="withEffect">
                                  <p:stCondLst>
                                    <p:cond delay="0"/>
                                  </p:stCondLst>
                                  <p:childTnLst>
                                    <p:set>
                                      <p:cBhvr>
                                        <p:cTn id="51"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0" presetClass="exit" presetSubtype="0" fill="hold" nodeType="clickEffect">
                                  <p:stCondLst>
                                    <p:cond delay="0"/>
                                  </p:stCondLst>
                                  <p:childTnLst>
                                    <p:animEffect transition="out" filter="fade">
                                      <p:cBhvr>
                                        <p:cTn id="55" dur="500"/>
                                        <p:tgtEl>
                                          <p:spTgt spid="3">
                                            <p:txEl>
                                              <p:pRg st="6" end="6"/>
                                            </p:txEl>
                                          </p:spTgt>
                                        </p:tgtEl>
                                      </p:cBhvr>
                                    </p:animEffect>
                                    <p:set>
                                      <p:cBhvr>
                                        <p:cTn id="56" dur="1" fill="hold">
                                          <p:stCondLst>
                                            <p:cond delay="499"/>
                                          </p:stCondLst>
                                        </p:cTn>
                                        <p:tgtEl>
                                          <p:spTgt spid="3">
                                            <p:txEl>
                                              <p:pRg st="6" end="6"/>
                                            </p:txEl>
                                          </p:spTgt>
                                        </p:tgtEl>
                                        <p:attrNameLst>
                                          <p:attrName>style.visibility</p:attrName>
                                        </p:attrNameLst>
                                      </p:cBhvr>
                                      <p:to>
                                        <p:strVal val="hidden"/>
                                      </p:to>
                                    </p:set>
                                  </p:childTnLst>
                                </p:cTn>
                              </p:par>
                              <p:par>
                                <p:cTn id="57" presetID="1" presetClass="entr" presetSubtype="0" fill="hold" nodeType="withEffect">
                                  <p:stCondLst>
                                    <p:cond delay="0"/>
                                  </p:stCondLst>
                                  <p:childTnLst>
                                    <p:set>
                                      <p:cBhvr>
                                        <p:cTn id="5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0" presetClass="exit" presetSubtype="0" fill="hold" nodeType="clickEffect">
                                  <p:stCondLst>
                                    <p:cond delay="0"/>
                                  </p:stCondLst>
                                  <p:childTnLst>
                                    <p:animEffect transition="out" filter="fade">
                                      <p:cBhvr>
                                        <p:cTn id="62" dur="500"/>
                                        <p:tgtEl>
                                          <p:spTgt spid="3">
                                            <p:txEl>
                                              <p:pRg st="7" end="7"/>
                                            </p:txEl>
                                          </p:spTgt>
                                        </p:tgtEl>
                                      </p:cBhvr>
                                    </p:animEffect>
                                    <p:set>
                                      <p:cBhvr>
                                        <p:cTn id="63" dur="1" fill="hold">
                                          <p:stCondLst>
                                            <p:cond delay="499"/>
                                          </p:stCondLst>
                                        </p:cTn>
                                        <p:tgtEl>
                                          <p:spTgt spid="3">
                                            <p:txEl>
                                              <p:pRg st="7" end="7"/>
                                            </p:txEl>
                                          </p:spTgt>
                                        </p:tgtEl>
                                        <p:attrNameLst>
                                          <p:attrName>style.visibility</p:attrName>
                                        </p:attrNameLst>
                                      </p:cBhvr>
                                      <p:to>
                                        <p:strVal val="hidden"/>
                                      </p:to>
                                    </p:set>
                                  </p:childTnLst>
                                </p:cTn>
                              </p:par>
                              <p:par>
                                <p:cTn id="64" presetID="1" presetClass="entr" presetSubtype="0" fill="hold" nodeType="withEffect">
                                  <p:stCondLst>
                                    <p:cond delay="0"/>
                                  </p:stCondLst>
                                  <p:childTnLst>
                                    <p:set>
                                      <p:cBhvr>
                                        <p:cTn id="65"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66" fill="hold" nodeType="clickPar">
                      <p:stCondLst>
                        <p:cond delay="indefinite"/>
                      </p:stCondLst>
                      <p:childTnLst>
                        <p:par>
                          <p:cTn id="67" fill="hold" nodeType="withGroup">
                            <p:stCondLst>
                              <p:cond delay="0"/>
                            </p:stCondLst>
                            <p:childTnLst>
                              <p:par>
                                <p:cTn id="68" presetID="10" presetClass="exit" presetSubtype="0" fill="hold" nodeType="clickEffect">
                                  <p:stCondLst>
                                    <p:cond delay="0"/>
                                  </p:stCondLst>
                                  <p:childTnLst>
                                    <p:animEffect transition="out" filter="fade">
                                      <p:cBhvr>
                                        <p:cTn id="69" dur="500"/>
                                        <p:tgtEl>
                                          <p:spTgt spid="4">
                                            <p:txEl>
                                              <p:pRg st="0" end="0"/>
                                            </p:txEl>
                                          </p:spTgt>
                                        </p:tgtEl>
                                      </p:cBhvr>
                                    </p:animEffect>
                                    <p:set>
                                      <p:cBhvr>
                                        <p:cTn id="70" dur="1" fill="hold">
                                          <p:stCondLst>
                                            <p:cond delay="499"/>
                                          </p:stCondLst>
                                        </p:cTn>
                                        <p:tgtEl>
                                          <p:spTgt spid="4">
                                            <p:txEl>
                                              <p:pRg st="0" end="0"/>
                                            </p:txEl>
                                          </p:spTgt>
                                        </p:tgtEl>
                                        <p:attrNameLst>
                                          <p:attrName>style.visibility</p:attrName>
                                        </p:attrNameLst>
                                      </p:cBhvr>
                                      <p:to>
                                        <p:strVal val="hidden"/>
                                      </p:to>
                                    </p:set>
                                  </p:childTnLst>
                                </p:cTn>
                              </p:par>
                              <p:par>
                                <p:cTn id="71" presetID="1" presetClass="entr" presetSubtype="0" fill="hold" nodeType="withEffect">
                                  <p:stCondLst>
                                    <p:cond delay="0"/>
                                  </p:stCondLst>
                                  <p:childTnLst>
                                    <p:set>
                                      <p:cBhvr>
                                        <p:cTn id="7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3" fill="hold" nodeType="clickPar">
                      <p:stCondLst>
                        <p:cond delay="indefinite"/>
                      </p:stCondLst>
                      <p:childTnLst>
                        <p:par>
                          <p:cTn id="74" fill="hold" nodeType="withGroup">
                            <p:stCondLst>
                              <p:cond delay="0"/>
                            </p:stCondLst>
                            <p:childTnLst>
                              <p:par>
                                <p:cTn id="75" presetID="10" presetClass="exit" presetSubtype="0" fill="hold" nodeType="clickEffect">
                                  <p:stCondLst>
                                    <p:cond delay="0"/>
                                  </p:stCondLst>
                                  <p:childTnLst>
                                    <p:animEffect transition="out" filter="fade">
                                      <p:cBhvr>
                                        <p:cTn id="76" dur="500"/>
                                        <p:tgtEl>
                                          <p:spTgt spid="4">
                                            <p:txEl>
                                              <p:pRg st="1" end="1"/>
                                            </p:txEl>
                                          </p:spTgt>
                                        </p:tgtEl>
                                      </p:cBhvr>
                                    </p:animEffect>
                                    <p:set>
                                      <p:cBhvr>
                                        <p:cTn id="77" dur="1" fill="hold">
                                          <p:stCondLst>
                                            <p:cond delay="499"/>
                                          </p:stCondLst>
                                        </p:cTn>
                                        <p:tgtEl>
                                          <p:spTgt spid="4">
                                            <p:txEl>
                                              <p:pRg st="1" end="1"/>
                                            </p:txEl>
                                          </p:spTgt>
                                        </p:tgtEl>
                                        <p:attrNameLst>
                                          <p:attrName>style.visibility</p:attrName>
                                        </p:attrNameLst>
                                      </p:cBhvr>
                                      <p:to>
                                        <p:strVal val="hidden"/>
                                      </p:to>
                                    </p:set>
                                  </p:childTnLst>
                                </p:cTn>
                              </p:par>
                              <p:par>
                                <p:cTn id="78" presetID="1" presetClass="entr" presetSubtype="0" fill="hold" nodeType="withEffect">
                                  <p:stCondLst>
                                    <p:cond delay="0"/>
                                  </p:stCondLst>
                                  <p:childTnLst>
                                    <p:set>
                                      <p:cBhvr>
                                        <p:cTn id="79"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80" fill="hold" nodeType="clickPar">
                      <p:stCondLst>
                        <p:cond delay="indefinite"/>
                      </p:stCondLst>
                      <p:childTnLst>
                        <p:par>
                          <p:cTn id="81" fill="hold" nodeType="withGroup">
                            <p:stCondLst>
                              <p:cond delay="0"/>
                            </p:stCondLst>
                            <p:childTnLst>
                              <p:par>
                                <p:cTn id="82" presetID="10" presetClass="exit" presetSubtype="0" fill="hold" nodeType="clickEffect">
                                  <p:stCondLst>
                                    <p:cond delay="0"/>
                                  </p:stCondLst>
                                  <p:childTnLst>
                                    <p:animEffect transition="out" filter="fade">
                                      <p:cBhvr>
                                        <p:cTn id="83" dur="500"/>
                                        <p:tgtEl>
                                          <p:spTgt spid="4">
                                            <p:txEl>
                                              <p:pRg st="2" end="2"/>
                                            </p:txEl>
                                          </p:spTgt>
                                        </p:tgtEl>
                                      </p:cBhvr>
                                    </p:animEffect>
                                    <p:set>
                                      <p:cBhvr>
                                        <p:cTn id="84" dur="1" fill="hold">
                                          <p:stCondLst>
                                            <p:cond delay="499"/>
                                          </p:stCondLst>
                                        </p:cTn>
                                        <p:tgtEl>
                                          <p:spTgt spid="4">
                                            <p:txEl>
                                              <p:pRg st="2" end="2"/>
                                            </p:txEl>
                                          </p:spTgt>
                                        </p:tgtEl>
                                        <p:attrNameLst>
                                          <p:attrName>style.visibility</p:attrName>
                                        </p:attrNameLst>
                                      </p:cBhvr>
                                      <p:to>
                                        <p:strVal val="hidden"/>
                                      </p:to>
                                    </p:set>
                                  </p:childTnLst>
                                </p:cTn>
                              </p:par>
                              <p:par>
                                <p:cTn id="85" presetID="1" presetClass="entr" presetSubtype="0" fill="hold" nodeType="withEffect">
                                  <p:stCondLst>
                                    <p:cond delay="0"/>
                                  </p:stCondLst>
                                  <p:childTnLst>
                                    <p:set>
                                      <p:cBhvr>
                                        <p:cTn id="8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87" fill="hold" nodeType="clickPar">
                      <p:stCondLst>
                        <p:cond delay="indefinite"/>
                      </p:stCondLst>
                      <p:childTnLst>
                        <p:par>
                          <p:cTn id="88" fill="hold" nodeType="withGroup">
                            <p:stCondLst>
                              <p:cond delay="0"/>
                            </p:stCondLst>
                            <p:childTnLst>
                              <p:par>
                                <p:cTn id="89" presetID="10" presetClass="exit" presetSubtype="0" fill="hold" nodeType="clickEffect">
                                  <p:stCondLst>
                                    <p:cond delay="0"/>
                                  </p:stCondLst>
                                  <p:childTnLst>
                                    <p:animEffect transition="out" filter="fade">
                                      <p:cBhvr>
                                        <p:cTn id="90" dur="500"/>
                                        <p:tgtEl>
                                          <p:spTgt spid="4">
                                            <p:txEl>
                                              <p:pRg st="3" end="3"/>
                                            </p:txEl>
                                          </p:spTgt>
                                        </p:tgtEl>
                                      </p:cBhvr>
                                    </p:animEffect>
                                    <p:set>
                                      <p:cBhvr>
                                        <p:cTn id="91" dur="1" fill="hold">
                                          <p:stCondLst>
                                            <p:cond delay="499"/>
                                          </p:stCondLst>
                                        </p:cTn>
                                        <p:tgtEl>
                                          <p:spTgt spid="4">
                                            <p:txEl>
                                              <p:pRg st="3" end="3"/>
                                            </p:txEl>
                                          </p:spTgt>
                                        </p:tgtEl>
                                        <p:attrNameLst>
                                          <p:attrName>style.visibility</p:attrName>
                                        </p:attrNameLst>
                                      </p:cBhvr>
                                      <p:to>
                                        <p:strVal val="hidden"/>
                                      </p:to>
                                    </p:set>
                                  </p:childTnLst>
                                </p:cTn>
                              </p:par>
                              <p:par>
                                <p:cTn id="92" presetID="1" presetClass="entr" presetSubtype="0" fill="hold" nodeType="withEffect">
                                  <p:stCondLst>
                                    <p:cond delay="0"/>
                                  </p:stCondLst>
                                  <p:childTnLst>
                                    <p:set>
                                      <p:cBhvr>
                                        <p:cTn id="93"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94" fill="hold">
                      <p:stCondLst>
                        <p:cond delay="indefinite"/>
                      </p:stCondLst>
                      <p:childTnLst>
                        <p:par>
                          <p:cTn id="95" fill="hold">
                            <p:stCondLst>
                              <p:cond delay="0"/>
                            </p:stCondLst>
                            <p:childTnLst>
                              <p:par>
                                <p:cTn id="96" presetID="10" presetClass="exit" presetSubtype="0" fill="hold" nodeType="clickEffect">
                                  <p:stCondLst>
                                    <p:cond delay="0"/>
                                  </p:stCondLst>
                                  <p:childTnLst>
                                    <p:animEffect transition="out" filter="fade">
                                      <p:cBhvr>
                                        <p:cTn id="97" dur="500"/>
                                        <p:tgtEl>
                                          <p:spTgt spid="4">
                                            <p:txEl>
                                              <p:pRg st="4" end="4"/>
                                            </p:txEl>
                                          </p:spTgt>
                                        </p:tgtEl>
                                      </p:cBhvr>
                                    </p:animEffect>
                                    <p:set>
                                      <p:cBhvr>
                                        <p:cTn id="98" dur="1" fill="hold">
                                          <p:stCondLst>
                                            <p:cond delay="499"/>
                                          </p:stCondLst>
                                        </p:cTn>
                                        <p:tgtEl>
                                          <p:spTgt spid="4">
                                            <p:txEl>
                                              <p:pRg st="4" end="4"/>
                                            </p:txEl>
                                          </p:spTgt>
                                        </p:tgtEl>
                                        <p:attrNameLst>
                                          <p:attrName>style.visibility</p:attrName>
                                        </p:attrNameLst>
                                      </p:cBhvr>
                                      <p:to>
                                        <p:strVal val="hidden"/>
                                      </p:to>
                                    </p:set>
                                  </p:childTnLst>
                                </p:cTn>
                              </p:par>
                              <p:par>
                                <p:cTn id="99" presetID="1" presetClass="entr" presetSubtype="0" fill="hold" nodeType="withEffect">
                                  <p:stCondLst>
                                    <p:cond delay="0"/>
                                  </p:stCondLst>
                                  <p:childTnLst>
                                    <p:set>
                                      <p:cBhvr>
                                        <p:cTn id="10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10" presetClass="exit" presetSubtype="0" fill="hold" nodeType="clickEffect">
                                  <p:stCondLst>
                                    <p:cond delay="0"/>
                                  </p:stCondLst>
                                  <p:childTnLst>
                                    <p:animEffect transition="out" filter="fade">
                                      <p:cBhvr>
                                        <p:cTn id="104" dur="500"/>
                                        <p:tgtEl>
                                          <p:spTgt spid="4">
                                            <p:txEl>
                                              <p:pRg st="5" end="5"/>
                                            </p:txEl>
                                          </p:spTgt>
                                        </p:tgtEl>
                                      </p:cBhvr>
                                    </p:animEffect>
                                    <p:set>
                                      <p:cBhvr>
                                        <p:cTn id="105" dur="1" fill="hold">
                                          <p:stCondLst>
                                            <p:cond delay="499"/>
                                          </p:stCondLst>
                                        </p:cTn>
                                        <p:tgtEl>
                                          <p:spTgt spid="4">
                                            <p:txEl>
                                              <p:pRg st="5" end="5"/>
                                            </p:txEl>
                                          </p:spTgt>
                                        </p:tgtEl>
                                        <p:attrNameLst>
                                          <p:attrName>style.visibility</p:attrName>
                                        </p:attrNameLst>
                                      </p:cBhvr>
                                      <p:to>
                                        <p:strVal val="hidden"/>
                                      </p:to>
                                    </p:set>
                                  </p:childTnLst>
                                </p:cTn>
                              </p:par>
                              <p:par>
                                <p:cTn id="106" presetID="1" presetClass="entr" presetSubtype="0" fill="hold" nodeType="withEffect">
                                  <p:stCondLst>
                                    <p:cond delay="0"/>
                                  </p:stCondLst>
                                  <p:childTnLst>
                                    <p:set>
                                      <p:cBhvr>
                                        <p:cTn id="107"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08" fill="hold">
                      <p:stCondLst>
                        <p:cond delay="indefinite"/>
                      </p:stCondLst>
                      <p:childTnLst>
                        <p:par>
                          <p:cTn id="109" fill="hold">
                            <p:stCondLst>
                              <p:cond delay="0"/>
                            </p:stCondLst>
                            <p:childTnLst>
                              <p:par>
                                <p:cTn id="110" presetID="10" presetClass="exit" presetSubtype="0" fill="hold" nodeType="clickEffect">
                                  <p:stCondLst>
                                    <p:cond delay="0"/>
                                  </p:stCondLst>
                                  <p:childTnLst>
                                    <p:animEffect transition="out" filter="fade">
                                      <p:cBhvr>
                                        <p:cTn id="111" dur="500"/>
                                        <p:tgtEl>
                                          <p:spTgt spid="4">
                                            <p:txEl>
                                              <p:pRg st="6" end="6"/>
                                            </p:txEl>
                                          </p:spTgt>
                                        </p:tgtEl>
                                      </p:cBhvr>
                                    </p:animEffect>
                                    <p:set>
                                      <p:cBhvr>
                                        <p:cTn id="112" dur="1" fill="hold">
                                          <p:stCondLst>
                                            <p:cond delay="499"/>
                                          </p:stCondLst>
                                        </p:cTn>
                                        <p:tgtEl>
                                          <p:spTgt spid="4">
                                            <p:txEl>
                                              <p:pRg st="6" end="6"/>
                                            </p:txEl>
                                          </p:spTgt>
                                        </p:tgtEl>
                                        <p:attrNameLst>
                                          <p:attrName>style.visibility</p:attrName>
                                        </p:attrNameLst>
                                      </p:cBhvr>
                                      <p:to>
                                        <p:strVal val="hidden"/>
                                      </p:to>
                                    </p:set>
                                  </p:childTnLst>
                                </p:cTn>
                              </p:par>
                              <p:par>
                                <p:cTn id="113" presetID="1" presetClass="entr" presetSubtype="0" fill="hold" nodeType="withEffect">
                                  <p:stCondLst>
                                    <p:cond delay="0"/>
                                  </p:stCondLst>
                                  <p:childTnLst>
                                    <p:set>
                                      <p:cBhvr>
                                        <p:cTn id="1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0" presetClass="exit" presetSubtype="0" fill="hold" nodeType="clickEffect">
                                  <p:stCondLst>
                                    <p:cond delay="0"/>
                                  </p:stCondLst>
                                  <p:childTnLst>
                                    <p:animEffect transition="out" filter="fade">
                                      <p:cBhvr>
                                        <p:cTn id="118" dur="500"/>
                                        <p:tgtEl>
                                          <p:spTgt spid="4">
                                            <p:txEl>
                                              <p:pRg st="7" end="7"/>
                                            </p:txEl>
                                          </p:spTgt>
                                        </p:tgtEl>
                                      </p:cBhvr>
                                    </p:animEffect>
                                    <p:set>
                                      <p:cBhvr>
                                        <p:cTn id="119" dur="1" fill="hold">
                                          <p:stCondLst>
                                            <p:cond delay="499"/>
                                          </p:stCondLst>
                                        </p:cTn>
                                        <p:tgtEl>
                                          <p:spTgt spid="4">
                                            <p:txEl>
                                              <p:pRg st="7" end="7"/>
                                            </p:txEl>
                                          </p:spTgt>
                                        </p:tgtEl>
                                        <p:attrNameLst>
                                          <p:attrName>style.visibility</p:attrName>
                                        </p:attrNameLst>
                                      </p:cBhvr>
                                      <p:to>
                                        <p:strVal val="hidden"/>
                                      </p:to>
                                    </p:set>
                                  </p:childTnLst>
                                </p:cTn>
                              </p:par>
                            </p:childTnLst>
                          </p:cTn>
                        </p:par>
                      </p:childTnLst>
                    </p:cTn>
                  </p:par>
                  <p:par>
                    <p:cTn id="120" fill="hold">
                      <p:stCondLst>
                        <p:cond delay="indefinite"/>
                      </p:stCondLst>
                      <p:childTnLst>
                        <p:par>
                          <p:cTn id="121" fill="hold">
                            <p:stCondLst>
                              <p:cond delay="0"/>
                            </p:stCondLst>
                            <p:childTnLst>
                              <p:par>
                                <p:cTn id="122" presetID="10" presetClass="entr" presetSubtype="0" fill="hold" nodeType="clickEffect">
                                  <p:stCondLst>
                                    <p:cond delay="0"/>
                                  </p:stCondLst>
                                  <p:childTnLst>
                                    <p:set>
                                      <p:cBhvr>
                                        <p:cTn id="123" dur="1" fill="hold">
                                          <p:stCondLst>
                                            <p:cond delay="0"/>
                                          </p:stCondLst>
                                        </p:cTn>
                                        <p:tgtEl>
                                          <p:spTgt spid="3">
                                            <p:txEl>
                                              <p:pRg st="0" end="0"/>
                                            </p:txEl>
                                          </p:spTgt>
                                        </p:tgtEl>
                                        <p:attrNameLst>
                                          <p:attrName>style.visibility</p:attrName>
                                        </p:attrNameLst>
                                      </p:cBhvr>
                                      <p:to>
                                        <p:strVal val="visible"/>
                                      </p:to>
                                    </p:set>
                                    <p:animEffect transition="in" filter="fade">
                                      <p:cBhvr>
                                        <p:cTn id="124" dur="500"/>
                                        <p:tgtEl>
                                          <p:spTgt spid="3">
                                            <p:txEl>
                                              <p:pRg st="0" end="0"/>
                                            </p:txEl>
                                          </p:spTgt>
                                        </p:tgtEl>
                                      </p:cBhvr>
                                    </p:animEffect>
                                  </p:childTnLst>
                                </p:cTn>
                              </p:par>
                              <p:par>
                                <p:cTn id="125" presetID="10" presetClass="entr" presetSubtype="0" fill="hold" nodeType="withEffect">
                                  <p:stCondLst>
                                    <p:cond delay="0"/>
                                  </p:stCondLst>
                                  <p:childTnLst>
                                    <p:set>
                                      <p:cBhvr>
                                        <p:cTn id="126" dur="1" fill="hold">
                                          <p:stCondLst>
                                            <p:cond delay="0"/>
                                          </p:stCondLst>
                                        </p:cTn>
                                        <p:tgtEl>
                                          <p:spTgt spid="3">
                                            <p:txEl>
                                              <p:pRg st="1" end="1"/>
                                            </p:txEl>
                                          </p:spTgt>
                                        </p:tgtEl>
                                        <p:attrNameLst>
                                          <p:attrName>style.visibility</p:attrName>
                                        </p:attrNameLst>
                                      </p:cBhvr>
                                      <p:to>
                                        <p:strVal val="visible"/>
                                      </p:to>
                                    </p:set>
                                    <p:animEffect transition="in" filter="fade">
                                      <p:cBhvr>
                                        <p:cTn id="127" dur="500"/>
                                        <p:tgtEl>
                                          <p:spTgt spid="3">
                                            <p:txEl>
                                              <p:pRg st="1" end="1"/>
                                            </p:txEl>
                                          </p:spTgt>
                                        </p:tgtEl>
                                      </p:cBhvr>
                                    </p:animEffect>
                                  </p:childTnLst>
                                </p:cTn>
                              </p:par>
                              <p:par>
                                <p:cTn id="128" presetID="10" presetClass="entr" presetSubtype="0" fill="hold" nodeType="withEffect">
                                  <p:stCondLst>
                                    <p:cond delay="0"/>
                                  </p:stCondLst>
                                  <p:childTnLst>
                                    <p:set>
                                      <p:cBhvr>
                                        <p:cTn id="129" dur="1" fill="hold">
                                          <p:stCondLst>
                                            <p:cond delay="0"/>
                                          </p:stCondLst>
                                        </p:cTn>
                                        <p:tgtEl>
                                          <p:spTgt spid="3">
                                            <p:txEl>
                                              <p:pRg st="2" end="2"/>
                                            </p:txEl>
                                          </p:spTgt>
                                        </p:tgtEl>
                                        <p:attrNameLst>
                                          <p:attrName>style.visibility</p:attrName>
                                        </p:attrNameLst>
                                      </p:cBhvr>
                                      <p:to>
                                        <p:strVal val="visible"/>
                                      </p:to>
                                    </p:set>
                                    <p:animEffect transition="in" filter="fade">
                                      <p:cBhvr>
                                        <p:cTn id="130" dur="500"/>
                                        <p:tgtEl>
                                          <p:spTgt spid="3">
                                            <p:txEl>
                                              <p:pRg st="2" end="2"/>
                                            </p:txEl>
                                          </p:spTgt>
                                        </p:tgtEl>
                                      </p:cBhvr>
                                    </p:animEffect>
                                  </p:childTnLst>
                                </p:cTn>
                              </p:par>
                              <p:par>
                                <p:cTn id="131" presetID="10" presetClass="entr" presetSubtype="0" fill="hold" nodeType="withEffect">
                                  <p:stCondLst>
                                    <p:cond delay="0"/>
                                  </p:stCondLst>
                                  <p:childTnLst>
                                    <p:set>
                                      <p:cBhvr>
                                        <p:cTn id="132" dur="1" fill="hold">
                                          <p:stCondLst>
                                            <p:cond delay="0"/>
                                          </p:stCondLst>
                                        </p:cTn>
                                        <p:tgtEl>
                                          <p:spTgt spid="3">
                                            <p:txEl>
                                              <p:pRg st="3" end="3"/>
                                            </p:txEl>
                                          </p:spTgt>
                                        </p:tgtEl>
                                        <p:attrNameLst>
                                          <p:attrName>style.visibility</p:attrName>
                                        </p:attrNameLst>
                                      </p:cBhvr>
                                      <p:to>
                                        <p:strVal val="visible"/>
                                      </p:to>
                                    </p:set>
                                    <p:animEffect transition="in" filter="fade">
                                      <p:cBhvr>
                                        <p:cTn id="133" dur="500"/>
                                        <p:tgtEl>
                                          <p:spTgt spid="3">
                                            <p:txEl>
                                              <p:pRg st="3" end="3"/>
                                            </p:txEl>
                                          </p:spTgt>
                                        </p:tgtEl>
                                      </p:cBhvr>
                                    </p:animEffect>
                                  </p:childTnLst>
                                </p:cTn>
                              </p:par>
                              <p:par>
                                <p:cTn id="134" presetID="10" presetClass="entr" presetSubtype="0" fill="hold" nodeType="withEffect">
                                  <p:stCondLst>
                                    <p:cond delay="0"/>
                                  </p:stCondLst>
                                  <p:childTnLst>
                                    <p:set>
                                      <p:cBhvr>
                                        <p:cTn id="135" dur="1" fill="hold">
                                          <p:stCondLst>
                                            <p:cond delay="0"/>
                                          </p:stCondLst>
                                        </p:cTn>
                                        <p:tgtEl>
                                          <p:spTgt spid="3">
                                            <p:txEl>
                                              <p:pRg st="4" end="4"/>
                                            </p:txEl>
                                          </p:spTgt>
                                        </p:tgtEl>
                                        <p:attrNameLst>
                                          <p:attrName>style.visibility</p:attrName>
                                        </p:attrNameLst>
                                      </p:cBhvr>
                                      <p:to>
                                        <p:strVal val="visible"/>
                                      </p:to>
                                    </p:set>
                                    <p:animEffect transition="in" filter="fade">
                                      <p:cBhvr>
                                        <p:cTn id="136" dur="500"/>
                                        <p:tgtEl>
                                          <p:spTgt spid="3">
                                            <p:txEl>
                                              <p:pRg st="4" end="4"/>
                                            </p:txEl>
                                          </p:spTgt>
                                        </p:tgtEl>
                                      </p:cBhvr>
                                    </p:animEffect>
                                  </p:childTnLst>
                                </p:cTn>
                              </p:par>
                              <p:par>
                                <p:cTn id="137" presetID="10" presetClass="entr" presetSubtype="0" fill="hold" nodeType="withEffect">
                                  <p:stCondLst>
                                    <p:cond delay="0"/>
                                  </p:stCondLst>
                                  <p:childTnLst>
                                    <p:set>
                                      <p:cBhvr>
                                        <p:cTn id="138" dur="1" fill="hold">
                                          <p:stCondLst>
                                            <p:cond delay="0"/>
                                          </p:stCondLst>
                                        </p:cTn>
                                        <p:tgtEl>
                                          <p:spTgt spid="3">
                                            <p:txEl>
                                              <p:pRg st="5" end="5"/>
                                            </p:txEl>
                                          </p:spTgt>
                                        </p:tgtEl>
                                        <p:attrNameLst>
                                          <p:attrName>style.visibility</p:attrName>
                                        </p:attrNameLst>
                                      </p:cBhvr>
                                      <p:to>
                                        <p:strVal val="visible"/>
                                      </p:to>
                                    </p:set>
                                    <p:animEffect transition="in" filter="fade">
                                      <p:cBhvr>
                                        <p:cTn id="139" dur="500"/>
                                        <p:tgtEl>
                                          <p:spTgt spid="3">
                                            <p:txEl>
                                              <p:pRg st="5" end="5"/>
                                            </p:txEl>
                                          </p:spTgt>
                                        </p:tgtEl>
                                      </p:cBhvr>
                                    </p:animEffect>
                                  </p:childTnLst>
                                </p:cTn>
                              </p:par>
                              <p:par>
                                <p:cTn id="140" presetID="10" presetClass="entr" presetSubtype="0" fill="hold" nodeType="withEffect">
                                  <p:stCondLst>
                                    <p:cond delay="0"/>
                                  </p:stCondLst>
                                  <p:childTnLst>
                                    <p:set>
                                      <p:cBhvr>
                                        <p:cTn id="141" dur="1" fill="hold">
                                          <p:stCondLst>
                                            <p:cond delay="0"/>
                                          </p:stCondLst>
                                        </p:cTn>
                                        <p:tgtEl>
                                          <p:spTgt spid="3">
                                            <p:txEl>
                                              <p:pRg st="6" end="6"/>
                                            </p:txEl>
                                          </p:spTgt>
                                        </p:tgtEl>
                                        <p:attrNameLst>
                                          <p:attrName>style.visibility</p:attrName>
                                        </p:attrNameLst>
                                      </p:cBhvr>
                                      <p:to>
                                        <p:strVal val="visible"/>
                                      </p:to>
                                    </p:set>
                                    <p:animEffect transition="in" filter="fade">
                                      <p:cBhvr>
                                        <p:cTn id="142" dur="500"/>
                                        <p:tgtEl>
                                          <p:spTgt spid="3">
                                            <p:txEl>
                                              <p:pRg st="6" end="6"/>
                                            </p:txEl>
                                          </p:spTgt>
                                        </p:tgtEl>
                                      </p:cBhvr>
                                    </p:animEffect>
                                  </p:childTnLst>
                                </p:cTn>
                              </p:par>
                              <p:par>
                                <p:cTn id="143" presetID="10" presetClass="entr" presetSubtype="0" fill="hold" nodeType="withEffect">
                                  <p:stCondLst>
                                    <p:cond delay="0"/>
                                  </p:stCondLst>
                                  <p:childTnLst>
                                    <p:set>
                                      <p:cBhvr>
                                        <p:cTn id="144" dur="1" fill="hold">
                                          <p:stCondLst>
                                            <p:cond delay="0"/>
                                          </p:stCondLst>
                                        </p:cTn>
                                        <p:tgtEl>
                                          <p:spTgt spid="3">
                                            <p:txEl>
                                              <p:pRg st="7" end="7"/>
                                            </p:txEl>
                                          </p:spTgt>
                                        </p:tgtEl>
                                        <p:attrNameLst>
                                          <p:attrName>style.visibility</p:attrName>
                                        </p:attrNameLst>
                                      </p:cBhvr>
                                      <p:to>
                                        <p:strVal val="visible"/>
                                      </p:to>
                                    </p:set>
                                    <p:animEffect transition="in" filter="fade">
                                      <p:cBhvr>
                                        <p:cTn id="145" dur="500"/>
                                        <p:tgtEl>
                                          <p:spTgt spid="3">
                                            <p:txEl>
                                              <p:pRg st="7" end="7"/>
                                            </p:txEl>
                                          </p:spTgt>
                                        </p:tgtEl>
                                      </p:cBhvr>
                                    </p:animEffect>
                                  </p:childTnLst>
                                </p:cTn>
                              </p:par>
                            </p:childTnLst>
                          </p:cTn>
                        </p:par>
                      </p:childTnLst>
                    </p:cTn>
                  </p:par>
                  <p:par>
                    <p:cTn id="146" fill="hold">
                      <p:stCondLst>
                        <p:cond delay="indefinite"/>
                      </p:stCondLst>
                      <p:childTnLst>
                        <p:par>
                          <p:cTn id="147" fill="hold">
                            <p:stCondLst>
                              <p:cond delay="0"/>
                            </p:stCondLst>
                            <p:childTnLst>
                              <p:par>
                                <p:cTn id="148" presetID="10" presetClass="entr" presetSubtype="0" fill="hold" nodeType="clickEffect">
                                  <p:stCondLst>
                                    <p:cond delay="0"/>
                                  </p:stCondLst>
                                  <p:childTnLst>
                                    <p:set>
                                      <p:cBhvr>
                                        <p:cTn id="149" dur="1" fill="hold">
                                          <p:stCondLst>
                                            <p:cond delay="0"/>
                                          </p:stCondLst>
                                        </p:cTn>
                                        <p:tgtEl>
                                          <p:spTgt spid="4">
                                            <p:txEl>
                                              <p:pRg st="0" end="0"/>
                                            </p:txEl>
                                          </p:spTgt>
                                        </p:tgtEl>
                                        <p:attrNameLst>
                                          <p:attrName>style.visibility</p:attrName>
                                        </p:attrNameLst>
                                      </p:cBhvr>
                                      <p:to>
                                        <p:strVal val="visible"/>
                                      </p:to>
                                    </p:set>
                                    <p:animEffect transition="in" filter="fade">
                                      <p:cBhvr>
                                        <p:cTn id="150" dur="500"/>
                                        <p:tgtEl>
                                          <p:spTgt spid="4">
                                            <p:txEl>
                                              <p:pRg st="0" end="0"/>
                                            </p:txEl>
                                          </p:spTgt>
                                        </p:tgtEl>
                                      </p:cBhvr>
                                    </p:animEffect>
                                  </p:childTnLst>
                                </p:cTn>
                              </p:par>
                              <p:par>
                                <p:cTn id="151" presetID="10" presetClass="entr" presetSubtype="0" fill="hold" nodeType="withEffect">
                                  <p:stCondLst>
                                    <p:cond delay="0"/>
                                  </p:stCondLst>
                                  <p:childTnLst>
                                    <p:set>
                                      <p:cBhvr>
                                        <p:cTn id="152" dur="1" fill="hold">
                                          <p:stCondLst>
                                            <p:cond delay="0"/>
                                          </p:stCondLst>
                                        </p:cTn>
                                        <p:tgtEl>
                                          <p:spTgt spid="4">
                                            <p:txEl>
                                              <p:pRg st="1" end="1"/>
                                            </p:txEl>
                                          </p:spTgt>
                                        </p:tgtEl>
                                        <p:attrNameLst>
                                          <p:attrName>style.visibility</p:attrName>
                                        </p:attrNameLst>
                                      </p:cBhvr>
                                      <p:to>
                                        <p:strVal val="visible"/>
                                      </p:to>
                                    </p:set>
                                    <p:animEffect transition="in" filter="fade">
                                      <p:cBhvr>
                                        <p:cTn id="153" dur="500"/>
                                        <p:tgtEl>
                                          <p:spTgt spid="4">
                                            <p:txEl>
                                              <p:pRg st="1" end="1"/>
                                            </p:txEl>
                                          </p:spTgt>
                                        </p:tgtEl>
                                      </p:cBhvr>
                                    </p:animEffect>
                                  </p:childTnLst>
                                </p:cTn>
                              </p:par>
                              <p:par>
                                <p:cTn id="154" presetID="10" presetClass="entr" presetSubtype="0" fill="hold" nodeType="withEffect">
                                  <p:stCondLst>
                                    <p:cond delay="0"/>
                                  </p:stCondLst>
                                  <p:childTnLst>
                                    <p:set>
                                      <p:cBhvr>
                                        <p:cTn id="155" dur="1" fill="hold">
                                          <p:stCondLst>
                                            <p:cond delay="0"/>
                                          </p:stCondLst>
                                        </p:cTn>
                                        <p:tgtEl>
                                          <p:spTgt spid="4">
                                            <p:txEl>
                                              <p:pRg st="2" end="2"/>
                                            </p:txEl>
                                          </p:spTgt>
                                        </p:tgtEl>
                                        <p:attrNameLst>
                                          <p:attrName>style.visibility</p:attrName>
                                        </p:attrNameLst>
                                      </p:cBhvr>
                                      <p:to>
                                        <p:strVal val="visible"/>
                                      </p:to>
                                    </p:set>
                                    <p:animEffect transition="in" filter="fade">
                                      <p:cBhvr>
                                        <p:cTn id="156" dur="500"/>
                                        <p:tgtEl>
                                          <p:spTgt spid="4">
                                            <p:txEl>
                                              <p:pRg st="2" end="2"/>
                                            </p:txEl>
                                          </p:spTgt>
                                        </p:tgtEl>
                                      </p:cBhvr>
                                    </p:animEffect>
                                  </p:childTnLst>
                                </p:cTn>
                              </p:par>
                              <p:par>
                                <p:cTn id="157" presetID="10" presetClass="entr" presetSubtype="0" fill="hold" nodeType="withEffect">
                                  <p:stCondLst>
                                    <p:cond delay="0"/>
                                  </p:stCondLst>
                                  <p:childTnLst>
                                    <p:set>
                                      <p:cBhvr>
                                        <p:cTn id="158" dur="1" fill="hold">
                                          <p:stCondLst>
                                            <p:cond delay="0"/>
                                          </p:stCondLst>
                                        </p:cTn>
                                        <p:tgtEl>
                                          <p:spTgt spid="4">
                                            <p:txEl>
                                              <p:pRg st="3" end="3"/>
                                            </p:txEl>
                                          </p:spTgt>
                                        </p:tgtEl>
                                        <p:attrNameLst>
                                          <p:attrName>style.visibility</p:attrName>
                                        </p:attrNameLst>
                                      </p:cBhvr>
                                      <p:to>
                                        <p:strVal val="visible"/>
                                      </p:to>
                                    </p:set>
                                    <p:animEffect transition="in" filter="fade">
                                      <p:cBhvr>
                                        <p:cTn id="159" dur="500"/>
                                        <p:tgtEl>
                                          <p:spTgt spid="4">
                                            <p:txEl>
                                              <p:pRg st="3" end="3"/>
                                            </p:txEl>
                                          </p:spTgt>
                                        </p:tgtEl>
                                      </p:cBhvr>
                                    </p:animEffect>
                                  </p:childTnLst>
                                </p:cTn>
                              </p:par>
                              <p:par>
                                <p:cTn id="160" presetID="10" presetClass="entr" presetSubtype="0" fill="hold" nodeType="withEffect">
                                  <p:stCondLst>
                                    <p:cond delay="0"/>
                                  </p:stCondLst>
                                  <p:childTnLst>
                                    <p:set>
                                      <p:cBhvr>
                                        <p:cTn id="161" dur="1" fill="hold">
                                          <p:stCondLst>
                                            <p:cond delay="0"/>
                                          </p:stCondLst>
                                        </p:cTn>
                                        <p:tgtEl>
                                          <p:spTgt spid="4">
                                            <p:txEl>
                                              <p:pRg st="4" end="4"/>
                                            </p:txEl>
                                          </p:spTgt>
                                        </p:tgtEl>
                                        <p:attrNameLst>
                                          <p:attrName>style.visibility</p:attrName>
                                        </p:attrNameLst>
                                      </p:cBhvr>
                                      <p:to>
                                        <p:strVal val="visible"/>
                                      </p:to>
                                    </p:set>
                                    <p:animEffect transition="in" filter="fade">
                                      <p:cBhvr>
                                        <p:cTn id="162" dur="500"/>
                                        <p:tgtEl>
                                          <p:spTgt spid="4">
                                            <p:txEl>
                                              <p:pRg st="4" end="4"/>
                                            </p:txEl>
                                          </p:spTgt>
                                        </p:tgtEl>
                                      </p:cBhvr>
                                    </p:animEffect>
                                  </p:childTnLst>
                                </p:cTn>
                              </p:par>
                              <p:par>
                                <p:cTn id="163" presetID="10" presetClass="entr" presetSubtype="0" fill="hold" nodeType="withEffect">
                                  <p:stCondLst>
                                    <p:cond delay="0"/>
                                  </p:stCondLst>
                                  <p:childTnLst>
                                    <p:set>
                                      <p:cBhvr>
                                        <p:cTn id="164" dur="1" fill="hold">
                                          <p:stCondLst>
                                            <p:cond delay="0"/>
                                          </p:stCondLst>
                                        </p:cTn>
                                        <p:tgtEl>
                                          <p:spTgt spid="4">
                                            <p:txEl>
                                              <p:pRg st="5" end="5"/>
                                            </p:txEl>
                                          </p:spTgt>
                                        </p:tgtEl>
                                        <p:attrNameLst>
                                          <p:attrName>style.visibility</p:attrName>
                                        </p:attrNameLst>
                                      </p:cBhvr>
                                      <p:to>
                                        <p:strVal val="visible"/>
                                      </p:to>
                                    </p:set>
                                    <p:animEffect transition="in" filter="fade">
                                      <p:cBhvr>
                                        <p:cTn id="165" dur="500"/>
                                        <p:tgtEl>
                                          <p:spTgt spid="4">
                                            <p:txEl>
                                              <p:pRg st="5" end="5"/>
                                            </p:txEl>
                                          </p:spTgt>
                                        </p:tgtEl>
                                      </p:cBhvr>
                                    </p:animEffect>
                                  </p:childTnLst>
                                </p:cTn>
                              </p:par>
                              <p:par>
                                <p:cTn id="166" presetID="10" presetClass="entr" presetSubtype="0" fill="hold" nodeType="withEffect">
                                  <p:stCondLst>
                                    <p:cond delay="0"/>
                                  </p:stCondLst>
                                  <p:childTnLst>
                                    <p:set>
                                      <p:cBhvr>
                                        <p:cTn id="167" dur="1" fill="hold">
                                          <p:stCondLst>
                                            <p:cond delay="0"/>
                                          </p:stCondLst>
                                        </p:cTn>
                                        <p:tgtEl>
                                          <p:spTgt spid="4">
                                            <p:txEl>
                                              <p:pRg st="6" end="6"/>
                                            </p:txEl>
                                          </p:spTgt>
                                        </p:tgtEl>
                                        <p:attrNameLst>
                                          <p:attrName>style.visibility</p:attrName>
                                        </p:attrNameLst>
                                      </p:cBhvr>
                                      <p:to>
                                        <p:strVal val="visible"/>
                                      </p:to>
                                    </p:set>
                                    <p:animEffect transition="in" filter="fade">
                                      <p:cBhvr>
                                        <p:cTn id="168" dur="500"/>
                                        <p:tgtEl>
                                          <p:spTgt spid="4">
                                            <p:txEl>
                                              <p:pRg st="6" end="6"/>
                                            </p:txEl>
                                          </p:spTgt>
                                        </p:tgtEl>
                                      </p:cBhvr>
                                    </p:animEffect>
                                  </p:childTnLst>
                                </p:cTn>
                              </p:par>
                              <p:par>
                                <p:cTn id="169" presetID="10" presetClass="entr" presetSubtype="0" fill="hold" nodeType="withEffect">
                                  <p:stCondLst>
                                    <p:cond delay="0"/>
                                  </p:stCondLst>
                                  <p:childTnLst>
                                    <p:set>
                                      <p:cBhvr>
                                        <p:cTn id="170" dur="1" fill="hold">
                                          <p:stCondLst>
                                            <p:cond delay="0"/>
                                          </p:stCondLst>
                                        </p:cTn>
                                        <p:tgtEl>
                                          <p:spTgt spid="4">
                                            <p:txEl>
                                              <p:pRg st="7" end="7"/>
                                            </p:txEl>
                                          </p:spTgt>
                                        </p:tgtEl>
                                        <p:attrNameLst>
                                          <p:attrName>style.visibility</p:attrName>
                                        </p:attrNameLst>
                                      </p:cBhvr>
                                      <p:to>
                                        <p:strVal val="visible"/>
                                      </p:to>
                                    </p:set>
                                    <p:animEffect transition="in" filter="fade">
                                      <p:cBhvr>
                                        <p:cTn id="171"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0BC2-42D8-4B95-89C2-90E4B19F300F}"/>
              </a:ext>
            </a:extLst>
          </p:cNvPr>
          <p:cNvSpPr>
            <a:spLocks noGrp="1"/>
          </p:cNvSpPr>
          <p:nvPr>
            <p:ph type="title"/>
          </p:nvPr>
        </p:nvSpPr>
        <p:spPr>
          <a:xfrm>
            <a:off x="457200" y="24943"/>
            <a:ext cx="8229600" cy="811769"/>
          </a:xfrm>
        </p:spPr>
        <p:txBody>
          <a:bodyPr/>
          <a:lstStyle/>
          <a:p>
            <a:r>
              <a:rPr lang="en-GB" dirty="0"/>
              <a:t>Summary</a:t>
            </a:r>
          </a:p>
        </p:txBody>
      </p:sp>
      <p:sp>
        <p:nvSpPr>
          <p:cNvPr id="3" name="Content Placeholder 2">
            <a:extLst>
              <a:ext uri="{FF2B5EF4-FFF2-40B4-BE49-F238E27FC236}">
                <a16:creationId xmlns:a16="http://schemas.microsoft.com/office/drawing/2014/main" id="{F5FFA8BC-33F7-419B-A741-AA29ABFEF8C7}"/>
              </a:ext>
            </a:extLst>
          </p:cNvPr>
          <p:cNvSpPr>
            <a:spLocks noGrp="1"/>
          </p:cNvSpPr>
          <p:nvPr>
            <p:ph idx="1"/>
          </p:nvPr>
        </p:nvSpPr>
        <p:spPr>
          <a:xfrm>
            <a:off x="457200" y="692696"/>
            <a:ext cx="8229600" cy="3917032"/>
          </a:xfrm>
        </p:spPr>
        <p:txBody>
          <a:bodyPr/>
          <a:lstStyle/>
          <a:p>
            <a:r>
              <a:rPr lang="en-GB" dirty="0">
                <a:solidFill>
                  <a:srgbClr val="0000CC"/>
                </a:solidFill>
              </a:rPr>
              <a:t>Coaching and mentoring are different interventions – but there are similarities</a:t>
            </a:r>
          </a:p>
          <a:p>
            <a:r>
              <a:rPr lang="en-GB" dirty="0">
                <a:solidFill>
                  <a:srgbClr val="002060"/>
                </a:solidFill>
              </a:rPr>
              <a:t>Central role for ‘Questioning’ (and Listening)</a:t>
            </a:r>
          </a:p>
          <a:p>
            <a:r>
              <a:rPr lang="en-GB" dirty="0">
                <a:solidFill>
                  <a:srgbClr val="0000CC"/>
                </a:solidFill>
              </a:rPr>
              <a:t>Core competencies required for </a:t>
            </a:r>
            <a:r>
              <a:rPr lang="en-GB" i="1" dirty="0">
                <a:solidFill>
                  <a:srgbClr val="0000CC"/>
                </a:solidFill>
              </a:rPr>
              <a:t>both</a:t>
            </a:r>
            <a:r>
              <a:rPr lang="en-GB" dirty="0">
                <a:solidFill>
                  <a:srgbClr val="0000CC"/>
                </a:solidFill>
              </a:rPr>
              <a:t> roles</a:t>
            </a:r>
          </a:p>
          <a:p>
            <a:r>
              <a:rPr lang="en-GB" dirty="0">
                <a:solidFill>
                  <a:srgbClr val="002060"/>
                </a:solidFill>
              </a:rPr>
              <a:t>Both techniques fulfil a range of purposes</a:t>
            </a:r>
          </a:p>
          <a:p>
            <a:r>
              <a:rPr lang="en-GB" dirty="0">
                <a:solidFill>
                  <a:srgbClr val="0000CC"/>
                </a:solidFill>
              </a:rPr>
              <a:t>Knowing your ‘starting point’ is vital</a:t>
            </a:r>
          </a:p>
          <a:p>
            <a:r>
              <a:rPr lang="en-GB" dirty="0">
                <a:solidFill>
                  <a:srgbClr val="002060"/>
                </a:solidFill>
              </a:rPr>
              <a:t>‘Go Mad’ is an example of a </a:t>
            </a:r>
            <a:r>
              <a:rPr lang="en-GB" i="1" dirty="0">
                <a:solidFill>
                  <a:srgbClr val="002060"/>
                </a:solidFill>
              </a:rPr>
              <a:t>coaching</a:t>
            </a:r>
            <a:r>
              <a:rPr lang="en-GB" dirty="0">
                <a:solidFill>
                  <a:srgbClr val="002060"/>
                </a:solidFill>
              </a:rPr>
              <a:t> approach</a:t>
            </a:r>
          </a:p>
          <a:p>
            <a:endParaRPr lang="en-GB" dirty="0"/>
          </a:p>
        </p:txBody>
      </p:sp>
      <p:sp>
        <p:nvSpPr>
          <p:cNvPr id="4" name="Slide Number Placeholder 3">
            <a:extLst>
              <a:ext uri="{FF2B5EF4-FFF2-40B4-BE49-F238E27FC236}">
                <a16:creationId xmlns:a16="http://schemas.microsoft.com/office/drawing/2014/main" id="{2A487155-0944-424C-9B08-4BD76C519A4B}"/>
              </a:ext>
            </a:extLst>
          </p:cNvPr>
          <p:cNvSpPr>
            <a:spLocks noGrp="1"/>
          </p:cNvSpPr>
          <p:nvPr>
            <p:ph type="sldNum" sz="quarter" idx="12"/>
          </p:nvPr>
        </p:nvSpPr>
        <p:spPr/>
        <p:txBody>
          <a:bodyPr/>
          <a:lstStyle/>
          <a:p>
            <a:fld id="{52FDA02B-BF34-7544-A3A9-0AF7321814F0}" type="slidenum">
              <a:rPr lang="en-GB" altLang="x-none" smtClean="0"/>
              <a:pPr/>
              <a:t>20</a:t>
            </a:fld>
            <a:endParaRPr lang="en-GB" altLang="x-none"/>
          </a:p>
        </p:txBody>
      </p:sp>
    </p:spTree>
    <p:extLst>
      <p:ext uri="{BB962C8B-B14F-4D97-AF65-F5344CB8AC3E}">
        <p14:creationId xmlns:p14="http://schemas.microsoft.com/office/powerpoint/2010/main" val="2277229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612CC-3A35-4F91-9388-DD0DDFF8AEED}"/>
              </a:ext>
            </a:extLst>
          </p:cNvPr>
          <p:cNvSpPr>
            <a:spLocks noGrp="1"/>
          </p:cNvSpPr>
          <p:nvPr>
            <p:ph type="title"/>
          </p:nvPr>
        </p:nvSpPr>
        <p:spPr>
          <a:xfrm>
            <a:off x="457200" y="125760"/>
            <a:ext cx="8229600" cy="1143000"/>
          </a:xfrm>
        </p:spPr>
        <p:txBody>
          <a:bodyPr/>
          <a:lstStyle/>
          <a:p>
            <a:r>
              <a:rPr lang="en-GB" dirty="0"/>
              <a:t>In preparation for the </a:t>
            </a:r>
            <a:r>
              <a:rPr lang="en-GB" i="1" dirty="0"/>
              <a:t>next</a:t>
            </a:r>
            <a:r>
              <a:rPr lang="en-GB" dirty="0"/>
              <a:t> session</a:t>
            </a:r>
          </a:p>
        </p:txBody>
      </p:sp>
      <p:sp>
        <p:nvSpPr>
          <p:cNvPr id="3" name="Content Placeholder 2">
            <a:extLst>
              <a:ext uri="{FF2B5EF4-FFF2-40B4-BE49-F238E27FC236}">
                <a16:creationId xmlns:a16="http://schemas.microsoft.com/office/drawing/2014/main" id="{511B3991-3ABA-45AF-BFF0-E3E74AA09B06}"/>
              </a:ext>
            </a:extLst>
          </p:cNvPr>
          <p:cNvSpPr>
            <a:spLocks noGrp="1"/>
          </p:cNvSpPr>
          <p:nvPr>
            <p:ph idx="1"/>
          </p:nvPr>
        </p:nvSpPr>
        <p:spPr>
          <a:xfrm>
            <a:off x="457200" y="1167943"/>
            <a:ext cx="8229600" cy="3917032"/>
          </a:xfrm>
        </p:spPr>
        <p:txBody>
          <a:bodyPr/>
          <a:lstStyle/>
          <a:p>
            <a:pPr marL="0" indent="0">
              <a:buNone/>
            </a:pPr>
            <a:r>
              <a:rPr lang="en-GB" sz="2800" dirty="0">
                <a:solidFill>
                  <a:srgbClr val="0000CC"/>
                </a:solidFill>
              </a:rPr>
              <a:t>After researching into the similarities and differences between coaching and mentoring: -</a:t>
            </a:r>
          </a:p>
          <a:p>
            <a:pPr marL="514350" indent="-514350">
              <a:buFont typeface="+mj-lt"/>
              <a:buAutoNum type="arabicPeriod"/>
            </a:pPr>
            <a:r>
              <a:rPr lang="en-GB" sz="2800" b="1" u="sng" dirty="0">
                <a:solidFill>
                  <a:srgbClr val="002060"/>
                </a:solidFill>
              </a:rPr>
              <a:t>Summarise your findings </a:t>
            </a:r>
            <a:r>
              <a:rPr lang="en-GB" sz="2800" dirty="0">
                <a:solidFill>
                  <a:srgbClr val="002060"/>
                </a:solidFill>
              </a:rPr>
              <a:t>ready for feedback to the group </a:t>
            </a:r>
            <a:r>
              <a:rPr lang="en-GB" sz="2800" b="1" dirty="0">
                <a:solidFill>
                  <a:srgbClr val="002060"/>
                </a:solidFill>
              </a:rPr>
              <a:t>at next session </a:t>
            </a:r>
            <a:r>
              <a:rPr lang="en-GB" sz="2800" dirty="0">
                <a:solidFill>
                  <a:srgbClr val="002060"/>
                </a:solidFill>
              </a:rPr>
              <a:t>– </a:t>
            </a:r>
            <a:r>
              <a:rPr lang="en-GB" sz="2800" i="1" u="sng" dirty="0">
                <a:solidFill>
                  <a:srgbClr val="002060"/>
                </a:solidFill>
              </a:rPr>
              <a:t>upload into your notebook</a:t>
            </a:r>
          </a:p>
          <a:p>
            <a:pPr marL="514350" indent="-514350">
              <a:buFont typeface="+mj-lt"/>
              <a:buAutoNum type="arabicPeriod"/>
            </a:pPr>
            <a:r>
              <a:rPr lang="en-GB" sz="2800" dirty="0">
                <a:solidFill>
                  <a:srgbClr val="0000CC"/>
                </a:solidFill>
              </a:rPr>
              <a:t>Identify what you believe are the key benefits of each approach</a:t>
            </a:r>
          </a:p>
          <a:p>
            <a:pPr marL="514350" indent="-514350">
              <a:buFont typeface="+mj-lt"/>
              <a:buAutoNum type="arabicPeriod"/>
            </a:pPr>
            <a:r>
              <a:rPr lang="en-GB" sz="2800" dirty="0">
                <a:solidFill>
                  <a:srgbClr val="002060"/>
                </a:solidFill>
              </a:rPr>
              <a:t>Reference your sources in support of your findings</a:t>
            </a:r>
          </a:p>
          <a:p>
            <a:pPr marL="0" indent="0">
              <a:buNone/>
            </a:pPr>
            <a:endParaRPr lang="en-GB" sz="2800" dirty="0"/>
          </a:p>
        </p:txBody>
      </p:sp>
      <p:sp>
        <p:nvSpPr>
          <p:cNvPr id="4" name="Slide Number Placeholder 3">
            <a:extLst>
              <a:ext uri="{FF2B5EF4-FFF2-40B4-BE49-F238E27FC236}">
                <a16:creationId xmlns:a16="http://schemas.microsoft.com/office/drawing/2014/main" id="{BD6C08B7-6579-4B5C-A503-1E9CD33D3F6C}"/>
              </a:ext>
            </a:extLst>
          </p:cNvPr>
          <p:cNvSpPr>
            <a:spLocks noGrp="1"/>
          </p:cNvSpPr>
          <p:nvPr>
            <p:ph type="sldNum" sz="quarter" idx="12"/>
          </p:nvPr>
        </p:nvSpPr>
        <p:spPr/>
        <p:txBody>
          <a:bodyPr/>
          <a:lstStyle/>
          <a:p>
            <a:fld id="{52FDA02B-BF34-7544-A3A9-0AF7321814F0}" type="slidenum">
              <a:rPr lang="en-GB" altLang="x-none" smtClean="0"/>
              <a:pPr/>
              <a:t>21</a:t>
            </a:fld>
            <a:endParaRPr lang="en-GB" altLang="x-none"/>
          </a:p>
        </p:txBody>
      </p:sp>
    </p:spTree>
    <p:extLst>
      <p:ext uri="{BB962C8B-B14F-4D97-AF65-F5344CB8AC3E}">
        <p14:creationId xmlns:p14="http://schemas.microsoft.com/office/powerpoint/2010/main" val="2418012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03524B0-2802-4D4B-B39D-066961E02FDD}"/>
              </a:ext>
            </a:extLst>
          </p:cNvPr>
          <p:cNvSpPr>
            <a:spLocks noGrp="1"/>
          </p:cNvSpPr>
          <p:nvPr>
            <p:ph type="sldNum" sz="quarter" idx="12"/>
          </p:nvPr>
        </p:nvSpPr>
        <p:spPr/>
        <p:txBody>
          <a:bodyPr/>
          <a:lstStyle/>
          <a:p>
            <a:fld id="{52FDA02B-BF34-7544-A3A9-0AF7321814F0}" type="slidenum">
              <a:rPr lang="en-GB" altLang="x-none" smtClean="0"/>
              <a:pPr/>
              <a:t>22</a:t>
            </a:fld>
            <a:endParaRPr lang="en-GB" altLang="x-none"/>
          </a:p>
        </p:txBody>
      </p:sp>
      <p:sp>
        <p:nvSpPr>
          <p:cNvPr id="5" name="Rectangle 4">
            <a:extLst>
              <a:ext uri="{FF2B5EF4-FFF2-40B4-BE49-F238E27FC236}">
                <a16:creationId xmlns:a16="http://schemas.microsoft.com/office/drawing/2014/main" id="{9B6ECDD1-D26B-4670-A342-D36C9860B769}"/>
              </a:ext>
            </a:extLst>
          </p:cNvPr>
          <p:cNvSpPr/>
          <p:nvPr/>
        </p:nvSpPr>
        <p:spPr>
          <a:xfrm>
            <a:off x="228600" y="672389"/>
            <a:ext cx="8686800" cy="5047536"/>
          </a:xfrm>
          <a:prstGeom prst="rect">
            <a:avLst/>
          </a:prstGeom>
        </p:spPr>
        <p:txBody>
          <a:bodyPr wrap="square">
            <a:spAutoFit/>
          </a:bodyPr>
          <a:lstStyle/>
          <a:p>
            <a:pPr marL="285750" indent="-285750">
              <a:buFont typeface="Arial" panose="020B0604020202020204" pitchFamily="34" charset="0"/>
              <a:buChar char="•"/>
            </a:pPr>
            <a:r>
              <a:rPr lang="en-US" sz="1400" dirty="0">
                <a:solidFill>
                  <a:srgbClr val="002060"/>
                </a:solidFill>
              </a:rPr>
              <a:t>Bird, J. &amp; Gornall, S. (2016) </a:t>
            </a:r>
            <a:r>
              <a:rPr lang="en-US" sz="1400" i="1" dirty="0">
                <a:solidFill>
                  <a:srgbClr val="002060"/>
                </a:solidFill>
              </a:rPr>
              <a:t>The Art Of Coaching. A Handbook Of Tips And Tools. </a:t>
            </a:r>
            <a:r>
              <a:rPr lang="en-US" sz="1400" dirty="0">
                <a:solidFill>
                  <a:srgbClr val="002060"/>
                </a:solidFill>
              </a:rPr>
              <a:t>Abingdon, Oxon: Routledge</a:t>
            </a:r>
          </a:p>
          <a:p>
            <a:pPr marL="285750" indent="-285750">
              <a:buFont typeface="Arial" panose="020B0604020202020204" pitchFamily="34" charset="0"/>
              <a:buChar char="•"/>
            </a:pPr>
            <a:r>
              <a:rPr lang="en-US" sz="1400" dirty="0">
                <a:solidFill>
                  <a:srgbClr val="002060"/>
                </a:solidFill>
              </a:rPr>
              <a:t>Connor, M., P &amp; </a:t>
            </a:r>
            <a:r>
              <a:rPr lang="en-US" sz="1400" dirty="0" err="1">
                <a:solidFill>
                  <a:srgbClr val="002060"/>
                </a:solidFill>
              </a:rPr>
              <a:t>Pokora</a:t>
            </a:r>
            <a:r>
              <a:rPr lang="en-US" sz="1400" dirty="0">
                <a:solidFill>
                  <a:srgbClr val="002060"/>
                </a:solidFill>
              </a:rPr>
              <a:t>, J., B. (2007) </a:t>
            </a:r>
            <a:r>
              <a:rPr lang="en-US" sz="1400" i="1" dirty="0">
                <a:solidFill>
                  <a:srgbClr val="002060"/>
                </a:solidFill>
              </a:rPr>
              <a:t>Coaching and Mentoring at Work. Developing Effective Practice</a:t>
            </a:r>
            <a:r>
              <a:rPr lang="en-US" sz="1400" dirty="0">
                <a:solidFill>
                  <a:srgbClr val="002060"/>
                </a:solidFill>
              </a:rPr>
              <a:t>, 2nd edn, Berkshire, England: Open University Press/Mc Graw-Hill Education </a:t>
            </a:r>
          </a:p>
          <a:p>
            <a:pPr marL="285750" indent="-285750">
              <a:buFont typeface="Arial" panose="020B0604020202020204" pitchFamily="34" charset="0"/>
              <a:buChar char="•"/>
            </a:pPr>
            <a:r>
              <a:rPr lang="en-US" sz="1400" dirty="0">
                <a:solidFill>
                  <a:srgbClr val="002060"/>
                </a:solidFill>
              </a:rPr>
              <a:t>Downey, M. (1999</a:t>
            </a:r>
            <a:r>
              <a:rPr lang="en-US" sz="1400" i="1" dirty="0">
                <a:solidFill>
                  <a:srgbClr val="002060"/>
                </a:solidFill>
              </a:rPr>
              <a:t>) Effective Coaching.  Lessons from The Coach's Coach</a:t>
            </a:r>
            <a:r>
              <a:rPr lang="en-US" sz="1400" dirty="0">
                <a:solidFill>
                  <a:srgbClr val="002060"/>
                </a:solidFill>
              </a:rPr>
              <a:t>. 2nd edition, USA: Orion Business  </a:t>
            </a:r>
          </a:p>
          <a:p>
            <a:pPr marL="285750" indent="-285750">
              <a:buFont typeface="Arial" panose="020B0604020202020204" pitchFamily="34" charset="0"/>
              <a:buChar char="•"/>
            </a:pPr>
            <a:r>
              <a:rPr lang="en-US" sz="1400" dirty="0">
                <a:solidFill>
                  <a:srgbClr val="002060"/>
                </a:solidFill>
              </a:rPr>
              <a:t>Ed. De Haan, Erik &amp; Sills, C. (2012) </a:t>
            </a:r>
            <a:r>
              <a:rPr lang="en-US" sz="1400" i="1" dirty="0">
                <a:solidFill>
                  <a:srgbClr val="002060"/>
                </a:solidFill>
              </a:rPr>
              <a:t>Coaching Relationships: The Relational Coaching Field Book. </a:t>
            </a:r>
            <a:r>
              <a:rPr lang="en-US" sz="1400" dirty="0">
                <a:solidFill>
                  <a:srgbClr val="002060"/>
                </a:solidFill>
              </a:rPr>
              <a:t>Farringdon, Oxon: Libri Publishing</a:t>
            </a:r>
          </a:p>
          <a:p>
            <a:pPr marL="285750" indent="-285750">
              <a:buFont typeface="Arial" panose="020B0604020202020204" pitchFamily="34" charset="0"/>
              <a:buChar char="•"/>
            </a:pPr>
            <a:r>
              <a:rPr lang="en-US" sz="1400" dirty="0">
                <a:solidFill>
                  <a:srgbClr val="002060"/>
                </a:solidFill>
              </a:rPr>
              <a:t>Garvey, R., Stokes, P. &amp; Megginson, D. (2017) </a:t>
            </a:r>
            <a:r>
              <a:rPr lang="en-US" sz="1400" i="1" dirty="0">
                <a:solidFill>
                  <a:srgbClr val="002060"/>
                </a:solidFill>
              </a:rPr>
              <a:t>Coaching and Mentoring.  Theory and Practice.</a:t>
            </a:r>
            <a:r>
              <a:rPr lang="en-US" sz="1400" dirty="0">
                <a:solidFill>
                  <a:srgbClr val="002060"/>
                </a:solidFill>
              </a:rPr>
              <a:t> 3rd edition. London: SAGE Publications Ltd</a:t>
            </a:r>
          </a:p>
          <a:p>
            <a:pPr marL="285750" indent="-285750">
              <a:buFont typeface="Arial" panose="020B0604020202020204" pitchFamily="34" charset="0"/>
              <a:buChar char="•"/>
            </a:pPr>
            <a:r>
              <a:rPr lang="en-US" sz="1400" dirty="0">
                <a:solidFill>
                  <a:srgbClr val="002060"/>
                </a:solidFill>
              </a:rPr>
              <a:t>Hardingham, A. 2004, </a:t>
            </a:r>
            <a:r>
              <a:rPr lang="en-US" sz="1400" i="1" dirty="0">
                <a:solidFill>
                  <a:srgbClr val="002060"/>
                </a:solidFill>
              </a:rPr>
              <a:t>The Coach's Coach</a:t>
            </a:r>
            <a:r>
              <a:rPr lang="en-US" sz="1400" dirty="0">
                <a:solidFill>
                  <a:srgbClr val="002060"/>
                </a:solidFill>
              </a:rPr>
              <a:t>, London: CIPD Publications  </a:t>
            </a:r>
          </a:p>
          <a:p>
            <a:pPr marL="285750" indent="-285750">
              <a:buFont typeface="Arial" panose="020B0604020202020204" pitchFamily="34" charset="0"/>
              <a:buChar char="•"/>
            </a:pPr>
            <a:r>
              <a:rPr lang="en-US" sz="1400" dirty="0">
                <a:solidFill>
                  <a:srgbClr val="002060"/>
                </a:solidFill>
              </a:rPr>
              <a:t>Hill, J. (1997) </a:t>
            </a:r>
            <a:r>
              <a:rPr lang="en-US" sz="1400" i="1" dirty="0">
                <a:solidFill>
                  <a:srgbClr val="002060"/>
                </a:solidFill>
              </a:rPr>
              <a:t>Managing Performance. Goals, Feedback, Coaching Recognition</a:t>
            </a:r>
            <a:r>
              <a:rPr lang="en-US" sz="1400" dirty="0">
                <a:solidFill>
                  <a:srgbClr val="002060"/>
                </a:solidFill>
              </a:rPr>
              <a:t>. Hampshire England: Gower Publishing Limited  </a:t>
            </a:r>
          </a:p>
          <a:p>
            <a:pPr marL="285750" indent="-285750">
              <a:buFont typeface="Arial" panose="020B0604020202020204" pitchFamily="34" charset="0"/>
              <a:buChar char="•"/>
            </a:pPr>
            <a:r>
              <a:rPr lang="en-US" sz="1400" dirty="0">
                <a:solidFill>
                  <a:srgbClr val="002060"/>
                </a:solidFill>
              </a:rPr>
              <a:t>Hill, P.  (2004) </a:t>
            </a:r>
            <a:r>
              <a:rPr lang="en-US" sz="1400" i="1" dirty="0">
                <a:solidFill>
                  <a:srgbClr val="002060"/>
                </a:solidFill>
              </a:rPr>
              <a:t>Concepts Of Coaching: A Guide For Managers</a:t>
            </a:r>
            <a:r>
              <a:rPr lang="en-US" sz="1400" dirty="0">
                <a:solidFill>
                  <a:srgbClr val="002060"/>
                </a:solidFill>
              </a:rPr>
              <a:t>. London: Institute Of Leadership and Management</a:t>
            </a:r>
          </a:p>
          <a:p>
            <a:pPr marL="285750" indent="-285750">
              <a:buFont typeface="Arial" panose="020B0604020202020204" pitchFamily="34" charset="0"/>
              <a:buChar char="•"/>
            </a:pPr>
            <a:r>
              <a:rPr lang="en-US" sz="1400" dirty="0">
                <a:solidFill>
                  <a:srgbClr val="002060"/>
                </a:solidFill>
              </a:rPr>
              <a:t>Kay, D. &amp; Hinds, R. (2002) </a:t>
            </a:r>
            <a:r>
              <a:rPr lang="en-US" sz="1400" i="1" dirty="0">
                <a:solidFill>
                  <a:srgbClr val="002060"/>
                </a:solidFill>
              </a:rPr>
              <a:t>A Practical Guide to Mentoring. Using coaching and mentoring skills to help others achieve their goals</a:t>
            </a:r>
            <a:r>
              <a:rPr lang="en-US" sz="1400" dirty="0">
                <a:solidFill>
                  <a:srgbClr val="002060"/>
                </a:solidFill>
              </a:rPr>
              <a:t>. 5th ed. Begbroke, Oxford: How to Books Ltd.  </a:t>
            </a:r>
          </a:p>
          <a:p>
            <a:pPr marL="285750" indent="-285750">
              <a:buFont typeface="Arial" panose="020B0604020202020204" pitchFamily="34" charset="0"/>
              <a:buChar char="•"/>
            </a:pPr>
            <a:r>
              <a:rPr lang="en-GB" sz="1400" dirty="0">
                <a:solidFill>
                  <a:srgbClr val="002060"/>
                </a:solidFill>
              </a:rPr>
              <a:t>Maund, A. (2018).</a:t>
            </a:r>
            <a:r>
              <a:rPr lang="en-GB" sz="1400" i="1" dirty="0">
                <a:solidFill>
                  <a:srgbClr val="002060"/>
                </a:solidFill>
              </a:rPr>
              <a:t> B.A. in Leadership and Management: Skills for the Workplace – Final Year.</a:t>
            </a:r>
            <a:r>
              <a:rPr lang="en-GB" sz="1400" dirty="0">
                <a:solidFill>
                  <a:srgbClr val="002060"/>
                </a:solidFill>
              </a:rPr>
              <a:t>  London: Sage Publications</a:t>
            </a:r>
          </a:p>
          <a:p>
            <a:pPr marL="285750" indent="-285750">
              <a:buFont typeface="Arial" panose="020B0604020202020204" pitchFamily="34" charset="0"/>
              <a:buChar char="•"/>
            </a:pPr>
            <a:r>
              <a:rPr lang="en-US" sz="1400" dirty="0">
                <a:solidFill>
                  <a:srgbClr val="002060"/>
                </a:solidFill>
              </a:rPr>
              <a:t>Megginson, D. &amp; Clutterbuck, D. (2009), </a:t>
            </a:r>
            <a:r>
              <a:rPr lang="en-US" sz="1400" i="1" dirty="0">
                <a:solidFill>
                  <a:srgbClr val="002060"/>
                </a:solidFill>
              </a:rPr>
              <a:t>Further Techniques for Coaching and Mentoring. </a:t>
            </a:r>
            <a:r>
              <a:rPr lang="en-US" sz="1400" dirty="0">
                <a:solidFill>
                  <a:srgbClr val="002060"/>
                </a:solidFill>
              </a:rPr>
              <a:t>Oxford: Elsevier Ltd.  </a:t>
            </a:r>
          </a:p>
          <a:p>
            <a:pPr marL="285750" indent="-285750">
              <a:buFont typeface="Arial" panose="020B0604020202020204" pitchFamily="34" charset="0"/>
              <a:buChar char="•"/>
            </a:pPr>
            <a:r>
              <a:rPr lang="en-US" sz="1400" dirty="0">
                <a:solidFill>
                  <a:srgbClr val="002060"/>
                </a:solidFill>
              </a:rPr>
              <a:t>Parsloe, E. &amp; Ledham, M. (2000), </a:t>
            </a:r>
            <a:r>
              <a:rPr lang="en-US" sz="1400" i="1" dirty="0">
                <a:solidFill>
                  <a:srgbClr val="002060"/>
                </a:solidFill>
              </a:rPr>
              <a:t>Coaching and Mentoring. Practical conversations to improve learning.</a:t>
            </a:r>
            <a:r>
              <a:rPr lang="en-US" sz="1400" dirty="0">
                <a:solidFill>
                  <a:srgbClr val="002060"/>
                </a:solidFill>
              </a:rPr>
              <a:t> 2nd edition. London: Kogan Page  </a:t>
            </a:r>
          </a:p>
          <a:p>
            <a:pPr marL="285750" indent="-285750">
              <a:buFont typeface="Arial" panose="020B0604020202020204" pitchFamily="34" charset="0"/>
              <a:buChar char="•"/>
            </a:pPr>
            <a:r>
              <a:rPr lang="en-US" sz="1400" dirty="0">
                <a:solidFill>
                  <a:srgbClr val="002060"/>
                </a:solidFill>
              </a:rPr>
              <a:t>Whitmore, J. (1992), </a:t>
            </a:r>
            <a:r>
              <a:rPr lang="en-US" sz="1400" i="1" dirty="0">
                <a:solidFill>
                  <a:srgbClr val="002060"/>
                </a:solidFill>
              </a:rPr>
              <a:t>Coaching for Performance. Growing Human Potential and Purpose</a:t>
            </a:r>
            <a:r>
              <a:rPr lang="en-US" sz="1400" dirty="0">
                <a:solidFill>
                  <a:srgbClr val="002060"/>
                </a:solidFill>
              </a:rPr>
              <a:t>. 4th edition.  Clerkenwell, London: Nicholas Brealey Publishing</a:t>
            </a:r>
          </a:p>
          <a:p>
            <a:pPr marL="285750" indent="-285750">
              <a:buFont typeface="Arial" panose="020B0604020202020204" pitchFamily="34" charset="0"/>
              <a:buChar char="•"/>
            </a:pPr>
            <a:r>
              <a:rPr lang="en-GB" sz="1400" dirty="0">
                <a:hlinkClick r:id="rId2"/>
              </a:rPr>
              <a:t>http://new.coachingnetwork.org.uk/information-portal/what-are-coaching-and-mentoring/</a:t>
            </a:r>
            <a:endParaRPr lang="en-GB" sz="1400" dirty="0"/>
          </a:p>
          <a:p>
            <a:pPr marL="285750" indent="-285750">
              <a:buFont typeface="Arial" panose="020B0604020202020204" pitchFamily="34" charset="0"/>
              <a:buChar char="•"/>
            </a:pPr>
            <a:endParaRPr lang="en-GB" sz="1400" dirty="0">
              <a:solidFill>
                <a:srgbClr val="002060"/>
              </a:solidFill>
            </a:endParaRPr>
          </a:p>
        </p:txBody>
      </p:sp>
      <p:sp>
        <p:nvSpPr>
          <p:cNvPr id="6" name="TextBox 5">
            <a:extLst>
              <a:ext uri="{FF2B5EF4-FFF2-40B4-BE49-F238E27FC236}">
                <a16:creationId xmlns:a16="http://schemas.microsoft.com/office/drawing/2014/main" id="{CFE9F1DB-38CF-42A9-9A99-385B06B784CC}"/>
              </a:ext>
            </a:extLst>
          </p:cNvPr>
          <p:cNvSpPr txBox="1"/>
          <p:nvPr/>
        </p:nvSpPr>
        <p:spPr>
          <a:xfrm>
            <a:off x="2411760" y="0"/>
            <a:ext cx="4320480" cy="707886"/>
          </a:xfrm>
          <a:prstGeom prst="rect">
            <a:avLst/>
          </a:prstGeom>
          <a:noFill/>
        </p:spPr>
        <p:txBody>
          <a:bodyPr wrap="square" rtlCol="0">
            <a:spAutoFit/>
          </a:bodyPr>
          <a:lstStyle/>
          <a:p>
            <a:r>
              <a:rPr lang="en-GB" sz="4000" b="1" dirty="0">
                <a:solidFill>
                  <a:srgbClr val="800080"/>
                </a:solidFill>
              </a:rPr>
              <a:t>Some Useful Texts</a:t>
            </a:r>
          </a:p>
        </p:txBody>
      </p:sp>
    </p:spTree>
    <p:extLst>
      <p:ext uri="{BB962C8B-B14F-4D97-AF65-F5344CB8AC3E}">
        <p14:creationId xmlns:p14="http://schemas.microsoft.com/office/powerpoint/2010/main" val="1159226007"/>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11B3AAD-9D57-48DF-B8ED-B8AD949B147B}">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CD412DD-357C-4AB1-A1B0-347DF3F5A1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35D2F1A-5A97-488D-A226-C29A548D6CD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4751</TotalTime>
  <Words>2131</Words>
  <Application>Microsoft Office PowerPoint</Application>
  <PresentationFormat>On-screen Show (4:3)</PresentationFormat>
  <Paragraphs>182</Paragraphs>
  <Slides>22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Corbel</vt:lpstr>
      <vt:lpstr>Myriad Pro</vt:lpstr>
      <vt:lpstr>Wingdings 2</vt:lpstr>
      <vt:lpstr>SftWP July 15</vt:lpstr>
      <vt:lpstr>BMSK6005 - Coaching &amp; Mentoring Skills for the Workplace  Online Session 1 </vt:lpstr>
      <vt:lpstr>Agenda</vt:lpstr>
      <vt:lpstr>Learning Outcomes</vt:lpstr>
      <vt:lpstr>BMSK6005 Coaching &amp; Mentoring in the Workplace</vt:lpstr>
      <vt:lpstr>Explain the similarities and differences of coaching and mentoring within an organisational context. </vt:lpstr>
      <vt:lpstr>2.  Critically explore the knowledge, skills,  attitude and behaviours needed by an  effective workplace coach or mentor </vt:lpstr>
      <vt:lpstr>3.  Critically assess a model or process that  should be followed when formally  coaching or mentoring</vt:lpstr>
      <vt:lpstr>Generic Assessment Criteria (L6)</vt:lpstr>
      <vt:lpstr>1. Engagement with literature </vt:lpstr>
      <vt:lpstr>Generic Assessment Criteria (L6)</vt:lpstr>
      <vt:lpstr>Generic Assessment Criteria (L6)</vt:lpstr>
      <vt:lpstr>Generic Assessment Criteria (L6)</vt:lpstr>
      <vt:lpstr>PowerPoint Presentation</vt:lpstr>
      <vt:lpstr>Introduction</vt:lpstr>
      <vt:lpstr>Greek Philosophers (469-322BC)</vt:lpstr>
      <vt:lpstr>Some Definitions</vt:lpstr>
      <vt:lpstr>Some more academic thoughts</vt:lpstr>
      <vt:lpstr>Mentoring is….</vt:lpstr>
      <vt:lpstr>Mentoring &amp; Coaching – Purposes?(Garvey et.al. 2017)</vt:lpstr>
      <vt:lpstr>Summary</vt:lpstr>
      <vt:lpstr>In preparation for the next session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31</cp:revision>
  <cp:lastPrinted>2012-01-22T12:31:42Z</cp:lastPrinted>
  <dcterms:created xsi:type="dcterms:W3CDTF">2012-01-22T11:08:19Z</dcterms:created>
  <dcterms:modified xsi:type="dcterms:W3CDTF">2022-03-22T10:32:22Z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