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3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4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heme/themeOverride2.xml" ContentType="application/vnd.openxmlformats-officedocument.themeOverr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heme/themeOverride3.xml" ContentType="application/vnd.openxmlformats-officedocument.themeOverr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heme/themeOverride4.xml" ContentType="application/vnd.openxmlformats-officedocument.themeOverr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theme/themeOverride5.xml" ContentType="application/vnd.openxmlformats-officedocument.themeOverr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theme/themeOverride6.xml" ContentType="application/vnd.openxmlformats-officedocument.themeOverr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theme/themeOverride7.xml" ContentType="application/vnd.openxmlformats-officedocument.themeOverr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theme/themeOverride8.xml" ContentType="application/vnd.openxmlformats-officedocument.themeOverr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9" r:id="rId1"/>
    <p:sldMasterId id="2147483801" r:id="rId2"/>
    <p:sldMasterId id="2147483831" r:id="rId3"/>
    <p:sldMasterId id="2147483855" r:id="rId4"/>
    <p:sldMasterId id="2147483867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4643"/>
  </p:normalViewPr>
  <p:slideViewPr>
    <p:cSldViewPr snapToGrid="0">
      <p:cViewPr varScale="1">
        <p:scale>
          <a:sx n="65" d="100"/>
          <a:sy n="65" d="100"/>
        </p:scale>
        <p:origin x="93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443429-37B8-42D8-A39C-A4B65EDEB1C3}" type="doc">
      <dgm:prSet loTypeId="urn:microsoft.com/office/officeart/2005/8/layout/gear1" loCatId="process" qsTypeId="urn:microsoft.com/office/officeart/2005/8/quickstyle/simple1" qsCatId="simple" csTypeId="urn:microsoft.com/office/officeart/2005/8/colors/colorful1" csCatId="colorful" phldr="1"/>
      <dgm:spPr/>
    </dgm:pt>
    <dgm:pt modelId="{59DA0C17-0785-47E8-99DE-64A9A64FA02D}">
      <dgm:prSet phldrT="[Text]"/>
      <dgm:spPr/>
      <dgm:t>
        <a:bodyPr/>
        <a:lstStyle/>
        <a:p>
          <a:r>
            <a:rPr lang="en-GB" b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Inflammation of joints</a:t>
          </a:r>
          <a:endParaRPr lang="en-IN" b="1" dirty="0">
            <a:solidFill>
              <a:schemeClr val="tx1"/>
            </a:solidFill>
          </a:endParaRPr>
        </a:p>
      </dgm:t>
    </dgm:pt>
    <dgm:pt modelId="{75655E4C-01F4-4DEA-B67F-11924C3E117A}" type="parTrans" cxnId="{12EBB454-36D9-404D-858B-F5047919FB7F}">
      <dgm:prSet/>
      <dgm:spPr/>
      <dgm:t>
        <a:bodyPr/>
        <a:lstStyle/>
        <a:p>
          <a:endParaRPr lang="en-IN"/>
        </a:p>
      </dgm:t>
    </dgm:pt>
    <dgm:pt modelId="{1B2404AD-DCAC-4DF5-805B-A7D62716D94E}" type="sibTrans" cxnId="{12EBB454-36D9-404D-858B-F5047919FB7F}">
      <dgm:prSet/>
      <dgm:spPr/>
      <dgm:t>
        <a:bodyPr/>
        <a:lstStyle/>
        <a:p>
          <a:endParaRPr lang="en-IN"/>
        </a:p>
      </dgm:t>
    </dgm:pt>
    <dgm:pt modelId="{46EE440F-8A66-4315-BAD5-7FEFA5E9C200}">
      <dgm:prSet/>
      <dgm:spPr/>
      <dgm:t>
        <a:bodyPr/>
        <a:lstStyle/>
        <a:p>
          <a:r>
            <a:rPr lang="en-GB" b="1" u="none" strike="noStrike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stiffness</a:t>
          </a:r>
          <a:endParaRPr lang="en-GB" b="1" u="none" strike="noStrike" dirty="0">
            <a:solidFill>
              <a:schemeClr val="tx1"/>
            </a:solidFill>
            <a:effectLst/>
            <a:latin typeface="Arial" panose="020B0604020202020204" pitchFamily="34" charset="0"/>
            <a:ea typeface="Arial" panose="020B0604020202020204" pitchFamily="34" charset="0"/>
          </a:endParaRPr>
        </a:p>
      </dgm:t>
    </dgm:pt>
    <dgm:pt modelId="{B646EC07-E4D0-4A2C-9B7C-C5918933C175}" type="parTrans" cxnId="{964042B6-5F09-4777-8B24-A10A87B45317}">
      <dgm:prSet/>
      <dgm:spPr/>
      <dgm:t>
        <a:bodyPr/>
        <a:lstStyle/>
        <a:p>
          <a:endParaRPr lang="en-IN"/>
        </a:p>
      </dgm:t>
    </dgm:pt>
    <dgm:pt modelId="{5EBCEC69-7053-4EC5-ABCA-58FB53CB9222}" type="sibTrans" cxnId="{964042B6-5F09-4777-8B24-A10A87B45317}">
      <dgm:prSet/>
      <dgm:spPr/>
      <dgm:t>
        <a:bodyPr/>
        <a:lstStyle/>
        <a:p>
          <a:endParaRPr lang="en-IN"/>
        </a:p>
      </dgm:t>
    </dgm:pt>
    <dgm:pt modelId="{535EA016-3184-4371-845F-C9ACB7D2E4FC}">
      <dgm:prSet/>
      <dgm:spPr/>
      <dgm:t>
        <a:bodyPr/>
        <a:lstStyle/>
        <a:p>
          <a:r>
            <a:rPr lang="en-GB" b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pain</a:t>
          </a:r>
          <a:endParaRPr lang="en-IN" b="1" dirty="0">
            <a:solidFill>
              <a:schemeClr val="tx1"/>
            </a:solidFill>
          </a:endParaRPr>
        </a:p>
      </dgm:t>
    </dgm:pt>
    <dgm:pt modelId="{F2575291-F555-4B54-AE3F-6734ED45DF49}" type="parTrans" cxnId="{5F9F1CC3-1998-44F2-89D2-1F49A66D99FB}">
      <dgm:prSet/>
      <dgm:spPr/>
      <dgm:t>
        <a:bodyPr/>
        <a:lstStyle/>
        <a:p>
          <a:endParaRPr lang="en-IN"/>
        </a:p>
      </dgm:t>
    </dgm:pt>
    <dgm:pt modelId="{9B48CABD-71C7-4FFB-A03E-C08B3285E11D}" type="sibTrans" cxnId="{5F9F1CC3-1998-44F2-89D2-1F49A66D99FB}">
      <dgm:prSet/>
      <dgm:spPr/>
      <dgm:t>
        <a:bodyPr/>
        <a:lstStyle/>
        <a:p>
          <a:endParaRPr lang="en-IN"/>
        </a:p>
      </dgm:t>
    </dgm:pt>
    <dgm:pt modelId="{99985796-BCA7-4030-A883-5C6B54CB326B}" type="pres">
      <dgm:prSet presAssocID="{3C443429-37B8-42D8-A39C-A4B65EDEB1C3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8FE7E592-1E90-42D7-BCFF-4C673565AB4C}" type="pres">
      <dgm:prSet presAssocID="{59DA0C17-0785-47E8-99DE-64A9A64FA02D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502EAB-FEC3-4E46-9DCA-8730A1CF74AC}" type="pres">
      <dgm:prSet presAssocID="{59DA0C17-0785-47E8-99DE-64A9A64FA02D}" presName="gear1srcNode" presStyleLbl="node1" presStyleIdx="0" presStyleCnt="3"/>
      <dgm:spPr/>
      <dgm:t>
        <a:bodyPr/>
        <a:lstStyle/>
        <a:p>
          <a:endParaRPr lang="en-US"/>
        </a:p>
      </dgm:t>
    </dgm:pt>
    <dgm:pt modelId="{E980A65A-6F07-4BF6-8C30-1D3782960FBB}" type="pres">
      <dgm:prSet presAssocID="{59DA0C17-0785-47E8-99DE-64A9A64FA02D}" presName="gear1dstNode" presStyleLbl="node1" presStyleIdx="0" presStyleCnt="3"/>
      <dgm:spPr/>
      <dgm:t>
        <a:bodyPr/>
        <a:lstStyle/>
        <a:p>
          <a:endParaRPr lang="en-US"/>
        </a:p>
      </dgm:t>
    </dgm:pt>
    <dgm:pt modelId="{867708A6-0C98-47FC-BF0D-457CD694E703}" type="pres">
      <dgm:prSet presAssocID="{46EE440F-8A66-4315-BAD5-7FEFA5E9C200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792748-BEE3-4E62-B099-8F6ECCA1E6D2}" type="pres">
      <dgm:prSet presAssocID="{46EE440F-8A66-4315-BAD5-7FEFA5E9C200}" presName="gear2srcNode" presStyleLbl="node1" presStyleIdx="1" presStyleCnt="3"/>
      <dgm:spPr/>
      <dgm:t>
        <a:bodyPr/>
        <a:lstStyle/>
        <a:p>
          <a:endParaRPr lang="en-US"/>
        </a:p>
      </dgm:t>
    </dgm:pt>
    <dgm:pt modelId="{C89422F8-A3B0-4F45-BE68-D29E7D46234D}" type="pres">
      <dgm:prSet presAssocID="{46EE440F-8A66-4315-BAD5-7FEFA5E9C200}" presName="gear2dstNode" presStyleLbl="node1" presStyleIdx="1" presStyleCnt="3"/>
      <dgm:spPr/>
      <dgm:t>
        <a:bodyPr/>
        <a:lstStyle/>
        <a:p>
          <a:endParaRPr lang="en-US"/>
        </a:p>
      </dgm:t>
    </dgm:pt>
    <dgm:pt modelId="{492234A5-A74C-4B93-8000-72D7ED7DB57F}" type="pres">
      <dgm:prSet presAssocID="{535EA016-3184-4371-845F-C9ACB7D2E4FC}" presName="gear3" presStyleLbl="node1" presStyleIdx="2" presStyleCnt="3"/>
      <dgm:spPr/>
      <dgm:t>
        <a:bodyPr/>
        <a:lstStyle/>
        <a:p>
          <a:endParaRPr lang="en-US"/>
        </a:p>
      </dgm:t>
    </dgm:pt>
    <dgm:pt modelId="{B32FCDE2-8A9D-472A-9428-2FF0F8D2229C}" type="pres">
      <dgm:prSet presAssocID="{535EA016-3184-4371-845F-C9ACB7D2E4FC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4BAEE5-C716-429B-B090-572CE70591CD}" type="pres">
      <dgm:prSet presAssocID="{535EA016-3184-4371-845F-C9ACB7D2E4FC}" presName="gear3srcNode" presStyleLbl="node1" presStyleIdx="2" presStyleCnt="3"/>
      <dgm:spPr/>
      <dgm:t>
        <a:bodyPr/>
        <a:lstStyle/>
        <a:p>
          <a:endParaRPr lang="en-US"/>
        </a:p>
      </dgm:t>
    </dgm:pt>
    <dgm:pt modelId="{8E61AE1C-E004-4AD0-92FE-E707890C7C49}" type="pres">
      <dgm:prSet presAssocID="{535EA016-3184-4371-845F-C9ACB7D2E4FC}" presName="gear3dstNode" presStyleLbl="node1" presStyleIdx="2" presStyleCnt="3"/>
      <dgm:spPr/>
      <dgm:t>
        <a:bodyPr/>
        <a:lstStyle/>
        <a:p>
          <a:endParaRPr lang="en-US"/>
        </a:p>
      </dgm:t>
    </dgm:pt>
    <dgm:pt modelId="{E43B58F0-597F-4887-BFBA-B6C9900062DF}" type="pres">
      <dgm:prSet presAssocID="{1B2404AD-DCAC-4DF5-805B-A7D62716D94E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58C32A03-D9C7-45DA-A980-F625184AFEB9}" type="pres">
      <dgm:prSet presAssocID="{5EBCEC69-7053-4EC5-ABCA-58FB53CB9222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D1071298-BE81-4E2E-B575-B5A15FF7868E}" type="pres">
      <dgm:prSet presAssocID="{9B48CABD-71C7-4FFB-A03E-C08B3285E11D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6B6B64F2-83CA-4FC3-939A-E2255B17D98C}" type="presOf" srcId="{1B2404AD-DCAC-4DF5-805B-A7D62716D94E}" destId="{E43B58F0-597F-4887-BFBA-B6C9900062DF}" srcOrd="0" destOrd="0" presId="urn:microsoft.com/office/officeart/2005/8/layout/gear1"/>
    <dgm:cxn modelId="{12EBB454-36D9-404D-858B-F5047919FB7F}" srcId="{3C443429-37B8-42D8-A39C-A4B65EDEB1C3}" destId="{59DA0C17-0785-47E8-99DE-64A9A64FA02D}" srcOrd="0" destOrd="0" parTransId="{75655E4C-01F4-4DEA-B67F-11924C3E117A}" sibTransId="{1B2404AD-DCAC-4DF5-805B-A7D62716D94E}"/>
    <dgm:cxn modelId="{E88A392F-D0F7-4239-8109-9AD8F41F2453}" type="presOf" srcId="{9B48CABD-71C7-4FFB-A03E-C08B3285E11D}" destId="{D1071298-BE81-4E2E-B575-B5A15FF7868E}" srcOrd="0" destOrd="0" presId="urn:microsoft.com/office/officeart/2005/8/layout/gear1"/>
    <dgm:cxn modelId="{B8D52436-9B28-4E0E-A9E4-A180B84BB443}" type="presOf" srcId="{46EE440F-8A66-4315-BAD5-7FEFA5E9C200}" destId="{C89422F8-A3B0-4F45-BE68-D29E7D46234D}" srcOrd="2" destOrd="0" presId="urn:microsoft.com/office/officeart/2005/8/layout/gear1"/>
    <dgm:cxn modelId="{2C7B4DC1-427F-4021-BDE5-0B24210B5E7E}" type="presOf" srcId="{46EE440F-8A66-4315-BAD5-7FEFA5E9C200}" destId="{867708A6-0C98-47FC-BF0D-457CD694E703}" srcOrd="0" destOrd="0" presId="urn:microsoft.com/office/officeart/2005/8/layout/gear1"/>
    <dgm:cxn modelId="{3E7B4E7D-B19A-45C2-BE4E-FAF2237462B8}" type="presOf" srcId="{59DA0C17-0785-47E8-99DE-64A9A64FA02D}" destId="{E4502EAB-FEC3-4E46-9DCA-8730A1CF74AC}" srcOrd="1" destOrd="0" presId="urn:microsoft.com/office/officeart/2005/8/layout/gear1"/>
    <dgm:cxn modelId="{3808C0FA-EA58-4793-8CC9-761077A187E9}" type="presOf" srcId="{535EA016-3184-4371-845F-C9ACB7D2E4FC}" destId="{492234A5-A74C-4B93-8000-72D7ED7DB57F}" srcOrd="0" destOrd="0" presId="urn:microsoft.com/office/officeart/2005/8/layout/gear1"/>
    <dgm:cxn modelId="{964042B6-5F09-4777-8B24-A10A87B45317}" srcId="{3C443429-37B8-42D8-A39C-A4B65EDEB1C3}" destId="{46EE440F-8A66-4315-BAD5-7FEFA5E9C200}" srcOrd="1" destOrd="0" parTransId="{B646EC07-E4D0-4A2C-9B7C-C5918933C175}" sibTransId="{5EBCEC69-7053-4EC5-ABCA-58FB53CB9222}"/>
    <dgm:cxn modelId="{9ABC4ED7-695E-48D0-A419-1CCDDCFE1657}" type="presOf" srcId="{3C443429-37B8-42D8-A39C-A4B65EDEB1C3}" destId="{99985796-BCA7-4030-A883-5C6B54CB326B}" srcOrd="0" destOrd="0" presId="urn:microsoft.com/office/officeart/2005/8/layout/gear1"/>
    <dgm:cxn modelId="{E48F3A2D-7FE2-42B8-AFC1-A3CDED6D7A43}" type="presOf" srcId="{535EA016-3184-4371-845F-C9ACB7D2E4FC}" destId="{B32FCDE2-8A9D-472A-9428-2FF0F8D2229C}" srcOrd="1" destOrd="0" presId="urn:microsoft.com/office/officeart/2005/8/layout/gear1"/>
    <dgm:cxn modelId="{5F9F1CC3-1998-44F2-89D2-1F49A66D99FB}" srcId="{3C443429-37B8-42D8-A39C-A4B65EDEB1C3}" destId="{535EA016-3184-4371-845F-C9ACB7D2E4FC}" srcOrd="2" destOrd="0" parTransId="{F2575291-F555-4B54-AE3F-6734ED45DF49}" sibTransId="{9B48CABD-71C7-4FFB-A03E-C08B3285E11D}"/>
    <dgm:cxn modelId="{CEDF8D6C-6736-478F-8EC1-568497FDB193}" type="presOf" srcId="{535EA016-3184-4371-845F-C9ACB7D2E4FC}" destId="{8E61AE1C-E004-4AD0-92FE-E707890C7C49}" srcOrd="3" destOrd="0" presId="urn:microsoft.com/office/officeart/2005/8/layout/gear1"/>
    <dgm:cxn modelId="{0C803991-946E-4E9C-AFC6-391AA09B2110}" type="presOf" srcId="{5EBCEC69-7053-4EC5-ABCA-58FB53CB9222}" destId="{58C32A03-D9C7-45DA-A980-F625184AFEB9}" srcOrd="0" destOrd="0" presId="urn:microsoft.com/office/officeart/2005/8/layout/gear1"/>
    <dgm:cxn modelId="{86254CBF-9587-4DE1-96DB-C8BD81AF88D5}" type="presOf" srcId="{59DA0C17-0785-47E8-99DE-64A9A64FA02D}" destId="{8FE7E592-1E90-42D7-BCFF-4C673565AB4C}" srcOrd="0" destOrd="0" presId="urn:microsoft.com/office/officeart/2005/8/layout/gear1"/>
    <dgm:cxn modelId="{03510173-CB42-4B1F-8788-141AE7D9E8EC}" type="presOf" srcId="{46EE440F-8A66-4315-BAD5-7FEFA5E9C200}" destId="{2A792748-BEE3-4E62-B099-8F6ECCA1E6D2}" srcOrd="1" destOrd="0" presId="urn:microsoft.com/office/officeart/2005/8/layout/gear1"/>
    <dgm:cxn modelId="{057885CC-B882-400B-A835-75BAD9452210}" type="presOf" srcId="{535EA016-3184-4371-845F-C9ACB7D2E4FC}" destId="{8C4BAEE5-C716-429B-B090-572CE70591CD}" srcOrd="2" destOrd="0" presId="urn:microsoft.com/office/officeart/2005/8/layout/gear1"/>
    <dgm:cxn modelId="{F813F951-3536-47AF-BBF0-3FD1F0827350}" type="presOf" srcId="{59DA0C17-0785-47E8-99DE-64A9A64FA02D}" destId="{E980A65A-6F07-4BF6-8C30-1D3782960FBB}" srcOrd="2" destOrd="0" presId="urn:microsoft.com/office/officeart/2005/8/layout/gear1"/>
    <dgm:cxn modelId="{79CBABCA-D8A7-45F5-83A9-82FF08C33EE3}" type="presParOf" srcId="{99985796-BCA7-4030-A883-5C6B54CB326B}" destId="{8FE7E592-1E90-42D7-BCFF-4C673565AB4C}" srcOrd="0" destOrd="0" presId="urn:microsoft.com/office/officeart/2005/8/layout/gear1"/>
    <dgm:cxn modelId="{1C3E66AA-2EE8-4904-8B52-644D8BAE08C8}" type="presParOf" srcId="{99985796-BCA7-4030-A883-5C6B54CB326B}" destId="{E4502EAB-FEC3-4E46-9DCA-8730A1CF74AC}" srcOrd="1" destOrd="0" presId="urn:microsoft.com/office/officeart/2005/8/layout/gear1"/>
    <dgm:cxn modelId="{3B51B69E-1BD8-43E8-951E-16551FAFDD34}" type="presParOf" srcId="{99985796-BCA7-4030-A883-5C6B54CB326B}" destId="{E980A65A-6F07-4BF6-8C30-1D3782960FBB}" srcOrd="2" destOrd="0" presId="urn:microsoft.com/office/officeart/2005/8/layout/gear1"/>
    <dgm:cxn modelId="{D26FBAC0-6291-4C35-8E87-E9C34D11BA60}" type="presParOf" srcId="{99985796-BCA7-4030-A883-5C6B54CB326B}" destId="{867708A6-0C98-47FC-BF0D-457CD694E703}" srcOrd="3" destOrd="0" presId="urn:microsoft.com/office/officeart/2005/8/layout/gear1"/>
    <dgm:cxn modelId="{F9BB17EC-B8BA-412A-9AA5-122D39CDCAAA}" type="presParOf" srcId="{99985796-BCA7-4030-A883-5C6B54CB326B}" destId="{2A792748-BEE3-4E62-B099-8F6ECCA1E6D2}" srcOrd="4" destOrd="0" presId="urn:microsoft.com/office/officeart/2005/8/layout/gear1"/>
    <dgm:cxn modelId="{3BEBA715-22DC-4A5C-83B8-7A821A752550}" type="presParOf" srcId="{99985796-BCA7-4030-A883-5C6B54CB326B}" destId="{C89422F8-A3B0-4F45-BE68-D29E7D46234D}" srcOrd="5" destOrd="0" presId="urn:microsoft.com/office/officeart/2005/8/layout/gear1"/>
    <dgm:cxn modelId="{6FAB0BD0-2F02-4480-B64D-725CFE17E048}" type="presParOf" srcId="{99985796-BCA7-4030-A883-5C6B54CB326B}" destId="{492234A5-A74C-4B93-8000-72D7ED7DB57F}" srcOrd="6" destOrd="0" presId="urn:microsoft.com/office/officeart/2005/8/layout/gear1"/>
    <dgm:cxn modelId="{9E29F327-5453-46C0-9D37-C75ADC8F2564}" type="presParOf" srcId="{99985796-BCA7-4030-A883-5C6B54CB326B}" destId="{B32FCDE2-8A9D-472A-9428-2FF0F8D2229C}" srcOrd="7" destOrd="0" presId="urn:microsoft.com/office/officeart/2005/8/layout/gear1"/>
    <dgm:cxn modelId="{3F472F4A-233C-42D8-B3E1-89B517F30F74}" type="presParOf" srcId="{99985796-BCA7-4030-A883-5C6B54CB326B}" destId="{8C4BAEE5-C716-429B-B090-572CE70591CD}" srcOrd="8" destOrd="0" presId="urn:microsoft.com/office/officeart/2005/8/layout/gear1"/>
    <dgm:cxn modelId="{50C5AE2B-B3B7-4B15-828F-BF5F39F49A1A}" type="presParOf" srcId="{99985796-BCA7-4030-A883-5C6B54CB326B}" destId="{8E61AE1C-E004-4AD0-92FE-E707890C7C49}" srcOrd="9" destOrd="0" presId="urn:microsoft.com/office/officeart/2005/8/layout/gear1"/>
    <dgm:cxn modelId="{08DB5701-B09B-421D-B252-725347A8280B}" type="presParOf" srcId="{99985796-BCA7-4030-A883-5C6B54CB326B}" destId="{E43B58F0-597F-4887-BFBA-B6C9900062DF}" srcOrd="10" destOrd="0" presId="urn:microsoft.com/office/officeart/2005/8/layout/gear1"/>
    <dgm:cxn modelId="{333BAB09-7E9C-4265-9719-6F78284EF2AC}" type="presParOf" srcId="{99985796-BCA7-4030-A883-5C6B54CB326B}" destId="{58C32A03-D9C7-45DA-A980-F625184AFEB9}" srcOrd="11" destOrd="0" presId="urn:microsoft.com/office/officeart/2005/8/layout/gear1"/>
    <dgm:cxn modelId="{B45EEE51-E593-4919-BCFE-2AC54192EDBC}" type="presParOf" srcId="{99985796-BCA7-4030-A883-5C6B54CB326B}" destId="{D1071298-BE81-4E2E-B575-B5A15FF7868E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8BB1CA-32BC-48B2-9202-C1983985E65A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7CC6087C-2931-456C-B14A-7E06259A2410}">
      <dgm:prSet phldrT="[Text]" phldr="0"/>
      <dgm:spPr/>
      <dgm:t>
        <a:bodyPr/>
        <a:lstStyle/>
        <a:p>
          <a:r>
            <a:rPr lang="en-GB" b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Osteoarthritis</a:t>
          </a:r>
          <a:endParaRPr lang="en-IN" b="1" dirty="0">
            <a:solidFill>
              <a:schemeClr val="tx1"/>
            </a:solidFill>
          </a:endParaRPr>
        </a:p>
      </dgm:t>
    </dgm:pt>
    <dgm:pt modelId="{3C8E1CD0-5AD4-4B13-B281-4C058AF115B1}" type="parTrans" cxnId="{90F4BB00-66C9-44CF-9C99-8FA699BBC145}">
      <dgm:prSet/>
      <dgm:spPr/>
      <dgm:t>
        <a:bodyPr/>
        <a:lstStyle/>
        <a:p>
          <a:endParaRPr lang="en-IN"/>
        </a:p>
      </dgm:t>
    </dgm:pt>
    <dgm:pt modelId="{23A55182-E8A9-4363-9B87-D4458FD37D96}" type="sibTrans" cxnId="{90F4BB00-66C9-44CF-9C99-8FA699BBC145}">
      <dgm:prSet/>
      <dgm:spPr/>
      <dgm:t>
        <a:bodyPr/>
        <a:lstStyle/>
        <a:p>
          <a:endParaRPr lang="en-IN"/>
        </a:p>
      </dgm:t>
    </dgm:pt>
    <dgm:pt modelId="{577624C1-BD4B-4CAA-8FB3-2654B1B15E1E}">
      <dgm:prSet phldrT="[Text]"/>
      <dgm:spPr/>
      <dgm:t>
        <a:bodyPr/>
        <a:lstStyle/>
        <a:p>
          <a:r>
            <a:rPr lang="en-GB" b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Rheumatoid arthritis </a:t>
          </a:r>
          <a:endParaRPr lang="en-IN" b="1" dirty="0">
            <a:solidFill>
              <a:schemeClr val="tx1"/>
            </a:solidFill>
          </a:endParaRPr>
        </a:p>
      </dgm:t>
    </dgm:pt>
    <dgm:pt modelId="{791A90B7-3EB4-49DB-B5F4-D391B81EC6AC}" type="parTrans" cxnId="{C17F3DDA-B3B5-48F0-8E41-8234FD217CAE}">
      <dgm:prSet/>
      <dgm:spPr/>
      <dgm:t>
        <a:bodyPr/>
        <a:lstStyle/>
        <a:p>
          <a:endParaRPr lang="en-IN"/>
        </a:p>
      </dgm:t>
    </dgm:pt>
    <dgm:pt modelId="{1B94F6FA-AA2E-49F4-BE9E-FE92126911EC}" type="sibTrans" cxnId="{C17F3DDA-B3B5-48F0-8E41-8234FD217CAE}">
      <dgm:prSet/>
      <dgm:spPr/>
      <dgm:t>
        <a:bodyPr/>
        <a:lstStyle/>
        <a:p>
          <a:endParaRPr lang="en-IN"/>
        </a:p>
      </dgm:t>
    </dgm:pt>
    <dgm:pt modelId="{2308A441-5DCB-4C09-84E2-378991DDB485}" type="pres">
      <dgm:prSet presAssocID="{208BB1CA-32BC-48B2-9202-C1983985E65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67881182-0F92-452D-82E5-383E100735B5}" type="pres">
      <dgm:prSet presAssocID="{208BB1CA-32BC-48B2-9202-C1983985E65A}" presName="Name1" presStyleCnt="0"/>
      <dgm:spPr/>
    </dgm:pt>
    <dgm:pt modelId="{BF6DD305-7344-43C9-B11F-A09385D5B071}" type="pres">
      <dgm:prSet presAssocID="{208BB1CA-32BC-48B2-9202-C1983985E65A}" presName="cycle" presStyleCnt="0"/>
      <dgm:spPr/>
    </dgm:pt>
    <dgm:pt modelId="{E3A61F40-F854-4375-BE64-D470F4F20511}" type="pres">
      <dgm:prSet presAssocID="{208BB1CA-32BC-48B2-9202-C1983985E65A}" presName="srcNode" presStyleLbl="node1" presStyleIdx="0" presStyleCnt="2"/>
      <dgm:spPr/>
    </dgm:pt>
    <dgm:pt modelId="{400AF32F-E0B6-4A15-8C0F-43766874CA4F}" type="pres">
      <dgm:prSet presAssocID="{208BB1CA-32BC-48B2-9202-C1983985E65A}" presName="conn" presStyleLbl="parChTrans1D2" presStyleIdx="0" presStyleCnt="1"/>
      <dgm:spPr/>
      <dgm:t>
        <a:bodyPr/>
        <a:lstStyle/>
        <a:p>
          <a:endParaRPr lang="en-US"/>
        </a:p>
      </dgm:t>
    </dgm:pt>
    <dgm:pt modelId="{34BEB562-A60D-41A0-8C51-1C0C60FDE3E5}" type="pres">
      <dgm:prSet presAssocID="{208BB1CA-32BC-48B2-9202-C1983985E65A}" presName="extraNode" presStyleLbl="node1" presStyleIdx="0" presStyleCnt="2"/>
      <dgm:spPr/>
    </dgm:pt>
    <dgm:pt modelId="{B2048C98-4C08-4FE2-B58A-C08D06D2FD83}" type="pres">
      <dgm:prSet presAssocID="{208BB1CA-32BC-48B2-9202-C1983985E65A}" presName="dstNode" presStyleLbl="node1" presStyleIdx="0" presStyleCnt="2"/>
      <dgm:spPr/>
    </dgm:pt>
    <dgm:pt modelId="{E5A643F8-953B-4CCF-8095-F6EAE08AAA2A}" type="pres">
      <dgm:prSet presAssocID="{7CC6087C-2931-456C-B14A-7E06259A2410}" presName="text_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5C904F-097A-4571-B87B-F6896070E88F}" type="pres">
      <dgm:prSet presAssocID="{7CC6087C-2931-456C-B14A-7E06259A2410}" presName="accent_1" presStyleCnt="0"/>
      <dgm:spPr/>
    </dgm:pt>
    <dgm:pt modelId="{1EE791B5-CA02-49FE-8A0E-E549B8E923A9}" type="pres">
      <dgm:prSet presAssocID="{7CC6087C-2931-456C-B14A-7E06259A2410}" presName="accentRepeatNode" presStyleLbl="solidFgAcc1" presStyleIdx="0" presStyleCnt="2"/>
      <dgm:spPr/>
    </dgm:pt>
    <dgm:pt modelId="{C251CDAF-6A5C-407A-98C3-01427AACCB57}" type="pres">
      <dgm:prSet presAssocID="{577624C1-BD4B-4CAA-8FB3-2654B1B15E1E}" presName="text_2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5D91A5-9562-40E4-A662-53EBB726477A}" type="pres">
      <dgm:prSet presAssocID="{577624C1-BD4B-4CAA-8FB3-2654B1B15E1E}" presName="accent_2" presStyleCnt="0"/>
      <dgm:spPr/>
    </dgm:pt>
    <dgm:pt modelId="{FD3FF51B-E48D-4057-96BB-941329454BFE}" type="pres">
      <dgm:prSet presAssocID="{577624C1-BD4B-4CAA-8FB3-2654B1B15E1E}" presName="accentRepeatNode" presStyleLbl="solidFgAcc1" presStyleIdx="1" presStyleCnt="2"/>
      <dgm:spPr/>
    </dgm:pt>
  </dgm:ptLst>
  <dgm:cxnLst>
    <dgm:cxn modelId="{AF97EFCC-C399-4716-B6DA-9C03B82358E6}" type="presOf" srcId="{7CC6087C-2931-456C-B14A-7E06259A2410}" destId="{E5A643F8-953B-4CCF-8095-F6EAE08AAA2A}" srcOrd="0" destOrd="0" presId="urn:microsoft.com/office/officeart/2008/layout/VerticalCurvedList"/>
    <dgm:cxn modelId="{C17F3DDA-B3B5-48F0-8E41-8234FD217CAE}" srcId="{208BB1CA-32BC-48B2-9202-C1983985E65A}" destId="{577624C1-BD4B-4CAA-8FB3-2654B1B15E1E}" srcOrd="1" destOrd="0" parTransId="{791A90B7-3EB4-49DB-B5F4-D391B81EC6AC}" sibTransId="{1B94F6FA-AA2E-49F4-BE9E-FE92126911EC}"/>
    <dgm:cxn modelId="{90F4BB00-66C9-44CF-9C99-8FA699BBC145}" srcId="{208BB1CA-32BC-48B2-9202-C1983985E65A}" destId="{7CC6087C-2931-456C-B14A-7E06259A2410}" srcOrd="0" destOrd="0" parTransId="{3C8E1CD0-5AD4-4B13-B281-4C058AF115B1}" sibTransId="{23A55182-E8A9-4363-9B87-D4458FD37D96}"/>
    <dgm:cxn modelId="{200B94B2-8454-4236-8A9A-41B8621D4C84}" type="presOf" srcId="{23A55182-E8A9-4363-9B87-D4458FD37D96}" destId="{400AF32F-E0B6-4A15-8C0F-43766874CA4F}" srcOrd="0" destOrd="0" presId="urn:microsoft.com/office/officeart/2008/layout/VerticalCurvedList"/>
    <dgm:cxn modelId="{6C306EDA-DBC2-4CDB-9632-14EECD600D19}" type="presOf" srcId="{577624C1-BD4B-4CAA-8FB3-2654B1B15E1E}" destId="{C251CDAF-6A5C-407A-98C3-01427AACCB57}" srcOrd="0" destOrd="0" presId="urn:microsoft.com/office/officeart/2008/layout/VerticalCurvedList"/>
    <dgm:cxn modelId="{0FF98AEA-9568-4D1D-A6A0-B58122FFC7FA}" type="presOf" srcId="{208BB1CA-32BC-48B2-9202-C1983985E65A}" destId="{2308A441-5DCB-4C09-84E2-378991DDB485}" srcOrd="0" destOrd="0" presId="urn:microsoft.com/office/officeart/2008/layout/VerticalCurvedList"/>
    <dgm:cxn modelId="{859D5198-324D-4EA1-B401-5B8B89A99087}" type="presParOf" srcId="{2308A441-5DCB-4C09-84E2-378991DDB485}" destId="{67881182-0F92-452D-82E5-383E100735B5}" srcOrd="0" destOrd="0" presId="urn:microsoft.com/office/officeart/2008/layout/VerticalCurvedList"/>
    <dgm:cxn modelId="{DDBC3742-7648-4E2E-9DD6-C7620F561F19}" type="presParOf" srcId="{67881182-0F92-452D-82E5-383E100735B5}" destId="{BF6DD305-7344-43C9-B11F-A09385D5B071}" srcOrd="0" destOrd="0" presId="urn:microsoft.com/office/officeart/2008/layout/VerticalCurvedList"/>
    <dgm:cxn modelId="{AB1E02F7-FEEF-4707-A5C9-243B3A072ED3}" type="presParOf" srcId="{BF6DD305-7344-43C9-B11F-A09385D5B071}" destId="{E3A61F40-F854-4375-BE64-D470F4F20511}" srcOrd="0" destOrd="0" presId="urn:microsoft.com/office/officeart/2008/layout/VerticalCurvedList"/>
    <dgm:cxn modelId="{52CC1F1D-2EDE-46D5-A1EA-68FA45616953}" type="presParOf" srcId="{BF6DD305-7344-43C9-B11F-A09385D5B071}" destId="{400AF32F-E0B6-4A15-8C0F-43766874CA4F}" srcOrd="1" destOrd="0" presId="urn:microsoft.com/office/officeart/2008/layout/VerticalCurvedList"/>
    <dgm:cxn modelId="{209EC3E7-B217-4748-95B6-FCDE31AB96AA}" type="presParOf" srcId="{BF6DD305-7344-43C9-B11F-A09385D5B071}" destId="{34BEB562-A60D-41A0-8C51-1C0C60FDE3E5}" srcOrd="2" destOrd="0" presId="urn:microsoft.com/office/officeart/2008/layout/VerticalCurvedList"/>
    <dgm:cxn modelId="{41832859-0678-4796-A071-3F68B4FF6D1E}" type="presParOf" srcId="{BF6DD305-7344-43C9-B11F-A09385D5B071}" destId="{B2048C98-4C08-4FE2-B58A-C08D06D2FD83}" srcOrd="3" destOrd="0" presId="urn:microsoft.com/office/officeart/2008/layout/VerticalCurvedList"/>
    <dgm:cxn modelId="{FBC5A129-1BAE-4F50-AAE6-2672ABFD119C}" type="presParOf" srcId="{67881182-0F92-452D-82E5-383E100735B5}" destId="{E5A643F8-953B-4CCF-8095-F6EAE08AAA2A}" srcOrd="1" destOrd="0" presId="urn:microsoft.com/office/officeart/2008/layout/VerticalCurvedList"/>
    <dgm:cxn modelId="{26C3A4CC-FBFD-492C-8750-0C9CF8882FA6}" type="presParOf" srcId="{67881182-0F92-452D-82E5-383E100735B5}" destId="{995C904F-097A-4571-B87B-F6896070E88F}" srcOrd="2" destOrd="0" presId="urn:microsoft.com/office/officeart/2008/layout/VerticalCurvedList"/>
    <dgm:cxn modelId="{D45EC02B-96AE-44E6-8AB8-7737A847C6EA}" type="presParOf" srcId="{995C904F-097A-4571-B87B-F6896070E88F}" destId="{1EE791B5-CA02-49FE-8A0E-E549B8E923A9}" srcOrd="0" destOrd="0" presId="urn:microsoft.com/office/officeart/2008/layout/VerticalCurvedList"/>
    <dgm:cxn modelId="{41C7DDB0-17BF-49E1-B9C3-D95C7AF0D57D}" type="presParOf" srcId="{67881182-0F92-452D-82E5-383E100735B5}" destId="{C251CDAF-6A5C-407A-98C3-01427AACCB57}" srcOrd="3" destOrd="0" presId="urn:microsoft.com/office/officeart/2008/layout/VerticalCurvedList"/>
    <dgm:cxn modelId="{DFB9E3D9-D925-4019-B2F8-ECF2F62B9D1A}" type="presParOf" srcId="{67881182-0F92-452D-82E5-383E100735B5}" destId="{7A5D91A5-9562-40E4-A662-53EBB726477A}" srcOrd="4" destOrd="0" presId="urn:microsoft.com/office/officeart/2008/layout/VerticalCurvedList"/>
    <dgm:cxn modelId="{A61F1842-BEEF-4A9E-879C-E8BF3D06B74C}" type="presParOf" srcId="{7A5D91A5-9562-40E4-A662-53EBB726477A}" destId="{FD3FF51B-E48D-4057-96BB-941329454BF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308FC7-6D7E-47FE-AADD-2BB5895FA64D}" type="doc">
      <dgm:prSet loTypeId="urn:microsoft.com/office/officeart/2005/8/layout/radial1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584D3E2F-C084-4490-BEEE-2B206A4605CB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Arthritis</a:t>
          </a:r>
        </a:p>
      </dgm:t>
    </dgm:pt>
    <dgm:pt modelId="{9D804E5F-3A2D-4C76-8D20-40B07E2491B1}" type="parTrans" cxnId="{DF9450BF-A29E-43F7-ABF8-1D9BB158B1F8}">
      <dgm:prSet/>
      <dgm:spPr/>
      <dgm:t>
        <a:bodyPr/>
        <a:lstStyle/>
        <a:p>
          <a:endParaRPr lang="en-IN"/>
        </a:p>
      </dgm:t>
    </dgm:pt>
    <dgm:pt modelId="{9DB9D871-981D-45F2-97EB-816F83AE1547}" type="sibTrans" cxnId="{DF9450BF-A29E-43F7-ABF8-1D9BB158B1F8}">
      <dgm:prSet/>
      <dgm:spPr/>
      <dgm:t>
        <a:bodyPr/>
        <a:lstStyle/>
        <a:p>
          <a:endParaRPr lang="en-IN"/>
        </a:p>
      </dgm:t>
    </dgm:pt>
    <dgm:pt modelId="{640A11A0-4073-4FA3-9768-6B732290D1F8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Joint pain </a:t>
          </a:r>
        </a:p>
      </dgm:t>
    </dgm:pt>
    <dgm:pt modelId="{6E4CDC77-92C4-4A04-8B2A-38BD58B61823}" type="parTrans" cxnId="{1BF7BB2C-244C-4FC0-A2D6-E61C29433A18}">
      <dgm:prSet/>
      <dgm:spPr/>
      <dgm:t>
        <a:bodyPr/>
        <a:lstStyle/>
        <a:p>
          <a:endParaRPr lang="en-IN"/>
        </a:p>
      </dgm:t>
    </dgm:pt>
    <dgm:pt modelId="{3C61E156-E51B-4754-BF38-19B927613A68}" type="sibTrans" cxnId="{1BF7BB2C-244C-4FC0-A2D6-E61C29433A18}">
      <dgm:prSet/>
      <dgm:spPr/>
      <dgm:t>
        <a:bodyPr/>
        <a:lstStyle/>
        <a:p>
          <a:endParaRPr lang="en-IN"/>
        </a:p>
      </dgm:t>
    </dgm:pt>
    <dgm:pt modelId="{113C5E79-564A-46FA-90EA-CF9E1702130A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Stiffness </a:t>
          </a:r>
        </a:p>
      </dgm:t>
    </dgm:pt>
    <dgm:pt modelId="{636970FA-BCDE-40D2-99F7-3F0267E62B90}" type="parTrans" cxnId="{D0D4B6E6-6E84-4F26-98E4-A96BB49BB6C0}">
      <dgm:prSet/>
      <dgm:spPr/>
      <dgm:t>
        <a:bodyPr/>
        <a:lstStyle/>
        <a:p>
          <a:endParaRPr lang="en-IN"/>
        </a:p>
      </dgm:t>
    </dgm:pt>
    <dgm:pt modelId="{12710201-F24F-470C-84E6-DC8E755F553D}" type="sibTrans" cxnId="{D0D4B6E6-6E84-4F26-98E4-A96BB49BB6C0}">
      <dgm:prSet/>
      <dgm:spPr/>
      <dgm:t>
        <a:bodyPr/>
        <a:lstStyle/>
        <a:p>
          <a:endParaRPr lang="en-IN"/>
        </a:p>
      </dgm:t>
    </dgm:pt>
    <dgm:pt modelId="{FF363879-4248-434C-835F-1728365AB8C5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Swelling </a:t>
          </a:r>
        </a:p>
      </dgm:t>
    </dgm:pt>
    <dgm:pt modelId="{AEC002A2-72C7-4DEA-83BD-CCE1A38FF154}" type="parTrans" cxnId="{26A04E26-6992-4941-9D68-BE0BD4A4DD98}">
      <dgm:prSet/>
      <dgm:spPr/>
      <dgm:t>
        <a:bodyPr/>
        <a:lstStyle/>
        <a:p>
          <a:endParaRPr lang="en-IN"/>
        </a:p>
      </dgm:t>
    </dgm:pt>
    <dgm:pt modelId="{6C7AB084-4199-41E4-BEEC-D8A558DCBBFA}" type="sibTrans" cxnId="{26A04E26-6992-4941-9D68-BE0BD4A4DD98}">
      <dgm:prSet/>
      <dgm:spPr/>
      <dgm:t>
        <a:bodyPr/>
        <a:lstStyle/>
        <a:p>
          <a:endParaRPr lang="en-IN"/>
        </a:p>
      </dgm:t>
    </dgm:pt>
    <dgm:pt modelId="{55481E05-3A00-434C-8987-1372B15FAC65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Sensitivity</a:t>
          </a:r>
        </a:p>
      </dgm:t>
    </dgm:pt>
    <dgm:pt modelId="{CC7EA8C9-80FC-4A9D-AD8C-BC5523210D84}" type="parTrans" cxnId="{434C154F-D043-4CCB-972F-A023D3003FD4}">
      <dgm:prSet/>
      <dgm:spPr/>
      <dgm:t>
        <a:bodyPr/>
        <a:lstStyle/>
        <a:p>
          <a:endParaRPr lang="en-IN"/>
        </a:p>
      </dgm:t>
    </dgm:pt>
    <dgm:pt modelId="{00D9480B-9B13-431F-BA04-8A6CF71B917D}" type="sibTrans" cxnId="{434C154F-D043-4CCB-972F-A023D3003FD4}">
      <dgm:prSet/>
      <dgm:spPr/>
      <dgm:t>
        <a:bodyPr/>
        <a:lstStyle/>
        <a:p>
          <a:endParaRPr lang="en-IN"/>
        </a:p>
      </dgm:t>
    </dgm:pt>
    <dgm:pt modelId="{020F4F0F-3A27-4D26-9F10-C7B6DFD7BE0E}" type="pres">
      <dgm:prSet presAssocID="{50308FC7-6D7E-47FE-AADD-2BB5895FA64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32C9E11-BDF3-45C8-9A52-B7DB7B587117}" type="pres">
      <dgm:prSet presAssocID="{584D3E2F-C084-4490-BEEE-2B206A4605CB}" presName="centerShape" presStyleLbl="node0" presStyleIdx="0" presStyleCnt="1"/>
      <dgm:spPr/>
      <dgm:t>
        <a:bodyPr/>
        <a:lstStyle/>
        <a:p>
          <a:endParaRPr lang="en-US"/>
        </a:p>
      </dgm:t>
    </dgm:pt>
    <dgm:pt modelId="{4045056E-C315-4616-BDED-E0CCCA4F6720}" type="pres">
      <dgm:prSet presAssocID="{6E4CDC77-92C4-4A04-8B2A-38BD58B61823}" presName="Name9" presStyleLbl="parChTrans1D2" presStyleIdx="0" presStyleCnt="4"/>
      <dgm:spPr/>
      <dgm:t>
        <a:bodyPr/>
        <a:lstStyle/>
        <a:p>
          <a:endParaRPr lang="en-US"/>
        </a:p>
      </dgm:t>
    </dgm:pt>
    <dgm:pt modelId="{4FCFA915-165C-4562-98BB-F5F2C1CD3FA8}" type="pres">
      <dgm:prSet presAssocID="{6E4CDC77-92C4-4A04-8B2A-38BD58B61823}" presName="connTx" presStyleLbl="parChTrans1D2" presStyleIdx="0" presStyleCnt="4"/>
      <dgm:spPr/>
      <dgm:t>
        <a:bodyPr/>
        <a:lstStyle/>
        <a:p>
          <a:endParaRPr lang="en-US"/>
        </a:p>
      </dgm:t>
    </dgm:pt>
    <dgm:pt modelId="{D38FF209-E48C-418F-8964-29E5FB46FF7E}" type="pres">
      <dgm:prSet presAssocID="{640A11A0-4073-4FA3-9768-6B732290D1F8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E112121-37C2-438F-B62F-004EB2D70E44}" type="pres">
      <dgm:prSet presAssocID="{636970FA-BCDE-40D2-99F7-3F0267E62B90}" presName="Name9" presStyleLbl="parChTrans1D2" presStyleIdx="1" presStyleCnt="4"/>
      <dgm:spPr/>
      <dgm:t>
        <a:bodyPr/>
        <a:lstStyle/>
        <a:p>
          <a:endParaRPr lang="en-US"/>
        </a:p>
      </dgm:t>
    </dgm:pt>
    <dgm:pt modelId="{342A4902-7325-44BE-83C5-95DBED7090D6}" type="pres">
      <dgm:prSet presAssocID="{636970FA-BCDE-40D2-99F7-3F0267E62B90}" presName="connTx" presStyleLbl="parChTrans1D2" presStyleIdx="1" presStyleCnt="4"/>
      <dgm:spPr/>
      <dgm:t>
        <a:bodyPr/>
        <a:lstStyle/>
        <a:p>
          <a:endParaRPr lang="en-US"/>
        </a:p>
      </dgm:t>
    </dgm:pt>
    <dgm:pt modelId="{38189ED9-57E6-412C-9B69-864480DC7A34}" type="pres">
      <dgm:prSet presAssocID="{113C5E79-564A-46FA-90EA-CF9E1702130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07AC5A-EE11-4F18-8191-616821F6CF79}" type="pres">
      <dgm:prSet presAssocID="{AEC002A2-72C7-4DEA-83BD-CCE1A38FF154}" presName="Name9" presStyleLbl="parChTrans1D2" presStyleIdx="2" presStyleCnt="4"/>
      <dgm:spPr/>
      <dgm:t>
        <a:bodyPr/>
        <a:lstStyle/>
        <a:p>
          <a:endParaRPr lang="en-US"/>
        </a:p>
      </dgm:t>
    </dgm:pt>
    <dgm:pt modelId="{C81EF1B8-1AE7-4DD8-AE1A-F87CF3D8F5FB}" type="pres">
      <dgm:prSet presAssocID="{AEC002A2-72C7-4DEA-83BD-CCE1A38FF154}" presName="connTx" presStyleLbl="parChTrans1D2" presStyleIdx="2" presStyleCnt="4"/>
      <dgm:spPr/>
      <dgm:t>
        <a:bodyPr/>
        <a:lstStyle/>
        <a:p>
          <a:endParaRPr lang="en-US"/>
        </a:p>
      </dgm:t>
    </dgm:pt>
    <dgm:pt modelId="{CFB989AD-97FE-4183-BEF3-7DD39DE87322}" type="pres">
      <dgm:prSet presAssocID="{FF363879-4248-434C-835F-1728365AB8C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0A630B-C7FB-479F-8259-DF1397BCA744}" type="pres">
      <dgm:prSet presAssocID="{CC7EA8C9-80FC-4A9D-AD8C-BC5523210D84}" presName="Name9" presStyleLbl="parChTrans1D2" presStyleIdx="3" presStyleCnt="4"/>
      <dgm:spPr/>
      <dgm:t>
        <a:bodyPr/>
        <a:lstStyle/>
        <a:p>
          <a:endParaRPr lang="en-US"/>
        </a:p>
      </dgm:t>
    </dgm:pt>
    <dgm:pt modelId="{3C1DD611-0607-4A42-9570-5DE1CF471F09}" type="pres">
      <dgm:prSet presAssocID="{CC7EA8C9-80FC-4A9D-AD8C-BC5523210D84}" presName="connTx" presStyleLbl="parChTrans1D2" presStyleIdx="3" presStyleCnt="4"/>
      <dgm:spPr/>
      <dgm:t>
        <a:bodyPr/>
        <a:lstStyle/>
        <a:p>
          <a:endParaRPr lang="en-US"/>
        </a:p>
      </dgm:t>
    </dgm:pt>
    <dgm:pt modelId="{C848B058-1C93-40E5-85F8-184229A314B1}" type="pres">
      <dgm:prSet presAssocID="{55481E05-3A00-434C-8987-1372B15FAC65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F9450BF-A29E-43F7-ABF8-1D9BB158B1F8}" srcId="{50308FC7-6D7E-47FE-AADD-2BB5895FA64D}" destId="{584D3E2F-C084-4490-BEEE-2B206A4605CB}" srcOrd="0" destOrd="0" parTransId="{9D804E5F-3A2D-4C76-8D20-40B07E2491B1}" sibTransId="{9DB9D871-981D-45F2-97EB-816F83AE1547}"/>
    <dgm:cxn modelId="{7E7094AA-F31C-40A3-BB22-3DF895FB7A24}" type="presOf" srcId="{AEC002A2-72C7-4DEA-83BD-CCE1A38FF154}" destId="{2A07AC5A-EE11-4F18-8191-616821F6CF79}" srcOrd="0" destOrd="0" presId="urn:microsoft.com/office/officeart/2005/8/layout/radial1"/>
    <dgm:cxn modelId="{26A04E26-6992-4941-9D68-BE0BD4A4DD98}" srcId="{584D3E2F-C084-4490-BEEE-2B206A4605CB}" destId="{FF363879-4248-434C-835F-1728365AB8C5}" srcOrd="2" destOrd="0" parTransId="{AEC002A2-72C7-4DEA-83BD-CCE1A38FF154}" sibTransId="{6C7AB084-4199-41E4-BEEC-D8A558DCBBFA}"/>
    <dgm:cxn modelId="{1BF7BB2C-244C-4FC0-A2D6-E61C29433A18}" srcId="{584D3E2F-C084-4490-BEEE-2B206A4605CB}" destId="{640A11A0-4073-4FA3-9768-6B732290D1F8}" srcOrd="0" destOrd="0" parTransId="{6E4CDC77-92C4-4A04-8B2A-38BD58B61823}" sibTransId="{3C61E156-E51B-4754-BF38-19B927613A68}"/>
    <dgm:cxn modelId="{D690F862-DCF1-494B-B23D-F8C2EB6460DD}" type="presOf" srcId="{113C5E79-564A-46FA-90EA-CF9E1702130A}" destId="{38189ED9-57E6-412C-9B69-864480DC7A34}" srcOrd="0" destOrd="0" presId="urn:microsoft.com/office/officeart/2005/8/layout/radial1"/>
    <dgm:cxn modelId="{AA24A2B4-15AB-4BBD-8EFD-EBE6F22F77E8}" type="presOf" srcId="{CC7EA8C9-80FC-4A9D-AD8C-BC5523210D84}" destId="{8E0A630B-C7FB-479F-8259-DF1397BCA744}" srcOrd="0" destOrd="0" presId="urn:microsoft.com/office/officeart/2005/8/layout/radial1"/>
    <dgm:cxn modelId="{F90E9D74-0624-4FAB-B4C4-E698EF3987C0}" type="presOf" srcId="{CC7EA8C9-80FC-4A9D-AD8C-BC5523210D84}" destId="{3C1DD611-0607-4A42-9570-5DE1CF471F09}" srcOrd="1" destOrd="0" presId="urn:microsoft.com/office/officeart/2005/8/layout/radial1"/>
    <dgm:cxn modelId="{EE59680B-9FC5-4040-AAC7-A9FA6AE7E464}" type="presOf" srcId="{636970FA-BCDE-40D2-99F7-3F0267E62B90}" destId="{1E112121-37C2-438F-B62F-004EB2D70E44}" srcOrd="0" destOrd="0" presId="urn:microsoft.com/office/officeart/2005/8/layout/radial1"/>
    <dgm:cxn modelId="{DF74F267-D08C-4C0C-A236-32DBEDF2EF3B}" type="presOf" srcId="{636970FA-BCDE-40D2-99F7-3F0267E62B90}" destId="{342A4902-7325-44BE-83C5-95DBED7090D6}" srcOrd="1" destOrd="0" presId="urn:microsoft.com/office/officeart/2005/8/layout/radial1"/>
    <dgm:cxn modelId="{D7A41DC4-3BEB-48E4-A54F-DD74679297F8}" type="presOf" srcId="{6E4CDC77-92C4-4A04-8B2A-38BD58B61823}" destId="{4045056E-C315-4616-BDED-E0CCCA4F6720}" srcOrd="0" destOrd="0" presId="urn:microsoft.com/office/officeart/2005/8/layout/radial1"/>
    <dgm:cxn modelId="{434C154F-D043-4CCB-972F-A023D3003FD4}" srcId="{584D3E2F-C084-4490-BEEE-2B206A4605CB}" destId="{55481E05-3A00-434C-8987-1372B15FAC65}" srcOrd="3" destOrd="0" parTransId="{CC7EA8C9-80FC-4A9D-AD8C-BC5523210D84}" sibTransId="{00D9480B-9B13-431F-BA04-8A6CF71B917D}"/>
    <dgm:cxn modelId="{EA62CE95-10DF-47D7-BD7E-146ECF12190B}" type="presOf" srcId="{55481E05-3A00-434C-8987-1372B15FAC65}" destId="{C848B058-1C93-40E5-85F8-184229A314B1}" srcOrd="0" destOrd="0" presId="urn:microsoft.com/office/officeart/2005/8/layout/radial1"/>
    <dgm:cxn modelId="{E25F8FBF-FB14-4106-A2AF-EC97306F5DE3}" type="presOf" srcId="{AEC002A2-72C7-4DEA-83BD-CCE1A38FF154}" destId="{C81EF1B8-1AE7-4DD8-AE1A-F87CF3D8F5FB}" srcOrd="1" destOrd="0" presId="urn:microsoft.com/office/officeart/2005/8/layout/radial1"/>
    <dgm:cxn modelId="{FD8712AC-1356-4F2B-A4A5-12A4D75011D9}" type="presOf" srcId="{50308FC7-6D7E-47FE-AADD-2BB5895FA64D}" destId="{020F4F0F-3A27-4D26-9F10-C7B6DFD7BE0E}" srcOrd="0" destOrd="0" presId="urn:microsoft.com/office/officeart/2005/8/layout/radial1"/>
    <dgm:cxn modelId="{CDF5C813-09CF-4767-AA62-0E7459CFC1A3}" type="presOf" srcId="{FF363879-4248-434C-835F-1728365AB8C5}" destId="{CFB989AD-97FE-4183-BEF3-7DD39DE87322}" srcOrd="0" destOrd="0" presId="urn:microsoft.com/office/officeart/2005/8/layout/radial1"/>
    <dgm:cxn modelId="{967550F2-628A-43A6-9B34-3765246CA616}" type="presOf" srcId="{584D3E2F-C084-4490-BEEE-2B206A4605CB}" destId="{F32C9E11-BDF3-45C8-9A52-B7DB7B587117}" srcOrd="0" destOrd="0" presId="urn:microsoft.com/office/officeart/2005/8/layout/radial1"/>
    <dgm:cxn modelId="{D0D4B6E6-6E84-4F26-98E4-A96BB49BB6C0}" srcId="{584D3E2F-C084-4490-BEEE-2B206A4605CB}" destId="{113C5E79-564A-46FA-90EA-CF9E1702130A}" srcOrd="1" destOrd="0" parTransId="{636970FA-BCDE-40D2-99F7-3F0267E62B90}" sibTransId="{12710201-F24F-470C-84E6-DC8E755F553D}"/>
    <dgm:cxn modelId="{BC1D09C7-B3AA-40D1-9E9D-0AB0E75C55AF}" type="presOf" srcId="{640A11A0-4073-4FA3-9768-6B732290D1F8}" destId="{D38FF209-E48C-418F-8964-29E5FB46FF7E}" srcOrd="0" destOrd="0" presId="urn:microsoft.com/office/officeart/2005/8/layout/radial1"/>
    <dgm:cxn modelId="{62BC8D61-382E-4032-B679-1948C0B098E6}" type="presOf" srcId="{6E4CDC77-92C4-4A04-8B2A-38BD58B61823}" destId="{4FCFA915-165C-4562-98BB-F5F2C1CD3FA8}" srcOrd="1" destOrd="0" presId="urn:microsoft.com/office/officeart/2005/8/layout/radial1"/>
    <dgm:cxn modelId="{2CCC5909-3B24-47DA-ADDE-AA092993080F}" type="presParOf" srcId="{020F4F0F-3A27-4D26-9F10-C7B6DFD7BE0E}" destId="{F32C9E11-BDF3-45C8-9A52-B7DB7B587117}" srcOrd="0" destOrd="0" presId="urn:microsoft.com/office/officeart/2005/8/layout/radial1"/>
    <dgm:cxn modelId="{543F5F11-9583-4786-97B2-7831543F2A30}" type="presParOf" srcId="{020F4F0F-3A27-4D26-9F10-C7B6DFD7BE0E}" destId="{4045056E-C315-4616-BDED-E0CCCA4F6720}" srcOrd="1" destOrd="0" presId="urn:microsoft.com/office/officeart/2005/8/layout/radial1"/>
    <dgm:cxn modelId="{3FB042B1-02C1-4650-830B-E292EE1B1684}" type="presParOf" srcId="{4045056E-C315-4616-BDED-E0CCCA4F6720}" destId="{4FCFA915-165C-4562-98BB-F5F2C1CD3FA8}" srcOrd="0" destOrd="0" presId="urn:microsoft.com/office/officeart/2005/8/layout/radial1"/>
    <dgm:cxn modelId="{D025630A-773A-4A27-8563-747A1D879946}" type="presParOf" srcId="{020F4F0F-3A27-4D26-9F10-C7B6DFD7BE0E}" destId="{D38FF209-E48C-418F-8964-29E5FB46FF7E}" srcOrd="2" destOrd="0" presId="urn:microsoft.com/office/officeart/2005/8/layout/radial1"/>
    <dgm:cxn modelId="{9B6F6D1C-2CE4-4D23-864A-E2036860D246}" type="presParOf" srcId="{020F4F0F-3A27-4D26-9F10-C7B6DFD7BE0E}" destId="{1E112121-37C2-438F-B62F-004EB2D70E44}" srcOrd="3" destOrd="0" presId="urn:microsoft.com/office/officeart/2005/8/layout/radial1"/>
    <dgm:cxn modelId="{AEF7358D-1BF5-4FEC-921D-4B1CEDC604B7}" type="presParOf" srcId="{1E112121-37C2-438F-B62F-004EB2D70E44}" destId="{342A4902-7325-44BE-83C5-95DBED7090D6}" srcOrd="0" destOrd="0" presId="urn:microsoft.com/office/officeart/2005/8/layout/radial1"/>
    <dgm:cxn modelId="{30300A30-2988-42D4-9963-F140BD1CE7E9}" type="presParOf" srcId="{020F4F0F-3A27-4D26-9F10-C7B6DFD7BE0E}" destId="{38189ED9-57E6-412C-9B69-864480DC7A34}" srcOrd="4" destOrd="0" presId="urn:microsoft.com/office/officeart/2005/8/layout/radial1"/>
    <dgm:cxn modelId="{194B9867-7346-41A4-949C-C07C8FB66A53}" type="presParOf" srcId="{020F4F0F-3A27-4D26-9F10-C7B6DFD7BE0E}" destId="{2A07AC5A-EE11-4F18-8191-616821F6CF79}" srcOrd="5" destOrd="0" presId="urn:microsoft.com/office/officeart/2005/8/layout/radial1"/>
    <dgm:cxn modelId="{10B0B177-BFC5-45D8-B909-24ACD47A0159}" type="presParOf" srcId="{2A07AC5A-EE11-4F18-8191-616821F6CF79}" destId="{C81EF1B8-1AE7-4DD8-AE1A-F87CF3D8F5FB}" srcOrd="0" destOrd="0" presId="urn:microsoft.com/office/officeart/2005/8/layout/radial1"/>
    <dgm:cxn modelId="{91CB4086-21F9-4B2F-9CAE-6FF3443044DB}" type="presParOf" srcId="{020F4F0F-3A27-4D26-9F10-C7B6DFD7BE0E}" destId="{CFB989AD-97FE-4183-BEF3-7DD39DE87322}" srcOrd="6" destOrd="0" presId="urn:microsoft.com/office/officeart/2005/8/layout/radial1"/>
    <dgm:cxn modelId="{E9429F15-57C6-4DC2-AB9B-637822A2CDEB}" type="presParOf" srcId="{020F4F0F-3A27-4D26-9F10-C7B6DFD7BE0E}" destId="{8E0A630B-C7FB-479F-8259-DF1397BCA744}" srcOrd="7" destOrd="0" presId="urn:microsoft.com/office/officeart/2005/8/layout/radial1"/>
    <dgm:cxn modelId="{593AF62A-6C10-4129-9469-B6FE02F71BD5}" type="presParOf" srcId="{8E0A630B-C7FB-479F-8259-DF1397BCA744}" destId="{3C1DD611-0607-4A42-9570-5DE1CF471F09}" srcOrd="0" destOrd="0" presId="urn:microsoft.com/office/officeart/2005/8/layout/radial1"/>
    <dgm:cxn modelId="{3213D70A-BB70-439A-8FC0-B43DDC20DC87}" type="presParOf" srcId="{020F4F0F-3A27-4D26-9F10-C7B6DFD7BE0E}" destId="{C848B058-1C93-40E5-85F8-184229A314B1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3C82E2-8FF2-4EC9-98F3-10197032DE70}" type="doc">
      <dgm:prSet loTypeId="urn:microsoft.com/office/officeart/2005/8/layout/default" loCatId="list" qsTypeId="urn:microsoft.com/office/officeart/2005/8/quickstyle/3d5" qsCatId="3D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FAF1A938-DD2A-4A8E-9C68-26F35B91BCA8}">
      <dgm:prSet phldrT="[Text]" phldr="0"/>
      <dgm:spPr/>
      <dgm:t>
        <a:bodyPr/>
        <a:lstStyle/>
        <a:p>
          <a:r>
            <a:rPr lang="en-IN" b="1"/>
            <a:t>Blood test</a:t>
          </a:r>
          <a:endParaRPr lang="en-IN" b="1" dirty="0"/>
        </a:p>
      </dgm:t>
    </dgm:pt>
    <dgm:pt modelId="{09590785-261E-4CFE-89F8-0A00C809BC65}" type="parTrans" cxnId="{513F2455-04AB-4B62-B00E-8C7D4051744D}">
      <dgm:prSet/>
      <dgm:spPr/>
      <dgm:t>
        <a:bodyPr/>
        <a:lstStyle/>
        <a:p>
          <a:endParaRPr lang="en-IN"/>
        </a:p>
      </dgm:t>
    </dgm:pt>
    <dgm:pt modelId="{32641978-012E-4578-A200-175A01FA3526}" type="sibTrans" cxnId="{513F2455-04AB-4B62-B00E-8C7D4051744D}">
      <dgm:prSet/>
      <dgm:spPr/>
      <dgm:t>
        <a:bodyPr/>
        <a:lstStyle/>
        <a:p>
          <a:endParaRPr lang="en-IN"/>
        </a:p>
      </dgm:t>
    </dgm:pt>
    <dgm:pt modelId="{244F221D-C312-4102-A0E0-BA9EB8A37B18}">
      <dgm:prSet phldrT="[Text]" phldr="0"/>
      <dgm:spPr/>
      <dgm:t>
        <a:bodyPr/>
        <a:lstStyle/>
        <a:p>
          <a:r>
            <a:rPr lang="en-IN" b="1"/>
            <a:t>X-Ray</a:t>
          </a:r>
          <a:endParaRPr lang="en-IN" b="1" dirty="0"/>
        </a:p>
      </dgm:t>
    </dgm:pt>
    <dgm:pt modelId="{C0EEB92F-A41F-4F5E-93A8-E90F175C2D48}" type="parTrans" cxnId="{057DA249-3E20-42B4-A562-6043D35D10A6}">
      <dgm:prSet/>
      <dgm:spPr/>
      <dgm:t>
        <a:bodyPr/>
        <a:lstStyle/>
        <a:p>
          <a:endParaRPr lang="en-IN"/>
        </a:p>
      </dgm:t>
    </dgm:pt>
    <dgm:pt modelId="{0CC93514-1EFC-4655-9CC8-19CB983FD4AB}" type="sibTrans" cxnId="{057DA249-3E20-42B4-A562-6043D35D10A6}">
      <dgm:prSet/>
      <dgm:spPr/>
      <dgm:t>
        <a:bodyPr/>
        <a:lstStyle/>
        <a:p>
          <a:endParaRPr lang="en-IN"/>
        </a:p>
      </dgm:t>
    </dgm:pt>
    <dgm:pt modelId="{7A2C39CB-78E2-41D9-8C55-80A820F5BED9}">
      <dgm:prSet phldrT="[Text]" phldr="0"/>
      <dgm:spPr/>
      <dgm:t>
        <a:bodyPr/>
        <a:lstStyle/>
        <a:p>
          <a:r>
            <a:rPr lang="en-IN" b="1"/>
            <a:t>Incubation</a:t>
          </a:r>
          <a:endParaRPr lang="en-IN" b="1" dirty="0"/>
        </a:p>
      </dgm:t>
    </dgm:pt>
    <dgm:pt modelId="{7AE2CD87-E15F-416D-8794-01C8046D2022}" type="parTrans" cxnId="{4E9423A8-02C3-4FFF-9C75-1F5EC9C27905}">
      <dgm:prSet/>
      <dgm:spPr/>
      <dgm:t>
        <a:bodyPr/>
        <a:lstStyle/>
        <a:p>
          <a:endParaRPr lang="en-IN"/>
        </a:p>
      </dgm:t>
    </dgm:pt>
    <dgm:pt modelId="{EABBC5E1-7932-4D69-BCCC-F67734FA48CB}" type="sibTrans" cxnId="{4E9423A8-02C3-4FFF-9C75-1F5EC9C27905}">
      <dgm:prSet/>
      <dgm:spPr/>
      <dgm:t>
        <a:bodyPr/>
        <a:lstStyle/>
        <a:p>
          <a:endParaRPr lang="en-IN"/>
        </a:p>
      </dgm:t>
    </dgm:pt>
    <dgm:pt modelId="{FBC704C0-8886-4A0F-8834-7F3E0A155F7D}">
      <dgm:prSet phldrT="[Text]" phldr="0"/>
      <dgm:spPr/>
      <dgm:t>
        <a:bodyPr/>
        <a:lstStyle/>
        <a:p>
          <a:r>
            <a:rPr lang="en-IN" b="1" dirty="0"/>
            <a:t>Juvenile RA</a:t>
          </a:r>
        </a:p>
      </dgm:t>
    </dgm:pt>
    <dgm:pt modelId="{7153B6EB-C06E-4259-9224-523E897F039B}" type="parTrans" cxnId="{7FDBEB03-6F42-4375-A9FD-225C4B7EB0E8}">
      <dgm:prSet/>
      <dgm:spPr/>
      <dgm:t>
        <a:bodyPr/>
        <a:lstStyle/>
        <a:p>
          <a:endParaRPr lang="en-IN"/>
        </a:p>
      </dgm:t>
    </dgm:pt>
    <dgm:pt modelId="{AF68AD01-F04E-479F-9777-370779813B37}" type="sibTrans" cxnId="{7FDBEB03-6F42-4375-A9FD-225C4B7EB0E8}">
      <dgm:prSet/>
      <dgm:spPr/>
      <dgm:t>
        <a:bodyPr/>
        <a:lstStyle/>
        <a:p>
          <a:endParaRPr lang="en-IN"/>
        </a:p>
      </dgm:t>
    </dgm:pt>
    <dgm:pt modelId="{AE05DB0A-BE64-4FE2-99DF-5660AB18EBC9}" type="pres">
      <dgm:prSet presAssocID="{B73C82E2-8FF2-4EC9-98F3-10197032DE7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6B372C7-E14B-4F93-8A36-025BD1E1154D}" type="pres">
      <dgm:prSet presAssocID="{FAF1A938-DD2A-4A8E-9C68-26F35B91BCA8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FE00CD-97C4-4B61-AB41-40A2E9BF74DC}" type="pres">
      <dgm:prSet presAssocID="{32641978-012E-4578-A200-175A01FA3526}" presName="sibTrans" presStyleCnt="0"/>
      <dgm:spPr/>
    </dgm:pt>
    <dgm:pt modelId="{E3C505F3-45F4-467C-BA79-3D8E8DAD43F7}" type="pres">
      <dgm:prSet presAssocID="{244F221D-C312-4102-A0E0-BA9EB8A37B1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A7783F-70B6-47E5-BB2B-5AFF811A8F30}" type="pres">
      <dgm:prSet presAssocID="{0CC93514-1EFC-4655-9CC8-19CB983FD4AB}" presName="sibTrans" presStyleCnt="0"/>
      <dgm:spPr/>
    </dgm:pt>
    <dgm:pt modelId="{E2239CA1-A998-4EA3-9A10-8925FD853683}" type="pres">
      <dgm:prSet presAssocID="{7A2C39CB-78E2-41D9-8C55-80A820F5BED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D6E48CE-7DC2-4D96-9BA8-D2A859BD709A}" type="pres">
      <dgm:prSet presAssocID="{EABBC5E1-7932-4D69-BCCC-F67734FA48CB}" presName="sibTrans" presStyleCnt="0"/>
      <dgm:spPr/>
    </dgm:pt>
    <dgm:pt modelId="{24B3DF1A-199F-464B-A572-44638BB51786}" type="pres">
      <dgm:prSet presAssocID="{FBC704C0-8886-4A0F-8834-7F3E0A155F7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2144D07-831E-4DDB-AC8C-C8A85123A040}" type="presOf" srcId="{244F221D-C312-4102-A0E0-BA9EB8A37B18}" destId="{E3C505F3-45F4-467C-BA79-3D8E8DAD43F7}" srcOrd="0" destOrd="0" presId="urn:microsoft.com/office/officeart/2005/8/layout/default"/>
    <dgm:cxn modelId="{DBFF78E5-A038-4E2E-8CE9-2B9A9304E02D}" type="presOf" srcId="{7A2C39CB-78E2-41D9-8C55-80A820F5BED9}" destId="{E2239CA1-A998-4EA3-9A10-8925FD853683}" srcOrd="0" destOrd="0" presId="urn:microsoft.com/office/officeart/2005/8/layout/default"/>
    <dgm:cxn modelId="{4E9423A8-02C3-4FFF-9C75-1F5EC9C27905}" srcId="{B73C82E2-8FF2-4EC9-98F3-10197032DE70}" destId="{7A2C39CB-78E2-41D9-8C55-80A820F5BED9}" srcOrd="2" destOrd="0" parTransId="{7AE2CD87-E15F-416D-8794-01C8046D2022}" sibTransId="{EABBC5E1-7932-4D69-BCCC-F67734FA48CB}"/>
    <dgm:cxn modelId="{6A55B611-1232-4537-8B36-ACF551EA7C28}" type="presOf" srcId="{B73C82E2-8FF2-4EC9-98F3-10197032DE70}" destId="{AE05DB0A-BE64-4FE2-99DF-5660AB18EBC9}" srcOrd="0" destOrd="0" presId="urn:microsoft.com/office/officeart/2005/8/layout/default"/>
    <dgm:cxn modelId="{057DA249-3E20-42B4-A562-6043D35D10A6}" srcId="{B73C82E2-8FF2-4EC9-98F3-10197032DE70}" destId="{244F221D-C312-4102-A0E0-BA9EB8A37B18}" srcOrd="1" destOrd="0" parTransId="{C0EEB92F-A41F-4F5E-93A8-E90F175C2D48}" sibTransId="{0CC93514-1EFC-4655-9CC8-19CB983FD4AB}"/>
    <dgm:cxn modelId="{513F2455-04AB-4B62-B00E-8C7D4051744D}" srcId="{B73C82E2-8FF2-4EC9-98F3-10197032DE70}" destId="{FAF1A938-DD2A-4A8E-9C68-26F35B91BCA8}" srcOrd="0" destOrd="0" parTransId="{09590785-261E-4CFE-89F8-0A00C809BC65}" sibTransId="{32641978-012E-4578-A200-175A01FA3526}"/>
    <dgm:cxn modelId="{476C430C-9D56-4D86-A83E-4658EF845DB2}" type="presOf" srcId="{FBC704C0-8886-4A0F-8834-7F3E0A155F7D}" destId="{24B3DF1A-199F-464B-A572-44638BB51786}" srcOrd="0" destOrd="0" presId="urn:microsoft.com/office/officeart/2005/8/layout/default"/>
    <dgm:cxn modelId="{DA021922-CE19-42EB-BFC4-7B3C2CD9DE28}" type="presOf" srcId="{FAF1A938-DD2A-4A8E-9C68-26F35B91BCA8}" destId="{A6B372C7-E14B-4F93-8A36-025BD1E1154D}" srcOrd="0" destOrd="0" presId="urn:microsoft.com/office/officeart/2005/8/layout/default"/>
    <dgm:cxn modelId="{7FDBEB03-6F42-4375-A9FD-225C4B7EB0E8}" srcId="{B73C82E2-8FF2-4EC9-98F3-10197032DE70}" destId="{FBC704C0-8886-4A0F-8834-7F3E0A155F7D}" srcOrd="3" destOrd="0" parTransId="{7153B6EB-C06E-4259-9224-523E897F039B}" sibTransId="{AF68AD01-F04E-479F-9777-370779813B37}"/>
    <dgm:cxn modelId="{9F6B2FD3-858B-4D97-BA40-B050BE14108A}" type="presParOf" srcId="{AE05DB0A-BE64-4FE2-99DF-5660AB18EBC9}" destId="{A6B372C7-E14B-4F93-8A36-025BD1E1154D}" srcOrd="0" destOrd="0" presId="urn:microsoft.com/office/officeart/2005/8/layout/default"/>
    <dgm:cxn modelId="{E0059BBC-8347-4585-A70B-F9B8C4C18862}" type="presParOf" srcId="{AE05DB0A-BE64-4FE2-99DF-5660AB18EBC9}" destId="{2FFE00CD-97C4-4B61-AB41-40A2E9BF74DC}" srcOrd="1" destOrd="0" presId="urn:microsoft.com/office/officeart/2005/8/layout/default"/>
    <dgm:cxn modelId="{EB2AB9BD-2404-4897-8C27-26C486272C37}" type="presParOf" srcId="{AE05DB0A-BE64-4FE2-99DF-5660AB18EBC9}" destId="{E3C505F3-45F4-467C-BA79-3D8E8DAD43F7}" srcOrd="2" destOrd="0" presId="urn:microsoft.com/office/officeart/2005/8/layout/default"/>
    <dgm:cxn modelId="{1C4043A2-5BB7-4F08-9F04-3FA681523E82}" type="presParOf" srcId="{AE05DB0A-BE64-4FE2-99DF-5660AB18EBC9}" destId="{11A7783F-70B6-47E5-BB2B-5AFF811A8F30}" srcOrd="3" destOrd="0" presId="urn:microsoft.com/office/officeart/2005/8/layout/default"/>
    <dgm:cxn modelId="{CB231FAE-0AEA-4B36-AE91-85267D14811B}" type="presParOf" srcId="{AE05DB0A-BE64-4FE2-99DF-5660AB18EBC9}" destId="{E2239CA1-A998-4EA3-9A10-8925FD853683}" srcOrd="4" destOrd="0" presId="urn:microsoft.com/office/officeart/2005/8/layout/default"/>
    <dgm:cxn modelId="{EAC8DEE2-7F89-4746-AEAE-D807CDC49073}" type="presParOf" srcId="{AE05DB0A-BE64-4FE2-99DF-5660AB18EBC9}" destId="{9D6E48CE-7DC2-4D96-9BA8-D2A859BD709A}" srcOrd="5" destOrd="0" presId="urn:microsoft.com/office/officeart/2005/8/layout/default"/>
    <dgm:cxn modelId="{C895BCCD-B684-4D5A-8D1E-24AE9592BEC4}" type="presParOf" srcId="{AE05DB0A-BE64-4FE2-99DF-5660AB18EBC9}" destId="{24B3DF1A-199F-464B-A572-44638BB5178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852ACA7-B7FC-4C84-86F5-DED907A8E726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8D58B735-F7EA-4911-8BAB-00E887EE95CA}">
      <dgm:prSet phldrT="[Text]" phldr="0"/>
      <dgm:spPr/>
      <dgm:t>
        <a:bodyPr/>
        <a:lstStyle/>
        <a:p>
          <a:r>
            <a:rPr lang="en-IN" dirty="0"/>
            <a:t>Hip pain </a:t>
          </a:r>
        </a:p>
      </dgm:t>
    </dgm:pt>
    <dgm:pt modelId="{44DED98C-6E23-4981-AD37-41FCAEEDFC93}" type="parTrans" cxnId="{B614E6EA-AAA1-4DDF-8028-0477F3A72D51}">
      <dgm:prSet/>
      <dgm:spPr/>
      <dgm:t>
        <a:bodyPr/>
        <a:lstStyle/>
        <a:p>
          <a:endParaRPr lang="en-IN"/>
        </a:p>
      </dgm:t>
    </dgm:pt>
    <dgm:pt modelId="{C75BFB6F-A6E0-478D-B5E8-F934C352F350}" type="sibTrans" cxnId="{B614E6EA-AAA1-4DDF-8028-0477F3A72D51}">
      <dgm:prSet/>
      <dgm:spPr/>
      <dgm:t>
        <a:bodyPr/>
        <a:lstStyle/>
        <a:p>
          <a:endParaRPr lang="en-IN"/>
        </a:p>
      </dgm:t>
    </dgm:pt>
    <dgm:pt modelId="{98687482-4A83-4EFC-9D89-EC92DCBB01A0}">
      <dgm:prSet phldrT="[Text]" phldr="0"/>
      <dgm:spPr/>
      <dgm:t>
        <a:bodyPr/>
        <a:lstStyle/>
        <a:p>
          <a:r>
            <a:rPr lang="en-IN" dirty="0"/>
            <a:t>Knee </a:t>
          </a:r>
          <a:r>
            <a:rPr lang="en-IN"/>
            <a:t>pain </a:t>
          </a:r>
          <a:endParaRPr lang="en-IN" dirty="0"/>
        </a:p>
      </dgm:t>
    </dgm:pt>
    <dgm:pt modelId="{4EB7A223-FF9B-4D0E-A9D2-3A0CD5B7F946}" type="parTrans" cxnId="{2A9EC326-E82E-4C55-B6C0-0B82A4635BB8}">
      <dgm:prSet/>
      <dgm:spPr/>
      <dgm:t>
        <a:bodyPr/>
        <a:lstStyle/>
        <a:p>
          <a:endParaRPr lang="en-IN"/>
        </a:p>
      </dgm:t>
    </dgm:pt>
    <dgm:pt modelId="{1885CECE-EAB3-4314-8DCD-3C0F515BF017}" type="sibTrans" cxnId="{2A9EC326-E82E-4C55-B6C0-0B82A4635BB8}">
      <dgm:prSet/>
      <dgm:spPr/>
      <dgm:t>
        <a:bodyPr/>
        <a:lstStyle/>
        <a:p>
          <a:endParaRPr lang="en-IN"/>
        </a:p>
      </dgm:t>
    </dgm:pt>
    <dgm:pt modelId="{38E1F066-2FAC-4F0E-ADE7-72E5C7B40FA2}" type="pres">
      <dgm:prSet presAssocID="{5852ACA7-B7FC-4C84-86F5-DED907A8E726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E3402C31-805D-469C-B18E-67FE44FDEAC8}" type="pres">
      <dgm:prSet presAssocID="{8D58B735-F7EA-4911-8BAB-00E887EE95CA}" presName="composite" presStyleCnt="0"/>
      <dgm:spPr/>
    </dgm:pt>
    <dgm:pt modelId="{5A3AEB9B-6432-42F5-BBCB-11F32CFDC9D7}" type="pres">
      <dgm:prSet presAssocID="{8D58B735-F7EA-4911-8BAB-00E887EE95CA}" presName="LShape" presStyleLbl="alignNode1" presStyleIdx="0" presStyleCnt="3"/>
      <dgm:spPr/>
    </dgm:pt>
    <dgm:pt modelId="{B73F396C-4B06-447F-B4EE-04FAF3FA63DD}" type="pres">
      <dgm:prSet presAssocID="{8D58B735-F7EA-4911-8BAB-00E887EE95CA}" presName="ParentText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B69A09-987B-48C1-9FE6-1E8C018EA40D}" type="pres">
      <dgm:prSet presAssocID="{8D58B735-F7EA-4911-8BAB-00E887EE95CA}" presName="Triangle" presStyleLbl="alignNode1" presStyleIdx="1" presStyleCnt="3"/>
      <dgm:spPr/>
    </dgm:pt>
    <dgm:pt modelId="{D268934C-2349-467D-8591-CBDF96AA1A60}" type="pres">
      <dgm:prSet presAssocID="{C75BFB6F-A6E0-478D-B5E8-F934C352F350}" presName="sibTrans" presStyleCnt="0"/>
      <dgm:spPr/>
    </dgm:pt>
    <dgm:pt modelId="{F0E5AC80-04AB-411F-89D3-EE8AC9461FA9}" type="pres">
      <dgm:prSet presAssocID="{C75BFB6F-A6E0-478D-B5E8-F934C352F350}" presName="space" presStyleCnt="0"/>
      <dgm:spPr/>
    </dgm:pt>
    <dgm:pt modelId="{BA0591A1-742F-4DA2-BD2B-F043FAE996E0}" type="pres">
      <dgm:prSet presAssocID="{98687482-4A83-4EFC-9D89-EC92DCBB01A0}" presName="composite" presStyleCnt="0"/>
      <dgm:spPr/>
    </dgm:pt>
    <dgm:pt modelId="{8A57E699-AF1E-43FB-B450-EBAE6D03191D}" type="pres">
      <dgm:prSet presAssocID="{98687482-4A83-4EFC-9D89-EC92DCBB01A0}" presName="LShape" presStyleLbl="alignNode1" presStyleIdx="2" presStyleCnt="3"/>
      <dgm:spPr/>
    </dgm:pt>
    <dgm:pt modelId="{09851010-0FAE-49DF-8058-DB5D4FFB3295}" type="pres">
      <dgm:prSet presAssocID="{98687482-4A83-4EFC-9D89-EC92DCBB01A0}" presName="ParentText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614E6EA-AAA1-4DDF-8028-0477F3A72D51}" srcId="{5852ACA7-B7FC-4C84-86F5-DED907A8E726}" destId="{8D58B735-F7EA-4911-8BAB-00E887EE95CA}" srcOrd="0" destOrd="0" parTransId="{44DED98C-6E23-4981-AD37-41FCAEEDFC93}" sibTransId="{C75BFB6F-A6E0-478D-B5E8-F934C352F350}"/>
    <dgm:cxn modelId="{E1728467-3D4F-41EA-973A-94EE5F86F296}" type="presOf" srcId="{98687482-4A83-4EFC-9D89-EC92DCBB01A0}" destId="{09851010-0FAE-49DF-8058-DB5D4FFB3295}" srcOrd="0" destOrd="0" presId="urn:microsoft.com/office/officeart/2009/3/layout/StepUpProcess"/>
    <dgm:cxn modelId="{952D0CE3-E64F-4136-9497-B289120E4008}" type="presOf" srcId="{8D58B735-F7EA-4911-8BAB-00E887EE95CA}" destId="{B73F396C-4B06-447F-B4EE-04FAF3FA63DD}" srcOrd="0" destOrd="0" presId="urn:microsoft.com/office/officeart/2009/3/layout/StepUpProcess"/>
    <dgm:cxn modelId="{2A9EC326-E82E-4C55-B6C0-0B82A4635BB8}" srcId="{5852ACA7-B7FC-4C84-86F5-DED907A8E726}" destId="{98687482-4A83-4EFC-9D89-EC92DCBB01A0}" srcOrd="1" destOrd="0" parTransId="{4EB7A223-FF9B-4D0E-A9D2-3A0CD5B7F946}" sibTransId="{1885CECE-EAB3-4314-8DCD-3C0F515BF017}"/>
    <dgm:cxn modelId="{3C09B020-DE8A-4430-90A0-FEBE66DEBC7A}" type="presOf" srcId="{5852ACA7-B7FC-4C84-86F5-DED907A8E726}" destId="{38E1F066-2FAC-4F0E-ADE7-72E5C7B40FA2}" srcOrd="0" destOrd="0" presId="urn:microsoft.com/office/officeart/2009/3/layout/StepUpProcess"/>
    <dgm:cxn modelId="{7FE38683-6F21-40CB-BC38-BD6D554A51FB}" type="presParOf" srcId="{38E1F066-2FAC-4F0E-ADE7-72E5C7B40FA2}" destId="{E3402C31-805D-469C-B18E-67FE44FDEAC8}" srcOrd="0" destOrd="0" presId="urn:microsoft.com/office/officeart/2009/3/layout/StepUpProcess"/>
    <dgm:cxn modelId="{390DF721-14DA-40AE-891F-7D25EFF5AC7E}" type="presParOf" srcId="{E3402C31-805D-469C-B18E-67FE44FDEAC8}" destId="{5A3AEB9B-6432-42F5-BBCB-11F32CFDC9D7}" srcOrd="0" destOrd="0" presId="urn:microsoft.com/office/officeart/2009/3/layout/StepUpProcess"/>
    <dgm:cxn modelId="{8DEE327E-E2FC-4A81-BC1F-DADDD25E7447}" type="presParOf" srcId="{E3402C31-805D-469C-B18E-67FE44FDEAC8}" destId="{B73F396C-4B06-447F-B4EE-04FAF3FA63DD}" srcOrd="1" destOrd="0" presId="urn:microsoft.com/office/officeart/2009/3/layout/StepUpProcess"/>
    <dgm:cxn modelId="{65657460-7173-4015-AFFE-DD56E20F13AA}" type="presParOf" srcId="{E3402C31-805D-469C-B18E-67FE44FDEAC8}" destId="{32B69A09-987B-48C1-9FE6-1E8C018EA40D}" srcOrd="2" destOrd="0" presId="urn:microsoft.com/office/officeart/2009/3/layout/StepUpProcess"/>
    <dgm:cxn modelId="{0487AD6A-9A52-408E-82B0-02D12EC8CCA5}" type="presParOf" srcId="{38E1F066-2FAC-4F0E-ADE7-72E5C7B40FA2}" destId="{D268934C-2349-467D-8591-CBDF96AA1A60}" srcOrd="1" destOrd="0" presId="urn:microsoft.com/office/officeart/2009/3/layout/StepUpProcess"/>
    <dgm:cxn modelId="{DAE96901-834A-4322-B7CE-2C1A886F153A}" type="presParOf" srcId="{D268934C-2349-467D-8591-CBDF96AA1A60}" destId="{F0E5AC80-04AB-411F-89D3-EE8AC9461FA9}" srcOrd="0" destOrd="0" presId="urn:microsoft.com/office/officeart/2009/3/layout/StepUpProcess"/>
    <dgm:cxn modelId="{53B8665C-C4FF-4050-8D55-15F02ED6F0AE}" type="presParOf" srcId="{38E1F066-2FAC-4F0E-ADE7-72E5C7B40FA2}" destId="{BA0591A1-742F-4DA2-BD2B-F043FAE996E0}" srcOrd="2" destOrd="0" presId="urn:microsoft.com/office/officeart/2009/3/layout/StepUpProcess"/>
    <dgm:cxn modelId="{983AC837-C8ED-4B9B-9959-ADC095B28A1D}" type="presParOf" srcId="{BA0591A1-742F-4DA2-BD2B-F043FAE996E0}" destId="{8A57E699-AF1E-43FB-B450-EBAE6D03191D}" srcOrd="0" destOrd="0" presId="urn:microsoft.com/office/officeart/2009/3/layout/StepUpProcess"/>
    <dgm:cxn modelId="{D4890A59-0965-41BB-BCD0-EF6F33623E4D}" type="presParOf" srcId="{BA0591A1-742F-4DA2-BD2B-F043FAE996E0}" destId="{09851010-0FAE-49DF-8058-DB5D4FFB3295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6251820-357E-41EF-B7F6-12BD6A300B1C}" type="doc">
      <dgm:prSet loTypeId="urn:microsoft.com/office/officeart/2005/8/layout/funnel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82B23DA6-D756-4022-9083-CACA28F850E4}">
      <dgm:prSet phldrT="[Text]"/>
      <dgm:spPr/>
      <dgm:t>
        <a:bodyPr/>
        <a:lstStyle/>
        <a:p>
          <a:r>
            <a:rPr lang="en-GB" b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oral</a:t>
          </a:r>
          <a:endParaRPr lang="en-IN" b="1" dirty="0">
            <a:solidFill>
              <a:schemeClr val="tx1"/>
            </a:solidFill>
          </a:endParaRPr>
        </a:p>
      </dgm:t>
    </dgm:pt>
    <dgm:pt modelId="{4D0B1F3B-CBC3-467B-81C4-8D980FF912D2}" type="parTrans" cxnId="{88A24F12-9E80-42DB-AD3C-5EDC934CAEDF}">
      <dgm:prSet/>
      <dgm:spPr/>
      <dgm:t>
        <a:bodyPr/>
        <a:lstStyle/>
        <a:p>
          <a:endParaRPr lang="en-IN"/>
        </a:p>
      </dgm:t>
    </dgm:pt>
    <dgm:pt modelId="{F2812111-AA9A-41E3-91CD-1D8FF2642B06}" type="sibTrans" cxnId="{88A24F12-9E80-42DB-AD3C-5EDC934CAEDF}">
      <dgm:prSet/>
      <dgm:spPr/>
      <dgm:t>
        <a:bodyPr/>
        <a:lstStyle/>
        <a:p>
          <a:endParaRPr lang="en-IN"/>
        </a:p>
      </dgm:t>
    </dgm:pt>
    <dgm:pt modelId="{A094A188-F2A4-4E02-8F8F-07A28284CDED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Prevention </a:t>
          </a:r>
        </a:p>
      </dgm:t>
    </dgm:pt>
    <dgm:pt modelId="{F9F097D5-7B0A-4CA7-A77C-44C3D7B9B68C}" type="parTrans" cxnId="{9ACACC70-FD13-4855-BC0A-E70216DA8826}">
      <dgm:prSet/>
      <dgm:spPr/>
      <dgm:t>
        <a:bodyPr/>
        <a:lstStyle/>
        <a:p>
          <a:endParaRPr lang="en-IN"/>
        </a:p>
      </dgm:t>
    </dgm:pt>
    <dgm:pt modelId="{292BBC20-B0BD-45C3-A5BC-FD0174572392}" type="sibTrans" cxnId="{9ACACC70-FD13-4855-BC0A-E70216DA8826}">
      <dgm:prSet/>
      <dgm:spPr/>
      <dgm:t>
        <a:bodyPr/>
        <a:lstStyle/>
        <a:p>
          <a:endParaRPr lang="en-IN"/>
        </a:p>
      </dgm:t>
    </dgm:pt>
    <dgm:pt modelId="{5F397068-D41A-4DF1-95EC-DD2A2EB3DECD}">
      <dgm:prSet/>
      <dgm:spPr/>
      <dgm:t>
        <a:bodyPr/>
        <a:lstStyle/>
        <a:p>
          <a:r>
            <a:rPr lang="en-GB" b="1" u="none" strike="noStrike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topical</a:t>
          </a:r>
          <a:endParaRPr lang="en-GB" b="1" u="none" strike="noStrike" dirty="0">
            <a:solidFill>
              <a:schemeClr val="tx1"/>
            </a:solidFill>
            <a:effectLst/>
            <a:latin typeface="Arial" panose="020B0604020202020204" pitchFamily="34" charset="0"/>
            <a:ea typeface="Arial" panose="020B0604020202020204" pitchFamily="34" charset="0"/>
          </a:endParaRPr>
        </a:p>
      </dgm:t>
    </dgm:pt>
    <dgm:pt modelId="{8B64BBFF-8269-4E97-A687-8AB3CDFCBC8A}" type="parTrans" cxnId="{F463B1A0-6634-4E0D-9B9A-77EC0654A4E0}">
      <dgm:prSet/>
      <dgm:spPr/>
      <dgm:t>
        <a:bodyPr/>
        <a:lstStyle/>
        <a:p>
          <a:endParaRPr lang="en-IN"/>
        </a:p>
      </dgm:t>
    </dgm:pt>
    <dgm:pt modelId="{EDA07993-C5F3-4C72-ADED-346FCF3257A8}" type="sibTrans" cxnId="{F463B1A0-6634-4E0D-9B9A-77EC0654A4E0}">
      <dgm:prSet/>
      <dgm:spPr/>
      <dgm:t>
        <a:bodyPr/>
        <a:lstStyle/>
        <a:p>
          <a:endParaRPr lang="en-IN"/>
        </a:p>
      </dgm:t>
    </dgm:pt>
    <dgm:pt modelId="{4A1AFC15-5BF7-45A9-B68C-647CD88230D1}">
      <dgm:prSet/>
      <dgm:spPr/>
      <dgm:t>
        <a:bodyPr/>
        <a:lstStyle/>
        <a:p>
          <a:r>
            <a:rPr lang="en-GB" b="1" u="none" strike="noStrike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transdermal medications </a:t>
          </a:r>
          <a:endParaRPr lang="en-IN" b="1">
            <a:solidFill>
              <a:schemeClr val="tx1"/>
            </a:solidFill>
          </a:endParaRPr>
        </a:p>
      </dgm:t>
    </dgm:pt>
    <dgm:pt modelId="{26D1B84B-E109-4BAC-BFB2-E25D9B75FFF8}" type="parTrans" cxnId="{5AF2CE50-1F74-4B59-B892-14F35C05A867}">
      <dgm:prSet/>
      <dgm:spPr/>
      <dgm:t>
        <a:bodyPr/>
        <a:lstStyle/>
        <a:p>
          <a:endParaRPr lang="en-IN"/>
        </a:p>
      </dgm:t>
    </dgm:pt>
    <dgm:pt modelId="{222E219C-D479-4A09-A123-E64DCB44793B}" type="sibTrans" cxnId="{5AF2CE50-1F74-4B59-B892-14F35C05A867}">
      <dgm:prSet/>
      <dgm:spPr/>
      <dgm:t>
        <a:bodyPr/>
        <a:lstStyle/>
        <a:p>
          <a:endParaRPr lang="en-IN"/>
        </a:p>
      </dgm:t>
    </dgm:pt>
    <dgm:pt modelId="{0054254B-5E3F-4DB6-8F42-8620BE13EFD7}" type="pres">
      <dgm:prSet presAssocID="{A6251820-357E-41EF-B7F6-12BD6A300B1C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E5F309D-D13D-40C4-8C5F-44EDB4C78AB7}" type="pres">
      <dgm:prSet presAssocID="{A6251820-357E-41EF-B7F6-12BD6A300B1C}" presName="ellipse" presStyleLbl="trBgShp" presStyleIdx="0" presStyleCnt="1"/>
      <dgm:spPr/>
    </dgm:pt>
    <dgm:pt modelId="{607C1D52-B159-46B1-8CC4-8E53594F0542}" type="pres">
      <dgm:prSet presAssocID="{A6251820-357E-41EF-B7F6-12BD6A300B1C}" presName="arrow1" presStyleLbl="fgShp" presStyleIdx="0" presStyleCnt="1"/>
      <dgm:spPr/>
    </dgm:pt>
    <dgm:pt modelId="{489C4ED5-4958-453A-8E71-3AF3B0F9A5E6}" type="pres">
      <dgm:prSet presAssocID="{A6251820-357E-41EF-B7F6-12BD6A300B1C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B39E3FC-4518-475E-9BA2-00DF99181E26}" type="pres">
      <dgm:prSet presAssocID="{5F397068-D41A-4DF1-95EC-DD2A2EB3DECD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C9D9D2-50FD-4D54-88EB-A9AEB4357CE1}" type="pres">
      <dgm:prSet presAssocID="{4A1AFC15-5BF7-45A9-B68C-647CD88230D1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6D6341-934A-4AFB-8761-CBC84F046C88}" type="pres">
      <dgm:prSet presAssocID="{A094A188-F2A4-4E02-8F8F-07A28284CDED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7540E8-5460-4857-99A4-7D012B925CB2}" type="pres">
      <dgm:prSet presAssocID="{A6251820-357E-41EF-B7F6-12BD6A300B1C}" presName="funnel" presStyleLbl="trAlignAcc1" presStyleIdx="0" presStyleCnt="1"/>
      <dgm:spPr>
        <a:ln>
          <a:solidFill>
            <a:schemeClr val="accent2"/>
          </a:solidFill>
        </a:ln>
      </dgm:spPr>
    </dgm:pt>
  </dgm:ptLst>
  <dgm:cxnLst>
    <dgm:cxn modelId="{5AF2CE50-1F74-4B59-B892-14F35C05A867}" srcId="{A6251820-357E-41EF-B7F6-12BD6A300B1C}" destId="{4A1AFC15-5BF7-45A9-B68C-647CD88230D1}" srcOrd="2" destOrd="0" parTransId="{26D1B84B-E109-4BAC-BFB2-E25D9B75FFF8}" sibTransId="{222E219C-D479-4A09-A123-E64DCB44793B}"/>
    <dgm:cxn modelId="{D12B2EB3-6650-4347-A72F-37A866235E08}" type="presOf" srcId="{5F397068-D41A-4DF1-95EC-DD2A2EB3DECD}" destId="{E9C9D9D2-50FD-4D54-88EB-A9AEB4357CE1}" srcOrd="0" destOrd="0" presId="urn:microsoft.com/office/officeart/2005/8/layout/funnel1"/>
    <dgm:cxn modelId="{F2ADBCFC-8162-4AC1-9BE3-EE4C85210FDA}" type="presOf" srcId="{A094A188-F2A4-4E02-8F8F-07A28284CDED}" destId="{489C4ED5-4958-453A-8E71-3AF3B0F9A5E6}" srcOrd="0" destOrd="0" presId="urn:microsoft.com/office/officeart/2005/8/layout/funnel1"/>
    <dgm:cxn modelId="{9ACACC70-FD13-4855-BC0A-E70216DA8826}" srcId="{A6251820-357E-41EF-B7F6-12BD6A300B1C}" destId="{A094A188-F2A4-4E02-8F8F-07A28284CDED}" srcOrd="3" destOrd="0" parTransId="{F9F097D5-7B0A-4CA7-A77C-44C3D7B9B68C}" sibTransId="{292BBC20-B0BD-45C3-A5BC-FD0174572392}"/>
    <dgm:cxn modelId="{F463B1A0-6634-4E0D-9B9A-77EC0654A4E0}" srcId="{A6251820-357E-41EF-B7F6-12BD6A300B1C}" destId="{5F397068-D41A-4DF1-95EC-DD2A2EB3DECD}" srcOrd="1" destOrd="0" parTransId="{8B64BBFF-8269-4E97-A687-8AB3CDFCBC8A}" sibTransId="{EDA07993-C5F3-4C72-ADED-346FCF3257A8}"/>
    <dgm:cxn modelId="{9C2E708F-1AD8-4FDB-AAFF-926C51961FAA}" type="presOf" srcId="{A6251820-357E-41EF-B7F6-12BD6A300B1C}" destId="{0054254B-5E3F-4DB6-8F42-8620BE13EFD7}" srcOrd="0" destOrd="0" presId="urn:microsoft.com/office/officeart/2005/8/layout/funnel1"/>
    <dgm:cxn modelId="{88A24F12-9E80-42DB-AD3C-5EDC934CAEDF}" srcId="{A6251820-357E-41EF-B7F6-12BD6A300B1C}" destId="{82B23DA6-D756-4022-9083-CACA28F850E4}" srcOrd="0" destOrd="0" parTransId="{4D0B1F3B-CBC3-467B-81C4-8D980FF912D2}" sibTransId="{F2812111-AA9A-41E3-91CD-1D8FF2642B06}"/>
    <dgm:cxn modelId="{79EB81E5-12D8-46D7-8B28-5126C3A47F76}" type="presOf" srcId="{82B23DA6-D756-4022-9083-CACA28F850E4}" destId="{E96D6341-934A-4AFB-8761-CBC84F046C88}" srcOrd="0" destOrd="0" presId="urn:microsoft.com/office/officeart/2005/8/layout/funnel1"/>
    <dgm:cxn modelId="{4910EEFB-546A-4026-8329-467BE1B6ACCC}" type="presOf" srcId="{4A1AFC15-5BF7-45A9-B68C-647CD88230D1}" destId="{5B39E3FC-4518-475E-9BA2-00DF99181E26}" srcOrd="0" destOrd="0" presId="urn:microsoft.com/office/officeart/2005/8/layout/funnel1"/>
    <dgm:cxn modelId="{F45F76F5-1ED7-43ED-8D02-8EE307BE6354}" type="presParOf" srcId="{0054254B-5E3F-4DB6-8F42-8620BE13EFD7}" destId="{7E5F309D-D13D-40C4-8C5F-44EDB4C78AB7}" srcOrd="0" destOrd="0" presId="urn:microsoft.com/office/officeart/2005/8/layout/funnel1"/>
    <dgm:cxn modelId="{BF271B47-7D53-4B5D-95A0-B30A73A9B2CB}" type="presParOf" srcId="{0054254B-5E3F-4DB6-8F42-8620BE13EFD7}" destId="{607C1D52-B159-46B1-8CC4-8E53594F0542}" srcOrd="1" destOrd="0" presId="urn:microsoft.com/office/officeart/2005/8/layout/funnel1"/>
    <dgm:cxn modelId="{627A15B2-D05B-4DF5-B91C-D75A0FBCC92C}" type="presParOf" srcId="{0054254B-5E3F-4DB6-8F42-8620BE13EFD7}" destId="{489C4ED5-4958-453A-8E71-3AF3B0F9A5E6}" srcOrd="2" destOrd="0" presId="urn:microsoft.com/office/officeart/2005/8/layout/funnel1"/>
    <dgm:cxn modelId="{ED2A4CC0-76F2-4D08-9015-026D5AB8B938}" type="presParOf" srcId="{0054254B-5E3F-4DB6-8F42-8620BE13EFD7}" destId="{5B39E3FC-4518-475E-9BA2-00DF99181E26}" srcOrd="3" destOrd="0" presId="urn:microsoft.com/office/officeart/2005/8/layout/funnel1"/>
    <dgm:cxn modelId="{B8FFC45A-AAF6-44EB-8873-05E22838AE26}" type="presParOf" srcId="{0054254B-5E3F-4DB6-8F42-8620BE13EFD7}" destId="{E9C9D9D2-50FD-4D54-88EB-A9AEB4357CE1}" srcOrd="4" destOrd="0" presId="urn:microsoft.com/office/officeart/2005/8/layout/funnel1"/>
    <dgm:cxn modelId="{0203DA3C-5A57-4322-982F-423A65EB5951}" type="presParOf" srcId="{0054254B-5E3F-4DB6-8F42-8620BE13EFD7}" destId="{E96D6341-934A-4AFB-8761-CBC84F046C88}" srcOrd="5" destOrd="0" presId="urn:microsoft.com/office/officeart/2005/8/layout/funnel1"/>
    <dgm:cxn modelId="{A14BF042-F302-4811-B20D-2D762607E239}" type="presParOf" srcId="{0054254B-5E3F-4DB6-8F42-8620BE13EFD7}" destId="{B37540E8-5460-4857-99A4-7D012B925CB2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94397F3-00E6-4086-BB8C-64D3614E21E7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7E726DCD-6C87-4FD4-B41C-4BD2D784A916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Psychotherapy</a:t>
          </a:r>
        </a:p>
      </dgm:t>
    </dgm:pt>
    <dgm:pt modelId="{B6D088FA-8580-4E0C-A90A-93853A509AA6}" type="parTrans" cxnId="{894942E1-A8D8-453C-9AB2-9C44CCB025B9}">
      <dgm:prSet/>
      <dgm:spPr/>
      <dgm:t>
        <a:bodyPr/>
        <a:lstStyle/>
        <a:p>
          <a:endParaRPr lang="en-IN"/>
        </a:p>
      </dgm:t>
    </dgm:pt>
    <dgm:pt modelId="{ABA4DCB7-A8FD-4ECE-86CD-041228AC8410}" type="sibTrans" cxnId="{894942E1-A8D8-453C-9AB2-9C44CCB025B9}">
      <dgm:prSet/>
      <dgm:spPr/>
      <dgm:t>
        <a:bodyPr/>
        <a:lstStyle/>
        <a:p>
          <a:endParaRPr lang="en-IN"/>
        </a:p>
      </dgm:t>
    </dgm:pt>
    <dgm:pt modelId="{119A919D-05FC-409A-AD58-60726D6D05F7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Exercise </a:t>
          </a:r>
        </a:p>
      </dgm:t>
    </dgm:pt>
    <dgm:pt modelId="{FA13C9F6-FED3-4C34-A68B-510773690518}" type="parTrans" cxnId="{494E78F3-645C-4E67-BADC-582499F9CD58}">
      <dgm:prSet/>
      <dgm:spPr/>
      <dgm:t>
        <a:bodyPr/>
        <a:lstStyle/>
        <a:p>
          <a:endParaRPr lang="en-IN"/>
        </a:p>
      </dgm:t>
    </dgm:pt>
    <dgm:pt modelId="{D282CAF3-0B3C-4D95-9938-FEC184ED7129}" type="sibTrans" cxnId="{494E78F3-645C-4E67-BADC-582499F9CD58}">
      <dgm:prSet/>
      <dgm:spPr/>
      <dgm:t>
        <a:bodyPr/>
        <a:lstStyle/>
        <a:p>
          <a:endParaRPr lang="en-IN"/>
        </a:p>
      </dgm:t>
    </dgm:pt>
    <dgm:pt modelId="{7A6CB979-9B5D-4B60-8859-AFA3095B9E9A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Weight control </a:t>
          </a:r>
        </a:p>
      </dgm:t>
    </dgm:pt>
    <dgm:pt modelId="{B1FDCB31-F8C5-4DC8-A414-44CDFF05846A}" type="parTrans" cxnId="{E72432AA-AE46-4CAB-BD1E-75B64172A49B}">
      <dgm:prSet/>
      <dgm:spPr/>
      <dgm:t>
        <a:bodyPr/>
        <a:lstStyle/>
        <a:p>
          <a:endParaRPr lang="en-IN"/>
        </a:p>
      </dgm:t>
    </dgm:pt>
    <dgm:pt modelId="{971B1C8A-95EE-405E-B01C-42CFAA2FBD9A}" type="sibTrans" cxnId="{E72432AA-AE46-4CAB-BD1E-75B64172A49B}">
      <dgm:prSet/>
      <dgm:spPr/>
      <dgm:t>
        <a:bodyPr/>
        <a:lstStyle/>
        <a:p>
          <a:endParaRPr lang="en-IN"/>
        </a:p>
      </dgm:t>
    </dgm:pt>
    <dgm:pt modelId="{05AB2D78-0439-461C-81AF-C77293A3E186}">
      <dgm:prSet phldrT="[Text]" phldr="0"/>
      <dgm:spPr/>
      <dgm:t>
        <a:bodyPr/>
        <a:lstStyle/>
        <a:p>
          <a:r>
            <a:rPr lang="en-IN" b="1" dirty="0">
              <a:solidFill>
                <a:schemeClr val="tx1"/>
              </a:solidFill>
            </a:rPr>
            <a:t>Surgery</a:t>
          </a:r>
        </a:p>
      </dgm:t>
    </dgm:pt>
    <dgm:pt modelId="{61C16DDA-099A-491A-8414-85DAD868101B}" type="parTrans" cxnId="{F794D2D8-4467-400D-AC5B-C1AB83268905}">
      <dgm:prSet/>
      <dgm:spPr/>
      <dgm:t>
        <a:bodyPr/>
        <a:lstStyle/>
        <a:p>
          <a:endParaRPr lang="en-IN"/>
        </a:p>
      </dgm:t>
    </dgm:pt>
    <dgm:pt modelId="{B559E3A6-F534-419C-BE2A-77B67780D65A}" type="sibTrans" cxnId="{F794D2D8-4467-400D-AC5B-C1AB83268905}">
      <dgm:prSet/>
      <dgm:spPr/>
      <dgm:t>
        <a:bodyPr/>
        <a:lstStyle/>
        <a:p>
          <a:endParaRPr lang="en-IN"/>
        </a:p>
      </dgm:t>
    </dgm:pt>
    <dgm:pt modelId="{735329DD-0FA6-4A25-A457-CAF32C1636D5}" type="pres">
      <dgm:prSet presAssocID="{294397F3-00E6-4086-BB8C-64D3614E21E7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DC25B52A-C320-4835-812E-8F052A976332}" type="pres">
      <dgm:prSet presAssocID="{7E726DCD-6C87-4FD4-B41C-4BD2D784A916}" presName="composite" presStyleCnt="0"/>
      <dgm:spPr/>
    </dgm:pt>
    <dgm:pt modelId="{BA320F35-C647-4C92-90CF-3EF881D0F064}" type="pres">
      <dgm:prSet presAssocID="{7E726DCD-6C87-4FD4-B41C-4BD2D784A916}" presName="Parent1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D7112A-D96A-426E-8E4C-3CA10803B7CD}" type="pres">
      <dgm:prSet presAssocID="{7E726DCD-6C87-4FD4-B41C-4BD2D784A916}" presName="Childtext1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A95C68E-D513-490E-85F8-E42B9FA86211}" type="pres">
      <dgm:prSet presAssocID="{7E726DCD-6C87-4FD4-B41C-4BD2D784A916}" presName="BalanceSpacing" presStyleCnt="0"/>
      <dgm:spPr/>
    </dgm:pt>
    <dgm:pt modelId="{49B2F79E-D0C1-42B7-9C9F-75727EDE6D72}" type="pres">
      <dgm:prSet presAssocID="{7E726DCD-6C87-4FD4-B41C-4BD2D784A916}" presName="BalanceSpacing1" presStyleCnt="0"/>
      <dgm:spPr/>
    </dgm:pt>
    <dgm:pt modelId="{77A0BE97-A7C1-44AA-B6AA-BD8BF1322292}" type="pres">
      <dgm:prSet presAssocID="{ABA4DCB7-A8FD-4ECE-86CD-041228AC8410}" presName="Accent1Text" presStyleLbl="node1" presStyleIdx="1" presStyleCnt="4" custScaleX="110072"/>
      <dgm:spPr/>
      <dgm:t>
        <a:bodyPr/>
        <a:lstStyle/>
        <a:p>
          <a:endParaRPr lang="en-US"/>
        </a:p>
      </dgm:t>
    </dgm:pt>
    <dgm:pt modelId="{3214381F-8E53-40E2-B7D6-D5DFF183E319}" type="pres">
      <dgm:prSet presAssocID="{ABA4DCB7-A8FD-4ECE-86CD-041228AC8410}" presName="spaceBetweenRectangles" presStyleCnt="0"/>
      <dgm:spPr/>
    </dgm:pt>
    <dgm:pt modelId="{BC089F61-CA7A-4015-B59E-275C68475004}" type="pres">
      <dgm:prSet presAssocID="{7A6CB979-9B5D-4B60-8859-AFA3095B9E9A}" presName="composite" presStyleCnt="0"/>
      <dgm:spPr/>
    </dgm:pt>
    <dgm:pt modelId="{D1B7BC58-7477-4ADF-9BA5-C7E80C9CA6C0}" type="pres">
      <dgm:prSet presAssocID="{7A6CB979-9B5D-4B60-8859-AFA3095B9E9A}" presName="Parent1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657209-7DFB-4A31-B83E-765DCFA2712A}" type="pres">
      <dgm:prSet presAssocID="{7A6CB979-9B5D-4B60-8859-AFA3095B9E9A}" presName="Childtext1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77452B-0E8C-4B5F-9B15-B181088756BE}" type="pres">
      <dgm:prSet presAssocID="{7A6CB979-9B5D-4B60-8859-AFA3095B9E9A}" presName="BalanceSpacing" presStyleCnt="0"/>
      <dgm:spPr/>
    </dgm:pt>
    <dgm:pt modelId="{9AD5B509-A849-4AAE-A283-F6901077F4AB}" type="pres">
      <dgm:prSet presAssocID="{7A6CB979-9B5D-4B60-8859-AFA3095B9E9A}" presName="BalanceSpacing1" presStyleCnt="0"/>
      <dgm:spPr/>
    </dgm:pt>
    <dgm:pt modelId="{D4643226-FF0A-410C-B4E8-7905F9ADDD13}" type="pres">
      <dgm:prSet presAssocID="{971B1C8A-95EE-405E-B01C-42CFAA2FBD9A}" presName="Accent1Text" presStyleLbl="node1" presStyleIdx="3" presStyleCnt="4"/>
      <dgm:spPr/>
      <dgm:t>
        <a:bodyPr/>
        <a:lstStyle/>
        <a:p>
          <a:endParaRPr lang="en-US"/>
        </a:p>
      </dgm:t>
    </dgm:pt>
  </dgm:ptLst>
  <dgm:cxnLst>
    <dgm:cxn modelId="{E72432AA-AE46-4CAB-BD1E-75B64172A49B}" srcId="{294397F3-00E6-4086-BB8C-64D3614E21E7}" destId="{7A6CB979-9B5D-4B60-8859-AFA3095B9E9A}" srcOrd="1" destOrd="0" parTransId="{B1FDCB31-F8C5-4DC8-A414-44CDFF05846A}" sibTransId="{971B1C8A-95EE-405E-B01C-42CFAA2FBD9A}"/>
    <dgm:cxn modelId="{FE54930E-5C08-4622-B3E1-D0D3F4A72327}" type="presOf" srcId="{7A6CB979-9B5D-4B60-8859-AFA3095B9E9A}" destId="{D1B7BC58-7477-4ADF-9BA5-C7E80C9CA6C0}" srcOrd="0" destOrd="0" presId="urn:microsoft.com/office/officeart/2008/layout/AlternatingHexagons"/>
    <dgm:cxn modelId="{F794D2D8-4467-400D-AC5B-C1AB83268905}" srcId="{7A6CB979-9B5D-4B60-8859-AFA3095B9E9A}" destId="{05AB2D78-0439-461C-81AF-C77293A3E186}" srcOrd="0" destOrd="0" parTransId="{61C16DDA-099A-491A-8414-85DAD868101B}" sibTransId="{B559E3A6-F534-419C-BE2A-77B67780D65A}"/>
    <dgm:cxn modelId="{8FC374DF-927A-4E0C-B454-FAD7FD812AEC}" type="presOf" srcId="{05AB2D78-0439-461C-81AF-C77293A3E186}" destId="{04657209-7DFB-4A31-B83E-765DCFA2712A}" srcOrd="0" destOrd="0" presId="urn:microsoft.com/office/officeart/2008/layout/AlternatingHexagons"/>
    <dgm:cxn modelId="{04064145-DC5D-4B9E-A941-E05BED30B40E}" type="presOf" srcId="{7E726DCD-6C87-4FD4-B41C-4BD2D784A916}" destId="{BA320F35-C647-4C92-90CF-3EF881D0F064}" srcOrd="0" destOrd="0" presId="urn:microsoft.com/office/officeart/2008/layout/AlternatingHexagons"/>
    <dgm:cxn modelId="{4D319B69-B67C-48FD-A277-3AE615BEFFF0}" type="presOf" srcId="{ABA4DCB7-A8FD-4ECE-86CD-041228AC8410}" destId="{77A0BE97-A7C1-44AA-B6AA-BD8BF1322292}" srcOrd="0" destOrd="0" presId="urn:microsoft.com/office/officeart/2008/layout/AlternatingHexagons"/>
    <dgm:cxn modelId="{894942E1-A8D8-453C-9AB2-9C44CCB025B9}" srcId="{294397F3-00E6-4086-BB8C-64D3614E21E7}" destId="{7E726DCD-6C87-4FD4-B41C-4BD2D784A916}" srcOrd="0" destOrd="0" parTransId="{B6D088FA-8580-4E0C-A90A-93853A509AA6}" sibTransId="{ABA4DCB7-A8FD-4ECE-86CD-041228AC8410}"/>
    <dgm:cxn modelId="{7A492E97-B2E1-4057-B2BA-0102C0B69345}" type="presOf" srcId="{294397F3-00E6-4086-BB8C-64D3614E21E7}" destId="{735329DD-0FA6-4A25-A457-CAF32C1636D5}" srcOrd="0" destOrd="0" presId="urn:microsoft.com/office/officeart/2008/layout/AlternatingHexagons"/>
    <dgm:cxn modelId="{494E78F3-645C-4E67-BADC-582499F9CD58}" srcId="{7E726DCD-6C87-4FD4-B41C-4BD2D784A916}" destId="{119A919D-05FC-409A-AD58-60726D6D05F7}" srcOrd="0" destOrd="0" parTransId="{FA13C9F6-FED3-4C34-A68B-510773690518}" sibTransId="{D282CAF3-0B3C-4D95-9938-FEC184ED7129}"/>
    <dgm:cxn modelId="{A9C05411-4AB1-4918-8D48-22632856E6FA}" type="presOf" srcId="{119A919D-05FC-409A-AD58-60726D6D05F7}" destId="{53D7112A-D96A-426E-8E4C-3CA10803B7CD}" srcOrd="0" destOrd="0" presId="urn:microsoft.com/office/officeart/2008/layout/AlternatingHexagons"/>
    <dgm:cxn modelId="{295141D9-967A-4E9C-A895-006C69B3C660}" type="presOf" srcId="{971B1C8A-95EE-405E-B01C-42CFAA2FBD9A}" destId="{D4643226-FF0A-410C-B4E8-7905F9ADDD13}" srcOrd="0" destOrd="0" presId="urn:microsoft.com/office/officeart/2008/layout/AlternatingHexagons"/>
    <dgm:cxn modelId="{06C5E606-E6BD-4DBC-93D9-15D151F40876}" type="presParOf" srcId="{735329DD-0FA6-4A25-A457-CAF32C1636D5}" destId="{DC25B52A-C320-4835-812E-8F052A976332}" srcOrd="0" destOrd="0" presId="urn:microsoft.com/office/officeart/2008/layout/AlternatingHexagons"/>
    <dgm:cxn modelId="{FA9741D1-8769-4E64-8CD4-E24BFC4925BF}" type="presParOf" srcId="{DC25B52A-C320-4835-812E-8F052A976332}" destId="{BA320F35-C647-4C92-90CF-3EF881D0F064}" srcOrd="0" destOrd="0" presId="urn:microsoft.com/office/officeart/2008/layout/AlternatingHexagons"/>
    <dgm:cxn modelId="{3C20E7C6-0529-4240-ADCF-28C13414D2C9}" type="presParOf" srcId="{DC25B52A-C320-4835-812E-8F052A976332}" destId="{53D7112A-D96A-426E-8E4C-3CA10803B7CD}" srcOrd="1" destOrd="0" presId="urn:microsoft.com/office/officeart/2008/layout/AlternatingHexagons"/>
    <dgm:cxn modelId="{8955D055-1C65-4099-A129-BFB7A6AF756B}" type="presParOf" srcId="{DC25B52A-C320-4835-812E-8F052A976332}" destId="{3A95C68E-D513-490E-85F8-E42B9FA86211}" srcOrd="2" destOrd="0" presId="urn:microsoft.com/office/officeart/2008/layout/AlternatingHexagons"/>
    <dgm:cxn modelId="{FEF9B835-3676-4910-9D24-CCFD82CB5EE1}" type="presParOf" srcId="{DC25B52A-C320-4835-812E-8F052A976332}" destId="{49B2F79E-D0C1-42B7-9C9F-75727EDE6D72}" srcOrd="3" destOrd="0" presId="urn:microsoft.com/office/officeart/2008/layout/AlternatingHexagons"/>
    <dgm:cxn modelId="{0FAF1F92-0A18-480F-AD33-F7C5EA9DBDF4}" type="presParOf" srcId="{DC25B52A-C320-4835-812E-8F052A976332}" destId="{77A0BE97-A7C1-44AA-B6AA-BD8BF1322292}" srcOrd="4" destOrd="0" presId="urn:microsoft.com/office/officeart/2008/layout/AlternatingHexagons"/>
    <dgm:cxn modelId="{67B867E7-69BB-4013-A275-1CD09C4792F6}" type="presParOf" srcId="{735329DD-0FA6-4A25-A457-CAF32C1636D5}" destId="{3214381F-8E53-40E2-B7D6-D5DFF183E319}" srcOrd="1" destOrd="0" presId="urn:microsoft.com/office/officeart/2008/layout/AlternatingHexagons"/>
    <dgm:cxn modelId="{58FEB829-01CF-434D-9106-909C098A454C}" type="presParOf" srcId="{735329DD-0FA6-4A25-A457-CAF32C1636D5}" destId="{BC089F61-CA7A-4015-B59E-275C68475004}" srcOrd="2" destOrd="0" presId="urn:microsoft.com/office/officeart/2008/layout/AlternatingHexagons"/>
    <dgm:cxn modelId="{A91553B2-CCAD-4060-95C2-609A556D5139}" type="presParOf" srcId="{BC089F61-CA7A-4015-B59E-275C68475004}" destId="{D1B7BC58-7477-4ADF-9BA5-C7E80C9CA6C0}" srcOrd="0" destOrd="0" presId="urn:microsoft.com/office/officeart/2008/layout/AlternatingHexagons"/>
    <dgm:cxn modelId="{8AABAFC4-F090-49BE-B33D-C9293930E215}" type="presParOf" srcId="{BC089F61-CA7A-4015-B59E-275C68475004}" destId="{04657209-7DFB-4A31-B83E-765DCFA2712A}" srcOrd="1" destOrd="0" presId="urn:microsoft.com/office/officeart/2008/layout/AlternatingHexagons"/>
    <dgm:cxn modelId="{4BEB0653-A2D6-4CE5-BC2C-2CA407D34819}" type="presParOf" srcId="{BC089F61-CA7A-4015-B59E-275C68475004}" destId="{6877452B-0E8C-4B5F-9B15-B181088756BE}" srcOrd="2" destOrd="0" presId="urn:microsoft.com/office/officeart/2008/layout/AlternatingHexagons"/>
    <dgm:cxn modelId="{BB031165-64E7-4BFE-BDC4-44447D7DB875}" type="presParOf" srcId="{BC089F61-CA7A-4015-B59E-275C68475004}" destId="{9AD5B509-A849-4AAE-A283-F6901077F4AB}" srcOrd="3" destOrd="0" presId="urn:microsoft.com/office/officeart/2008/layout/AlternatingHexagons"/>
    <dgm:cxn modelId="{712C11EC-1F94-4BD3-B0AD-87EF3DA74D63}" type="presParOf" srcId="{BC089F61-CA7A-4015-B59E-275C68475004}" destId="{D4643226-FF0A-410C-B4E8-7905F9ADDD13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3B26025-7D99-40EA-9A4D-BC4DA98075D3}" type="doc">
      <dgm:prSet loTypeId="urn:microsoft.com/office/officeart/2005/8/layout/arrow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AD68EE08-9B90-4423-B282-44F4F138710A}">
      <dgm:prSet phldrT="[Text]" phldr="0"/>
      <dgm:spPr/>
      <dgm:t>
        <a:bodyPr/>
        <a:lstStyle/>
        <a:p>
          <a:r>
            <a:rPr lang="en-GB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rPr>
            <a:t>Cardiovascular diseases </a:t>
          </a:r>
          <a:endParaRPr lang="en-IN" b="1" dirty="0"/>
        </a:p>
      </dgm:t>
    </dgm:pt>
    <dgm:pt modelId="{79E6EDC3-050D-47BA-8E36-460D856E9E15}" type="parTrans" cxnId="{6422D6A9-196B-46EE-B44D-6C3FB479F606}">
      <dgm:prSet/>
      <dgm:spPr/>
      <dgm:t>
        <a:bodyPr/>
        <a:lstStyle/>
        <a:p>
          <a:endParaRPr lang="en-IN"/>
        </a:p>
      </dgm:t>
    </dgm:pt>
    <dgm:pt modelId="{81E6C136-BBEC-40A3-8520-FE668D6C010B}" type="sibTrans" cxnId="{6422D6A9-196B-46EE-B44D-6C3FB479F606}">
      <dgm:prSet/>
      <dgm:spPr/>
      <dgm:t>
        <a:bodyPr/>
        <a:lstStyle/>
        <a:p>
          <a:endParaRPr lang="en-IN"/>
        </a:p>
      </dgm:t>
    </dgm:pt>
    <dgm:pt modelId="{10E5307C-56D7-462E-B8E4-E56C1B38974F}">
      <dgm:prSet phldrT="[Text]" phldr="0"/>
      <dgm:spPr/>
      <dgm:t>
        <a:bodyPr/>
        <a:lstStyle/>
        <a:p>
          <a:r>
            <a:rPr lang="en-GB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rPr>
            <a:t>Depression</a:t>
          </a:r>
        </a:p>
      </dgm:t>
    </dgm:pt>
    <dgm:pt modelId="{DA124BAD-D502-47F1-B4BA-65C6D666F5C5}" type="parTrans" cxnId="{107460E5-C3D5-4BD5-851E-544B6507A2EB}">
      <dgm:prSet/>
      <dgm:spPr/>
      <dgm:t>
        <a:bodyPr/>
        <a:lstStyle/>
        <a:p>
          <a:endParaRPr lang="en-IN"/>
        </a:p>
      </dgm:t>
    </dgm:pt>
    <dgm:pt modelId="{FB0E9C80-6C01-46B0-A147-F96F01726816}" type="sibTrans" cxnId="{107460E5-C3D5-4BD5-851E-544B6507A2EB}">
      <dgm:prSet/>
      <dgm:spPr/>
      <dgm:t>
        <a:bodyPr/>
        <a:lstStyle/>
        <a:p>
          <a:endParaRPr lang="en-IN"/>
        </a:p>
      </dgm:t>
    </dgm:pt>
    <dgm:pt modelId="{7B0CC9F6-67DD-4CB5-87A3-4B3C5097FD71}">
      <dgm:prSet phldrT="[Text]" phldr="0"/>
      <dgm:spPr/>
      <dgm:t>
        <a:bodyPr/>
        <a:lstStyle/>
        <a:p>
          <a:r>
            <a:rPr lang="en-GB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rPr>
            <a:t>Osteoporosis</a:t>
          </a:r>
          <a:endParaRPr lang="en-IN" b="1" dirty="0"/>
        </a:p>
      </dgm:t>
    </dgm:pt>
    <dgm:pt modelId="{ED87DA7B-D70A-4A67-B998-B417A733D8C2}" type="parTrans" cxnId="{13467076-D5BA-4543-8A52-B71837EC3FFA}">
      <dgm:prSet/>
      <dgm:spPr/>
      <dgm:t>
        <a:bodyPr/>
        <a:lstStyle/>
        <a:p>
          <a:endParaRPr lang="en-IN"/>
        </a:p>
      </dgm:t>
    </dgm:pt>
    <dgm:pt modelId="{C81550AC-AA62-4E50-88E6-DAFBC4048D4E}" type="sibTrans" cxnId="{13467076-D5BA-4543-8A52-B71837EC3FFA}">
      <dgm:prSet/>
      <dgm:spPr/>
      <dgm:t>
        <a:bodyPr/>
        <a:lstStyle/>
        <a:p>
          <a:endParaRPr lang="en-IN"/>
        </a:p>
      </dgm:t>
    </dgm:pt>
    <dgm:pt modelId="{ADB3772B-9EC0-4D41-8840-6B377CEE63BD}" type="pres">
      <dgm:prSet presAssocID="{23B26025-7D99-40EA-9A4D-BC4DA98075D3}" presName="arrowDiagram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92F8934-4679-487E-BE11-1D8B4147DD68}" type="pres">
      <dgm:prSet presAssocID="{23B26025-7D99-40EA-9A4D-BC4DA98075D3}" presName="arrow" presStyleLbl="bgShp" presStyleIdx="0" presStyleCnt="1"/>
      <dgm:spPr/>
    </dgm:pt>
    <dgm:pt modelId="{30B875EC-945B-4B75-B310-7CF435991FED}" type="pres">
      <dgm:prSet presAssocID="{23B26025-7D99-40EA-9A4D-BC4DA98075D3}" presName="arrowDiagram3" presStyleCnt="0"/>
      <dgm:spPr/>
    </dgm:pt>
    <dgm:pt modelId="{108CE246-5BC9-4034-BB94-005BF268DE8A}" type="pres">
      <dgm:prSet presAssocID="{AD68EE08-9B90-4423-B282-44F4F138710A}" presName="bullet3a" presStyleLbl="node1" presStyleIdx="0" presStyleCnt="3"/>
      <dgm:spPr/>
    </dgm:pt>
    <dgm:pt modelId="{BE23B174-B5E1-40D3-ADFC-7DA292580F4B}" type="pres">
      <dgm:prSet presAssocID="{AD68EE08-9B90-4423-B282-44F4F138710A}" presName="textBox3a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F3086A4-D725-4DC2-ADBD-FC7A34528DE3}" type="pres">
      <dgm:prSet presAssocID="{10E5307C-56D7-462E-B8E4-E56C1B38974F}" presName="bullet3b" presStyleLbl="node1" presStyleIdx="1" presStyleCnt="3"/>
      <dgm:spPr/>
    </dgm:pt>
    <dgm:pt modelId="{E569E415-23F0-47D5-98E6-2902513BA989}" type="pres">
      <dgm:prSet presAssocID="{10E5307C-56D7-462E-B8E4-E56C1B38974F}" presName="textBox3b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115454-1C53-4027-A37F-DEEBFBF36681}" type="pres">
      <dgm:prSet presAssocID="{7B0CC9F6-67DD-4CB5-87A3-4B3C5097FD71}" presName="bullet3c" presStyleLbl="node1" presStyleIdx="2" presStyleCnt="3"/>
      <dgm:spPr/>
    </dgm:pt>
    <dgm:pt modelId="{CB7F2EA0-A0DE-4BA7-AF4B-1BAF9377169F}" type="pres">
      <dgm:prSet presAssocID="{7B0CC9F6-67DD-4CB5-87A3-4B3C5097FD71}" presName="textBox3c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B8130D9-8AFC-4A4D-882A-4EF46333F2C1}" type="presOf" srcId="{AD68EE08-9B90-4423-B282-44F4F138710A}" destId="{BE23B174-B5E1-40D3-ADFC-7DA292580F4B}" srcOrd="0" destOrd="0" presId="urn:microsoft.com/office/officeart/2005/8/layout/arrow2"/>
    <dgm:cxn modelId="{13467076-D5BA-4543-8A52-B71837EC3FFA}" srcId="{23B26025-7D99-40EA-9A4D-BC4DA98075D3}" destId="{7B0CC9F6-67DD-4CB5-87A3-4B3C5097FD71}" srcOrd="2" destOrd="0" parTransId="{ED87DA7B-D70A-4A67-B998-B417A733D8C2}" sibTransId="{C81550AC-AA62-4E50-88E6-DAFBC4048D4E}"/>
    <dgm:cxn modelId="{6422D6A9-196B-46EE-B44D-6C3FB479F606}" srcId="{23B26025-7D99-40EA-9A4D-BC4DA98075D3}" destId="{AD68EE08-9B90-4423-B282-44F4F138710A}" srcOrd="0" destOrd="0" parTransId="{79E6EDC3-050D-47BA-8E36-460D856E9E15}" sibTransId="{81E6C136-BBEC-40A3-8520-FE668D6C010B}"/>
    <dgm:cxn modelId="{94D41DBB-AC6C-479F-928E-83A98823BFFC}" type="presOf" srcId="{7B0CC9F6-67DD-4CB5-87A3-4B3C5097FD71}" destId="{CB7F2EA0-A0DE-4BA7-AF4B-1BAF9377169F}" srcOrd="0" destOrd="0" presId="urn:microsoft.com/office/officeart/2005/8/layout/arrow2"/>
    <dgm:cxn modelId="{BB4CEBD5-69C8-43DA-8FA3-41173449CB3C}" type="presOf" srcId="{10E5307C-56D7-462E-B8E4-E56C1B38974F}" destId="{E569E415-23F0-47D5-98E6-2902513BA989}" srcOrd="0" destOrd="0" presId="urn:microsoft.com/office/officeart/2005/8/layout/arrow2"/>
    <dgm:cxn modelId="{107460E5-C3D5-4BD5-851E-544B6507A2EB}" srcId="{23B26025-7D99-40EA-9A4D-BC4DA98075D3}" destId="{10E5307C-56D7-462E-B8E4-E56C1B38974F}" srcOrd="1" destOrd="0" parTransId="{DA124BAD-D502-47F1-B4BA-65C6D666F5C5}" sibTransId="{FB0E9C80-6C01-46B0-A147-F96F01726816}"/>
    <dgm:cxn modelId="{E4BA0CB4-3F19-4449-A41A-5B9092EEF648}" type="presOf" srcId="{23B26025-7D99-40EA-9A4D-BC4DA98075D3}" destId="{ADB3772B-9EC0-4D41-8840-6B377CEE63BD}" srcOrd="0" destOrd="0" presId="urn:microsoft.com/office/officeart/2005/8/layout/arrow2"/>
    <dgm:cxn modelId="{5E054152-159D-4A4E-B27D-78082A910076}" type="presParOf" srcId="{ADB3772B-9EC0-4D41-8840-6B377CEE63BD}" destId="{A92F8934-4679-487E-BE11-1D8B4147DD68}" srcOrd="0" destOrd="0" presId="urn:microsoft.com/office/officeart/2005/8/layout/arrow2"/>
    <dgm:cxn modelId="{FD978DC9-C41C-4D8E-83D6-4E32DCDCC55F}" type="presParOf" srcId="{ADB3772B-9EC0-4D41-8840-6B377CEE63BD}" destId="{30B875EC-945B-4B75-B310-7CF435991FED}" srcOrd="1" destOrd="0" presId="urn:microsoft.com/office/officeart/2005/8/layout/arrow2"/>
    <dgm:cxn modelId="{D0C4D4B8-33D5-4AD7-B38B-A169165B06B2}" type="presParOf" srcId="{30B875EC-945B-4B75-B310-7CF435991FED}" destId="{108CE246-5BC9-4034-BB94-005BF268DE8A}" srcOrd="0" destOrd="0" presId="urn:microsoft.com/office/officeart/2005/8/layout/arrow2"/>
    <dgm:cxn modelId="{3934AC91-0871-4648-8584-0D04B31E1985}" type="presParOf" srcId="{30B875EC-945B-4B75-B310-7CF435991FED}" destId="{BE23B174-B5E1-40D3-ADFC-7DA292580F4B}" srcOrd="1" destOrd="0" presId="urn:microsoft.com/office/officeart/2005/8/layout/arrow2"/>
    <dgm:cxn modelId="{7E29D924-0631-4F4A-8E0D-C3FAD2ABB690}" type="presParOf" srcId="{30B875EC-945B-4B75-B310-7CF435991FED}" destId="{7F3086A4-D725-4DC2-ADBD-FC7A34528DE3}" srcOrd="2" destOrd="0" presId="urn:microsoft.com/office/officeart/2005/8/layout/arrow2"/>
    <dgm:cxn modelId="{AE6170F2-6C81-4428-92A6-8CE8648682FE}" type="presParOf" srcId="{30B875EC-945B-4B75-B310-7CF435991FED}" destId="{E569E415-23F0-47D5-98E6-2902513BA989}" srcOrd="3" destOrd="0" presId="urn:microsoft.com/office/officeart/2005/8/layout/arrow2"/>
    <dgm:cxn modelId="{2BE4BA13-8960-43B8-BE77-D2BA59C2E6F1}" type="presParOf" srcId="{30B875EC-945B-4B75-B310-7CF435991FED}" destId="{3C115454-1C53-4027-A37F-DEEBFBF36681}" srcOrd="4" destOrd="0" presId="urn:microsoft.com/office/officeart/2005/8/layout/arrow2"/>
    <dgm:cxn modelId="{436087DA-2330-44D3-9486-5DECC5AFEE04}" type="presParOf" srcId="{30B875EC-945B-4B75-B310-7CF435991FED}" destId="{CB7F2EA0-A0DE-4BA7-AF4B-1BAF9377169F}" srcOrd="5" destOrd="0" presId="urn:microsoft.com/office/officeart/2005/8/layout/arrow2"/>
  </dgm:cxnLst>
  <dgm:bg>
    <a:solidFill>
      <a:schemeClr val="accent5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0D2857D-C105-4C3C-BC63-887C65DF7987}" type="doc">
      <dgm:prSet loTypeId="urn:microsoft.com/office/officeart/2005/8/layout/pyramid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79C219BE-E73A-4714-81AA-E59BF7BC1B49}">
      <dgm:prSet phldrT="[Text]"/>
      <dgm:spPr/>
      <dgm:t>
        <a:bodyPr/>
        <a:lstStyle/>
        <a:p>
          <a:r>
            <a:rPr lang="en-GB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rPr>
            <a:t>Management of proper weight </a:t>
          </a:r>
          <a:endParaRPr lang="en-IN" b="1" dirty="0"/>
        </a:p>
      </dgm:t>
    </dgm:pt>
    <dgm:pt modelId="{5F632567-3BD0-474B-A5E4-B198501E5A5D}" type="parTrans" cxnId="{18EB5ECE-7094-4175-8B10-F80C2C6B1ACA}">
      <dgm:prSet/>
      <dgm:spPr/>
      <dgm:t>
        <a:bodyPr/>
        <a:lstStyle/>
        <a:p>
          <a:endParaRPr lang="en-IN"/>
        </a:p>
      </dgm:t>
    </dgm:pt>
    <dgm:pt modelId="{5A02D19E-4128-4C9B-A874-B4EDCDEA2D23}" type="sibTrans" cxnId="{18EB5ECE-7094-4175-8B10-F80C2C6B1ACA}">
      <dgm:prSet/>
      <dgm:spPr/>
      <dgm:t>
        <a:bodyPr/>
        <a:lstStyle/>
        <a:p>
          <a:endParaRPr lang="en-IN"/>
        </a:p>
      </dgm:t>
    </dgm:pt>
    <dgm:pt modelId="{B34CDFC0-C36E-45CB-A291-C3398184A898}">
      <dgm:prSet/>
      <dgm:spPr/>
      <dgm:t>
        <a:bodyPr/>
        <a:lstStyle/>
        <a:p>
          <a:r>
            <a:rPr lang="en-GB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rPr>
            <a:t>Strengthening muscles </a:t>
          </a:r>
        </a:p>
      </dgm:t>
    </dgm:pt>
    <dgm:pt modelId="{3D401628-3D49-4687-9CAA-B109E3783A79}" type="parTrans" cxnId="{1844FBA4-A417-48E0-BE45-BD96BE614F9E}">
      <dgm:prSet/>
      <dgm:spPr/>
      <dgm:t>
        <a:bodyPr/>
        <a:lstStyle/>
        <a:p>
          <a:endParaRPr lang="en-IN"/>
        </a:p>
      </dgm:t>
    </dgm:pt>
    <dgm:pt modelId="{BE49BCAE-96D6-473B-A4F2-65917CB95BAE}" type="sibTrans" cxnId="{1844FBA4-A417-48E0-BE45-BD96BE614F9E}">
      <dgm:prSet/>
      <dgm:spPr/>
      <dgm:t>
        <a:bodyPr/>
        <a:lstStyle/>
        <a:p>
          <a:endParaRPr lang="en-IN"/>
        </a:p>
      </dgm:t>
    </dgm:pt>
    <dgm:pt modelId="{9390BA67-E3D5-4F18-B5B9-8CFD7F7E0C10}">
      <dgm:prSet/>
      <dgm:spPr/>
      <dgm:t>
        <a:bodyPr/>
        <a:lstStyle/>
        <a:p>
          <a:r>
            <a:rPr lang="en-GB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rPr>
            <a:t>Safe lifting </a:t>
          </a:r>
        </a:p>
      </dgm:t>
    </dgm:pt>
    <dgm:pt modelId="{8643929A-B513-4CBB-9B02-8561E9EF68EB}" type="parTrans" cxnId="{12D9E424-4EA7-4124-95AE-16D0A6DAA41B}">
      <dgm:prSet/>
      <dgm:spPr/>
      <dgm:t>
        <a:bodyPr/>
        <a:lstStyle/>
        <a:p>
          <a:endParaRPr lang="en-IN"/>
        </a:p>
      </dgm:t>
    </dgm:pt>
    <dgm:pt modelId="{89383E94-E2CA-432B-8113-3305C2E00900}" type="sibTrans" cxnId="{12D9E424-4EA7-4124-95AE-16D0A6DAA41B}">
      <dgm:prSet/>
      <dgm:spPr/>
      <dgm:t>
        <a:bodyPr/>
        <a:lstStyle/>
        <a:p>
          <a:endParaRPr lang="en-IN"/>
        </a:p>
      </dgm:t>
    </dgm:pt>
    <dgm:pt modelId="{F4148803-323A-4AB9-90BB-9AD7B86B0798}">
      <dgm:prSet/>
      <dgm:spPr/>
      <dgm:t>
        <a:bodyPr/>
        <a:lstStyle/>
        <a:p>
          <a:r>
            <a:rPr lang="en-GB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rPr>
            <a:t>Control of diabetes </a:t>
          </a:r>
        </a:p>
      </dgm:t>
    </dgm:pt>
    <dgm:pt modelId="{BB895F2B-980E-4253-9EFF-55236B2CED2F}" type="parTrans" cxnId="{BF36D7A5-DF95-4388-8A4F-C4A123C3F040}">
      <dgm:prSet/>
      <dgm:spPr/>
      <dgm:t>
        <a:bodyPr/>
        <a:lstStyle/>
        <a:p>
          <a:endParaRPr lang="en-IN"/>
        </a:p>
      </dgm:t>
    </dgm:pt>
    <dgm:pt modelId="{4C65B251-69BC-4512-A51C-4CE91EC7A911}" type="sibTrans" cxnId="{BF36D7A5-DF95-4388-8A4F-C4A123C3F040}">
      <dgm:prSet/>
      <dgm:spPr/>
      <dgm:t>
        <a:bodyPr/>
        <a:lstStyle/>
        <a:p>
          <a:endParaRPr lang="en-IN"/>
        </a:p>
      </dgm:t>
    </dgm:pt>
    <dgm:pt modelId="{C47ECA86-3082-4246-90ED-C7842BB540CA}">
      <dgm:prSet/>
      <dgm:spPr/>
      <dgm:t>
        <a:bodyPr/>
        <a:lstStyle/>
        <a:p>
          <a:r>
            <a:rPr lang="en-GB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rPr>
            <a:t>Avoidance of smoking </a:t>
          </a:r>
          <a:endParaRPr lang="en-IN" b="1" dirty="0"/>
        </a:p>
      </dgm:t>
    </dgm:pt>
    <dgm:pt modelId="{DADE6A46-77F1-49DE-ABF9-84838E2537CB}" type="parTrans" cxnId="{E73CD83F-3866-4D06-9469-8BC2CA0607B1}">
      <dgm:prSet/>
      <dgm:spPr/>
      <dgm:t>
        <a:bodyPr/>
        <a:lstStyle/>
        <a:p>
          <a:endParaRPr lang="en-IN"/>
        </a:p>
      </dgm:t>
    </dgm:pt>
    <dgm:pt modelId="{8DE9C49D-BD4A-4350-810D-7CD6C0804087}" type="sibTrans" cxnId="{E73CD83F-3866-4D06-9469-8BC2CA0607B1}">
      <dgm:prSet/>
      <dgm:spPr/>
      <dgm:t>
        <a:bodyPr/>
        <a:lstStyle/>
        <a:p>
          <a:endParaRPr lang="en-IN"/>
        </a:p>
      </dgm:t>
    </dgm:pt>
    <dgm:pt modelId="{548C4DE8-ADE5-41BC-BD6F-2F0102255EDE}" type="pres">
      <dgm:prSet presAssocID="{90D2857D-C105-4C3C-BC63-887C65DF7987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B64D00D7-2F78-4DC4-AD39-6D9216C9C084}" type="pres">
      <dgm:prSet presAssocID="{90D2857D-C105-4C3C-BC63-887C65DF7987}" presName="pyramid" presStyleLbl="node1" presStyleIdx="0" presStyleCnt="1"/>
      <dgm:spPr/>
    </dgm:pt>
    <dgm:pt modelId="{763C9F30-B5B6-4BB3-BFFC-1C2207222923}" type="pres">
      <dgm:prSet presAssocID="{90D2857D-C105-4C3C-BC63-887C65DF7987}" presName="theList" presStyleCnt="0"/>
      <dgm:spPr/>
    </dgm:pt>
    <dgm:pt modelId="{80E9E107-B559-4F3A-9DE1-6E97C1F2B366}" type="pres">
      <dgm:prSet presAssocID="{79C219BE-E73A-4714-81AA-E59BF7BC1B49}" presName="aNode" presStyleLbl="fgAcc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916019-64F5-4E94-AA4B-857CE5899A73}" type="pres">
      <dgm:prSet presAssocID="{79C219BE-E73A-4714-81AA-E59BF7BC1B49}" presName="aSpace" presStyleCnt="0"/>
      <dgm:spPr/>
    </dgm:pt>
    <dgm:pt modelId="{BDF1D01A-6BAA-4B53-8887-0B185A785F0E}" type="pres">
      <dgm:prSet presAssocID="{B34CDFC0-C36E-45CB-A291-C3398184A898}" presName="aNode" presStyleLbl="fgAcc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90F0623-E0A2-46BA-9AAA-C4C0C9A632E1}" type="pres">
      <dgm:prSet presAssocID="{B34CDFC0-C36E-45CB-A291-C3398184A898}" presName="aSpace" presStyleCnt="0"/>
      <dgm:spPr/>
    </dgm:pt>
    <dgm:pt modelId="{0E87D86E-8D3B-44B0-AF96-21394D69E3AF}" type="pres">
      <dgm:prSet presAssocID="{9390BA67-E3D5-4F18-B5B9-8CFD7F7E0C10}" presName="aNode" presStyleLbl="fgAcc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0878C0-B91A-427A-9224-06A5720079F7}" type="pres">
      <dgm:prSet presAssocID="{9390BA67-E3D5-4F18-B5B9-8CFD7F7E0C10}" presName="aSpace" presStyleCnt="0"/>
      <dgm:spPr/>
    </dgm:pt>
    <dgm:pt modelId="{CBB10EB8-1AAA-4873-9735-01249B6A1424}" type="pres">
      <dgm:prSet presAssocID="{F4148803-323A-4AB9-90BB-9AD7B86B0798}" presName="aNode" presStyleLbl="fgAcc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E63FF3-4FD5-407D-A53B-8FEB30EF0874}" type="pres">
      <dgm:prSet presAssocID="{F4148803-323A-4AB9-90BB-9AD7B86B0798}" presName="aSpace" presStyleCnt="0"/>
      <dgm:spPr/>
    </dgm:pt>
    <dgm:pt modelId="{F8A5AD44-5470-4949-B53A-605A4105E608}" type="pres">
      <dgm:prSet presAssocID="{C47ECA86-3082-4246-90ED-C7842BB540CA}" presName="aNode" presStyleLbl="fgAcc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553564-E065-493B-89FE-F0AF307528DE}" type="pres">
      <dgm:prSet presAssocID="{C47ECA86-3082-4246-90ED-C7842BB540CA}" presName="aSpace" presStyleCnt="0"/>
      <dgm:spPr/>
    </dgm:pt>
  </dgm:ptLst>
  <dgm:cxnLst>
    <dgm:cxn modelId="{1844FBA4-A417-48E0-BE45-BD96BE614F9E}" srcId="{90D2857D-C105-4C3C-BC63-887C65DF7987}" destId="{B34CDFC0-C36E-45CB-A291-C3398184A898}" srcOrd="1" destOrd="0" parTransId="{3D401628-3D49-4687-9CAA-B109E3783A79}" sibTransId="{BE49BCAE-96D6-473B-A4F2-65917CB95BAE}"/>
    <dgm:cxn modelId="{E73CD83F-3866-4D06-9469-8BC2CA0607B1}" srcId="{90D2857D-C105-4C3C-BC63-887C65DF7987}" destId="{C47ECA86-3082-4246-90ED-C7842BB540CA}" srcOrd="4" destOrd="0" parTransId="{DADE6A46-77F1-49DE-ABF9-84838E2537CB}" sibTransId="{8DE9C49D-BD4A-4350-810D-7CD6C0804087}"/>
    <dgm:cxn modelId="{12D9E424-4EA7-4124-95AE-16D0A6DAA41B}" srcId="{90D2857D-C105-4C3C-BC63-887C65DF7987}" destId="{9390BA67-E3D5-4F18-B5B9-8CFD7F7E0C10}" srcOrd="2" destOrd="0" parTransId="{8643929A-B513-4CBB-9B02-8561E9EF68EB}" sibTransId="{89383E94-E2CA-432B-8113-3305C2E00900}"/>
    <dgm:cxn modelId="{EE8E24D6-D01C-4E70-BD0E-D39AF2150209}" type="presOf" srcId="{90D2857D-C105-4C3C-BC63-887C65DF7987}" destId="{548C4DE8-ADE5-41BC-BD6F-2F0102255EDE}" srcOrd="0" destOrd="0" presId="urn:microsoft.com/office/officeart/2005/8/layout/pyramid2"/>
    <dgm:cxn modelId="{BF36D7A5-DF95-4388-8A4F-C4A123C3F040}" srcId="{90D2857D-C105-4C3C-BC63-887C65DF7987}" destId="{F4148803-323A-4AB9-90BB-9AD7B86B0798}" srcOrd="3" destOrd="0" parTransId="{BB895F2B-980E-4253-9EFF-55236B2CED2F}" sibTransId="{4C65B251-69BC-4512-A51C-4CE91EC7A911}"/>
    <dgm:cxn modelId="{21E9F4E0-91DF-4975-A2FA-114E029A882A}" type="presOf" srcId="{B34CDFC0-C36E-45CB-A291-C3398184A898}" destId="{BDF1D01A-6BAA-4B53-8887-0B185A785F0E}" srcOrd="0" destOrd="0" presId="urn:microsoft.com/office/officeart/2005/8/layout/pyramid2"/>
    <dgm:cxn modelId="{C3FC846F-0C5A-453A-A5BB-5B967DE6AD34}" type="presOf" srcId="{F4148803-323A-4AB9-90BB-9AD7B86B0798}" destId="{CBB10EB8-1AAA-4873-9735-01249B6A1424}" srcOrd="0" destOrd="0" presId="urn:microsoft.com/office/officeart/2005/8/layout/pyramid2"/>
    <dgm:cxn modelId="{D9386AA1-09E9-4333-829F-27044C10143D}" type="presOf" srcId="{C47ECA86-3082-4246-90ED-C7842BB540CA}" destId="{F8A5AD44-5470-4949-B53A-605A4105E608}" srcOrd="0" destOrd="0" presId="urn:microsoft.com/office/officeart/2005/8/layout/pyramid2"/>
    <dgm:cxn modelId="{BECC7595-662C-4D3B-942B-A700053DE569}" type="presOf" srcId="{9390BA67-E3D5-4F18-B5B9-8CFD7F7E0C10}" destId="{0E87D86E-8D3B-44B0-AF96-21394D69E3AF}" srcOrd="0" destOrd="0" presId="urn:microsoft.com/office/officeart/2005/8/layout/pyramid2"/>
    <dgm:cxn modelId="{18EB5ECE-7094-4175-8B10-F80C2C6B1ACA}" srcId="{90D2857D-C105-4C3C-BC63-887C65DF7987}" destId="{79C219BE-E73A-4714-81AA-E59BF7BC1B49}" srcOrd="0" destOrd="0" parTransId="{5F632567-3BD0-474B-A5E4-B198501E5A5D}" sibTransId="{5A02D19E-4128-4C9B-A874-B4EDCDEA2D23}"/>
    <dgm:cxn modelId="{95AC3733-460E-4814-81DB-C1208A52B019}" type="presOf" srcId="{79C219BE-E73A-4714-81AA-E59BF7BC1B49}" destId="{80E9E107-B559-4F3A-9DE1-6E97C1F2B366}" srcOrd="0" destOrd="0" presId="urn:microsoft.com/office/officeart/2005/8/layout/pyramid2"/>
    <dgm:cxn modelId="{7A2F42D0-CF50-4AF8-9850-015922550348}" type="presParOf" srcId="{548C4DE8-ADE5-41BC-BD6F-2F0102255EDE}" destId="{B64D00D7-2F78-4DC4-AD39-6D9216C9C084}" srcOrd="0" destOrd="0" presId="urn:microsoft.com/office/officeart/2005/8/layout/pyramid2"/>
    <dgm:cxn modelId="{E74AF3A3-AE10-491C-B6F8-DC209C520969}" type="presParOf" srcId="{548C4DE8-ADE5-41BC-BD6F-2F0102255EDE}" destId="{763C9F30-B5B6-4BB3-BFFC-1C2207222923}" srcOrd="1" destOrd="0" presId="urn:microsoft.com/office/officeart/2005/8/layout/pyramid2"/>
    <dgm:cxn modelId="{BA997782-135F-49B6-954B-D7AABD720602}" type="presParOf" srcId="{763C9F30-B5B6-4BB3-BFFC-1C2207222923}" destId="{80E9E107-B559-4F3A-9DE1-6E97C1F2B366}" srcOrd="0" destOrd="0" presId="urn:microsoft.com/office/officeart/2005/8/layout/pyramid2"/>
    <dgm:cxn modelId="{7C90B922-B962-48D4-97B8-DB87AAA6DB2E}" type="presParOf" srcId="{763C9F30-B5B6-4BB3-BFFC-1C2207222923}" destId="{53916019-64F5-4E94-AA4B-857CE5899A73}" srcOrd="1" destOrd="0" presId="urn:microsoft.com/office/officeart/2005/8/layout/pyramid2"/>
    <dgm:cxn modelId="{42E711FD-C75A-4A8C-9C52-60B4AE786E3E}" type="presParOf" srcId="{763C9F30-B5B6-4BB3-BFFC-1C2207222923}" destId="{BDF1D01A-6BAA-4B53-8887-0B185A785F0E}" srcOrd="2" destOrd="0" presId="urn:microsoft.com/office/officeart/2005/8/layout/pyramid2"/>
    <dgm:cxn modelId="{5AAF6748-65AF-4E71-8317-6B4088097E9A}" type="presParOf" srcId="{763C9F30-B5B6-4BB3-BFFC-1C2207222923}" destId="{690F0623-E0A2-46BA-9AAA-C4C0C9A632E1}" srcOrd="3" destOrd="0" presId="urn:microsoft.com/office/officeart/2005/8/layout/pyramid2"/>
    <dgm:cxn modelId="{D5F3E41D-8595-4305-BDF4-238191199CA1}" type="presParOf" srcId="{763C9F30-B5B6-4BB3-BFFC-1C2207222923}" destId="{0E87D86E-8D3B-44B0-AF96-21394D69E3AF}" srcOrd="4" destOrd="0" presId="urn:microsoft.com/office/officeart/2005/8/layout/pyramid2"/>
    <dgm:cxn modelId="{C5306C0E-24AC-4187-8EC2-8CEE4BC9929A}" type="presParOf" srcId="{763C9F30-B5B6-4BB3-BFFC-1C2207222923}" destId="{3D0878C0-B91A-427A-9224-06A5720079F7}" srcOrd="5" destOrd="0" presId="urn:microsoft.com/office/officeart/2005/8/layout/pyramid2"/>
    <dgm:cxn modelId="{5D042274-191A-423B-9BCE-C2FD20DE8DFE}" type="presParOf" srcId="{763C9F30-B5B6-4BB3-BFFC-1C2207222923}" destId="{CBB10EB8-1AAA-4873-9735-01249B6A1424}" srcOrd="6" destOrd="0" presId="urn:microsoft.com/office/officeart/2005/8/layout/pyramid2"/>
    <dgm:cxn modelId="{BBB51F12-FAAD-4C06-AC82-76C64809A7AD}" type="presParOf" srcId="{763C9F30-B5B6-4BB3-BFFC-1C2207222923}" destId="{80E63FF3-4FD5-407D-A53B-8FEB30EF0874}" srcOrd="7" destOrd="0" presId="urn:microsoft.com/office/officeart/2005/8/layout/pyramid2"/>
    <dgm:cxn modelId="{C6D1A925-3DCC-430F-BA28-BDA8AE6A889F}" type="presParOf" srcId="{763C9F30-B5B6-4BB3-BFFC-1C2207222923}" destId="{F8A5AD44-5470-4949-B53A-605A4105E608}" srcOrd="8" destOrd="0" presId="urn:microsoft.com/office/officeart/2005/8/layout/pyramid2"/>
    <dgm:cxn modelId="{5036CBD6-9B67-455E-AAA4-B905339E0FE5}" type="presParOf" srcId="{763C9F30-B5B6-4BB3-BFFC-1C2207222923}" destId="{CE553564-E065-493B-89FE-F0AF307528DE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83A95B4-3661-41DC-BB1E-46670697A37D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6FD39885-881F-4E48-8C66-9C1DACD76594}">
      <dgm:prSet phldrT="[Text]"/>
      <dgm:spPr/>
      <dgm:t>
        <a:bodyPr/>
        <a:lstStyle/>
        <a:p>
          <a:r>
            <a:rPr lang="en-GB" b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Empathy</a:t>
          </a:r>
          <a:endParaRPr lang="en-IN" b="1" dirty="0">
            <a:solidFill>
              <a:schemeClr val="tx1"/>
            </a:solidFill>
          </a:endParaRPr>
        </a:p>
      </dgm:t>
    </dgm:pt>
    <dgm:pt modelId="{5D636D67-D283-442D-AC33-782B8347E09B}" type="parTrans" cxnId="{CFCCC316-82F4-4BDC-AE04-9B2B08E031B8}">
      <dgm:prSet/>
      <dgm:spPr/>
      <dgm:t>
        <a:bodyPr/>
        <a:lstStyle/>
        <a:p>
          <a:endParaRPr lang="en-IN"/>
        </a:p>
      </dgm:t>
    </dgm:pt>
    <dgm:pt modelId="{43D6815A-740F-4DEF-B9D0-625E6767DE73}" type="sibTrans" cxnId="{CFCCC316-82F4-4BDC-AE04-9B2B08E031B8}">
      <dgm:prSet/>
      <dgm:spPr/>
      <dgm:t>
        <a:bodyPr/>
        <a:lstStyle/>
        <a:p>
          <a:endParaRPr lang="en-IN"/>
        </a:p>
      </dgm:t>
    </dgm:pt>
    <dgm:pt modelId="{00844E35-3A3E-4BE5-83A1-C6187B657F27}">
      <dgm:prSet/>
      <dgm:spPr/>
      <dgm:t>
        <a:bodyPr/>
        <a:lstStyle/>
        <a:p>
          <a:r>
            <a:rPr lang="en-GB" b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Communication skills </a:t>
          </a:r>
        </a:p>
      </dgm:t>
    </dgm:pt>
    <dgm:pt modelId="{F3F94A93-D2D4-410D-B054-87860B1FC0BD}" type="parTrans" cxnId="{E9C8091A-0C08-4C3A-AB42-829988F79164}">
      <dgm:prSet/>
      <dgm:spPr/>
      <dgm:t>
        <a:bodyPr/>
        <a:lstStyle/>
        <a:p>
          <a:endParaRPr lang="en-IN"/>
        </a:p>
      </dgm:t>
    </dgm:pt>
    <dgm:pt modelId="{9A2CA45B-CD5E-4854-B0A6-819E3A573143}" type="sibTrans" cxnId="{E9C8091A-0C08-4C3A-AB42-829988F79164}">
      <dgm:prSet/>
      <dgm:spPr/>
      <dgm:t>
        <a:bodyPr/>
        <a:lstStyle/>
        <a:p>
          <a:endParaRPr lang="en-IN"/>
        </a:p>
      </dgm:t>
    </dgm:pt>
    <dgm:pt modelId="{904EB8D6-2C80-468A-94B0-0C28A4ED4767}">
      <dgm:prSet/>
      <dgm:spPr/>
      <dgm:t>
        <a:bodyPr/>
        <a:lstStyle/>
        <a:p>
          <a:r>
            <a:rPr lang="en-GB" b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Value the preferences </a:t>
          </a:r>
        </a:p>
      </dgm:t>
    </dgm:pt>
    <dgm:pt modelId="{3FD2D78A-DE4D-4265-8D27-5DA56E10F6F1}" type="parTrans" cxnId="{A0A3DFB8-E532-44F3-ABA7-113784782FDD}">
      <dgm:prSet/>
      <dgm:spPr/>
      <dgm:t>
        <a:bodyPr/>
        <a:lstStyle/>
        <a:p>
          <a:endParaRPr lang="en-IN"/>
        </a:p>
      </dgm:t>
    </dgm:pt>
    <dgm:pt modelId="{C66B78CA-AA7E-4167-9E91-39C6C1553FC6}" type="sibTrans" cxnId="{A0A3DFB8-E532-44F3-ABA7-113784782FDD}">
      <dgm:prSet/>
      <dgm:spPr/>
      <dgm:t>
        <a:bodyPr/>
        <a:lstStyle/>
        <a:p>
          <a:endParaRPr lang="en-IN"/>
        </a:p>
      </dgm:t>
    </dgm:pt>
    <dgm:pt modelId="{585D9943-6734-42D6-9CAB-7FB5E256C1F9}">
      <dgm:prSet/>
      <dgm:spPr/>
      <dgm:t>
        <a:bodyPr/>
        <a:lstStyle/>
        <a:p>
          <a:r>
            <a:rPr lang="en-GB" b="1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Professional behaviour </a:t>
          </a:r>
          <a:endParaRPr lang="en-IN" b="1" dirty="0">
            <a:solidFill>
              <a:schemeClr val="tx1"/>
            </a:solidFill>
          </a:endParaRPr>
        </a:p>
      </dgm:t>
    </dgm:pt>
    <dgm:pt modelId="{0157FCCC-2177-46C3-B51D-172312E3C9E2}" type="parTrans" cxnId="{8DB9E8EF-D3D0-406F-AB18-61E00A602F26}">
      <dgm:prSet/>
      <dgm:spPr/>
      <dgm:t>
        <a:bodyPr/>
        <a:lstStyle/>
        <a:p>
          <a:endParaRPr lang="en-IN"/>
        </a:p>
      </dgm:t>
    </dgm:pt>
    <dgm:pt modelId="{D3B6691A-0199-47D1-B9C0-8EF370913688}" type="sibTrans" cxnId="{8DB9E8EF-D3D0-406F-AB18-61E00A602F26}">
      <dgm:prSet/>
      <dgm:spPr/>
      <dgm:t>
        <a:bodyPr/>
        <a:lstStyle/>
        <a:p>
          <a:endParaRPr lang="en-IN"/>
        </a:p>
      </dgm:t>
    </dgm:pt>
    <dgm:pt modelId="{021823C9-79AF-4731-BDAC-1477262C6715}" type="pres">
      <dgm:prSet presAssocID="{E83A95B4-3661-41DC-BB1E-46670697A37D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C9DC2446-F4B6-4C3F-AB3A-2FCBF4E1E2CA}" type="pres">
      <dgm:prSet presAssocID="{E83A95B4-3661-41DC-BB1E-46670697A37D}" presName="Name1" presStyleCnt="0"/>
      <dgm:spPr/>
    </dgm:pt>
    <dgm:pt modelId="{B3B4CBFC-D1D9-443B-B4C8-66B3F30B1E79}" type="pres">
      <dgm:prSet presAssocID="{E83A95B4-3661-41DC-BB1E-46670697A37D}" presName="cycle" presStyleCnt="0"/>
      <dgm:spPr/>
    </dgm:pt>
    <dgm:pt modelId="{8336710F-38AE-4546-959C-7BA034716813}" type="pres">
      <dgm:prSet presAssocID="{E83A95B4-3661-41DC-BB1E-46670697A37D}" presName="srcNode" presStyleLbl="node1" presStyleIdx="0" presStyleCnt="4"/>
      <dgm:spPr/>
    </dgm:pt>
    <dgm:pt modelId="{8A730414-AA81-4A94-9397-ABEB1527F9AE}" type="pres">
      <dgm:prSet presAssocID="{E83A95B4-3661-41DC-BB1E-46670697A37D}" presName="conn" presStyleLbl="parChTrans1D2" presStyleIdx="0" presStyleCnt="1"/>
      <dgm:spPr/>
      <dgm:t>
        <a:bodyPr/>
        <a:lstStyle/>
        <a:p>
          <a:endParaRPr lang="en-US"/>
        </a:p>
      </dgm:t>
    </dgm:pt>
    <dgm:pt modelId="{316706A7-D8EF-40DB-B054-35BFEBC29997}" type="pres">
      <dgm:prSet presAssocID="{E83A95B4-3661-41DC-BB1E-46670697A37D}" presName="extraNode" presStyleLbl="node1" presStyleIdx="0" presStyleCnt="4"/>
      <dgm:spPr/>
    </dgm:pt>
    <dgm:pt modelId="{ACEF0C01-8090-492F-A823-CBB6B3254AEC}" type="pres">
      <dgm:prSet presAssocID="{E83A95B4-3661-41DC-BB1E-46670697A37D}" presName="dstNode" presStyleLbl="node1" presStyleIdx="0" presStyleCnt="4"/>
      <dgm:spPr/>
    </dgm:pt>
    <dgm:pt modelId="{966BE89A-C11B-44EA-8D1F-E8E996ECDB39}" type="pres">
      <dgm:prSet presAssocID="{6FD39885-881F-4E48-8C66-9C1DACD76594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55B795-0373-4A2B-8325-3029F4E52DAC}" type="pres">
      <dgm:prSet presAssocID="{6FD39885-881F-4E48-8C66-9C1DACD76594}" presName="accent_1" presStyleCnt="0"/>
      <dgm:spPr/>
    </dgm:pt>
    <dgm:pt modelId="{42585A2A-917B-4C39-8F62-35D0EA91F0BB}" type="pres">
      <dgm:prSet presAssocID="{6FD39885-881F-4E48-8C66-9C1DACD76594}" presName="accentRepeatNode" presStyleLbl="solidFgAcc1" presStyleIdx="0" presStyleCnt="4"/>
      <dgm:spPr/>
    </dgm:pt>
    <dgm:pt modelId="{E2DFC134-2F90-4EFE-8CD9-A642E5329410}" type="pres">
      <dgm:prSet presAssocID="{00844E35-3A3E-4BE5-83A1-C6187B657F27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BBD481-F7A1-440E-838E-02B3683D5770}" type="pres">
      <dgm:prSet presAssocID="{00844E35-3A3E-4BE5-83A1-C6187B657F27}" presName="accent_2" presStyleCnt="0"/>
      <dgm:spPr/>
    </dgm:pt>
    <dgm:pt modelId="{8B784BCB-B8DB-4DA4-B7EF-703070F18F3C}" type="pres">
      <dgm:prSet presAssocID="{00844E35-3A3E-4BE5-83A1-C6187B657F27}" presName="accentRepeatNode" presStyleLbl="solidFgAcc1" presStyleIdx="1" presStyleCnt="4"/>
      <dgm:spPr/>
    </dgm:pt>
    <dgm:pt modelId="{F389CE8A-E908-4523-A954-CBE45F416F60}" type="pres">
      <dgm:prSet presAssocID="{904EB8D6-2C80-468A-94B0-0C28A4ED4767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9545F2-9AFA-4F3B-B84C-2A0341D9AF36}" type="pres">
      <dgm:prSet presAssocID="{904EB8D6-2C80-468A-94B0-0C28A4ED4767}" presName="accent_3" presStyleCnt="0"/>
      <dgm:spPr/>
    </dgm:pt>
    <dgm:pt modelId="{8471AC11-F826-4D2C-B893-C1BC1865DB4B}" type="pres">
      <dgm:prSet presAssocID="{904EB8D6-2C80-468A-94B0-0C28A4ED4767}" presName="accentRepeatNode" presStyleLbl="solidFgAcc1" presStyleIdx="2" presStyleCnt="4"/>
      <dgm:spPr/>
    </dgm:pt>
    <dgm:pt modelId="{1B9B50F4-8647-4E44-A303-5548C62407BE}" type="pres">
      <dgm:prSet presAssocID="{585D9943-6734-42D6-9CAB-7FB5E256C1F9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C95C14-B506-4051-B97E-B2E9B1BCC0C3}" type="pres">
      <dgm:prSet presAssocID="{585D9943-6734-42D6-9CAB-7FB5E256C1F9}" presName="accent_4" presStyleCnt="0"/>
      <dgm:spPr/>
    </dgm:pt>
    <dgm:pt modelId="{23DDE596-AAB4-4ADB-BFEB-050210B8FAE0}" type="pres">
      <dgm:prSet presAssocID="{585D9943-6734-42D6-9CAB-7FB5E256C1F9}" presName="accentRepeatNode" presStyleLbl="solidFgAcc1" presStyleIdx="3" presStyleCnt="4"/>
      <dgm:spPr/>
    </dgm:pt>
  </dgm:ptLst>
  <dgm:cxnLst>
    <dgm:cxn modelId="{8D2E1E7F-847A-46BB-9128-4518B8BE7FCE}" type="presOf" srcId="{00844E35-3A3E-4BE5-83A1-C6187B657F27}" destId="{E2DFC134-2F90-4EFE-8CD9-A642E5329410}" srcOrd="0" destOrd="0" presId="urn:microsoft.com/office/officeart/2008/layout/VerticalCurvedList"/>
    <dgm:cxn modelId="{8DB9E8EF-D3D0-406F-AB18-61E00A602F26}" srcId="{E83A95B4-3661-41DC-BB1E-46670697A37D}" destId="{585D9943-6734-42D6-9CAB-7FB5E256C1F9}" srcOrd="3" destOrd="0" parTransId="{0157FCCC-2177-46C3-B51D-172312E3C9E2}" sibTransId="{D3B6691A-0199-47D1-B9C0-8EF370913688}"/>
    <dgm:cxn modelId="{C7A31E5A-6BBD-413C-ADB4-25821879BE28}" type="presOf" srcId="{904EB8D6-2C80-468A-94B0-0C28A4ED4767}" destId="{F389CE8A-E908-4523-A954-CBE45F416F60}" srcOrd="0" destOrd="0" presId="urn:microsoft.com/office/officeart/2008/layout/VerticalCurvedList"/>
    <dgm:cxn modelId="{46EB9CFA-7FD1-4A73-BA7E-8066D2A2855C}" type="presOf" srcId="{43D6815A-740F-4DEF-B9D0-625E6767DE73}" destId="{8A730414-AA81-4A94-9397-ABEB1527F9AE}" srcOrd="0" destOrd="0" presId="urn:microsoft.com/office/officeart/2008/layout/VerticalCurvedList"/>
    <dgm:cxn modelId="{593DCD7E-8B02-49F4-83AA-F532C317716E}" type="presOf" srcId="{6FD39885-881F-4E48-8C66-9C1DACD76594}" destId="{966BE89A-C11B-44EA-8D1F-E8E996ECDB39}" srcOrd="0" destOrd="0" presId="urn:microsoft.com/office/officeart/2008/layout/VerticalCurvedList"/>
    <dgm:cxn modelId="{C5E253D8-FCDE-44A0-B46B-FD527C2801BA}" type="presOf" srcId="{E83A95B4-3661-41DC-BB1E-46670697A37D}" destId="{021823C9-79AF-4731-BDAC-1477262C6715}" srcOrd="0" destOrd="0" presId="urn:microsoft.com/office/officeart/2008/layout/VerticalCurvedList"/>
    <dgm:cxn modelId="{E9C8091A-0C08-4C3A-AB42-829988F79164}" srcId="{E83A95B4-3661-41DC-BB1E-46670697A37D}" destId="{00844E35-3A3E-4BE5-83A1-C6187B657F27}" srcOrd="1" destOrd="0" parTransId="{F3F94A93-D2D4-410D-B054-87860B1FC0BD}" sibTransId="{9A2CA45B-CD5E-4854-B0A6-819E3A573143}"/>
    <dgm:cxn modelId="{CFCCC316-82F4-4BDC-AE04-9B2B08E031B8}" srcId="{E83A95B4-3661-41DC-BB1E-46670697A37D}" destId="{6FD39885-881F-4E48-8C66-9C1DACD76594}" srcOrd="0" destOrd="0" parTransId="{5D636D67-D283-442D-AC33-782B8347E09B}" sibTransId="{43D6815A-740F-4DEF-B9D0-625E6767DE73}"/>
    <dgm:cxn modelId="{72B3CC9F-0494-4435-B1B1-84D213167C35}" type="presOf" srcId="{585D9943-6734-42D6-9CAB-7FB5E256C1F9}" destId="{1B9B50F4-8647-4E44-A303-5548C62407BE}" srcOrd="0" destOrd="0" presId="urn:microsoft.com/office/officeart/2008/layout/VerticalCurvedList"/>
    <dgm:cxn modelId="{A0A3DFB8-E532-44F3-ABA7-113784782FDD}" srcId="{E83A95B4-3661-41DC-BB1E-46670697A37D}" destId="{904EB8D6-2C80-468A-94B0-0C28A4ED4767}" srcOrd="2" destOrd="0" parTransId="{3FD2D78A-DE4D-4265-8D27-5DA56E10F6F1}" sibTransId="{C66B78CA-AA7E-4167-9E91-39C6C1553FC6}"/>
    <dgm:cxn modelId="{8F272A47-533F-47A7-B91E-D7361A89C76C}" type="presParOf" srcId="{021823C9-79AF-4731-BDAC-1477262C6715}" destId="{C9DC2446-F4B6-4C3F-AB3A-2FCBF4E1E2CA}" srcOrd="0" destOrd="0" presId="urn:microsoft.com/office/officeart/2008/layout/VerticalCurvedList"/>
    <dgm:cxn modelId="{E79BA563-EB43-4F3C-B2FD-A69E71086945}" type="presParOf" srcId="{C9DC2446-F4B6-4C3F-AB3A-2FCBF4E1E2CA}" destId="{B3B4CBFC-D1D9-443B-B4C8-66B3F30B1E79}" srcOrd="0" destOrd="0" presId="urn:microsoft.com/office/officeart/2008/layout/VerticalCurvedList"/>
    <dgm:cxn modelId="{03D1350E-977F-4E89-96F6-C5C73C4D0020}" type="presParOf" srcId="{B3B4CBFC-D1D9-443B-B4C8-66B3F30B1E79}" destId="{8336710F-38AE-4546-959C-7BA034716813}" srcOrd="0" destOrd="0" presId="urn:microsoft.com/office/officeart/2008/layout/VerticalCurvedList"/>
    <dgm:cxn modelId="{32E6CFF3-17D6-44AE-98D9-1EE40928D47B}" type="presParOf" srcId="{B3B4CBFC-D1D9-443B-B4C8-66B3F30B1E79}" destId="{8A730414-AA81-4A94-9397-ABEB1527F9AE}" srcOrd="1" destOrd="0" presId="urn:microsoft.com/office/officeart/2008/layout/VerticalCurvedList"/>
    <dgm:cxn modelId="{9F3A1D2D-8371-4C3C-AB76-D01E70DC3501}" type="presParOf" srcId="{B3B4CBFC-D1D9-443B-B4C8-66B3F30B1E79}" destId="{316706A7-D8EF-40DB-B054-35BFEBC29997}" srcOrd="2" destOrd="0" presId="urn:microsoft.com/office/officeart/2008/layout/VerticalCurvedList"/>
    <dgm:cxn modelId="{050163AE-009F-44F2-B4E2-98F1E87F15D0}" type="presParOf" srcId="{B3B4CBFC-D1D9-443B-B4C8-66B3F30B1E79}" destId="{ACEF0C01-8090-492F-A823-CBB6B3254AEC}" srcOrd="3" destOrd="0" presId="urn:microsoft.com/office/officeart/2008/layout/VerticalCurvedList"/>
    <dgm:cxn modelId="{F5683D27-A745-4D8E-A99E-27FE044EC3F0}" type="presParOf" srcId="{C9DC2446-F4B6-4C3F-AB3A-2FCBF4E1E2CA}" destId="{966BE89A-C11B-44EA-8D1F-E8E996ECDB39}" srcOrd="1" destOrd="0" presId="urn:microsoft.com/office/officeart/2008/layout/VerticalCurvedList"/>
    <dgm:cxn modelId="{BADFA665-2A36-41D6-B8EA-EAB72DF6F3EA}" type="presParOf" srcId="{C9DC2446-F4B6-4C3F-AB3A-2FCBF4E1E2CA}" destId="{2A55B795-0373-4A2B-8325-3029F4E52DAC}" srcOrd="2" destOrd="0" presId="urn:microsoft.com/office/officeart/2008/layout/VerticalCurvedList"/>
    <dgm:cxn modelId="{000D3A6D-6D91-489D-8FB8-1C8C947DCDA3}" type="presParOf" srcId="{2A55B795-0373-4A2B-8325-3029F4E52DAC}" destId="{42585A2A-917B-4C39-8F62-35D0EA91F0BB}" srcOrd="0" destOrd="0" presId="urn:microsoft.com/office/officeart/2008/layout/VerticalCurvedList"/>
    <dgm:cxn modelId="{D8ED8982-138C-4810-A33C-B2792BA25D1B}" type="presParOf" srcId="{C9DC2446-F4B6-4C3F-AB3A-2FCBF4E1E2CA}" destId="{E2DFC134-2F90-4EFE-8CD9-A642E5329410}" srcOrd="3" destOrd="0" presId="urn:microsoft.com/office/officeart/2008/layout/VerticalCurvedList"/>
    <dgm:cxn modelId="{D8E3E24B-929B-4004-9353-D937E7E09198}" type="presParOf" srcId="{C9DC2446-F4B6-4C3F-AB3A-2FCBF4E1E2CA}" destId="{FDBBD481-F7A1-440E-838E-02B3683D5770}" srcOrd="4" destOrd="0" presId="urn:microsoft.com/office/officeart/2008/layout/VerticalCurvedList"/>
    <dgm:cxn modelId="{BCB165A5-D92A-4B6A-8500-41F1405C52D4}" type="presParOf" srcId="{FDBBD481-F7A1-440E-838E-02B3683D5770}" destId="{8B784BCB-B8DB-4DA4-B7EF-703070F18F3C}" srcOrd="0" destOrd="0" presId="urn:microsoft.com/office/officeart/2008/layout/VerticalCurvedList"/>
    <dgm:cxn modelId="{060F74BD-C127-4BF9-9422-31C99AE82A91}" type="presParOf" srcId="{C9DC2446-F4B6-4C3F-AB3A-2FCBF4E1E2CA}" destId="{F389CE8A-E908-4523-A954-CBE45F416F60}" srcOrd="5" destOrd="0" presId="urn:microsoft.com/office/officeart/2008/layout/VerticalCurvedList"/>
    <dgm:cxn modelId="{76B6B039-348E-4D1F-8A81-551C5DABE409}" type="presParOf" srcId="{C9DC2446-F4B6-4C3F-AB3A-2FCBF4E1E2CA}" destId="{119545F2-9AFA-4F3B-B84C-2A0341D9AF36}" srcOrd="6" destOrd="0" presId="urn:microsoft.com/office/officeart/2008/layout/VerticalCurvedList"/>
    <dgm:cxn modelId="{84C27E34-6EAE-4705-B522-B32C7F20A8CB}" type="presParOf" srcId="{119545F2-9AFA-4F3B-B84C-2A0341D9AF36}" destId="{8471AC11-F826-4D2C-B893-C1BC1865DB4B}" srcOrd="0" destOrd="0" presId="urn:microsoft.com/office/officeart/2008/layout/VerticalCurvedList"/>
    <dgm:cxn modelId="{6A8089A0-66CB-43F8-80FE-CC56868C8A44}" type="presParOf" srcId="{C9DC2446-F4B6-4C3F-AB3A-2FCBF4E1E2CA}" destId="{1B9B50F4-8647-4E44-A303-5548C62407BE}" srcOrd="7" destOrd="0" presId="urn:microsoft.com/office/officeart/2008/layout/VerticalCurvedList"/>
    <dgm:cxn modelId="{12231C19-E922-415F-B332-DFBC768CAC46}" type="presParOf" srcId="{C9DC2446-F4B6-4C3F-AB3A-2FCBF4E1E2CA}" destId="{52C95C14-B506-4051-B97E-B2E9B1BCC0C3}" srcOrd="8" destOrd="0" presId="urn:microsoft.com/office/officeart/2008/layout/VerticalCurvedList"/>
    <dgm:cxn modelId="{59D3958E-BA86-42D3-97C0-6A4160561990}" type="presParOf" srcId="{52C95C14-B506-4051-B97E-B2E9B1BCC0C3}" destId="{23DDE596-AAB4-4ADB-BFEB-050210B8FAE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613D01D-FD78-46A5-9100-D362A8F65019}" type="doc">
      <dgm:prSet loTypeId="urn:microsoft.com/office/officeart/2005/8/layout/chart3" loCatId="cycle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A666D841-87F4-4089-936B-8AB20BF9A167}">
      <dgm:prSet phldrT="[Text]"/>
      <dgm:spPr/>
      <dgm:t>
        <a:bodyPr/>
        <a:lstStyle/>
        <a:p>
          <a:pPr>
            <a:buNone/>
          </a:pPr>
          <a:r>
            <a:rPr lang="en-IN">
              <a:solidFill>
                <a:schemeClr val="tx1"/>
              </a:solidFill>
            </a:rPr>
            <a:t>Shared decision making</a:t>
          </a:r>
          <a:endParaRPr lang="en-IN" dirty="0">
            <a:solidFill>
              <a:schemeClr val="tx1"/>
            </a:solidFill>
          </a:endParaRPr>
        </a:p>
      </dgm:t>
    </dgm:pt>
    <dgm:pt modelId="{ADF5F616-F5C7-42C2-8C3C-A756B28F4323}" type="parTrans" cxnId="{01C4A9A2-3E18-4F43-9352-FF7AB1C53BCC}">
      <dgm:prSet/>
      <dgm:spPr/>
      <dgm:t>
        <a:bodyPr/>
        <a:lstStyle/>
        <a:p>
          <a:endParaRPr lang="en-IN"/>
        </a:p>
      </dgm:t>
    </dgm:pt>
    <dgm:pt modelId="{553117D2-E386-40A0-9087-EF2207917DA7}" type="sibTrans" cxnId="{01C4A9A2-3E18-4F43-9352-FF7AB1C53BCC}">
      <dgm:prSet/>
      <dgm:spPr/>
      <dgm:t>
        <a:bodyPr/>
        <a:lstStyle/>
        <a:p>
          <a:endParaRPr lang="en-IN"/>
        </a:p>
      </dgm:t>
    </dgm:pt>
    <dgm:pt modelId="{F734A2D3-D65D-41C4-87C6-5FBCD2FEFD4F}">
      <dgm:prSet phldrT="[Text]"/>
      <dgm:spPr/>
      <dgm:t>
        <a:bodyPr/>
        <a:lstStyle/>
        <a:p>
          <a:pPr>
            <a:buNone/>
          </a:pPr>
          <a:r>
            <a:rPr lang="en-IN" dirty="0">
              <a:solidFill>
                <a:schemeClr val="tx1"/>
              </a:solidFill>
            </a:rPr>
            <a:t>Personalised care and support planning</a:t>
          </a:r>
        </a:p>
      </dgm:t>
    </dgm:pt>
    <dgm:pt modelId="{88DD4879-4514-4017-8818-CF1173C4CE9E}" type="parTrans" cxnId="{9DB5DA6B-B2B4-4735-8C00-40F5678DFDED}">
      <dgm:prSet/>
      <dgm:spPr/>
      <dgm:t>
        <a:bodyPr/>
        <a:lstStyle/>
        <a:p>
          <a:endParaRPr lang="en-IN"/>
        </a:p>
      </dgm:t>
    </dgm:pt>
    <dgm:pt modelId="{4588D4BA-308D-46F6-82D1-FEDFD57469BE}" type="sibTrans" cxnId="{9DB5DA6B-B2B4-4735-8C00-40F5678DFDED}">
      <dgm:prSet/>
      <dgm:spPr/>
      <dgm:t>
        <a:bodyPr/>
        <a:lstStyle/>
        <a:p>
          <a:endParaRPr lang="en-IN"/>
        </a:p>
      </dgm:t>
    </dgm:pt>
    <dgm:pt modelId="{FF8CF258-9F73-47CE-AC86-5ED813946ED0}">
      <dgm:prSet phldrT="[Text]"/>
      <dgm:spPr/>
      <dgm:t>
        <a:bodyPr/>
        <a:lstStyle/>
        <a:p>
          <a:pPr>
            <a:buNone/>
          </a:pPr>
          <a:r>
            <a:rPr lang="en-IN" dirty="0">
              <a:solidFill>
                <a:schemeClr val="tx1"/>
              </a:solidFill>
            </a:rPr>
            <a:t>Enabling choice, including legal rights to choice</a:t>
          </a:r>
        </a:p>
      </dgm:t>
    </dgm:pt>
    <dgm:pt modelId="{208D85F3-E382-4863-B93D-6585AB6753A9}" type="parTrans" cxnId="{4574F6C0-174A-4494-927D-57618D5D9DD9}">
      <dgm:prSet/>
      <dgm:spPr/>
      <dgm:t>
        <a:bodyPr/>
        <a:lstStyle/>
        <a:p>
          <a:endParaRPr lang="en-IN"/>
        </a:p>
      </dgm:t>
    </dgm:pt>
    <dgm:pt modelId="{C718F0A8-8BB7-43EF-A21F-A5CFCB943CEF}" type="sibTrans" cxnId="{4574F6C0-174A-4494-927D-57618D5D9DD9}">
      <dgm:prSet/>
      <dgm:spPr/>
      <dgm:t>
        <a:bodyPr/>
        <a:lstStyle/>
        <a:p>
          <a:endParaRPr lang="en-IN"/>
        </a:p>
      </dgm:t>
    </dgm:pt>
    <dgm:pt modelId="{E873A370-56D8-4245-B2C5-45E4C712AC61}">
      <dgm:prSet phldrT="[Text]"/>
      <dgm:spPr/>
      <dgm:t>
        <a:bodyPr/>
        <a:lstStyle/>
        <a:p>
          <a:pPr>
            <a:buNone/>
          </a:pPr>
          <a:r>
            <a:rPr lang="en-IN">
              <a:solidFill>
                <a:schemeClr val="tx1"/>
              </a:solidFill>
            </a:rPr>
            <a:t>Social prescribing and community-based support</a:t>
          </a:r>
          <a:endParaRPr lang="en-IN" dirty="0">
            <a:solidFill>
              <a:schemeClr val="tx1"/>
            </a:solidFill>
          </a:endParaRPr>
        </a:p>
      </dgm:t>
    </dgm:pt>
    <dgm:pt modelId="{3BC93237-7543-451C-B3E4-4C975FB9F1A1}" type="parTrans" cxnId="{DC666694-F1AA-4658-B88F-4B41A40B7E63}">
      <dgm:prSet/>
      <dgm:spPr/>
      <dgm:t>
        <a:bodyPr/>
        <a:lstStyle/>
        <a:p>
          <a:endParaRPr lang="en-IN"/>
        </a:p>
      </dgm:t>
    </dgm:pt>
    <dgm:pt modelId="{37AB9F8E-A441-4BDF-AF27-9AE7E314431A}" type="sibTrans" cxnId="{DC666694-F1AA-4658-B88F-4B41A40B7E63}">
      <dgm:prSet/>
      <dgm:spPr/>
      <dgm:t>
        <a:bodyPr/>
        <a:lstStyle/>
        <a:p>
          <a:endParaRPr lang="en-IN"/>
        </a:p>
      </dgm:t>
    </dgm:pt>
    <dgm:pt modelId="{C360824A-5063-4690-935C-664FA0A91E4A}">
      <dgm:prSet phldrT="[Text]"/>
      <dgm:spPr/>
      <dgm:t>
        <a:bodyPr/>
        <a:lstStyle/>
        <a:p>
          <a:pPr>
            <a:buNone/>
          </a:pPr>
          <a:r>
            <a:rPr lang="en-IN">
              <a:solidFill>
                <a:schemeClr val="tx1"/>
              </a:solidFill>
            </a:rPr>
            <a:t>Supported self-management</a:t>
          </a:r>
          <a:endParaRPr lang="en-IN" dirty="0">
            <a:solidFill>
              <a:schemeClr val="tx1"/>
            </a:solidFill>
          </a:endParaRPr>
        </a:p>
      </dgm:t>
    </dgm:pt>
    <dgm:pt modelId="{17418109-3DB9-486F-A6D8-F595A764DA33}" type="parTrans" cxnId="{318BB345-FE67-4E55-A60E-61B49F6968AC}">
      <dgm:prSet/>
      <dgm:spPr/>
      <dgm:t>
        <a:bodyPr/>
        <a:lstStyle/>
        <a:p>
          <a:endParaRPr lang="en-IN"/>
        </a:p>
      </dgm:t>
    </dgm:pt>
    <dgm:pt modelId="{EA4E0716-3F97-47FE-A6C3-38BB7E935951}" type="sibTrans" cxnId="{318BB345-FE67-4E55-A60E-61B49F6968AC}">
      <dgm:prSet/>
      <dgm:spPr/>
      <dgm:t>
        <a:bodyPr/>
        <a:lstStyle/>
        <a:p>
          <a:endParaRPr lang="en-IN"/>
        </a:p>
      </dgm:t>
    </dgm:pt>
    <dgm:pt modelId="{FC7649B4-1311-49F1-A178-A726C965C39B}">
      <dgm:prSet phldrT="[Text]"/>
      <dgm:spPr/>
      <dgm:t>
        <a:bodyPr/>
        <a:lstStyle/>
        <a:p>
          <a:pPr>
            <a:buNone/>
          </a:pPr>
          <a:r>
            <a:rPr lang="en-IN" dirty="0">
              <a:solidFill>
                <a:schemeClr val="tx1"/>
              </a:solidFill>
            </a:rPr>
            <a:t>Personal health budgets</a:t>
          </a:r>
        </a:p>
      </dgm:t>
    </dgm:pt>
    <dgm:pt modelId="{29AEBBB3-CA33-4F8A-9255-9A23675E2F03}" type="parTrans" cxnId="{A5B1D0A5-1F4B-4456-8F5F-B5FA061A053B}">
      <dgm:prSet/>
      <dgm:spPr/>
      <dgm:t>
        <a:bodyPr/>
        <a:lstStyle/>
        <a:p>
          <a:endParaRPr lang="en-IN"/>
        </a:p>
      </dgm:t>
    </dgm:pt>
    <dgm:pt modelId="{497186D8-9F74-41ED-84A1-D4703B9A8E37}" type="sibTrans" cxnId="{A5B1D0A5-1F4B-4456-8F5F-B5FA061A053B}">
      <dgm:prSet/>
      <dgm:spPr/>
      <dgm:t>
        <a:bodyPr/>
        <a:lstStyle/>
        <a:p>
          <a:endParaRPr lang="en-IN"/>
        </a:p>
      </dgm:t>
    </dgm:pt>
    <dgm:pt modelId="{D36A7BBC-980C-4167-BEE8-E7731224F992}" type="pres">
      <dgm:prSet presAssocID="{5613D01D-FD78-46A5-9100-D362A8F65019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AFB5D33-BFB9-4F1F-979D-FAAD378DFF2A}" type="pres">
      <dgm:prSet presAssocID="{5613D01D-FD78-46A5-9100-D362A8F65019}" presName="wedge1" presStyleLbl="node1" presStyleIdx="0" presStyleCnt="6"/>
      <dgm:spPr/>
      <dgm:t>
        <a:bodyPr/>
        <a:lstStyle/>
        <a:p>
          <a:endParaRPr lang="en-US"/>
        </a:p>
      </dgm:t>
    </dgm:pt>
    <dgm:pt modelId="{37C9912C-B1C2-4332-AF25-54F446C34600}" type="pres">
      <dgm:prSet presAssocID="{5613D01D-FD78-46A5-9100-D362A8F65019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577585-4F90-4DF1-8D2D-8CE200378337}" type="pres">
      <dgm:prSet presAssocID="{5613D01D-FD78-46A5-9100-D362A8F65019}" presName="wedge2" presStyleLbl="node1" presStyleIdx="1" presStyleCnt="6"/>
      <dgm:spPr/>
      <dgm:t>
        <a:bodyPr/>
        <a:lstStyle/>
        <a:p>
          <a:endParaRPr lang="en-US"/>
        </a:p>
      </dgm:t>
    </dgm:pt>
    <dgm:pt modelId="{36383B72-B239-44C3-9AA2-E7F1A452D55F}" type="pres">
      <dgm:prSet presAssocID="{5613D01D-FD78-46A5-9100-D362A8F65019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07A6A6-A2E2-44A8-91CC-C4C25B4F5E91}" type="pres">
      <dgm:prSet presAssocID="{5613D01D-FD78-46A5-9100-D362A8F65019}" presName="wedge3" presStyleLbl="node1" presStyleIdx="2" presStyleCnt="6"/>
      <dgm:spPr/>
      <dgm:t>
        <a:bodyPr/>
        <a:lstStyle/>
        <a:p>
          <a:endParaRPr lang="en-US"/>
        </a:p>
      </dgm:t>
    </dgm:pt>
    <dgm:pt modelId="{810DA653-BF2C-4F07-AFC7-EB4865B50C27}" type="pres">
      <dgm:prSet presAssocID="{5613D01D-FD78-46A5-9100-D362A8F65019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BA0D50-62AA-4846-A742-C9CC1A9583B4}" type="pres">
      <dgm:prSet presAssocID="{5613D01D-FD78-46A5-9100-D362A8F65019}" presName="wedge4" presStyleLbl="node1" presStyleIdx="3" presStyleCnt="6"/>
      <dgm:spPr/>
      <dgm:t>
        <a:bodyPr/>
        <a:lstStyle/>
        <a:p>
          <a:endParaRPr lang="en-US"/>
        </a:p>
      </dgm:t>
    </dgm:pt>
    <dgm:pt modelId="{6722BF01-F82B-4125-9647-D07A6D91E689}" type="pres">
      <dgm:prSet presAssocID="{5613D01D-FD78-46A5-9100-D362A8F65019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F82B2C-F932-4140-89F3-170BFD4F26D5}" type="pres">
      <dgm:prSet presAssocID="{5613D01D-FD78-46A5-9100-D362A8F65019}" presName="wedge5" presStyleLbl="node1" presStyleIdx="4" presStyleCnt="6"/>
      <dgm:spPr/>
      <dgm:t>
        <a:bodyPr/>
        <a:lstStyle/>
        <a:p>
          <a:endParaRPr lang="en-US"/>
        </a:p>
      </dgm:t>
    </dgm:pt>
    <dgm:pt modelId="{7E08C48C-3212-4906-9FB5-175336DEECDC}" type="pres">
      <dgm:prSet presAssocID="{5613D01D-FD78-46A5-9100-D362A8F65019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F6BEA07-153B-4E03-AEEC-1D9000747C7E}" type="pres">
      <dgm:prSet presAssocID="{5613D01D-FD78-46A5-9100-D362A8F65019}" presName="wedge6" presStyleLbl="node1" presStyleIdx="5" presStyleCnt="6"/>
      <dgm:spPr/>
      <dgm:t>
        <a:bodyPr/>
        <a:lstStyle/>
        <a:p>
          <a:endParaRPr lang="en-US"/>
        </a:p>
      </dgm:t>
    </dgm:pt>
    <dgm:pt modelId="{01134423-28F3-4C7F-AC4B-BBBA324B8A7E}" type="pres">
      <dgm:prSet presAssocID="{5613D01D-FD78-46A5-9100-D362A8F65019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18BB345-FE67-4E55-A60E-61B49F6968AC}" srcId="{5613D01D-FD78-46A5-9100-D362A8F65019}" destId="{C360824A-5063-4690-935C-664FA0A91E4A}" srcOrd="4" destOrd="0" parTransId="{17418109-3DB9-486F-A6D8-F595A764DA33}" sibTransId="{EA4E0716-3F97-47FE-A6C3-38BB7E935951}"/>
    <dgm:cxn modelId="{DCAEFDCA-EFBE-42BA-A4A5-7D20C70D426D}" type="presOf" srcId="{C360824A-5063-4690-935C-664FA0A91E4A}" destId="{71F82B2C-F932-4140-89F3-170BFD4F26D5}" srcOrd="0" destOrd="0" presId="urn:microsoft.com/office/officeart/2005/8/layout/chart3"/>
    <dgm:cxn modelId="{DC666694-F1AA-4658-B88F-4B41A40B7E63}" srcId="{5613D01D-FD78-46A5-9100-D362A8F65019}" destId="{E873A370-56D8-4245-B2C5-45E4C712AC61}" srcOrd="3" destOrd="0" parTransId="{3BC93237-7543-451C-B3E4-4C975FB9F1A1}" sibTransId="{37AB9F8E-A441-4BDF-AF27-9AE7E314431A}"/>
    <dgm:cxn modelId="{2E6A5BB7-4C2C-4E75-AB8A-5B4E8707500A}" type="presOf" srcId="{F734A2D3-D65D-41C4-87C6-5FBCD2FEFD4F}" destId="{A2577585-4F90-4DF1-8D2D-8CE200378337}" srcOrd="0" destOrd="0" presId="urn:microsoft.com/office/officeart/2005/8/layout/chart3"/>
    <dgm:cxn modelId="{4C7F307C-F5D0-4DC9-BC83-A70EA7FB52FE}" type="presOf" srcId="{FF8CF258-9F73-47CE-AC86-5ED813946ED0}" destId="{FE07A6A6-A2E2-44A8-91CC-C4C25B4F5E91}" srcOrd="0" destOrd="0" presId="urn:microsoft.com/office/officeart/2005/8/layout/chart3"/>
    <dgm:cxn modelId="{289777B9-5531-4160-A183-7F3CBA088AB7}" type="presOf" srcId="{E873A370-56D8-4245-B2C5-45E4C712AC61}" destId="{68BA0D50-62AA-4846-A742-C9CC1A9583B4}" srcOrd="0" destOrd="0" presId="urn:microsoft.com/office/officeart/2005/8/layout/chart3"/>
    <dgm:cxn modelId="{794B1654-9A8F-450E-9A0B-40011BB9A823}" type="presOf" srcId="{C360824A-5063-4690-935C-664FA0A91E4A}" destId="{7E08C48C-3212-4906-9FB5-175336DEECDC}" srcOrd="1" destOrd="0" presId="urn:microsoft.com/office/officeart/2005/8/layout/chart3"/>
    <dgm:cxn modelId="{EB504EBD-80E1-4F39-96E4-9A08EC169365}" type="presOf" srcId="{A666D841-87F4-4089-936B-8AB20BF9A167}" destId="{5AFB5D33-BFB9-4F1F-979D-FAAD378DFF2A}" srcOrd="0" destOrd="0" presId="urn:microsoft.com/office/officeart/2005/8/layout/chart3"/>
    <dgm:cxn modelId="{CC6ABCBE-29FB-482D-8A0A-FCB10574EC24}" type="presOf" srcId="{FF8CF258-9F73-47CE-AC86-5ED813946ED0}" destId="{810DA653-BF2C-4F07-AFC7-EB4865B50C27}" srcOrd="1" destOrd="0" presId="urn:microsoft.com/office/officeart/2005/8/layout/chart3"/>
    <dgm:cxn modelId="{C4949B6C-6815-4C67-BD20-CB7012E666F0}" type="presOf" srcId="{A666D841-87F4-4089-936B-8AB20BF9A167}" destId="{37C9912C-B1C2-4332-AF25-54F446C34600}" srcOrd="1" destOrd="0" presId="urn:microsoft.com/office/officeart/2005/8/layout/chart3"/>
    <dgm:cxn modelId="{87E2F688-5665-407A-8FF4-F68BCDD3F671}" type="presOf" srcId="{F734A2D3-D65D-41C4-87C6-5FBCD2FEFD4F}" destId="{36383B72-B239-44C3-9AA2-E7F1A452D55F}" srcOrd="1" destOrd="0" presId="urn:microsoft.com/office/officeart/2005/8/layout/chart3"/>
    <dgm:cxn modelId="{39205AC4-95C8-452E-A862-E9E55E4C1981}" type="presOf" srcId="{5613D01D-FD78-46A5-9100-D362A8F65019}" destId="{D36A7BBC-980C-4167-BEE8-E7731224F992}" srcOrd="0" destOrd="0" presId="urn:microsoft.com/office/officeart/2005/8/layout/chart3"/>
    <dgm:cxn modelId="{5D2A93D7-A1FD-4B79-83B8-A7EE6C66326F}" type="presOf" srcId="{E873A370-56D8-4245-B2C5-45E4C712AC61}" destId="{6722BF01-F82B-4125-9647-D07A6D91E689}" srcOrd="1" destOrd="0" presId="urn:microsoft.com/office/officeart/2005/8/layout/chart3"/>
    <dgm:cxn modelId="{06FF7446-6E18-43E4-86E4-5371B7136F57}" type="presOf" srcId="{FC7649B4-1311-49F1-A178-A726C965C39B}" destId="{01134423-28F3-4C7F-AC4B-BBBA324B8A7E}" srcOrd="1" destOrd="0" presId="urn:microsoft.com/office/officeart/2005/8/layout/chart3"/>
    <dgm:cxn modelId="{A5B1D0A5-1F4B-4456-8F5F-B5FA061A053B}" srcId="{5613D01D-FD78-46A5-9100-D362A8F65019}" destId="{FC7649B4-1311-49F1-A178-A726C965C39B}" srcOrd="5" destOrd="0" parTransId="{29AEBBB3-CA33-4F8A-9255-9A23675E2F03}" sibTransId="{497186D8-9F74-41ED-84A1-D4703B9A8E37}"/>
    <dgm:cxn modelId="{01C4A9A2-3E18-4F43-9352-FF7AB1C53BCC}" srcId="{5613D01D-FD78-46A5-9100-D362A8F65019}" destId="{A666D841-87F4-4089-936B-8AB20BF9A167}" srcOrd="0" destOrd="0" parTransId="{ADF5F616-F5C7-42C2-8C3C-A756B28F4323}" sibTransId="{553117D2-E386-40A0-9087-EF2207917DA7}"/>
    <dgm:cxn modelId="{845CD8AD-650D-4171-9B29-88699B216A60}" type="presOf" srcId="{FC7649B4-1311-49F1-A178-A726C965C39B}" destId="{0F6BEA07-153B-4E03-AEEC-1D9000747C7E}" srcOrd="0" destOrd="0" presId="urn:microsoft.com/office/officeart/2005/8/layout/chart3"/>
    <dgm:cxn modelId="{4574F6C0-174A-4494-927D-57618D5D9DD9}" srcId="{5613D01D-FD78-46A5-9100-D362A8F65019}" destId="{FF8CF258-9F73-47CE-AC86-5ED813946ED0}" srcOrd="2" destOrd="0" parTransId="{208D85F3-E382-4863-B93D-6585AB6753A9}" sibTransId="{C718F0A8-8BB7-43EF-A21F-A5CFCB943CEF}"/>
    <dgm:cxn modelId="{9DB5DA6B-B2B4-4735-8C00-40F5678DFDED}" srcId="{5613D01D-FD78-46A5-9100-D362A8F65019}" destId="{F734A2D3-D65D-41C4-87C6-5FBCD2FEFD4F}" srcOrd="1" destOrd="0" parTransId="{88DD4879-4514-4017-8818-CF1173C4CE9E}" sibTransId="{4588D4BA-308D-46F6-82D1-FEDFD57469BE}"/>
    <dgm:cxn modelId="{57C17B5A-7C06-4F86-9B8C-2253EA7F0857}" type="presParOf" srcId="{D36A7BBC-980C-4167-BEE8-E7731224F992}" destId="{5AFB5D33-BFB9-4F1F-979D-FAAD378DFF2A}" srcOrd="0" destOrd="0" presId="urn:microsoft.com/office/officeart/2005/8/layout/chart3"/>
    <dgm:cxn modelId="{1AABB62A-9E85-4BB5-A3D8-7F84ECAED51E}" type="presParOf" srcId="{D36A7BBC-980C-4167-BEE8-E7731224F992}" destId="{37C9912C-B1C2-4332-AF25-54F446C34600}" srcOrd="1" destOrd="0" presId="urn:microsoft.com/office/officeart/2005/8/layout/chart3"/>
    <dgm:cxn modelId="{17130047-53BE-44DA-A3F9-C6BBD140749D}" type="presParOf" srcId="{D36A7BBC-980C-4167-BEE8-E7731224F992}" destId="{A2577585-4F90-4DF1-8D2D-8CE200378337}" srcOrd="2" destOrd="0" presId="urn:microsoft.com/office/officeart/2005/8/layout/chart3"/>
    <dgm:cxn modelId="{8951B37A-C5B4-4548-9ED6-B84B88A5588A}" type="presParOf" srcId="{D36A7BBC-980C-4167-BEE8-E7731224F992}" destId="{36383B72-B239-44C3-9AA2-E7F1A452D55F}" srcOrd="3" destOrd="0" presId="urn:microsoft.com/office/officeart/2005/8/layout/chart3"/>
    <dgm:cxn modelId="{82561CFF-8E37-45FB-982E-C9BD4C38411D}" type="presParOf" srcId="{D36A7BBC-980C-4167-BEE8-E7731224F992}" destId="{FE07A6A6-A2E2-44A8-91CC-C4C25B4F5E91}" srcOrd="4" destOrd="0" presId="urn:microsoft.com/office/officeart/2005/8/layout/chart3"/>
    <dgm:cxn modelId="{880F5478-922A-4E5A-86D2-890EB69CA7A5}" type="presParOf" srcId="{D36A7BBC-980C-4167-BEE8-E7731224F992}" destId="{810DA653-BF2C-4F07-AFC7-EB4865B50C27}" srcOrd="5" destOrd="0" presId="urn:microsoft.com/office/officeart/2005/8/layout/chart3"/>
    <dgm:cxn modelId="{91F3F036-F2C1-4D2E-B76C-7B92FDB0018A}" type="presParOf" srcId="{D36A7BBC-980C-4167-BEE8-E7731224F992}" destId="{68BA0D50-62AA-4846-A742-C9CC1A9583B4}" srcOrd="6" destOrd="0" presId="urn:microsoft.com/office/officeart/2005/8/layout/chart3"/>
    <dgm:cxn modelId="{4BDEC5A8-B7E7-4FF3-AEDB-0D859A43ACE3}" type="presParOf" srcId="{D36A7BBC-980C-4167-BEE8-E7731224F992}" destId="{6722BF01-F82B-4125-9647-D07A6D91E689}" srcOrd="7" destOrd="0" presId="urn:microsoft.com/office/officeart/2005/8/layout/chart3"/>
    <dgm:cxn modelId="{33BBEDE8-0E94-495C-AD4B-6E18A9B32B83}" type="presParOf" srcId="{D36A7BBC-980C-4167-BEE8-E7731224F992}" destId="{71F82B2C-F932-4140-89F3-170BFD4F26D5}" srcOrd="8" destOrd="0" presId="urn:microsoft.com/office/officeart/2005/8/layout/chart3"/>
    <dgm:cxn modelId="{D3B67ACE-B426-4083-BC1B-BE0987ABEB22}" type="presParOf" srcId="{D36A7BBC-980C-4167-BEE8-E7731224F992}" destId="{7E08C48C-3212-4906-9FB5-175336DEECDC}" srcOrd="9" destOrd="0" presId="urn:microsoft.com/office/officeart/2005/8/layout/chart3"/>
    <dgm:cxn modelId="{F81ED412-BEF1-4566-9916-96BAB01A0D08}" type="presParOf" srcId="{D36A7BBC-980C-4167-BEE8-E7731224F992}" destId="{0F6BEA07-153B-4E03-AEEC-1D9000747C7E}" srcOrd="10" destOrd="0" presId="urn:microsoft.com/office/officeart/2005/8/layout/chart3"/>
    <dgm:cxn modelId="{BEDADF9F-59C8-4D97-A0FD-5A1D8D695906}" type="presParOf" srcId="{D36A7BBC-980C-4167-BEE8-E7731224F992}" destId="{01134423-28F3-4C7F-AC4B-BBBA324B8A7E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93A2F73-1CDC-48F9-B536-3693DDD7BAD0}" type="doc">
      <dgm:prSet loTypeId="urn:microsoft.com/office/officeart/2005/8/layout/hierarchy4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A048C85C-B92D-46F0-88F5-0EB83281DCA4}">
      <dgm:prSet phldrT="[Text]" phldr="0"/>
      <dgm:spPr/>
      <dgm:t>
        <a:bodyPr/>
        <a:lstStyle/>
        <a:p>
          <a:r>
            <a:rPr lang="en-IN" dirty="0"/>
            <a:t>Arthritis </a:t>
          </a:r>
        </a:p>
      </dgm:t>
    </dgm:pt>
    <dgm:pt modelId="{593B2981-773F-4F72-B3B3-4BDF97FCD622}" type="parTrans" cxnId="{A8AE4047-5958-4736-8392-DB21C0DFAF89}">
      <dgm:prSet/>
      <dgm:spPr/>
      <dgm:t>
        <a:bodyPr/>
        <a:lstStyle/>
        <a:p>
          <a:endParaRPr lang="en-IN"/>
        </a:p>
      </dgm:t>
    </dgm:pt>
    <dgm:pt modelId="{8ABD3511-7AA6-493D-83D6-B5D1D75D1CF5}" type="sibTrans" cxnId="{A8AE4047-5958-4736-8392-DB21C0DFAF89}">
      <dgm:prSet/>
      <dgm:spPr/>
      <dgm:t>
        <a:bodyPr/>
        <a:lstStyle/>
        <a:p>
          <a:endParaRPr lang="en-IN"/>
        </a:p>
      </dgm:t>
    </dgm:pt>
    <dgm:pt modelId="{540ABB9E-93D1-4530-9FB1-017797B1D8A3}">
      <dgm:prSet phldrT="[Text]" phldr="0"/>
      <dgm:spPr/>
      <dgm:t>
        <a:bodyPr/>
        <a:lstStyle/>
        <a:p>
          <a:r>
            <a:rPr lang="en-IN" dirty="0"/>
            <a:t>Rheumatoid arthritis</a:t>
          </a:r>
        </a:p>
      </dgm:t>
    </dgm:pt>
    <dgm:pt modelId="{9FA79929-C489-432E-9BD1-F301C52BFAFD}" type="parTrans" cxnId="{6A682391-26DE-4FA5-91A6-4207A8E7F4E1}">
      <dgm:prSet/>
      <dgm:spPr/>
      <dgm:t>
        <a:bodyPr/>
        <a:lstStyle/>
        <a:p>
          <a:endParaRPr lang="en-IN"/>
        </a:p>
      </dgm:t>
    </dgm:pt>
    <dgm:pt modelId="{A6E23D82-279C-4992-85C0-D20960F838DF}" type="sibTrans" cxnId="{6A682391-26DE-4FA5-91A6-4207A8E7F4E1}">
      <dgm:prSet/>
      <dgm:spPr/>
      <dgm:t>
        <a:bodyPr/>
        <a:lstStyle/>
        <a:p>
          <a:endParaRPr lang="en-IN"/>
        </a:p>
      </dgm:t>
    </dgm:pt>
    <dgm:pt modelId="{D93BA64F-4C56-4345-996F-C2E5611182CA}">
      <dgm:prSet phldrT="[Text]" phldr="0"/>
      <dgm:spPr/>
      <dgm:t>
        <a:bodyPr/>
        <a:lstStyle/>
        <a:p>
          <a:r>
            <a:rPr lang="en-IN" dirty="0"/>
            <a:t>Osteoarthritis </a:t>
          </a:r>
        </a:p>
      </dgm:t>
    </dgm:pt>
    <dgm:pt modelId="{0CCEAB36-2E4A-491B-ADFB-910FF172932B}" type="parTrans" cxnId="{0C36D3ED-EF3E-42F9-8619-79B512DD0456}">
      <dgm:prSet/>
      <dgm:spPr/>
      <dgm:t>
        <a:bodyPr/>
        <a:lstStyle/>
        <a:p>
          <a:endParaRPr lang="en-IN"/>
        </a:p>
      </dgm:t>
    </dgm:pt>
    <dgm:pt modelId="{CACB06AB-F13D-4403-9B2F-43CD2081625D}" type="sibTrans" cxnId="{0C36D3ED-EF3E-42F9-8619-79B512DD0456}">
      <dgm:prSet/>
      <dgm:spPr/>
      <dgm:t>
        <a:bodyPr/>
        <a:lstStyle/>
        <a:p>
          <a:endParaRPr lang="en-IN"/>
        </a:p>
      </dgm:t>
    </dgm:pt>
    <dgm:pt modelId="{90AB16A5-1E33-4339-9B52-BB8A118C3B99}">
      <dgm:prSet phldrT="[Text]" phldr="0"/>
      <dgm:spPr/>
      <dgm:t>
        <a:bodyPr/>
        <a:lstStyle/>
        <a:p>
          <a:r>
            <a:rPr lang="en-IN" dirty="0"/>
            <a:t>Psoriatic arthritis </a:t>
          </a:r>
        </a:p>
      </dgm:t>
    </dgm:pt>
    <dgm:pt modelId="{2B002927-4C8E-4741-9684-1CBD87493626}" type="parTrans" cxnId="{9AE9A262-7826-401A-81B0-936092AAEAAA}">
      <dgm:prSet/>
      <dgm:spPr/>
      <dgm:t>
        <a:bodyPr/>
        <a:lstStyle/>
        <a:p>
          <a:endParaRPr lang="en-IN"/>
        </a:p>
      </dgm:t>
    </dgm:pt>
    <dgm:pt modelId="{25B84D86-CFBA-4F7F-A841-511C3E9E57B4}" type="sibTrans" cxnId="{9AE9A262-7826-401A-81B0-936092AAEAAA}">
      <dgm:prSet/>
      <dgm:spPr/>
      <dgm:t>
        <a:bodyPr/>
        <a:lstStyle/>
        <a:p>
          <a:endParaRPr lang="en-IN"/>
        </a:p>
      </dgm:t>
    </dgm:pt>
    <dgm:pt modelId="{B5387B97-8BB9-46ED-B7A3-77753EB70EB3}">
      <dgm:prSet phldrT="[Text]" phldr="0"/>
      <dgm:spPr/>
      <dgm:t>
        <a:bodyPr/>
        <a:lstStyle/>
        <a:p>
          <a:r>
            <a:rPr lang="en-IN" dirty="0"/>
            <a:t>Gout</a:t>
          </a:r>
        </a:p>
      </dgm:t>
    </dgm:pt>
    <dgm:pt modelId="{47E84FD3-DDBD-4A81-9EE6-33B8192416C2}" type="parTrans" cxnId="{D62A03AE-6544-4DB1-A36D-86B39AC1CF5A}">
      <dgm:prSet/>
      <dgm:spPr/>
      <dgm:t>
        <a:bodyPr/>
        <a:lstStyle/>
        <a:p>
          <a:endParaRPr lang="en-IN"/>
        </a:p>
      </dgm:t>
    </dgm:pt>
    <dgm:pt modelId="{8A089D70-82D0-4FC7-8564-8998F5B39840}" type="sibTrans" cxnId="{D62A03AE-6544-4DB1-A36D-86B39AC1CF5A}">
      <dgm:prSet/>
      <dgm:spPr/>
      <dgm:t>
        <a:bodyPr/>
        <a:lstStyle/>
        <a:p>
          <a:endParaRPr lang="en-IN"/>
        </a:p>
      </dgm:t>
    </dgm:pt>
    <dgm:pt modelId="{9E396DD6-EC2F-460D-ABFE-4BBBA1C2C075}">
      <dgm:prSet phldrT="[Text]" phldr="0"/>
      <dgm:spPr/>
      <dgm:t>
        <a:bodyPr/>
        <a:lstStyle/>
        <a:p>
          <a:r>
            <a:rPr lang="en-IN" dirty="0"/>
            <a:t>Septic Arthritis</a:t>
          </a:r>
        </a:p>
      </dgm:t>
    </dgm:pt>
    <dgm:pt modelId="{3B21BB45-C023-4C12-8CA3-401029B67552}" type="parTrans" cxnId="{1A07D7C9-1EDC-454E-9EC2-F59AE9BA54EB}">
      <dgm:prSet/>
      <dgm:spPr/>
      <dgm:t>
        <a:bodyPr/>
        <a:lstStyle/>
        <a:p>
          <a:endParaRPr lang="en-IN"/>
        </a:p>
      </dgm:t>
    </dgm:pt>
    <dgm:pt modelId="{330CC1C6-235F-42D7-B025-88D118FCDAAB}" type="sibTrans" cxnId="{1A07D7C9-1EDC-454E-9EC2-F59AE9BA54EB}">
      <dgm:prSet/>
      <dgm:spPr/>
      <dgm:t>
        <a:bodyPr/>
        <a:lstStyle/>
        <a:p>
          <a:endParaRPr lang="en-IN"/>
        </a:p>
      </dgm:t>
    </dgm:pt>
    <dgm:pt modelId="{39EC6A03-478D-436C-9A51-F8E0CEF7868A}" type="pres">
      <dgm:prSet presAssocID="{493A2F73-1CDC-48F9-B536-3693DDD7BAD0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0CE5C051-1C79-4ED9-B074-8C3D8EEBA5A0}" type="pres">
      <dgm:prSet presAssocID="{A048C85C-B92D-46F0-88F5-0EB83281DCA4}" presName="vertOne" presStyleCnt="0"/>
      <dgm:spPr/>
    </dgm:pt>
    <dgm:pt modelId="{092CBF92-DEBE-4A20-84F1-3D720D228567}" type="pres">
      <dgm:prSet presAssocID="{A048C85C-B92D-46F0-88F5-0EB83281DCA4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3DAEB91-4859-4380-96B7-0F261D845E5A}" type="pres">
      <dgm:prSet presAssocID="{A048C85C-B92D-46F0-88F5-0EB83281DCA4}" presName="parTransOne" presStyleCnt="0"/>
      <dgm:spPr/>
    </dgm:pt>
    <dgm:pt modelId="{909C8456-9CB9-4F58-85C3-EBE9EE21270D}" type="pres">
      <dgm:prSet presAssocID="{A048C85C-B92D-46F0-88F5-0EB83281DCA4}" presName="horzOne" presStyleCnt="0"/>
      <dgm:spPr/>
    </dgm:pt>
    <dgm:pt modelId="{50BE38AE-7496-4993-9B90-A8811D16D6B4}" type="pres">
      <dgm:prSet presAssocID="{540ABB9E-93D1-4530-9FB1-017797B1D8A3}" presName="vertTwo" presStyleCnt="0"/>
      <dgm:spPr/>
    </dgm:pt>
    <dgm:pt modelId="{7E9A5C8D-C2D1-41D1-9C96-1F6F29069014}" type="pres">
      <dgm:prSet presAssocID="{540ABB9E-93D1-4530-9FB1-017797B1D8A3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5BBED22-7F6C-47E0-9A38-C2B895E7B6EE}" type="pres">
      <dgm:prSet presAssocID="{540ABB9E-93D1-4530-9FB1-017797B1D8A3}" presName="parTransTwo" presStyleCnt="0"/>
      <dgm:spPr/>
    </dgm:pt>
    <dgm:pt modelId="{88896A94-8AD7-4C3C-A75E-4DF085A6B2B3}" type="pres">
      <dgm:prSet presAssocID="{540ABB9E-93D1-4530-9FB1-017797B1D8A3}" presName="horzTwo" presStyleCnt="0"/>
      <dgm:spPr/>
    </dgm:pt>
    <dgm:pt modelId="{E29CBCEB-F5A0-4A25-9D25-CC8CCDC1532D}" type="pres">
      <dgm:prSet presAssocID="{D93BA64F-4C56-4345-996F-C2E5611182CA}" presName="vertThree" presStyleCnt="0"/>
      <dgm:spPr/>
    </dgm:pt>
    <dgm:pt modelId="{A215680E-F27A-4370-9D64-55C09D5D93EC}" type="pres">
      <dgm:prSet presAssocID="{D93BA64F-4C56-4345-996F-C2E5611182CA}" presName="txThre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25E0843-EE3D-444E-91A8-11FE24F03D87}" type="pres">
      <dgm:prSet presAssocID="{D93BA64F-4C56-4345-996F-C2E5611182CA}" presName="horzThree" presStyleCnt="0"/>
      <dgm:spPr/>
    </dgm:pt>
    <dgm:pt modelId="{4EF18816-7628-49CB-8686-DDD536314536}" type="pres">
      <dgm:prSet presAssocID="{CACB06AB-F13D-4403-9B2F-43CD2081625D}" presName="sibSpaceThree" presStyleCnt="0"/>
      <dgm:spPr/>
    </dgm:pt>
    <dgm:pt modelId="{11878E77-E272-42CD-B36A-520ED7051521}" type="pres">
      <dgm:prSet presAssocID="{90AB16A5-1E33-4339-9B52-BB8A118C3B99}" presName="vertThree" presStyleCnt="0"/>
      <dgm:spPr/>
    </dgm:pt>
    <dgm:pt modelId="{DBB65742-1157-4108-9AF4-225439D810D1}" type="pres">
      <dgm:prSet presAssocID="{90AB16A5-1E33-4339-9B52-BB8A118C3B99}" presName="txThre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E342BC7-F026-4F3B-B004-C2BDC6E0A829}" type="pres">
      <dgm:prSet presAssocID="{90AB16A5-1E33-4339-9B52-BB8A118C3B99}" presName="horzThree" presStyleCnt="0"/>
      <dgm:spPr/>
    </dgm:pt>
    <dgm:pt modelId="{DB52F29E-4109-449D-8A56-2E1B23BFE526}" type="pres">
      <dgm:prSet presAssocID="{A6E23D82-279C-4992-85C0-D20960F838DF}" presName="sibSpaceTwo" presStyleCnt="0"/>
      <dgm:spPr/>
    </dgm:pt>
    <dgm:pt modelId="{DC2E87CA-82DD-4691-9AD9-4C53BAC558A0}" type="pres">
      <dgm:prSet presAssocID="{B5387B97-8BB9-46ED-B7A3-77753EB70EB3}" presName="vertTwo" presStyleCnt="0"/>
      <dgm:spPr/>
    </dgm:pt>
    <dgm:pt modelId="{765E4D08-EAAE-492C-AC66-5A3745541B0B}" type="pres">
      <dgm:prSet presAssocID="{B5387B97-8BB9-46ED-B7A3-77753EB70EB3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55D02F5-BF75-411A-90EB-6CD173962D71}" type="pres">
      <dgm:prSet presAssocID="{B5387B97-8BB9-46ED-B7A3-77753EB70EB3}" presName="parTransTwo" presStyleCnt="0"/>
      <dgm:spPr/>
    </dgm:pt>
    <dgm:pt modelId="{E59873F5-D18F-4015-8140-5F36EFE413B6}" type="pres">
      <dgm:prSet presAssocID="{B5387B97-8BB9-46ED-B7A3-77753EB70EB3}" presName="horzTwo" presStyleCnt="0"/>
      <dgm:spPr/>
    </dgm:pt>
    <dgm:pt modelId="{F25DD1CF-0142-42B1-9395-5FA198641CD2}" type="pres">
      <dgm:prSet presAssocID="{9E396DD6-EC2F-460D-ABFE-4BBBA1C2C075}" presName="vertThree" presStyleCnt="0"/>
      <dgm:spPr/>
    </dgm:pt>
    <dgm:pt modelId="{B8D40307-DEDD-4DEB-8956-DC2057BDB2A8}" type="pres">
      <dgm:prSet presAssocID="{9E396DD6-EC2F-460D-ABFE-4BBBA1C2C075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497F2CA-42E0-46C5-A6DE-CE6E48FE25AD}" type="pres">
      <dgm:prSet presAssocID="{9E396DD6-EC2F-460D-ABFE-4BBBA1C2C075}" presName="horzThree" presStyleCnt="0"/>
      <dgm:spPr/>
    </dgm:pt>
  </dgm:ptLst>
  <dgm:cxnLst>
    <dgm:cxn modelId="{D62A03AE-6544-4DB1-A36D-86B39AC1CF5A}" srcId="{A048C85C-B92D-46F0-88F5-0EB83281DCA4}" destId="{B5387B97-8BB9-46ED-B7A3-77753EB70EB3}" srcOrd="1" destOrd="0" parTransId="{47E84FD3-DDBD-4A81-9EE6-33B8192416C2}" sibTransId="{8A089D70-82D0-4FC7-8564-8998F5B39840}"/>
    <dgm:cxn modelId="{49F3E21C-F0B6-4AC2-B719-4BED1E38DBDB}" type="presOf" srcId="{493A2F73-1CDC-48F9-B536-3693DDD7BAD0}" destId="{39EC6A03-478D-436C-9A51-F8E0CEF7868A}" srcOrd="0" destOrd="0" presId="urn:microsoft.com/office/officeart/2005/8/layout/hierarchy4"/>
    <dgm:cxn modelId="{0C36D3ED-EF3E-42F9-8619-79B512DD0456}" srcId="{540ABB9E-93D1-4530-9FB1-017797B1D8A3}" destId="{D93BA64F-4C56-4345-996F-C2E5611182CA}" srcOrd="0" destOrd="0" parTransId="{0CCEAB36-2E4A-491B-ADFB-910FF172932B}" sibTransId="{CACB06AB-F13D-4403-9B2F-43CD2081625D}"/>
    <dgm:cxn modelId="{1A07D7C9-1EDC-454E-9EC2-F59AE9BA54EB}" srcId="{B5387B97-8BB9-46ED-B7A3-77753EB70EB3}" destId="{9E396DD6-EC2F-460D-ABFE-4BBBA1C2C075}" srcOrd="0" destOrd="0" parTransId="{3B21BB45-C023-4C12-8CA3-401029B67552}" sibTransId="{330CC1C6-235F-42D7-B025-88D118FCDAAB}"/>
    <dgm:cxn modelId="{6E515AC8-7A07-4A0F-9502-C700B15444AF}" type="presOf" srcId="{D93BA64F-4C56-4345-996F-C2E5611182CA}" destId="{A215680E-F27A-4370-9D64-55C09D5D93EC}" srcOrd="0" destOrd="0" presId="urn:microsoft.com/office/officeart/2005/8/layout/hierarchy4"/>
    <dgm:cxn modelId="{68425F07-6452-4B69-884F-F4DAF393043A}" type="presOf" srcId="{B5387B97-8BB9-46ED-B7A3-77753EB70EB3}" destId="{765E4D08-EAAE-492C-AC66-5A3745541B0B}" srcOrd="0" destOrd="0" presId="urn:microsoft.com/office/officeart/2005/8/layout/hierarchy4"/>
    <dgm:cxn modelId="{A8AE4047-5958-4736-8392-DB21C0DFAF89}" srcId="{493A2F73-1CDC-48F9-B536-3693DDD7BAD0}" destId="{A048C85C-B92D-46F0-88F5-0EB83281DCA4}" srcOrd="0" destOrd="0" parTransId="{593B2981-773F-4F72-B3B3-4BDF97FCD622}" sibTransId="{8ABD3511-7AA6-493D-83D6-B5D1D75D1CF5}"/>
    <dgm:cxn modelId="{1AF70E5B-F5D7-4E70-A04C-7DEF5ACB33B3}" type="presOf" srcId="{90AB16A5-1E33-4339-9B52-BB8A118C3B99}" destId="{DBB65742-1157-4108-9AF4-225439D810D1}" srcOrd="0" destOrd="0" presId="urn:microsoft.com/office/officeart/2005/8/layout/hierarchy4"/>
    <dgm:cxn modelId="{6A682391-26DE-4FA5-91A6-4207A8E7F4E1}" srcId="{A048C85C-B92D-46F0-88F5-0EB83281DCA4}" destId="{540ABB9E-93D1-4530-9FB1-017797B1D8A3}" srcOrd="0" destOrd="0" parTransId="{9FA79929-C489-432E-9BD1-F301C52BFAFD}" sibTransId="{A6E23D82-279C-4992-85C0-D20960F838DF}"/>
    <dgm:cxn modelId="{DA4E2D30-3742-402D-B164-062540EC5E73}" type="presOf" srcId="{540ABB9E-93D1-4530-9FB1-017797B1D8A3}" destId="{7E9A5C8D-C2D1-41D1-9C96-1F6F29069014}" srcOrd="0" destOrd="0" presId="urn:microsoft.com/office/officeart/2005/8/layout/hierarchy4"/>
    <dgm:cxn modelId="{2A7FCE38-4CC9-48F5-A4CA-ED57EDA4A888}" type="presOf" srcId="{A048C85C-B92D-46F0-88F5-0EB83281DCA4}" destId="{092CBF92-DEBE-4A20-84F1-3D720D228567}" srcOrd="0" destOrd="0" presId="urn:microsoft.com/office/officeart/2005/8/layout/hierarchy4"/>
    <dgm:cxn modelId="{9AE9A262-7826-401A-81B0-936092AAEAAA}" srcId="{540ABB9E-93D1-4530-9FB1-017797B1D8A3}" destId="{90AB16A5-1E33-4339-9B52-BB8A118C3B99}" srcOrd="1" destOrd="0" parTransId="{2B002927-4C8E-4741-9684-1CBD87493626}" sibTransId="{25B84D86-CFBA-4F7F-A841-511C3E9E57B4}"/>
    <dgm:cxn modelId="{CDC03E31-519C-4006-9710-10D89D662975}" type="presOf" srcId="{9E396DD6-EC2F-460D-ABFE-4BBBA1C2C075}" destId="{B8D40307-DEDD-4DEB-8956-DC2057BDB2A8}" srcOrd="0" destOrd="0" presId="urn:microsoft.com/office/officeart/2005/8/layout/hierarchy4"/>
    <dgm:cxn modelId="{C55C81FE-1843-4B94-B203-E3456662C892}" type="presParOf" srcId="{39EC6A03-478D-436C-9A51-F8E0CEF7868A}" destId="{0CE5C051-1C79-4ED9-B074-8C3D8EEBA5A0}" srcOrd="0" destOrd="0" presId="urn:microsoft.com/office/officeart/2005/8/layout/hierarchy4"/>
    <dgm:cxn modelId="{4BDCC1BA-FE68-44DF-B1FE-CD522672C1E7}" type="presParOf" srcId="{0CE5C051-1C79-4ED9-B074-8C3D8EEBA5A0}" destId="{092CBF92-DEBE-4A20-84F1-3D720D228567}" srcOrd="0" destOrd="0" presId="urn:microsoft.com/office/officeart/2005/8/layout/hierarchy4"/>
    <dgm:cxn modelId="{0E935ADE-A0DA-478C-B19A-7D85505823F5}" type="presParOf" srcId="{0CE5C051-1C79-4ED9-B074-8C3D8EEBA5A0}" destId="{93DAEB91-4859-4380-96B7-0F261D845E5A}" srcOrd="1" destOrd="0" presId="urn:microsoft.com/office/officeart/2005/8/layout/hierarchy4"/>
    <dgm:cxn modelId="{4043C928-C339-4360-8F68-C03A70EEF684}" type="presParOf" srcId="{0CE5C051-1C79-4ED9-B074-8C3D8EEBA5A0}" destId="{909C8456-9CB9-4F58-85C3-EBE9EE21270D}" srcOrd="2" destOrd="0" presId="urn:microsoft.com/office/officeart/2005/8/layout/hierarchy4"/>
    <dgm:cxn modelId="{11196F3D-6FCA-409D-A3F7-91D914FCE5C8}" type="presParOf" srcId="{909C8456-9CB9-4F58-85C3-EBE9EE21270D}" destId="{50BE38AE-7496-4993-9B90-A8811D16D6B4}" srcOrd="0" destOrd="0" presId="urn:microsoft.com/office/officeart/2005/8/layout/hierarchy4"/>
    <dgm:cxn modelId="{AA56799A-0904-4B33-8226-D7D9826641CE}" type="presParOf" srcId="{50BE38AE-7496-4993-9B90-A8811D16D6B4}" destId="{7E9A5C8D-C2D1-41D1-9C96-1F6F29069014}" srcOrd="0" destOrd="0" presId="urn:microsoft.com/office/officeart/2005/8/layout/hierarchy4"/>
    <dgm:cxn modelId="{67635888-9CFE-4BC7-97B4-EED135E11FE6}" type="presParOf" srcId="{50BE38AE-7496-4993-9B90-A8811D16D6B4}" destId="{15BBED22-7F6C-47E0-9A38-C2B895E7B6EE}" srcOrd="1" destOrd="0" presId="urn:microsoft.com/office/officeart/2005/8/layout/hierarchy4"/>
    <dgm:cxn modelId="{F833CC2E-FAD7-496B-BC21-A67DE38A4FD6}" type="presParOf" srcId="{50BE38AE-7496-4993-9B90-A8811D16D6B4}" destId="{88896A94-8AD7-4C3C-A75E-4DF085A6B2B3}" srcOrd="2" destOrd="0" presId="urn:microsoft.com/office/officeart/2005/8/layout/hierarchy4"/>
    <dgm:cxn modelId="{9F6CC1C1-745B-43AC-900A-BD7B02EBB251}" type="presParOf" srcId="{88896A94-8AD7-4C3C-A75E-4DF085A6B2B3}" destId="{E29CBCEB-F5A0-4A25-9D25-CC8CCDC1532D}" srcOrd="0" destOrd="0" presId="urn:microsoft.com/office/officeart/2005/8/layout/hierarchy4"/>
    <dgm:cxn modelId="{6174F97B-144F-4B36-A11A-B1FAE0020F3D}" type="presParOf" srcId="{E29CBCEB-F5A0-4A25-9D25-CC8CCDC1532D}" destId="{A215680E-F27A-4370-9D64-55C09D5D93EC}" srcOrd="0" destOrd="0" presId="urn:microsoft.com/office/officeart/2005/8/layout/hierarchy4"/>
    <dgm:cxn modelId="{F46B65B8-6E89-4689-AF71-969794CC1988}" type="presParOf" srcId="{E29CBCEB-F5A0-4A25-9D25-CC8CCDC1532D}" destId="{E25E0843-EE3D-444E-91A8-11FE24F03D87}" srcOrd="1" destOrd="0" presId="urn:microsoft.com/office/officeart/2005/8/layout/hierarchy4"/>
    <dgm:cxn modelId="{0B3030BD-C100-46A0-BC73-A786CCF9A7DC}" type="presParOf" srcId="{88896A94-8AD7-4C3C-A75E-4DF085A6B2B3}" destId="{4EF18816-7628-49CB-8686-DDD536314536}" srcOrd="1" destOrd="0" presId="urn:microsoft.com/office/officeart/2005/8/layout/hierarchy4"/>
    <dgm:cxn modelId="{EC58C808-19A5-4486-A291-490B8633BDFF}" type="presParOf" srcId="{88896A94-8AD7-4C3C-A75E-4DF085A6B2B3}" destId="{11878E77-E272-42CD-B36A-520ED7051521}" srcOrd="2" destOrd="0" presId="urn:microsoft.com/office/officeart/2005/8/layout/hierarchy4"/>
    <dgm:cxn modelId="{72109527-C8B9-491F-9B30-DC11F1317F89}" type="presParOf" srcId="{11878E77-E272-42CD-B36A-520ED7051521}" destId="{DBB65742-1157-4108-9AF4-225439D810D1}" srcOrd="0" destOrd="0" presId="urn:microsoft.com/office/officeart/2005/8/layout/hierarchy4"/>
    <dgm:cxn modelId="{1D5AEA04-4AEA-4143-BEC7-FA0E4927664C}" type="presParOf" srcId="{11878E77-E272-42CD-B36A-520ED7051521}" destId="{5E342BC7-F026-4F3B-B004-C2BDC6E0A829}" srcOrd="1" destOrd="0" presId="urn:microsoft.com/office/officeart/2005/8/layout/hierarchy4"/>
    <dgm:cxn modelId="{5824B4E2-0307-4BDD-8AB7-E5E7A03DE712}" type="presParOf" srcId="{909C8456-9CB9-4F58-85C3-EBE9EE21270D}" destId="{DB52F29E-4109-449D-8A56-2E1B23BFE526}" srcOrd="1" destOrd="0" presId="urn:microsoft.com/office/officeart/2005/8/layout/hierarchy4"/>
    <dgm:cxn modelId="{EEDBD10E-607D-4CED-9B39-73AAE699D228}" type="presParOf" srcId="{909C8456-9CB9-4F58-85C3-EBE9EE21270D}" destId="{DC2E87CA-82DD-4691-9AD9-4C53BAC558A0}" srcOrd="2" destOrd="0" presId="urn:microsoft.com/office/officeart/2005/8/layout/hierarchy4"/>
    <dgm:cxn modelId="{0B262F02-0CD7-4B2A-81AD-D79AF1A55C79}" type="presParOf" srcId="{DC2E87CA-82DD-4691-9AD9-4C53BAC558A0}" destId="{765E4D08-EAAE-492C-AC66-5A3745541B0B}" srcOrd="0" destOrd="0" presId="urn:microsoft.com/office/officeart/2005/8/layout/hierarchy4"/>
    <dgm:cxn modelId="{E05AF771-6209-4AA8-A4F8-C8A0E64DE527}" type="presParOf" srcId="{DC2E87CA-82DD-4691-9AD9-4C53BAC558A0}" destId="{155D02F5-BF75-411A-90EB-6CD173962D71}" srcOrd="1" destOrd="0" presId="urn:microsoft.com/office/officeart/2005/8/layout/hierarchy4"/>
    <dgm:cxn modelId="{9D888E6E-DBF6-4DBF-9657-2C28745A49A2}" type="presParOf" srcId="{DC2E87CA-82DD-4691-9AD9-4C53BAC558A0}" destId="{E59873F5-D18F-4015-8140-5F36EFE413B6}" srcOrd="2" destOrd="0" presId="urn:microsoft.com/office/officeart/2005/8/layout/hierarchy4"/>
    <dgm:cxn modelId="{2C6DCF2D-31E1-430C-9CFA-A55AAA751574}" type="presParOf" srcId="{E59873F5-D18F-4015-8140-5F36EFE413B6}" destId="{F25DD1CF-0142-42B1-9395-5FA198641CD2}" srcOrd="0" destOrd="0" presId="urn:microsoft.com/office/officeart/2005/8/layout/hierarchy4"/>
    <dgm:cxn modelId="{0AB6CA40-ED89-4C31-9E5E-4100D5F0F291}" type="presParOf" srcId="{F25DD1CF-0142-42B1-9395-5FA198641CD2}" destId="{B8D40307-DEDD-4DEB-8956-DC2057BDB2A8}" srcOrd="0" destOrd="0" presId="urn:microsoft.com/office/officeart/2005/8/layout/hierarchy4"/>
    <dgm:cxn modelId="{6CF09A6E-9BAE-4971-A4F5-74E80A8EF87C}" type="presParOf" srcId="{F25DD1CF-0142-42B1-9395-5FA198641CD2}" destId="{3497F2CA-42E0-46C5-A6DE-CE6E48FE25AD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E7E592-1E90-42D7-BCFF-4C673565AB4C}">
      <dsp:nvSpPr>
        <dsp:cNvPr id="0" name=""/>
        <dsp:cNvSpPr/>
      </dsp:nvSpPr>
      <dsp:spPr>
        <a:xfrm>
          <a:off x="2061838" y="1280037"/>
          <a:ext cx="1564489" cy="1564489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Inflammation of joints</a:t>
          </a:r>
          <a:endParaRPr lang="en-IN" sz="1000" b="1" kern="1200" dirty="0">
            <a:solidFill>
              <a:schemeClr val="tx1"/>
            </a:solidFill>
          </a:endParaRPr>
        </a:p>
      </dsp:txBody>
      <dsp:txXfrm>
        <a:off x="2376370" y="1646511"/>
        <a:ext cx="935425" cy="804180"/>
      </dsp:txXfrm>
    </dsp:sp>
    <dsp:sp modelId="{867708A6-0C98-47FC-BF0D-457CD694E703}">
      <dsp:nvSpPr>
        <dsp:cNvPr id="0" name=""/>
        <dsp:cNvSpPr/>
      </dsp:nvSpPr>
      <dsp:spPr>
        <a:xfrm>
          <a:off x="1151589" y="910248"/>
          <a:ext cx="1137810" cy="1137810"/>
        </a:xfrm>
        <a:prstGeom prst="gear6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u="none" strike="noStrike" kern="120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stiffness</a:t>
          </a:r>
          <a:endParaRPr lang="en-GB" sz="1000" b="1" u="none" strike="noStrike" kern="1200" dirty="0">
            <a:solidFill>
              <a:schemeClr val="tx1"/>
            </a:solidFill>
            <a:effectLst/>
            <a:latin typeface="Arial" panose="020B0604020202020204" pitchFamily="34" charset="0"/>
            <a:ea typeface="Arial" panose="020B0604020202020204" pitchFamily="34" charset="0"/>
          </a:endParaRPr>
        </a:p>
      </dsp:txBody>
      <dsp:txXfrm>
        <a:off x="1438036" y="1198426"/>
        <a:ext cx="564916" cy="561454"/>
      </dsp:txXfrm>
    </dsp:sp>
    <dsp:sp modelId="{492234A5-A74C-4B93-8000-72D7ED7DB57F}">
      <dsp:nvSpPr>
        <dsp:cNvPr id="0" name=""/>
        <dsp:cNvSpPr/>
      </dsp:nvSpPr>
      <dsp:spPr>
        <a:xfrm rot="20700000">
          <a:off x="1788879" y="125275"/>
          <a:ext cx="1114822" cy="1114822"/>
        </a:xfrm>
        <a:prstGeom prst="gear6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pain</a:t>
          </a:r>
          <a:endParaRPr lang="en-IN" sz="1000" b="1" kern="1200" dirty="0">
            <a:solidFill>
              <a:schemeClr val="tx1"/>
            </a:solidFill>
          </a:endParaRPr>
        </a:p>
      </dsp:txBody>
      <dsp:txXfrm rot="-20700000">
        <a:off x="2033392" y="369788"/>
        <a:ext cx="625795" cy="625795"/>
      </dsp:txXfrm>
    </dsp:sp>
    <dsp:sp modelId="{E43B58F0-597F-4887-BFBA-B6C9900062DF}">
      <dsp:nvSpPr>
        <dsp:cNvPr id="0" name=""/>
        <dsp:cNvSpPr/>
      </dsp:nvSpPr>
      <dsp:spPr>
        <a:xfrm>
          <a:off x="1927333" y="1051927"/>
          <a:ext cx="2002547" cy="2002547"/>
        </a:xfrm>
        <a:prstGeom prst="circularArrow">
          <a:avLst>
            <a:gd name="adj1" fmla="val 4687"/>
            <a:gd name="adj2" fmla="val 299029"/>
            <a:gd name="adj3" fmla="val 2471961"/>
            <a:gd name="adj4" fmla="val 15960018"/>
            <a:gd name="adj5" fmla="val 5469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32A03-D9C7-45DA-A980-F625184AFEB9}">
      <dsp:nvSpPr>
        <dsp:cNvPr id="0" name=""/>
        <dsp:cNvSpPr/>
      </dsp:nvSpPr>
      <dsp:spPr>
        <a:xfrm>
          <a:off x="950085" y="664286"/>
          <a:ext cx="1454975" cy="1454975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71298-BE81-4E2E-B575-B5A15FF7868E}">
      <dsp:nvSpPr>
        <dsp:cNvPr id="0" name=""/>
        <dsp:cNvSpPr/>
      </dsp:nvSpPr>
      <dsp:spPr>
        <a:xfrm>
          <a:off x="1531009" y="-113120"/>
          <a:ext cx="1568756" cy="1568756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0AF32F-E0B6-4A15-8C0F-43766874CA4F}">
      <dsp:nvSpPr>
        <dsp:cNvPr id="0" name=""/>
        <dsp:cNvSpPr/>
      </dsp:nvSpPr>
      <dsp:spPr>
        <a:xfrm>
          <a:off x="-2543811" y="-394927"/>
          <a:ext cx="3054548" cy="3054548"/>
        </a:xfrm>
        <a:prstGeom prst="blockArc">
          <a:avLst>
            <a:gd name="adj1" fmla="val 18900000"/>
            <a:gd name="adj2" fmla="val 2700000"/>
            <a:gd name="adj3" fmla="val 707"/>
          </a:avLst>
        </a:prstGeom>
        <a:noFill/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A643F8-953B-4CCF-8095-F6EAE08AAA2A}">
      <dsp:nvSpPr>
        <dsp:cNvPr id="0" name=""/>
        <dsp:cNvSpPr/>
      </dsp:nvSpPr>
      <dsp:spPr>
        <a:xfrm>
          <a:off x="416307" y="323534"/>
          <a:ext cx="3799960" cy="6469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3539" tIns="63500" rIns="63500" bIns="6350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Osteoarthritis</a:t>
          </a:r>
          <a:endParaRPr lang="en-IN" sz="2500" b="1" kern="1200" dirty="0">
            <a:solidFill>
              <a:schemeClr val="tx1"/>
            </a:solidFill>
          </a:endParaRPr>
        </a:p>
      </dsp:txBody>
      <dsp:txXfrm>
        <a:off x="416307" y="323534"/>
        <a:ext cx="3799960" cy="646977"/>
      </dsp:txXfrm>
    </dsp:sp>
    <dsp:sp modelId="{1EE791B5-CA02-49FE-8A0E-E549B8E923A9}">
      <dsp:nvSpPr>
        <dsp:cNvPr id="0" name=""/>
        <dsp:cNvSpPr/>
      </dsp:nvSpPr>
      <dsp:spPr>
        <a:xfrm>
          <a:off x="11946" y="242661"/>
          <a:ext cx="808722" cy="80872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1CDAF-6A5C-407A-98C3-01427AACCB57}">
      <dsp:nvSpPr>
        <dsp:cNvPr id="0" name=""/>
        <dsp:cNvSpPr/>
      </dsp:nvSpPr>
      <dsp:spPr>
        <a:xfrm>
          <a:off x="416307" y="1294182"/>
          <a:ext cx="3799960" cy="64697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3539" tIns="63500" rIns="63500" bIns="6350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Rheumatoid arthritis </a:t>
          </a:r>
          <a:endParaRPr lang="en-IN" sz="2500" b="1" kern="1200" dirty="0">
            <a:solidFill>
              <a:schemeClr val="tx1"/>
            </a:solidFill>
          </a:endParaRPr>
        </a:p>
      </dsp:txBody>
      <dsp:txXfrm>
        <a:off x="416307" y="1294182"/>
        <a:ext cx="3799960" cy="646977"/>
      </dsp:txXfrm>
    </dsp:sp>
    <dsp:sp modelId="{FD3FF51B-E48D-4057-96BB-941329454BFE}">
      <dsp:nvSpPr>
        <dsp:cNvPr id="0" name=""/>
        <dsp:cNvSpPr/>
      </dsp:nvSpPr>
      <dsp:spPr>
        <a:xfrm>
          <a:off x="11946" y="1213309"/>
          <a:ext cx="808722" cy="80872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2C9E11-BDF3-45C8-9A52-B7DB7B587117}">
      <dsp:nvSpPr>
        <dsp:cNvPr id="0" name=""/>
        <dsp:cNvSpPr/>
      </dsp:nvSpPr>
      <dsp:spPr>
        <a:xfrm>
          <a:off x="2359070" y="1287058"/>
          <a:ext cx="978331" cy="9783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400" b="1" kern="1200" dirty="0">
              <a:solidFill>
                <a:schemeClr val="tx1"/>
              </a:solidFill>
            </a:rPr>
            <a:t>Arthritis</a:t>
          </a:r>
        </a:p>
      </dsp:txBody>
      <dsp:txXfrm>
        <a:off x="2502343" y="1430331"/>
        <a:ext cx="691785" cy="691785"/>
      </dsp:txXfrm>
    </dsp:sp>
    <dsp:sp modelId="{4045056E-C315-4616-BDED-E0CCCA4F6720}">
      <dsp:nvSpPr>
        <dsp:cNvPr id="0" name=""/>
        <dsp:cNvSpPr/>
      </dsp:nvSpPr>
      <dsp:spPr>
        <a:xfrm rot="16200000">
          <a:off x="2700630" y="1123995"/>
          <a:ext cx="295212" cy="30913"/>
        </a:xfrm>
        <a:custGeom>
          <a:avLst/>
          <a:gdLst/>
          <a:ahLst/>
          <a:cxnLst/>
          <a:rect l="0" t="0" r="0" b="0"/>
          <a:pathLst>
            <a:path>
              <a:moveTo>
                <a:pt x="0" y="15456"/>
              </a:moveTo>
              <a:lnTo>
                <a:pt x="295212" y="15456"/>
              </a:lnTo>
            </a:path>
          </a:pathLst>
        </a:custGeom>
        <a:noFill/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500" kern="1200"/>
        </a:p>
      </dsp:txBody>
      <dsp:txXfrm>
        <a:off x="2840856" y="1132072"/>
        <a:ext cx="14760" cy="14760"/>
      </dsp:txXfrm>
    </dsp:sp>
    <dsp:sp modelId="{D38FF209-E48C-418F-8964-29E5FB46FF7E}">
      <dsp:nvSpPr>
        <dsp:cNvPr id="0" name=""/>
        <dsp:cNvSpPr/>
      </dsp:nvSpPr>
      <dsp:spPr>
        <a:xfrm>
          <a:off x="2359070" y="13514"/>
          <a:ext cx="978331" cy="97833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100" b="1" kern="1200" dirty="0">
              <a:solidFill>
                <a:schemeClr val="tx1"/>
              </a:solidFill>
            </a:rPr>
            <a:t>Joint pain </a:t>
          </a:r>
        </a:p>
      </dsp:txBody>
      <dsp:txXfrm>
        <a:off x="2502343" y="156787"/>
        <a:ext cx="691785" cy="691785"/>
      </dsp:txXfrm>
    </dsp:sp>
    <dsp:sp modelId="{1E112121-37C2-438F-B62F-004EB2D70E44}">
      <dsp:nvSpPr>
        <dsp:cNvPr id="0" name=""/>
        <dsp:cNvSpPr/>
      </dsp:nvSpPr>
      <dsp:spPr>
        <a:xfrm>
          <a:off x="3337402" y="1760767"/>
          <a:ext cx="295212" cy="30913"/>
        </a:xfrm>
        <a:custGeom>
          <a:avLst/>
          <a:gdLst/>
          <a:ahLst/>
          <a:cxnLst/>
          <a:rect l="0" t="0" r="0" b="0"/>
          <a:pathLst>
            <a:path>
              <a:moveTo>
                <a:pt x="0" y="15456"/>
              </a:moveTo>
              <a:lnTo>
                <a:pt x="295212" y="15456"/>
              </a:lnTo>
            </a:path>
          </a:pathLst>
        </a:custGeom>
        <a:noFill/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500" kern="1200"/>
        </a:p>
      </dsp:txBody>
      <dsp:txXfrm>
        <a:off x="3477628" y="1768844"/>
        <a:ext cx="14760" cy="14760"/>
      </dsp:txXfrm>
    </dsp:sp>
    <dsp:sp modelId="{38189ED9-57E6-412C-9B69-864480DC7A34}">
      <dsp:nvSpPr>
        <dsp:cNvPr id="0" name=""/>
        <dsp:cNvSpPr/>
      </dsp:nvSpPr>
      <dsp:spPr>
        <a:xfrm>
          <a:off x="3632615" y="1287058"/>
          <a:ext cx="978331" cy="97833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100" b="1" kern="1200" dirty="0">
              <a:solidFill>
                <a:schemeClr val="tx1"/>
              </a:solidFill>
            </a:rPr>
            <a:t>Stiffness </a:t>
          </a:r>
        </a:p>
      </dsp:txBody>
      <dsp:txXfrm>
        <a:off x="3775888" y="1430331"/>
        <a:ext cx="691785" cy="691785"/>
      </dsp:txXfrm>
    </dsp:sp>
    <dsp:sp modelId="{2A07AC5A-EE11-4F18-8191-616821F6CF79}">
      <dsp:nvSpPr>
        <dsp:cNvPr id="0" name=""/>
        <dsp:cNvSpPr/>
      </dsp:nvSpPr>
      <dsp:spPr>
        <a:xfrm rot="5400000">
          <a:off x="2700630" y="2397539"/>
          <a:ext cx="295212" cy="30913"/>
        </a:xfrm>
        <a:custGeom>
          <a:avLst/>
          <a:gdLst/>
          <a:ahLst/>
          <a:cxnLst/>
          <a:rect l="0" t="0" r="0" b="0"/>
          <a:pathLst>
            <a:path>
              <a:moveTo>
                <a:pt x="0" y="15456"/>
              </a:moveTo>
              <a:lnTo>
                <a:pt x="295212" y="15456"/>
              </a:lnTo>
            </a:path>
          </a:pathLst>
        </a:custGeom>
        <a:noFill/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500" kern="1200"/>
        </a:p>
      </dsp:txBody>
      <dsp:txXfrm>
        <a:off x="2840856" y="2405616"/>
        <a:ext cx="14760" cy="14760"/>
      </dsp:txXfrm>
    </dsp:sp>
    <dsp:sp modelId="{CFB989AD-97FE-4183-BEF3-7DD39DE87322}">
      <dsp:nvSpPr>
        <dsp:cNvPr id="0" name=""/>
        <dsp:cNvSpPr/>
      </dsp:nvSpPr>
      <dsp:spPr>
        <a:xfrm>
          <a:off x="2359070" y="2560603"/>
          <a:ext cx="978331" cy="97833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100" b="1" kern="1200" dirty="0">
              <a:solidFill>
                <a:schemeClr val="tx1"/>
              </a:solidFill>
            </a:rPr>
            <a:t>Swelling </a:t>
          </a:r>
        </a:p>
      </dsp:txBody>
      <dsp:txXfrm>
        <a:off x="2502343" y="2703876"/>
        <a:ext cx="691785" cy="691785"/>
      </dsp:txXfrm>
    </dsp:sp>
    <dsp:sp modelId="{8E0A630B-C7FB-479F-8259-DF1397BCA744}">
      <dsp:nvSpPr>
        <dsp:cNvPr id="0" name=""/>
        <dsp:cNvSpPr/>
      </dsp:nvSpPr>
      <dsp:spPr>
        <a:xfrm rot="10800000">
          <a:off x="2063857" y="1760767"/>
          <a:ext cx="295212" cy="30913"/>
        </a:xfrm>
        <a:custGeom>
          <a:avLst/>
          <a:gdLst/>
          <a:ahLst/>
          <a:cxnLst/>
          <a:rect l="0" t="0" r="0" b="0"/>
          <a:pathLst>
            <a:path>
              <a:moveTo>
                <a:pt x="0" y="15456"/>
              </a:moveTo>
              <a:lnTo>
                <a:pt x="295212" y="15456"/>
              </a:lnTo>
            </a:path>
          </a:pathLst>
        </a:custGeom>
        <a:noFill/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500" kern="1200"/>
        </a:p>
      </dsp:txBody>
      <dsp:txXfrm rot="10800000">
        <a:off x="2204084" y="1768844"/>
        <a:ext cx="14760" cy="14760"/>
      </dsp:txXfrm>
    </dsp:sp>
    <dsp:sp modelId="{C848B058-1C93-40E5-85F8-184229A314B1}">
      <dsp:nvSpPr>
        <dsp:cNvPr id="0" name=""/>
        <dsp:cNvSpPr/>
      </dsp:nvSpPr>
      <dsp:spPr>
        <a:xfrm>
          <a:off x="1085526" y="1287058"/>
          <a:ext cx="978331" cy="97833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100" b="1" kern="1200" dirty="0">
              <a:solidFill>
                <a:schemeClr val="tx1"/>
              </a:solidFill>
            </a:rPr>
            <a:t>Sensitivity</a:t>
          </a:r>
        </a:p>
      </dsp:txBody>
      <dsp:txXfrm>
        <a:off x="1228799" y="1430331"/>
        <a:ext cx="691785" cy="6917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372C7-E14B-4F93-8A36-025BD1E1154D}">
      <dsp:nvSpPr>
        <dsp:cNvPr id="0" name=""/>
        <dsp:cNvSpPr/>
      </dsp:nvSpPr>
      <dsp:spPr>
        <a:xfrm>
          <a:off x="1007119" y="414"/>
          <a:ext cx="1943694" cy="11662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900" b="1" kern="1200"/>
            <a:t>Blood test</a:t>
          </a:r>
          <a:endParaRPr lang="en-IN" sz="2900" b="1" kern="1200" dirty="0"/>
        </a:p>
      </dsp:txBody>
      <dsp:txXfrm>
        <a:off x="1007119" y="414"/>
        <a:ext cx="1943694" cy="1166216"/>
      </dsp:txXfrm>
    </dsp:sp>
    <dsp:sp modelId="{E3C505F3-45F4-467C-BA79-3D8E8DAD43F7}">
      <dsp:nvSpPr>
        <dsp:cNvPr id="0" name=""/>
        <dsp:cNvSpPr/>
      </dsp:nvSpPr>
      <dsp:spPr>
        <a:xfrm>
          <a:off x="3145184" y="414"/>
          <a:ext cx="1943694" cy="11662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900" b="1" kern="1200"/>
            <a:t>X-Ray</a:t>
          </a:r>
          <a:endParaRPr lang="en-IN" sz="2900" b="1" kern="1200" dirty="0"/>
        </a:p>
      </dsp:txBody>
      <dsp:txXfrm>
        <a:off x="3145184" y="414"/>
        <a:ext cx="1943694" cy="1166216"/>
      </dsp:txXfrm>
    </dsp:sp>
    <dsp:sp modelId="{E2239CA1-A998-4EA3-9A10-8925FD853683}">
      <dsp:nvSpPr>
        <dsp:cNvPr id="0" name=""/>
        <dsp:cNvSpPr/>
      </dsp:nvSpPr>
      <dsp:spPr>
        <a:xfrm>
          <a:off x="1007119" y="1361001"/>
          <a:ext cx="1943694" cy="11662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900" b="1" kern="1200"/>
            <a:t>Incubation</a:t>
          </a:r>
          <a:endParaRPr lang="en-IN" sz="2900" b="1" kern="1200" dirty="0"/>
        </a:p>
      </dsp:txBody>
      <dsp:txXfrm>
        <a:off x="1007119" y="1361001"/>
        <a:ext cx="1943694" cy="1166216"/>
      </dsp:txXfrm>
    </dsp:sp>
    <dsp:sp modelId="{24B3DF1A-199F-464B-A572-44638BB51786}">
      <dsp:nvSpPr>
        <dsp:cNvPr id="0" name=""/>
        <dsp:cNvSpPr/>
      </dsp:nvSpPr>
      <dsp:spPr>
        <a:xfrm>
          <a:off x="3145184" y="1361001"/>
          <a:ext cx="1943694" cy="11662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900" b="1" kern="1200" dirty="0"/>
            <a:t>Juvenile RA</a:t>
          </a:r>
        </a:p>
      </dsp:txBody>
      <dsp:txXfrm>
        <a:off x="3145184" y="1361001"/>
        <a:ext cx="1943694" cy="11662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AEB9B-6432-42F5-BBCB-11F32CFDC9D7}">
      <dsp:nvSpPr>
        <dsp:cNvPr id="0" name=""/>
        <dsp:cNvSpPr/>
      </dsp:nvSpPr>
      <dsp:spPr>
        <a:xfrm rot="5400000">
          <a:off x="329787" y="298579"/>
          <a:ext cx="992710" cy="1651848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F396C-4B06-447F-B4EE-04FAF3FA63DD}">
      <dsp:nvSpPr>
        <dsp:cNvPr id="0" name=""/>
        <dsp:cNvSpPr/>
      </dsp:nvSpPr>
      <dsp:spPr>
        <a:xfrm>
          <a:off x="164079" y="792126"/>
          <a:ext cx="1491298" cy="1307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3600" kern="1200" dirty="0"/>
            <a:t>Hip pain </a:t>
          </a:r>
        </a:p>
      </dsp:txBody>
      <dsp:txXfrm>
        <a:off x="164079" y="792126"/>
        <a:ext cx="1491298" cy="1307210"/>
      </dsp:txXfrm>
    </dsp:sp>
    <dsp:sp modelId="{32B69A09-987B-48C1-9FE6-1E8C018EA40D}">
      <dsp:nvSpPr>
        <dsp:cNvPr id="0" name=""/>
        <dsp:cNvSpPr/>
      </dsp:nvSpPr>
      <dsp:spPr>
        <a:xfrm>
          <a:off x="1374000" y="176968"/>
          <a:ext cx="281376" cy="281376"/>
        </a:xfrm>
        <a:prstGeom prst="triangle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7E699-AF1E-43FB-B450-EBAE6D03191D}">
      <dsp:nvSpPr>
        <dsp:cNvPr id="0" name=""/>
        <dsp:cNvSpPr/>
      </dsp:nvSpPr>
      <dsp:spPr>
        <a:xfrm rot="5400000">
          <a:off x="2155428" y="-153177"/>
          <a:ext cx="992710" cy="1651848"/>
        </a:xfrm>
        <a:prstGeom prst="corner">
          <a:avLst>
            <a:gd name="adj1" fmla="val 16120"/>
            <a:gd name="adj2" fmla="val 161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51010-0FAE-49DF-8058-DB5D4FFB3295}">
      <dsp:nvSpPr>
        <dsp:cNvPr id="0" name=""/>
        <dsp:cNvSpPr/>
      </dsp:nvSpPr>
      <dsp:spPr>
        <a:xfrm>
          <a:off x="1989719" y="340369"/>
          <a:ext cx="1491298" cy="1307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3600" kern="1200" dirty="0"/>
            <a:t>Knee </a:t>
          </a:r>
          <a:r>
            <a:rPr lang="en-IN" sz="3600" kern="1200"/>
            <a:t>pain </a:t>
          </a:r>
          <a:endParaRPr lang="en-IN" sz="3600" kern="1200" dirty="0"/>
        </a:p>
      </dsp:txBody>
      <dsp:txXfrm>
        <a:off x="1989719" y="340369"/>
        <a:ext cx="1491298" cy="13072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5F309D-D13D-40C4-8C5F-44EDB4C78AB7}">
      <dsp:nvSpPr>
        <dsp:cNvPr id="0" name=""/>
        <dsp:cNvSpPr/>
      </dsp:nvSpPr>
      <dsp:spPr>
        <a:xfrm>
          <a:off x="778505" y="115558"/>
          <a:ext cx="2293399" cy="796467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C1D52-B159-46B1-8CC4-8E53594F0542}">
      <dsp:nvSpPr>
        <dsp:cNvPr id="0" name=""/>
        <dsp:cNvSpPr/>
      </dsp:nvSpPr>
      <dsp:spPr>
        <a:xfrm>
          <a:off x="1706532" y="2065837"/>
          <a:ext cx="444457" cy="284452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9C4ED5-4958-453A-8E71-3AF3B0F9A5E6}">
      <dsp:nvSpPr>
        <dsp:cNvPr id="0" name=""/>
        <dsp:cNvSpPr/>
      </dsp:nvSpPr>
      <dsp:spPr>
        <a:xfrm>
          <a:off x="862063" y="2293399"/>
          <a:ext cx="2133395" cy="533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800" b="1" kern="1200" dirty="0">
              <a:solidFill>
                <a:schemeClr val="tx1"/>
              </a:solidFill>
            </a:rPr>
            <a:t>Prevention </a:t>
          </a:r>
        </a:p>
      </dsp:txBody>
      <dsp:txXfrm>
        <a:off x="862063" y="2293399"/>
        <a:ext cx="2133395" cy="533348"/>
      </dsp:txXfrm>
    </dsp:sp>
    <dsp:sp modelId="{5B39E3FC-4518-475E-9BA2-00DF99181E26}">
      <dsp:nvSpPr>
        <dsp:cNvPr id="0" name=""/>
        <dsp:cNvSpPr/>
      </dsp:nvSpPr>
      <dsp:spPr>
        <a:xfrm>
          <a:off x="1612307" y="973539"/>
          <a:ext cx="800023" cy="80002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b="1" u="none" strike="noStrike" kern="120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transdermal medications </a:t>
          </a:r>
          <a:endParaRPr lang="en-IN" sz="700" b="1" kern="1200">
            <a:solidFill>
              <a:schemeClr val="tx1"/>
            </a:solidFill>
          </a:endParaRPr>
        </a:p>
      </dsp:txBody>
      <dsp:txXfrm>
        <a:off x="1729468" y="1090700"/>
        <a:ext cx="565701" cy="565701"/>
      </dsp:txXfrm>
    </dsp:sp>
    <dsp:sp modelId="{E9C9D9D2-50FD-4D54-88EB-A9AEB4357CE1}">
      <dsp:nvSpPr>
        <dsp:cNvPr id="0" name=""/>
        <dsp:cNvSpPr/>
      </dsp:nvSpPr>
      <dsp:spPr>
        <a:xfrm>
          <a:off x="1039846" y="373344"/>
          <a:ext cx="800023" cy="80002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b="1" u="none" strike="noStrike" kern="120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topical</a:t>
          </a:r>
          <a:endParaRPr lang="en-GB" sz="700" b="1" u="none" strike="noStrike" kern="1200" dirty="0">
            <a:solidFill>
              <a:schemeClr val="tx1"/>
            </a:solidFill>
            <a:effectLst/>
            <a:latin typeface="Arial" panose="020B0604020202020204" pitchFamily="34" charset="0"/>
            <a:ea typeface="Arial" panose="020B0604020202020204" pitchFamily="34" charset="0"/>
          </a:endParaRPr>
        </a:p>
      </dsp:txBody>
      <dsp:txXfrm>
        <a:off x="1157007" y="490505"/>
        <a:ext cx="565701" cy="565701"/>
      </dsp:txXfrm>
    </dsp:sp>
    <dsp:sp modelId="{E96D6341-934A-4AFB-8761-CBC84F046C88}">
      <dsp:nvSpPr>
        <dsp:cNvPr id="0" name=""/>
        <dsp:cNvSpPr/>
      </dsp:nvSpPr>
      <dsp:spPr>
        <a:xfrm>
          <a:off x="1857648" y="179916"/>
          <a:ext cx="800023" cy="8000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b="1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oral</a:t>
          </a:r>
          <a:endParaRPr lang="en-IN" sz="700" b="1" kern="1200" dirty="0">
            <a:solidFill>
              <a:schemeClr val="tx1"/>
            </a:solidFill>
          </a:endParaRPr>
        </a:p>
      </dsp:txBody>
      <dsp:txXfrm>
        <a:off x="1974809" y="297077"/>
        <a:ext cx="565701" cy="565701"/>
      </dsp:txXfrm>
    </dsp:sp>
    <dsp:sp modelId="{B37540E8-5460-4857-99A4-7D012B925CB2}">
      <dsp:nvSpPr>
        <dsp:cNvPr id="0" name=""/>
        <dsp:cNvSpPr/>
      </dsp:nvSpPr>
      <dsp:spPr>
        <a:xfrm>
          <a:off x="684280" y="17778"/>
          <a:ext cx="2488961" cy="1991168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/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20F35-C647-4C92-90CF-3EF881D0F064}">
      <dsp:nvSpPr>
        <dsp:cNvPr id="0" name=""/>
        <dsp:cNvSpPr/>
      </dsp:nvSpPr>
      <dsp:spPr>
        <a:xfrm rot="5400000">
          <a:off x="2006129" y="652681"/>
          <a:ext cx="1317568" cy="114628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800" b="1" kern="1200" dirty="0">
              <a:solidFill>
                <a:schemeClr val="tx1"/>
              </a:solidFill>
            </a:rPr>
            <a:t>Psychotherapy</a:t>
          </a:r>
        </a:p>
      </dsp:txBody>
      <dsp:txXfrm rot="-5400000">
        <a:off x="2270400" y="772360"/>
        <a:ext cx="789026" cy="906926"/>
      </dsp:txXfrm>
    </dsp:sp>
    <dsp:sp modelId="{53D7112A-D96A-426E-8E4C-3CA10803B7CD}">
      <dsp:nvSpPr>
        <dsp:cNvPr id="0" name=""/>
        <dsp:cNvSpPr/>
      </dsp:nvSpPr>
      <dsp:spPr>
        <a:xfrm>
          <a:off x="3272839" y="830552"/>
          <a:ext cx="1470405" cy="790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800" b="1" kern="1200" dirty="0">
              <a:solidFill>
                <a:schemeClr val="tx1"/>
              </a:solidFill>
            </a:rPr>
            <a:t>Exercise </a:t>
          </a:r>
        </a:p>
      </dsp:txBody>
      <dsp:txXfrm>
        <a:off x="3272839" y="830552"/>
        <a:ext cx="1470405" cy="790540"/>
      </dsp:txXfrm>
    </dsp:sp>
    <dsp:sp modelId="{77A0BE97-A7C1-44AA-B6AA-BD8BF1322292}">
      <dsp:nvSpPr>
        <dsp:cNvPr id="0" name=""/>
        <dsp:cNvSpPr/>
      </dsp:nvSpPr>
      <dsp:spPr>
        <a:xfrm rot="5400000">
          <a:off x="768142" y="594954"/>
          <a:ext cx="1317568" cy="1261737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3600" kern="1200"/>
        </a:p>
      </dsp:txBody>
      <dsp:txXfrm rot="-5400000">
        <a:off x="1001891" y="781981"/>
        <a:ext cx="850069" cy="887684"/>
      </dsp:txXfrm>
    </dsp:sp>
    <dsp:sp modelId="{D1B7BC58-7477-4ADF-9BA5-C7E80C9CA6C0}">
      <dsp:nvSpPr>
        <dsp:cNvPr id="0" name=""/>
        <dsp:cNvSpPr/>
      </dsp:nvSpPr>
      <dsp:spPr>
        <a:xfrm rot="5400000">
          <a:off x="1384764" y="1771032"/>
          <a:ext cx="1317568" cy="1146284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800" b="1" kern="1200" dirty="0">
              <a:solidFill>
                <a:schemeClr val="tx1"/>
              </a:solidFill>
            </a:rPr>
            <a:t>Weight control </a:t>
          </a:r>
        </a:p>
      </dsp:txBody>
      <dsp:txXfrm rot="-5400000">
        <a:off x="1649035" y="1890711"/>
        <a:ext cx="789026" cy="906926"/>
      </dsp:txXfrm>
    </dsp:sp>
    <dsp:sp modelId="{04657209-7DFB-4A31-B83E-765DCFA2712A}">
      <dsp:nvSpPr>
        <dsp:cNvPr id="0" name=""/>
        <dsp:cNvSpPr/>
      </dsp:nvSpPr>
      <dsp:spPr>
        <a:xfrm>
          <a:off x="0" y="1948904"/>
          <a:ext cx="1422973" cy="790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800" b="1" kern="1200" dirty="0">
              <a:solidFill>
                <a:schemeClr val="tx1"/>
              </a:solidFill>
            </a:rPr>
            <a:t>Surgery</a:t>
          </a:r>
        </a:p>
      </dsp:txBody>
      <dsp:txXfrm>
        <a:off x="0" y="1948904"/>
        <a:ext cx="1422973" cy="790540"/>
      </dsp:txXfrm>
    </dsp:sp>
    <dsp:sp modelId="{D4643226-FF0A-410C-B4E8-7905F9ADDD13}">
      <dsp:nvSpPr>
        <dsp:cNvPr id="0" name=""/>
        <dsp:cNvSpPr/>
      </dsp:nvSpPr>
      <dsp:spPr>
        <a:xfrm rot="5400000">
          <a:off x="2622750" y="1771032"/>
          <a:ext cx="1317568" cy="114628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3600" kern="1200"/>
        </a:p>
      </dsp:txBody>
      <dsp:txXfrm rot="-5400000">
        <a:off x="2887021" y="1890711"/>
        <a:ext cx="789026" cy="9069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2F8934-4679-487E-BE11-1D8B4147DD68}">
      <dsp:nvSpPr>
        <dsp:cNvPr id="0" name=""/>
        <dsp:cNvSpPr/>
      </dsp:nvSpPr>
      <dsp:spPr>
        <a:xfrm>
          <a:off x="0" y="715646"/>
          <a:ext cx="4957222" cy="3098263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8CE246-5BC9-4034-BB94-005BF268DE8A}">
      <dsp:nvSpPr>
        <dsp:cNvPr id="0" name=""/>
        <dsp:cNvSpPr/>
      </dsp:nvSpPr>
      <dsp:spPr>
        <a:xfrm>
          <a:off x="629567" y="2854068"/>
          <a:ext cx="128887" cy="1288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23B174-B5E1-40D3-ADFC-7DA292580F4B}">
      <dsp:nvSpPr>
        <dsp:cNvPr id="0" name=""/>
        <dsp:cNvSpPr/>
      </dsp:nvSpPr>
      <dsp:spPr>
        <a:xfrm>
          <a:off x="694011" y="2918512"/>
          <a:ext cx="1155032" cy="895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295" tIns="0" rIns="0" bIns="0" numCol="1" spcCol="1270" anchor="t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u="none" strike="noStrike" kern="1200" dirty="0">
              <a:effectLst/>
              <a:latin typeface="Arial" panose="020B0604020202020204" pitchFamily="34" charset="0"/>
              <a:ea typeface="Arial" panose="020B0604020202020204" pitchFamily="34" charset="0"/>
            </a:rPr>
            <a:t>Cardiovascular diseases </a:t>
          </a:r>
          <a:endParaRPr lang="en-IN" sz="1100" b="1" kern="1200" dirty="0"/>
        </a:p>
      </dsp:txBody>
      <dsp:txXfrm>
        <a:off x="694011" y="2918512"/>
        <a:ext cx="1155032" cy="895398"/>
      </dsp:txXfrm>
    </dsp:sp>
    <dsp:sp modelId="{7F3086A4-D725-4DC2-ADBD-FC7A34528DE3}">
      <dsp:nvSpPr>
        <dsp:cNvPr id="0" name=""/>
        <dsp:cNvSpPr/>
      </dsp:nvSpPr>
      <dsp:spPr>
        <a:xfrm>
          <a:off x="1767249" y="2011960"/>
          <a:ext cx="232989" cy="23298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9E415-23F0-47D5-98E6-2902513BA989}">
      <dsp:nvSpPr>
        <dsp:cNvPr id="0" name=""/>
        <dsp:cNvSpPr/>
      </dsp:nvSpPr>
      <dsp:spPr>
        <a:xfrm>
          <a:off x="1883744" y="2128454"/>
          <a:ext cx="1189733" cy="1685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456" tIns="0" rIns="0" bIns="0" numCol="1" spcCol="1270" anchor="t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u="none" strike="noStrike" kern="1200" dirty="0">
              <a:effectLst/>
              <a:latin typeface="Arial" panose="020B0604020202020204" pitchFamily="34" charset="0"/>
              <a:ea typeface="Arial" panose="020B0604020202020204" pitchFamily="34" charset="0"/>
            </a:rPr>
            <a:t>Depression</a:t>
          </a:r>
        </a:p>
      </dsp:txBody>
      <dsp:txXfrm>
        <a:off x="1883744" y="2128454"/>
        <a:ext cx="1189733" cy="1685455"/>
      </dsp:txXfrm>
    </dsp:sp>
    <dsp:sp modelId="{3C115454-1C53-4027-A37F-DEEBFBF36681}">
      <dsp:nvSpPr>
        <dsp:cNvPr id="0" name=""/>
        <dsp:cNvSpPr/>
      </dsp:nvSpPr>
      <dsp:spPr>
        <a:xfrm>
          <a:off x="3135442" y="1499507"/>
          <a:ext cx="322219" cy="32221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F2EA0-A0DE-4BA7-AF4B-1BAF9377169F}">
      <dsp:nvSpPr>
        <dsp:cNvPr id="0" name=""/>
        <dsp:cNvSpPr/>
      </dsp:nvSpPr>
      <dsp:spPr>
        <a:xfrm>
          <a:off x="3296552" y="1660617"/>
          <a:ext cx="1189733" cy="2153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737" tIns="0" rIns="0" bIns="0" numCol="1" spcCol="1270" anchor="t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u="none" strike="noStrike" kern="1200" dirty="0">
              <a:effectLst/>
              <a:latin typeface="Arial" panose="020B0604020202020204" pitchFamily="34" charset="0"/>
              <a:ea typeface="Arial" panose="020B0604020202020204" pitchFamily="34" charset="0"/>
            </a:rPr>
            <a:t>Osteoporosis</a:t>
          </a:r>
          <a:endParaRPr lang="en-IN" sz="1100" b="1" kern="1200" dirty="0"/>
        </a:p>
      </dsp:txBody>
      <dsp:txXfrm>
        <a:off x="3296552" y="1660617"/>
        <a:ext cx="1189733" cy="215329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4D00D7-2F78-4DC4-AD39-6D9216C9C084}">
      <dsp:nvSpPr>
        <dsp:cNvPr id="0" name=""/>
        <dsp:cNvSpPr/>
      </dsp:nvSpPr>
      <dsp:spPr>
        <a:xfrm>
          <a:off x="400615" y="0"/>
          <a:ext cx="3450613" cy="3450613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9E107-B559-4F3A-9DE1-6E97C1F2B366}">
      <dsp:nvSpPr>
        <dsp:cNvPr id="0" name=""/>
        <dsp:cNvSpPr/>
      </dsp:nvSpPr>
      <dsp:spPr>
        <a:xfrm>
          <a:off x="2125922" y="345398"/>
          <a:ext cx="2242898" cy="49063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u="none" strike="noStrike" kern="1200" dirty="0">
              <a:effectLst/>
              <a:latin typeface="Arial" panose="020B0604020202020204" pitchFamily="34" charset="0"/>
              <a:ea typeface="Arial" panose="020B0604020202020204" pitchFamily="34" charset="0"/>
            </a:rPr>
            <a:t>Management of proper weight </a:t>
          </a:r>
          <a:endParaRPr lang="en-IN" sz="1200" b="1" kern="1200" dirty="0"/>
        </a:p>
      </dsp:txBody>
      <dsp:txXfrm>
        <a:off x="2149873" y="369349"/>
        <a:ext cx="2194996" cy="442732"/>
      </dsp:txXfrm>
    </dsp:sp>
    <dsp:sp modelId="{BDF1D01A-6BAA-4B53-8887-0B185A785F0E}">
      <dsp:nvSpPr>
        <dsp:cNvPr id="0" name=""/>
        <dsp:cNvSpPr/>
      </dsp:nvSpPr>
      <dsp:spPr>
        <a:xfrm>
          <a:off x="2125922" y="897361"/>
          <a:ext cx="2242898" cy="49063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u="none" strike="noStrike" kern="1200" dirty="0">
              <a:effectLst/>
              <a:latin typeface="Arial" panose="020B0604020202020204" pitchFamily="34" charset="0"/>
              <a:ea typeface="Arial" panose="020B0604020202020204" pitchFamily="34" charset="0"/>
            </a:rPr>
            <a:t>Strengthening muscles </a:t>
          </a:r>
        </a:p>
      </dsp:txBody>
      <dsp:txXfrm>
        <a:off x="2149873" y="921312"/>
        <a:ext cx="2194996" cy="442732"/>
      </dsp:txXfrm>
    </dsp:sp>
    <dsp:sp modelId="{0E87D86E-8D3B-44B0-AF96-21394D69E3AF}">
      <dsp:nvSpPr>
        <dsp:cNvPr id="0" name=""/>
        <dsp:cNvSpPr/>
      </dsp:nvSpPr>
      <dsp:spPr>
        <a:xfrm>
          <a:off x="2125922" y="1449324"/>
          <a:ext cx="2242898" cy="49063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u="none" strike="noStrike" kern="1200" dirty="0">
              <a:effectLst/>
              <a:latin typeface="Arial" panose="020B0604020202020204" pitchFamily="34" charset="0"/>
              <a:ea typeface="Arial" panose="020B0604020202020204" pitchFamily="34" charset="0"/>
            </a:rPr>
            <a:t>Safe lifting </a:t>
          </a:r>
        </a:p>
      </dsp:txBody>
      <dsp:txXfrm>
        <a:off x="2149873" y="1473275"/>
        <a:ext cx="2194996" cy="442732"/>
      </dsp:txXfrm>
    </dsp:sp>
    <dsp:sp modelId="{CBB10EB8-1AAA-4873-9735-01249B6A1424}">
      <dsp:nvSpPr>
        <dsp:cNvPr id="0" name=""/>
        <dsp:cNvSpPr/>
      </dsp:nvSpPr>
      <dsp:spPr>
        <a:xfrm>
          <a:off x="2125922" y="2001288"/>
          <a:ext cx="2242898" cy="49063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u="none" strike="noStrike" kern="1200" dirty="0">
              <a:effectLst/>
              <a:latin typeface="Arial" panose="020B0604020202020204" pitchFamily="34" charset="0"/>
              <a:ea typeface="Arial" panose="020B0604020202020204" pitchFamily="34" charset="0"/>
            </a:rPr>
            <a:t>Control of diabetes </a:t>
          </a:r>
        </a:p>
      </dsp:txBody>
      <dsp:txXfrm>
        <a:off x="2149873" y="2025239"/>
        <a:ext cx="2194996" cy="442732"/>
      </dsp:txXfrm>
    </dsp:sp>
    <dsp:sp modelId="{F8A5AD44-5470-4949-B53A-605A4105E608}">
      <dsp:nvSpPr>
        <dsp:cNvPr id="0" name=""/>
        <dsp:cNvSpPr/>
      </dsp:nvSpPr>
      <dsp:spPr>
        <a:xfrm>
          <a:off x="2125922" y="2553251"/>
          <a:ext cx="2242898" cy="49063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u="none" strike="noStrike" kern="1200" dirty="0">
              <a:effectLst/>
              <a:latin typeface="Arial" panose="020B0604020202020204" pitchFamily="34" charset="0"/>
              <a:ea typeface="Arial" panose="020B0604020202020204" pitchFamily="34" charset="0"/>
            </a:rPr>
            <a:t>Avoidance of smoking </a:t>
          </a:r>
          <a:endParaRPr lang="en-IN" sz="1200" b="1" kern="1200" dirty="0"/>
        </a:p>
      </dsp:txBody>
      <dsp:txXfrm>
        <a:off x="2149873" y="2577202"/>
        <a:ext cx="2194996" cy="44273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730414-AA81-4A94-9397-ABEB1527F9AE}">
      <dsp:nvSpPr>
        <dsp:cNvPr id="0" name=""/>
        <dsp:cNvSpPr/>
      </dsp:nvSpPr>
      <dsp:spPr>
        <a:xfrm>
          <a:off x="-4104568" y="-629950"/>
          <a:ext cx="4891007" cy="4891007"/>
        </a:xfrm>
        <a:prstGeom prst="blockArc">
          <a:avLst>
            <a:gd name="adj1" fmla="val 18900000"/>
            <a:gd name="adj2" fmla="val 2700000"/>
            <a:gd name="adj3" fmla="val 442"/>
          </a:avLst>
        </a:prstGeom>
        <a:noFill/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6BE89A-C11B-44EA-8D1F-E8E996ECDB39}">
      <dsp:nvSpPr>
        <dsp:cNvPr id="0" name=""/>
        <dsp:cNvSpPr/>
      </dsp:nvSpPr>
      <dsp:spPr>
        <a:xfrm>
          <a:off x="412074" y="279159"/>
          <a:ext cx="3659291" cy="5586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3396" tIns="53340" rIns="53340" bIns="5334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Empathy</a:t>
          </a:r>
          <a:endParaRPr lang="en-IN" sz="2100" b="1" kern="1200" dirty="0">
            <a:solidFill>
              <a:schemeClr val="tx1"/>
            </a:solidFill>
          </a:endParaRPr>
        </a:p>
      </dsp:txBody>
      <dsp:txXfrm>
        <a:off x="412074" y="279159"/>
        <a:ext cx="3659291" cy="558609"/>
      </dsp:txXfrm>
    </dsp:sp>
    <dsp:sp modelId="{42585A2A-917B-4C39-8F62-35D0EA91F0BB}">
      <dsp:nvSpPr>
        <dsp:cNvPr id="0" name=""/>
        <dsp:cNvSpPr/>
      </dsp:nvSpPr>
      <dsp:spPr>
        <a:xfrm>
          <a:off x="62943" y="209333"/>
          <a:ext cx="698261" cy="6982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FC134-2F90-4EFE-8CD9-A642E5329410}">
      <dsp:nvSpPr>
        <dsp:cNvPr id="0" name=""/>
        <dsp:cNvSpPr/>
      </dsp:nvSpPr>
      <dsp:spPr>
        <a:xfrm>
          <a:off x="732338" y="1117219"/>
          <a:ext cx="3339027" cy="55860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3396" tIns="53340" rIns="53340" bIns="5334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Communication skills </a:t>
          </a:r>
        </a:p>
      </dsp:txBody>
      <dsp:txXfrm>
        <a:off x="732338" y="1117219"/>
        <a:ext cx="3339027" cy="558609"/>
      </dsp:txXfrm>
    </dsp:sp>
    <dsp:sp modelId="{8B784BCB-B8DB-4DA4-B7EF-703070F18F3C}">
      <dsp:nvSpPr>
        <dsp:cNvPr id="0" name=""/>
        <dsp:cNvSpPr/>
      </dsp:nvSpPr>
      <dsp:spPr>
        <a:xfrm>
          <a:off x="383207" y="1047392"/>
          <a:ext cx="698261" cy="6982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9CE8A-E908-4523-A954-CBE45F416F60}">
      <dsp:nvSpPr>
        <dsp:cNvPr id="0" name=""/>
        <dsp:cNvSpPr/>
      </dsp:nvSpPr>
      <dsp:spPr>
        <a:xfrm>
          <a:off x="732338" y="1955278"/>
          <a:ext cx="3339027" cy="55860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3396" tIns="53340" rIns="53340" bIns="5334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Value the preferences </a:t>
          </a:r>
        </a:p>
      </dsp:txBody>
      <dsp:txXfrm>
        <a:off x="732338" y="1955278"/>
        <a:ext cx="3339027" cy="558609"/>
      </dsp:txXfrm>
    </dsp:sp>
    <dsp:sp modelId="{8471AC11-F826-4D2C-B893-C1BC1865DB4B}">
      <dsp:nvSpPr>
        <dsp:cNvPr id="0" name=""/>
        <dsp:cNvSpPr/>
      </dsp:nvSpPr>
      <dsp:spPr>
        <a:xfrm>
          <a:off x="383207" y="1885452"/>
          <a:ext cx="698261" cy="6982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9B50F4-8647-4E44-A303-5548C62407BE}">
      <dsp:nvSpPr>
        <dsp:cNvPr id="0" name=""/>
        <dsp:cNvSpPr/>
      </dsp:nvSpPr>
      <dsp:spPr>
        <a:xfrm>
          <a:off x="412074" y="2793337"/>
          <a:ext cx="3659291" cy="55860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3396" tIns="53340" rIns="53340" bIns="5334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rPr>
            <a:t>Professional behaviour </a:t>
          </a:r>
          <a:endParaRPr lang="en-IN" sz="2100" b="1" kern="1200" dirty="0">
            <a:solidFill>
              <a:schemeClr val="tx1"/>
            </a:solidFill>
          </a:endParaRPr>
        </a:p>
      </dsp:txBody>
      <dsp:txXfrm>
        <a:off x="412074" y="2793337"/>
        <a:ext cx="3659291" cy="558609"/>
      </dsp:txXfrm>
    </dsp:sp>
    <dsp:sp modelId="{23DDE596-AAB4-4ADB-BFEB-050210B8FAE0}">
      <dsp:nvSpPr>
        <dsp:cNvPr id="0" name=""/>
        <dsp:cNvSpPr/>
      </dsp:nvSpPr>
      <dsp:spPr>
        <a:xfrm>
          <a:off x="62943" y="2723511"/>
          <a:ext cx="698261" cy="6982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FB5D33-BFB9-4F1F-979D-FAAD378DFF2A}">
      <dsp:nvSpPr>
        <dsp:cNvPr id="0" name=""/>
        <dsp:cNvSpPr/>
      </dsp:nvSpPr>
      <dsp:spPr>
        <a:xfrm>
          <a:off x="1503865" y="213596"/>
          <a:ext cx="3074907" cy="3074907"/>
        </a:xfrm>
        <a:prstGeom prst="pie">
          <a:avLst>
            <a:gd name="adj1" fmla="val 16200000"/>
            <a:gd name="adj2" fmla="val 198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solidFill>
                <a:schemeClr val="tx1"/>
              </a:solidFill>
            </a:rPr>
            <a:t>Shared decision making</a:t>
          </a:r>
          <a:endParaRPr lang="en-IN" sz="1000" kern="1200" dirty="0">
            <a:solidFill>
              <a:schemeClr val="tx1"/>
            </a:solidFill>
          </a:endParaRPr>
        </a:p>
      </dsp:txBody>
      <dsp:txXfrm>
        <a:off x="3074264" y="543050"/>
        <a:ext cx="896847" cy="658908"/>
      </dsp:txXfrm>
    </dsp:sp>
    <dsp:sp modelId="{A2577585-4F90-4DF1-8D2D-8CE200378337}">
      <dsp:nvSpPr>
        <dsp:cNvPr id="0" name=""/>
        <dsp:cNvSpPr/>
      </dsp:nvSpPr>
      <dsp:spPr>
        <a:xfrm>
          <a:off x="1412350" y="372100"/>
          <a:ext cx="3074907" cy="3074907"/>
        </a:xfrm>
        <a:prstGeom prst="pie">
          <a:avLst>
            <a:gd name="adj1" fmla="val 19800000"/>
            <a:gd name="adj2" fmla="val 18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>
              <a:solidFill>
                <a:schemeClr val="tx1"/>
              </a:solidFill>
            </a:rPr>
            <a:t>Personalised care and support planning</a:t>
          </a:r>
        </a:p>
      </dsp:txBody>
      <dsp:txXfrm>
        <a:off x="3517197" y="1598402"/>
        <a:ext cx="929793" cy="622302"/>
      </dsp:txXfrm>
    </dsp:sp>
    <dsp:sp modelId="{FE07A6A6-A2E2-44A8-91CC-C4C25B4F5E91}">
      <dsp:nvSpPr>
        <dsp:cNvPr id="0" name=""/>
        <dsp:cNvSpPr/>
      </dsp:nvSpPr>
      <dsp:spPr>
        <a:xfrm>
          <a:off x="1412350" y="372100"/>
          <a:ext cx="3074907" cy="3074907"/>
        </a:xfrm>
        <a:prstGeom prst="pie">
          <a:avLst>
            <a:gd name="adj1" fmla="val 1800000"/>
            <a:gd name="adj2" fmla="val 54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4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>
              <a:solidFill>
                <a:schemeClr val="tx1"/>
              </a:solidFill>
            </a:rPr>
            <a:t>Enabling choice, including legal rights to choice</a:t>
          </a:r>
        </a:p>
      </dsp:txBody>
      <dsp:txXfrm>
        <a:off x="2982749" y="2458644"/>
        <a:ext cx="896847" cy="658908"/>
      </dsp:txXfrm>
    </dsp:sp>
    <dsp:sp modelId="{68BA0D50-62AA-4846-A742-C9CC1A9583B4}">
      <dsp:nvSpPr>
        <dsp:cNvPr id="0" name=""/>
        <dsp:cNvSpPr/>
      </dsp:nvSpPr>
      <dsp:spPr>
        <a:xfrm>
          <a:off x="1412350" y="372100"/>
          <a:ext cx="3074907" cy="3074907"/>
        </a:xfrm>
        <a:prstGeom prst="pie">
          <a:avLst>
            <a:gd name="adj1" fmla="val 5400000"/>
            <a:gd name="adj2" fmla="val 90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solidFill>
                <a:schemeClr val="tx1"/>
              </a:solidFill>
            </a:rPr>
            <a:t>Social prescribing and community-based support</a:t>
          </a:r>
          <a:endParaRPr lang="en-IN" sz="1000" kern="1200" dirty="0">
            <a:solidFill>
              <a:schemeClr val="tx1"/>
            </a:solidFill>
          </a:endParaRPr>
        </a:p>
      </dsp:txBody>
      <dsp:txXfrm>
        <a:off x="2020010" y="2458644"/>
        <a:ext cx="896847" cy="658908"/>
      </dsp:txXfrm>
    </dsp:sp>
    <dsp:sp modelId="{71F82B2C-F932-4140-89F3-170BFD4F26D5}">
      <dsp:nvSpPr>
        <dsp:cNvPr id="0" name=""/>
        <dsp:cNvSpPr/>
      </dsp:nvSpPr>
      <dsp:spPr>
        <a:xfrm>
          <a:off x="1412350" y="372100"/>
          <a:ext cx="3074907" cy="3074907"/>
        </a:xfrm>
        <a:prstGeom prst="pie">
          <a:avLst>
            <a:gd name="adj1" fmla="val 9000000"/>
            <a:gd name="adj2" fmla="val 126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6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solidFill>
                <a:schemeClr val="tx1"/>
              </a:solidFill>
            </a:rPr>
            <a:t>Supported self-management</a:t>
          </a:r>
          <a:endParaRPr lang="en-IN" sz="1000" kern="1200" dirty="0">
            <a:solidFill>
              <a:schemeClr val="tx1"/>
            </a:solidFill>
          </a:endParaRPr>
        </a:p>
      </dsp:txBody>
      <dsp:txXfrm>
        <a:off x="1459938" y="1598402"/>
        <a:ext cx="929793" cy="622302"/>
      </dsp:txXfrm>
    </dsp:sp>
    <dsp:sp modelId="{0F6BEA07-153B-4E03-AEEC-1D9000747C7E}">
      <dsp:nvSpPr>
        <dsp:cNvPr id="0" name=""/>
        <dsp:cNvSpPr/>
      </dsp:nvSpPr>
      <dsp:spPr>
        <a:xfrm>
          <a:off x="1412350" y="372100"/>
          <a:ext cx="3074907" cy="3074907"/>
        </a:xfrm>
        <a:prstGeom prst="pie">
          <a:avLst>
            <a:gd name="adj1" fmla="val 126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>
              <a:solidFill>
                <a:schemeClr val="tx1"/>
              </a:solidFill>
            </a:rPr>
            <a:t>Personal health budgets</a:t>
          </a:r>
        </a:p>
      </dsp:txBody>
      <dsp:txXfrm>
        <a:off x="2020010" y="701554"/>
        <a:ext cx="896847" cy="65890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2CBF92-DEBE-4A20-84F1-3D720D228567}">
      <dsp:nvSpPr>
        <dsp:cNvPr id="0" name=""/>
        <dsp:cNvSpPr/>
      </dsp:nvSpPr>
      <dsp:spPr>
        <a:xfrm>
          <a:off x="607" y="1206"/>
          <a:ext cx="5297417" cy="10494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4500" kern="1200" dirty="0"/>
            <a:t>Arthritis </a:t>
          </a:r>
        </a:p>
      </dsp:txBody>
      <dsp:txXfrm>
        <a:off x="31343" y="31942"/>
        <a:ext cx="5235945" cy="987939"/>
      </dsp:txXfrm>
    </dsp:sp>
    <dsp:sp modelId="{7E9A5C8D-C2D1-41D1-9C96-1F6F29069014}">
      <dsp:nvSpPr>
        <dsp:cNvPr id="0" name=""/>
        <dsp:cNvSpPr/>
      </dsp:nvSpPr>
      <dsp:spPr>
        <a:xfrm>
          <a:off x="607" y="1143924"/>
          <a:ext cx="3460436" cy="10494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900" kern="1200" dirty="0"/>
            <a:t>Rheumatoid arthritis</a:t>
          </a:r>
        </a:p>
      </dsp:txBody>
      <dsp:txXfrm>
        <a:off x="31343" y="1174660"/>
        <a:ext cx="3398964" cy="987939"/>
      </dsp:txXfrm>
    </dsp:sp>
    <dsp:sp modelId="{A215680E-F27A-4370-9D64-55C09D5D93EC}">
      <dsp:nvSpPr>
        <dsp:cNvPr id="0" name=""/>
        <dsp:cNvSpPr/>
      </dsp:nvSpPr>
      <dsp:spPr>
        <a:xfrm>
          <a:off x="607" y="2286641"/>
          <a:ext cx="1694631" cy="10494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kern="1200" dirty="0"/>
            <a:t>Osteoarthritis </a:t>
          </a:r>
        </a:p>
      </dsp:txBody>
      <dsp:txXfrm>
        <a:off x="31343" y="2317377"/>
        <a:ext cx="1633159" cy="987939"/>
      </dsp:txXfrm>
    </dsp:sp>
    <dsp:sp modelId="{DBB65742-1157-4108-9AF4-225439D810D1}">
      <dsp:nvSpPr>
        <dsp:cNvPr id="0" name=""/>
        <dsp:cNvSpPr/>
      </dsp:nvSpPr>
      <dsp:spPr>
        <a:xfrm>
          <a:off x="1766413" y="2286641"/>
          <a:ext cx="1694631" cy="10494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kern="1200" dirty="0"/>
            <a:t>Psoriatic arthritis </a:t>
          </a:r>
        </a:p>
      </dsp:txBody>
      <dsp:txXfrm>
        <a:off x="1797149" y="2317377"/>
        <a:ext cx="1633159" cy="987939"/>
      </dsp:txXfrm>
    </dsp:sp>
    <dsp:sp modelId="{765E4D08-EAAE-492C-AC66-5A3745541B0B}">
      <dsp:nvSpPr>
        <dsp:cNvPr id="0" name=""/>
        <dsp:cNvSpPr/>
      </dsp:nvSpPr>
      <dsp:spPr>
        <a:xfrm>
          <a:off x="3603393" y="1143924"/>
          <a:ext cx="1694631" cy="10494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900" kern="1200" dirty="0"/>
            <a:t>Gout</a:t>
          </a:r>
        </a:p>
      </dsp:txBody>
      <dsp:txXfrm>
        <a:off x="3634129" y="1174660"/>
        <a:ext cx="1633159" cy="987939"/>
      </dsp:txXfrm>
    </dsp:sp>
    <dsp:sp modelId="{B8D40307-DEDD-4DEB-8956-DC2057BDB2A8}">
      <dsp:nvSpPr>
        <dsp:cNvPr id="0" name=""/>
        <dsp:cNvSpPr/>
      </dsp:nvSpPr>
      <dsp:spPr>
        <a:xfrm>
          <a:off x="3603393" y="2286641"/>
          <a:ext cx="1694631" cy="10494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kern="1200" dirty="0"/>
            <a:t>Septic Arthritis</a:t>
          </a:r>
        </a:p>
      </dsp:txBody>
      <dsp:txXfrm>
        <a:off x="3634129" y="2317377"/>
        <a:ext cx="1633159" cy="987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15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7354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72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328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944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935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770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518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868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612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469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7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C1F8589-B640-4540-D0AD-2B0461CD3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11387805" y="5749927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199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6"/>
            <a:ext cx="10840626" cy="79051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135" y="1880756"/>
            <a:ext cx="10840627" cy="455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144482-F463-E942-01AE-69DF54F417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59534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7847" y="4676177"/>
            <a:ext cx="10835639" cy="131951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7847" y="6065134"/>
            <a:ext cx="10835639" cy="373766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spcBef>
                <a:spcPts val="0"/>
              </a:spcBef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1999" cy="446782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7765164-0D02-5316-1845-119CB01119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5715000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A2081-8ED6-0719-D0B6-2818D60193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1F47A-9B8B-A343-2C56-110E21331A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259CCC4-FA9E-2074-3142-5EBA62F91B2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7680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736010" cy="284556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729915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617785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F8C2BF2-38FB-0598-A4BE-DD111229A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438900"/>
            <a:ext cx="1714301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5A41BBAF-5441-8512-B575-2EB961DD48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89401810-4A83-D1CF-00A6-76F622C71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1720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1A7175-8061-E7CC-68E4-2B3CECB6CC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90244"/>
            <a:ext cx="10037064" cy="5159257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A5A591-C2D3-D6A3-432F-2C1371951C1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55629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B916BDA-9E36-8180-7EBC-AC2A35C79F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0940" y="1088702"/>
            <a:ext cx="8479072" cy="139555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2AF672E-4752-50B9-9301-C8042FD003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669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lnSpc>
                <a:spcPct val="100000"/>
              </a:lnSpc>
              <a:buFont typeface="+mj-lt"/>
              <a:buAutoNum type="arabicPeriod"/>
              <a:defRPr sz="2000"/>
            </a:lvl1pPr>
            <a:lvl2pPr marL="685800" indent="-457200">
              <a:lnSpc>
                <a:spcPct val="100000"/>
              </a:lnSpc>
              <a:buFont typeface="+mj-lt"/>
              <a:buAutoNum type="arabicPeriod"/>
              <a:defRPr sz="2000"/>
            </a:lvl2pPr>
            <a:lvl3pPr marL="800100" indent="-342900">
              <a:lnSpc>
                <a:spcPct val="100000"/>
              </a:lnSpc>
              <a:buFont typeface="+mj-lt"/>
              <a:buAutoNum type="arabicPeriod"/>
              <a:defRPr sz="2000"/>
            </a:lvl3pPr>
            <a:lvl4pPr marL="1028700" indent="-342900">
              <a:lnSpc>
                <a:spcPct val="100000"/>
              </a:lnSpc>
              <a:buFont typeface="+mj-lt"/>
              <a:buAutoNum type="arabicPeriod"/>
              <a:defRPr sz="2000"/>
            </a:lvl4pPr>
            <a:lvl5pPr marL="1257300" indent="-342900">
              <a:lnSpc>
                <a:spcPct val="100000"/>
              </a:lnSpc>
              <a:buFont typeface="+mj-lt"/>
              <a:buAutoNum type="arabicPeriod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65070F-FB67-7572-2807-986A255376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56124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88136"/>
            <a:ext cx="5749392" cy="155448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6" y="2651760"/>
            <a:ext cx="5749392" cy="3694176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System Font Regular"/>
              <a:buChar char="-"/>
              <a:defRPr sz="2000"/>
            </a:lvl1pPr>
            <a:lvl2pPr>
              <a:lnSpc>
                <a:spcPct val="100000"/>
              </a:lnSpc>
              <a:defRPr sz="20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2000"/>
            </a:lvl4pPr>
            <a:lvl5pPr>
              <a:lnSpc>
                <a:spcPct val="1000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0940" y="6438900"/>
            <a:ext cx="3915404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06344" y="6438900"/>
            <a:ext cx="1126120" cy="4191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32464" y="6438900"/>
            <a:ext cx="705064" cy="4191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E4B52E79-E470-1B1A-EADF-94DA7253B32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315200" y="0"/>
            <a:ext cx="48768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4C1AE97-7274-F222-2135-C3524958A87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17710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676" y="1114856"/>
            <a:ext cx="3923455" cy="40835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94612" y="1115290"/>
            <a:ext cx="5809713" cy="517121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954F329-E63B-9F25-4E06-2E98A6453D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1007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34532" y="1129145"/>
            <a:ext cx="7794231" cy="515735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47F2C9-46DC-B902-E883-CE0360E6DD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6461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5788" y="1111101"/>
            <a:ext cx="6339412" cy="11430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6FB7CB50-241E-E6B6-1C0E-1B5466B147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45065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A1C94DDD-A7D7-1407-F63C-F296AB45422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785787" y="2402887"/>
            <a:ext cx="6339414" cy="388361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3871FB-7459-8C2E-BA80-AD31AE855A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04282-04A3-1CE1-50A4-AF83D0D40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5788" y="6438900"/>
            <a:ext cx="4774902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CA12AEFE-D7DE-804A-807C-704D5B34E13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C293909-C7AB-A707-F48B-6007FE725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4218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991" y="1112104"/>
            <a:ext cx="7321615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189CF27-6D02-DB0D-F5D1-1535F147916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0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6373ED08-D584-FD0F-C5B0-EF4E07A0D8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776075" y="2187258"/>
            <a:ext cx="7349126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D906524-8E7E-05A8-4F9E-A2C39750A3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56971-28FA-FA33-0A85-0B851EA7A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76076" y="6438900"/>
            <a:ext cx="5784614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F04B437D-29C2-D3ED-BEFA-E1F868B0FB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0EB108D-6128-5356-6097-7D1D10551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9666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394" y="1112104"/>
            <a:ext cx="7343564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3393" y="2187258"/>
            <a:ext cx="7343565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D039FC6-F740-7D02-FD07-5B1B076DCE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66571-786A-B2D2-4FC3-C22E71C24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3394" y="6438900"/>
            <a:ext cx="5779054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324A0C0-9CB0-6208-0780-67E3C7F2C02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962654" y="6438900"/>
            <a:ext cx="864704" cy="4191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F7421E2-5EEC-7791-DBEE-600FF5170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35522" y="6438900"/>
            <a:ext cx="601436" cy="4191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1964118-5CFA-FFA8-E19F-A107D63DDC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665559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784387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066" y="1115736"/>
            <a:ext cx="4738583" cy="1288169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88192" y="2552124"/>
            <a:ext cx="4738450" cy="37343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84581EB-7A5A-925D-6E20-5C04A0EAA2C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84EA123-AEAB-8F33-C22D-31F9F11A9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066" y="6438900"/>
            <a:ext cx="3174065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AA2FCA56-AA13-81B1-1707-7A5D7557B5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352338" y="6438900"/>
            <a:ext cx="864704" cy="4191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358A8E3-C7AA-9216-35FD-FE820598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25206" y="6438900"/>
            <a:ext cx="601436" cy="4191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4422491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8397" y="2700671"/>
            <a:ext cx="3813846" cy="358583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A796DD-1556-39E2-B5E4-90C1C2459D2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13B13-BCC2-B853-769C-4BC6A57D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8395" y="6438900"/>
            <a:ext cx="2249335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9915D6C-CE56-12D3-C15C-C56B3EFEAFE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37937" y="6438900"/>
            <a:ext cx="864704" cy="4191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C3F576B-887C-7B84-0990-9143EA6C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310805" y="6438900"/>
            <a:ext cx="601436" cy="4191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92232" y="0"/>
            <a:ext cx="699976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304842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175ACA1F-D859-596B-9F50-F1E9A265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7894207" y="1112431"/>
            <a:ext cx="3230993" cy="185894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Picture Placeholder 9">
            <a:extLst>
              <a:ext uri="{FF2B5EF4-FFF2-40B4-BE49-F238E27FC236}">
                <a16:creationId xmlns:a16="http://schemas.microsoft.com/office/drawing/2014/main" id="{2A43D9F3-C10E-5B48-BB59-16A8600BD3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7481777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2E10F120-2F5B-B2FD-DB40-683E6176C3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01280" y="3133255"/>
            <a:ext cx="322392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A12B08-97E1-66BD-9B69-377E285127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EACEEC7-E0DC-ABF5-188B-5636A17B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94207" y="6438900"/>
            <a:ext cx="1666482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D0A24C6D-468E-EAE9-2363-772EA5E51DD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C85811-EF51-7552-5F12-17748D28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9080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324" y="3987802"/>
            <a:ext cx="3044954" cy="230978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5935" y="3987802"/>
            <a:ext cx="7460029" cy="230978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C699AE1-DA01-C4DA-C5BE-8DD9BE13F6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41150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73F0BC-3C5E-8E58-AFDC-804E1C1C76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6E5C888-EE74-5D59-47AA-40A53F60011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794CA46-7ABA-FF39-20BD-C83B4F6D957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9775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85BA164-9326-7934-95DF-A6AAB3F42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0990"/>
            <a:ext cx="10477320" cy="969264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2286008"/>
            <a:ext cx="6096000" cy="4571992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91745" y="2286008"/>
            <a:ext cx="4876515" cy="400049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FB0BF8A-7D94-1C82-F661-F1B7A93A43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88C72B-1D4E-3882-C750-7F965F6E7B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691744" y="6438900"/>
            <a:ext cx="2959151" cy="419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FA71-0863-B2C8-8E42-C0A1F133DC6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6C2E8-E8FC-5DC8-863C-CF7823CD4AE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1040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243CE06-05E5-2B64-1E1C-8F81B788D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2200"/>
            <a:ext cx="3696859" cy="150515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ADE1102-BF4C-FC7C-22F6-B8453DE3B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81100" y="2840181"/>
            <a:ext cx="3606699" cy="344631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C8ACD7F-7B34-5741-6323-6829CFDA10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13673" y="1122201"/>
            <a:ext cx="6602291" cy="516429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322A97-1C32-A52E-951B-60B114B307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9262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9AD5248-C0E5-8356-EB8F-904EDDA5F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7304" y="4757193"/>
            <a:ext cx="6477896" cy="1126554"/>
          </a:xfrm>
        </p:spPr>
        <p:txBody>
          <a:bodyPr anchor="b">
            <a:normAutofit/>
          </a:bodyPr>
          <a:lstStyle>
            <a:lvl1pPr algn="r">
              <a:defRPr sz="2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5F5F1C4-3BA4-0163-6A5F-9D95D58C7EA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" y="64008"/>
            <a:ext cx="12027408" cy="4600592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31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A84DB20-94E7-1E79-B65B-67C6158DB1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11387805" y="5715000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4696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86261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88136" y="1039095"/>
            <a:ext cx="9418320" cy="507006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000" b="1"/>
            </a:lvl1pPr>
            <a:lvl2pPr marL="228600" indent="0">
              <a:lnSpc>
                <a:spcPct val="90000"/>
              </a:lnSpc>
              <a:buNone/>
              <a:defRPr sz="6000" b="1"/>
            </a:lvl2pPr>
            <a:lvl3pPr marL="457200" indent="0">
              <a:lnSpc>
                <a:spcPct val="90000"/>
              </a:lnSpc>
              <a:buNone/>
              <a:defRPr sz="60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60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7F2505C-CAED-34DC-7CD1-C57ADBBF98D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06027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9">
            <a:extLst>
              <a:ext uri="{FF2B5EF4-FFF2-40B4-BE49-F238E27FC236}">
                <a16:creationId xmlns:a16="http://schemas.microsoft.com/office/drawing/2014/main" id="{873E5EF9-EDC5-CB2D-000A-85BB4DB582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6800" y="5418360"/>
            <a:ext cx="10058400" cy="466345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2000" b="0" cap="none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5D1FFC6-C597-BE81-1790-A08954F44C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5250" y="63500"/>
            <a:ext cx="11977688" cy="5080000"/>
          </a:xfrm>
        </p:spPr>
        <p:txBody>
          <a:bodyPr>
            <a:normAutofit/>
          </a:bodyPr>
          <a:lstStyle>
            <a:lvl1pPr>
              <a:lnSpc>
                <a:spcPct val="85000"/>
              </a:lnSpc>
              <a:defRPr sz="8000" b="1" cap="all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949BEA-90AC-BE5F-28A7-80D65BD19B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11387805" y="57152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83650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19132"/>
            <a:ext cx="9890066" cy="120459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B20CA7A-449A-6AC2-BFC5-17AF5007E7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16832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15329"/>
            <a:ext cx="9949455" cy="83885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A35A86-E7F6-6593-119D-A6DC85581F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1166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04100"/>
            <a:ext cx="9922764" cy="1294228"/>
          </a:xfrm>
        </p:spPr>
        <p:txBody>
          <a:bodyPr>
            <a:normAutofit/>
          </a:bodyPr>
          <a:lstStyle>
            <a:lvl1pPr>
              <a:defRPr sz="360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CF7AFD-0570-B046-A2C2-3EFA873546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43836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6606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5"/>
            <a:ext cx="10627828" cy="2084551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419A5DD2-B3B3-D9BF-1A71-B20742D142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4" y="3276600"/>
            <a:ext cx="10627829" cy="316230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DCA1022-3377-EB7D-8261-EDD841636B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874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8430767" cy="1842020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C06F55DC-E754-4B2B-C0AE-962C82565D0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77213" y="4246692"/>
            <a:ext cx="8430639" cy="16080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C829929-F774-AF4E-F1BE-2DA3C43D0DA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1084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847D7-8A62-69DF-192D-65EE21ABCB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9573EA-F37D-2781-77B6-73D1FC7CF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DBD8A-F7A4-B785-7123-F05325CE4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91295F-8C5E-2C19-D8C6-9F6587DB1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225BA-0381-9516-9C79-0C8502F95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9360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574D1-393F-8144-B183-82A4B1BC0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E0D8F-3511-A311-3C39-CEFF13151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028BD-C2FD-BD1E-355A-E976A5690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26EA39-0EEA-E60F-5DF2-5F88CAD38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50F7E-6B4B-4DA3-F05A-E241FA274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79059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05088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92879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13888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3820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6692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56648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27393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88938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62235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85987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79975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95444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44054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11115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7014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1290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9681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5322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61973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88719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850353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00164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24708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94592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2137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43679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40052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32779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34470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19851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41825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43473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90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" Type="http://schemas.openxmlformats.org/officeDocument/2006/relationships/slideLayout" Target="../slideLayouts/slideLayout14.xml"/><Relationship Id="rId21" Type="http://schemas.openxmlformats.org/officeDocument/2006/relationships/slideLayout" Target="../slideLayouts/slideLayout3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29" Type="http://schemas.openxmlformats.org/officeDocument/2006/relationships/slideLayout" Target="../slideLayouts/slideLayout40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258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9359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119745"/>
            <a:ext cx="9922764" cy="4166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88136" y="6438900"/>
            <a:ext cx="8562760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50896" y="6438900"/>
            <a:ext cx="864704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23764" y="6438900"/>
            <a:ext cx="601436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048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  <p:sldLayoutId id="2147483814" r:id="rId13"/>
    <p:sldLayoutId id="2147483815" r:id="rId14"/>
    <p:sldLayoutId id="2147483816" r:id="rId15"/>
    <p:sldLayoutId id="2147483817" r:id="rId16"/>
    <p:sldLayoutId id="2147483818" r:id="rId17"/>
    <p:sldLayoutId id="2147483819" r:id="rId18"/>
    <p:sldLayoutId id="2147483820" r:id="rId19"/>
    <p:sldLayoutId id="2147483821" r:id="rId20"/>
    <p:sldLayoutId id="2147483822" r:id="rId21"/>
    <p:sldLayoutId id="2147483823" r:id="rId22"/>
    <p:sldLayoutId id="2147483824" r:id="rId23"/>
    <p:sldLayoutId id="2147483825" r:id="rId24"/>
    <p:sldLayoutId id="2147483826" r:id="rId25"/>
    <p:sldLayoutId id="2147483827" r:id="rId26"/>
    <p:sldLayoutId id="2147483828" r:id="rId27"/>
    <p:sldLayoutId id="2147483829" r:id="rId28"/>
    <p:sldLayoutId id="2147483830" r:id="rId29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pos="744">
          <p15:clr>
            <a:srgbClr val="F26B43"/>
          </p15:clr>
        </p15:guide>
        <p15:guide id="6">
          <p15:clr>
            <a:srgbClr val="F26B43"/>
          </p15:clr>
        </p15:guide>
        <p15:guide id="8" pos="6936">
          <p15:clr>
            <a:srgbClr val="F26B43"/>
          </p15:clr>
        </p15:guide>
        <p15:guide id="10" orient="horz" pos="720">
          <p15:clr>
            <a:srgbClr val="F26B43"/>
          </p15:clr>
        </p15:guide>
        <p15:guide id="14" pos="6624">
          <p15:clr>
            <a:srgbClr val="F26B43"/>
          </p15:clr>
        </p15:guide>
        <p15:guide id="22" orient="horz" pos="360">
          <p15:clr>
            <a:srgbClr val="F26B43"/>
          </p15:clr>
        </p15:guide>
        <p15:guide id="23" orient="horz" pos="3960">
          <p15:clr>
            <a:srgbClr val="F26B43"/>
          </p15:clr>
        </p15:guide>
        <p15:guide id="24" orient="horz" pos="2160">
          <p15:clr>
            <a:srgbClr val="F26B43"/>
          </p15:clr>
        </p15:guide>
        <p15:guide id="25" pos="7680">
          <p15:clr>
            <a:srgbClr val="F26B43"/>
          </p15:clr>
        </p15:guide>
        <p15:guide id="26" pos="3840">
          <p15:clr>
            <a:srgbClr val="F26B43"/>
          </p15:clr>
        </p15:guide>
        <p15:guide id="27" pos="6168">
          <p15:clr>
            <a:srgbClr val="F26B43"/>
          </p15:clr>
        </p15:guide>
        <p15:guide id="28" pos="672">
          <p15:clr>
            <a:srgbClr val="F26B43"/>
          </p15:clr>
        </p15:guide>
        <p15:guide id="29" pos="7008">
          <p15:clr>
            <a:srgbClr val="F26B43"/>
          </p15:clr>
        </p15:guide>
        <p15:guide id="30" orient="horz" pos="4056">
          <p15:clr>
            <a:srgbClr val="F26B43"/>
          </p15:clr>
        </p15:guide>
        <p15:guide id="31" orient="horz" pos="3648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477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95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436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9.png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slideLayout" Target="../slideLayouts/slideLayout53.xml"/><Relationship Id="rId1" Type="http://schemas.openxmlformats.org/officeDocument/2006/relationships/themeOverride" Target="../theme/themeOverride5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slideLayout" Target="../slideLayouts/slideLayout64.xml"/><Relationship Id="rId1" Type="http://schemas.openxmlformats.org/officeDocument/2006/relationships/themeOverride" Target="../theme/themeOverride7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13075-022-02809-7" TargetMode="External"/><Relationship Id="rId13" Type="http://schemas.openxmlformats.org/officeDocument/2006/relationships/hyperlink" Target="https://doi.org/10.3390/rheumato5010003" TargetMode="External"/><Relationship Id="rId18" Type="http://schemas.openxmlformats.org/officeDocument/2006/relationships/hyperlink" Target="https://www.nice.org.uk/guidance/ng197" TargetMode="External"/><Relationship Id="rId26" Type="http://schemas.openxmlformats.org/officeDocument/2006/relationships/hyperlink" Target="https://doi.org/10.3390/biomedicines10061355" TargetMode="External"/><Relationship Id="rId3" Type="http://schemas.openxmlformats.org/officeDocument/2006/relationships/hyperlink" Target="https://doi.org/10.1186/s13075-025-03643-3" TargetMode="External"/><Relationship Id="rId21" Type="http://schemas.openxmlformats.org/officeDocument/2006/relationships/hyperlink" Target="https://www.nice.org.uk/guidance/NG226/chapter/recommendations#pharmacological-management" TargetMode="External"/><Relationship Id="rId7" Type="http://schemas.openxmlformats.org/officeDocument/2006/relationships/hyperlink" Target="https://doi.org/10.37899/journallamedihealtico.v5i3.1413" TargetMode="External"/><Relationship Id="rId12" Type="http://schemas.openxmlformats.org/officeDocument/2006/relationships/hyperlink" Target="https://www.mayoclinic.org/diseases-conditions/arthritis/symptoms-causes/syc-20350772" TargetMode="External"/><Relationship Id="rId17" Type="http://schemas.openxmlformats.org/officeDocument/2006/relationships/hyperlink" Target="https://www.england.nhs.uk/personalisedcare/comprehensive-model-of-personalised-care/" TargetMode="External"/><Relationship Id="rId25" Type="http://schemas.openxmlformats.org/officeDocument/2006/relationships/hyperlink" Target="https://doi.org/10.3390/jpm13071139" TargetMode="External"/><Relationship Id="rId2" Type="http://schemas.openxmlformats.org/officeDocument/2006/relationships/hyperlink" Target="https://www.arthritis-uk.org/media/flpbvm2m/arthritisuk_state_of_msk_health_-report_2025.pdf" TargetMode="External"/><Relationship Id="rId16" Type="http://schemas.openxmlformats.org/officeDocument/2006/relationships/hyperlink" Target="https://www.nhs.uk/conditions/rheumatoid-arthritis/complications/" TargetMode="External"/><Relationship Id="rId20" Type="http://schemas.openxmlformats.org/officeDocument/2006/relationships/hyperlink" Target="https://www.nice.org.uk/guidance/ng226" TargetMode="External"/><Relationship Id="rId29" Type="http://schemas.openxmlformats.org/officeDocument/2006/relationships/hyperlink" Target="https://doi.org/10.1007/s40273-025-01534-8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s://doi.org/10.3899/jrheum.2023-0819" TargetMode="External"/><Relationship Id="rId11" Type="http://schemas.openxmlformats.org/officeDocument/2006/relationships/hyperlink" Target="https://doi.org/10.1093/rheumatology/kead709" TargetMode="External"/><Relationship Id="rId24" Type="http://schemas.openxmlformats.org/officeDocument/2006/relationships/hyperlink" Target="https://www.nmc.org.uk/globalassets/sitedocuments/nmc-publications/nmc-code.pdf" TargetMode="External"/><Relationship Id="rId5" Type="http://schemas.openxmlformats.org/officeDocument/2006/relationships/hyperlink" Target="https://doi.org/10.1186/s12889-024-20763-8" TargetMode="External"/><Relationship Id="rId15" Type="http://schemas.openxmlformats.org/officeDocument/2006/relationships/hyperlink" Target="https://doi.org/10.3390/ijms242115883" TargetMode="External"/><Relationship Id="rId23" Type="http://schemas.openxmlformats.org/officeDocument/2006/relationships/hyperlink" Target="https://doi.org/10.1136/annrheumdis-2021-220249" TargetMode="External"/><Relationship Id="rId28" Type="http://schemas.openxmlformats.org/officeDocument/2006/relationships/hyperlink" Target="https://www.who.int/news-room/fact-sheets/detail/osteoarthritis" TargetMode="External"/><Relationship Id="rId10" Type="http://schemas.openxmlformats.org/officeDocument/2006/relationships/hyperlink" Target="https://doi.org/10.1186/s43019-022-00132-8" TargetMode="External"/><Relationship Id="rId19" Type="http://schemas.openxmlformats.org/officeDocument/2006/relationships/hyperlink" Target="https://www.nice.org.uk/guidance/NG226/chapter/recommendations#non-pharmacological-management" TargetMode="External"/><Relationship Id="rId4" Type="http://schemas.openxmlformats.org/officeDocument/2006/relationships/hyperlink" Target="https://doi.org/10.1016/j.jbspin.2021.105200" TargetMode="External"/><Relationship Id="rId9" Type="http://schemas.openxmlformats.org/officeDocument/2006/relationships/hyperlink" Target="https://doi.org/10.23736/S1973-9087.22.07833-9" TargetMode="External"/><Relationship Id="rId14" Type="http://schemas.openxmlformats.org/officeDocument/2006/relationships/hyperlink" Target="https://doi.org/10.1038/s41598-022-20016-x" TargetMode="External"/><Relationship Id="rId22" Type="http://schemas.openxmlformats.org/officeDocument/2006/relationships/hyperlink" Target="https://www.niams.nih.gov/health-topics/arthritis" TargetMode="External"/><Relationship Id="rId27" Type="http://schemas.openxmlformats.org/officeDocument/2006/relationships/hyperlink" Target="https://www.who.int/news-room/fact-sheets/detail/musculoskeletal-conditions" TargetMode="External"/><Relationship Id="rId30" Type="http://schemas.openxmlformats.org/officeDocument/2006/relationships/hyperlink" Target="https://doi.org/10.1038/s41598-025-92150-1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3000"/>
            <a:lum/>
          </a:blip>
          <a:srcRect/>
          <a:stretch>
            <a:fillRect t="-30000" b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583E005-53CD-0308-B588-716794A80D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3315" y="1643410"/>
            <a:ext cx="8637072" cy="4029803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  <a:buNone/>
            </a:pP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00000"/>
              </a:lnSpc>
              <a:buNone/>
            </a:pPr>
            <a:endParaRPr lang="en-GB" b="1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00000"/>
              </a:lnSpc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Name: </a:t>
            </a:r>
            <a:r>
              <a:rPr lang="en-GB" b="1" dirty="0" smtClean="0">
                <a:latin typeface="Arial" panose="020B0604020202020204" pitchFamily="34" charset="0"/>
                <a:ea typeface="Arial" panose="020B0604020202020204" pitchFamily="34" charset="0"/>
              </a:rPr>
              <a:t>Hinal Rathod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00000"/>
              </a:lnSpc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Number: </a:t>
            </a:r>
            <a:r>
              <a:rPr lang="en-GB" b="1" dirty="0" smtClean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2524911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00000"/>
              </a:lnSpc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LCHS7003 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00000"/>
              </a:lnSpc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Community Care and Management of Longer-term Conditions 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00000"/>
              </a:lnSpc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Lecturer’s name</a:t>
            </a:r>
            <a:r>
              <a:rPr lang="en-GB" b="1" dirty="0" smtClean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Muhammad Khan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00000"/>
              </a:lnSpc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Component 2 Individual Presentation 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00000"/>
              </a:lnSpc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Arthritis 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9668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B8380-8C6E-FA29-9125-EFEB00965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F319F9-48F6-174A-CB8D-4B0490E360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5415" y="1712164"/>
            <a:ext cx="3406435" cy="29110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C9118A2-EE98-B993-A9A7-9FCCCCDF8D8A}"/>
              </a:ext>
            </a:extLst>
          </p:cNvPr>
          <p:cNvSpPr txBox="1"/>
          <p:nvPr/>
        </p:nvSpPr>
        <p:spPr>
          <a:xfrm>
            <a:off x="6263149" y="5314561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i="0" u="none" strike="noStrike" dirty="0">
                <a:effectLst/>
                <a:latin typeface="Arial" panose="020B0604020202020204" pitchFamily="34" charset="0"/>
              </a:rPr>
              <a:t>Figure: Arthritis </a:t>
            </a:r>
          </a:p>
          <a:p>
            <a:pPr algn="ctr"/>
            <a:r>
              <a:rPr lang="en-IN" sz="1200" b="1" i="0" u="none" strike="noStrike" dirty="0">
                <a:effectLst/>
                <a:latin typeface="Arial" panose="020B0604020202020204" pitchFamily="34" charset="0"/>
              </a:rPr>
              <a:t>Source: (Mayo Clinic, 2026)</a:t>
            </a:r>
            <a:endParaRPr lang="en-IN" sz="1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F31718-8A6C-5E2E-D5D3-A9C7E7D29EA4}"/>
              </a:ext>
            </a:extLst>
          </p:cNvPr>
          <p:cNvSpPr txBox="1"/>
          <p:nvPr/>
        </p:nvSpPr>
        <p:spPr>
          <a:xfrm>
            <a:off x="3516372" y="1712164"/>
            <a:ext cx="3923071" cy="360720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study aims to analyse the burden of arthritis as well as options for prevention and provide information to doctors 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latin typeface="Arial" panose="020B0604020202020204" pitchFamily="34" charset="0"/>
                <a:ea typeface="Arial" panose="020B0604020202020204" pitchFamily="34" charset="0"/>
              </a:rPr>
              <a:t>Long-term conditions have a noticeable negative impact on health (Holland </a:t>
            </a:r>
            <a:r>
              <a:rPr lang="en-GB" sz="1400" i="1" dirty="0"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400" dirty="0">
                <a:latin typeface="Arial" panose="020B0604020202020204" pitchFamily="34" charset="0"/>
                <a:ea typeface="Arial" panose="020B0604020202020204" pitchFamily="34" charset="0"/>
              </a:rPr>
              <a:t>2024)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latin typeface="Arial" panose="020B0604020202020204" pitchFamily="34" charset="0"/>
                <a:ea typeface="Arial" panose="020B0604020202020204" pitchFamily="34" charset="0"/>
              </a:rPr>
              <a:t>Therefore, social along with economic burden, process of diagnosis as well as compliance required for co-productive care will be analysed </a:t>
            </a:r>
            <a:endParaRPr lang="en-IN" sz="1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609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47AA9-F20D-0CE3-5107-D714C566F4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C8DA6-EBE0-497F-0806-7F582481F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03236" cy="4601183"/>
          </a:xfrm>
        </p:spPr>
        <p:txBody>
          <a:bodyPr/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Overview of arthritis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46F48-929A-1E2C-CBD8-D55C4A96A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8105" y="822338"/>
            <a:ext cx="3206833" cy="2654762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Arthritis mainly highlights a wider term that includes 100 conditions affecting joints along with surrounding tissues </a:t>
            </a:r>
            <a:endParaRPr lang="en-IN" sz="11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Inflammation of joints, stiffness from pain lead to reduction in mobility (NIH, 2022) </a:t>
            </a:r>
            <a:endParaRPr lang="en-IN" sz="11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Consistent pain in the joints, swelling, stiffness and warmth are some of the common symptoms of arthritis </a:t>
            </a:r>
            <a:endParaRPr lang="en-IN" sz="11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9B9671-5B83-DFC3-A831-3A0101515F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4" y="477064"/>
            <a:ext cx="4701754" cy="27453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BB4BAE-ADBF-A839-C711-544DD1976F09}"/>
              </a:ext>
            </a:extLst>
          </p:cNvPr>
          <p:cNvSpPr txBox="1"/>
          <p:nvPr/>
        </p:nvSpPr>
        <p:spPr>
          <a:xfrm>
            <a:off x="8563896" y="3497826"/>
            <a:ext cx="18582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i="0" u="none" strike="noStrike" dirty="0">
                <a:effectLst/>
                <a:latin typeface="Arial" panose="020B0604020202020204" pitchFamily="34" charset="0"/>
              </a:rPr>
              <a:t>Figure: Arthritis </a:t>
            </a:r>
          </a:p>
          <a:p>
            <a:pPr algn="ctr"/>
            <a:r>
              <a:rPr lang="en-IN" sz="1200" i="0" u="none" strike="noStrike" dirty="0">
                <a:effectLst/>
                <a:latin typeface="Arial" panose="020B0604020202020204" pitchFamily="34" charset="0"/>
              </a:rPr>
              <a:t>Source: (Mayo Clinic, 2026)</a:t>
            </a:r>
            <a:endParaRPr lang="en-IN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B27C753-AB38-1E6D-1FF4-99B9283A2F7C}"/>
              </a:ext>
            </a:extLst>
          </p:cNvPr>
          <p:cNvSpPr txBox="1"/>
          <p:nvPr/>
        </p:nvSpPr>
        <p:spPr>
          <a:xfrm>
            <a:off x="6334694" y="4082562"/>
            <a:ext cx="5604387" cy="24770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j-cs"/>
              </a:rPr>
              <a:t>In addition to that fatigue, inflammation along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j-cs"/>
              </a:rPr>
              <a:t>wth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j-cs"/>
              </a:rPr>
              <a:t> fever are also noted (Mayo Clinic, 2026) </a:t>
            </a:r>
            <a:endParaRPr kumimoji="0" lang="en-IN" sz="1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j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j-cs"/>
              </a:rPr>
              <a:t>It is seen that cartilage wear during ageing, injury or stress can lead to osteoarthritis</a:t>
            </a:r>
            <a:endParaRPr kumimoji="0" lang="en-IN" sz="1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j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j-cs"/>
              </a:rPr>
              <a:t>Attacks by the immune system on the healthy joints ultimately lead to rheumatoid arthritis (Nandakumar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j-cs"/>
              </a:rPr>
              <a:t>et al.,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j-cs"/>
              </a:rPr>
              <a:t>2023) </a:t>
            </a:r>
            <a:endParaRPr kumimoji="0" lang="en-IN" sz="1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j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+mj-cs"/>
              </a:rPr>
              <a:t>In addition to that infections, deposition of crystals developed from uric acid along with different autoimmune disorders are also aetiologies of this disease </a:t>
            </a:r>
            <a:endParaRPr kumimoji="0" lang="en-IN" sz="1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j-cs"/>
            </a:endParaRP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2AC5C350-EFD9-C899-17F5-DCAE8577E7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1864009"/>
              </p:ext>
            </p:extLst>
          </p:nvPr>
        </p:nvGraphicFramePr>
        <p:xfrm>
          <a:off x="2566497" y="3188610"/>
          <a:ext cx="4408129" cy="28445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7328A158-34AC-CC74-780F-2486BA7C0FE4}"/>
              </a:ext>
            </a:extLst>
          </p:cNvPr>
          <p:cNvSpPr txBox="1"/>
          <p:nvPr/>
        </p:nvSpPr>
        <p:spPr>
          <a:xfrm>
            <a:off x="1726660" y="595673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i="0" u="none" strike="noStrike" dirty="0">
                <a:effectLst/>
                <a:latin typeface="Arial" panose="020B0604020202020204" pitchFamily="34" charset="0"/>
              </a:rPr>
              <a:t>Figure: Impact of Arthritis </a:t>
            </a:r>
          </a:p>
          <a:p>
            <a:pPr algn="ctr"/>
            <a:r>
              <a:rPr lang="en-IN" sz="1200" dirty="0">
                <a:latin typeface="Arial" panose="020B0604020202020204" pitchFamily="34" charset="0"/>
              </a:rPr>
              <a:t>(Source: </a:t>
            </a:r>
            <a:r>
              <a:rPr lang="en-GB" sz="1200" dirty="0">
                <a:latin typeface="Arial" panose="020B0604020202020204" pitchFamily="34" charset="0"/>
                <a:ea typeface="Arial" panose="020B0604020202020204" pitchFamily="34" charset="0"/>
              </a:rPr>
              <a:t>NIH, 2022</a:t>
            </a:r>
            <a:r>
              <a:rPr lang="en-IN" sz="1200" dirty="0">
                <a:latin typeface="Arial" panose="020B0604020202020204" pitchFamily="34" charset="0"/>
              </a:rPr>
              <a:t>)</a:t>
            </a:r>
            <a:endParaRPr lang="en-IN" sz="1200" i="0" u="none" strike="noStrike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0374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CED6D7-D9A0-130A-4B50-9CDB19D732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FD474-B9C9-7065-29CB-1717C5769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Increase in arthritis in the UK as well as whole world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2E270-349E-F63F-D397-5869814430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9776" y="-36170"/>
            <a:ext cx="3687746" cy="2292794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has been noted that over 10 million people in the UK live with arthritis </a:t>
            </a:r>
            <a:endParaRPr lang="en-IN" sz="12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Additionally, 45000 people are diagnosed with this condition each year (Arthritis UK, 2025)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People over the age of 45 years are most commonly affected by this condition </a:t>
            </a:r>
            <a:endParaRPr lang="en-IN" sz="120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9159B7-6BD3-727B-3DA3-380A4837B3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7528" y="478520"/>
            <a:ext cx="1759649" cy="2673121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A98498-E9FF-3BEA-3E32-E79D740443E1}"/>
              </a:ext>
            </a:extLst>
          </p:cNvPr>
          <p:cNvSpPr txBox="1"/>
          <p:nvPr/>
        </p:nvSpPr>
        <p:spPr>
          <a:xfrm>
            <a:off x="9427593" y="3465300"/>
            <a:ext cx="1969584" cy="482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en-GB" sz="90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Arthritis cases in the UK </a:t>
            </a:r>
          </a:p>
          <a:p>
            <a:pPr lvl="0" algn="just">
              <a:lnSpc>
                <a:spcPct val="150000"/>
              </a:lnSpc>
            </a:pPr>
            <a:r>
              <a:rPr lang="en-GB" sz="90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Source: (Arthritis UK, 2025) </a:t>
            </a:r>
            <a:endParaRPr lang="en-IN" sz="900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F6C3C3-563B-A592-6AA8-3BEDBB624E62}"/>
              </a:ext>
            </a:extLst>
          </p:cNvPr>
          <p:cNvSpPr txBox="1"/>
          <p:nvPr/>
        </p:nvSpPr>
        <p:spPr>
          <a:xfrm>
            <a:off x="5773205" y="4909679"/>
            <a:ext cx="5887853" cy="1720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528 million people in the whole world are suffering from osteoarthritis whereas 18 million people are suffering from rheumatoid arthritis (World Health Organisation, 2022)</a:t>
            </a:r>
            <a:r>
              <a:rPr lang="en-GB" sz="1200" dirty="0">
                <a:latin typeface="Arial" panose="020B0604020202020204" pitchFamily="34" charset="0"/>
                <a:ea typeface="Arial" panose="020B0604020202020204" pitchFamily="34" charset="0"/>
              </a:rPr>
              <a:t> This has ultimately created a major issue for the management of global health (Zhang </a:t>
            </a:r>
            <a:r>
              <a:rPr lang="en-GB" sz="1200" i="1" dirty="0"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200" dirty="0">
                <a:latin typeface="Arial" panose="020B0604020202020204" pitchFamily="34" charset="0"/>
                <a:ea typeface="Arial" panose="020B0604020202020204" pitchFamily="34" charset="0"/>
              </a:rPr>
              <a:t>2025) </a:t>
            </a:r>
            <a:endParaRPr lang="en-IN" sz="12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dirty="0">
                <a:latin typeface="Arial" panose="020B0604020202020204" pitchFamily="34" charset="0"/>
                <a:ea typeface="Arial" panose="020B0604020202020204" pitchFamily="34" charset="0"/>
              </a:rPr>
              <a:t>In addition to that the prevalence of arthritis also increases pressure in the healthcare system  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11CDE52F-4222-7449-E262-454ACEB2C7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00411699"/>
              </p:ext>
            </p:extLst>
          </p:nvPr>
        </p:nvGraphicFramePr>
        <p:xfrm>
          <a:off x="3569308" y="2133524"/>
          <a:ext cx="4228214" cy="2264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8354CC21-BACE-DA1D-E902-3597A98BB056}"/>
              </a:ext>
            </a:extLst>
          </p:cNvPr>
          <p:cNvSpPr txBox="1"/>
          <p:nvPr/>
        </p:nvSpPr>
        <p:spPr>
          <a:xfrm>
            <a:off x="4109776" y="4426318"/>
            <a:ext cx="2331285" cy="68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en-GB" sz="90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Types of arthritis  </a:t>
            </a:r>
          </a:p>
          <a:p>
            <a:pPr lvl="0" algn="just">
              <a:lnSpc>
                <a:spcPct val="150000"/>
              </a:lnSpc>
            </a:pPr>
            <a:r>
              <a:rPr lang="en-GB" sz="900" dirty="0">
                <a:latin typeface="Arial" panose="020B0604020202020204" pitchFamily="34" charset="0"/>
                <a:ea typeface="Arial" panose="020B0604020202020204" pitchFamily="34" charset="0"/>
              </a:rPr>
              <a:t>(Source: World Health Organisation, 2022)</a:t>
            </a:r>
            <a:endParaRPr lang="en-GB" sz="900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269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4F52F-DEB0-93F6-F422-E9A2A1177B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5E7D4-35A9-720A-BC5B-DEDF638EC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Social along with economic burden of arthritis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2BFA1-7ECB-C66B-9ED8-67D151785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7145" y="875190"/>
            <a:ext cx="2402346" cy="3450613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High cost of medical consultations, medicine along with surgery creates a noticeable economic burden for people </a:t>
            </a:r>
            <a:endParaRPr lang="en-IN" sz="12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addition to that arthritis also reduces productivity due to pain along with disability (Zhang </a:t>
            </a:r>
            <a:r>
              <a:rPr lang="en-GB" sz="120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2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2025) </a:t>
            </a:r>
            <a:endParaRPr lang="en-IN" sz="12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Independence as well as mobility of the people become limited due to arthritis </a:t>
            </a:r>
            <a:endParaRPr lang="en-IN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DEE9FB1-087F-A6B5-8690-A07C344929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8196724"/>
              </p:ext>
            </p:extLst>
          </p:nvPr>
        </p:nvGraphicFramePr>
        <p:xfrm>
          <a:off x="6199491" y="622049"/>
          <a:ext cx="5696473" cy="35524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DE9C85E-7EFD-6CE1-902C-81AC701E1D2E}"/>
              </a:ext>
            </a:extLst>
          </p:cNvPr>
          <p:cNvSpPr txBox="1"/>
          <p:nvPr/>
        </p:nvSpPr>
        <p:spPr>
          <a:xfrm>
            <a:off x="3797145" y="5003444"/>
            <a:ext cx="7814187" cy="144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Additionally, reduction of social activities along with lack of engagement with families also creates a social burden for the people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ultimately reduces the life’s quality and leads to poorer mental health (World Health Organisation, 2023)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Obesity, along with an ageing population, is mainly suffering from this condition as it also increases disability for these patients 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07A819-904B-8439-BD30-8CE86A6AA98E}"/>
              </a:ext>
            </a:extLst>
          </p:cNvPr>
          <p:cNvSpPr txBox="1"/>
          <p:nvPr/>
        </p:nvSpPr>
        <p:spPr>
          <a:xfrm>
            <a:off x="8991601" y="4242588"/>
            <a:ext cx="2795081" cy="482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en-GB" sz="90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Impact of Arthritis </a:t>
            </a:r>
          </a:p>
          <a:p>
            <a:pPr algn="just">
              <a:lnSpc>
                <a:spcPct val="150000"/>
              </a:lnSpc>
            </a:pPr>
            <a:r>
              <a:rPr lang="en-GB" sz="900" dirty="0">
                <a:latin typeface="Arial" panose="020B0604020202020204" pitchFamily="34" charset="0"/>
                <a:ea typeface="Arial" panose="020B0604020202020204" pitchFamily="34" charset="0"/>
              </a:rPr>
              <a:t>(Source: Zhang </a:t>
            </a:r>
            <a:r>
              <a:rPr lang="en-GB" sz="900" i="1" dirty="0"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900" dirty="0">
                <a:latin typeface="Arial" panose="020B0604020202020204" pitchFamily="34" charset="0"/>
                <a:ea typeface="Arial" panose="020B0604020202020204" pitchFamily="34" charset="0"/>
              </a:rPr>
              <a:t>2025) </a:t>
            </a:r>
            <a:endParaRPr lang="en-IN" sz="900" dirty="0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604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0CC68-234E-2FE7-0CA4-8C2DAAAD9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72538-C369-469B-4234-AB3323C0E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Diagnosis as well as initial assessment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50BED-8F80-8A99-E6D6-143B60913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0619" y="501445"/>
            <a:ext cx="8259097" cy="1868129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5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Various types of blood tests have helped in diagnosing the inflammatory condition of the arthritis (</a:t>
            </a:r>
            <a:r>
              <a:rPr lang="en-GB" sz="1050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Knitza</a:t>
            </a:r>
            <a:r>
              <a:rPr lang="en-GB" sz="105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05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05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2022) </a:t>
            </a:r>
            <a:endParaRPr lang="en-IN" sz="105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5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On the other hand X-ray, MRI along with ultrasound play an important role during the uncertainty of the diagnosis (Wang </a:t>
            </a:r>
            <a:r>
              <a:rPr lang="en-GB" sz="105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05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2022) 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Evaluation of the severity of the pain along with mobility is analysed during the initial assessment (Thirumaran </a:t>
            </a:r>
            <a:r>
              <a:rPr lang="en-GB" sz="1050" i="1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2023) </a:t>
            </a:r>
            <a:endParaRPr lang="en-IN" sz="105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Additionally, the comorbidity of the patient along with the impact on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everyday’s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life are also considered in the initial assessment to guide the process of treatment  </a:t>
            </a:r>
            <a:endParaRPr lang="en-IN" sz="105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BD50A961-7326-CEFC-49AC-285139F54F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1168049"/>
              </p:ext>
            </p:extLst>
          </p:nvPr>
        </p:nvGraphicFramePr>
        <p:xfrm>
          <a:off x="5161936" y="3424428"/>
          <a:ext cx="6095999" cy="2527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DEF9C91-4CBE-8EA9-7D99-71367237B9F1}"/>
              </a:ext>
            </a:extLst>
          </p:cNvPr>
          <p:cNvSpPr txBox="1"/>
          <p:nvPr/>
        </p:nvSpPr>
        <p:spPr>
          <a:xfrm>
            <a:off x="4653776" y="5973691"/>
            <a:ext cx="6096000" cy="547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105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Diagnosis of Arthritis </a:t>
            </a:r>
          </a:p>
          <a:p>
            <a:pPr lvl="0" algn="ctr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ea typeface="Arial" panose="020B0604020202020204" pitchFamily="34" charset="0"/>
              </a:rPr>
              <a:t>(Source: Wang </a:t>
            </a:r>
            <a:r>
              <a:rPr lang="en-GB" sz="1050" i="1" dirty="0"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050" dirty="0">
                <a:latin typeface="Arial" panose="020B0604020202020204" pitchFamily="34" charset="0"/>
                <a:ea typeface="Arial" panose="020B0604020202020204" pitchFamily="34" charset="0"/>
              </a:rPr>
              <a:t>2022)</a:t>
            </a:r>
            <a:endParaRPr lang="en-GB" sz="1050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71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8BDA2B-A06C-88D8-A784-D661325ED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914FF-EF94-F05D-A3E7-D81F8AC9D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Management of arthritis in the UK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60389-B11E-3045-C862-C50C7CE7F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5704" y="160029"/>
            <a:ext cx="8061832" cy="2710046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NICE NG226 is a patient-oriented care model in the UK that helps in decision-making along with education of the patients in arthritis care (NICE, 2022) </a:t>
            </a:r>
            <a:endParaRPr lang="en-IN" sz="11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Various therapeutic exercises as well as management of weight can help in reducing pain and improvement of the  </a:t>
            </a:r>
            <a:endParaRPr lang="en-IN" sz="11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In addition to that exercise-first process can be applied extensively to reduce the pain of arthritis (Bilberg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2025)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This stepped management framework can improve the overall outcome along with minimising avoidable interventions 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A1CE93-185F-4072-F60F-2314A3E91665}"/>
              </a:ext>
            </a:extLst>
          </p:cNvPr>
          <p:cNvSpPr txBox="1"/>
          <p:nvPr/>
        </p:nvSpPr>
        <p:spPr>
          <a:xfrm>
            <a:off x="4031227" y="5599695"/>
            <a:ext cx="7914966" cy="889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has been noted that healthcare systems manage a coordinated approach to treat arthritis patients and a multidisciplinary model (Miteva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2025)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model helps in improving overall mobility along with independence 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0279747B-7AF0-19B7-2849-52183D6B72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431663"/>
              </p:ext>
            </p:extLst>
          </p:nvPr>
        </p:nvGraphicFramePr>
        <p:xfrm>
          <a:off x="5514666" y="2713695"/>
          <a:ext cx="3481237" cy="2275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54A7E6F5-E663-B83D-84DA-246C4DDBD6A1}"/>
              </a:ext>
            </a:extLst>
          </p:cNvPr>
          <p:cNvSpPr txBox="1"/>
          <p:nvPr/>
        </p:nvSpPr>
        <p:spPr>
          <a:xfrm>
            <a:off x="5941143" y="4738625"/>
            <a:ext cx="6100916" cy="5572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105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Types of Pain from Arthritis</a:t>
            </a:r>
          </a:p>
          <a:p>
            <a:pPr lvl="0" algn="ctr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ea typeface="Arial" panose="020B0604020202020204" pitchFamily="34" charset="0"/>
              </a:rPr>
              <a:t>(Source: NICE, 2022)</a:t>
            </a:r>
            <a:r>
              <a:rPr lang="en-GB" sz="105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85152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332A4D-B25E-7ACB-1AC4-9A5C59C7CA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EE730-9A6C-8EF7-82C1-DA7AB6A59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Treatment options in the UK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02999-AC84-059D-6E08-849279431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6801" y="84550"/>
            <a:ext cx="4031226" cy="3170541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Different types of therapeutic exercises along with management of weight are some of the non-pharmacological treatment options in the UK (NICE, 2022) </a:t>
            </a:r>
            <a:endParaRPr lang="en-IN" sz="11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has helped in improving mobility along with reduction of pain </a:t>
            </a:r>
            <a:endParaRPr lang="en-IN" sz="11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On the other hand, oral, topical along with transdermal medications are also used for the treatment of this condition (NICE, 2022) </a:t>
            </a:r>
            <a:endParaRPr lang="en-IN" sz="11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240436-86EC-FFEE-5B37-C1A802ABBBC9}"/>
              </a:ext>
            </a:extLst>
          </p:cNvPr>
          <p:cNvSpPr txBox="1"/>
          <p:nvPr/>
        </p:nvSpPr>
        <p:spPr>
          <a:xfrm>
            <a:off x="6317487" y="5122834"/>
            <a:ext cx="5368413" cy="1076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Surgical procedures are also considered by medical professionals that include joint replacement to improve the quality of life (Lee </a:t>
            </a:r>
            <a:r>
              <a:rPr lang="en-GB" sz="11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2022)</a:t>
            </a:r>
            <a:endParaRPr lang="en-IN" sz="11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Multidisciplinary support needs to be provided to the patients after completion of surgery   </a:t>
            </a:r>
            <a:endParaRPr lang="en-IN" sz="11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DA89D21D-BE3A-464A-5A16-9F141C7980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9197491"/>
              </p:ext>
            </p:extLst>
          </p:nvPr>
        </p:nvGraphicFramePr>
        <p:xfrm>
          <a:off x="3260213" y="3028934"/>
          <a:ext cx="3857523" cy="28445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29AB8185-7DDF-A386-DB32-E79E97744C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74731509"/>
              </p:ext>
            </p:extLst>
          </p:nvPr>
        </p:nvGraphicFramePr>
        <p:xfrm>
          <a:off x="7117736" y="252314"/>
          <a:ext cx="4743245" cy="3569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CCCD4722-73AD-6C61-FB18-98F456DBA80E}"/>
              </a:ext>
            </a:extLst>
          </p:cNvPr>
          <p:cNvSpPr txBox="1"/>
          <p:nvPr/>
        </p:nvSpPr>
        <p:spPr>
          <a:xfrm>
            <a:off x="8416413" y="3725392"/>
            <a:ext cx="3130253" cy="547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105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Treatment</a:t>
            </a:r>
          </a:p>
          <a:p>
            <a:pPr lvl="0" algn="ctr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ea typeface="Arial" panose="020B0604020202020204" pitchFamily="34" charset="0"/>
              </a:rPr>
              <a:t>(Source: NICE, 2022)</a:t>
            </a:r>
            <a:endParaRPr lang="en-GB" sz="1050" b="1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8713D3-A36A-D814-051F-6B66067C2958}"/>
              </a:ext>
            </a:extLst>
          </p:cNvPr>
          <p:cNvSpPr txBox="1"/>
          <p:nvPr/>
        </p:nvSpPr>
        <p:spPr>
          <a:xfrm>
            <a:off x="3845625" y="5753077"/>
            <a:ext cx="2614300" cy="5572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105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Medicine for Arthritis</a:t>
            </a:r>
          </a:p>
          <a:p>
            <a:pPr lvl="0" algn="ctr">
              <a:lnSpc>
                <a:spcPct val="150000"/>
              </a:lnSpc>
            </a:pPr>
            <a:r>
              <a:rPr lang="en-GB" sz="1050" dirty="0">
                <a:latin typeface="Arial" panose="020B0604020202020204" pitchFamily="34" charset="0"/>
                <a:ea typeface="Arial" panose="020B0604020202020204" pitchFamily="34" charset="0"/>
              </a:rPr>
              <a:t>(Source: Lee </a:t>
            </a:r>
            <a:r>
              <a:rPr lang="en-GB" sz="1050" i="1" dirty="0"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050" dirty="0">
                <a:latin typeface="Arial" panose="020B0604020202020204" pitchFamily="34" charset="0"/>
                <a:ea typeface="Arial" panose="020B0604020202020204" pitchFamily="34" charset="0"/>
              </a:rPr>
              <a:t>2022)</a:t>
            </a:r>
            <a:r>
              <a:rPr lang="en-GB" sz="105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4241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C78BA0-C9F3-6DC0-A64E-E2D791F511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93EF4-4D76-8462-2173-50C6D42C3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Comorbidity accompanying arthritis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6E0D5-FB12-8146-E6C0-E07877924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1" y="2669507"/>
            <a:ext cx="6725589" cy="369268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Arthritis patients have relatively higher risks of developing cardiovascular diseases like heart attack (NHS, 2023) </a:t>
            </a:r>
            <a:endParaRPr lang="en-IN" sz="140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Consistent pain as well as inflammation increase this risk </a:t>
            </a:r>
            <a:endParaRPr lang="en-GB" sz="14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Disability to move also creates depression along with fatigue for the arthritis patients (</a:t>
            </a:r>
            <a:r>
              <a:rPr lang="en-GB" sz="1400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Fakra</a:t>
            </a:r>
            <a:r>
              <a:rPr lang="en-GB" sz="14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Marotte, 2021) </a:t>
            </a:r>
            <a:endParaRPr lang="en-IN" sz="14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Osteoporosis is another comorbidity accompanying arthritis that ultimately increases the disability of these people (</a:t>
            </a:r>
            <a:r>
              <a:rPr lang="en-GB" sz="1400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Moshayedi</a:t>
            </a:r>
            <a:r>
              <a:rPr lang="en-GB" sz="14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Tasorian and Almasi-Hashiani, 2022)    </a:t>
            </a:r>
            <a:endParaRPr lang="en-IN" sz="14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1F110F2-BC47-A233-521A-3E1D27B852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710515"/>
              </p:ext>
            </p:extLst>
          </p:nvPr>
        </p:nvGraphicFramePr>
        <p:xfrm>
          <a:off x="401159" y="1848897"/>
          <a:ext cx="4957222" cy="4529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150FAEE-BFCB-FBFE-5369-D92F3DC9FE6F}"/>
              </a:ext>
            </a:extLst>
          </p:cNvPr>
          <p:cNvSpPr txBox="1"/>
          <p:nvPr/>
        </p:nvSpPr>
        <p:spPr>
          <a:xfrm>
            <a:off x="0" y="5677827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Figure: Comorbidity from arthritis</a:t>
            </a:r>
          </a:p>
          <a:p>
            <a:pPr algn="ctr"/>
            <a:endParaRPr lang="en-IN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>
                <a:latin typeface="Arial" panose="020B0604020202020204" pitchFamily="34" charset="0"/>
                <a:ea typeface="Arial" panose="020B0604020202020204" pitchFamily="34" charset="0"/>
              </a:rPr>
              <a:t>(Source: </a:t>
            </a:r>
            <a:r>
              <a:rPr lang="en-GB" sz="1200" dirty="0" err="1">
                <a:latin typeface="Arial" panose="020B0604020202020204" pitchFamily="34" charset="0"/>
                <a:ea typeface="Arial" panose="020B0604020202020204" pitchFamily="34" charset="0"/>
              </a:rPr>
              <a:t>Fakra</a:t>
            </a:r>
            <a:r>
              <a:rPr lang="en-GB" sz="1200" dirty="0">
                <a:latin typeface="Arial" panose="020B0604020202020204" pitchFamily="34" charset="0"/>
                <a:ea typeface="Arial" panose="020B0604020202020204" pitchFamily="34" charset="0"/>
              </a:rPr>
              <a:t> and Marotte, 2021)</a:t>
            </a:r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3846508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998A5-9B32-307C-4941-4A6E1D88B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DE2C-7E74-44C1-51A1-33968311B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Prevention of arthritis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011D7-E84C-7901-2931-13A32CBF4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8439" y="678426"/>
            <a:ext cx="3539613" cy="546673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 of proper weight along with strengthening muscles in the joint regions can reduce osteoarthritis (Huffman </a:t>
            </a:r>
            <a:r>
              <a:rPr lang="en-GB" sz="11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 </a:t>
            </a:r>
            <a:endParaRPr lang="en-IN" sz="11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addition to that follow-up of techniques for safe lifting as well as avoidance of strain in the joint region can reduce the damage to cartilage (</a:t>
            </a:r>
            <a:r>
              <a:rPr lang="en-GB" sz="11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Kamijantono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11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Sebayang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Lesmana, 2024) </a:t>
            </a:r>
            <a:endParaRPr lang="en-IN" sz="11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Control of diabetes along with timely diagnosis as well as treatment can also aid in prevention of this condition (Chu, 2023) </a:t>
            </a:r>
            <a:endParaRPr lang="en-IN" sz="11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Avoidance of smoking also effectively prevent arthritis </a:t>
            </a:r>
            <a:endParaRPr lang="en-IN" sz="11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7DDCF1E-4E8B-FBBA-FFF7-6854FBDC06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3224233"/>
              </p:ext>
            </p:extLst>
          </p:nvPr>
        </p:nvGraphicFramePr>
        <p:xfrm>
          <a:off x="6973556" y="1891307"/>
          <a:ext cx="4769436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15DFF3E-72D2-6FC6-532E-7AF939A069B9}"/>
              </a:ext>
            </a:extLst>
          </p:cNvPr>
          <p:cNvSpPr txBox="1"/>
          <p:nvPr/>
        </p:nvSpPr>
        <p:spPr>
          <a:xfrm>
            <a:off x="7665163" y="5589919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Preventive measure </a:t>
            </a:r>
          </a:p>
          <a:p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(Source: </a:t>
            </a:r>
            <a:r>
              <a:rPr lang="en-GB" sz="11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Kamijantono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11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Sebayang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Lesmana, 2024)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637160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C91FB4-12B3-C9D1-4B51-5AA4E0831B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DCC0B-9121-9070-3C9C-AF0D07105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Skills, values as well as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required to provide co-productive care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918BF53-D3DD-1DFA-1B5B-3CC28CF1DA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4600436"/>
              </p:ext>
            </p:extLst>
          </p:nvPr>
        </p:nvGraphicFramePr>
        <p:xfrm>
          <a:off x="5565058" y="127818"/>
          <a:ext cx="4119716" cy="3631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C2163D3-02F1-478C-A5EC-A2A4A35A1220}"/>
              </a:ext>
            </a:extLst>
          </p:cNvPr>
          <p:cNvSpPr txBox="1"/>
          <p:nvPr/>
        </p:nvSpPr>
        <p:spPr>
          <a:xfrm>
            <a:off x="3731342" y="4370691"/>
            <a:ext cx="8386916" cy="1991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latin typeface="Arial" panose="020B0604020202020204" pitchFamily="34" charset="0"/>
                <a:ea typeface="Arial" panose="020B0604020202020204" pitchFamily="34" charset="0"/>
              </a:rPr>
              <a:t>Empathy, communication skills along with collaborative goals help in the management of arthritis (NICE, 2021) </a:t>
            </a:r>
            <a:endParaRPr lang="en-GB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Healthcare professionals also need to value the preferences of the patients along with their cultural aspects to manage a collaboration (</a:t>
            </a:r>
            <a:r>
              <a:rPr lang="en-GB" sz="14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Nikiphorou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4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2021)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latin typeface="Arial" panose="020B0604020202020204" pitchFamily="34" charset="0"/>
                <a:ea typeface="Arial" panose="020B0604020202020204" pitchFamily="34" charset="0"/>
              </a:rPr>
              <a:t>In addition to that professional behaviour along with evidence-oriented practices are some of the important professional behaviours to treat arthritis (Nursing and Midwifery Council, 2023) 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8D40AA5-3C13-6FA8-3408-01D70B77A577}"/>
              </a:ext>
            </a:extLst>
          </p:cNvPr>
          <p:cNvSpPr txBox="1"/>
          <p:nvPr/>
        </p:nvSpPr>
        <p:spPr>
          <a:xfrm>
            <a:off x="6489290" y="3758925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Co-productive car</a:t>
            </a:r>
          </a:p>
          <a:p>
            <a:r>
              <a:rPr lang="en-GB" sz="1100" dirty="0">
                <a:latin typeface="Arial" panose="020B0604020202020204" pitchFamily="34" charset="0"/>
                <a:ea typeface="Arial" panose="020B0604020202020204" pitchFamily="34" charset="0"/>
              </a:rPr>
              <a:t>(Source: </a:t>
            </a:r>
            <a:r>
              <a:rPr lang="en-GB" sz="1100" dirty="0" err="1">
                <a:latin typeface="Arial" panose="020B0604020202020204" pitchFamily="34" charset="0"/>
                <a:ea typeface="Arial" panose="020B0604020202020204" pitchFamily="34" charset="0"/>
              </a:rPr>
              <a:t>Nikiphorou</a:t>
            </a:r>
            <a:r>
              <a:rPr lang="en-GB" sz="1100" dirty="0"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100" dirty="0">
                <a:latin typeface="Arial" panose="020B0604020202020204" pitchFamily="34" charset="0"/>
                <a:ea typeface="Arial" panose="020B0604020202020204" pitchFamily="34" charset="0"/>
              </a:rPr>
              <a:t>2021)</a:t>
            </a:r>
          </a:p>
        </p:txBody>
      </p:sp>
    </p:spTree>
    <p:extLst>
      <p:ext uri="{BB962C8B-B14F-4D97-AF65-F5344CB8AC3E}">
        <p14:creationId xmlns:p14="http://schemas.microsoft.com/office/powerpoint/2010/main" val="628416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8EE178-2485-948E-EECE-75D062069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C04F3-129C-2F90-3C69-28545DDB5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4CE1E-868C-77EC-627D-BF31F083F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077" y="2930013"/>
            <a:ext cx="7695159" cy="3225831"/>
          </a:xfrm>
          <a:ln w="19050">
            <a:solidFill>
              <a:schemeClr val="accent2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 fontScale="77500" lnSpcReduction="20000"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Development of a tailored care plan that can effectively address symptoms along with lifestyle is also recommended </a:t>
            </a:r>
            <a:endParaRPr lang="en-GB" sz="140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Doctors are recommended to involve patients in designing treatments according to the requirements of the patients (NHS, 2026)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Provision of evidence-based options including exercise as well as a rehabilitation program should be considered (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Küçükdeveci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2023)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Development of the connection between patients and various exercise groups is also recommended to improve the care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Promotion of self-monitoring along with development of confidence can help in managing symptoms (Li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2025)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Flexible funding management is also recommended to develop a personalised support system </a:t>
            </a:r>
            <a:endParaRPr lang="en-IN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EB42F06-5813-0645-A8DD-BFFE6120A0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4860787"/>
              </p:ext>
            </p:extLst>
          </p:nvPr>
        </p:nvGraphicFramePr>
        <p:xfrm>
          <a:off x="7390580" y="1968245"/>
          <a:ext cx="5991123" cy="3660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9BCADD5-F265-5641-853E-D705E2CBAAE8}"/>
              </a:ext>
            </a:extLst>
          </p:cNvPr>
          <p:cNvSpPr txBox="1"/>
          <p:nvPr/>
        </p:nvSpPr>
        <p:spPr>
          <a:xfrm>
            <a:off x="8745934" y="5634570"/>
            <a:ext cx="234485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Comprehensive model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ea typeface="Arial" panose="020B0604020202020204" pitchFamily="34" charset="0"/>
              </a:rPr>
              <a:t>(Source: </a:t>
            </a:r>
            <a:r>
              <a:rPr lang="en-GB" sz="1100" dirty="0" err="1">
                <a:latin typeface="Arial" panose="020B0604020202020204" pitchFamily="34" charset="0"/>
                <a:ea typeface="Arial" panose="020B0604020202020204" pitchFamily="34" charset="0"/>
              </a:rPr>
              <a:t>Küçükdeveci</a:t>
            </a:r>
            <a:r>
              <a:rPr lang="en-GB" sz="1100" dirty="0"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ea typeface="Arial" panose="020B0604020202020204" pitchFamily="34" charset="0"/>
              </a:rPr>
              <a:t>et al., </a:t>
            </a:r>
            <a:r>
              <a:rPr lang="en-GB" sz="1100" dirty="0">
                <a:latin typeface="Arial" panose="020B0604020202020204" pitchFamily="34" charset="0"/>
                <a:ea typeface="Arial" panose="020B0604020202020204" pitchFamily="34" charset="0"/>
              </a:rPr>
              <a:t>2023) </a:t>
            </a:r>
          </a:p>
        </p:txBody>
      </p:sp>
    </p:spTree>
    <p:extLst>
      <p:ext uri="{BB962C8B-B14F-4D97-AF65-F5344CB8AC3E}">
        <p14:creationId xmlns:p14="http://schemas.microsoft.com/office/powerpoint/2010/main" val="31258683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A1C620-9BFA-986A-CE7B-55B427100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9EA6D-0CFC-CAEA-B555-6482E309C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475D095-5FB2-1782-0247-E6A03FA6AC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2129013"/>
              </p:ext>
            </p:extLst>
          </p:nvPr>
        </p:nvGraphicFramePr>
        <p:xfrm>
          <a:off x="5272268" y="2613001"/>
          <a:ext cx="5298633" cy="3337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B13B305-CE2B-D31F-4CAC-C3FF7FB3ADAA}"/>
              </a:ext>
            </a:extLst>
          </p:cNvPr>
          <p:cNvSpPr txBox="1"/>
          <p:nvPr/>
        </p:nvSpPr>
        <p:spPr>
          <a:xfrm>
            <a:off x="5430549" y="6100106"/>
            <a:ext cx="609407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Figure: Types of arthritis 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ea typeface="Arial" panose="020B0604020202020204" pitchFamily="34" charset="0"/>
              </a:rPr>
              <a:t>(Nursing and Midwifery Council, 2023)</a:t>
            </a:r>
            <a:r>
              <a:rPr lang="en-GB" sz="1100" b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CB52C4-7F33-01A0-CF03-633C5F0FA343}"/>
              </a:ext>
            </a:extLst>
          </p:cNvPr>
          <p:cNvSpPr txBox="1"/>
          <p:nvPr/>
        </p:nvSpPr>
        <p:spPr>
          <a:xfrm>
            <a:off x="4927117" y="313699"/>
            <a:ext cx="6507545" cy="22626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600" dirty="0">
                <a:latin typeface="Arial" panose="020B0604020202020204" pitchFamily="34" charset="0"/>
                <a:ea typeface="Arial" panose="020B0604020202020204" pitchFamily="34" charset="0"/>
              </a:rPr>
              <a:t>Personalised care facility can help prevent arthritis in the primary stage </a:t>
            </a:r>
            <a:endParaRPr lang="en-GB" sz="16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6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Doctors need to involve the patients in the care planning to develop the process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600" dirty="0">
                <a:latin typeface="Arial" panose="020B0604020202020204" pitchFamily="34" charset="0"/>
                <a:ea typeface="Arial" panose="020B0604020202020204" pitchFamily="34" charset="0"/>
              </a:rPr>
              <a:t>Consideration of evidence-based practices can further help in the treatment process </a:t>
            </a:r>
            <a:endParaRPr lang="en-IN" sz="1600" dirty="0"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484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4E7718-5326-4727-6FA5-10F12DB98D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64FF8-2C5A-452A-83D2-922923BE3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432619"/>
          </a:xfrm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E6CDE-6272-D71B-5070-3BEDF5BCF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651" y="432620"/>
            <a:ext cx="11916697" cy="6336890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Arthritis UK (2025)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The State of Musculoskeletal Health 2025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https://www.arthritis-uk.org/media/flpbvm2m/arthritisuk_state_of_msk_health_-report_2025.pdf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Bilberg, A., Bjersing, J., Börjesson, M., Sivertsson, J. and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Mannerkorpi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K. (2025) ‘High-intensity exercise improves multidimensional fatigue and health-related quality of life in rheumatoid arthritis: a randomized controlled study’,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Arthritis Research &amp; Therapy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27(1), p.176.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https://doi.org/10.1186/s13075-025-03643-3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Chu, C.Q. (2023) ‘Preventing rheumatoid arthritis: Lessons from that of type 1 diabetes’,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Rheumatology &amp; Autoimmunity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3(02), pp.67-69. Available at: 10.1002/rai2.1207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Fakra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E. and Marotte, H. (2021) ‘Rheumatoid arthritis and depression’,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Joint bone spine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88(5), p.105200.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https://doi.org/10.1016/j.jbspin.2021.105200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Holland, E., Matthews, K., Macdonald, S., Ashworth, M., Laidlaw, L., Cheung, K.S.Y., Stannard, S., Francis, N.A., Mair, F.S., Gooding, C. and Alwan, N.A. (2024) ‘The impact of living with multiple long-term conditions (multimorbidity) on everyday life–a qualitative evidence synthesis’,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24(1), p.3446.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https://doi.org/10.1186/s12889-024-20763-8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Huffman, K.F., Ambrose, K.R., Nelson, A.E., Allen, K.D., Golightly, Y.M. and Callahan, L.F. (2024) ‘The critical role of physical activity and weight management in knee and hip osteoarthritis: a narrative review’,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rheumatology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51(3), pp.224-233.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https://doi.org/10.3899/jrheum.2023-0819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Kamijantono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Sebayang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M.M. and Lesmana, A. (2024) ‘Risk factors and ergonomic influence on musculoskeletal disorders in the work environment’,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Journal La </a:t>
            </a:r>
            <a:r>
              <a:rPr lang="en-GB" sz="600" i="1" dirty="0" err="1">
                <a:latin typeface="Arial" panose="020B0604020202020204" pitchFamily="34" charset="0"/>
                <a:cs typeface="Arial" panose="020B0604020202020204" pitchFamily="34" charset="0"/>
              </a:rPr>
              <a:t>Medihealtico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5(3), pp.660-670.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https://doi.org/10.37899/journallamedihealtico.v5i3.1413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Knitza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Tascilar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Vuillerme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N., Eimer, E.,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Matusewicz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P., Corte, G., Schuster, L., Aubourg, T.,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Bendzuck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Korinth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M. and Elling-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Audersch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C. (2022) ‘Accuracy and tolerability of self-sampling of capillary blood for analysis of inflammation and autoantibodies in rheumatoid arthritis patients—results from a randomized controlled trial’,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Arthritis research &amp; therapy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24(1), p.125.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https://doi.org/10.1186/s13075-022-02809-7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Küçükdeveci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A.A., Turan, B.K.,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Arienti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C. and Negrini, S. (2023) ‘Overview of Cochrane Systematic Reviews of rehabilitation interventions for persons with rheumatoid arthritis: a mapping synthesis’,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physical and rehabilitation medicine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59(2), p.259.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https://doi.org/10.23736/S1973-9087.22.07833-9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Lee, D.H., Kim, S.J., Kim, S.A. and Ju, G.I. (2022) ‘Past, present, and future of cartilage restoration: from localized defect to arthritis’,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Knee Surgery &amp; Related Research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34(1), p.1.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https://doi.org/10.1186/s43019-022-00132-8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Li, L.C., Xie, H., Feehan, L.M., Shaw, C., Lu, N., Ramachandran, S., Wang, E., Therrien, S., Mucha, J., Hoens, A.M. and English, K. (2025) ‘Effect of digital monitoring and counselling on self-management ability in patients with rheumatoid arthritis: a randomised controlled trial’,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Rheumatology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64(1), pp.310-320.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https://doi.org/10.1093/rheumatology/kead709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                 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Mayo Clinic (2026)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Arthritis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https://www.mayoclinic.org/diseases-conditions/arthritis/symptoms-causes/syc-20350772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Miteva, D.,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Bakopoulou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K., Padjen, I., El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Kaouri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I., Tomov, L., Vasilev, G.V.,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Shumnalieva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R. and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Velikova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T. (2025) ‘Integrating primary care and specialized therapies in rheumatoid arthritis: optimizing recognition, management, and referral practices’, </a:t>
            </a:r>
            <a:r>
              <a:rPr lang="en-GB" sz="600" i="1" dirty="0" err="1">
                <a:latin typeface="Arial" panose="020B0604020202020204" pitchFamily="34" charset="0"/>
                <a:cs typeface="Arial" panose="020B0604020202020204" pitchFamily="34" charset="0"/>
              </a:rPr>
              <a:t>Rheumato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5(1), p.3.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https://doi.org/10.3390/rheumato5010003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Moshayedi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S., Tasorian, B. and Almasi-Hashiani, A. (2022) ‘The prevalence of osteoporosis in rheumatoid arthritis patient: a systematic review and meta-analysis’,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12(1), p.15844.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https://doi.org/10.1038/s41598-022-20016-x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Nandakumar, K.S., Fang, Q.,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Wingbro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Ågren, I. and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Bejmo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Z.F. (2023) ‘Aberrant activation of immune and non-immune cells contributes to joint inflammation and bone degradation in rheumatoid arthritis’,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molecular sciences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24(21), p.15883.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https://doi.org/10.3390/ijms242115883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Rheumatoid arthritis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https://www.nhs.uk/conditions/rheumatoid-arthritis/complications/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NHS (2026)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Comprehensive model of personalised care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https://www.england.nhs.uk/personalisedcare/comprehensive-model-of-personalised-care/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NICE (2021)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Shared decision making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https://www.nice.org.uk/guidance/ng197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NICE (2022)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Non-pharmacological management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https://www.nice.org.uk/guidance/NG226/chapter/recommendations#non-pharmacological-management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NICE (2022)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Osteoarthritis in over 16s: diagnosis and management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https://www.nice.org.uk/guidance/ng226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NICE (2022)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Pharmacological management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https://www.nice.org.uk/guidance/NG226/chapter/recommendations#pharmacological-management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NIH (2022)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Arthritis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https://www.niams.nih.gov/health-topics/arthritis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Nikiphorou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E., Santos, E.J.F., Marques, A., Böhm, P., Bijlsma, J.W.,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Daien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C.I., Esbensen, B.A., Ferreira, R.J., Fragoulis, G.E., Holmes, P. and McBain, H. (2021) ‘2021 EULAR recommendations for the implementation of self-management strategies in patients with inflammatory arthritis’,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Annals of the rheumatic diseases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80(10), pp.1278-1285.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3"/>
              </a:rPr>
              <a:t>https://doi.org/10.1136/annrheumdis-2021-220249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(2023)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The Code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4"/>
              </a:rPr>
              <a:t>https://www.nmc.org.uk/globalassets/sitedocuments/nmc-publications/nmc-code.pdf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Thirumaran, A.J., Deveza, L.A.,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Atukorala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I. and Hunter, D.J. (2023) ‘Assessment of Pain in Osteoarthritis of the Knee’,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Journal of Personalized Medicine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13(7), p.1139.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5"/>
              </a:rPr>
              <a:t>https://doi.org/10.3390/jpm13071139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Wang, H.J., Su, C.P., Lai, C.C., Chen, W.R., Chen, C., Ho, L.Y., Chu, W.C. and Lien, C.Y. (2022) ‘Deep learning-based computer-aided diagnosis of rheumatoid arthritis with hand X-ray images conforming to modified total Sharp/van der Heijde score’,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Biomedicines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10(6), p.1355.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6"/>
              </a:rPr>
              <a:t>https://doi.org/10.3390/biomedicines10061355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(2022)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Musculoskeletal health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7"/>
              </a:rPr>
              <a:t>https://www.who.int/news-room/fact-sheets/detail/musculoskeletal-conditions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(2023)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Osteoarthritis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8"/>
              </a:rPr>
              <a:t>https://www.who.int/news-room/fact-sheets/detail/osteoarthritis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 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Zhang, X., Liu, J., Wang, Z., Galloway, J., Norton, S., Singla, S. and Jin, H. (2025) ‘The Economic Burden of Inflammatory Arthritis: A Systematic Review’,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Pharmacoeconomics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43(12), pp.1389-1403.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29"/>
              </a:rPr>
              <a:t>https://doi.org/10.1007/s40273-025-01534-8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Zhang, Z., Gao, X., Liu, S., Wang, Q., Wang, Y., Hou, S., Wang, J. and Zhang, Y. (2025) ‘Global, regional, and national epidemiology of rheumatoid arthritis among people aged 20–54 years from 1990 to 2021’, </a:t>
            </a:r>
            <a:r>
              <a:rPr lang="en-GB" sz="600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15(1), p.10736. Available at: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30"/>
              </a:rPr>
              <a:t>https://doi.org/10.1038/s41598-025-92150-1</a:t>
            </a:r>
            <a:endParaRPr lang="en-IN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3546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2F74F9-C1D2-AEB6-188B-682A18C4D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hank You Stock Photos, Images and Backgrounds for Free Download">
            <a:extLst>
              <a:ext uri="{FF2B5EF4-FFF2-40B4-BE49-F238E27FC236}">
                <a16:creationId xmlns:a16="http://schemas.microsoft.com/office/drawing/2014/main" id="{2877AC67-62B3-C5B4-7BFF-11D2F4B8DD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71548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Bjorn">
  <a:themeElements>
    <a:clrScheme name="Bjorn">
      <a:dk1>
        <a:srgbClr val="000000"/>
      </a:dk1>
      <a:lt1>
        <a:srgbClr val="FFFFFF"/>
      </a:lt1>
      <a:dk2>
        <a:srgbClr val="003474"/>
      </a:dk2>
      <a:lt2>
        <a:srgbClr val="EFE6EB"/>
      </a:lt2>
      <a:accent1>
        <a:srgbClr val="28AE70"/>
      </a:accent1>
      <a:accent2>
        <a:srgbClr val="AC9E0C"/>
      </a:accent2>
      <a:accent3>
        <a:srgbClr val="EF3475"/>
      </a:accent3>
      <a:accent4>
        <a:srgbClr val="8961F3"/>
      </a:accent4>
      <a:accent5>
        <a:srgbClr val="11ADD3"/>
      </a:accent5>
      <a:accent6>
        <a:srgbClr val="E78813"/>
      </a:accent6>
      <a:hlink>
        <a:srgbClr val="CD45C3"/>
      </a:hlink>
      <a:folHlink>
        <a:srgbClr val="E34E4E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" id="{121AC9A9-9DF1-410F-980B-228D05632962}" vid="{661A2AC3-DE07-4883-A618-4B52B678F5E5}"/>
    </a:ext>
  </a:extLst>
</a:theme>
</file>

<file path=ppt/theme/theme3.xml><?xml version="1.0" encoding="utf-8"?>
<a:theme xmlns:a="http://schemas.openxmlformats.org/drawingml/2006/main" name="1_Frame">
  <a:themeElements>
    <a:clrScheme name="Fram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39D77354-939E-4A26-AE51-B3F9618B14B7}"/>
    </a:ext>
  </a:extLst>
</a:theme>
</file>

<file path=ppt/theme/theme4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ppt/theme/theme5.xml><?xml version="1.0" encoding="utf-8"?>
<a:theme xmlns:a="http://schemas.openxmlformats.org/drawingml/2006/main" name="1_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Override1.xml><?xml version="1.0" encoding="utf-8"?>
<a:themeOverride xmlns:a="http://schemas.openxmlformats.org/drawingml/2006/main">
  <a:clrScheme name="Orange Red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ppt/theme/themeOverride2.xml><?xml version="1.0" encoding="utf-8"?>
<a:themeOverride xmlns:a="http://schemas.openxmlformats.org/drawingml/2006/main">
  <a:clrScheme name="Blue II">
    <a:dk1>
      <a:sysClr val="windowText" lastClr="000000"/>
    </a:dk1>
    <a:lt1>
      <a:sysClr val="window" lastClr="FFFFFF"/>
    </a:lt1>
    <a:dk2>
      <a:srgbClr val="335B74"/>
    </a:dk2>
    <a:lt2>
      <a:srgbClr val="DFE3E5"/>
    </a:lt2>
    <a:accent1>
      <a:srgbClr val="1CADE4"/>
    </a:accent1>
    <a:accent2>
      <a:srgbClr val="2683C6"/>
    </a:accent2>
    <a:accent3>
      <a:srgbClr val="27CED7"/>
    </a:accent3>
    <a:accent4>
      <a:srgbClr val="42BA97"/>
    </a:accent4>
    <a:accent5>
      <a:srgbClr val="3E8853"/>
    </a:accent5>
    <a:accent6>
      <a:srgbClr val="62A39F"/>
    </a:accent6>
    <a:hlink>
      <a:srgbClr val="6EAC1C"/>
    </a:hlink>
    <a:folHlink>
      <a:srgbClr val="B26B02"/>
    </a:folHlink>
  </a:clrScheme>
</a:themeOverride>
</file>

<file path=ppt/theme/themeOverride3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4.xml><?xml version="1.0" encoding="utf-8"?>
<a:themeOverride xmlns:a="http://schemas.openxmlformats.org/drawingml/2006/main">
  <a:clrScheme name="Green Yellow">
    <a:dk1>
      <a:sysClr val="windowText" lastClr="000000"/>
    </a:dk1>
    <a:lt1>
      <a:sysClr val="window" lastClr="FFFFFF"/>
    </a:lt1>
    <a:dk2>
      <a:srgbClr val="455F51"/>
    </a:dk2>
    <a:lt2>
      <a:srgbClr val="E2DFCC"/>
    </a:lt2>
    <a:accent1>
      <a:srgbClr val="99CB38"/>
    </a:accent1>
    <a:accent2>
      <a:srgbClr val="63A537"/>
    </a:accent2>
    <a:accent3>
      <a:srgbClr val="37A76F"/>
    </a:accent3>
    <a:accent4>
      <a:srgbClr val="44C1A3"/>
    </a:accent4>
    <a:accent5>
      <a:srgbClr val="4EB3CF"/>
    </a:accent5>
    <a:accent6>
      <a:srgbClr val="51C3F9"/>
    </a:accent6>
    <a:hlink>
      <a:srgbClr val="EE7B08"/>
    </a:hlink>
    <a:folHlink>
      <a:srgbClr val="977B2D"/>
    </a:folHlink>
  </a:clrScheme>
</a:themeOverride>
</file>

<file path=ppt/theme/themeOverride5.xml><?xml version="1.0" encoding="utf-8"?>
<a:themeOverride xmlns:a="http://schemas.openxmlformats.org/drawingml/2006/main">
  <a:clrScheme name="Media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ppt/theme/themeOverride6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7.xml><?xml version="1.0" encoding="utf-8"?>
<a:themeOverride xmlns:a="http://schemas.openxmlformats.org/drawingml/2006/main">
  <a:clrScheme name="Paper">
    <a:dk1>
      <a:sysClr val="windowText" lastClr="000000"/>
    </a:dk1>
    <a:lt1>
      <a:sysClr val="window" lastClr="FFFFFF"/>
    </a:lt1>
    <a:dk2>
      <a:srgbClr val="444D26"/>
    </a:dk2>
    <a:lt2>
      <a:srgbClr val="FEFAC9"/>
    </a:lt2>
    <a:accent1>
      <a:srgbClr val="A5B592"/>
    </a:accent1>
    <a:accent2>
      <a:srgbClr val="F3A447"/>
    </a:accent2>
    <a:accent3>
      <a:srgbClr val="E7BC29"/>
    </a:accent3>
    <a:accent4>
      <a:srgbClr val="D092A7"/>
    </a:accent4>
    <a:accent5>
      <a:srgbClr val="9C85C0"/>
    </a:accent5>
    <a:accent6>
      <a:srgbClr val="809EC2"/>
    </a:accent6>
    <a:hlink>
      <a:srgbClr val="8E58B6"/>
    </a:hlink>
    <a:folHlink>
      <a:srgbClr val="7F6F6F"/>
    </a:folHlink>
  </a:clrScheme>
</a:themeOverride>
</file>

<file path=ppt/theme/themeOverride8.xml><?xml version="1.0" encoding="utf-8"?>
<a:themeOverride xmlns:a="http://schemas.openxmlformats.org/drawingml/2006/main">
  <a:clrScheme name="Orange Red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192</TotalTime>
  <Words>1512</Words>
  <Application>Microsoft Office PowerPoint</Application>
  <PresentationFormat>Widescreen</PresentationFormat>
  <Paragraphs>187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Arial</vt:lpstr>
      <vt:lpstr>Corbel</vt:lpstr>
      <vt:lpstr>Gill Sans MT</vt:lpstr>
      <vt:lpstr>Neue Haas Grotesk Text Pro</vt:lpstr>
      <vt:lpstr>System Font Regular</vt:lpstr>
      <vt:lpstr>Wingdings 2</vt:lpstr>
      <vt:lpstr>Frame</vt:lpstr>
      <vt:lpstr>Bjorn</vt:lpstr>
      <vt:lpstr>1_Frame</vt:lpstr>
      <vt:lpstr>Dividend</vt:lpstr>
      <vt:lpstr>1_Dividend</vt:lpstr>
      <vt:lpstr>PowerPoint Presentation</vt:lpstr>
      <vt:lpstr>Introduction</vt:lpstr>
      <vt:lpstr>Overview of arthritis</vt:lpstr>
      <vt:lpstr>Increase in arthritis in the UK as well as whole world</vt:lpstr>
      <vt:lpstr>Social along with economic burden of arthritis</vt:lpstr>
      <vt:lpstr>Diagnosis as well as initial assessment</vt:lpstr>
      <vt:lpstr>Management of arthritis in the UK</vt:lpstr>
      <vt:lpstr>Treatment options in the UK</vt:lpstr>
      <vt:lpstr>Comorbidity accompanying arthritis</vt:lpstr>
      <vt:lpstr>Prevention of arthritis</vt:lpstr>
      <vt:lpstr>Skills, values as well as behaviours required to provide co-productive care</vt:lpstr>
      <vt:lpstr>Recommendations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Admin</cp:lastModifiedBy>
  <cp:revision>2</cp:revision>
  <dcterms:created xsi:type="dcterms:W3CDTF">2026-08-05T12:31:02Z</dcterms:created>
  <dcterms:modified xsi:type="dcterms:W3CDTF">2026-08-11T00:55:43Z</dcterms:modified>
</cp:coreProperties>
</file>