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57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6522-92F9-4749-9AD3-04A04A454F5D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1B74C-48F5-465F-872D-DBAD77B8983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6522-92F9-4749-9AD3-04A04A454F5D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1B74C-48F5-465F-872D-DBAD77B8983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6522-92F9-4749-9AD3-04A04A454F5D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1B74C-48F5-465F-872D-DBAD77B8983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6522-92F9-4749-9AD3-04A04A454F5D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1B74C-48F5-465F-872D-DBAD77B8983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6522-92F9-4749-9AD3-04A04A454F5D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1B74C-48F5-465F-872D-DBAD77B8983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6522-92F9-4749-9AD3-04A04A454F5D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1B74C-48F5-465F-872D-DBAD77B8983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6522-92F9-4749-9AD3-04A04A454F5D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1B74C-48F5-465F-872D-DBAD77B8983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6522-92F9-4749-9AD3-04A04A454F5D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1B74C-48F5-465F-872D-DBAD77B8983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6522-92F9-4749-9AD3-04A04A454F5D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1B74C-48F5-465F-872D-DBAD77B8983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6522-92F9-4749-9AD3-04A04A454F5D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1B74C-48F5-465F-872D-DBAD77B8983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6522-92F9-4749-9AD3-04A04A454F5D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1B74C-48F5-465F-872D-DBAD77B8983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6C6522-92F9-4749-9AD3-04A04A454F5D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1B74C-48F5-465F-872D-DBAD77B8983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vTB2fmLYEYc" TargetMode="External"/><Relationship Id="rId2" Type="http://schemas.openxmlformats.org/officeDocument/2006/relationships/hyperlink" Target="https://www.flickr.com/photos/156196263@N04/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instagram.com/jproberts94/?hl=en" TargetMode="External"/><Relationship Id="rId4" Type="http://schemas.openxmlformats.org/officeDocument/2006/relationships/hyperlink" Target="https://youtu.be/1V6a5HORHOQ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video" Target="file:///C:\Users\Home\Downloads\LEGO%20Timelapse.MOV" TargetMode="External"/><Relationship Id="rId4" Type="http://schemas.openxmlformats.org/officeDocument/2006/relationships/hyperlink" Target="https://youtu.be/1V6a5HORHOQ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55776" y="836712"/>
            <a:ext cx="381642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 smtClean="0">
                <a:latin typeface="Impact" pitchFamily="34" charset="0"/>
              </a:rPr>
              <a:t>Experiences With Photography</a:t>
            </a:r>
            <a:endParaRPr lang="en-GB" sz="5400" b="1" dirty="0">
              <a:latin typeface="Impact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059832" y="4509120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A presentation</a:t>
            </a:r>
            <a:endParaRPr lang="en-GB" sz="3600" dirty="0"/>
          </a:p>
        </p:txBody>
      </p:sp>
      <p:sp>
        <p:nvSpPr>
          <p:cNvPr id="6" name="TextBox 5"/>
          <p:cNvSpPr txBox="1"/>
          <p:nvPr/>
        </p:nvSpPr>
        <p:spPr>
          <a:xfrm>
            <a:off x="611560" y="5373216"/>
            <a:ext cx="85324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My </a:t>
            </a:r>
            <a:r>
              <a:rPr lang="en-GB" dirty="0" err="1" smtClean="0"/>
              <a:t>Flickr</a:t>
            </a:r>
            <a:r>
              <a:rPr lang="en-GB" dirty="0" smtClean="0"/>
              <a:t> page - @JPRoberts94 - </a:t>
            </a:r>
            <a:r>
              <a:rPr lang="en-GB" dirty="0" smtClean="0">
                <a:hlinkClick r:id="rId2"/>
              </a:rPr>
              <a:t>https://www.flickr.com/photos/156196263@N04/</a:t>
            </a:r>
            <a:endParaRPr lang="en-GB" dirty="0" smtClean="0"/>
          </a:p>
          <a:p>
            <a:r>
              <a:rPr lang="en-GB" dirty="0" smtClean="0"/>
              <a:t>My title sequence - </a:t>
            </a:r>
            <a:r>
              <a:rPr lang="en-GB" dirty="0" smtClean="0">
                <a:hlinkClick r:id="rId3"/>
              </a:rPr>
              <a:t>https://youtu.be/vTB2fmLYEYc</a:t>
            </a:r>
            <a:r>
              <a:rPr lang="en-GB" dirty="0" smtClean="0"/>
              <a:t> </a:t>
            </a:r>
          </a:p>
          <a:p>
            <a:r>
              <a:rPr lang="en-GB" dirty="0" smtClean="0"/>
              <a:t>My time-lapse - </a:t>
            </a:r>
            <a:r>
              <a:rPr lang="en-GB" dirty="0" smtClean="0">
                <a:hlinkClick r:id="rId4"/>
              </a:rPr>
              <a:t>https://youtu.be/1V6a5HORHOQ</a:t>
            </a:r>
            <a:r>
              <a:rPr lang="en-GB" dirty="0" smtClean="0"/>
              <a:t> </a:t>
            </a:r>
          </a:p>
          <a:p>
            <a:r>
              <a:rPr lang="en-GB" dirty="0" smtClean="0"/>
              <a:t>My </a:t>
            </a:r>
            <a:r>
              <a:rPr lang="en-GB" dirty="0" err="1" smtClean="0"/>
              <a:t>Instagram</a:t>
            </a:r>
            <a:r>
              <a:rPr lang="en-GB" dirty="0" smtClean="0"/>
              <a:t> page - @JPRoberts94 - </a:t>
            </a:r>
            <a:r>
              <a:rPr lang="en-GB" dirty="0" smtClean="0">
                <a:hlinkClick r:id="rId5"/>
              </a:rPr>
              <a:t>https://www.instagram.com/jproberts94/?hl=en</a:t>
            </a:r>
            <a:r>
              <a:rPr lang="en-GB" dirty="0" smtClean="0"/>
              <a:t> (this one is not as professional as my </a:t>
            </a:r>
            <a:r>
              <a:rPr lang="en-GB" dirty="0" err="1" smtClean="0"/>
              <a:t>Flickr</a:t>
            </a:r>
            <a:r>
              <a:rPr lang="en-GB" dirty="0" smtClean="0"/>
              <a:t> page).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475656" y="2420888"/>
            <a:ext cx="64807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I don’t have my own camera, so if I am out and about I will use my </a:t>
            </a:r>
            <a:r>
              <a:rPr lang="en-GB" sz="2400" b="1" dirty="0" err="1" smtClean="0"/>
              <a:t>iPhone</a:t>
            </a:r>
            <a:r>
              <a:rPr lang="en-GB" sz="2400" b="1" dirty="0" smtClean="0"/>
              <a:t> camera to take a picture and edit it after. </a:t>
            </a:r>
            <a:endParaRPr lang="en-GB" sz="24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339752" y="3789040"/>
            <a:ext cx="47525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For example, here is Swansea Bay outside the 3x60 café before an early morning run.</a:t>
            </a:r>
            <a:endParaRPr lang="en-GB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046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475656" y="2420888"/>
            <a:ext cx="64807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And here is the same shot after a little bit of time on Adobe </a:t>
            </a:r>
            <a:r>
              <a:rPr lang="en-GB" sz="2400" b="1" dirty="0" err="1" smtClean="0"/>
              <a:t>Lightroom</a:t>
            </a:r>
            <a:endParaRPr lang="en-GB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0461 - Cop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IMG_0461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2217390"/>
            <a:ext cx="4495800" cy="3371850"/>
          </a:xfrm>
        </p:spPr>
      </p:pic>
      <p:pic>
        <p:nvPicPr>
          <p:cNvPr id="6" name="Content Placeholder 5" descr="IMG_0461 - Copy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217390"/>
            <a:ext cx="4495800" cy="3371850"/>
          </a:xfrm>
        </p:spPr>
      </p:pic>
      <p:sp>
        <p:nvSpPr>
          <p:cNvPr id="7" name="TextBox 6"/>
          <p:cNvSpPr txBox="1"/>
          <p:nvPr/>
        </p:nvSpPr>
        <p:spPr>
          <a:xfrm>
            <a:off x="1331640" y="764704"/>
            <a:ext cx="7063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 just increased the warmth of the image and removed the lens flare from the centre of the image.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123728" y="5949280"/>
            <a:ext cx="51125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Most of the photographs I </a:t>
            </a:r>
            <a:r>
              <a:rPr lang="en-GB" smtClean="0"/>
              <a:t>upload are and </a:t>
            </a:r>
            <a:r>
              <a:rPr lang="en-GB" dirty="0" smtClean="0"/>
              <a:t>will be like this, though I do take pictures of other things too, as can be seen online.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115616" y="6926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pic>
        <p:nvPicPr>
          <p:cNvPr id="5" name="LEGO Timelapse.MOV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755576" y="764704"/>
            <a:ext cx="7848872" cy="588665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051720" y="188640"/>
            <a:ext cx="4752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 smtClean="0"/>
              <a:t>TIME-LAPSE</a:t>
            </a:r>
          </a:p>
          <a:p>
            <a:pPr algn="ctr"/>
            <a:r>
              <a:rPr lang="en-GB" b="1" u="sng" dirty="0" smtClean="0">
                <a:hlinkClick r:id="rId4"/>
              </a:rPr>
              <a:t>https://youtu.be/1V6a5HORHOQ</a:t>
            </a:r>
            <a:r>
              <a:rPr lang="en-GB" b="1" u="sng" dirty="0" smtClean="0"/>
              <a:t> </a:t>
            </a:r>
            <a:endParaRPr lang="en-GB" b="1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167</Words>
  <Application>Microsoft Office PowerPoint</Application>
  <PresentationFormat>On-screen Show (4:3)</PresentationFormat>
  <Paragraphs>13</Paragraphs>
  <Slides>7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Home</dc:creator>
  <cp:lastModifiedBy>Home</cp:lastModifiedBy>
  <cp:revision>23</cp:revision>
  <dcterms:created xsi:type="dcterms:W3CDTF">2018-01-09T22:55:11Z</dcterms:created>
  <dcterms:modified xsi:type="dcterms:W3CDTF">2018-01-17T01:04:44Z</dcterms:modified>
</cp:coreProperties>
</file>