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399" r:id="rId5"/>
    <p:sldId id="397" r:id="rId6"/>
    <p:sldId id="380" r:id="rId7"/>
    <p:sldId id="369" r:id="rId8"/>
    <p:sldId id="391" r:id="rId9"/>
    <p:sldId id="309" r:id="rId10"/>
    <p:sldId id="401" r:id="rId11"/>
    <p:sldId id="405" r:id="rId12"/>
    <p:sldId id="406" r:id="rId13"/>
    <p:sldId id="407" r:id="rId14"/>
    <p:sldId id="402" r:id="rId15"/>
    <p:sldId id="403" r:id="rId16"/>
    <p:sldId id="404" r:id="rId17"/>
    <p:sldId id="310" r:id="rId18"/>
    <p:sldId id="311" r:id="rId19"/>
    <p:sldId id="362" r:id="rId20"/>
    <p:sldId id="381" r:id="rId21"/>
    <p:sldId id="409" r:id="rId22"/>
    <p:sldId id="410" r:id="rId23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A77D4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65D689-B2ED-8845-1F75-F4D33E1F2A03}" v="4" dt="2025-06-30T08:00:49.735"/>
    <p1510:client id="{7F4FEFDC-12FF-1603-E9F7-4230143155D9}" v="202" dt="2025-06-30T02:41:33.789"/>
    <p1510:client id="{90F0C599-659B-426C-1874-28DA4718FB53}" v="2" dt="2025-06-30T03:57:01.7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gs" Target="tags/tag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D1C2D7-BBA8-4B85-8AC5-C073131F5A1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41CA734-6341-4B68-A0CF-672CE16801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Microsoft Excel is widely used in business for data manipulation, calculations, and visualisation (Jones, 2022).</a:t>
          </a:r>
          <a:endParaRPr lang="en-US"/>
        </a:p>
      </dgm:t>
    </dgm:pt>
    <dgm:pt modelId="{8646DAEB-193A-4DF4-A289-59D05157758A}" type="parTrans" cxnId="{7EC0B3AE-B175-40B6-A816-50C3BC84A3A9}">
      <dgm:prSet/>
      <dgm:spPr/>
      <dgm:t>
        <a:bodyPr/>
        <a:lstStyle/>
        <a:p>
          <a:endParaRPr lang="en-US"/>
        </a:p>
      </dgm:t>
    </dgm:pt>
    <dgm:pt modelId="{52CA7BEF-5C8D-47C7-BBA5-6272DA143BE9}" type="sibTrans" cxnId="{7EC0B3AE-B175-40B6-A816-50C3BC84A3A9}">
      <dgm:prSet/>
      <dgm:spPr/>
      <dgm:t>
        <a:bodyPr/>
        <a:lstStyle/>
        <a:p>
          <a:endParaRPr lang="en-US"/>
        </a:p>
      </dgm:t>
    </dgm:pt>
    <dgm:pt modelId="{89320847-213A-4119-8DAE-B50A53A2FE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helps entrepreneurs track expenses, forecast profits, and make informed decisions.</a:t>
          </a:r>
          <a:endParaRPr lang="en-US"/>
        </a:p>
      </dgm:t>
    </dgm:pt>
    <dgm:pt modelId="{EF0B82D4-4EA5-42DB-95C9-1181E9AEEA7D}" type="parTrans" cxnId="{50B74B6A-5136-4497-9564-7338B1FDEF8A}">
      <dgm:prSet/>
      <dgm:spPr/>
      <dgm:t>
        <a:bodyPr/>
        <a:lstStyle/>
        <a:p>
          <a:endParaRPr lang="en-US"/>
        </a:p>
      </dgm:t>
    </dgm:pt>
    <dgm:pt modelId="{86BED105-3313-4AB3-B6D2-7ECBCB1F0CFF}" type="sibTrans" cxnId="{50B74B6A-5136-4497-9564-7338B1FDEF8A}">
      <dgm:prSet/>
      <dgm:spPr/>
      <dgm:t>
        <a:bodyPr/>
        <a:lstStyle/>
        <a:p>
          <a:endParaRPr lang="en-US"/>
        </a:p>
      </dgm:t>
    </dgm:pt>
    <dgm:pt modelId="{538F711D-19FF-43B4-91E8-6964A5282C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For JAYLANG'S FASHION DESIGN, Excel was used to project income and expenses for the first year.</a:t>
          </a:r>
          <a:endParaRPr lang="en-US"/>
        </a:p>
      </dgm:t>
    </dgm:pt>
    <dgm:pt modelId="{9386A2E8-86E7-49F1-A2BE-4DF7B363AC81}" type="parTrans" cxnId="{4CE85C1E-E4B3-4250-97BE-B4CC0869A580}">
      <dgm:prSet/>
      <dgm:spPr/>
      <dgm:t>
        <a:bodyPr/>
        <a:lstStyle/>
        <a:p>
          <a:endParaRPr lang="en-US"/>
        </a:p>
      </dgm:t>
    </dgm:pt>
    <dgm:pt modelId="{E4C83F33-35CE-40CA-9C4B-CB010BE18F55}" type="sibTrans" cxnId="{4CE85C1E-E4B3-4250-97BE-B4CC0869A580}">
      <dgm:prSet/>
      <dgm:spPr/>
      <dgm:t>
        <a:bodyPr/>
        <a:lstStyle/>
        <a:p>
          <a:endParaRPr lang="en-US"/>
        </a:p>
      </dgm:t>
    </dgm:pt>
    <dgm:pt modelId="{35E7B649-BEF4-4065-BCC1-E41E321D2BB9}" type="pres">
      <dgm:prSet presAssocID="{FED1C2D7-BBA8-4B85-8AC5-C073131F5A17}" presName="root" presStyleCnt="0">
        <dgm:presLayoutVars>
          <dgm:dir/>
          <dgm:resizeHandles val="exact"/>
        </dgm:presLayoutVars>
      </dgm:prSet>
      <dgm:spPr/>
    </dgm:pt>
    <dgm:pt modelId="{4264BF46-463E-4A70-A948-34BBE5A445FF}" type="pres">
      <dgm:prSet presAssocID="{041CA734-6341-4B68-A0CF-672CE16801EE}" presName="compNode" presStyleCnt="0"/>
      <dgm:spPr/>
    </dgm:pt>
    <dgm:pt modelId="{233E829C-E50A-4A08-B098-5AA6B86C3399}" type="pres">
      <dgm:prSet presAssocID="{041CA734-6341-4B68-A0CF-672CE16801EE}" presName="bgRect" presStyleLbl="bgShp" presStyleIdx="0" presStyleCnt="3"/>
      <dgm:spPr/>
    </dgm:pt>
    <dgm:pt modelId="{7D25C46C-3F8D-4F12-8C77-25D558B55DEB}" type="pres">
      <dgm:prSet presAssocID="{041CA734-6341-4B68-A0CF-672CE16801E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F8E0999D-E006-4F96-BE24-103CA7B57CAA}" type="pres">
      <dgm:prSet presAssocID="{041CA734-6341-4B68-A0CF-672CE16801EE}" presName="spaceRect" presStyleCnt="0"/>
      <dgm:spPr/>
    </dgm:pt>
    <dgm:pt modelId="{066DD022-9E2E-4EF7-9B0C-3BED9B69A5FE}" type="pres">
      <dgm:prSet presAssocID="{041CA734-6341-4B68-A0CF-672CE16801EE}" presName="parTx" presStyleLbl="revTx" presStyleIdx="0" presStyleCnt="3">
        <dgm:presLayoutVars>
          <dgm:chMax val="0"/>
          <dgm:chPref val="0"/>
        </dgm:presLayoutVars>
      </dgm:prSet>
      <dgm:spPr/>
    </dgm:pt>
    <dgm:pt modelId="{344D14EE-64F7-4891-8965-FC40877C2478}" type="pres">
      <dgm:prSet presAssocID="{52CA7BEF-5C8D-47C7-BBA5-6272DA143BE9}" presName="sibTrans" presStyleCnt="0"/>
      <dgm:spPr/>
    </dgm:pt>
    <dgm:pt modelId="{B910793C-E005-450D-8267-7192E74EE7EF}" type="pres">
      <dgm:prSet presAssocID="{89320847-213A-4119-8DAE-B50A53A2FE32}" presName="compNode" presStyleCnt="0"/>
      <dgm:spPr/>
    </dgm:pt>
    <dgm:pt modelId="{4B77B22E-017F-48DD-9FA9-191EAC655E5C}" type="pres">
      <dgm:prSet presAssocID="{89320847-213A-4119-8DAE-B50A53A2FE32}" presName="bgRect" presStyleLbl="bgShp" presStyleIdx="1" presStyleCnt="3"/>
      <dgm:spPr/>
    </dgm:pt>
    <dgm:pt modelId="{4C8517EB-08C3-454D-8A52-071BAF544D96}" type="pres">
      <dgm:prSet presAssocID="{89320847-213A-4119-8DAE-B50A53A2FE3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40F4F25-93FD-4269-8C5B-AC2CFAD887BE}" type="pres">
      <dgm:prSet presAssocID="{89320847-213A-4119-8DAE-B50A53A2FE32}" presName="spaceRect" presStyleCnt="0"/>
      <dgm:spPr/>
    </dgm:pt>
    <dgm:pt modelId="{5B746408-0EE7-41AA-B6AB-00AE08D14D61}" type="pres">
      <dgm:prSet presAssocID="{89320847-213A-4119-8DAE-B50A53A2FE32}" presName="parTx" presStyleLbl="revTx" presStyleIdx="1" presStyleCnt="3">
        <dgm:presLayoutVars>
          <dgm:chMax val="0"/>
          <dgm:chPref val="0"/>
        </dgm:presLayoutVars>
      </dgm:prSet>
      <dgm:spPr/>
    </dgm:pt>
    <dgm:pt modelId="{1823DD6A-F630-472E-81AA-5B05C46642F9}" type="pres">
      <dgm:prSet presAssocID="{86BED105-3313-4AB3-B6D2-7ECBCB1F0CFF}" presName="sibTrans" presStyleCnt="0"/>
      <dgm:spPr/>
    </dgm:pt>
    <dgm:pt modelId="{09AAEC6F-4F7F-4EF5-A15C-FC3BE6353581}" type="pres">
      <dgm:prSet presAssocID="{538F711D-19FF-43B4-91E8-6964A5282CE3}" presName="compNode" presStyleCnt="0"/>
      <dgm:spPr/>
    </dgm:pt>
    <dgm:pt modelId="{42260EA0-5ED7-4FE9-96F1-A4145413766C}" type="pres">
      <dgm:prSet presAssocID="{538F711D-19FF-43B4-91E8-6964A5282CE3}" presName="bgRect" presStyleLbl="bgShp" presStyleIdx="2" presStyleCnt="3"/>
      <dgm:spPr/>
    </dgm:pt>
    <dgm:pt modelId="{BC3908C8-475B-47E7-B0B4-D2D6C91A563E}" type="pres">
      <dgm:prSet presAssocID="{538F711D-19FF-43B4-91E8-6964A5282CE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0C49599A-9B01-4600-8EC0-0FE9ACE99069}" type="pres">
      <dgm:prSet presAssocID="{538F711D-19FF-43B4-91E8-6964A5282CE3}" presName="spaceRect" presStyleCnt="0"/>
      <dgm:spPr/>
    </dgm:pt>
    <dgm:pt modelId="{96EACC9B-EC3A-4188-889E-2EBABBEA40D8}" type="pres">
      <dgm:prSet presAssocID="{538F711D-19FF-43B4-91E8-6964A5282CE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CE85C1E-E4B3-4250-97BE-B4CC0869A580}" srcId="{FED1C2D7-BBA8-4B85-8AC5-C073131F5A17}" destId="{538F711D-19FF-43B4-91E8-6964A5282CE3}" srcOrd="2" destOrd="0" parTransId="{9386A2E8-86E7-49F1-A2BE-4DF7B363AC81}" sibTransId="{E4C83F33-35CE-40CA-9C4B-CB010BE18F55}"/>
    <dgm:cxn modelId="{BAC6012E-F62C-4419-A0EB-34447D99768D}" type="presOf" srcId="{FED1C2D7-BBA8-4B85-8AC5-C073131F5A17}" destId="{35E7B649-BEF4-4065-BCC1-E41E321D2BB9}" srcOrd="0" destOrd="0" presId="urn:microsoft.com/office/officeart/2018/2/layout/IconVerticalSolidList"/>
    <dgm:cxn modelId="{50B74B6A-5136-4497-9564-7338B1FDEF8A}" srcId="{FED1C2D7-BBA8-4B85-8AC5-C073131F5A17}" destId="{89320847-213A-4119-8DAE-B50A53A2FE32}" srcOrd="1" destOrd="0" parTransId="{EF0B82D4-4EA5-42DB-95C9-1181E9AEEA7D}" sibTransId="{86BED105-3313-4AB3-B6D2-7ECBCB1F0CFF}"/>
    <dgm:cxn modelId="{03D33F70-8744-41FB-9231-3F37C2954169}" type="presOf" srcId="{538F711D-19FF-43B4-91E8-6964A5282CE3}" destId="{96EACC9B-EC3A-4188-889E-2EBABBEA40D8}" srcOrd="0" destOrd="0" presId="urn:microsoft.com/office/officeart/2018/2/layout/IconVerticalSolidList"/>
    <dgm:cxn modelId="{BBE94C92-C103-4644-A4AE-8E635DBD88B6}" type="presOf" srcId="{041CA734-6341-4B68-A0CF-672CE16801EE}" destId="{066DD022-9E2E-4EF7-9B0C-3BED9B69A5FE}" srcOrd="0" destOrd="0" presId="urn:microsoft.com/office/officeart/2018/2/layout/IconVerticalSolidList"/>
    <dgm:cxn modelId="{7EC0B3AE-B175-40B6-A816-50C3BC84A3A9}" srcId="{FED1C2D7-BBA8-4B85-8AC5-C073131F5A17}" destId="{041CA734-6341-4B68-A0CF-672CE16801EE}" srcOrd="0" destOrd="0" parTransId="{8646DAEB-193A-4DF4-A289-59D05157758A}" sibTransId="{52CA7BEF-5C8D-47C7-BBA5-6272DA143BE9}"/>
    <dgm:cxn modelId="{E45DFBB0-DD7F-4C65-BBB4-ADC06D7196D1}" type="presOf" srcId="{89320847-213A-4119-8DAE-B50A53A2FE32}" destId="{5B746408-0EE7-41AA-B6AB-00AE08D14D61}" srcOrd="0" destOrd="0" presId="urn:microsoft.com/office/officeart/2018/2/layout/IconVerticalSolidList"/>
    <dgm:cxn modelId="{C295F821-06A3-4F53-AEAE-DC6E21129160}" type="presParOf" srcId="{35E7B649-BEF4-4065-BCC1-E41E321D2BB9}" destId="{4264BF46-463E-4A70-A948-34BBE5A445FF}" srcOrd="0" destOrd="0" presId="urn:microsoft.com/office/officeart/2018/2/layout/IconVerticalSolidList"/>
    <dgm:cxn modelId="{C76FF69B-53CC-4266-B607-B3FD253B31E8}" type="presParOf" srcId="{4264BF46-463E-4A70-A948-34BBE5A445FF}" destId="{233E829C-E50A-4A08-B098-5AA6B86C3399}" srcOrd="0" destOrd="0" presId="urn:microsoft.com/office/officeart/2018/2/layout/IconVerticalSolidList"/>
    <dgm:cxn modelId="{8BA174CE-EBB2-49C9-A183-641B7036C212}" type="presParOf" srcId="{4264BF46-463E-4A70-A948-34BBE5A445FF}" destId="{7D25C46C-3F8D-4F12-8C77-25D558B55DEB}" srcOrd="1" destOrd="0" presId="urn:microsoft.com/office/officeart/2018/2/layout/IconVerticalSolidList"/>
    <dgm:cxn modelId="{0E790C1A-59BA-4924-B8CD-E2EED0887D08}" type="presParOf" srcId="{4264BF46-463E-4A70-A948-34BBE5A445FF}" destId="{F8E0999D-E006-4F96-BE24-103CA7B57CAA}" srcOrd="2" destOrd="0" presId="urn:microsoft.com/office/officeart/2018/2/layout/IconVerticalSolidList"/>
    <dgm:cxn modelId="{07A3A92C-6A91-435E-9286-3FB6151014B2}" type="presParOf" srcId="{4264BF46-463E-4A70-A948-34BBE5A445FF}" destId="{066DD022-9E2E-4EF7-9B0C-3BED9B69A5FE}" srcOrd="3" destOrd="0" presId="urn:microsoft.com/office/officeart/2018/2/layout/IconVerticalSolidList"/>
    <dgm:cxn modelId="{10395410-EA5F-4B3F-8875-2E595DF0E8AC}" type="presParOf" srcId="{35E7B649-BEF4-4065-BCC1-E41E321D2BB9}" destId="{344D14EE-64F7-4891-8965-FC40877C2478}" srcOrd="1" destOrd="0" presId="urn:microsoft.com/office/officeart/2018/2/layout/IconVerticalSolidList"/>
    <dgm:cxn modelId="{0AE9C007-32B9-4E91-9439-1E0BAD6889C1}" type="presParOf" srcId="{35E7B649-BEF4-4065-BCC1-E41E321D2BB9}" destId="{B910793C-E005-450D-8267-7192E74EE7EF}" srcOrd="2" destOrd="0" presId="urn:microsoft.com/office/officeart/2018/2/layout/IconVerticalSolidList"/>
    <dgm:cxn modelId="{A6B82C98-4CE0-4779-9D5B-6AD916295B22}" type="presParOf" srcId="{B910793C-E005-450D-8267-7192E74EE7EF}" destId="{4B77B22E-017F-48DD-9FA9-191EAC655E5C}" srcOrd="0" destOrd="0" presId="urn:microsoft.com/office/officeart/2018/2/layout/IconVerticalSolidList"/>
    <dgm:cxn modelId="{41A01E89-465D-4532-B2F6-700BEF255576}" type="presParOf" srcId="{B910793C-E005-450D-8267-7192E74EE7EF}" destId="{4C8517EB-08C3-454D-8A52-071BAF544D96}" srcOrd="1" destOrd="0" presId="urn:microsoft.com/office/officeart/2018/2/layout/IconVerticalSolidList"/>
    <dgm:cxn modelId="{9A207CF6-B2E6-4813-8C71-47A60DC764FE}" type="presParOf" srcId="{B910793C-E005-450D-8267-7192E74EE7EF}" destId="{A40F4F25-93FD-4269-8C5B-AC2CFAD887BE}" srcOrd="2" destOrd="0" presId="urn:microsoft.com/office/officeart/2018/2/layout/IconVerticalSolidList"/>
    <dgm:cxn modelId="{1A608E21-CA04-4B8B-B341-9AF510D35AE0}" type="presParOf" srcId="{B910793C-E005-450D-8267-7192E74EE7EF}" destId="{5B746408-0EE7-41AA-B6AB-00AE08D14D61}" srcOrd="3" destOrd="0" presId="urn:microsoft.com/office/officeart/2018/2/layout/IconVerticalSolidList"/>
    <dgm:cxn modelId="{DE37B072-F9A6-4378-B99E-26C96A25BA86}" type="presParOf" srcId="{35E7B649-BEF4-4065-BCC1-E41E321D2BB9}" destId="{1823DD6A-F630-472E-81AA-5B05C46642F9}" srcOrd="3" destOrd="0" presId="urn:microsoft.com/office/officeart/2018/2/layout/IconVerticalSolidList"/>
    <dgm:cxn modelId="{D631B826-DA77-4561-95FB-96A15A2D3417}" type="presParOf" srcId="{35E7B649-BEF4-4065-BCC1-E41E321D2BB9}" destId="{09AAEC6F-4F7F-4EF5-A15C-FC3BE6353581}" srcOrd="4" destOrd="0" presId="urn:microsoft.com/office/officeart/2018/2/layout/IconVerticalSolidList"/>
    <dgm:cxn modelId="{5181127D-D6AE-42A4-BE5E-2BD19FD04AB2}" type="presParOf" srcId="{09AAEC6F-4F7F-4EF5-A15C-FC3BE6353581}" destId="{42260EA0-5ED7-4FE9-96F1-A4145413766C}" srcOrd="0" destOrd="0" presId="urn:microsoft.com/office/officeart/2018/2/layout/IconVerticalSolidList"/>
    <dgm:cxn modelId="{8665C0C5-2B96-4EEE-BFFB-FAC208270CFE}" type="presParOf" srcId="{09AAEC6F-4F7F-4EF5-A15C-FC3BE6353581}" destId="{BC3908C8-475B-47E7-B0B4-D2D6C91A563E}" srcOrd="1" destOrd="0" presId="urn:microsoft.com/office/officeart/2018/2/layout/IconVerticalSolidList"/>
    <dgm:cxn modelId="{CA780EE8-6B6D-47C4-A353-5AB5A093A367}" type="presParOf" srcId="{09AAEC6F-4F7F-4EF5-A15C-FC3BE6353581}" destId="{0C49599A-9B01-4600-8EC0-0FE9ACE99069}" srcOrd="2" destOrd="0" presId="urn:microsoft.com/office/officeart/2018/2/layout/IconVerticalSolidList"/>
    <dgm:cxn modelId="{6D2205E0-1D51-4FBF-B0E8-6891F7F99C8F}" type="presParOf" srcId="{09AAEC6F-4F7F-4EF5-A15C-FC3BE6353581}" destId="{96EACC9B-EC3A-4188-889E-2EBABBEA40D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9740B9-15AE-416E-AEBD-B4CD8AB1CDD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AFC51E1-2830-4145-9055-2EB79B4681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Excel is ideal for start-ups due to its flexibility and ease of updating formulas and figures (Smith &amp; Taylor, 2021).</a:t>
          </a:r>
          <a:endParaRPr lang="en-US"/>
        </a:p>
      </dgm:t>
    </dgm:pt>
    <dgm:pt modelId="{F859B0FB-DFBF-41DA-94DC-9B8AEF358E91}" type="parTrans" cxnId="{6DB31A42-ACD2-4F40-AF42-1E5B5799DA8A}">
      <dgm:prSet/>
      <dgm:spPr/>
      <dgm:t>
        <a:bodyPr/>
        <a:lstStyle/>
        <a:p>
          <a:endParaRPr lang="en-US"/>
        </a:p>
      </dgm:t>
    </dgm:pt>
    <dgm:pt modelId="{F6FA0F5C-6588-44D5-BD10-347446930D03}" type="sibTrans" cxnId="{6DB31A42-ACD2-4F40-AF42-1E5B5799DA8A}">
      <dgm:prSet/>
      <dgm:spPr/>
      <dgm:t>
        <a:bodyPr/>
        <a:lstStyle/>
        <a:p>
          <a:endParaRPr lang="en-US"/>
        </a:p>
      </dgm:t>
    </dgm:pt>
    <dgm:pt modelId="{501B52DB-FA1F-4A8C-8184-1FC185E135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Its chart features help small business owners visualise financial trends clearly.</a:t>
          </a:r>
          <a:endParaRPr lang="en-US"/>
        </a:p>
      </dgm:t>
    </dgm:pt>
    <dgm:pt modelId="{9E602023-C3D9-49BD-9F35-F37E1960D232}" type="parTrans" cxnId="{A87AB2FC-E584-4063-9B18-DB9222F1BB35}">
      <dgm:prSet/>
      <dgm:spPr/>
      <dgm:t>
        <a:bodyPr/>
        <a:lstStyle/>
        <a:p>
          <a:endParaRPr lang="en-US"/>
        </a:p>
      </dgm:t>
    </dgm:pt>
    <dgm:pt modelId="{78D61CE3-2ACB-4402-8798-B31E1134A608}" type="sibTrans" cxnId="{A87AB2FC-E584-4063-9B18-DB9222F1BB35}">
      <dgm:prSet/>
      <dgm:spPr/>
      <dgm:t>
        <a:bodyPr/>
        <a:lstStyle/>
        <a:p>
          <a:endParaRPr lang="en-US"/>
        </a:p>
      </dgm:t>
    </dgm:pt>
    <dgm:pt modelId="{5657FCDA-E942-4CC3-8EC5-CF03C7DEE6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Seamless integration with Microsoft Word and PowerPoint supports full business plan creation.</a:t>
          </a:r>
          <a:endParaRPr lang="en-US"/>
        </a:p>
      </dgm:t>
    </dgm:pt>
    <dgm:pt modelId="{B251052E-EC07-4262-84B3-474AFEFD72B0}" type="parTrans" cxnId="{4B5E9064-B197-4A56-9EFF-451CCBCCD631}">
      <dgm:prSet/>
      <dgm:spPr/>
      <dgm:t>
        <a:bodyPr/>
        <a:lstStyle/>
        <a:p>
          <a:endParaRPr lang="en-US"/>
        </a:p>
      </dgm:t>
    </dgm:pt>
    <dgm:pt modelId="{7D30A640-97B0-4B28-8845-8DCFCA49EC2E}" type="sibTrans" cxnId="{4B5E9064-B197-4A56-9EFF-451CCBCCD631}">
      <dgm:prSet/>
      <dgm:spPr/>
      <dgm:t>
        <a:bodyPr/>
        <a:lstStyle/>
        <a:p>
          <a:endParaRPr lang="en-US"/>
        </a:p>
      </dgm:t>
    </dgm:pt>
    <dgm:pt modelId="{19A0AA7D-FBAA-4A48-A7FC-80CE575D2229}" type="pres">
      <dgm:prSet presAssocID="{EB9740B9-15AE-416E-AEBD-B4CD8AB1CDDC}" presName="root" presStyleCnt="0">
        <dgm:presLayoutVars>
          <dgm:dir/>
          <dgm:resizeHandles val="exact"/>
        </dgm:presLayoutVars>
      </dgm:prSet>
      <dgm:spPr/>
    </dgm:pt>
    <dgm:pt modelId="{1B14D5EE-A266-4784-817E-3B7B97F40A77}" type="pres">
      <dgm:prSet presAssocID="{AAFC51E1-2830-4145-9055-2EB79B4681D7}" presName="compNode" presStyleCnt="0"/>
      <dgm:spPr/>
    </dgm:pt>
    <dgm:pt modelId="{DE37F6C4-A5DF-41E5-96F5-F1FF3B1E8DE7}" type="pres">
      <dgm:prSet presAssocID="{AAFC51E1-2830-4145-9055-2EB79B4681D7}" presName="bgRect" presStyleLbl="bgShp" presStyleIdx="0" presStyleCnt="3"/>
      <dgm:spPr/>
    </dgm:pt>
    <dgm:pt modelId="{8949C58A-BAF2-4AEF-8F2F-EC9FA7AB55AA}" type="pres">
      <dgm:prSet presAssocID="{AAFC51E1-2830-4145-9055-2EB79B4681D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74B925E1-91F6-4D96-A9C3-996813D22300}" type="pres">
      <dgm:prSet presAssocID="{AAFC51E1-2830-4145-9055-2EB79B4681D7}" presName="spaceRect" presStyleCnt="0"/>
      <dgm:spPr/>
    </dgm:pt>
    <dgm:pt modelId="{57C11A2A-9F1F-4734-9A80-119243059E5D}" type="pres">
      <dgm:prSet presAssocID="{AAFC51E1-2830-4145-9055-2EB79B4681D7}" presName="parTx" presStyleLbl="revTx" presStyleIdx="0" presStyleCnt="3">
        <dgm:presLayoutVars>
          <dgm:chMax val="0"/>
          <dgm:chPref val="0"/>
        </dgm:presLayoutVars>
      </dgm:prSet>
      <dgm:spPr/>
    </dgm:pt>
    <dgm:pt modelId="{A80F3929-838D-434A-B5DF-45D12C1EE581}" type="pres">
      <dgm:prSet presAssocID="{F6FA0F5C-6588-44D5-BD10-347446930D03}" presName="sibTrans" presStyleCnt="0"/>
      <dgm:spPr/>
    </dgm:pt>
    <dgm:pt modelId="{EDFD810E-75D0-421A-B060-1BD8A3FC0AE1}" type="pres">
      <dgm:prSet presAssocID="{501B52DB-FA1F-4A8C-8184-1FC185E13513}" presName="compNode" presStyleCnt="0"/>
      <dgm:spPr/>
    </dgm:pt>
    <dgm:pt modelId="{CA6BF535-DC34-4F69-B230-F978E26214A0}" type="pres">
      <dgm:prSet presAssocID="{501B52DB-FA1F-4A8C-8184-1FC185E13513}" presName="bgRect" presStyleLbl="bgShp" presStyleIdx="1" presStyleCnt="3"/>
      <dgm:spPr/>
    </dgm:pt>
    <dgm:pt modelId="{244DA002-38F9-497D-A98D-67E02B09E962}" type="pres">
      <dgm:prSet presAssocID="{501B52DB-FA1F-4A8C-8184-1FC185E1351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086CEE21-FFE5-494F-B68A-8098D5286FB5}" type="pres">
      <dgm:prSet presAssocID="{501B52DB-FA1F-4A8C-8184-1FC185E13513}" presName="spaceRect" presStyleCnt="0"/>
      <dgm:spPr/>
    </dgm:pt>
    <dgm:pt modelId="{54046FA9-165B-4C9E-AF57-3C8958B89284}" type="pres">
      <dgm:prSet presAssocID="{501B52DB-FA1F-4A8C-8184-1FC185E13513}" presName="parTx" presStyleLbl="revTx" presStyleIdx="1" presStyleCnt="3">
        <dgm:presLayoutVars>
          <dgm:chMax val="0"/>
          <dgm:chPref val="0"/>
        </dgm:presLayoutVars>
      </dgm:prSet>
      <dgm:spPr/>
    </dgm:pt>
    <dgm:pt modelId="{89202E8A-E2B4-41D6-8CB4-9841E5CB9638}" type="pres">
      <dgm:prSet presAssocID="{78D61CE3-2ACB-4402-8798-B31E1134A608}" presName="sibTrans" presStyleCnt="0"/>
      <dgm:spPr/>
    </dgm:pt>
    <dgm:pt modelId="{D885C080-781A-4496-8ADD-6BC05DADB647}" type="pres">
      <dgm:prSet presAssocID="{5657FCDA-E942-4CC3-8EC5-CF03C7DEE6F1}" presName="compNode" presStyleCnt="0"/>
      <dgm:spPr/>
    </dgm:pt>
    <dgm:pt modelId="{78CA0499-BEAB-4F4F-948D-7ACAC66476E8}" type="pres">
      <dgm:prSet presAssocID="{5657FCDA-E942-4CC3-8EC5-CF03C7DEE6F1}" presName="bgRect" presStyleLbl="bgShp" presStyleIdx="2" presStyleCnt="3"/>
      <dgm:spPr/>
    </dgm:pt>
    <dgm:pt modelId="{4A2CB366-6F38-4B67-8BC6-E1BE4203355D}" type="pres">
      <dgm:prSet presAssocID="{5657FCDA-E942-4CC3-8EC5-CF03C7DEE6F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9D9DC92C-25A8-44C5-A614-8318F25173C1}" type="pres">
      <dgm:prSet presAssocID="{5657FCDA-E942-4CC3-8EC5-CF03C7DEE6F1}" presName="spaceRect" presStyleCnt="0"/>
      <dgm:spPr/>
    </dgm:pt>
    <dgm:pt modelId="{F322DAC5-9F29-4A46-A66C-F648EBE3B57D}" type="pres">
      <dgm:prSet presAssocID="{5657FCDA-E942-4CC3-8EC5-CF03C7DEE6F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DB31A42-ACD2-4F40-AF42-1E5B5799DA8A}" srcId="{EB9740B9-15AE-416E-AEBD-B4CD8AB1CDDC}" destId="{AAFC51E1-2830-4145-9055-2EB79B4681D7}" srcOrd="0" destOrd="0" parTransId="{F859B0FB-DFBF-41DA-94DC-9B8AEF358E91}" sibTransId="{F6FA0F5C-6588-44D5-BD10-347446930D03}"/>
    <dgm:cxn modelId="{4B5E9064-B197-4A56-9EFF-451CCBCCD631}" srcId="{EB9740B9-15AE-416E-AEBD-B4CD8AB1CDDC}" destId="{5657FCDA-E942-4CC3-8EC5-CF03C7DEE6F1}" srcOrd="2" destOrd="0" parTransId="{B251052E-EC07-4262-84B3-474AFEFD72B0}" sibTransId="{7D30A640-97B0-4B28-8845-8DCFCA49EC2E}"/>
    <dgm:cxn modelId="{7960B755-82DB-42CD-85C2-9DD8B20313BB}" type="presOf" srcId="{AAFC51E1-2830-4145-9055-2EB79B4681D7}" destId="{57C11A2A-9F1F-4734-9A80-119243059E5D}" srcOrd="0" destOrd="0" presId="urn:microsoft.com/office/officeart/2018/2/layout/IconVerticalSolidList"/>
    <dgm:cxn modelId="{FF0A627B-F08A-493F-962F-5CD8FE6931E3}" type="presOf" srcId="{501B52DB-FA1F-4A8C-8184-1FC185E13513}" destId="{54046FA9-165B-4C9E-AF57-3C8958B89284}" srcOrd="0" destOrd="0" presId="urn:microsoft.com/office/officeart/2018/2/layout/IconVerticalSolidList"/>
    <dgm:cxn modelId="{16FA3DB1-BD42-4B04-BD97-58FB13D74E89}" type="presOf" srcId="{EB9740B9-15AE-416E-AEBD-B4CD8AB1CDDC}" destId="{19A0AA7D-FBAA-4A48-A7FC-80CE575D2229}" srcOrd="0" destOrd="0" presId="urn:microsoft.com/office/officeart/2018/2/layout/IconVerticalSolidList"/>
    <dgm:cxn modelId="{5D3923D4-60DB-4192-B41C-86EB6D8435CB}" type="presOf" srcId="{5657FCDA-E942-4CC3-8EC5-CF03C7DEE6F1}" destId="{F322DAC5-9F29-4A46-A66C-F648EBE3B57D}" srcOrd="0" destOrd="0" presId="urn:microsoft.com/office/officeart/2018/2/layout/IconVerticalSolidList"/>
    <dgm:cxn modelId="{A87AB2FC-E584-4063-9B18-DB9222F1BB35}" srcId="{EB9740B9-15AE-416E-AEBD-B4CD8AB1CDDC}" destId="{501B52DB-FA1F-4A8C-8184-1FC185E13513}" srcOrd="1" destOrd="0" parTransId="{9E602023-C3D9-49BD-9F35-F37E1960D232}" sibTransId="{78D61CE3-2ACB-4402-8798-B31E1134A608}"/>
    <dgm:cxn modelId="{2B80A683-2409-4E8F-A320-B65467E281D6}" type="presParOf" srcId="{19A0AA7D-FBAA-4A48-A7FC-80CE575D2229}" destId="{1B14D5EE-A266-4784-817E-3B7B97F40A77}" srcOrd="0" destOrd="0" presId="urn:microsoft.com/office/officeart/2018/2/layout/IconVerticalSolidList"/>
    <dgm:cxn modelId="{E28FB543-3A4F-4900-8771-6775BF23B33F}" type="presParOf" srcId="{1B14D5EE-A266-4784-817E-3B7B97F40A77}" destId="{DE37F6C4-A5DF-41E5-96F5-F1FF3B1E8DE7}" srcOrd="0" destOrd="0" presId="urn:microsoft.com/office/officeart/2018/2/layout/IconVerticalSolidList"/>
    <dgm:cxn modelId="{25B29F7A-CB9B-472B-A357-CA1FEDB60985}" type="presParOf" srcId="{1B14D5EE-A266-4784-817E-3B7B97F40A77}" destId="{8949C58A-BAF2-4AEF-8F2F-EC9FA7AB55AA}" srcOrd="1" destOrd="0" presId="urn:microsoft.com/office/officeart/2018/2/layout/IconVerticalSolidList"/>
    <dgm:cxn modelId="{2C3D64A0-6A1E-442A-A113-FAFE44EEAF3E}" type="presParOf" srcId="{1B14D5EE-A266-4784-817E-3B7B97F40A77}" destId="{74B925E1-91F6-4D96-A9C3-996813D22300}" srcOrd="2" destOrd="0" presId="urn:microsoft.com/office/officeart/2018/2/layout/IconVerticalSolidList"/>
    <dgm:cxn modelId="{71703B17-A9CC-4B60-BEA2-CAF0B7920AD9}" type="presParOf" srcId="{1B14D5EE-A266-4784-817E-3B7B97F40A77}" destId="{57C11A2A-9F1F-4734-9A80-119243059E5D}" srcOrd="3" destOrd="0" presId="urn:microsoft.com/office/officeart/2018/2/layout/IconVerticalSolidList"/>
    <dgm:cxn modelId="{0FFC0461-B847-47D9-BB1C-97EC966AB0B0}" type="presParOf" srcId="{19A0AA7D-FBAA-4A48-A7FC-80CE575D2229}" destId="{A80F3929-838D-434A-B5DF-45D12C1EE581}" srcOrd="1" destOrd="0" presId="urn:microsoft.com/office/officeart/2018/2/layout/IconVerticalSolidList"/>
    <dgm:cxn modelId="{F05C8D6A-FC3F-4188-8CEA-47E546F10407}" type="presParOf" srcId="{19A0AA7D-FBAA-4A48-A7FC-80CE575D2229}" destId="{EDFD810E-75D0-421A-B060-1BD8A3FC0AE1}" srcOrd="2" destOrd="0" presId="urn:microsoft.com/office/officeart/2018/2/layout/IconVerticalSolidList"/>
    <dgm:cxn modelId="{0DD7D8E1-F8B8-4E12-BAC2-6F4EEDD2EBA6}" type="presParOf" srcId="{EDFD810E-75D0-421A-B060-1BD8A3FC0AE1}" destId="{CA6BF535-DC34-4F69-B230-F978E26214A0}" srcOrd="0" destOrd="0" presId="urn:microsoft.com/office/officeart/2018/2/layout/IconVerticalSolidList"/>
    <dgm:cxn modelId="{CBEED4E0-E155-4CA3-BE68-44A3ED49AB2B}" type="presParOf" srcId="{EDFD810E-75D0-421A-B060-1BD8A3FC0AE1}" destId="{244DA002-38F9-497D-A98D-67E02B09E962}" srcOrd="1" destOrd="0" presId="urn:microsoft.com/office/officeart/2018/2/layout/IconVerticalSolidList"/>
    <dgm:cxn modelId="{743667A7-43D4-4E89-BF8C-DC25238FFA19}" type="presParOf" srcId="{EDFD810E-75D0-421A-B060-1BD8A3FC0AE1}" destId="{086CEE21-FFE5-494F-B68A-8098D5286FB5}" srcOrd="2" destOrd="0" presId="urn:microsoft.com/office/officeart/2018/2/layout/IconVerticalSolidList"/>
    <dgm:cxn modelId="{74EA05F2-B9EA-4A3F-913D-CC2F9F347058}" type="presParOf" srcId="{EDFD810E-75D0-421A-B060-1BD8A3FC0AE1}" destId="{54046FA9-165B-4C9E-AF57-3C8958B89284}" srcOrd="3" destOrd="0" presId="urn:microsoft.com/office/officeart/2018/2/layout/IconVerticalSolidList"/>
    <dgm:cxn modelId="{93D8EDC5-B2C4-4B92-B2DA-65BD74843CCA}" type="presParOf" srcId="{19A0AA7D-FBAA-4A48-A7FC-80CE575D2229}" destId="{89202E8A-E2B4-41D6-8CB4-9841E5CB9638}" srcOrd="3" destOrd="0" presId="urn:microsoft.com/office/officeart/2018/2/layout/IconVerticalSolidList"/>
    <dgm:cxn modelId="{1115723B-0D4D-4C99-BE60-AA001C93F9D8}" type="presParOf" srcId="{19A0AA7D-FBAA-4A48-A7FC-80CE575D2229}" destId="{D885C080-781A-4496-8ADD-6BC05DADB647}" srcOrd="4" destOrd="0" presId="urn:microsoft.com/office/officeart/2018/2/layout/IconVerticalSolidList"/>
    <dgm:cxn modelId="{43F9FD56-FCFC-4160-908C-4F3BB9334839}" type="presParOf" srcId="{D885C080-781A-4496-8ADD-6BC05DADB647}" destId="{78CA0499-BEAB-4F4F-948D-7ACAC66476E8}" srcOrd="0" destOrd="0" presId="urn:microsoft.com/office/officeart/2018/2/layout/IconVerticalSolidList"/>
    <dgm:cxn modelId="{EA44BA0A-2362-487D-906B-312EC361308B}" type="presParOf" srcId="{D885C080-781A-4496-8ADD-6BC05DADB647}" destId="{4A2CB366-6F38-4B67-8BC6-E1BE4203355D}" srcOrd="1" destOrd="0" presId="urn:microsoft.com/office/officeart/2018/2/layout/IconVerticalSolidList"/>
    <dgm:cxn modelId="{5DA18F25-ECDC-43B6-8724-FE92D6D9E295}" type="presParOf" srcId="{D885C080-781A-4496-8ADD-6BC05DADB647}" destId="{9D9DC92C-25A8-44C5-A614-8318F25173C1}" srcOrd="2" destOrd="0" presId="urn:microsoft.com/office/officeart/2018/2/layout/IconVerticalSolidList"/>
    <dgm:cxn modelId="{B95D9C05-41F0-4BB0-8668-B3328EF1421C}" type="presParOf" srcId="{D885C080-781A-4496-8ADD-6BC05DADB647}" destId="{F322DAC5-9F29-4A46-A66C-F648EBE3B5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9FDBFB-2FCB-442E-89A7-C1D1F3EF595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389B070-D08F-46CF-BA3C-B3464BFC507C}">
      <dgm:prSet/>
      <dgm:spPr/>
      <dgm:t>
        <a:bodyPr/>
        <a:lstStyle/>
        <a:p>
          <a:r>
            <a:rPr lang="en-US"/>
            <a:t>Time management &amp; planning real product launches</a:t>
          </a:r>
        </a:p>
      </dgm:t>
    </dgm:pt>
    <dgm:pt modelId="{9A90B47F-80C9-461E-8369-5982D115C797}" type="parTrans" cxnId="{F08FAEE0-E65E-4ACC-A6B3-A758CFC804C3}">
      <dgm:prSet/>
      <dgm:spPr/>
      <dgm:t>
        <a:bodyPr/>
        <a:lstStyle/>
        <a:p>
          <a:endParaRPr lang="en-US"/>
        </a:p>
      </dgm:t>
    </dgm:pt>
    <dgm:pt modelId="{03AB6D4C-2D67-4ECA-B114-AD37A46182CE}" type="sibTrans" cxnId="{F08FAEE0-E65E-4ACC-A6B3-A758CFC804C3}">
      <dgm:prSet/>
      <dgm:spPr/>
      <dgm:t>
        <a:bodyPr/>
        <a:lstStyle/>
        <a:p>
          <a:endParaRPr lang="en-US"/>
        </a:p>
      </dgm:t>
    </dgm:pt>
    <dgm:pt modelId="{74D55F06-F6F8-4CCA-B8F6-6BBBEED7A56C}">
      <dgm:prSet/>
      <dgm:spPr/>
      <dgm:t>
        <a:bodyPr/>
        <a:lstStyle/>
        <a:p>
          <a:r>
            <a:rPr lang="en-US"/>
            <a:t>Confidence in pitching &amp; presenting</a:t>
          </a:r>
        </a:p>
      </dgm:t>
    </dgm:pt>
    <dgm:pt modelId="{58D5C124-42DC-47EF-B3D0-B4810F8E3225}" type="parTrans" cxnId="{99ACF8DA-EF57-446E-9EC2-2819862D79BA}">
      <dgm:prSet/>
      <dgm:spPr/>
      <dgm:t>
        <a:bodyPr/>
        <a:lstStyle/>
        <a:p>
          <a:endParaRPr lang="en-US"/>
        </a:p>
      </dgm:t>
    </dgm:pt>
    <dgm:pt modelId="{91513AF6-927D-4390-9F01-BD80F94163FE}" type="sibTrans" cxnId="{99ACF8DA-EF57-446E-9EC2-2819862D79BA}">
      <dgm:prSet/>
      <dgm:spPr/>
      <dgm:t>
        <a:bodyPr/>
        <a:lstStyle/>
        <a:p>
          <a:endParaRPr lang="en-US"/>
        </a:p>
      </dgm:t>
    </dgm:pt>
    <dgm:pt modelId="{8DAD72C0-6E9A-4201-804E-1975A76E3CDA}">
      <dgm:prSet/>
      <dgm:spPr/>
      <dgm:t>
        <a:bodyPr/>
        <a:lstStyle/>
        <a:p>
          <a:r>
            <a:rPr lang="en-US"/>
            <a:t>How culture and business can coexist</a:t>
          </a:r>
        </a:p>
      </dgm:t>
    </dgm:pt>
    <dgm:pt modelId="{A098CB68-7D06-44CD-8290-6BFE8CCF0711}" type="parTrans" cxnId="{B0C4CCCB-8FB3-4632-B704-4A2FB252D280}">
      <dgm:prSet/>
      <dgm:spPr/>
      <dgm:t>
        <a:bodyPr/>
        <a:lstStyle/>
        <a:p>
          <a:endParaRPr lang="en-US"/>
        </a:p>
      </dgm:t>
    </dgm:pt>
    <dgm:pt modelId="{7F5DBAEB-16DF-46FD-8EC0-56C387AB0142}" type="sibTrans" cxnId="{B0C4CCCB-8FB3-4632-B704-4A2FB252D280}">
      <dgm:prSet/>
      <dgm:spPr/>
      <dgm:t>
        <a:bodyPr/>
        <a:lstStyle/>
        <a:p>
          <a:endParaRPr lang="en-US"/>
        </a:p>
      </dgm:t>
    </dgm:pt>
    <dgm:pt modelId="{15E4EFBD-D9E0-401C-8B0E-204B3FEA7CA1}">
      <dgm:prSet/>
      <dgm:spPr/>
      <dgm:t>
        <a:bodyPr/>
        <a:lstStyle/>
        <a:p>
          <a:r>
            <a:rPr lang="en-US"/>
            <a:t>Importance of research &amp; financial realism</a:t>
          </a:r>
        </a:p>
      </dgm:t>
    </dgm:pt>
    <dgm:pt modelId="{010CB73C-E620-41C9-BF7C-0D6EC09E0C96}" type="parTrans" cxnId="{603D7545-0858-4E57-8D0F-3B9825A35841}">
      <dgm:prSet/>
      <dgm:spPr/>
      <dgm:t>
        <a:bodyPr/>
        <a:lstStyle/>
        <a:p>
          <a:endParaRPr lang="en-US"/>
        </a:p>
      </dgm:t>
    </dgm:pt>
    <dgm:pt modelId="{39F84944-A8B3-495B-8D8B-BC1A5E8508CC}" type="sibTrans" cxnId="{603D7545-0858-4E57-8D0F-3B9825A35841}">
      <dgm:prSet/>
      <dgm:spPr/>
      <dgm:t>
        <a:bodyPr/>
        <a:lstStyle/>
        <a:p>
          <a:endParaRPr lang="en-US"/>
        </a:p>
      </dgm:t>
    </dgm:pt>
    <dgm:pt modelId="{201B4F32-2B00-405D-B3B7-CDD7DC5E80C8}">
      <dgm:prSet/>
      <dgm:spPr/>
      <dgm:t>
        <a:bodyPr/>
        <a:lstStyle/>
        <a:p>
          <a:r>
            <a:rPr lang="en-US"/>
            <a:t>This project helped me find purpose through fashion. It taught me how to plan, test, reflect and stay rooted in something meaningful.</a:t>
          </a:r>
        </a:p>
      </dgm:t>
    </dgm:pt>
    <dgm:pt modelId="{B9A73037-252F-4C50-A90B-5E6B25C60D26}" type="parTrans" cxnId="{5564AB7A-9671-4B59-9DFA-5B7A3D7081CF}">
      <dgm:prSet/>
      <dgm:spPr/>
      <dgm:t>
        <a:bodyPr/>
        <a:lstStyle/>
        <a:p>
          <a:endParaRPr lang="en-US"/>
        </a:p>
      </dgm:t>
    </dgm:pt>
    <dgm:pt modelId="{105772CD-756F-466A-96E1-52381289A4CA}" type="sibTrans" cxnId="{5564AB7A-9671-4B59-9DFA-5B7A3D7081CF}">
      <dgm:prSet/>
      <dgm:spPr/>
      <dgm:t>
        <a:bodyPr/>
        <a:lstStyle/>
        <a:p>
          <a:endParaRPr lang="en-US"/>
        </a:p>
      </dgm:t>
    </dgm:pt>
    <dgm:pt modelId="{207BCEF8-BF4E-4553-BD7E-89AB78DF25F4}" type="pres">
      <dgm:prSet presAssocID="{5E9FDBFB-2FCB-442E-89A7-C1D1F3EF5957}" presName="root" presStyleCnt="0">
        <dgm:presLayoutVars>
          <dgm:dir/>
          <dgm:resizeHandles val="exact"/>
        </dgm:presLayoutVars>
      </dgm:prSet>
      <dgm:spPr/>
    </dgm:pt>
    <dgm:pt modelId="{85E2F7C4-5247-48D2-97AC-12D226554AA2}" type="pres">
      <dgm:prSet presAssocID="{4389B070-D08F-46CF-BA3C-B3464BFC507C}" presName="compNode" presStyleCnt="0"/>
      <dgm:spPr/>
    </dgm:pt>
    <dgm:pt modelId="{A033650C-E489-450B-84F3-949DE6A5B423}" type="pres">
      <dgm:prSet presAssocID="{4389B070-D08F-46CF-BA3C-B3464BFC507C}" presName="bgRect" presStyleLbl="bgShp" presStyleIdx="0" presStyleCnt="5"/>
      <dgm:spPr/>
    </dgm:pt>
    <dgm:pt modelId="{B9AAA9B5-81EC-4DAA-96A8-FC1435678ED9}" type="pres">
      <dgm:prSet presAssocID="{4389B070-D08F-46CF-BA3C-B3464BFC507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8BE34C7-745F-43D1-A8FE-1C388F70936B}" type="pres">
      <dgm:prSet presAssocID="{4389B070-D08F-46CF-BA3C-B3464BFC507C}" presName="spaceRect" presStyleCnt="0"/>
      <dgm:spPr/>
    </dgm:pt>
    <dgm:pt modelId="{545E5782-0659-4413-9AAE-E5077AD6DA28}" type="pres">
      <dgm:prSet presAssocID="{4389B070-D08F-46CF-BA3C-B3464BFC507C}" presName="parTx" presStyleLbl="revTx" presStyleIdx="0" presStyleCnt="5">
        <dgm:presLayoutVars>
          <dgm:chMax val="0"/>
          <dgm:chPref val="0"/>
        </dgm:presLayoutVars>
      </dgm:prSet>
      <dgm:spPr/>
    </dgm:pt>
    <dgm:pt modelId="{365A001A-91C5-4CA7-A743-3BC549A79158}" type="pres">
      <dgm:prSet presAssocID="{03AB6D4C-2D67-4ECA-B114-AD37A46182CE}" presName="sibTrans" presStyleCnt="0"/>
      <dgm:spPr/>
    </dgm:pt>
    <dgm:pt modelId="{6C5E5066-AD47-40FE-9C29-D855762F6DC3}" type="pres">
      <dgm:prSet presAssocID="{74D55F06-F6F8-4CCA-B8F6-6BBBEED7A56C}" presName="compNode" presStyleCnt="0"/>
      <dgm:spPr/>
    </dgm:pt>
    <dgm:pt modelId="{A049D2EA-1DF7-434B-9126-874DC0CC19C1}" type="pres">
      <dgm:prSet presAssocID="{74D55F06-F6F8-4CCA-B8F6-6BBBEED7A56C}" presName="bgRect" presStyleLbl="bgShp" presStyleIdx="1" presStyleCnt="5"/>
      <dgm:spPr/>
    </dgm:pt>
    <dgm:pt modelId="{E18C29BA-9BF2-40B9-A251-D5F8C6BEEA9A}" type="pres">
      <dgm:prSet presAssocID="{74D55F06-F6F8-4CCA-B8F6-6BBBEED7A56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olf"/>
        </a:ext>
      </dgm:extLst>
    </dgm:pt>
    <dgm:pt modelId="{79EEF91C-BED7-40D1-BEB1-D8E405C19CEA}" type="pres">
      <dgm:prSet presAssocID="{74D55F06-F6F8-4CCA-B8F6-6BBBEED7A56C}" presName="spaceRect" presStyleCnt="0"/>
      <dgm:spPr/>
    </dgm:pt>
    <dgm:pt modelId="{06475BB9-0521-40FC-9F41-CE5D7AA8052E}" type="pres">
      <dgm:prSet presAssocID="{74D55F06-F6F8-4CCA-B8F6-6BBBEED7A56C}" presName="parTx" presStyleLbl="revTx" presStyleIdx="1" presStyleCnt="5">
        <dgm:presLayoutVars>
          <dgm:chMax val="0"/>
          <dgm:chPref val="0"/>
        </dgm:presLayoutVars>
      </dgm:prSet>
      <dgm:spPr/>
    </dgm:pt>
    <dgm:pt modelId="{C291D800-2932-47B1-8C8D-0C0BB6F45E99}" type="pres">
      <dgm:prSet presAssocID="{91513AF6-927D-4390-9F01-BD80F94163FE}" presName="sibTrans" presStyleCnt="0"/>
      <dgm:spPr/>
    </dgm:pt>
    <dgm:pt modelId="{0932E7D7-CE3A-4B3F-B355-F99478EF1087}" type="pres">
      <dgm:prSet presAssocID="{8DAD72C0-6E9A-4201-804E-1975A76E3CDA}" presName="compNode" presStyleCnt="0"/>
      <dgm:spPr/>
    </dgm:pt>
    <dgm:pt modelId="{78C00E85-FA6C-43C7-BA2B-ED752161F945}" type="pres">
      <dgm:prSet presAssocID="{8DAD72C0-6E9A-4201-804E-1975A76E3CDA}" presName="bgRect" presStyleLbl="bgShp" presStyleIdx="2" presStyleCnt="5"/>
      <dgm:spPr/>
    </dgm:pt>
    <dgm:pt modelId="{D22D0C42-9FB9-4C70-A804-BB33DEC5E0D8}" type="pres">
      <dgm:prSet presAssocID="{8DAD72C0-6E9A-4201-804E-1975A76E3CD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C4FEB1F-7018-4A28-9244-36E5B36A1E96}" type="pres">
      <dgm:prSet presAssocID="{8DAD72C0-6E9A-4201-804E-1975A76E3CDA}" presName="spaceRect" presStyleCnt="0"/>
      <dgm:spPr/>
    </dgm:pt>
    <dgm:pt modelId="{7EA02BE4-BF81-42CF-8721-81070BB68EA9}" type="pres">
      <dgm:prSet presAssocID="{8DAD72C0-6E9A-4201-804E-1975A76E3CDA}" presName="parTx" presStyleLbl="revTx" presStyleIdx="2" presStyleCnt="5">
        <dgm:presLayoutVars>
          <dgm:chMax val="0"/>
          <dgm:chPref val="0"/>
        </dgm:presLayoutVars>
      </dgm:prSet>
      <dgm:spPr/>
    </dgm:pt>
    <dgm:pt modelId="{4DD915CC-5CA6-4EF0-BCB9-61F3543375A2}" type="pres">
      <dgm:prSet presAssocID="{7F5DBAEB-16DF-46FD-8EC0-56C387AB0142}" presName="sibTrans" presStyleCnt="0"/>
      <dgm:spPr/>
    </dgm:pt>
    <dgm:pt modelId="{2B127D0E-2B8D-429B-B836-EE1BEC3CDD0E}" type="pres">
      <dgm:prSet presAssocID="{15E4EFBD-D9E0-401C-8B0E-204B3FEA7CA1}" presName="compNode" presStyleCnt="0"/>
      <dgm:spPr/>
    </dgm:pt>
    <dgm:pt modelId="{B1CE659D-FEAF-45E0-8CD8-CBCBC263400A}" type="pres">
      <dgm:prSet presAssocID="{15E4EFBD-D9E0-401C-8B0E-204B3FEA7CA1}" presName="bgRect" presStyleLbl="bgShp" presStyleIdx="3" presStyleCnt="5"/>
      <dgm:spPr/>
    </dgm:pt>
    <dgm:pt modelId="{B7FAB834-DF50-4D3C-A85B-1DBDD26F1101}" type="pres">
      <dgm:prSet presAssocID="{15E4EFBD-D9E0-401C-8B0E-204B3FEA7CA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F5F7C58A-2D24-428B-8C89-D1E90564E1F5}" type="pres">
      <dgm:prSet presAssocID="{15E4EFBD-D9E0-401C-8B0E-204B3FEA7CA1}" presName="spaceRect" presStyleCnt="0"/>
      <dgm:spPr/>
    </dgm:pt>
    <dgm:pt modelId="{F3EEBEE8-CE10-4812-9904-18BA6099C9D2}" type="pres">
      <dgm:prSet presAssocID="{15E4EFBD-D9E0-401C-8B0E-204B3FEA7CA1}" presName="parTx" presStyleLbl="revTx" presStyleIdx="3" presStyleCnt="5">
        <dgm:presLayoutVars>
          <dgm:chMax val="0"/>
          <dgm:chPref val="0"/>
        </dgm:presLayoutVars>
      </dgm:prSet>
      <dgm:spPr/>
    </dgm:pt>
    <dgm:pt modelId="{E101D6D7-58A6-4EA9-80E3-45603299AB6F}" type="pres">
      <dgm:prSet presAssocID="{39F84944-A8B3-495B-8D8B-BC1A5E8508CC}" presName="sibTrans" presStyleCnt="0"/>
      <dgm:spPr/>
    </dgm:pt>
    <dgm:pt modelId="{A0417876-91A9-40BF-B42B-8BB18E35B632}" type="pres">
      <dgm:prSet presAssocID="{201B4F32-2B00-405D-B3B7-CDD7DC5E80C8}" presName="compNode" presStyleCnt="0"/>
      <dgm:spPr/>
    </dgm:pt>
    <dgm:pt modelId="{79F4DC2E-0958-4B91-BA08-FD3810A07D0A}" type="pres">
      <dgm:prSet presAssocID="{201B4F32-2B00-405D-B3B7-CDD7DC5E80C8}" presName="bgRect" presStyleLbl="bgShp" presStyleIdx="4" presStyleCnt="5"/>
      <dgm:spPr/>
    </dgm:pt>
    <dgm:pt modelId="{A82B562F-6B49-443E-A640-91268DFD7B18}" type="pres">
      <dgm:prSet presAssocID="{201B4F32-2B00-405D-B3B7-CDD7DC5E80C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8B5831DF-F6E7-4968-B0E5-6042ACD69054}" type="pres">
      <dgm:prSet presAssocID="{201B4F32-2B00-405D-B3B7-CDD7DC5E80C8}" presName="spaceRect" presStyleCnt="0"/>
      <dgm:spPr/>
    </dgm:pt>
    <dgm:pt modelId="{309ACCE5-C903-4873-8F19-854E6650C90F}" type="pres">
      <dgm:prSet presAssocID="{201B4F32-2B00-405D-B3B7-CDD7DC5E80C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A95602F-6BDF-449E-BEBF-E121EC1EAB7A}" type="presOf" srcId="{201B4F32-2B00-405D-B3B7-CDD7DC5E80C8}" destId="{309ACCE5-C903-4873-8F19-854E6650C90F}" srcOrd="0" destOrd="0" presId="urn:microsoft.com/office/officeart/2018/2/layout/IconVerticalSolidList"/>
    <dgm:cxn modelId="{603D7545-0858-4E57-8D0F-3B9825A35841}" srcId="{5E9FDBFB-2FCB-442E-89A7-C1D1F3EF5957}" destId="{15E4EFBD-D9E0-401C-8B0E-204B3FEA7CA1}" srcOrd="3" destOrd="0" parTransId="{010CB73C-E620-41C9-BF7C-0D6EC09E0C96}" sibTransId="{39F84944-A8B3-495B-8D8B-BC1A5E8508CC}"/>
    <dgm:cxn modelId="{5564AB7A-9671-4B59-9DFA-5B7A3D7081CF}" srcId="{5E9FDBFB-2FCB-442E-89A7-C1D1F3EF5957}" destId="{201B4F32-2B00-405D-B3B7-CDD7DC5E80C8}" srcOrd="4" destOrd="0" parTransId="{B9A73037-252F-4C50-A90B-5E6B25C60D26}" sibTransId="{105772CD-756F-466A-96E1-52381289A4CA}"/>
    <dgm:cxn modelId="{C8FA429F-BFB5-4270-A24C-6B9B15AAD9E9}" type="presOf" srcId="{5E9FDBFB-2FCB-442E-89A7-C1D1F3EF5957}" destId="{207BCEF8-BF4E-4553-BD7E-89AB78DF25F4}" srcOrd="0" destOrd="0" presId="urn:microsoft.com/office/officeart/2018/2/layout/IconVerticalSolidList"/>
    <dgm:cxn modelId="{ED9AADA9-F43C-4FEE-80E0-0E29746287DE}" type="presOf" srcId="{15E4EFBD-D9E0-401C-8B0E-204B3FEA7CA1}" destId="{F3EEBEE8-CE10-4812-9904-18BA6099C9D2}" srcOrd="0" destOrd="0" presId="urn:microsoft.com/office/officeart/2018/2/layout/IconVerticalSolidList"/>
    <dgm:cxn modelId="{D71227B3-A310-4951-9F32-D353BA3AB5BF}" type="presOf" srcId="{74D55F06-F6F8-4CCA-B8F6-6BBBEED7A56C}" destId="{06475BB9-0521-40FC-9F41-CE5D7AA8052E}" srcOrd="0" destOrd="0" presId="urn:microsoft.com/office/officeart/2018/2/layout/IconVerticalSolidList"/>
    <dgm:cxn modelId="{F2A8FEB6-08E1-4B8A-A6A6-D2CDA2F5A9C1}" type="presOf" srcId="{4389B070-D08F-46CF-BA3C-B3464BFC507C}" destId="{545E5782-0659-4413-9AAE-E5077AD6DA28}" srcOrd="0" destOrd="0" presId="urn:microsoft.com/office/officeart/2018/2/layout/IconVerticalSolidList"/>
    <dgm:cxn modelId="{B0C4CCCB-8FB3-4632-B704-4A2FB252D280}" srcId="{5E9FDBFB-2FCB-442E-89A7-C1D1F3EF5957}" destId="{8DAD72C0-6E9A-4201-804E-1975A76E3CDA}" srcOrd="2" destOrd="0" parTransId="{A098CB68-7D06-44CD-8290-6BFE8CCF0711}" sibTransId="{7F5DBAEB-16DF-46FD-8EC0-56C387AB0142}"/>
    <dgm:cxn modelId="{99ACF8DA-EF57-446E-9EC2-2819862D79BA}" srcId="{5E9FDBFB-2FCB-442E-89A7-C1D1F3EF5957}" destId="{74D55F06-F6F8-4CCA-B8F6-6BBBEED7A56C}" srcOrd="1" destOrd="0" parTransId="{58D5C124-42DC-47EF-B3D0-B4810F8E3225}" sibTransId="{91513AF6-927D-4390-9F01-BD80F94163FE}"/>
    <dgm:cxn modelId="{F08FAEE0-E65E-4ACC-A6B3-A758CFC804C3}" srcId="{5E9FDBFB-2FCB-442E-89A7-C1D1F3EF5957}" destId="{4389B070-D08F-46CF-BA3C-B3464BFC507C}" srcOrd="0" destOrd="0" parTransId="{9A90B47F-80C9-461E-8369-5982D115C797}" sibTransId="{03AB6D4C-2D67-4ECA-B114-AD37A46182CE}"/>
    <dgm:cxn modelId="{BEB33BF9-2F4A-4CF8-8F66-BC2A46FBC81A}" type="presOf" srcId="{8DAD72C0-6E9A-4201-804E-1975A76E3CDA}" destId="{7EA02BE4-BF81-42CF-8721-81070BB68EA9}" srcOrd="0" destOrd="0" presId="urn:microsoft.com/office/officeart/2018/2/layout/IconVerticalSolidList"/>
    <dgm:cxn modelId="{5E9DDC8E-426C-477D-87BA-D81AD13EF211}" type="presParOf" srcId="{207BCEF8-BF4E-4553-BD7E-89AB78DF25F4}" destId="{85E2F7C4-5247-48D2-97AC-12D226554AA2}" srcOrd="0" destOrd="0" presId="urn:microsoft.com/office/officeart/2018/2/layout/IconVerticalSolidList"/>
    <dgm:cxn modelId="{30087D62-A6B1-4FEE-9A79-9B72B4ABF9FC}" type="presParOf" srcId="{85E2F7C4-5247-48D2-97AC-12D226554AA2}" destId="{A033650C-E489-450B-84F3-949DE6A5B423}" srcOrd="0" destOrd="0" presId="urn:microsoft.com/office/officeart/2018/2/layout/IconVerticalSolidList"/>
    <dgm:cxn modelId="{2D69511F-517F-4AEE-A933-88224E3D8775}" type="presParOf" srcId="{85E2F7C4-5247-48D2-97AC-12D226554AA2}" destId="{B9AAA9B5-81EC-4DAA-96A8-FC1435678ED9}" srcOrd="1" destOrd="0" presId="urn:microsoft.com/office/officeart/2018/2/layout/IconVerticalSolidList"/>
    <dgm:cxn modelId="{E06684F9-0C8D-4204-B5F3-CED4D476B954}" type="presParOf" srcId="{85E2F7C4-5247-48D2-97AC-12D226554AA2}" destId="{18BE34C7-745F-43D1-A8FE-1C388F70936B}" srcOrd="2" destOrd="0" presId="urn:microsoft.com/office/officeart/2018/2/layout/IconVerticalSolidList"/>
    <dgm:cxn modelId="{378A0338-9CB6-4D70-84C4-521CD59438B9}" type="presParOf" srcId="{85E2F7C4-5247-48D2-97AC-12D226554AA2}" destId="{545E5782-0659-4413-9AAE-E5077AD6DA28}" srcOrd="3" destOrd="0" presId="urn:microsoft.com/office/officeart/2018/2/layout/IconVerticalSolidList"/>
    <dgm:cxn modelId="{13BD9DC6-D87F-4FD3-9964-78FF457A6B55}" type="presParOf" srcId="{207BCEF8-BF4E-4553-BD7E-89AB78DF25F4}" destId="{365A001A-91C5-4CA7-A743-3BC549A79158}" srcOrd="1" destOrd="0" presId="urn:microsoft.com/office/officeart/2018/2/layout/IconVerticalSolidList"/>
    <dgm:cxn modelId="{DC6BBFBA-3F37-4480-810E-32EA647C64F2}" type="presParOf" srcId="{207BCEF8-BF4E-4553-BD7E-89AB78DF25F4}" destId="{6C5E5066-AD47-40FE-9C29-D855762F6DC3}" srcOrd="2" destOrd="0" presId="urn:microsoft.com/office/officeart/2018/2/layout/IconVerticalSolidList"/>
    <dgm:cxn modelId="{267A2FC6-65E8-494D-A401-AA99FCD0B801}" type="presParOf" srcId="{6C5E5066-AD47-40FE-9C29-D855762F6DC3}" destId="{A049D2EA-1DF7-434B-9126-874DC0CC19C1}" srcOrd="0" destOrd="0" presId="urn:microsoft.com/office/officeart/2018/2/layout/IconVerticalSolidList"/>
    <dgm:cxn modelId="{82C02CAE-251E-411A-AD6D-67A2EDDEDA6D}" type="presParOf" srcId="{6C5E5066-AD47-40FE-9C29-D855762F6DC3}" destId="{E18C29BA-9BF2-40B9-A251-D5F8C6BEEA9A}" srcOrd="1" destOrd="0" presId="urn:microsoft.com/office/officeart/2018/2/layout/IconVerticalSolidList"/>
    <dgm:cxn modelId="{B286061A-D596-4C75-9EAD-6D50E08FE0E8}" type="presParOf" srcId="{6C5E5066-AD47-40FE-9C29-D855762F6DC3}" destId="{79EEF91C-BED7-40D1-BEB1-D8E405C19CEA}" srcOrd="2" destOrd="0" presId="urn:microsoft.com/office/officeart/2018/2/layout/IconVerticalSolidList"/>
    <dgm:cxn modelId="{2A119A81-A533-4447-A7D2-FB6D0AA711F2}" type="presParOf" srcId="{6C5E5066-AD47-40FE-9C29-D855762F6DC3}" destId="{06475BB9-0521-40FC-9F41-CE5D7AA8052E}" srcOrd="3" destOrd="0" presId="urn:microsoft.com/office/officeart/2018/2/layout/IconVerticalSolidList"/>
    <dgm:cxn modelId="{7A875DBB-CEF2-4FE6-91F2-722163F3D817}" type="presParOf" srcId="{207BCEF8-BF4E-4553-BD7E-89AB78DF25F4}" destId="{C291D800-2932-47B1-8C8D-0C0BB6F45E99}" srcOrd="3" destOrd="0" presId="urn:microsoft.com/office/officeart/2018/2/layout/IconVerticalSolidList"/>
    <dgm:cxn modelId="{598EB7A5-A3DF-4DA2-8BB5-1DAA80722714}" type="presParOf" srcId="{207BCEF8-BF4E-4553-BD7E-89AB78DF25F4}" destId="{0932E7D7-CE3A-4B3F-B355-F99478EF1087}" srcOrd="4" destOrd="0" presId="urn:microsoft.com/office/officeart/2018/2/layout/IconVerticalSolidList"/>
    <dgm:cxn modelId="{67D0525A-747E-42ED-83BF-01F8A8B9F112}" type="presParOf" srcId="{0932E7D7-CE3A-4B3F-B355-F99478EF1087}" destId="{78C00E85-FA6C-43C7-BA2B-ED752161F945}" srcOrd="0" destOrd="0" presId="urn:microsoft.com/office/officeart/2018/2/layout/IconVerticalSolidList"/>
    <dgm:cxn modelId="{D5A55521-B869-4F1D-ABB7-49FFBFBEB3D2}" type="presParOf" srcId="{0932E7D7-CE3A-4B3F-B355-F99478EF1087}" destId="{D22D0C42-9FB9-4C70-A804-BB33DEC5E0D8}" srcOrd="1" destOrd="0" presId="urn:microsoft.com/office/officeart/2018/2/layout/IconVerticalSolidList"/>
    <dgm:cxn modelId="{E5E94A7B-9199-4E1A-AE44-CAE2F7ADA37D}" type="presParOf" srcId="{0932E7D7-CE3A-4B3F-B355-F99478EF1087}" destId="{8C4FEB1F-7018-4A28-9244-36E5B36A1E96}" srcOrd="2" destOrd="0" presId="urn:microsoft.com/office/officeart/2018/2/layout/IconVerticalSolidList"/>
    <dgm:cxn modelId="{40FDC83D-F1BD-44A6-BCAF-7C9A422882C7}" type="presParOf" srcId="{0932E7D7-CE3A-4B3F-B355-F99478EF1087}" destId="{7EA02BE4-BF81-42CF-8721-81070BB68EA9}" srcOrd="3" destOrd="0" presId="urn:microsoft.com/office/officeart/2018/2/layout/IconVerticalSolidList"/>
    <dgm:cxn modelId="{D3F72401-6B66-484A-A964-424E007A12A2}" type="presParOf" srcId="{207BCEF8-BF4E-4553-BD7E-89AB78DF25F4}" destId="{4DD915CC-5CA6-4EF0-BCB9-61F3543375A2}" srcOrd="5" destOrd="0" presId="urn:microsoft.com/office/officeart/2018/2/layout/IconVerticalSolidList"/>
    <dgm:cxn modelId="{85802521-D0A5-4C3E-9F4F-8A973F1DCF2D}" type="presParOf" srcId="{207BCEF8-BF4E-4553-BD7E-89AB78DF25F4}" destId="{2B127D0E-2B8D-429B-B836-EE1BEC3CDD0E}" srcOrd="6" destOrd="0" presId="urn:microsoft.com/office/officeart/2018/2/layout/IconVerticalSolidList"/>
    <dgm:cxn modelId="{7EADDBC2-B9D3-4BC4-A0B9-B3C78816EEAC}" type="presParOf" srcId="{2B127D0E-2B8D-429B-B836-EE1BEC3CDD0E}" destId="{B1CE659D-FEAF-45E0-8CD8-CBCBC263400A}" srcOrd="0" destOrd="0" presId="urn:microsoft.com/office/officeart/2018/2/layout/IconVerticalSolidList"/>
    <dgm:cxn modelId="{00B90592-F3AB-4767-9F48-93379EDA187D}" type="presParOf" srcId="{2B127D0E-2B8D-429B-B836-EE1BEC3CDD0E}" destId="{B7FAB834-DF50-4D3C-A85B-1DBDD26F1101}" srcOrd="1" destOrd="0" presId="urn:microsoft.com/office/officeart/2018/2/layout/IconVerticalSolidList"/>
    <dgm:cxn modelId="{26E79893-F020-498B-B261-8C23EE233BA8}" type="presParOf" srcId="{2B127D0E-2B8D-429B-B836-EE1BEC3CDD0E}" destId="{F5F7C58A-2D24-428B-8C89-D1E90564E1F5}" srcOrd="2" destOrd="0" presId="urn:microsoft.com/office/officeart/2018/2/layout/IconVerticalSolidList"/>
    <dgm:cxn modelId="{1B8B85B8-198E-46CE-9D65-7AA01A9D449C}" type="presParOf" srcId="{2B127D0E-2B8D-429B-B836-EE1BEC3CDD0E}" destId="{F3EEBEE8-CE10-4812-9904-18BA6099C9D2}" srcOrd="3" destOrd="0" presId="urn:microsoft.com/office/officeart/2018/2/layout/IconVerticalSolidList"/>
    <dgm:cxn modelId="{FB1386F2-6663-43C0-9692-F82DF84447E5}" type="presParOf" srcId="{207BCEF8-BF4E-4553-BD7E-89AB78DF25F4}" destId="{E101D6D7-58A6-4EA9-80E3-45603299AB6F}" srcOrd="7" destOrd="0" presId="urn:microsoft.com/office/officeart/2018/2/layout/IconVerticalSolidList"/>
    <dgm:cxn modelId="{DA22928D-9FF3-4649-92E3-45DBE1E6FE06}" type="presParOf" srcId="{207BCEF8-BF4E-4553-BD7E-89AB78DF25F4}" destId="{A0417876-91A9-40BF-B42B-8BB18E35B632}" srcOrd="8" destOrd="0" presId="urn:microsoft.com/office/officeart/2018/2/layout/IconVerticalSolidList"/>
    <dgm:cxn modelId="{3513F000-4BA2-4640-9C06-CD2A15878E6F}" type="presParOf" srcId="{A0417876-91A9-40BF-B42B-8BB18E35B632}" destId="{79F4DC2E-0958-4B91-BA08-FD3810A07D0A}" srcOrd="0" destOrd="0" presId="urn:microsoft.com/office/officeart/2018/2/layout/IconVerticalSolidList"/>
    <dgm:cxn modelId="{122809C2-2035-499A-AC50-ADA0D0348673}" type="presParOf" srcId="{A0417876-91A9-40BF-B42B-8BB18E35B632}" destId="{A82B562F-6B49-443E-A640-91268DFD7B18}" srcOrd="1" destOrd="0" presId="urn:microsoft.com/office/officeart/2018/2/layout/IconVerticalSolidList"/>
    <dgm:cxn modelId="{9C88AB0A-1C5C-4DF1-97CB-A1F36A18E375}" type="presParOf" srcId="{A0417876-91A9-40BF-B42B-8BB18E35B632}" destId="{8B5831DF-F6E7-4968-B0E5-6042ACD69054}" srcOrd="2" destOrd="0" presId="urn:microsoft.com/office/officeart/2018/2/layout/IconVerticalSolidList"/>
    <dgm:cxn modelId="{4DC0D56E-8125-4F8A-A82B-39D471EF9C8A}" type="presParOf" srcId="{A0417876-91A9-40BF-B42B-8BB18E35B632}" destId="{309ACCE5-C903-4873-8F19-854E6650C9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3E829C-E50A-4A08-B098-5AA6B86C3399}">
      <dsp:nvSpPr>
        <dsp:cNvPr id="0" name=""/>
        <dsp:cNvSpPr/>
      </dsp:nvSpPr>
      <dsp:spPr>
        <a:xfrm>
          <a:off x="0" y="634"/>
          <a:ext cx="6742545" cy="148368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25C46C-3F8D-4F12-8C77-25D558B55DEB}">
      <dsp:nvSpPr>
        <dsp:cNvPr id="0" name=""/>
        <dsp:cNvSpPr/>
      </dsp:nvSpPr>
      <dsp:spPr>
        <a:xfrm>
          <a:off x="448814" y="334462"/>
          <a:ext cx="816026" cy="8160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DD022-9E2E-4EF7-9B0C-3BED9B69A5FE}">
      <dsp:nvSpPr>
        <dsp:cNvPr id="0" name=""/>
        <dsp:cNvSpPr/>
      </dsp:nvSpPr>
      <dsp:spPr>
        <a:xfrm>
          <a:off x="1713654" y="634"/>
          <a:ext cx="5028890" cy="1483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023" tIns="157023" rIns="157023" bIns="15702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Microsoft Excel is widely used in business for data manipulation, calculations, and visualisation (Jones, 2022).</a:t>
          </a:r>
          <a:endParaRPr lang="en-US" sz="2000" kern="1200"/>
        </a:p>
      </dsp:txBody>
      <dsp:txXfrm>
        <a:off x="1713654" y="634"/>
        <a:ext cx="5028890" cy="1483683"/>
      </dsp:txXfrm>
    </dsp:sp>
    <dsp:sp modelId="{4B77B22E-017F-48DD-9FA9-191EAC655E5C}">
      <dsp:nvSpPr>
        <dsp:cNvPr id="0" name=""/>
        <dsp:cNvSpPr/>
      </dsp:nvSpPr>
      <dsp:spPr>
        <a:xfrm>
          <a:off x="0" y="1855238"/>
          <a:ext cx="6742545" cy="148368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8517EB-08C3-454D-8A52-071BAF544D96}">
      <dsp:nvSpPr>
        <dsp:cNvPr id="0" name=""/>
        <dsp:cNvSpPr/>
      </dsp:nvSpPr>
      <dsp:spPr>
        <a:xfrm>
          <a:off x="448814" y="2189067"/>
          <a:ext cx="816026" cy="8160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746408-0EE7-41AA-B6AB-00AE08D14D61}">
      <dsp:nvSpPr>
        <dsp:cNvPr id="0" name=""/>
        <dsp:cNvSpPr/>
      </dsp:nvSpPr>
      <dsp:spPr>
        <a:xfrm>
          <a:off x="1713654" y="1855238"/>
          <a:ext cx="5028890" cy="1483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023" tIns="157023" rIns="157023" bIns="15702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helps entrepreneurs track expenses, forecast profits, and make informed decisions.</a:t>
          </a:r>
          <a:endParaRPr lang="en-US" sz="2000" kern="1200"/>
        </a:p>
      </dsp:txBody>
      <dsp:txXfrm>
        <a:off x="1713654" y="1855238"/>
        <a:ext cx="5028890" cy="1483683"/>
      </dsp:txXfrm>
    </dsp:sp>
    <dsp:sp modelId="{42260EA0-5ED7-4FE9-96F1-A4145413766C}">
      <dsp:nvSpPr>
        <dsp:cNvPr id="0" name=""/>
        <dsp:cNvSpPr/>
      </dsp:nvSpPr>
      <dsp:spPr>
        <a:xfrm>
          <a:off x="0" y="3709843"/>
          <a:ext cx="6742545" cy="148368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908C8-475B-47E7-B0B4-D2D6C91A563E}">
      <dsp:nvSpPr>
        <dsp:cNvPr id="0" name=""/>
        <dsp:cNvSpPr/>
      </dsp:nvSpPr>
      <dsp:spPr>
        <a:xfrm>
          <a:off x="448814" y="4043672"/>
          <a:ext cx="816026" cy="8160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ACC9B-EC3A-4188-889E-2EBABBEA40D8}">
      <dsp:nvSpPr>
        <dsp:cNvPr id="0" name=""/>
        <dsp:cNvSpPr/>
      </dsp:nvSpPr>
      <dsp:spPr>
        <a:xfrm>
          <a:off x="1713654" y="3709843"/>
          <a:ext cx="5028890" cy="1483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023" tIns="157023" rIns="157023" bIns="15702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For JAYLANG'S FASHION DESIGN, Excel was used to project income and expenses for the first year.</a:t>
          </a:r>
          <a:endParaRPr lang="en-US" sz="2000" kern="1200"/>
        </a:p>
      </dsp:txBody>
      <dsp:txXfrm>
        <a:off x="1713654" y="3709843"/>
        <a:ext cx="5028890" cy="14836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7F6C4-A5DF-41E5-96F5-F1FF3B1E8DE7}">
      <dsp:nvSpPr>
        <dsp:cNvPr id="0" name=""/>
        <dsp:cNvSpPr/>
      </dsp:nvSpPr>
      <dsp:spPr>
        <a:xfrm>
          <a:off x="0" y="634"/>
          <a:ext cx="6742545" cy="148368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49C58A-BAF2-4AEF-8F2F-EC9FA7AB55AA}">
      <dsp:nvSpPr>
        <dsp:cNvPr id="0" name=""/>
        <dsp:cNvSpPr/>
      </dsp:nvSpPr>
      <dsp:spPr>
        <a:xfrm>
          <a:off x="448814" y="334462"/>
          <a:ext cx="816026" cy="8160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C11A2A-9F1F-4734-9A80-119243059E5D}">
      <dsp:nvSpPr>
        <dsp:cNvPr id="0" name=""/>
        <dsp:cNvSpPr/>
      </dsp:nvSpPr>
      <dsp:spPr>
        <a:xfrm>
          <a:off x="1713654" y="634"/>
          <a:ext cx="5028890" cy="1483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023" tIns="157023" rIns="157023" bIns="157023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Excel is ideal for start-ups due to its flexibility and ease of updating formulas and figures (Smith &amp; Taylor, 2021).</a:t>
          </a:r>
          <a:endParaRPr lang="en-US" sz="2100" kern="1200"/>
        </a:p>
      </dsp:txBody>
      <dsp:txXfrm>
        <a:off x="1713654" y="634"/>
        <a:ext cx="5028890" cy="1483683"/>
      </dsp:txXfrm>
    </dsp:sp>
    <dsp:sp modelId="{CA6BF535-DC34-4F69-B230-F978E26214A0}">
      <dsp:nvSpPr>
        <dsp:cNvPr id="0" name=""/>
        <dsp:cNvSpPr/>
      </dsp:nvSpPr>
      <dsp:spPr>
        <a:xfrm>
          <a:off x="0" y="1855238"/>
          <a:ext cx="6742545" cy="148368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4DA002-38F9-497D-A98D-67E02B09E962}">
      <dsp:nvSpPr>
        <dsp:cNvPr id="0" name=""/>
        <dsp:cNvSpPr/>
      </dsp:nvSpPr>
      <dsp:spPr>
        <a:xfrm>
          <a:off x="448814" y="2189067"/>
          <a:ext cx="816026" cy="8160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046FA9-165B-4C9E-AF57-3C8958B89284}">
      <dsp:nvSpPr>
        <dsp:cNvPr id="0" name=""/>
        <dsp:cNvSpPr/>
      </dsp:nvSpPr>
      <dsp:spPr>
        <a:xfrm>
          <a:off x="1713654" y="1855238"/>
          <a:ext cx="5028890" cy="1483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023" tIns="157023" rIns="157023" bIns="157023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Its chart features help small business owners visualise financial trends clearly.</a:t>
          </a:r>
          <a:endParaRPr lang="en-US" sz="2100" kern="1200"/>
        </a:p>
      </dsp:txBody>
      <dsp:txXfrm>
        <a:off x="1713654" y="1855238"/>
        <a:ext cx="5028890" cy="1483683"/>
      </dsp:txXfrm>
    </dsp:sp>
    <dsp:sp modelId="{78CA0499-BEAB-4F4F-948D-7ACAC66476E8}">
      <dsp:nvSpPr>
        <dsp:cNvPr id="0" name=""/>
        <dsp:cNvSpPr/>
      </dsp:nvSpPr>
      <dsp:spPr>
        <a:xfrm>
          <a:off x="0" y="3709843"/>
          <a:ext cx="6742545" cy="148368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2CB366-6F38-4B67-8BC6-E1BE4203355D}">
      <dsp:nvSpPr>
        <dsp:cNvPr id="0" name=""/>
        <dsp:cNvSpPr/>
      </dsp:nvSpPr>
      <dsp:spPr>
        <a:xfrm>
          <a:off x="448814" y="4043672"/>
          <a:ext cx="816026" cy="8160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22DAC5-9F29-4A46-A66C-F648EBE3B57D}">
      <dsp:nvSpPr>
        <dsp:cNvPr id="0" name=""/>
        <dsp:cNvSpPr/>
      </dsp:nvSpPr>
      <dsp:spPr>
        <a:xfrm>
          <a:off x="1713654" y="3709843"/>
          <a:ext cx="5028890" cy="1483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023" tIns="157023" rIns="157023" bIns="157023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Seamless integration with Microsoft Word and PowerPoint supports full business plan creation.</a:t>
          </a:r>
          <a:endParaRPr lang="en-US" sz="2100" kern="1200"/>
        </a:p>
      </dsp:txBody>
      <dsp:txXfrm>
        <a:off x="1713654" y="3709843"/>
        <a:ext cx="5028890" cy="14836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33650C-E489-450B-84F3-949DE6A5B423}">
      <dsp:nvSpPr>
        <dsp:cNvPr id="0" name=""/>
        <dsp:cNvSpPr/>
      </dsp:nvSpPr>
      <dsp:spPr>
        <a:xfrm>
          <a:off x="0" y="4057"/>
          <a:ext cx="6742545" cy="86434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AAA9B5-81EC-4DAA-96A8-FC1435678ED9}">
      <dsp:nvSpPr>
        <dsp:cNvPr id="0" name=""/>
        <dsp:cNvSpPr/>
      </dsp:nvSpPr>
      <dsp:spPr>
        <a:xfrm>
          <a:off x="261463" y="198534"/>
          <a:ext cx="475387" cy="4753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E5782-0659-4413-9AAE-E5077AD6DA28}">
      <dsp:nvSpPr>
        <dsp:cNvPr id="0" name=""/>
        <dsp:cNvSpPr/>
      </dsp:nvSpPr>
      <dsp:spPr>
        <a:xfrm>
          <a:off x="998313" y="4057"/>
          <a:ext cx="5744231" cy="864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76" tIns="91476" rIns="91476" bIns="9147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Time management &amp; planning real product launches</a:t>
          </a:r>
        </a:p>
      </dsp:txBody>
      <dsp:txXfrm>
        <a:off x="998313" y="4057"/>
        <a:ext cx="5744231" cy="864340"/>
      </dsp:txXfrm>
    </dsp:sp>
    <dsp:sp modelId="{A049D2EA-1DF7-434B-9126-874DC0CC19C1}">
      <dsp:nvSpPr>
        <dsp:cNvPr id="0" name=""/>
        <dsp:cNvSpPr/>
      </dsp:nvSpPr>
      <dsp:spPr>
        <a:xfrm>
          <a:off x="0" y="1084484"/>
          <a:ext cx="6742545" cy="86434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8C29BA-9BF2-40B9-A251-D5F8C6BEEA9A}">
      <dsp:nvSpPr>
        <dsp:cNvPr id="0" name=""/>
        <dsp:cNvSpPr/>
      </dsp:nvSpPr>
      <dsp:spPr>
        <a:xfrm>
          <a:off x="261463" y="1278960"/>
          <a:ext cx="475387" cy="4753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75BB9-0521-40FC-9F41-CE5D7AA8052E}">
      <dsp:nvSpPr>
        <dsp:cNvPr id="0" name=""/>
        <dsp:cNvSpPr/>
      </dsp:nvSpPr>
      <dsp:spPr>
        <a:xfrm>
          <a:off x="998313" y="1084484"/>
          <a:ext cx="5744231" cy="864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76" tIns="91476" rIns="91476" bIns="9147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Confidence in pitching &amp; presenting</a:t>
          </a:r>
        </a:p>
      </dsp:txBody>
      <dsp:txXfrm>
        <a:off x="998313" y="1084484"/>
        <a:ext cx="5744231" cy="864340"/>
      </dsp:txXfrm>
    </dsp:sp>
    <dsp:sp modelId="{78C00E85-FA6C-43C7-BA2B-ED752161F945}">
      <dsp:nvSpPr>
        <dsp:cNvPr id="0" name=""/>
        <dsp:cNvSpPr/>
      </dsp:nvSpPr>
      <dsp:spPr>
        <a:xfrm>
          <a:off x="0" y="2164910"/>
          <a:ext cx="6742545" cy="86434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D0C42-9FB9-4C70-A804-BB33DEC5E0D8}">
      <dsp:nvSpPr>
        <dsp:cNvPr id="0" name=""/>
        <dsp:cNvSpPr/>
      </dsp:nvSpPr>
      <dsp:spPr>
        <a:xfrm>
          <a:off x="261463" y="2359386"/>
          <a:ext cx="475387" cy="4753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02BE4-BF81-42CF-8721-81070BB68EA9}">
      <dsp:nvSpPr>
        <dsp:cNvPr id="0" name=""/>
        <dsp:cNvSpPr/>
      </dsp:nvSpPr>
      <dsp:spPr>
        <a:xfrm>
          <a:off x="998313" y="2164910"/>
          <a:ext cx="5744231" cy="864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76" tIns="91476" rIns="91476" bIns="9147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culture and business can coexist</a:t>
          </a:r>
        </a:p>
      </dsp:txBody>
      <dsp:txXfrm>
        <a:off x="998313" y="2164910"/>
        <a:ext cx="5744231" cy="864340"/>
      </dsp:txXfrm>
    </dsp:sp>
    <dsp:sp modelId="{B1CE659D-FEAF-45E0-8CD8-CBCBC263400A}">
      <dsp:nvSpPr>
        <dsp:cNvPr id="0" name=""/>
        <dsp:cNvSpPr/>
      </dsp:nvSpPr>
      <dsp:spPr>
        <a:xfrm>
          <a:off x="0" y="3245336"/>
          <a:ext cx="6742545" cy="86434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FAB834-DF50-4D3C-A85B-1DBDD26F1101}">
      <dsp:nvSpPr>
        <dsp:cNvPr id="0" name=""/>
        <dsp:cNvSpPr/>
      </dsp:nvSpPr>
      <dsp:spPr>
        <a:xfrm>
          <a:off x="261463" y="3439812"/>
          <a:ext cx="475387" cy="4753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EBEE8-CE10-4812-9904-18BA6099C9D2}">
      <dsp:nvSpPr>
        <dsp:cNvPr id="0" name=""/>
        <dsp:cNvSpPr/>
      </dsp:nvSpPr>
      <dsp:spPr>
        <a:xfrm>
          <a:off x="998313" y="3245336"/>
          <a:ext cx="5744231" cy="864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76" tIns="91476" rIns="91476" bIns="9147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Importance of research &amp; financial realism</a:t>
          </a:r>
        </a:p>
      </dsp:txBody>
      <dsp:txXfrm>
        <a:off x="998313" y="3245336"/>
        <a:ext cx="5744231" cy="864340"/>
      </dsp:txXfrm>
    </dsp:sp>
    <dsp:sp modelId="{79F4DC2E-0958-4B91-BA08-FD3810A07D0A}">
      <dsp:nvSpPr>
        <dsp:cNvPr id="0" name=""/>
        <dsp:cNvSpPr/>
      </dsp:nvSpPr>
      <dsp:spPr>
        <a:xfrm>
          <a:off x="0" y="4325762"/>
          <a:ext cx="6742545" cy="86434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2B562F-6B49-443E-A640-91268DFD7B18}">
      <dsp:nvSpPr>
        <dsp:cNvPr id="0" name=""/>
        <dsp:cNvSpPr/>
      </dsp:nvSpPr>
      <dsp:spPr>
        <a:xfrm>
          <a:off x="261463" y="4520238"/>
          <a:ext cx="475387" cy="4753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ACCE5-C903-4873-8F19-854E6650C90F}">
      <dsp:nvSpPr>
        <dsp:cNvPr id="0" name=""/>
        <dsp:cNvSpPr/>
      </dsp:nvSpPr>
      <dsp:spPr>
        <a:xfrm>
          <a:off x="998313" y="4325762"/>
          <a:ext cx="5744231" cy="864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76" tIns="91476" rIns="91476" bIns="9147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This project helped me find purpose through fashion. It taught me how to plan, test, reflect and stay rooted in something meaningful.</a:t>
          </a:r>
        </a:p>
      </dsp:txBody>
      <dsp:txXfrm>
        <a:off x="998313" y="4325762"/>
        <a:ext cx="5744231" cy="8643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68F83A-302B-D5C7-8388-31A7738B949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5529D8-29D3-4EF8-AFE4-9B04C334D78A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0593AB-C6A0-9A15-AB36-A73DC45ECA7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/>
              <a:t>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FA4FD5-91A7-B4C3-9946-947BB86E9AE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CE52CC-DD0F-44B3-B13D-E7228EEC80E7}" type="slidenum">
              <a:rPr lang="en-US" smtClean="0"/>
              <a:t>‹#›</a:t>
            </a:fld>
            <a:endParaRPr lang="en-US"/>
          </a:p>
        </p:txBody>
      </p:sp>
      <p:sp>
        <p:nvSpPr>
          <p:cNvPr id="6" name="Header Placeholder 5">
            <a:extLst>
              <a:ext uri="{FF2B5EF4-FFF2-40B4-BE49-F238E27FC236}">
                <a16:creationId xmlns:a16="http://schemas.microsoft.com/office/drawing/2014/main" id="{7D257EEE-7A71-A801-1D30-27730853F45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 altLang="zh-CN"/>
              <a:t>Header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3634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/>
              <a:t>Click to edit Master text styles</a:t>
            </a:r>
            <a:endParaRPr lang="zh-CN" altLang="en-US"/>
          </a:p>
          <a:p>
            <a:pPr lvl="1"/>
            <a:r>
              <a:rPr lang="en-US" altLang="zh-CN"/>
              <a:t>Second</a:t>
            </a:r>
            <a:r>
              <a:rPr lang="zh-CN" altLang="en-US"/>
              <a:t> </a:t>
            </a:r>
            <a:r>
              <a:rPr lang="en-US" altLang="zh-CN"/>
              <a:t>level</a:t>
            </a:r>
            <a:endParaRPr lang="zh-CN" altLang="en-US"/>
          </a:p>
          <a:p>
            <a:pPr lvl="2"/>
            <a:r>
              <a:rPr lang="en-US" altLang="zh-CN"/>
              <a:t>Third</a:t>
            </a:r>
            <a:r>
              <a:rPr lang="zh-CN" altLang="en-US"/>
              <a:t> </a:t>
            </a:r>
            <a:r>
              <a:rPr lang="en-US" altLang="zh-CN"/>
              <a:t>level</a:t>
            </a:r>
            <a:endParaRPr lang="zh-CN" altLang="en-US"/>
          </a:p>
          <a:p>
            <a:pPr lvl="3"/>
            <a:r>
              <a:rPr lang="en-US" altLang="zh-CN"/>
              <a:t>Fourth level</a:t>
            </a:r>
            <a:endParaRPr lang="zh-CN" altLang="en-US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3DABDA-89F0-4727-B28F-05A90B0069B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D11F53F-2F00-3651-F337-81306AF8F1E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EF805B-254D-4FE1-8316-FEA92B4B8253}" type="datetimeFigureOut">
              <a:rPr lang="en-US" smtClean="0"/>
              <a:t>6/30/2025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895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Hello, and thank you for this opportunity.</a:t>
            </a:r>
            <a:br>
              <a:rPr lang="en-US">
                <a:cs typeface="+mn-lt"/>
              </a:rPr>
            </a:br>
            <a:r>
              <a:rPr lang="en-US"/>
              <a:t>My name is Jainaba Sama, and I’m the founder of JAYLANG'S Fashion Design, a bold new Afro-Caribbean fashion brand inspired by heritage, identity, and self-expression.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3DABDA-89F0-4727-B28F-05A90B0069BB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992588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JAYLANG'S Fashion Design is a proudly independent online fashion startup.</a:t>
            </a:r>
            <a:br>
              <a:rPr lang="en-US">
                <a:cs typeface="+mn-lt"/>
              </a:rPr>
            </a:br>
            <a:r>
              <a:rPr lang="en-US"/>
              <a:t> Our mission is to celebrate cultural pride through streetwear that blends traditional African and Caribbean prints with modern cuts.</a:t>
            </a:r>
            <a:br>
              <a:rPr lang="en-US">
                <a:cs typeface="+mn-lt"/>
              </a:rPr>
            </a:br>
            <a:r>
              <a:rPr lang="en-US"/>
              <a:t> We’re targeting young professionals (Gen Z and Millennial audiences) who value authenticity, style, and ethical sourcing.</a:t>
            </a:r>
            <a:br>
              <a:rPr lang="en-US">
                <a:cs typeface="+mn-lt"/>
              </a:rPr>
            </a:br>
            <a:r>
              <a:rPr lang="en-US"/>
              <a:t> We’re structured as a Private Limited Company, allowing us to scale while protecting investor equity.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3DABDA-89F0-4727-B28F-05A90B0069BB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89445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4D56CB-7729-4F9B-B383-5D5EDD1C4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V="1">
            <a:off x="9821333" y="4558433"/>
            <a:ext cx="2370667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Freeform: Shape 59">
            <a:extLst>
              <a:ext uri="{FF2B5EF4-FFF2-40B4-BE49-F238E27FC236}">
                <a16:creationId xmlns:a16="http://schemas.microsoft.com/office/drawing/2014/main" id="{39E53A78-6591-EEDA-1DFD-F106ECC52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821333" y="4558438"/>
            <a:ext cx="2370667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F5ADCC5-3878-853E-8614-59CF8B2810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21208" y="837382"/>
            <a:ext cx="7837069" cy="3696518"/>
          </a:xfrm>
        </p:spPr>
        <p:txBody>
          <a:bodyPr anchor="t">
            <a:no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899E747C-251E-F759-ABCD-CD941BA33A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21208" y="4648199"/>
            <a:ext cx="7837070" cy="891581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30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C031AA0C-A2A7-B56D-9661-B2A56DD37D1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521208" y="5730282"/>
            <a:ext cx="2349499" cy="266701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r>
              <a:rPr lang="en-US" sz="1600"/>
              <a:t>Presenter Name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18A332-DECC-D8DD-0E19-762C6FFB93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 lIns="0" tIns="0" rIns="0" bIns="0"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4EB1C08-1A28-5224-563E-C8AF24A3F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45529DAF-CFD3-BC3E-C570-099DAEEB0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8" name="Rectangle 9">
            <a:extLst>
              <a:ext uri="{FF2B5EF4-FFF2-40B4-BE49-F238E27FC236}">
                <a16:creationId xmlns:a16="http://schemas.microsoft.com/office/drawing/2014/main" id="{1C113ED2-FAFE-A686-C43C-7C104C28E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3515" y="-103514"/>
            <a:ext cx="274322" cy="481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1580C5C3-0FF4-BA92-445D-48CC4C54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83663" y="-700191"/>
            <a:ext cx="274322" cy="16747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EAB71EF6-F4ED-6CD6-E0C2-EAB75D0F0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821333" y="0"/>
            <a:ext cx="2370665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1" name="Freeform: Shape 59">
            <a:extLst>
              <a:ext uri="{FF2B5EF4-FFF2-40B4-BE49-F238E27FC236}">
                <a16:creationId xmlns:a16="http://schemas.microsoft.com/office/drawing/2014/main" id="{B24268F0-A8A4-E399-5FC5-6384B8BD9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835107" y="-1"/>
            <a:ext cx="2356893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0AC4EA9-78A7-EDEB-A4B1-0E44AB226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821331" y="2456493"/>
            <a:ext cx="2370668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Freeform: Shape 18">
            <a:extLst>
              <a:ext uri="{FF2B5EF4-FFF2-40B4-BE49-F238E27FC236}">
                <a16:creationId xmlns:a16="http://schemas.microsoft.com/office/drawing/2014/main" id="{ACCD3CEE-6646-969D-7160-69226A1B7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0444462" y="2810904"/>
            <a:ext cx="1124412" cy="2370664"/>
          </a:xfrm>
          <a:custGeom>
            <a:avLst/>
            <a:gdLst>
              <a:gd name="connsiteX0" fmla="*/ 600765 w 600765"/>
              <a:gd name="connsiteY0" fmla="*/ 0 h 1266628"/>
              <a:gd name="connsiteX1" fmla="*/ 600765 w 600765"/>
              <a:gd name="connsiteY1" fmla="*/ 1266628 h 1266628"/>
              <a:gd name="connsiteX2" fmla="*/ 508593 w 600765"/>
              <a:gd name="connsiteY2" fmla="*/ 1257336 h 1266628"/>
              <a:gd name="connsiteX3" fmla="*/ 0 w 600765"/>
              <a:gd name="connsiteY3" fmla="*/ 633314 h 1266628"/>
              <a:gd name="connsiteX4" fmla="*/ 508593 w 600765"/>
              <a:gd name="connsiteY4" fmla="*/ 9292 h 1266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0765" h="1266628">
                <a:moveTo>
                  <a:pt x="600765" y="0"/>
                </a:moveTo>
                <a:lnTo>
                  <a:pt x="600765" y="1266628"/>
                </a:lnTo>
                <a:lnTo>
                  <a:pt x="508593" y="1257336"/>
                </a:lnTo>
                <a:cubicBezTo>
                  <a:pt x="218339" y="1197942"/>
                  <a:pt x="0" y="941126"/>
                  <a:pt x="0" y="633314"/>
                </a:cubicBezTo>
                <a:cubicBezTo>
                  <a:pt x="0" y="325502"/>
                  <a:pt x="218339" y="68686"/>
                  <a:pt x="508593" y="929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11939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3184A5B9-E2EB-CB8F-9FCE-B435678BB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937750" y="3696527"/>
            <a:ext cx="2254248" cy="3163005"/>
          </a:xfrm>
          <a:prstGeom prst="rect">
            <a:avLst/>
          </a:pr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BEF628E3-8F76-0E9D-3DEE-A459731EF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9937750" y="5736197"/>
            <a:ext cx="2254250" cy="1121803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94A9AA8-C219-474F-E074-634356B77D9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57225" y="837382"/>
            <a:ext cx="7837069" cy="3696518"/>
          </a:xfrm>
        </p:spPr>
        <p:txBody>
          <a:bodyPr anchor="b">
            <a:no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12979924-61C7-4C37-EAF2-46A0A2A2D13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57225" y="4648199"/>
            <a:ext cx="7837070" cy="104287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3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946F423E-A433-4DDE-A3C0-3165FE754F6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657225" y="5883110"/>
            <a:ext cx="2349499" cy="266701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r>
              <a:rPr lang="en-US" sz="1600"/>
              <a:t>Presenter Name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F24AAE30-F15B-1702-BB62-5EF514C387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 lIns="0" tIns="0" rIns="0" bIns="0"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E3F5C5-ED4D-E322-2AF6-F166C684C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3C27666-6814-D528-A7CD-540241E7C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2" name="Rectangle 8">
            <a:extLst>
              <a:ext uri="{FF2B5EF4-FFF2-40B4-BE49-F238E27FC236}">
                <a16:creationId xmlns:a16="http://schemas.microsoft.com/office/drawing/2014/main" id="{75F1C151-830E-3940-1AE4-FB8D2BD62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83663" y="-700191"/>
            <a:ext cx="274322" cy="16747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" name="Rectangle 9">
            <a:extLst>
              <a:ext uri="{FF2B5EF4-FFF2-40B4-BE49-F238E27FC236}">
                <a16:creationId xmlns:a16="http://schemas.microsoft.com/office/drawing/2014/main" id="{219F9CAC-9EAC-C1A6-0F7E-3F8E87DFD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574" y="-104573"/>
            <a:ext cx="274322" cy="48347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1173937D-CDC9-73E6-6B3E-2447EC17A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937750" y="1"/>
            <a:ext cx="2254248" cy="369499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2" name="Freeform: Shape 59">
            <a:extLst>
              <a:ext uri="{FF2B5EF4-FFF2-40B4-BE49-F238E27FC236}">
                <a16:creationId xmlns:a16="http://schemas.microsoft.com/office/drawing/2014/main" id="{CBC384E9-DFB8-C4B8-FD41-571F33CD6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937750" y="-2"/>
            <a:ext cx="2254250" cy="369651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7459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8">
            <a:extLst>
              <a:ext uri="{FF2B5EF4-FFF2-40B4-BE49-F238E27FC236}">
                <a16:creationId xmlns:a16="http://schemas.microsoft.com/office/drawing/2014/main" id="{B97416E4-EDCD-B6B0-871B-59B523934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 flipV="1">
            <a:off x="0" y="4558433"/>
            <a:ext cx="149804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Freeform: Shape 59">
            <a:extLst>
              <a:ext uri="{FF2B5EF4-FFF2-40B4-BE49-F238E27FC236}">
                <a16:creationId xmlns:a16="http://schemas.microsoft.com/office/drawing/2014/main" id="{E2D01E03-0AE5-38F7-B2E7-A561D2D8E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4558438"/>
            <a:ext cx="149804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1" name="Rectangle 8">
            <a:extLst>
              <a:ext uri="{FF2B5EF4-FFF2-40B4-BE49-F238E27FC236}">
                <a16:creationId xmlns:a16="http://schemas.microsoft.com/office/drawing/2014/main" id="{F6DBF5FB-1D7F-AA76-089E-78475F22B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V="1">
            <a:off x="10693958" y="4558433"/>
            <a:ext cx="149804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1" name="Freeform: Shape 59">
            <a:extLst>
              <a:ext uri="{FF2B5EF4-FFF2-40B4-BE49-F238E27FC236}">
                <a16:creationId xmlns:a16="http://schemas.microsoft.com/office/drawing/2014/main" id="{44A1C6DB-DBF1-64FE-805A-746B1CA7C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693958" y="4558438"/>
            <a:ext cx="149804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57D558E-B648-BBEB-46E0-F39608643FF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25650" y="1122363"/>
            <a:ext cx="8140700" cy="2387600"/>
          </a:xfrm>
        </p:spPr>
        <p:txBody>
          <a:bodyPr anchor="b">
            <a:no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6764C513-A87E-FCB7-156B-282EBAF0198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025650" y="3602038"/>
            <a:ext cx="8140700" cy="881062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D9CC7D7-743B-85D5-5C99-E91249AF7EA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981200" y="5793918"/>
            <a:ext cx="1801825" cy="266701"/>
          </a:xfrm>
        </p:spPr>
        <p:txBody>
          <a:bodyPr lIns="0" tIns="0" rIns="0" bIns="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1600" baseline="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r>
              <a:rPr lang="en-US" sz="1600"/>
              <a:t>Presenter Name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FA3A1DD-04DE-1541-1FFF-3A707AF505F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7C9CB-6FF6-0287-178B-6CADEEB9D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084A680-FB9E-E42D-DDAA-5791A07BD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B3A19901-5D82-7B65-7782-E6852337B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1" y="0"/>
            <a:ext cx="149804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7" name="Freeform: Shape 59">
            <a:extLst>
              <a:ext uri="{FF2B5EF4-FFF2-40B4-BE49-F238E27FC236}">
                <a16:creationId xmlns:a16="http://schemas.microsoft.com/office/drawing/2014/main" id="{8F412048-B308-2DFC-686A-6DA382617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-1"/>
            <a:ext cx="1489338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EA419E24-8272-CD51-84D8-E7CA5E6F7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1" y="2456494"/>
            <a:ext cx="149804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2" name="Freeform: Shape 9">
            <a:extLst>
              <a:ext uri="{FF2B5EF4-FFF2-40B4-BE49-F238E27FC236}">
                <a16:creationId xmlns:a16="http://schemas.microsoft.com/office/drawing/2014/main" id="{FC750F5C-AF95-4BA8-1FF7-DF14E175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3812957"/>
            <a:ext cx="1498042" cy="745484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/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8EB19805-760B-FC22-27FF-2642CF681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693958" y="0"/>
            <a:ext cx="149804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Freeform: Shape 59">
            <a:extLst>
              <a:ext uri="{FF2B5EF4-FFF2-40B4-BE49-F238E27FC236}">
                <a16:creationId xmlns:a16="http://schemas.microsoft.com/office/drawing/2014/main" id="{16723D4D-CE24-1BFA-381F-67A51CF4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702662" y="-1"/>
            <a:ext cx="1489338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EDD86B10-8265-2F8F-A1C8-E1C52EB8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693958" y="2456494"/>
            <a:ext cx="149804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3" name="Freeform: Shape 9">
            <a:extLst>
              <a:ext uri="{FF2B5EF4-FFF2-40B4-BE49-F238E27FC236}">
                <a16:creationId xmlns:a16="http://schemas.microsoft.com/office/drawing/2014/main" id="{4EDA9D06-9457-35FD-607C-E7105181A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10693957" y="3812957"/>
            <a:ext cx="1498042" cy="745484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1992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49885F5-BCBD-1B93-4BD0-913F4539ECF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1973" y="3986909"/>
            <a:ext cx="11288052" cy="1331597"/>
          </a:xfrm>
        </p:spPr>
        <p:txBody>
          <a:bodyPr anchor="b">
            <a:no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044FD8C-6C45-EC5E-5CA3-79C3C87BF83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51973" y="5416550"/>
            <a:ext cx="11288052" cy="615950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3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035CA494-5B62-D1F6-0DF6-40D86758938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699621" y="964"/>
            <a:ext cx="5578791" cy="3888401"/>
          </a:xfrm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E6436228-797E-53A8-A7F9-52AD1B8E0F3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451973" y="6087722"/>
            <a:ext cx="1801825" cy="266701"/>
          </a:xfrm>
        </p:spPr>
        <p:txBody>
          <a:bodyPr lIns="0" tIns="0" rIns="0" bIns="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r>
              <a:rPr lang="en-US" sz="1600"/>
              <a:t>Presenter Name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84172-860D-1647-047C-C3738A9C3F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 lIns="0" tIns="0" rIns="0" bIns="0"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F49D81A-40A1-67EF-AB98-6D6B47001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7D469B88-8070-4714-51D1-F43A0AFE3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DA13429-7FDC-7187-2143-8A9EEDD8A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193548" y="-195013"/>
            <a:ext cx="1957956" cy="234798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34876CF-E930-1022-BFB1-831273576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7597" y="3"/>
            <a:ext cx="2351132" cy="117001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F763CC7-EA2E-97AB-5E20-B44890F7E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203865" y="1754093"/>
            <a:ext cx="1940257" cy="23479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0CA88D6-0F39-DB96-BA62-7586959D1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2544101" y="-198088"/>
            <a:ext cx="1954953" cy="235112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B13202E-A252-90D1-ED83-5D7FB9C4F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2551501" y="1746727"/>
            <a:ext cx="1940259" cy="23510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B2E8D-ECD5-FF51-A5CA-5FB0750DA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2554974" y="1743143"/>
            <a:ext cx="1933202" cy="2351131"/>
          </a:xfrm>
          <a:custGeom>
            <a:avLst/>
            <a:gdLst>
              <a:gd name="connsiteX0" fmla="*/ 0 w 2115288"/>
              <a:gd name="connsiteY0" fmla="*/ 2092083 h 2092083"/>
              <a:gd name="connsiteX1" fmla="*/ 0 w 2115288"/>
              <a:gd name="connsiteY1" fmla="*/ 0 h 2092083"/>
              <a:gd name="connsiteX2" fmla="*/ 2115288 w 2115288"/>
              <a:gd name="connsiteY2" fmla="*/ 0 h 2092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15288" h="2092083">
                <a:moveTo>
                  <a:pt x="0" y="2092083"/>
                </a:moveTo>
                <a:lnTo>
                  <a:pt x="0" y="0"/>
                </a:lnTo>
                <a:lnTo>
                  <a:pt x="21152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5" name="Rectangle 15">
            <a:extLst>
              <a:ext uri="{FF2B5EF4-FFF2-40B4-BE49-F238E27FC236}">
                <a16:creationId xmlns:a16="http://schemas.microsoft.com/office/drawing/2014/main" id="{BE33DCB4-EBE4-F9F4-40E1-A1109F436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10253534" y="22400"/>
            <a:ext cx="1960861" cy="191606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9D37B0-DB36-8B46-3EE5-848EE070F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10265341" y="1968544"/>
            <a:ext cx="1937248" cy="19160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49AE85A-7CA3-CA3E-CAC1-2D64B4689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10263835" y="1970054"/>
            <a:ext cx="1940259" cy="1916066"/>
          </a:xfrm>
          <a:custGeom>
            <a:avLst/>
            <a:gdLst>
              <a:gd name="connsiteX0" fmla="*/ 0 w 2115288"/>
              <a:gd name="connsiteY0" fmla="*/ 2092083 h 2092083"/>
              <a:gd name="connsiteX1" fmla="*/ 0 w 2115288"/>
              <a:gd name="connsiteY1" fmla="*/ 0 h 2092083"/>
              <a:gd name="connsiteX2" fmla="*/ 2115288 w 2115288"/>
              <a:gd name="connsiteY2" fmla="*/ 0 h 2092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15288" h="2092083">
                <a:moveTo>
                  <a:pt x="0" y="2092083"/>
                </a:moveTo>
                <a:lnTo>
                  <a:pt x="0" y="0"/>
                </a:lnTo>
                <a:lnTo>
                  <a:pt x="21152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210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1F45E22-547F-B6E1-5F51-CFECC13B2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-7621" y="6245509"/>
            <a:ext cx="5134119" cy="6124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zh-CN" alt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D43FFF1-DDFA-80AA-76D1-22BD8FF1A07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32261" y="482261"/>
            <a:ext cx="5828395" cy="3987800"/>
          </a:xfrm>
        </p:spPr>
        <p:txBody>
          <a:bodyPr lIns="0" tIns="0" rIns="0" bIns="0"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A507D3A1-9DD8-7489-4AF4-BA29A6CDB4C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32260" y="4625351"/>
            <a:ext cx="5828396" cy="891675"/>
          </a:xfrm>
        </p:spPr>
        <p:txBody>
          <a:bodyPr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3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035CA494-5B62-D1F6-0DF6-40D86758938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364491" y="1339850"/>
            <a:ext cx="3762007" cy="4905375"/>
          </a:xfrm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00F3AF08-58B8-1240-DC7F-D213996B2AE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9671050" y="5982369"/>
            <a:ext cx="1589606" cy="266701"/>
          </a:xfrm>
        </p:spPr>
        <p:txBody>
          <a:bodyPr lIns="0" tIns="0" rIns="0" bIns="0" anchor="b">
            <a:noAutofit/>
          </a:bodyPr>
          <a:lstStyle>
            <a:lvl1pPr marL="0" indent="0" algn="r">
              <a:spcBef>
                <a:spcPts val="0"/>
              </a:spcBef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r>
              <a:rPr lang="en-US" sz="1600"/>
              <a:t>Presenter Name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CAC3F6DD-F963-7D20-7D44-A9471028FB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9D3E5DEB-74C0-2DEA-0038-2F0044213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EFCC32E-F87E-343D-5B5C-6507310CA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30E8E679-660F-5B58-91D7-9E0CDF0AB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" y="-3"/>
            <a:ext cx="1360674" cy="22320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5" name="Freeform: Shape 59">
            <a:extLst>
              <a:ext uri="{FF2B5EF4-FFF2-40B4-BE49-F238E27FC236}">
                <a16:creationId xmlns:a16="http://schemas.microsoft.com/office/drawing/2014/main" id="{8587E180-57E3-C8FA-E365-AB365B7F4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7937" y="-5"/>
            <a:ext cx="1352738" cy="2232015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C2F644D-1D4F-6486-A506-5B5A7BE49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2232018"/>
            <a:ext cx="1360677" cy="1916648"/>
          </a:xfrm>
          <a:prstGeom prst="rect">
            <a:avLst/>
          </a:pr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8" name="Freeform: Shape 9">
            <a:extLst>
              <a:ext uri="{FF2B5EF4-FFF2-40B4-BE49-F238E27FC236}">
                <a16:creationId xmlns:a16="http://schemas.microsoft.com/office/drawing/2014/main" id="{155A9F5C-6C2B-B9A0-9DF2-D4B82FBE6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3471537"/>
            <a:ext cx="1360678" cy="677127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6B928C87-B3CE-A38B-38D7-B0948D3E4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V="1">
            <a:off x="-2" y="4148664"/>
            <a:ext cx="1360677" cy="209684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Freeform: Shape 59">
            <a:extLst>
              <a:ext uri="{FF2B5EF4-FFF2-40B4-BE49-F238E27FC236}">
                <a16:creationId xmlns:a16="http://schemas.microsoft.com/office/drawing/2014/main" id="{1F867251-402A-C2DE-7D05-B8E48B7E7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0" y="4148663"/>
            <a:ext cx="1360678" cy="209684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1B4E1136-DFDD-32BF-5846-514278A0F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10734332" y="-700191"/>
            <a:ext cx="274322" cy="16747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4973B099-8DFA-53FB-1105-A26CC3601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11814480" y="-103514"/>
            <a:ext cx="274322" cy="481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90718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1F45E22-547F-B6E1-5F51-CFECC13B2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65818" y="6245509"/>
            <a:ext cx="5134119" cy="6124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1C19B4F-DFB6-9576-9DF4-96FE43A1EC9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0628" y="482261"/>
            <a:ext cx="5824186" cy="3987799"/>
          </a:xfrm>
        </p:spPr>
        <p:txBody>
          <a:bodyPr lIns="0" tIns="0" rIns="0" bIns="0" anchor="b">
            <a:no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D99BC2BC-8A72-7BB8-D8C8-CB385D30BB7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0628" y="4640704"/>
            <a:ext cx="5824186" cy="876323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3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EC403ECD-0E61-4F10-7162-E98E5D2C68D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910629" y="5978808"/>
            <a:ext cx="1737322" cy="266701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r>
              <a:rPr lang="en-US" sz="1600"/>
              <a:t>Presenter Name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035CA494-5B62-D1F6-0DF6-40D86758938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7065818" y="1331046"/>
            <a:ext cx="3772303" cy="4914460"/>
          </a:xfrm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742842F-049E-5CE5-521C-3D7CF4664B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 lIns="0" tIns="0" rIns="0" bIns="0"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57807E5-619C-C6C7-6226-8A9540B6D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873A478-35CD-870F-0A0C-AD044CED3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1B4E1136-DFDD-32BF-5846-514278A0F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83663" y="-700191"/>
            <a:ext cx="274322" cy="16747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4973B099-8DFA-53FB-1105-A26CC3601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574" y="-104573"/>
            <a:ext cx="274322" cy="48347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F5FF0307-7223-2A57-49F7-205DFC3CA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833956" y="-2"/>
            <a:ext cx="1365980" cy="22320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" name="Freeform: Shape 59">
            <a:extLst>
              <a:ext uri="{FF2B5EF4-FFF2-40B4-BE49-F238E27FC236}">
                <a16:creationId xmlns:a16="http://schemas.microsoft.com/office/drawing/2014/main" id="{AB33DB86-5F38-0CF7-F613-511E8B1B1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841892" y="-3"/>
            <a:ext cx="1358044" cy="2232015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B297F7B8-C42C-1B4A-C596-DA9004187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833956" y="2232018"/>
            <a:ext cx="1358044" cy="1916648"/>
          </a:xfrm>
          <a:prstGeom prst="rect">
            <a:avLst/>
          </a:pr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3CDB4C82-C1F2-7A31-B0C0-EC7A16E86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10833888" y="3428999"/>
            <a:ext cx="1366047" cy="71966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/>
          </a:p>
        </p:txBody>
      </p:sp>
      <p:sp>
        <p:nvSpPr>
          <p:cNvPr id="33" name="Rectangle 8">
            <a:extLst>
              <a:ext uri="{FF2B5EF4-FFF2-40B4-BE49-F238E27FC236}">
                <a16:creationId xmlns:a16="http://schemas.microsoft.com/office/drawing/2014/main" id="{D03B5295-1DAD-F67E-A9D1-1EDDEDAE0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V="1">
            <a:off x="10833955" y="4148664"/>
            <a:ext cx="1365981" cy="209684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Freeform: Shape 59">
            <a:extLst>
              <a:ext uri="{FF2B5EF4-FFF2-40B4-BE49-F238E27FC236}">
                <a16:creationId xmlns:a16="http://schemas.microsoft.com/office/drawing/2014/main" id="{C681F86B-1EB2-1ABD-11BE-7405C317D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833955" y="4148663"/>
            <a:ext cx="1365980" cy="209684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551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quence Number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91D9F7-2AF5-7E15-28CD-C5189318C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010775" y="0"/>
            <a:ext cx="21812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402BE0-455F-CF23-B696-A4F06F441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191875" y="5862637"/>
            <a:ext cx="1000125" cy="10001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2364" y="2558836"/>
            <a:ext cx="6735597" cy="3793838"/>
          </a:xfrm>
        </p:spPr>
        <p:txBody>
          <a:bodyPr lIns="0" tIns="0" rIns="0" bIns="0" anchor="t">
            <a:no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3" name="Text Placeholder 2">
            <a:extLs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022365" y="1649960"/>
            <a:ext cx="831916" cy="597807"/>
          </a:xfrm>
        </p:spPr>
        <p:txBody>
          <a:bodyPr lIns="0" tIns="0" rIns="0" bIns="0" anchor="b">
            <a:noAutofit/>
          </a:bodyPr>
          <a:lstStyle>
            <a:lvl1pPr marL="0" indent="0" algn="l">
              <a:buNone/>
              <a:defRPr sz="3000" baseline="0">
                <a:solidFill>
                  <a:schemeClr val="tx1"/>
                </a:solidFill>
                <a:latin typeface="+mj-lt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4D9E87A-1CDC-4014-2314-39FC7B07C8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61313" y="1306802"/>
            <a:ext cx="3230562" cy="4541837"/>
          </a:xfrm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054A355-1144-8E9E-0708-A56938F03394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ADD3443-0734-5152-8D04-B2D94110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72301" y="0"/>
            <a:ext cx="561975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703BCA-69C2-3D24-7F07-71DD32C3B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00951" y="0"/>
            <a:ext cx="561975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02519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quence Number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91D9F7-2AF5-7E15-28CD-C5189318C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21812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6653" y="2558836"/>
            <a:ext cx="6735597" cy="3793838"/>
          </a:xfrm>
        </p:spPr>
        <p:txBody>
          <a:bodyPr lIns="0" tIns="0" rIns="0" bIns="0" anchor="t">
            <a:noAutofit/>
          </a:bodyPr>
          <a:lstStyle>
            <a:lvl1pPr algn="r"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4D9E87A-1CDC-4014-2314-39FC7B07C8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flipH="1">
            <a:off x="1000125" y="1316037"/>
            <a:ext cx="3230562" cy="4541837"/>
          </a:xfrm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3" name="Text Placeholder 2">
            <a:extLs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0350334" y="1649960"/>
            <a:ext cx="831916" cy="597807"/>
          </a:xfrm>
        </p:spPr>
        <p:txBody>
          <a:bodyPr lIns="0" tIns="0" rIns="0" bIns="0" anchor="b">
            <a:noAutofit/>
          </a:bodyPr>
          <a:lstStyle>
            <a:lvl1pPr marL="0" indent="0" algn="r">
              <a:buNone/>
              <a:defRPr sz="2600" baseline="0">
                <a:solidFill>
                  <a:schemeClr val="tx1"/>
                </a:solidFill>
                <a:latin typeface="+mj-lt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054A355-1144-8E9E-0708-A56938F03394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703BCA-69C2-3D24-7F07-71DD32C3B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029074" y="0"/>
            <a:ext cx="561975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ADD3443-0734-5152-8D04-B2D94110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657724" y="0"/>
            <a:ext cx="561975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402BE0-455F-CF23-B696-A4F06F441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5862637"/>
            <a:ext cx="1000125" cy="10001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20887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quence Numb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8">
            <a:extLst>
              <a:ext uri="{FF2B5EF4-FFF2-40B4-BE49-F238E27FC236}">
                <a16:creationId xmlns:a16="http://schemas.microsoft.com/office/drawing/2014/main" id="{5EA40962-D6F9-CBBE-FF2C-4EC3830F9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 flipV="1">
            <a:off x="0" y="4558433"/>
            <a:ext cx="149804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Freeform: Shape 59">
            <a:extLst>
              <a:ext uri="{FF2B5EF4-FFF2-40B4-BE49-F238E27FC236}">
                <a16:creationId xmlns:a16="http://schemas.microsoft.com/office/drawing/2014/main" id="{EC816DDB-9EA2-DF6E-AAED-1B18863E5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4558438"/>
            <a:ext cx="149804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04F26B9-B28E-8D10-94D1-04FE26C51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V="1">
            <a:off x="10693958" y="4558433"/>
            <a:ext cx="149804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4947CEF4-1632-7EBE-80C3-C52AE183F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693958" y="4558438"/>
            <a:ext cx="149804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" name="Text Placeholder 2">
            <a:extLs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680042" y="1649960"/>
            <a:ext cx="831916" cy="597807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 sz="2600" baseline="0">
                <a:solidFill>
                  <a:schemeClr val="tx1"/>
                </a:solidFill>
                <a:latin typeface="+mj-lt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28202" y="2558836"/>
            <a:ext cx="6735597" cy="2536289"/>
          </a:xfrm>
        </p:spPr>
        <p:txBody>
          <a:bodyPr lIns="0" tIns="0" rIns="0" bIns="0" anchor="t">
            <a:no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054A355-1144-8E9E-0708-A56938F03394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657225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AE61E74D-D5FA-5080-2F53-0087775B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1" y="0"/>
            <a:ext cx="149804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8" name="Freeform: Shape 59">
            <a:extLst>
              <a:ext uri="{FF2B5EF4-FFF2-40B4-BE49-F238E27FC236}">
                <a16:creationId xmlns:a16="http://schemas.microsoft.com/office/drawing/2014/main" id="{470C155E-4CCC-564B-027C-CDC41E373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-1"/>
            <a:ext cx="1489338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7285D770-FD07-EC97-B009-40BA4F4D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1" y="2456494"/>
            <a:ext cx="149804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5" name="Freeform: Shape 9">
            <a:extLst>
              <a:ext uri="{FF2B5EF4-FFF2-40B4-BE49-F238E27FC236}">
                <a16:creationId xmlns:a16="http://schemas.microsoft.com/office/drawing/2014/main" id="{9F696CCD-6826-7E03-C9F2-76B5BC139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3813296"/>
            <a:ext cx="1497360" cy="74514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91A24A50-A008-86B3-5F54-E8B7B3A9C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693958" y="0"/>
            <a:ext cx="149804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Freeform: Shape 59">
            <a:extLst>
              <a:ext uri="{FF2B5EF4-FFF2-40B4-BE49-F238E27FC236}">
                <a16:creationId xmlns:a16="http://schemas.microsoft.com/office/drawing/2014/main" id="{C476D228-FB57-F7F8-C68A-E3413EFE8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702662" y="-1"/>
            <a:ext cx="1489338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" name="Rectangle 6">
            <a:extLst>
              <a:ext uri="{FF2B5EF4-FFF2-40B4-BE49-F238E27FC236}">
                <a16:creationId xmlns:a16="http://schemas.microsoft.com/office/drawing/2014/main" id="{03673381-EECC-4D46-EDE7-C5E028BE1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693958" y="2456494"/>
            <a:ext cx="149804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Freeform: Shape 9">
            <a:extLst>
              <a:ext uri="{FF2B5EF4-FFF2-40B4-BE49-F238E27FC236}">
                <a16:creationId xmlns:a16="http://schemas.microsoft.com/office/drawing/2014/main" id="{4441DE95-147E-9B38-A464-7A9CF35CE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10693958" y="3813296"/>
            <a:ext cx="1497360" cy="74514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037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91D9F7-2AF5-7E15-28CD-C5189318C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010775" y="0"/>
            <a:ext cx="21812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402BE0-455F-CF23-B696-A4F06F441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191875" y="5862637"/>
            <a:ext cx="1000125" cy="10001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2364" y="2558836"/>
            <a:ext cx="6735597" cy="3793838"/>
          </a:xfrm>
        </p:spPr>
        <p:txBody>
          <a:bodyPr lIns="0" tIns="0" rIns="0" bIns="0" anchor="t">
            <a:no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4D9E87A-1CDC-4014-2314-39FC7B07C8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61313" y="1316038"/>
            <a:ext cx="3230562" cy="4541837"/>
          </a:xfrm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054A355-1144-8E9E-0708-A56938F03394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ADD3443-0734-5152-8D04-B2D94110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72301" y="0"/>
            <a:ext cx="561975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703BCA-69C2-3D24-7F07-71DD32C3B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00951" y="0"/>
            <a:ext cx="561975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5541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91D9F7-2AF5-7E15-28CD-C5189318C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21812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402BE0-455F-CF23-B696-A4F06F441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5862637"/>
            <a:ext cx="1000125" cy="10001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6653" y="2558836"/>
            <a:ext cx="6735597" cy="3793838"/>
          </a:xfrm>
        </p:spPr>
        <p:txBody>
          <a:bodyPr lIns="0" tIns="0" rIns="0" bIns="0" anchor="t">
            <a:noAutofit/>
          </a:bodyPr>
          <a:lstStyle>
            <a:lvl1pPr algn="r"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4D9E87A-1CDC-4014-2314-39FC7B07C8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flipH="1">
            <a:off x="1000125" y="1316037"/>
            <a:ext cx="3230562" cy="4541837"/>
          </a:xfrm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40B915B-DDF9-DD98-A561-3684DEE38343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703BCA-69C2-3D24-7F07-71DD32C3B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029074" y="0"/>
            <a:ext cx="561975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ADD3443-0734-5152-8D04-B2D94110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657724" y="0"/>
            <a:ext cx="561975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532817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8">
            <a:extLst>
              <a:ext uri="{FF2B5EF4-FFF2-40B4-BE49-F238E27FC236}">
                <a16:creationId xmlns:a16="http://schemas.microsoft.com/office/drawing/2014/main" id="{5EA40962-D6F9-CBBE-FF2C-4EC3830F9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 flipV="1">
            <a:off x="0" y="4558433"/>
            <a:ext cx="149804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Freeform: Shape 59">
            <a:extLst>
              <a:ext uri="{FF2B5EF4-FFF2-40B4-BE49-F238E27FC236}">
                <a16:creationId xmlns:a16="http://schemas.microsoft.com/office/drawing/2014/main" id="{EC816DDB-9EA2-DF6E-AAED-1B18863E5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4558438"/>
            <a:ext cx="149804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04F26B9-B28E-8D10-94D1-04FE26C51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V="1">
            <a:off x="10693958" y="4558433"/>
            <a:ext cx="149804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4947CEF4-1632-7EBE-80C3-C52AE183F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693958" y="4558438"/>
            <a:ext cx="149804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8202" y="2160856"/>
            <a:ext cx="6735597" cy="2536289"/>
          </a:xfrm>
        </p:spPr>
        <p:txBody>
          <a:bodyPr lIns="0" tIns="0" rIns="0" bIns="0" anchor="ctr">
            <a:no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054A355-1144-8E9E-0708-A56938F03394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657225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AE61E74D-D5FA-5080-2F53-0087775B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1" y="0"/>
            <a:ext cx="149804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8" name="Freeform: Shape 59">
            <a:extLst>
              <a:ext uri="{FF2B5EF4-FFF2-40B4-BE49-F238E27FC236}">
                <a16:creationId xmlns:a16="http://schemas.microsoft.com/office/drawing/2014/main" id="{470C155E-4CCC-564B-027C-CDC41E373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-1"/>
            <a:ext cx="1489338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7285D770-FD07-EC97-B009-40BA4F4D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1" y="2456494"/>
            <a:ext cx="149804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5" name="Freeform: Shape 9">
            <a:extLst>
              <a:ext uri="{FF2B5EF4-FFF2-40B4-BE49-F238E27FC236}">
                <a16:creationId xmlns:a16="http://schemas.microsoft.com/office/drawing/2014/main" id="{9F696CCD-6826-7E03-C9F2-76B5BC139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3813296"/>
            <a:ext cx="1497360" cy="74514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91A24A50-A008-86B3-5F54-E8B7B3A9C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693958" y="0"/>
            <a:ext cx="149804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Freeform: Shape 59">
            <a:extLst>
              <a:ext uri="{FF2B5EF4-FFF2-40B4-BE49-F238E27FC236}">
                <a16:creationId xmlns:a16="http://schemas.microsoft.com/office/drawing/2014/main" id="{C476D228-FB57-F7F8-C68A-E3413EFE8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702662" y="-1"/>
            <a:ext cx="1489338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" name="Rectangle 6">
            <a:extLst>
              <a:ext uri="{FF2B5EF4-FFF2-40B4-BE49-F238E27FC236}">
                <a16:creationId xmlns:a16="http://schemas.microsoft.com/office/drawing/2014/main" id="{03673381-EECC-4D46-EDE7-C5E028BE1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693958" y="2456494"/>
            <a:ext cx="149804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Freeform: Shape 9">
            <a:extLst>
              <a:ext uri="{FF2B5EF4-FFF2-40B4-BE49-F238E27FC236}">
                <a16:creationId xmlns:a16="http://schemas.microsoft.com/office/drawing/2014/main" id="{4441DE95-147E-9B38-A464-7A9CF35CE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10693958" y="3813296"/>
            <a:ext cx="1497360" cy="74514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7492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, 6 ite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CAAAA72-0635-9135-A730-ECC45A43970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86783"/>
            <a:ext cx="10504000" cy="1132258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78F1E9F-8DC0-3F47-3713-0A6BECA4A23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42963" y="2483403"/>
            <a:ext cx="434758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01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15229F71-3CE4-1A56-A454-B19344890E24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384268" y="2308163"/>
            <a:ext cx="2812863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3" name="Content Placeholder 2">
            <a:extLst>
              <a:ext uri="{FF2B5EF4-FFF2-40B4-BE49-F238E27FC236}">
                <a16:creationId xmlns:a16="http://schemas.microsoft.com/office/drawing/2014/main" id="{12F71417-AF87-8BCD-86C2-D6D8455F675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384403" y="3221092"/>
            <a:ext cx="2812594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7EF0D168-760E-3567-B5E3-6EB79B152A5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421805" y="2483403"/>
            <a:ext cx="434758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02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80ECA0-C9A9-7F6F-DDEE-49117E596C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4962577" y="2308163"/>
            <a:ext cx="2812863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6" name="Content Placeholder 2">
            <a:extLst>
              <a:ext uri="{FF2B5EF4-FFF2-40B4-BE49-F238E27FC236}">
                <a16:creationId xmlns:a16="http://schemas.microsoft.com/office/drawing/2014/main" id="{CB9C6248-FAAF-2686-9707-F8099CFE5465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4962712" y="3221092"/>
            <a:ext cx="2812594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9235EC0-5363-881D-ECDD-99F83432317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994871" y="2483403"/>
            <a:ext cx="434758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03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C787FA2C-E603-94B3-BA10-F6645705849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8535137" y="2308163"/>
            <a:ext cx="2812863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9" name="Content Placeholder 2">
            <a:extLst>
              <a:ext uri="{FF2B5EF4-FFF2-40B4-BE49-F238E27FC236}">
                <a16:creationId xmlns:a16="http://schemas.microsoft.com/office/drawing/2014/main" id="{7664AE50-9F09-679F-6A2C-FCFE2305B0FB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8541021" y="3221092"/>
            <a:ext cx="2812594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D091BDB1-D06A-F20F-BD0A-FA4BEE12E67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42963" y="4344531"/>
            <a:ext cx="434758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04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4B2A11E-0D27-4D46-A91D-448866797E48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384268" y="4174631"/>
            <a:ext cx="2812863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Content Placeholder 2">
            <a:extLst>
              <a:ext uri="{FF2B5EF4-FFF2-40B4-BE49-F238E27FC236}">
                <a16:creationId xmlns:a16="http://schemas.microsoft.com/office/drawing/2014/main" id="{ABE6E289-1987-1965-BF2F-9BA862779B9C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1384403" y="5087560"/>
            <a:ext cx="2812594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35A2DADA-11CE-0CFF-67A5-C675A9F7976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4421805" y="4344531"/>
            <a:ext cx="434758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05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89CDCE3-2BC6-3295-3B7D-D64BF96C5457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4962577" y="4174631"/>
            <a:ext cx="2812863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5" name="Content Placeholder 2">
            <a:extLst>
              <a:ext uri="{FF2B5EF4-FFF2-40B4-BE49-F238E27FC236}">
                <a16:creationId xmlns:a16="http://schemas.microsoft.com/office/drawing/2014/main" id="{CD76792D-C530-0E2F-8D16-3B89EFFB4FF6}"/>
              </a:ext>
            </a:extLst>
          </p:cNvPr>
          <p:cNvSpPr>
            <a:spLocks noGrp="1"/>
          </p:cNvSpPr>
          <p:nvPr>
            <p:ph idx="25"/>
          </p:nvPr>
        </p:nvSpPr>
        <p:spPr>
          <a:xfrm>
            <a:off x="4962712" y="5087560"/>
            <a:ext cx="2812594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436CB067-7239-D038-646D-52E7105AE7E0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994871" y="4344531"/>
            <a:ext cx="434758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06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BA33470-6404-0E70-04B0-CDCAA18D436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535137" y="4174631"/>
            <a:ext cx="2812863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800" baseline="0">
                <a:latin typeface="+mj-lt"/>
                <a:ea typeface="+mj-ea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8" name="Content Placeholder 2">
            <a:extLst>
              <a:ext uri="{FF2B5EF4-FFF2-40B4-BE49-F238E27FC236}">
                <a16:creationId xmlns:a16="http://schemas.microsoft.com/office/drawing/2014/main" id="{068F9459-BC8A-0B9B-0553-20FAA0BDB905}"/>
              </a:ext>
            </a:extLst>
          </p:cNvPr>
          <p:cNvSpPr>
            <a:spLocks noGrp="1"/>
          </p:cNvSpPr>
          <p:nvPr>
            <p:ph idx="28"/>
          </p:nvPr>
        </p:nvSpPr>
        <p:spPr>
          <a:xfrm>
            <a:off x="8541021" y="5087560"/>
            <a:ext cx="2812594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791D491-74AF-1110-DE2A-F94B0F8C0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7687739-4F1B-4886-C248-53466C296513}"/>
              </a:ext>
            </a:extLst>
          </p:cNvPr>
          <p:cNvSpPr>
            <a:spLocks noGrp="1"/>
          </p:cNvSpPr>
          <p:nvPr>
            <p:ph type="dt" sz="half" idx="42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578B1-7D93-F923-4A39-FF6F2B37E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3E59676-000B-23C4-A79E-6F7EF618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D8FF8B4-211F-D599-8942-4CEA19F21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F73199D-15C0-5009-084E-702074F04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B3DC668-E35A-3B70-A10C-247B5A01B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24143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CAAAA72-0635-9135-A730-ECC45A43970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86783"/>
            <a:ext cx="10504000" cy="1132258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86F79B09-7D88-8381-B406-AFD71843F9C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4000" y="2197099"/>
            <a:ext cx="10504000" cy="3774117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35D5E2D8-F574-39FC-A2DB-A1AE4B9666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74751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791D491-74AF-1110-DE2A-F94B0F8C0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578B1-7D93-F923-4A39-FF6F2B37E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3E59676-000B-23C4-A79E-6F7EF618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D8FF8B4-211F-D599-8942-4CEA19F21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F73199D-15C0-5009-084E-702074F04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B3DC668-E35A-3B70-A10C-247B5A01B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1354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323949A-41F3-9274-96B9-AE55D20E7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1" y="831919"/>
            <a:ext cx="10504000" cy="528186"/>
          </a:xfrm>
        </p:spPr>
        <p:txBody>
          <a:bodyPr anchor="ctr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A73CEA9-5FE2-4144-7BCF-29CF17143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00" y="1474839"/>
            <a:ext cx="10504000" cy="4551241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13246-8EC0-8C70-3F45-8768D7C5F7C9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3650C69B-A152-BD06-9047-9F7118B5F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7912CA5-005B-5D63-2624-E78C51C2E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Freeform: Shape 59">
            <a:extLst>
              <a:ext uri="{FF2B5EF4-FFF2-40B4-BE49-F238E27FC236}">
                <a16:creationId xmlns:a16="http://schemas.microsoft.com/office/drawing/2014/main" id="{693E4553-C52A-1094-51E7-50535E769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19C42F7F-708C-263A-B3B6-00E85FDE0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12D9E626-EA86-5127-0C73-7BCA5CC97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Freeform: Shape 59">
            <a:extLst>
              <a:ext uri="{FF2B5EF4-FFF2-40B4-BE49-F238E27FC236}">
                <a16:creationId xmlns:a16="http://schemas.microsoft.com/office/drawing/2014/main" id="{E36196F9-2EDE-D6C7-C18F-0CA6607F6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2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-1424940"/>
            <a:ext cx="10515600" cy="1325880"/>
          </a:xfrm>
        </p:spPr>
        <p:txBody>
          <a:bodyPr anchor="ctr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40143AB-871B-A40A-4ABF-203E36300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800" y="313467"/>
            <a:ext cx="11554400" cy="550700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AE213731-C6F5-8BF4-CFFA-DB6F3E7CBA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7518267-D602-CAB2-16AC-CF280D72A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56B0E37-DA37-08EC-5352-201C44098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415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17031" y="977462"/>
            <a:ext cx="6357939" cy="1639640"/>
          </a:xfrm>
        </p:spPr>
        <p:txBody>
          <a:bodyPr lIns="0" tIns="0" rIns="0" bIns="0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0179A78-77A7-2005-19C5-C07E817AB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7030" y="3178628"/>
            <a:ext cx="6357939" cy="2847451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100"/>
            </a:lvl3pPr>
            <a:lvl4pPr marL="1371600" indent="0" algn="ctr">
              <a:buNone/>
              <a:defRPr sz="1050"/>
            </a:lvl4pPr>
            <a:lvl5pPr marL="1828800" indent="0" algn="ctr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0D3A9C5A-2E4F-8513-3BB5-484AF6AB01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271FE74-F4ED-F522-8E6C-987B7D926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64DB04A-B800-A67D-2202-5E3127DEF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78FE1527-C73A-10FD-DC23-1B90C0C20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594723" cy="12187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9606E1E0-F3DA-894A-2D3C-A22A48141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218702"/>
            <a:ext cx="592750" cy="35534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037B66F-8A88-B401-B56A-B1819D1B7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772126"/>
            <a:ext cx="592750" cy="2085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8B4A883-7D2B-B3A4-E71C-97A5282E4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6189" y="-1"/>
            <a:ext cx="589758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Freeform: Shape 59">
            <a:extLst>
              <a:ext uri="{FF2B5EF4-FFF2-40B4-BE49-F238E27FC236}">
                <a16:creationId xmlns:a16="http://schemas.microsoft.com/office/drawing/2014/main" id="{33DD5763-4396-FB3F-84CF-397FE27E1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5880326"/>
            <a:ext cx="592750" cy="977674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5" name="Freeform: Shape 59">
            <a:extLst>
              <a:ext uri="{FF2B5EF4-FFF2-40B4-BE49-F238E27FC236}">
                <a16:creationId xmlns:a16="http://schemas.microsoft.com/office/drawing/2014/main" id="{79FFE37C-246F-C521-201C-7A3929C7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1606189" y="0"/>
            <a:ext cx="593702" cy="977674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F03D9D30-3DEA-8443-E734-46EB19A66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6192" y="2076566"/>
            <a:ext cx="589753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CFF138E9-CABA-E863-0725-2AF946DDF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6189" y="5633579"/>
            <a:ext cx="589755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919207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6">
            <a:extLst>
              <a:ext uri="{FF2B5EF4-FFF2-40B4-BE49-F238E27FC236}">
                <a16:creationId xmlns:a16="http://schemas.microsoft.com/office/drawing/2014/main" id="{0BBEF3D7-DB5B-7581-44D1-A96990F4C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066943" y="3479693"/>
            <a:ext cx="311361" cy="644525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0" name="Freeform: Shape 59">
            <a:extLst>
              <a:ext uri="{FF2B5EF4-FFF2-40B4-BE49-F238E27FC236}">
                <a16:creationId xmlns:a16="http://schemas.microsoft.com/office/drawing/2014/main" id="{AA1200B2-C1B6-992C-FCB0-92D95EFEB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72519" y="6473316"/>
            <a:ext cx="312166" cy="45720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3F37E9B1-B103-4DC6-4C5C-CBAE64410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416414" y="4574669"/>
            <a:ext cx="312165" cy="42544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ACE39DDF-DFF5-AB6F-F487-951C570FC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290193" y="5956192"/>
            <a:ext cx="311360" cy="1492256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47" y="2385975"/>
            <a:ext cx="4325112" cy="245479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67BD2-62D0-543A-E4EC-DB0D7C8A1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836" y="2385976"/>
            <a:ext cx="5464817" cy="2454796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20CB7A08-999A-FAF6-CC22-3A805F7905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31001B33-CCD1-56DE-1347-50FE52B44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5BA3F666-FC83-4A06-E2D1-F54F36EE1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7523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8347" y="2258568"/>
            <a:ext cx="3813048" cy="355701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31706AB-E4B8-078D-026D-990252BF2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7018" y="2258568"/>
            <a:ext cx="6077527" cy="3557016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4DBBEFEB-B716-AD6B-320D-005C214A92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24575B1-A0F2-12EE-BB19-CB6ADE89E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8431A50-B82F-CFF9-D038-8C4456D09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FEF11A17-6EB4-B345-9C96-E6F438C8A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3197" y="-1"/>
            <a:ext cx="592750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Freeform: Shape 59">
            <a:extLst>
              <a:ext uri="{FF2B5EF4-FFF2-40B4-BE49-F238E27FC236}">
                <a16:creationId xmlns:a16="http://schemas.microsoft.com/office/drawing/2014/main" id="{3B3BEDEF-57A1-D087-1E15-6B0456EC5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11370119" y="237025"/>
            <a:ext cx="1066800" cy="592750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10E338B6-58A3-91A4-F5EB-CD40D614F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599250" y="2076566"/>
            <a:ext cx="596697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5AD26084-EDDC-61FF-5474-7DF349CC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1222" y="5633580"/>
            <a:ext cx="594723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21360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1109587"/>
            <a:ext cx="4145582" cy="4638825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EAF18FE0-442F-6AE0-4A34-0A68895F3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7018" y="1109587"/>
            <a:ext cx="6077527" cy="4638825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ADC0C90B-196D-619B-00AC-36C5F6C0B5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264F9FBE-A6F5-09E6-684B-233C0D23F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451D253-EA22-2614-2FD1-DC0FEB26E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146832F4-CE37-2BF9-DDF5-11B7ABE0B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3947" y="-1"/>
            <a:ext cx="592750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: Shape 59">
            <a:extLst>
              <a:ext uri="{FF2B5EF4-FFF2-40B4-BE49-F238E27FC236}">
                <a16:creationId xmlns:a16="http://schemas.microsoft.com/office/drawing/2014/main" id="{7DBA236D-4EBB-E514-DF68-7891C120A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-229131" y="237025"/>
            <a:ext cx="1066800" cy="592750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5A191311-3AF4-ADF9-7C92-3ED08ED5E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0" y="2076566"/>
            <a:ext cx="596697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ED7C5B45-BE42-B3FC-6515-F1F37CCC2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972" y="5633580"/>
            <a:ext cx="594723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73831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77456"/>
            <a:ext cx="4142232" cy="4940661"/>
          </a:xfrm>
        </p:spPr>
        <p:txBody>
          <a:bodyPr anchor="ctr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4DD1C0B-8CAB-7B69-0068-FA66F2AC0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7018" y="874923"/>
            <a:ext cx="6077527" cy="4940661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C4E1284-6ADD-36BA-D939-FD3B6B69F28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7EEB4352-9E14-63F9-D5BD-0659C3CCD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E9A0B020-52CF-C931-68F6-A67EAB112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reeform: Shape 16">
            <a:extLst>
              <a:ext uri="{FF2B5EF4-FFF2-40B4-BE49-F238E27FC236}">
                <a16:creationId xmlns:a16="http://schemas.microsoft.com/office/drawing/2014/main" id="{274252EB-C02E-C37B-E2A2-ABBFED742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Freeform: Shape 17">
            <a:extLst>
              <a:ext uri="{FF2B5EF4-FFF2-40B4-BE49-F238E27FC236}">
                <a16:creationId xmlns:a16="http://schemas.microsoft.com/office/drawing/2014/main" id="{66E27A39-E979-7436-99F0-9EE45FC8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6" name="Freeform: Shape 19">
            <a:extLst>
              <a:ext uri="{FF2B5EF4-FFF2-40B4-BE49-F238E27FC236}">
                <a16:creationId xmlns:a16="http://schemas.microsoft.com/office/drawing/2014/main" id="{ACA57297-62CA-9D0A-0CFD-396A7514D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4" name="Freeform: Shape 18">
            <a:extLst>
              <a:ext uri="{FF2B5EF4-FFF2-40B4-BE49-F238E27FC236}">
                <a16:creationId xmlns:a16="http://schemas.microsoft.com/office/drawing/2014/main" id="{389D975E-EBA4-68ED-C38F-B40A2C9DC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77888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494314" cy="5194161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A46B297-C880-6157-3B17-0BC02453D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831919"/>
            <a:ext cx="6742545" cy="5194161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0EECDA90-A26B-C002-52AC-C255703344E7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7998B-12FC-4418-98A3-E280DFBA8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B562A23-051B-C681-23C4-7436AC396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Freeform: Shape 59">
            <a:extLst>
              <a:ext uri="{FF2B5EF4-FFF2-40B4-BE49-F238E27FC236}">
                <a16:creationId xmlns:a16="http://schemas.microsoft.com/office/drawing/2014/main" id="{9702558A-53E4-8EAB-6E0F-09871DB4F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4D9D4F1C-0061-C3CC-D460-24FDA6B88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Rectangle 11">
            <a:extLst>
              <a:ext uri="{FF2B5EF4-FFF2-40B4-BE49-F238E27FC236}">
                <a16:creationId xmlns:a16="http://schemas.microsoft.com/office/drawing/2014/main" id="{BE74AEB5-27F7-D3F7-353D-F0C293E28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Freeform: Shape 59">
            <a:extLst>
              <a:ext uri="{FF2B5EF4-FFF2-40B4-BE49-F238E27FC236}">
                <a16:creationId xmlns:a16="http://schemas.microsoft.com/office/drawing/2014/main" id="{038BAB3B-0C8B-44FB-985D-D01959AF8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0646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6">
            <a:extLst>
              <a:ext uri="{FF2B5EF4-FFF2-40B4-BE49-F238E27FC236}">
                <a16:creationId xmlns:a16="http://schemas.microsoft.com/office/drawing/2014/main" id="{F32ACEC3-9042-9CA8-6E03-E51EC9B0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066943" y="3479693"/>
            <a:ext cx="311361" cy="644525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16" name="Freeform: Shape 59">
            <a:extLst>
              <a:ext uri="{FF2B5EF4-FFF2-40B4-BE49-F238E27FC236}">
                <a16:creationId xmlns:a16="http://schemas.microsoft.com/office/drawing/2014/main" id="{C406346C-7029-3258-5052-CEF732EAE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72519" y="6473316"/>
            <a:ext cx="312166" cy="45720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2" name="Rectangle 6">
            <a:extLst>
              <a:ext uri="{FF2B5EF4-FFF2-40B4-BE49-F238E27FC236}">
                <a16:creationId xmlns:a16="http://schemas.microsoft.com/office/drawing/2014/main" id="{1525127B-EAD0-C6C2-5539-A82B684A5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416414" y="4574671"/>
            <a:ext cx="312166" cy="42544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3" name="Rectangle 6">
            <a:extLst>
              <a:ext uri="{FF2B5EF4-FFF2-40B4-BE49-F238E27FC236}">
                <a16:creationId xmlns:a16="http://schemas.microsoft.com/office/drawing/2014/main" id="{0AD2D883-EB46-4708-231E-8E06FFCC0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290193" y="5956192"/>
            <a:ext cx="311360" cy="1492256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3395" y="886783"/>
            <a:ext cx="9386350" cy="1132258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1700B-05FA-57C3-2F6D-E68122FE6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3396" y="2698032"/>
            <a:ext cx="4459331" cy="295742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59150" y="2698032"/>
            <a:ext cx="4040595" cy="2957429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DA9F9493-409B-15D0-BE96-3C506B18E0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D1E01870-8427-A77F-33A2-524EAE9E1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0307E41-6967-98D0-2B22-C44AADD69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5142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>
            <a:extLst>
              <a:ext uri="{FF2B5EF4-FFF2-40B4-BE49-F238E27FC236}">
                <a16:creationId xmlns:a16="http://schemas.microsoft.com/office/drawing/2014/main" id="{8CE92327-3D7D-91A2-CBCF-20D78488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66930" y="5779705"/>
            <a:ext cx="311361" cy="184523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5611E7B7-7FBD-C6BE-4220-4A9AFC269A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3394" y="886783"/>
            <a:ext cx="9386351" cy="1132258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1" name="Picture Placeholder 10">
            <a:extLst>
              <a:ext uri="{FF2B5EF4-FFF2-40B4-BE49-F238E27FC236}">
                <a16:creationId xmlns:a16="http://schemas.microsoft.com/office/drawing/2014/main" id="{694C599F-AFDE-9701-5E41-913EF170A2A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14096" y="2698032"/>
            <a:ext cx="4040595" cy="2957429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A4ECD-4494-EA14-631D-9D60BF413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0414" y="2698032"/>
            <a:ext cx="4459331" cy="295742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6979BA07-7690-B8B0-F566-619EBF2C6D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3B42A884-4919-DB12-4A6A-A0629C84B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30A143ED-F5E5-1F8B-C749-6CB144228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Rectangle 8">
            <a:extLst>
              <a:ext uri="{FF2B5EF4-FFF2-40B4-BE49-F238E27FC236}">
                <a16:creationId xmlns:a16="http://schemas.microsoft.com/office/drawing/2014/main" id="{72328280-7591-87BA-48BC-57154E8F9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10715814" y="-681672"/>
            <a:ext cx="311360" cy="16747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E2E09B4-079D-3AC2-569B-351AC77F3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11795962" y="-84996"/>
            <a:ext cx="311359" cy="481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86623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6">
            <a:extLst>
              <a:ext uri="{FF2B5EF4-FFF2-40B4-BE49-F238E27FC236}">
                <a16:creationId xmlns:a16="http://schemas.microsoft.com/office/drawing/2014/main" id="{67A2B41B-7B73-7F7C-BDE4-B64E367EF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066943" y="3479693"/>
            <a:ext cx="311361" cy="644525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" name="Freeform: Shape 59">
            <a:extLst>
              <a:ext uri="{FF2B5EF4-FFF2-40B4-BE49-F238E27FC236}">
                <a16:creationId xmlns:a16="http://schemas.microsoft.com/office/drawing/2014/main" id="{ECD5DF8A-9681-079A-0E04-84852AD0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72519" y="6473316"/>
            <a:ext cx="312166" cy="45720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826C698D-FB25-B1C4-B155-8945F7603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416414" y="4574671"/>
            <a:ext cx="312166" cy="42544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0DCB0DA2-1A73-EDEF-65E1-746EFDD23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290193" y="5956192"/>
            <a:ext cx="311360" cy="1492256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9BD555F-4F6F-4781-E21D-653B873455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86783"/>
            <a:ext cx="10504000" cy="1132258"/>
          </a:xfrm>
        </p:spPr>
        <p:txBody>
          <a:bodyPr anchor="ctr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4001" y="2187607"/>
            <a:ext cx="10504000" cy="1823347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B0601-C34C-BDF8-8583-9991A91F8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00" y="4202973"/>
            <a:ext cx="10504000" cy="149866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5F96EBD-A9C3-5CC5-2542-574F114028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 lIns="0" tIns="0" rIns="0" bIns="0"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0D8FB8D1-F05B-FD90-FBC8-67149E0FA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EE84F2-1BC7-D2C7-0CEC-215889190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2955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DAB4555F-BCE5-B734-1A0A-7B68F143CD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3394" y="886783"/>
            <a:ext cx="9386350" cy="1132258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59458D0-3685-F716-1340-4CA2129FC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3396" y="2698032"/>
            <a:ext cx="4782604" cy="295742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41874ABC-5130-9579-629F-5CECD6DC2F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59149" y="2698033"/>
            <a:ext cx="4040595" cy="295742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B5FDF597-FAC1-BC65-1C5C-5C7AA57F1D2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 lIns="0" tIns="0" rIns="0" bIns="0"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68CF5147-075A-42DE-BA84-4D53ACCBC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966F281-4FB2-63EB-5F87-0CE9630EA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FB09EC07-8CA4-4E29-5495-97F9FF909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716760" y="-163879"/>
            <a:ext cx="312165" cy="6383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7907203D-D192-301A-C181-9D4573A85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843383" y="-2398940"/>
            <a:ext cx="312165" cy="51084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C631F856-0C45-8546-C095-0C0B6F379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066943" y="-3066947"/>
            <a:ext cx="311361" cy="644525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1" name="Freeform: Shape 59">
            <a:extLst>
              <a:ext uri="{FF2B5EF4-FFF2-40B4-BE49-F238E27FC236}">
                <a16:creationId xmlns:a16="http://schemas.microsoft.com/office/drawing/2014/main" id="{924F2AA6-5AE1-A2E0-1742-8C4205481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5673214" y="-460675"/>
            <a:ext cx="312166" cy="1231903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04290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>
            <a:extLst>
              <a:ext uri="{FF2B5EF4-FFF2-40B4-BE49-F238E27FC236}">
                <a16:creationId xmlns:a16="http://schemas.microsoft.com/office/drawing/2014/main" id="{155CA260-60C6-0862-8D37-67F8B32D7D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3395" y="886783"/>
            <a:ext cx="9386350" cy="1132258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14095" y="2698032"/>
            <a:ext cx="4040596" cy="2957429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4AD2F-D082-4D53-364B-2AB7F22C4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0414" y="2698032"/>
            <a:ext cx="4459331" cy="295742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F3427FD-24F0-2A8C-4797-41345DBC146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55F9FEB-4B22-C769-CFAF-F6CF37A54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2E8B32F-8DE7-DA38-22D9-A4AB011E7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Freeform: Shape 16">
            <a:extLst>
              <a:ext uri="{FF2B5EF4-FFF2-40B4-BE49-F238E27FC236}">
                <a16:creationId xmlns:a16="http://schemas.microsoft.com/office/drawing/2014/main" id="{4FEF3EBE-C792-9A19-4F3A-11F8E8521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34" name="Freeform: Shape 17">
            <a:extLst>
              <a:ext uri="{FF2B5EF4-FFF2-40B4-BE49-F238E27FC236}">
                <a16:creationId xmlns:a16="http://schemas.microsoft.com/office/drawing/2014/main" id="{32DD04BE-0EC2-B435-EC39-F70F0B4D4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35" name="Freeform: Shape 19">
            <a:extLst>
              <a:ext uri="{FF2B5EF4-FFF2-40B4-BE49-F238E27FC236}">
                <a16:creationId xmlns:a16="http://schemas.microsoft.com/office/drawing/2014/main" id="{C7346FF1-1F4E-6102-72E8-B661677DE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36" name="Freeform: Shape 18">
            <a:extLst>
              <a:ext uri="{FF2B5EF4-FFF2-40B4-BE49-F238E27FC236}">
                <a16:creationId xmlns:a16="http://schemas.microsoft.com/office/drawing/2014/main" id="{281C9290-51EF-B467-0F94-917BE4AB6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710781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161B8709-B6C6-B6A2-8039-23E2746AC23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3393" y="886783"/>
            <a:ext cx="9386351" cy="1132258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CE8CAE3-17FA-FA2A-D6BF-43BBD09B0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3396" y="2698032"/>
            <a:ext cx="4782604" cy="295742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" name="Picture Placeholder 10">
            <a:extLst>
              <a:ext uri="{FF2B5EF4-FFF2-40B4-BE49-F238E27FC236}">
                <a16:creationId xmlns:a16="http://schemas.microsoft.com/office/drawing/2014/main" id="{BCF6BC28-50F8-F181-0051-83FAF05643A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59150" y="2698032"/>
            <a:ext cx="4040595" cy="2957429"/>
          </a:xfrm>
        </p:spPr>
        <p:txBody>
          <a:bodyPr/>
          <a:lstStyle/>
          <a:p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4269C55-855F-A8C7-5284-8ADFEC54A30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44DC330-9F30-20C2-60AD-2F0AD2871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7BA67A5-F86C-E56E-2CA5-913F58D09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1D8A0EC4-4B8F-427F-7E90-7A7BCDFFE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716760" y="-163879"/>
            <a:ext cx="312165" cy="6383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1" name="Rectangle 6">
            <a:extLst>
              <a:ext uri="{FF2B5EF4-FFF2-40B4-BE49-F238E27FC236}">
                <a16:creationId xmlns:a16="http://schemas.microsoft.com/office/drawing/2014/main" id="{7710114B-0C3A-98B0-CCBD-1242ACA3F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843383" y="-2398940"/>
            <a:ext cx="312165" cy="51084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2" name="Rectangle 6">
            <a:extLst>
              <a:ext uri="{FF2B5EF4-FFF2-40B4-BE49-F238E27FC236}">
                <a16:creationId xmlns:a16="http://schemas.microsoft.com/office/drawing/2014/main" id="{0F1B5886-DB08-F251-544B-FA1B14D51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066943" y="-3066947"/>
            <a:ext cx="311361" cy="644525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3" name="Freeform: Shape 59">
            <a:extLst>
              <a:ext uri="{FF2B5EF4-FFF2-40B4-BE49-F238E27FC236}">
                <a16:creationId xmlns:a16="http://schemas.microsoft.com/office/drawing/2014/main" id="{0BA04B21-2519-6018-CD0C-897EC7ACF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5673214" y="-460675"/>
            <a:ext cx="312166" cy="1231903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402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25064" y="825622"/>
            <a:ext cx="4522936" cy="932688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831918"/>
            <a:ext cx="5648242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AD37751-87A6-2102-5FE0-13CF04753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5064" y="2050473"/>
            <a:ext cx="4522936" cy="3952704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7C7EDD-DB32-06EC-F820-BCF6715A244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FC55F9D-1F89-7C43-F3C5-6A855F820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3A576E1-43A8-DA10-8404-0BA92AFBA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reeform: Shape 16">
            <a:extLst>
              <a:ext uri="{FF2B5EF4-FFF2-40B4-BE49-F238E27FC236}">
                <a16:creationId xmlns:a16="http://schemas.microsoft.com/office/drawing/2014/main" id="{4774B974-C60E-962D-A2BF-A8D91844B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38ED7D40-86A1-ABCA-9230-F31126FBD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644CC40D-4D0B-8820-3E77-FF38C10EF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F876AF74-00A8-A58C-C900-156CB37EC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74277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3490" y="831918"/>
            <a:ext cx="4572000" cy="1876646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36A5C8C-1C5F-8F3C-7273-ECFA26869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491" y="2899064"/>
            <a:ext cx="4572000" cy="3127017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1" y="831919"/>
            <a:ext cx="5430280" cy="5194162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F49D7FA6-EF6B-01F5-1B41-77B0DC79D0E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3C0937A-F86B-C55A-CAB8-2F846105E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31334FA-8FF3-5A9F-F579-96C33FF37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Freeform: Shape 59">
            <a:extLst>
              <a:ext uri="{FF2B5EF4-FFF2-40B4-BE49-F238E27FC236}">
                <a16:creationId xmlns:a16="http://schemas.microsoft.com/office/drawing/2014/main" id="{7A021801-1E66-C93E-CA81-2F4A5B6D0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1DE776DA-FCE8-B4E5-0C47-C09678BFF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4850E7C7-C469-6C82-35B3-A4D50FA38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BDD13537-C329-9582-A499-5B198F35C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085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46432" y="831918"/>
            <a:ext cx="3401568" cy="1527048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4000" y="831918"/>
            <a:ext cx="6740144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88022B9-94F3-E71A-0D00-132BBF9A0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800" y="2595418"/>
            <a:ext cx="3423200" cy="340775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22A4C20-C591-B7BA-88A2-EE4295E42BD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390BD26-2598-EE89-F73A-1685B7397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2882322-2806-6BFB-ACF1-EB3E69300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reeform: Shape 16">
            <a:extLst>
              <a:ext uri="{FF2B5EF4-FFF2-40B4-BE49-F238E27FC236}">
                <a16:creationId xmlns:a16="http://schemas.microsoft.com/office/drawing/2014/main" id="{A7FA8BD1-9A20-5381-CC5C-A27497B1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FCD0DE49-3A7C-EE4C-61A3-FAF4F1B2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767B11D7-CD08-FAED-9296-480025235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50CF2599-B950-2167-E974-CC7481C78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6648437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31919"/>
            <a:ext cx="3401568" cy="1527048"/>
          </a:xfrm>
        </p:spPr>
        <p:txBody>
          <a:bodyPr anchor="b">
            <a:no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04DE6-EAC2-AC37-0397-9528F6C57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00" y="2540000"/>
            <a:ext cx="3423200" cy="3486081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1" y="831919"/>
            <a:ext cx="6586220" cy="5194162"/>
          </a:xfrm>
        </p:spPr>
        <p:txBody>
          <a:bodyPr/>
          <a:lstStyle/>
          <a:p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E8F2FDC-C562-B34A-6571-DC32774263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8CD5EAC-3346-2E3B-3C1B-E978B8BD4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221974C-11FF-808A-131E-5B13E74A7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69F1C76D-67DE-DFCB-797B-209A9222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066943" y="-3066947"/>
            <a:ext cx="311361" cy="644525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9" name="Freeform: Shape 59">
            <a:extLst>
              <a:ext uri="{FF2B5EF4-FFF2-40B4-BE49-F238E27FC236}">
                <a16:creationId xmlns:a16="http://schemas.microsoft.com/office/drawing/2014/main" id="{2D7E2290-C841-FA30-B540-94E323C37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5673214" y="-460675"/>
            <a:ext cx="312166" cy="1231903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98CB2567-FE22-5916-E6EE-BF2E420C8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843383" y="-2398940"/>
            <a:ext cx="312165" cy="51084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061982EF-A562-8BFF-583D-EB011D564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716760" y="-163879"/>
            <a:ext cx="312165" cy="6383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8321109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73454" y="831919"/>
            <a:ext cx="3273552" cy="2035696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4000" y="831919"/>
            <a:ext cx="6937365" cy="509168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3DB3FE-F7D2-E449-4412-979DFDADD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3452" y="2992582"/>
            <a:ext cx="3273553" cy="293102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B3F9524-AF16-7B88-FD0F-5D85D35D402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809F231-51ED-DDB0-9D71-BF8956AA7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004408D-81FD-E507-7BBD-A8D6584E4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reeform: Shape 16">
            <a:extLst>
              <a:ext uri="{FF2B5EF4-FFF2-40B4-BE49-F238E27FC236}">
                <a16:creationId xmlns:a16="http://schemas.microsoft.com/office/drawing/2014/main" id="{697E7E97-2AF1-DCEF-1577-E6BB3BF3A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E9317DCD-DD5B-9395-5430-ADD837B16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FD993BD8-30E5-EFEA-32A5-68475D04F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0AA84551-1089-1E65-5C17-6F400C1EA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4371386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831919"/>
            <a:ext cx="10504001" cy="3472067"/>
          </a:xfrm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3998" y="4509559"/>
            <a:ext cx="4579339" cy="1516522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A29A789-F42A-CE01-5134-E27AA725C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7236" y="4509559"/>
            <a:ext cx="5750764" cy="151652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FE6EE51A-242F-6B3B-BC3A-A775A4D3ABC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6AF2934-39B9-625F-CE2A-760A04F05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AA7CB57-5E03-8E25-767F-8320CC058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Freeform: Shape 59">
            <a:extLst>
              <a:ext uri="{FF2B5EF4-FFF2-40B4-BE49-F238E27FC236}">
                <a16:creationId xmlns:a16="http://schemas.microsoft.com/office/drawing/2014/main" id="{EDC08D2B-BE98-2387-126D-01CA1E351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EDB9B957-9A7F-6030-9FD9-7190608C4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E30A39C3-B004-B36E-236D-BDD46BB5E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C16C57F0-678F-7C1D-45CA-3A0EEF6DA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74000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865938"/>
            <a:ext cx="10504001" cy="2556004"/>
          </a:xfrm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3999" y="3785800"/>
            <a:ext cx="2953618" cy="2240280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98E2102-73F7-E059-C739-47418EA88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0109" y="3785800"/>
            <a:ext cx="7357891" cy="2240281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29124B-3B19-6FC6-9F79-A760D6CA945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7173872-0F8A-92BB-60FA-06E41B054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4982C76-6FB9-F3AD-FA15-0D32F3D9E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reeform: Shape 16">
            <a:extLst>
              <a:ext uri="{FF2B5EF4-FFF2-40B4-BE49-F238E27FC236}">
                <a16:creationId xmlns:a16="http://schemas.microsoft.com/office/drawing/2014/main" id="{9731B2A6-3038-F565-C577-E69DD5BC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A67BA275-E7E6-7053-A026-EB3872622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7F446589-4583-8647-CFA5-49008F0B9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B5B742C4-F546-E27E-53EA-AC608C081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4083058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31918"/>
            <a:ext cx="2953618" cy="2240279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F37715F-06AC-F5A6-12CE-84D44B400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4764" y="824389"/>
            <a:ext cx="7293236" cy="224780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3310759"/>
            <a:ext cx="10504001" cy="2722852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A42EE36-6D78-ED96-BA7A-0AE1F0DD31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E381D81-8909-BE95-6F06-C0C32493A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5B87E8A-0424-908A-2920-72BA97B72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reeform: Shape 16">
            <a:extLst>
              <a:ext uri="{FF2B5EF4-FFF2-40B4-BE49-F238E27FC236}">
                <a16:creationId xmlns:a16="http://schemas.microsoft.com/office/drawing/2014/main" id="{F2F4F436-2885-E919-59D1-9F4B72461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19B02536-A5B7-CFE8-D253-CC3FCA173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99ACFEDC-62BE-1738-94DB-A9A847423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0C3F2215-0CD2-E69F-A2BD-8DFCDB37B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47222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3963" y="858337"/>
            <a:ext cx="10504000" cy="970463"/>
          </a:xfrm>
        </p:spPr>
        <p:txBody>
          <a:bodyPr anchor="ctr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3963" y="2081048"/>
            <a:ext cx="6157458" cy="3945032"/>
          </a:xfrm>
        </p:spPr>
        <p:txBody>
          <a:bodyPr/>
          <a:lstStyle/>
          <a:p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08C7461-314A-7430-6CA4-63A01F73B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9017" y="2081049"/>
            <a:ext cx="4108945" cy="394503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8C7D2F-9D75-2435-3CAF-B6029DA9EDE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3794DE6-442D-DCFE-9025-59816725E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FCE053A-D84D-F068-2187-0593A6D6D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reeform: Shape 59">
            <a:extLst>
              <a:ext uri="{FF2B5EF4-FFF2-40B4-BE49-F238E27FC236}">
                <a16:creationId xmlns:a16="http://schemas.microsoft.com/office/drawing/2014/main" id="{481F23A8-0C6F-3F32-0B98-06736333D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BC56C0F3-A0B5-A7A6-A072-97B2A5722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Rectangle 11">
            <a:extLst>
              <a:ext uri="{FF2B5EF4-FFF2-40B4-BE49-F238E27FC236}">
                <a16:creationId xmlns:a16="http://schemas.microsoft.com/office/drawing/2014/main" id="{9D199749-F152-56FE-4504-73DF7E157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Freeform: Shape 59">
            <a:extLst>
              <a:ext uri="{FF2B5EF4-FFF2-40B4-BE49-F238E27FC236}">
                <a16:creationId xmlns:a16="http://schemas.microsoft.com/office/drawing/2014/main" id="{95BDD05D-8B5F-8B0A-B47B-E97C0D386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4987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52884"/>
            <a:ext cx="4672584" cy="145389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4000" y="2459420"/>
            <a:ext cx="4672584" cy="3545695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571DC-86DF-2230-52AD-9440B5CB4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836" y="852883"/>
            <a:ext cx="5750764" cy="5152231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162FE03-22B1-3FC9-D0A1-70C4C9B6FC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AAD1C7F-699D-B975-BBB5-3F8AAE993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A90F4F4-332A-7489-099F-649FE29D8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69458B26-18DF-0F22-F73B-FBF0117AB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716760" y="-163879"/>
            <a:ext cx="312165" cy="6383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29454459-F726-2777-3904-98ED43017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843383" y="-2398940"/>
            <a:ext cx="312165" cy="51084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4AFF45CF-7D31-04CD-2EDB-8FBEADAE8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066943" y="-3066947"/>
            <a:ext cx="311361" cy="644525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9" name="Freeform: Shape 59">
            <a:extLst>
              <a:ext uri="{FF2B5EF4-FFF2-40B4-BE49-F238E27FC236}">
                <a16:creationId xmlns:a16="http://schemas.microsoft.com/office/drawing/2014/main" id="{7EC0A88E-95E4-54C0-4C7B-90A8A6AD7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5673214" y="-460675"/>
            <a:ext cx="312166" cy="1231903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89062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73725"/>
            <a:ext cx="3657603" cy="145389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2490951"/>
            <a:ext cx="3657603" cy="349332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1C9BBE1-F163-BFCA-3F62-3189A30FA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2073" y="852883"/>
            <a:ext cx="6757527" cy="5152231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ED1735F2-E2C8-9B6A-C3E1-C7B56CDE412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7ABF240-AB8A-B851-60A3-07C17BF9E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7CE6569-5A00-FAA6-16A6-9CAC579A8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Freeform: Shape 59">
            <a:extLst>
              <a:ext uri="{FF2B5EF4-FFF2-40B4-BE49-F238E27FC236}">
                <a16:creationId xmlns:a16="http://schemas.microsoft.com/office/drawing/2014/main" id="{D093A1E9-14E7-F1BD-8AD3-0926AC48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1C082F9D-17F7-A6A3-6F59-395DBD040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40635C57-C6B6-95FF-FF70-8E4EC72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64C0BF67-AD24-8BA3-7BFE-4FC4B3109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10938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4000" y="831918"/>
            <a:ext cx="10521992" cy="4069265"/>
          </a:xfrm>
        </p:spPr>
        <p:txBody>
          <a:bodyPr anchor="b">
            <a:noAutofit/>
          </a:bodyPr>
          <a:lstStyle>
            <a:lvl1pPr algn="l">
              <a:defRPr sz="232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3999" y="5076496"/>
            <a:ext cx="7559021" cy="949583"/>
          </a:xfrm>
        </p:spPr>
        <p:txBody>
          <a:bodyPr anchor="t">
            <a:noAutofit/>
          </a:bodyPr>
          <a:lstStyle>
            <a:lvl1pPr marL="0" indent="0" algn="l">
              <a:buNone/>
              <a:defRPr sz="2800" cap="none" baseline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DD0B43-8816-7247-6389-43D5551017B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27E193F-93CE-A072-84E6-1413DA174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48423F9-4799-A3D7-1F4C-F18DF70A0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Freeform: Shape 16">
            <a:extLst>
              <a:ext uri="{FF2B5EF4-FFF2-40B4-BE49-F238E27FC236}">
                <a16:creationId xmlns:a16="http://schemas.microsoft.com/office/drawing/2014/main" id="{88041669-6793-077D-9837-4A969A82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2" name="Freeform: Shape 17">
            <a:extLst>
              <a:ext uri="{FF2B5EF4-FFF2-40B4-BE49-F238E27FC236}">
                <a16:creationId xmlns:a16="http://schemas.microsoft.com/office/drawing/2014/main" id="{AC3F6980-A0AE-0D20-BB5F-49A002200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3" name="Freeform: Shape 19">
            <a:extLst>
              <a:ext uri="{FF2B5EF4-FFF2-40B4-BE49-F238E27FC236}">
                <a16:creationId xmlns:a16="http://schemas.microsoft.com/office/drawing/2014/main" id="{02937DA2-B26D-43F5-EA04-BE9925EF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4" name="Freeform: Shape 18">
            <a:extLst>
              <a:ext uri="{FF2B5EF4-FFF2-40B4-BE49-F238E27FC236}">
                <a16:creationId xmlns:a16="http://schemas.microsoft.com/office/drawing/2014/main" id="{EBDA1D10-E930-CB39-86A5-FA42DB422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25432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61992" y="831918"/>
            <a:ext cx="10486008" cy="3977825"/>
          </a:xfrm>
        </p:spPr>
        <p:txBody>
          <a:bodyPr anchor="b">
            <a:noAutofit/>
          </a:bodyPr>
          <a:lstStyle>
            <a:lvl1pPr algn="ctr">
              <a:defRPr sz="232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377440" y="4997668"/>
            <a:ext cx="7525512" cy="1028411"/>
          </a:xfrm>
        </p:spPr>
        <p:txBody>
          <a:bodyPr anchor="t">
            <a:noAutofit/>
          </a:bodyPr>
          <a:lstStyle>
            <a:lvl1pPr marL="0" indent="0" algn="ctr">
              <a:buNone/>
              <a:defRPr sz="2800" cap="none" baseline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9FE8812C-E055-50E4-0169-A1950E62A97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C6A94C-87F9-4135-8D16-E44AFA1FB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DE2A589-D2DC-84F9-7195-EA18408ED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93E8DDA7-6F09-A45D-D2CD-D785473EF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066943" y="-3066947"/>
            <a:ext cx="311361" cy="644525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2" name="Freeform: Shape 59">
            <a:extLst>
              <a:ext uri="{FF2B5EF4-FFF2-40B4-BE49-F238E27FC236}">
                <a16:creationId xmlns:a16="http://schemas.microsoft.com/office/drawing/2014/main" id="{67B1242D-E100-7A0B-1A2F-727DD9934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218569" y="-219375"/>
            <a:ext cx="312166" cy="749303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D3D4B49A-33A3-4552-3BC7-AFEDF4F56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416414" y="-1971971"/>
            <a:ext cx="312165" cy="42544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539B139C-807D-C305-EDA8-691E0DFB6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290193" y="-590448"/>
            <a:ext cx="311360" cy="1492256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98782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3814EA-F598-EBFD-83D1-6782D7CB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F4F8927-891C-4D7A-C2D3-6EB5EF6712F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61992" y="831918"/>
            <a:ext cx="10486008" cy="3977825"/>
          </a:xfrm>
        </p:spPr>
        <p:txBody>
          <a:bodyPr anchor="b">
            <a:noAutofit/>
          </a:bodyPr>
          <a:lstStyle>
            <a:lvl1pPr algn="ctr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0489314B-CDC1-7F7E-C4DD-AAC0E5222B0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377440" y="4997668"/>
            <a:ext cx="7525512" cy="1028411"/>
          </a:xfrm>
        </p:spPr>
        <p:txBody>
          <a:bodyPr anchor="t">
            <a:noAutofit/>
          </a:bodyPr>
          <a:lstStyle>
            <a:lvl1pPr marL="0" indent="0" algn="ctr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5BFDC082-8545-4E14-11AF-FFBD6384E6D7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FEC98-351C-9217-F32A-E626491DA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9528185-249C-C3DD-E678-AFBB8FFF5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Freeform: Shape 59">
            <a:extLst>
              <a:ext uri="{FF2B5EF4-FFF2-40B4-BE49-F238E27FC236}">
                <a16:creationId xmlns:a16="http://schemas.microsoft.com/office/drawing/2014/main" id="{699D7479-A95C-B9AB-8F14-BDAE9D997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36AD101D-8188-88D0-9B81-9437DD5E3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1148622B-2A3E-B519-D517-B1227723B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Freeform: Shape 59">
            <a:extLst>
              <a:ext uri="{FF2B5EF4-FFF2-40B4-BE49-F238E27FC236}">
                <a16:creationId xmlns:a16="http://schemas.microsoft.com/office/drawing/2014/main" id="{0B9E09DF-714D-90DF-B3AD-44EABE33E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327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80D95FF-5457-4897-C849-71357B0BD4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74064"/>
            <a:ext cx="10652760" cy="1133856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FA8F0C3-BC6D-6591-CB4A-11D861FBC72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51932"/>
            <a:ext cx="8266176" cy="5584275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B90E5DD-D445-87A5-7673-8A1F88BDDD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3BBD032-D2AB-904A-8441-9141AC45A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BB3875C-AB86-8E9A-4F93-9CCBB06B8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FB298429-8DA5-BFFD-51EB-A90E073B0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3197" y="-1"/>
            <a:ext cx="592750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3C3643E2-FB9D-A282-05D4-4ADCA28D3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3197" y="3590"/>
            <a:ext cx="592750" cy="2076568"/>
          </a:xfrm>
          <a:custGeom>
            <a:avLst/>
            <a:gdLst>
              <a:gd name="connsiteX0" fmla="*/ 2286 w 1660874"/>
              <a:gd name="connsiteY0" fmla="*/ 1660874 h 1660874"/>
              <a:gd name="connsiteX1" fmla="*/ 0 w 1660874"/>
              <a:gd name="connsiteY1" fmla="*/ 0 h 1660874"/>
              <a:gd name="connsiteX2" fmla="*/ 1660874 w 1660874"/>
              <a:gd name="connsiteY2" fmla="*/ 2286 h 1660874"/>
              <a:gd name="connsiteX3" fmla="*/ 1660874 w 1660874"/>
              <a:gd name="connsiteY3" fmla="*/ 10954 h 1660874"/>
              <a:gd name="connsiteX4" fmla="*/ 17812 w 1660874"/>
              <a:gd name="connsiteY4" fmla="*/ 1660874 h 1660874"/>
              <a:gd name="connsiteX5" fmla="*/ 2286 w 1660874"/>
              <a:gd name="connsiteY5" fmla="*/ 1660874 h 1660874"/>
              <a:gd name="connsiteX6" fmla="*/ 2286 w 1660874"/>
              <a:gd name="connsiteY6" fmla="*/ 1660874 h 1660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60874" h="1660874">
                <a:moveTo>
                  <a:pt x="2286" y="1660874"/>
                </a:moveTo>
                <a:lnTo>
                  <a:pt x="0" y="0"/>
                </a:lnTo>
                <a:lnTo>
                  <a:pt x="1660874" y="2286"/>
                </a:lnTo>
                <a:lnTo>
                  <a:pt x="1660874" y="10954"/>
                </a:lnTo>
                <a:lnTo>
                  <a:pt x="17812" y="1660874"/>
                </a:lnTo>
                <a:lnTo>
                  <a:pt x="2286" y="1660874"/>
                </a:lnTo>
                <a:lnTo>
                  <a:pt x="2286" y="166087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71D24C1E-2499-ECF1-B8DF-E0B4343EA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599250" y="2076566"/>
            <a:ext cx="596697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2B0AE408-95C0-A98F-93FE-469A71B6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1222" y="5633580"/>
            <a:ext cx="594723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590120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EFA7C22B-A89C-426A-2C61-A4248B0DBC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372961"/>
            <a:ext cx="10652760" cy="1133856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6">
            <a:extLst>
              <a:ext uri="{FF2B5EF4-FFF2-40B4-BE49-F238E27FC236}">
                <a16:creationId xmlns:a16="http://schemas.microsoft.com/office/drawing/2014/main" id="{72744D9B-8B76-550A-34DF-7C3E89C14E5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68500"/>
            <a:ext cx="8266176" cy="4267708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3EFFE-734C-E450-E89C-CA99223B86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B40393E-DBD1-6BA9-3978-D776FE478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5A968107-B15C-8E6D-FE8F-5B9CF718B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0CC74BB1-A215-A0A5-E737-8BCC4B63B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3197" y="-1"/>
            <a:ext cx="592750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Graphic 21">
            <a:extLst>
              <a:ext uri="{FF2B5EF4-FFF2-40B4-BE49-F238E27FC236}">
                <a16:creationId xmlns:a16="http://schemas.microsoft.com/office/drawing/2014/main" id="{EBEFF781-B473-6F4A-B48E-4BDDBDA22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3197" y="3590"/>
            <a:ext cx="592750" cy="2076568"/>
          </a:xfrm>
          <a:custGeom>
            <a:avLst/>
            <a:gdLst>
              <a:gd name="connsiteX0" fmla="*/ 2286 w 1660874"/>
              <a:gd name="connsiteY0" fmla="*/ 1660874 h 1660874"/>
              <a:gd name="connsiteX1" fmla="*/ 0 w 1660874"/>
              <a:gd name="connsiteY1" fmla="*/ 0 h 1660874"/>
              <a:gd name="connsiteX2" fmla="*/ 1660874 w 1660874"/>
              <a:gd name="connsiteY2" fmla="*/ 2286 h 1660874"/>
              <a:gd name="connsiteX3" fmla="*/ 1660874 w 1660874"/>
              <a:gd name="connsiteY3" fmla="*/ 10954 h 1660874"/>
              <a:gd name="connsiteX4" fmla="*/ 17812 w 1660874"/>
              <a:gd name="connsiteY4" fmla="*/ 1660874 h 1660874"/>
              <a:gd name="connsiteX5" fmla="*/ 2286 w 1660874"/>
              <a:gd name="connsiteY5" fmla="*/ 1660874 h 1660874"/>
              <a:gd name="connsiteX6" fmla="*/ 2286 w 1660874"/>
              <a:gd name="connsiteY6" fmla="*/ 1660874 h 1660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60874" h="1660874">
                <a:moveTo>
                  <a:pt x="2286" y="1660874"/>
                </a:moveTo>
                <a:lnTo>
                  <a:pt x="0" y="0"/>
                </a:lnTo>
                <a:lnTo>
                  <a:pt x="1660874" y="2286"/>
                </a:lnTo>
                <a:lnTo>
                  <a:pt x="1660874" y="10954"/>
                </a:lnTo>
                <a:lnTo>
                  <a:pt x="17812" y="1660874"/>
                </a:lnTo>
                <a:lnTo>
                  <a:pt x="2286" y="1660874"/>
                </a:lnTo>
                <a:lnTo>
                  <a:pt x="2286" y="166087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9949D4-4863-4EB4-07B7-1DE490BE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599250" y="2076566"/>
            <a:ext cx="596697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C66188E6-7A98-AC66-FEEF-2258A532A8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1222" y="5633580"/>
            <a:ext cx="594723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726619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693AB473-5AA2-F8C2-52FE-444C26F552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74064"/>
            <a:ext cx="10652760" cy="1133856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BB5C6304-7175-022B-6047-B7061B9529B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51932"/>
            <a:ext cx="8266176" cy="5584275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01E0B-6390-6AEC-5C53-5D538E158E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BD45BA7E-BB20-C646-2450-F8562ED92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1B1D2082-DF85-D231-9624-6372331F3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0D3E5FC2-5685-46E9-2717-E0629E608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3197" y="-1"/>
            <a:ext cx="592750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Graphic 21">
            <a:extLst>
              <a:ext uri="{FF2B5EF4-FFF2-40B4-BE49-F238E27FC236}">
                <a16:creationId xmlns:a16="http://schemas.microsoft.com/office/drawing/2014/main" id="{C526560E-0081-7213-2B8C-2BEC157A2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3197" y="3590"/>
            <a:ext cx="592750" cy="2076568"/>
          </a:xfrm>
          <a:custGeom>
            <a:avLst/>
            <a:gdLst>
              <a:gd name="connsiteX0" fmla="*/ 2286 w 1660874"/>
              <a:gd name="connsiteY0" fmla="*/ 1660874 h 1660874"/>
              <a:gd name="connsiteX1" fmla="*/ 0 w 1660874"/>
              <a:gd name="connsiteY1" fmla="*/ 0 h 1660874"/>
              <a:gd name="connsiteX2" fmla="*/ 1660874 w 1660874"/>
              <a:gd name="connsiteY2" fmla="*/ 2286 h 1660874"/>
              <a:gd name="connsiteX3" fmla="*/ 1660874 w 1660874"/>
              <a:gd name="connsiteY3" fmla="*/ 10954 h 1660874"/>
              <a:gd name="connsiteX4" fmla="*/ 17812 w 1660874"/>
              <a:gd name="connsiteY4" fmla="*/ 1660874 h 1660874"/>
              <a:gd name="connsiteX5" fmla="*/ 2286 w 1660874"/>
              <a:gd name="connsiteY5" fmla="*/ 1660874 h 1660874"/>
              <a:gd name="connsiteX6" fmla="*/ 2286 w 1660874"/>
              <a:gd name="connsiteY6" fmla="*/ 1660874 h 1660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60874" h="1660874">
                <a:moveTo>
                  <a:pt x="2286" y="1660874"/>
                </a:moveTo>
                <a:lnTo>
                  <a:pt x="0" y="0"/>
                </a:lnTo>
                <a:lnTo>
                  <a:pt x="1660874" y="2286"/>
                </a:lnTo>
                <a:lnTo>
                  <a:pt x="1660874" y="10954"/>
                </a:lnTo>
                <a:lnTo>
                  <a:pt x="17812" y="1660874"/>
                </a:lnTo>
                <a:lnTo>
                  <a:pt x="2286" y="1660874"/>
                </a:lnTo>
                <a:lnTo>
                  <a:pt x="2286" y="166087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9A8E9E-14B4-DCD2-5039-79CFB3442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599250" y="2076566"/>
            <a:ext cx="596697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DBFDC890-4416-3434-05AF-08ECA9FC9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1601222" y="5633580"/>
            <a:ext cx="594723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76814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40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428752"/>
            <a:ext cx="9198864" cy="466344"/>
          </a:xfrm>
        </p:spPr>
        <p:txBody>
          <a:bodyPr anchor="ctr">
            <a:noAutofit/>
          </a:bodyPr>
          <a:lstStyle>
            <a:lvl1pPr marL="0" indent="0" algn="l">
              <a:buNone/>
              <a:defRPr sz="22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950D50B0-843C-5B14-48D1-87F8D20010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16ADB1-ED49-7629-9149-E16F9F0A2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49AE49E-D511-6279-081B-4E86B48E5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AD384D22-7069-5A9F-31CA-EEDEA8AAF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716760" y="-163879"/>
            <a:ext cx="312165" cy="6383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6AE04790-7C0A-5078-4BBB-C4DBA5633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843383" y="-2398940"/>
            <a:ext cx="312165" cy="51084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5111550E-DD6C-68D9-796D-CC69B24BB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066943" y="-3066947"/>
            <a:ext cx="311361" cy="644525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1" name="Freeform: Shape 59">
            <a:extLst>
              <a:ext uri="{FF2B5EF4-FFF2-40B4-BE49-F238E27FC236}">
                <a16:creationId xmlns:a16="http://schemas.microsoft.com/office/drawing/2014/main" id="{29EB5C97-94A5-1E7B-8EEE-F0194617F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5673214" y="-460675"/>
            <a:ext cx="312166" cy="1231903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9354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E66BBE-3119-84C9-214F-FCCB3DF5A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40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349240"/>
            <a:ext cx="9198864" cy="466344"/>
          </a:xfrm>
        </p:spPr>
        <p:txBody>
          <a:bodyPr anchor="ctr">
            <a:noAutofit/>
          </a:bodyPr>
          <a:lstStyle>
            <a:lvl1pPr marL="0" indent="0" algn="l"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10EAFB48-77A7-BA54-C30E-13615B2CFC34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CA297-04CE-E894-0801-F7FA853E1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802B948-797F-2EDF-6B6F-80E26357F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59">
            <a:extLst>
              <a:ext uri="{FF2B5EF4-FFF2-40B4-BE49-F238E27FC236}">
                <a16:creationId xmlns:a16="http://schemas.microsoft.com/office/drawing/2014/main" id="{37AA86A7-00D3-E74F-78A0-15D0D5E67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E6BF3A7D-5E07-57E7-65BD-0684EBF6B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8DC52BC5-949D-F72A-1862-B4C2DF8AD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Freeform: Shape 59">
            <a:extLst>
              <a:ext uri="{FF2B5EF4-FFF2-40B4-BE49-F238E27FC236}">
                <a16:creationId xmlns:a16="http://schemas.microsoft.com/office/drawing/2014/main" id="{64EF6841-D3F8-5018-9386-312A1A88C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2222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9DEA9FFE-FE2C-A2CF-6A54-6A11FD045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V="1">
            <a:off x="10693958" y="4558433"/>
            <a:ext cx="149804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Freeform: Shape 59">
            <a:extLst>
              <a:ext uri="{FF2B5EF4-FFF2-40B4-BE49-F238E27FC236}">
                <a16:creationId xmlns:a16="http://schemas.microsoft.com/office/drawing/2014/main" id="{7F3191B1-5F85-BFE9-41AB-CC31EB42A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693958" y="4558438"/>
            <a:ext cx="149804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4000" y="1234440"/>
            <a:ext cx="8961120" cy="3169920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44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1793" y="5540026"/>
            <a:ext cx="8961120" cy="466344"/>
          </a:xfrm>
        </p:spPr>
        <p:txBody>
          <a:bodyPr anchor="ctr">
            <a:noAutofit/>
          </a:bodyPr>
          <a:lstStyle>
            <a:lvl1pPr marL="0" indent="0" algn="l">
              <a:buNone/>
              <a:defRPr sz="22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751857FF-9996-86DA-9589-6D9F2E7183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06B0CE-1E90-D91B-206A-1AAEF0D8B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A564268-0963-3A71-EC86-705E6E654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B0AFCBF-0E31-230A-60F4-103AA780A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693958" y="0"/>
            <a:ext cx="149804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" name="Freeform: Shape 59">
            <a:extLst>
              <a:ext uri="{FF2B5EF4-FFF2-40B4-BE49-F238E27FC236}">
                <a16:creationId xmlns:a16="http://schemas.microsoft.com/office/drawing/2014/main" id="{15B40AB6-F47D-71EB-5487-2535D533C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702662" y="-1"/>
            <a:ext cx="1489338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20880F52-3352-D5BD-BC6D-2567B22B1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693958" y="2456494"/>
            <a:ext cx="149804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93C49F-06BF-DE6C-456D-E415925B3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10693958" y="3813296"/>
            <a:ext cx="1497360" cy="74514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629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831919"/>
            <a:ext cx="10515600" cy="1132258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2147455"/>
            <a:ext cx="5181600" cy="3878625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72200" y="2147455"/>
            <a:ext cx="5181600" cy="3878625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3951C9BE-1BC0-DA0E-97D3-AEEBAEC891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2A408A81-CDF6-5FC4-EB66-DF74E6CD6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84B2F785-3677-7806-7A3C-AB27487BB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1" name="Rectangle 6">
            <a:extLst>
              <a:ext uri="{FF2B5EF4-FFF2-40B4-BE49-F238E27FC236}">
                <a16:creationId xmlns:a16="http://schemas.microsoft.com/office/drawing/2014/main" id="{0792B4B1-A255-634B-7113-0BE8BAE88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716760" y="-163879"/>
            <a:ext cx="312165" cy="6383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2" name="Rectangle 6">
            <a:extLst>
              <a:ext uri="{FF2B5EF4-FFF2-40B4-BE49-F238E27FC236}">
                <a16:creationId xmlns:a16="http://schemas.microsoft.com/office/drawing/2014/main" id="{3E17EB6F-9BB3-4A94-402E-FAD02B2C5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843383" y="-2398940"/>
            <a:ext cx="312165" cy="51084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3" name="Rectangle 6">
            <a:extLst>
              <a:ext uri="{FF2B5EF4-FFF2-40B4-BE49-F238E27FC236}">
                <a16:creationId xmlns:a16="http://schemas.microsoft.com/office/drawing/2014/main" id="{B5C09CFD-5DB4-D507-3AC9-437BB1B64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066943" y="-3066947"/>
            <a:ext cx="311361" cy="644525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34" name="Freeform: Shape 59">
            <a:extLst>
              <a:ext uri="{FF2B5EF4-FFF2-40B4-BE49-F238E27FC236}">
                <a16:creationId xmlns:a16="http://schemas.microsoft.com/office/drawing/2014/main" id="{3D77659E-88C7-E969-8E1D-2B9E7B09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5673214" y="-460675"/>
            <a:ext cx="312166" cy="1231903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79672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86374" y="838988"/>
            <a:ext cx="10461626" cy="1143292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44000" y="2142935"/>
            <a:ext cx="5157787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4000" y="2844801"/>
            <a:ext cx="5157788" cy="3174212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164812" y="2142935"/>
            <a:ext cx="5183188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64812" y="2844801"/>
            <a:ext cx="5183188" cy="3174212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54F43-A159-C557-9E6B-CFF4F103692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669F11A-4BB7-E399-ADBB-0F360C066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56F30B9-EE4B-C493-7E8E-D3B0E35E0B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Freeform: Shape 16">
            <a:extLst>
              <a:ext uri="{FF2B5EF4-FFF2-40B4-BE49-F238E27FC236}">
                <a16:creationId xmlns:a16="http://schemas.microsoft.com/office/drawing/2014/main" id="{03AB0DEF-0DAF-10A0-D371-A2D5CFF30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CE00B65A-4DD3-A66E-7B7D-B1480BCB5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6" name="Freeform: Shape 19">
            <a:extLst>
              <a:ext uri="{FF2B5EF4-FFF2-40B4-BE49-F238E27FC236}">
                <a16:creationId xmlns:a16="http://schemas.microsoft.com/office/drawing/2014/main" id="{69C3029D-7FB9-5E45-82D3-D6A8844A6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7" name="Freeform: Shape 18">
            <a:extLst>
              <a:ext uri="{FF2B5EF4-FFF2-40B4-BE49-F238E27FC236}">
                <a16:creationId xmlns:a16="http://schemas.microsoft.com/office/drawing/2014/main" id="{BE1498E0-4720-9D5C-04B8-B5A813618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2608934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-item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86783"/>
            <a:ext cx="10504000" cy="1132258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Picture Placeholder21">
            <a:extLst>
              <a:ext uri="{FF2B5EF4-FFF2-40B4-BE49-F238E27FC236}">
                <a16:creationId xmlns:a16="http://schemas.microsoft.com/office/drawing/2014/main" id="{D0542117-0280-7EF2-981E-7EBEEA22B83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80778" y="2533650"/>
            <a:ext cx="2684463" cy="14319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C0CA7D34-E67D-8E1E-D764-4EEF48B5F106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1372424" y="4044953"/>
            <a:ext cx="2692817" cy="6807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BF9C1CC2-757F-2074-A27F-0C3465D031C7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1372424" y="4860184"/>
            <a:ext cx="2692817" cy="879610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/>
            </a:lvl1pPr>
            <a:lvl2pPr algn="ctr">
              <a:spcBef>
                <a:spcPts val="0"/>
              </a:spcBef>
              <a:defRPr sz="1400"/>
            </a:lvl2pPr>
            <a:lvl3pPr algn="ctr">
              <a:spcBef>
                <a:spcPts val="0"/>
              </a:spcBef>
              <a:defRPr sz="1400"/>
            </a:lvl3pPr>
            <a:lvl4pPr algn="ctr">
              <a:spcBef>
                <a:spcPts val="0"/>
              </a:spcBef>
              <a:defRPr sz="1400"/>
            </a:lvl4pPr>
            <a:lvl5pPr algn="ctr"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Picture Placeholder21">
            <a:extLst>
              <a:ext uri="{FF2B5EF4-FFF2-40B4-BE49-F238E27FC236}">
                <a16:creationId xmlns:a16="http://schemas.microsoft.com/office/drawing/2014/main" id="{57B833E3-1027-D68D-486F-417BDE65BF4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753768" y="2533650"/>
            <a:ext cx="2684463" cy="1431925"/>
          </a:xfrm>
        </p:spPr>
        <p:txBody>
          <a:bodyPr/>
          <a:lstStyle/>
          <a:p>
            <a:endParaRPr lang="en-GB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51119BFC-5232-31B7-0199-2BC44B1610E9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4745414" y="4044953"/>
            <a:ext cx="2692817" cy="6807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5B52BFC0-79AE-E39B-C284-97D8EDBCA7A0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4745414" y="4860184"/>
            <a:ext cx="2692817" cy="879610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/>
            </a:lvl1pPr>
            <a:lvl2pPr algn="ctr">
              <a:spcBef>
                <a:spcPts val="0"/>
              </a:spcBef>
              <a:defRPr sz="1400"/>
            </a:lvl2pPr>
            <a:lvl3pPr algn="ctr">
              <a:spcBef>
                <a:spcPts val="0"/>
              </a:spcBef>
              <a:defRPr sz="1400"/>
            </a:lvl3pPr>
            <a:lvl4pPr algn="ctr">
              <a:spcBef>
                <a:spcPts val="0"/>
              </a:spcBef>
              <a:defRPr sz="1400"/>
            </a:lvl4pPr>
            <a:lvl5pPr algn="ctr"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Picture Placeholder 21">
            <a:extLst>
              <a:ext uri="{FF2B5EF4-FFF2-40B4-BE49-F238E27FC236}">
                <a16:creationId xmlns:a16="http://schemas.microsoft.com/office/drawing/2014/main" id="{CF406033-2018-29A3-CCC9-6C9E44FD5D18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114789" y="2533650"/>
            <a:ext cx="2684463" cy="1431925"/>
          </a:xfrm>
        </p:spPr>
        <p:txBody>
          <a:bodyPr/>
          <a:lstStyle/>
          <a:p>
            <a:endParaRPr lang="en-GB"/>
          </a:p>
        </p:txBody>
      </p:sp>
      <p:sp>
        <p:nvSpPr>
          <p:cNvPr id="18" name="Text Placeholder 35">
            <a:extLst>
              <a:ext uri="{FF2B5EF4-FFF2-40B4-BE49-F238E27FC236}">
                <a16:creationId xmlns:a16="http://schemas.microsoft.com/office/drawing/2014/main" id="{C3ED7ECE-1ADF-CD96-C30D-6F02AC54B1FE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8106435" y="4044953"/>
            <a:ext cx="2692817" cy="6807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" name="Text Placeholder 35">
            <a:extLst>
              <a:ext uri="{FF2B5EF4-FFF2-40B4-BE49-F238E27FC236}">
                <a16:creationId xmlns:a16="http://schemas.microsoft.com/office/drawing/2014/main" id="{12DF7936-36F7-44AF-D721-23AB6274392F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8106435" y="4860184"/>
            <a:ext cx="2692817" cy="879610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/>
            </a:lvl1pPr>
            <a:lvl2pPr algn="ctr">
              <a:spcBef>
                <a:spcPts val="0"/>
              </a:spcBef>
              <a:defRPr sz="1400"/>
            </a:lvl2pPr>
            <a:lvl3pPr algn="ctr">
              <a:spcBef>
                <a:spcPts val="0"/>
              </a:spcBef>
              <a:defRPr sz="1400"/>
            </a:lvl3pPr>
            <a:lvl4pPr algn="ctr">
              <a:spcBef>
                <a:spcPts val="0"/>
              </a:spcBef>
              <a:defRPr sz="1400"/>
            </a:lvl4pPr>
            <a:lvl5pPr algn="ctr"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D33EABF6-4EA1-0F72-47E7-E214CDBF7DD4}"/>
              </a:ext>
            </a:extLst>
          </p:cNvPr>
          <p:cNvSpPr>
            <a:spLocks noGrp="1"/>
          </p:cNvSpPr>
          <p:nvPr>
            <p:ph type="dt" sz="half" idx="4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3BA8BAB-E3F7-7F34-F87D-AA46C57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3977F9-FC55-44B0-53B8-ADB4C12EC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Freeform: Shape 59">
            <a:extLst>
              <a:ext uri="{FF2B5EF4-FFF2-40B4-BE49-F238E27FC236}">
                <a16:creationId xmlns:a16="http://schemas.microsoft.com/office/drawing/2014/main" id="{ED3CEBA7-0265-2989-2EC6-ED2043F33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A25533D8-30B7-6701-E92E-C0BA672DC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C35F9418-7400-2BD9-AE41-597ECEA37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Freeform: Shape 59">
            <a:extLst>
              <a:ext uri="{FF2B5EF4-FFF2-40B4-BE49-F238E27FC236}">
                <a16:creationId xmlns:a16="http://schemas.microsoft.com/office/drawing/2014/main" id="{C0743258-BC4B-50FD-71BE-9D97DF0A8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8858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86783"/>
            <a:ext cx="10504000" cy="1132258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" name="Text Placeholder 35">
            <a:extLst>
              <a:ext uri="{FF2B5EF4-FFF2-40B4-BE49-F238E27FC236}">
                <a16:creationId xmlns:a16="http://schemas.microsoft.com/office/drawing/2014/main" id="{A6D91015-EB22-C504-4A41-5D8469D6BF3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2064866" y="2456269"/>
            <a:ext cx="3568837" cy="60960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532D2B12-D41E-8DA0-8841-A776ACF4492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2064866" y="3200395"/>
            <a:ext cx="3568837" cy="789658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ctr">
              <a:spcBef>
                <a:spcPts val="0"/>
              </a:spcBef>
              <a:defRPr sz="1400"/>
            </a:lvl2pPr>
            <a:lvl3pPr algn="ctr">
              <a:spcBef>
                <a:spcPts val="0"/>
              </a:spcBef>
              <a:defRPr sz="1400"/>
            </a:lvl3pPr>
            <a:lvl4pPr algn="ctr">
              <a:spcBef>
                <a:spcPts val="0"/>
              </a:spcBef>
              <a:defRPr sz="1400"/>
            </a:lvl4pPr>
            <a:lvl5pPr algn="ctr"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2" name="Text Placeholder 35">
            <a:extLst>
              <a:ext uri="{FF2B5EF4-FFF2-40B4-BE49-F238E27FC236}">
                <a16:creationId xmlns:a16="http://schemas.microsoft.com/office/drawing/2014/main" id="{40A11E8F-696A-E4EF-90AF-7299A387E89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56353" y="2456269"/>
            <a:ext cx="3568837" cy="60960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3" name="Text Placeholder 35">
            <a:extLst>
              <a:ext uri="{FF2B5EF4-FFF2-40B4-BE49-F238E27FC236}">
                <a16:creationId xmlns:a16="http://schemas.microsoft.com/office/drawing/2014/main" id="{ED0764D2-EF05-95D7-E518-B428DEA78A5B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556353" y="3200395"/>
            <a:ext cx="3568837" cy="789658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ctr">
              <a:spcBef>
                <a:spcPts val="0"/>
              </a:spcBef>
              <a:defRPr sz="1400"/>
            </a:lvl2pPr>
            <a:lvl3pPr algn="ctr">
              <a:spcBef>
                <a:spcPts val="0"/>
              </a:spcBef>
              <a:defRPr sz="1400"/>
            </a:lvl3pPr>
            <a:lvl4pPr algn="ctr">
              <a:spcBef>
                <a:spcPts val="0"/>
              </a:spcBef>
              <a:defRPr sz="1400"/>
            </a:lvl4pPr>
            <a:lvl5pPr algn="ctr"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" name="Text Placeholder 35">
            <a:extLst>
              <a:ext uri="{FF2B5EF4-FFF2-40B4-BE49-F238E27FC236}">
                <a16:creationId xmlns:a16="http://schemas.microsoft.com/office/drawing/2014/main" id="{C07DDEA9-66DD-7AAA-0D2F-798B2B9629EE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2064866" y="4332161"/>
            <a:ext cx="3568837" cy="60960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D27F749F-CAF5-FF7B-7CF9-192E8764322C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2064866" y="5076287"/>
            <a:ext cx="3568837" cy="789658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ctr">
              <a:spcBef>
                <a:spcPts val="0"/>
              </a:spcBef>
              <a:defRPr sz="1400"/>
            </a:lvl2pPr>
            <a:lvl3pPr algn="ctr">
              <a:spcBef>
                <a:spcPts val="0"/>
              </a:spcBef>
              <a:defRPr sz="1400"/>
            </a:lvl3pPr>
            <a:lvl4pPr algn="ctr">
              <a:spcBef>
                <a:spcPts val="0"/>
              </a:spcBef>
              <a:defRPr sz="1400"/>
            </a:lvl4pPr>
            <a:lvl5pPr algn="ctr"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BC192F01-6AB2-5F7C-6D0A-CB9465FB2B17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556353" y="4332161"/>
            <a:ext cx="3568837" cy="60960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92B7605E-FACE-97D3-9DDD-CBD52582C52F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6556353" y="5076287"/>
            <a:ext cx="3568837" cy="789658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ctr">
              <a:spcBef>
                <a:spcPts val="0"/>
              </a:spcBef>
              <a:defRPr sz="1400"/>
            </a:lvl2pPr>
            <a:lvl3pPr algn="ctr">
              <a:spcBef>
                <a:spcPts val="0"/>
              </a:spcBef>
              <a:defRPr sz="1400"/>
            </a:lvl3pPr>
            <a:lvl4pPr algn="ctr">
              <a:spcBef>
                <a:spcPts val="0"/>
              </a:spcBef>
              <a:defRPr sz="1400"/>
            </a:lvl4pPr>
            <a:lvl5pPr algn="ctr"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3077065C-2494-1885-831E-3BA6D45D1B23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3BA8BAB-E3F7-7F34-F87D-AA46C57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3977F9-FC55-44B0-53B8-ADB4C12EC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Freeform: Shape 16">
            <a:extLst>
              <a:ext uri="{FF2B5EF4-FFF2-40B4-BE49-F238E27FC236}">
                <a16:creationId xmlns:a16="http://schemas.microsoft.com/office/drawing/2014/main" id="{9495CF4B-5A18-C9CB-401F-E668B73D1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A3A58E7B-24DB-5995-5E8D-E19B88CD1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6" name="Freeform: Shape 19">
            <a:extLst>
              <a:ext uri="{FF2B5EF4-FFF2-40B4-BE49-F238E27FC236}">
                <a16:creationId xmlns:a16="http://schemas.microsoft.com/office/drawing/2014/main" id="{7AEF2BAC-C579-9EFD-2089-8AAF5C6A9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7" name="Freeform: Shape 18">
            <a:extLst>
              <a:ext uri="{FF2B5EF4-FFF2-40B4-BE49-F238E27FC236}">
                <a16:creationId xmlns:a16="http://schemas.microsoft.com/office/drawing/2014/main" id="{5D70562F-DEEF-5606-F5E8-63AEA8B62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4506040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86783"/>
            <a:ext cx="10504000" cy="1132258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1E932CF8-809C-FD53-EC2F-3F8B262C9E1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628775" y="2362200"/>
            <a:ext cx="1122363" cy="1482577"/>
          </a:xfrm>
        </p:spPr>
        <p:txBody>
          <a:bodyPr/>
          <a:lstStyle/>
          <a:p>
            <a:endParaRPr lang="en-GB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C5471E28-499C-13C5-B42B-B8FC431D733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930248" y="2355585"/>
            <a:ext cx="2683398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A5EC27E-AE02-883E-31F5-32208B9F14C7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2930248" y="3099711"/>
            <a:ext cx="2683398" cy="789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3" name="Picture Placeholder 30">
            <a:extLst>
              <a:ext uri="{FF2B5EF4-FFF2-40B4-BE49-F238E27FC236}">
                <a16:creationId xmlns:a16="http://schemas.microsoft.com/office/drawing/2014/main" id="{5771AF9B-91C5-4FCF-3268-BEF15CB2C65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78356" y="2362200"/>
            <a:ext cx="1122363" cy="1482577"/>
          </a:xfrm>
        </p:spPr>
        <p:txBody>
          <a:bodyPr/>
          <a:lstStyle/>
          <a:p>
            <a:endParaRPr lang="en-GB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16CD61A4-9D01-CB18-B80D-F0D20394AF22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7876966" y="2355585"/>
            <a:ext cx="2683398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EA936668-A06C-15E6-9A5A-A170E3C8A6D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7876966" y="3099711"/>
            <a:ext cx="2683398" cy="789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2" name="Picture Placeholder 30">
            <a:extLst>
              <a:ext uri="{FF2B5EF4-FFF2-40B4-BE49-F238E27FC236}">
                <a16:creationId xmlns:a16="http://schemas.microsoft.com/office/drawing/2014/main" id="{66E6D2AA-72F5-D5EB-9F7A-61EFDB86790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628775" y="4307775"/>
            <a:ext cx="1122363" cy="1482577"/>
          </a:xfrm>
        </p:spPr>
        <p:txBody>
          <a:bodyPr/>
          <a:lstStyle/>
          <a:p>
            <a:endParaRPr lang="en-GB"/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06D78574-9004-D5A4-06C4-6DE8A9BCBC0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2930248" y="4280325"/>
            <a:ext cx="2683398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9A4992FB-C1F4-515B-6938-346345DE2B80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2930248" y="5024451"/>
            <a:ext cx="2683398" cy="789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" name="Picture Placeholder 30">
            <a:extLst>
              <a:ext uri="{FF2B5EF4-FFF2-40B4-BE49-F238E27FC236}">
                <a16:creationId xmlns:a16="http://schemas.microsoft.com/office/drawing/2014/main" id="{D7A8246B-3515-AD53-2508-3FC029202DA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78356" y="4307775"/>
            <a:ext cx="1122363" cy="1482577"/>
          </a:xfrm>
        </p:spPr>
        <p:txBody>
          <a:bodyPr/>
          <a:lstStyle/>
          <a:p>
            <a:endParaRPr lang="en-GB"/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1FFCB778-56FA-17FD-49C7-D7F1BDD26C1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7876966" y="4280325"/>
            <a:ext cx="2683398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Text Placeholder 35">
            <a:extLst>
              <a:ext uri="{FF2B5EF4-FFF2-40B4-BE49-F238E27FC236}">
                <a16:creationId xmlns:a16="http://schemas.microsoft.com/office/drawing/2014/main" id="{7AAE6DE1-1F3D-F4AB-184E-8A3A4CEDCDC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7876966" y="5024451"/>
            <a:ext cx="2683398" cy="789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AF563E81-A6F0-648D-DCF7-BFF1870E755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3BA8BAB-E3F7-7F34-F87D-AA46C57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3977F9-FC55-44B0-53B8-ADB4C12EC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EB1495DF-573A-3AAB-5854-8A09491BA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BD49C3F5-81F6-6E72-50FF-8F3AEFA1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EEEEF2-460E-B70B-6230-10A7994EF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Freeform: Shape 59">
            <a:extLst>
              <a:ext uri="{FF2B5EF4-FFF2-40B4-BE49-F238E27FC236}">
                <a16:creationId xmlns:a16="http://schemas.microsoft.com/office/drawing/2014/main" id="{C4E3626D-71B6-6652-8FE1-40921DF05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02207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86783"/>
            <a:ext cx="10504000" cy="1132258"/>
          </a:xfrm>
        </p:spPr>
        <p:txBody>
          <a:bodyPr anchor="ctr">
            <a:noAutofit/>
          </a:bodyPr>
          <a:lstStyle>
            <a:lvl1pPr algn="l">
              <a:defRPr sz="36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5EE5EE63-A6DA-348D-8495-E51900A59A5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9788" y="2366167"/>
            <a:ext cx="3255962" cy="3604422"/>
          </a:xfrm>
        </p:spPr>
        <p:txBody>
          <a:bodyPr/>
          <a:lstStyle/>
          <a:p>
            <a:endParaRPr lang="en-GB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94087FA0-09BB-9F62-C383-36B2C6623B9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634844" y="2146300"/>
            <a:ext cx="3102631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1156A739-AA76-7366-9AE0-D20D44A62F18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634844" y="2890426"/>
            <a:ext cx="3102631" cy="1021836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57BB261E-3856-D4EB-E49A-A805AA8CA02A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235143" y="2146300"/>
            <a:ext cx="3102631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14EE8DBC-744D-FDE5-F388-611D6C0C1608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8235143" y="2890426"/>
            <a:ext cx="3102631" cy="1021836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29E55623-928E-5F9E-2EBB-9C1009DA215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4634844" y="4195512"/>
            <a:ext cx="3102631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E7542672-472E-0E16-8066-DFA62799082F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634844" y="4939638"/>
            <a:ext cx="3102631" cy="1021836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Text Placeholder 35">
            <a:extLst>
              <a:ext uri="{FF2B5EF4-FFF2-40B4-BE49-F238E27FC236}">
                <a16:creationId xmlns:a16="http://schemas.microsoft.com/office/drawing/2014/main" id="{8D6428D0-36EF-16D7-741F-B91DFF9CC9A5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235143" y="4195512"/>
            <a:ext cx="3102631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0BCE5C17-683A-5D3B-ECCE-2C25D14F893D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235143" y="4939638"/>
            <a:ext cx="3102631" cy="1021836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AF234816-4552-682C-7011-792489AA8518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3BA8BAB-E3F7-7F34-F87D-AA46C57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3977F9-FC55-44B0-53B8-ADB4C12EC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reeform: Shape 59">
            <a:extLst>
              <a:ext uri="{FF2B5EF4-FFF2-40B4-BE49-F238E27FC236}">
                <a16:creationId xmlns:a16="http://schemas.microsoft.com/office/drawing/2014/main" id="{516C1398-A7AF-C02F-934D-C37C5E987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9B38EA50-6705-E42C-3897-B0D76FAA8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3BF1543-7A6B-249C-1650-3EFEB63C1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Freeform: Shape 59">
            <a:extLst>
              <a:ext uri="{FF2B5EF4-FFF2-40B4-BE49-F238E27FC236}">
                <a16:creationId xmlns:a16="http://schemas.microsoft.com/office/drawing/2014/main" id="{BBAD9B21-7393-1499-E59D-EA109D80C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24757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6">
            <a:extLst>
              <a:ext uri="{FF2B5EF4-FFF2-40B4-BE49-F238E27FC236}">
                <a16:creationId xmlns:a16="http://schemas.microsoft.com/office/drawing/2014/main" id="{CC5A7648-D01A-875E-E9BB-ED5949D47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66930" y="5779705"/>
            <a:ext cx="311361" cy="184523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86783"/>
            <a:ext cx="10504000" cy="1132258"/>
          </a:xfrm>
        </p:spPr>
        <p:txBody>
          <a:bodyPr anchor="ctr">
            <a:noAutofit/>
          </a:bodyPr>
          <a:lstStyle>
            <a:lvl1pPr algn="l">
              <a:defRPr sz="36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35EC3073-FA99-7015-CBD2-0E3B9CE430CA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841988" y="2331669"/>
            <a:ext cx="2302850" cy="1255082"/>
          </a:xfrm>
        </p:spPr>
        <p:txBody>
          <a:bodyPr/>
          <a:lstStyle/>
          <a:p>
            <a:endParaRPr lang="en-GB"/>
          </a:p>
        </p:txBody>
      </p:sp>
      <p:sp>
        <p:nvSpPr>
          <p:cNvPr id="19" name="Text Placeholder 35">
            <a:extLst>
              <a:ext uri="{FF2B5EF4-FFF2-40B4-BE49-F238E27FC236}">
                <a16:creationId xmlns:a16="http://schemas.microsoft.com/office/drawing/2014/main" id="{C879862E-201F-4356-6D65-28E89DB6F11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41989" y="3665225"/>
            <a:ext cx="2302536" cy="73513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35">
            <a:extLst>
              <a:ext uri="{FF2B5EF4-FFF2-40B4-BE49-F238E27FC236}">
                <a16:creationId xmlns:a16="http://schemas.microsoft.com/office/drawing/2014/main" id="{A15D05C0-B891-85E5-35C5-24FBD31E326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41989" y="4534881"/>
            <a:ext cx="2302536" cy="1511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5" name="Picture Placeholder 29">
            <a:extLst>
              <a:ext uri="{FF2B5EF4-FFF2-40B4-BE49-F238E27FC236}">
                <a16:creationId xmlns:a16="http://schemas.microsoft.com/office/drawing/2014/main" id="{B9CDE245-8A43-C7AE-733E-51362998210E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3552179" y="2331669"/>
            <a:ext cx="2302850" cy="1255082"/>
          </a:xfrm>
        </p:spPr>
        <p:txBody>
          <a:bodyPr/>
          <a:lstStyle/>
          <a:p>
            <a:endParaRPr lang="en-GB"/>
          </a:p>
        </p:txBody>
      </p:sp>
      <p:sp>
        <p:nvSpPr>
          <p:cNvPr id="23" name="Text Placeholder 35">
            <a:extLst>
              <a:ext uri="{FF2B5EF4-FFF2-40B4-BE49-F238E27FC236}">
                <a16:creationId xmlns:a16="http://schemas.microsoft.com/office/drawing/2014/main" id="{6741BED5-DD9B-DA08-B276-4A6A9619A77F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552493" y="3665225"/>
            <a:ext cx="2302536" cy="73513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35">
            <a:extLst>
              <a:ext uri="{FF2B5EF4-FFF2-40B4-BE49-F238E27FC236}">
                <a16:creationId xmlns:a16="http://schemas.microsoft.com/office/drawing/2014/main" id="{4211193A-897F-A0CB-98F7-FD02B1E0321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552493" y="4534881"/>
            <a:ext cx="2302536" cy="1511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4" name="Picture Placeholder 29">
            <a:extLst>
              <a:ext uri="{FF2B5EF4-FFF2-40B4-BE49-F238E27FC236}">
                <a16:creationId xmlns:a16="http://schemas.microsoft.com/office/drawing/2014/main" id="{6776899D-7EB0-41AC-9AF4-FE101D6C9E83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6284660" y="2331669"/>
            <a:ext cx="2302850" cy="1255082"/>
          </a:xfrm>
        </p:spPr>
        <p:txBody>
          <a:bodyPr/>
          <a:lstStyle/>
          <a:p>
            <a:endParaRPr lang="en-GB"/>
          </a:p>
        </p:txBody>
      </p:sp>
      <p:sp>
        <p:nvSpPr>
          <p:cNvPr id="25" name="Text Placeholder 35">
            <a:extLst>
              <a:ext uri="{FF2B5EF4-FFF2-40B4-BE49-F238E27FC236}">
                <a16:creationId xmlns:a16="http://schemas.microsoft.com/office/drawing/2014/main" id="{1DED0997-D314-C6AE-A692-306403BBE629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284974" y="3665225"/>
            <a:ext cx="2302536" cy="73513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Text Placeholder 35">
            <a:extLst>
              <a:ext uri="{FF2B5EF4-FFF2-40B4-BE49-F238E27FC236}">
                <a16:creationId xmlns:a16="http://schemas.microsoft.com/office/drawing/2014/main" id="{CB02C1DA-F7C6-2990-C630-24D0D3CA893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284974" y="4534881"/>
            <a:ext cx="2302536" cy="1511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3" name="Picture Placeholder 29">
            <a:extLst>
              <a:ext uri="{FF2B5EF4-FFF2-40B4-BE49-F238E27FC236}">
                <a16:creationId xmlns:a16="http://schemas.microsoft.com/office/drawing/2014/main" id="{F1FE3630-D074-6944-4F08-08363014CC1D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9045148" y="2331669"/>
            <a:ext cx="2302850" cy="1255082"/>
          </a:xfrm>
        </p:spPr>
        <p:txBody>
          <a:bodyPr/>
          <a:lstStyle/>
          <a:p>
            <a:endParaRPr lang="en-GB"/>
          </a:p>
        </p:txBody>
      </p:sp>
      <p:sp>
        <p:nvSpPr>
          <p:cNvPr id="27" name="Text Placeholder 35">
            <a:extLst>
              <a:ext uri="{FF2B5EF4-FFF2-40B4-BE49-F238E27FC236}">
                <a16:creationId xmlns:a16="http://schemas.microsoft.com/office/drawing/2014/main" id="{2BD521B6-BD70-6519-3BCC-0441BC90998A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045462" y="3665225"/>
            <a:ext cx="2302536" cy="73513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800"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8" name="Text Placeholder 35">
            <a:extLst>
              <a:ext uri="{FF2B5EF4-FFF2-40B4-BE49-F238E27FC236}">
                <a16:creationId xmlns:a16="http://schemas.microsoft.com/office/drawing/2014/main" id="{B09D8CE1-C90E-B457-C2C5-5AE34D538BFD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045462" y="4534881"/>
            <a:ext cx="2302536" cy="1511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400"/>
            </a:lvl2pPr>
            <a:lvl3pPr>
              <a:spcBef>
                <a:spcPts val="0"/>
              </a:spcBef>
              <a:defRPr sz="1400"/>
            </a:lvl3pPr>
            <a:lvl4pPr>
              <a:spcBef>
                <a:spcPts val="0"/>
              </a:spcBef>
              <a:defRPr sz="1400"/>
            </a:lvl4pPr>
            <a:lvl5pPr>
              <a:spcBef>
                <a:spcPts val="0"/>
              </a:spcBef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7AF960F-EA2C-059B-FD05-9627AA9B40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3BA8BAB-E3F7-7F34-F87D-AA46C57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3977F9-FC55-44B0-53B8-ADB4C12EC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Rectangle 8">
            <a:extLst>
              <a:ext uri="{FF2B5EF4-FFF2-40B4-BE49-F238E27FC236}">
                <a16:creationId xmlns:a16="http://schemas.microsoft.com/office/drawing/2014/main" id="{41B0960E-E397-9136-EE2E-F2595BA18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10715814" y="-681672"/>
            <a:ext cx="311360" cy="16747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89DDA4E8-D382-3D12-576D-43FB555E0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11795962" y="-84996"/>
            <a:ext cx="311359" cy="481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7576956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4A53CF-A657-E995-A3A7-271D67F33E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5E39344-307B-8BD6-D5B8-D1E1F1550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5F632A0F-F12A-0DEF-B91F-C360E126D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41939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31919"/>
            <a:ext cx="3595634" cy="1757505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44000" y="2724912"/>
            <a:ext cx="3595634" cy="3301168"/>
          </a:xfrm>
        </p:spPr>
        <p:txBody>
          <a:bodyPr anchor="t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907742" y="831919"/>
            <a:ext cx="6440258" cy="5194161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DB9FEA63-1DA3-3F9F-C50E-7AC4477F221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BD582E8-8B0D-6439-7715-18DB01573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65968CD-929F-6D74-C903-1AA5B1538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59">
            <a:extLst>
              <a:ext uri="{FF2B5EF4-FFF2-40B4-BE49-F238E27FC236}">
                <a16:creationId xmlns:a16="http://schemas.microsoft.com/office/drawing/2014/main" id="{0322356F-D701-4C42-BB8B-523069A77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2E841F2B-D332-09D0-EBCB-48E8FBC6D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5024EB45-DF26-BF12-BFEF-CA485F4D9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Freeform: Shape 59">
            <a:extLst>
              <a:ext uri="{FF2B5EF4-FFF2-40B4-BE49-F238E27FC236}">
                <a16:creationId xmlns:a16="http://schemas.microsoft.com/office/drawing/2014/main" id="{B1D17E64-4E73-BCCA-9364-C59A3D226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84894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4000" y="831919"/>
            <a:ext cx="3595634" cy="2212313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49024" y="3260034"/>
            <a:ext cx="3585586" cy="2766045"/>
          </a:xfrm>
        </p:spPr>
        <p:txBody>
          <a:bodyPr anchor="b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831919"/>
            <a:ext cx="6284681" cy="5194161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BDADB269-BBE0-1959-FE0B-2D6A08AE1A0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88765A0-98CE-097F-70CA-A8CE88670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04CCF01-6BD8-D0D5-B68F-BF0D0E1EC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16">
            <a:extLst>
              <a:ext uri="{FF2B5EF4-FFF2-40B4-BE49-F238E27FC236}">
                <a16:creationId xmlns:a16="http://schemas.microsoft.com/office/drawing/2014/main" id="{F978EDC5-9ECC-A0CA-79B2-E1099D052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" name="Freeform: Shape 17">
            <a:extLst>
              <a:ext uri="{FF2B5EF4-FFF2-40B4-BE49-F238E27FC236}">
                <a16:creationId xmlns:a16="http://schemas.microsoft.com/office/drawing/2014/main" id="{5CC0BF8E-63A7-7E59-17B3-46BB432D5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0" name="Freeform: Shape 19">
            <a:extLst>
              <a:ext uri="{FF2B5EF4-FFF2-40B4-BE49-F238E27FC236}">
                <a16:creationId xmlns:a16="http://schemas.microsoft.com/office/drawing/2014/main" id="{7C16A068-4B31-D509-6638-F057A8F5C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1" name="Freeform: Shape 18">
            <a:extLst>
              <a:ext uri="{FF2B5EF4-FFF2-40B4-BE49-F238E27FC236}">
                <a16:creationId xmlns:a16="http://schemas.microsoft.com/office/drawing/2014/main" id="{ED2C66E4-77A5-559A-C4D6-22E169AE6F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525005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75" y="831919"/>
            <a:ext cx="7342307" cy="1791217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60427" y="3280496"/>
            <a:ext cx="10504000" cy="27432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200"/>
            </a:lvl2pPr>
            <a:lvl3pPr marL="457200" indent="0">
              <a:buNone/>
              <a:defRPr sz="1100"/>
            </a:lvl3pPr>
            <a:lvl4pPr marL="685800" indent="0">
              <a:buNone/>
              <a:defRPr sz="105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9B4F649-ECC0-65D4-73EB-F610B1EEE476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BAC71-4189-4AAE-3C30-91D3E7645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335CC0F-60E4-5024-B6AB-D87255AB6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EB1DE042-7AE4-75AA-1CFC-25903005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0886461" y="0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AB955153-AC29-8EA8-DE1E-EF143A12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1538341" y="890"/>
            <a:ext cx="654549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CBF393-915A-6526-812F-61956DD2E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889" y="6204342"/>
            <a:ext cx="654546" cy="6527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Freeform: Shape 59">
            <a:extLst>
              <a:ext uri="{FF2B5EF4-FFF2-40B4-BE49-F238E27FC236}">
                <a16:creationId xmlns:a16="http://schemas.microsoft.com/office/drawing/2014/main" id="{36817505-F187-6307-3AA7-E8701992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652769" y="6203452"/>
            <a:ext cx="652769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8000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1627318"/>
            <a:ext cx="8430767" cy="184202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4128" y="3622674"/>
            <a:ext cx="8430639" cy="2150962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200"/>
            </a:lvl2pPr>
            <a:lvl3pPr marL="457200" indent="0">
              <a:buNone/>
              <a:defRPr sz="1100"/>
            </a:lvl3pPr>
            <a:lvl4pPr marL="685800" indent="0">
              <a:buNone/>
              <a:defRPr sz="1050"/>
            </a:lvl4pPr>
            <a:lvl5pPr marL="914400" indent="0"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4915D485-D4CB-65C5-C05B-8D3E535F6A4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174751" y="6400800"/>
            <a:ext cx="27432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567240-62F7-D89C-BF3D-34806BC25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9726FF9-AAAD-F331-EC9B-83CB551F1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Freeform: Shape 16">
            <a:extLst>
              <a:ext uri="{FF2B5EF4-FFF2-40B4-BE49-F238E27FC236}">
                <a16:creationId xmlns:a16="http://schemas.microsoft.com/office/drawing/2014/main" id="{7C2CB355-42E5-6CAD-CDA4-04E8698C7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6467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7F51CA23-0DF4-94C6-A295-9A6ED5AA7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64589" y="0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" name="Freeform: Shape 19">
            <a:extLst>
              <a:ext uri="{FF2B5EF4-FFF2-40B4-BE49-F238E27FC236}">
                <a16:creationId xmlns:a16="http://schemas.microsoft.com/office/drawing/2014/main" id="{78973DDC-FE45-271D-D333-1265C63DC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0" name="Freeform: Shape 18">
            <a:extLst>
              <a:ext uri="{FF2B5EF4-FFF2-40B4-BE49-F238E27FC236}">
                <a16:creationId xmlns:a16="http://schemas.microsoft.com/office/drawing/2014/main" id="{98BB5E17-8DB4-2B6A-4A48-E57456A31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78123" y="6003177"/>
            <a:ext cx="427411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910223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23">
            <a:extLst>
              <a:ext uri="{FF2B5EF4-FFF2-40B4-BE49-F238E27FC236}">
                <a16:creationId xmlns:a16="http://schemas.microsoft.com/office/drawing/2014/main" id="{590E6AF1-4025-C539-6638-597177D00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65818" y="6245509"/>
            <a:ext cx="5126179" cy="6124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2" name="Title 6">
            <a:extLst>
              <a:ext uri="{FF2B5EF4-FFF2-40B4-BE49-F238E27FC236}">
                <a16:creationId xmlns:a16="http://schemas.microsoft.com/office/drawing/2014/main" id="{25E8EC5E-EA9E-1F86-2E83-5D54996011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5864" y="1532081"/>
            <a:ext cx="5273221" cy="3793838"/>
          </a:xfrm>
        </p:spPr>
        <p:txBody>
          <a:bodyPr lIns="0" tIns="0" rIns="0" bIns="0" anchor="ctr">
            <a:noAutofit/>
          </a:bodyPr>
          <a:lstStyle>
            <a:lvl1pPr>
              <a:defRPr sz="54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3" name="Picture Placeholder 25" descr="A woman wearing a yellow sweater working at the office">
            <a:extLst>
              <a:ext uri="{FF2B5EF4-FFF2-40B4-BE49-F238E27FC236}">
                <a16:creationId xmlns:a16="http://schemas.microsoft.com/office/drawing/2014/main" id="{0F266249-25B1-EF53-33EB-FA594F7F68B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7063457" y="1326812"/>
            <a:ext cx="3778434" cy="4924193"/>
          </a:xfrm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21528A5-067A-BD49-2204-67FF006E8B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7225" y="6400800"/>
            <a:ext cx="2743200" cy="266700"/>
          </a:xfrm>
        </p:spPr>
        <p:txBody>
          <a:bodyPr/>
          <a:lstStyle/>
          <a:p>
            <a:r>
              <a:rPr lang="en-US" altLang="zh-CN"/>
              <a:t>03/12/2025</a:t>
            </a:r>
            <a:fld id="{FD138C57-8E3B-4697-92F8-0ED9B71F7E17}" type="datetime1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E67C389-E6A8-48B1-74CD-322C690F9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400800"/>
            <a:ext cx="3657600" cy="2667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7705C1-E2D3-B1B7-C51C-44843980F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74049" y="6400800"/>
            <a:ext cx="3241675" cy="266700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5917FF65-0254-002E-D43D-FF8B5E603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3515" y="-103514"/>
            <a:ext cx="274322" cy="4813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/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3D6108ED-5598-D9CD-3F7C-E35B4C8BB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183663" y="-700191"/>
            <a:ext cx="274322" cy="16747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21EB73BE-3F32-B696-CCF3-3120CC026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833956" y="-2"/>
            <a:ext cx="1365980" cy="22320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4" name="Freeform: Shape 59">
            <a:extLst>
              <a:ext uri="{FF2B5EF4-FFF2-40B4-BE49-F238E27FC236}">
                <a16:creationId xmlns:a16="http://schemas.microsoft.com/office/drawing/2014/main" id="{A7A3C520-412F-3B3C-3DD2-BA1FA9970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841892" y="-3"/>
            <a:ext cx="1358044" cy="2232015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99367659-61EC-44B3-A73E-47A6D3C10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833956" y="2232018"/>
            <a:ext cx="1358044" cy="1916648"/>
          </a:xfrm>
          <a:prstGeom prst="rect">
            <a:avLst/>
          </a:pr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6" name="Freeform: Shape 9">
            <a:extLst>
              <a:ext uri="{FF2B5EF4-FFF2-40B4-BE49-F238E27FC236}">
                <a16:creationId xmlns:a16="http://schemas.microsoft.com/office/drawing/2014/main" id="{14EDCCCA-96A0-0D33-9C7F-224DCB3D5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10833956" y="3472845"/>
            <a:ext cx="1358044" cy="675816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/>
          </a:p>
        </p:txBody>
      </p:sp>
      <p:sp>
        <p:nvSpPr>
          <p:cNvPr id="22" name="Rectangle 8">
            <a:extLst>
              <a:ext uri="{FF2B5EF4-FFF2-40B4-BE49-F238E27FC236}">
                <a16:creationId xmlns:a16="http://schemas.microsoft.com/office/drawing/2014/main" id="{2C55E30B-D458-A8B6-11AB-5FAEA926B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V="1">
            <a:off x="10833954" y="4148664"/>
            <a:ext cx="1358043" cy="209684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Freeform: Shape 59">
            <a:extLst>
              <a:ext uri="{FF2B5EF4-FFF2-40B4-BE49-F238E27FC236}">
                <a16:creationId xmlns:a16="http://schemas.microsoft.com/office/drawing/2014/main" id="{81D1A457-4F77-6BE6-3713-4638E83D6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10833955" y="4148663"/>
            <a:ext cx="1358045" cy="209684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55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400" y="128587"/>
            <a:ext cx="10858500" cy="900112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sz="1418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400" y="1130300"/>
            <a:ext cx="10858500" cy="50038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sz="1418"/>
              <a:t>Click to edit Master text styles</a:t>
            </a:r>
            <a:endParaRPr lang="en-US"/>
          </a:p>
          <a:p>
            <a:pPr lvl="1"/>
            <a:r>
              <a:rPr lang="en-US" sz="1418"/>
              <a:t>Second level</a:t>
            </a:r>
          </a:p>
          <a:p>
            <a:pPr lvl="2"/>
            <a:r>
              <a:rPr lang="en-US" sz="1418"/>
              <a:t>Third level</a:t>
            </a:r>
          </a:p>
          <a:p>
            <a:pPr lvl="3"/>
            <a:r>
              <a:rPr lang="en-US" sz="1418"/>
              <a:t>Fourth level</a:t>
            </a:r>
          </a:p>
          <a:p>
            <a:pPr lvl="4"/>
            <a:r>
              <a:rPr lang="en-US" sz="1418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79DDEA0E-07E9-13B1-EDC7-61BAFA5FF7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7225" y="6400800"/>
            <a:ext cx="2743200" cy="266700"/>
          </a:xfrm>
        </p:spPr>
        <p:txBody>
          <a:bodyPr lIns="0" tIns="0" rIns="0" bIns="0"/>
          <a:lstStyle>
            <a:lvl1pPr>
              <a:defRPr sz="1200"/>
            </a:lvl1pPr>
          </a:lstStyle>
          <a:p>
            <a:fld id="{FD138C57-8E3B-4697-92F8-0ED9B71F7E17}" type="datetime1">
              <a:rPr lang="en-US" smtClean="0"/>
              <a:pPr/>
              <a:t>6/30/2025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EA10547-A0BF-14BF-EF18-92FBBF644C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67200" y="6400800"/>
            <a:ext cx="3657600" cy="266700"/>
          </a:xfrm>
        </p:spPr>
        <p:txBody>
          <a:bodyPr lIns="0" tIns="0" rIns="0" bIns="0"/>
          <a:lstStyle>
            <a:lvl1pPr algn="ctr">
              <a:defRPr sz="120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413A03B-58A6-5266-F4CA-95B7A6F4BC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274049" y="6400800"/>
            <a:ext cx="3241675" cy="266700"/>
          </a:xfrm>
        </p:spPr>
        <p:txBody>
          <a:bodyPr lIns="0" tIns="0" rIns="0" bIns="0"/>
          <a:lstStyle>
            <a:lvl1pPr algn="r">
              <a:defRPr sz="1200"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3" r:id="rId4"/>
    <p:sldLayoutId id="2147483707" r:id="rId5"/>
    <p:sldLayoutId id="2147483650" r:id="rId6"/>
    <p:sldLayoutId id="2147483654" r:id="rId7"/>
    <p:sldLayoutId id="2147483754" r:id="rId8"/>
    <p:sldLayoutId id="2147483755" r:id="rId9"/>
    <p:sldLayoutId id="2147483760" r:id="rId10"/>
    <p:sldLayoutId id="2147483761" r:id="rId11"/>
    <p:sldLayoutId id="2147483762" r:id="rId12"/>
    <p:sldLayoutId id="2147483662" r:id="rId13"/>
    <p:sldLayoutId id="2147483763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2" r:id="rId23"/>
    <p:sldLayoutId id="2147483671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  <p:sldLayoutId id="2147483690" r:id="rId42"/>
    <p:sldLayoutId id="2147483752" r:id="rId43"/>
    <p:sldLayoutId id="2147483753" r:id="rId44"/>
    <p:sldLayoutId id="2147483691" r:id="rId45"/>
    <p:sldLayoutId id="2147483692" r:id="rId46"/>
    <p:sldLayoutId id="2147483693" r:id="rId47"/>
    <p:sldLayoutId id="2147483694" r:id="rId48"/>
    <p:sldLayoutId id="2147483695" r:id="rId49"/>
    <p:sldLayoutId id="2147483696" r:id="rId50"/>
    <p:sldLayoutId id="2147483697" r:id="rId51"/>
    <p:sldLayoutId id="2147483756" r:id="rId52"/>
    <p:sldLayoutId id="2147483757" r:id="rId53"/>
    <p:sldLayoutId id="2147483758" r:id="rId54"/>
    <p:sldLayoutId id="2147483759" r:id="rId55"/>
    <p:sldLayoutId id="2147483698" r:id="rId56"/>
    <p:sldLayoutId id="2147483699" r:id="rId57"/>
    <p:sldLayoutId id="2147483700" r:id="rId58"/>
    <p:sldLayoutId id="2147483701" r:id="rId59"/>
    <p:sldLayoutId id="2147483702" r:id="rId60"/>
    <p:sldLayoutId id="2147483661" r:id="rId6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6" userDrawn="1">
          <p15:clr>
            <a:srgbClr val="F26B43"/>
          </p15:clr>
        </p15:guide>
        <p15:guide id="2" pos="7256" userDrawn="1">
          <p15:clr>
            <a:srgbClr val="F26B43"/>
          </p15:clr>
        </p15:guide>
        <p15:guide id="3" orient="horz" pos="648" userDrawn="1">
          <p15:clr>
            <a:srgbClr val="F26B43"/>
          </p15:clr>
        </p15:guide>
        <p15:guide id="4" orient="horz" pos="712" userDrawn="1">
          <p15:clr>
            <a:srgbClr val="F26B43"/>
          </p15:clr>
        </p15:guide>
        <p15:guide id="5" orient="horz" pos="3928" userDrawn="1">
          <p15:clr>
            <a:srgbClr val="F26B43"/>
          </p15:clr>
        </p15:guide>
        <p15:guide id="6" orient="horz" pos="3861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pd.co.uk/" TargetMode="External"/><Relationship Id="rId3" Type="http://schemas.openxmlformats.org/officeDocument/2006/relationships/hyperlink" Target="https://www.mintel.com/" TargetMode="External"/><Relationship Id="rId7" Type="http://schemas.openxmlformats.org/officeDocument/2006/relationships/hyperlink" Target="https://docs.google.com/forms/" TargetMode="External"/><Relationship Id="rId2" Type="http://schemas.openxmlformats.org/officeDocument/2006/relationships/hyperlink" Target="https://www.statista.com/statistics/" TargetMode="External"/><Relationship Id="rId1" Type="http://schemas.openxmlformats.org/officeDocument/2006/relationships/slideLayout" Target="../slideLayouts/slideLayout56.xml"/><Relationship Id="rId6" Type="http://schemas.openxmlformats.org/officeDocument/2006/relationships/hyperlink" Target="https://www.canva.com/" TargetMode="External"/><Relationship Id="rId5" Type="http://schemas.openxmlformats.org/officeDocument/2006/relationships/hyperlink" Target="https://www.weebly.com/" TargetMode="External"/><Relationship Id="rId4" Type="http://schemas.openxmlformats.org/officeDocument/2006/relationships/hyperlink" Target="https://ads.google.com/home/tools/keyword-planner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youtube.com%2Fshorts%2FsJyGDxVTcJQ%3Fsi%3DTwoLeCNzjpTE9zb0&amp;data=05%7C02%7C2408620%40student.uwtsd.ac.uk%7C3ff2937ae068415538da08ddb7ab6b1f%7C4e0f11f9046e45059cb8db2152311e21%7C0%7C0%7C638868669067502266%7CUnknown%7CTWFpbGZsb3d8eyJFbXB0eU1hcGkiOnRydWUsIlYiOiIwLjAuMDAwMCIsIlAiOiJXaW4zMiIsIkFOIjoiTWFpbCIsIldUIjoyfQ%3D%3D%7C0%7C%7C%7C&amp;sdata=CJFCYPL%2Fm2Y8QMK63tk5ZUSHW4e8FtO%2FT8NvfBJLg6Y%3D&amp;reserved=0" TargetMode="External"/><Relationship Id="rId1" Type="http://schemas.openxmlformats.org/officeDocument/2006/relationships/slideLayout" Target="../slideLayouts/slideLayout5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3872E-D8F0-BF64-FC5F-317F5A47DB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32261" y="482261"/>
            <a:ext cx="5828395" cy="3987800"/>
          </a:xfrm>
        </p:spPr>
        <p:txBody>
          <a:bodyPr anchor="b">
            <a:normAutofit/>
          </a:bodyPr>
          <a:lstStyle/>
          <a:p>
            <a:r>
              <a:rPr lang="en-US" altLang="zh-CN"/>
              <a:t>JAYLANG'S FASHION DESIGN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B480B4-3B70-1D3F-43D1-F14B9904D8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4414" y="4215043"/>
            <a:ext cx="5828396" cy="891675"/>
          </a:xfrm>
        </p:spPr>
        <p:txBody>
          <a:bodyPr vert="horz" lIns="0" tIns="0" rIns="0" bIns="0"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US" altLang="zh-CN"/>
              <a:t>Introduction</a:t>
            </a:r>
          </a:p>
        </p:txBody>
      </p:sp>
      <p:pic>
        <p:nvPicPr>
          <p:cNvPr id="8" name="Picture Placeholder 7" descr="A person in a blue dress&#10;&#10;AI-generated content may be incorrect.">
            <a:extLst>
              <a:ext uri="{FF2B5EF4-FFF2-40B4-BE49-F238E27FC236}">
                <a16:creationId xmlns:a16="http://schemas.microsoft.com/office/drawing/2014/main" id="{D677B02F-2945-FF02-2F76-753BCBE300BB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3"/>
          <a:srcRect b="24047"/>
          <a:stretch>
            <a:fillRect/>
          </a:stretch>
        </p:blipFill>
        <p:spPr>
          <a:xfrm>
            <a:off x="1364491" y="1339850"/>
            <a:ext cx="3762007" cy="4905375"/>
          </a:xfrm>
          <a:noFill/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F48FAAD-5698-8F60-B5F5-D8E6848186B7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0003204" y="5572061"/>
            <a:ext cx="1589606" cy="266701"/>
          </a:xfrm>
        </p:spPr>
        <p:txBody>
          <a:bodyPr anchor="b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900"/>
              <a:t>Presented by: Jainaba Sama</a:t>
            </a:r>
          </a:p>
        </p:txBody>
      </p:sp>
    </p:spTree>
    <p:extLst>
      <p:ext uri="{BB962C8B-B14F-4D97-AF65-F5344CB8AC3E}">
        <p14:creationId xmlns:p14="http://schemas.microsoft.com/office/powerpoint/2010/main" val="2274281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07F69-41ED-30F5-166A-551B5D0C7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/>
          <a:lstStyle/>
          <a:p>
            <a:r>
              <a:rPr lang="en-US"/>
              <a:t>Agenda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E5B9A5-654F-D10C-C72F-92F9B261CB60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 rot="10680000" flipH="1" flipV="1">
            <a:off x="584011" y="1129513"/>
            <a:ext cx="249088" cy="288314"/>
          </a:xfrm>
        </p:spPr>
        <p:txBody>
          <a:bodyPr/>
          <a:lstStyle/>
          <a:p>
            <a:r>
              <a:rPr lang="en-GB"/>
              <a:t>01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4B31C9-771F-A407-D89F-280DF73B2FE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061883" y="-612837"/>
            <a:ext cx="2812863" cy="2058962"/>
          </a:xfrm>
        </p:spPr>
        <p:txBody>
          <a:bodyPr/>
          <a:lstStyle/>
          <a:p>
            <a:r>
              <a:rPr lang="en-US" noProof="1"/>
              <a:t>Introduction, target market, values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71CB5A-5B72-C38E-7D7E-F648B3709E3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761217" y="1452861"/>
            <a:ext cx="2865627" cy="2703275"/>
          </a:xfrm>
        </p:spPr>
        <p:txBody>
          <a:bodyPr vert="horz" lIns="0" tIns="0" rIns="0" bIns="0" rtlCol="0" anchor="t">
            <a:noAutofit/>
          </a:bodyPr>
          <a:lstStyle/>
          <a:p>
            <a:pPr>
              <a:spcBef>
                <a:spcPts val="1000"/>
              </a:spcBef>
            </a:pPr>
            <a:r>
              <a:rPr lang="en-US" noProof="1"/>
              <a:t>We define our ideal customer and explain the values that guide our designs and business decisions.</a:t>
            </a:r>
            <a:r>
              <a:rPr lang="en-US" noProof="1">
                <a:solidFill>
                  <a:srgbClr val="636363"/>
                </a:solidFill>
              </a:rPr>
              <a:t>J</a:t>
            </a:r>
            <a:r>
              <a:rPr lang="en-GB" noProof="1">
                <a:solidFill>
                  <a:srgbClr val="2F2F2F"/>
                </a:solidFill>
              </a:rPr>
              <a:t>aylang's fashion  design also creates your imagination.</a:t>
            </a:r>
            <a:endParaRPr lang="en-US" noProof="1">
              <a:solidFill>
                <a:srgbClr val="2F2F2F"/>
              </a:solidFill>
            </a:endParaRPr>
          </a:p>
          <a:p>
            <a:pPr>
              <a:spcBef>
                <a:spcPts val="1000"/>
              </a:spcBef>
            </a:pPr>
            <a:r>
              <a:rPr lang="en-GB" noProof="1">
                <a:solidFill>
                  <a:srgbClr val="2F2F2F"/>
                </a:solidFill>
              </a:rPr>
              <a:t>Eco from the table of originality with tender stitches of beauty and reality crafted with mine and the sense of belonging that transcend cultural barriers or boundaries.</a:t>
            </a:r>
            <a:endParaRPr lang="en-US">
              <a:cs typeface="Arial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30E7F64-B964-8C53-CF09-F8CC256DCB1B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4421805" y="2483403"/>
            <a:ext cx="434758" cy="385763"/>
          </a:xfrm>
        </p:spPr>
        <p:txBody>
          <a:bodyPr/>
          <a:lstStyle/>
          <a:p>
            <a:r>
              <a:rPr lang="en-GB"/>
              <a:t>02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FDD5AA2-64EC-A8B5-13D9-726874BEC8E2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4962577" y="2308163"/>
            <a:ext cx="2812863" cy="788962"/>
          </a:xfrm>
        </p:spPr>
        <p:txBody>
          <a:bodyPr/>
          <a:lstStyle/>
          <a:p>
            <a:r>
              <a:rPr lang="en-US" noProof="1"/>
              <a:t>Market Research – Survey Insights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FF48E63-DF4C-5288-C8FE-B465284EA825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4914332" y="3221092"/>
            <a:ext cx="2860974" cy="109554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noProof="1"/>
              <a:t>Sharing results from our customer survey to show demand, pricing preferences, and support for culturally-inspired fashion.</a:t>
            </a:r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5627838-9041-CCF7-2CBA-87E0F9E1AD22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7994871" y="2483403"/>
            <a:ext cx="434758" cy="385763"/>
          </a:xfrm>
        </p:spPr>
        <p:txBody>
          <a:bodyPr/>
          <a:lstStyle/>
          <a:p>
            <a:r>
              <a:rPr lang="en-GB"/>
              <a:t>03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4926C95-B877-91A7-C35C-D42E894A714C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8535137" y="2308163"/>
            <a:ext cx="2812863" cy="788962"/>
          </a:xfrm>
        </p:spPr>
        <p:txBody>
          <a:bodyPr/>
          <a:lstStyle/>
          <a:p>
            <a:r>
              <a:rPr lang="en-US" noProof="1"/>
              <a:t> Website/marketing visuals</a:t>
            </a:r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892148A-47C2-00A7-9F32-9193CDAA3EDE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8541021" y="3221092"/>
            <a:ext cx="2800499" cy="109553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noProof="1"/>
              <a:t>A preview of our digital presence, showing how we’ll attract and engage our audience through social media and online shopping.</a:t>
            </a:r>
            <a:endParaRPr lang="en-US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CCE4395-2732-DD6C-B289-143F90EC99FA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842963" y="4344531"/>
            <a:ext cx="434758" cy="385763"/>
          </a:xfrm>
        </p:spPr>
        <p:txBody>
          <a:bodyPr/>
          <a:lstStyle/>
          <a:p>
            <a:r>
              <a:rPr lang="en-GB"/>
              <a:t>04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F99EFA3-031E-E36A-8AD1-8C56185D1B2F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384268" y="4174631"/>
            <a:ext cx="2812863" cy="788962"/>
          </a:xfrm>
        </p:spPr>
        <p:txBody>
          <a:bodyPr/>
          <a:lstStyle/>
          <a:p>
            <a:r>
              <a:rPr lang="en-US" noProof="1"/>
              <a:t>Finance graphs: startup costs, revenue, break-even</a:t>
            </a:r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C2D00FDD-9F14-449E-3CD7-6B5341C37C94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1384403" y="5087560"/>
            <a:ext cx="2812594" cy="720588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noProof="1"/>
              <a:t>An overview of our budget, projected revenue, and when we expect to become profitable.</a:t>
            </a:r>
            <a:endParaRPr lang="en-US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2361CB3E-BCE0-431A-1F87-462AFBA8DD27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4421805" y="4344531"/>
            <a:ext cx="434758" cy="385763"/>
          </a:xfrm>
        </p:spPr>
        <p:txBody>
          <a:bodyPr/>
          <a:lstStyle/>
          <a:p>
            <a:r>
              <a:rPr lang="en-GB"/>
              <a:t>05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448AD761-BA58-FB71-0C6C-B8A01131D7CD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4962577" y="4174631"/>
            <a:ext cx="2812863" cy="788962"/>
          </a:xfrm>
        </p:spPr>
        <p:txBody>
          <a:bodyPr/>
          <a:lstStyle/>
          <a:p>
            <a:r>
              <a:rPr lang="en-US" noProof="1"/>
              <a:t> Advert concept recap</a:t>
            </a:r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E414148B-AEBF-596F-19C3-445753A897A7}"/>
              </a:ext>
            </a:extLst>
          </p:cNvPr>
          <p:cNvSpPr>
            <a:spLocks noGrp="1"/>
          </p:cNvSpPr>
          <p:nvPr>
            <p:ph idx="25"/>
          </p:nvPr>
        </p:nvSpPr>
        <p:spPr>
          <a:xfrm>
            <a:off x="4890141" y="5087560"/>
            <a:ext cx="2885165" cy="1143921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noProof="1"/>
              <a:t>Highlighting our first marketing campaign, Wear Your Roots to showcase the brand message and cultural impact.</a:t>
            </a:r>
            <a:endParaRPr lang="en-US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61893011-B4F2-675B-6ABD-AB8CFD0E5219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7994871" y="4344531"/>
            <a:ext cx="434758" cy="385763"/>
          </a:xfrm>
        </p:spPr>
        <p:txBody>
          <a:bodyPr/>
          <a:lstStyle/>
          <a:p>
            <a:r>
              <a:rPr lang="en-GB"/>
              <a:t>06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233AB34C-AC52-A4BF-66C8-5517AA5B1484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535137" y="4174631"/>
            <a:ext cx="2812863" cy="788962"/>
          </a:xfrm>
        </p:spPr>
        <p:txBody>
          <a:bodyPr/>
          <a:lstStyle/>
          <a:p>
            <a:r>
              <a:rPr lang="en-US" noProof="1"/>
              <a:t>Personal reflection &amp; research insights</a:t>
            </a:r>
            <a:endParaRPr lang="en-US"/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E119D6F8-1848-56DE-40BE-052E4802C19F}"/>
              </a:ext>
            </a:extLst>
          </p:cNvPr>
          <p:cNvSpPr>
            <a:spLocks noGrp="1"/>
          </p:cNvSpPr>
          <p:nvPr>
            <p:ph idx="28"/>
          </p:nvPr>
        </p:nvSpPr>
        <p:spPr>
          <a:xfrm>
            <a:off x="8541021" y="5087560"/>
            <a:ext cx="2812594" cy="720588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noProof="1"/>
              <a:t>Reflecting on key skills gained during this journey and how research shaped the business idea.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576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9C65FA8-076F-597A-68FF-7BDFA2AE2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0628" y="482261"/>
            <a:ext cx="5824186" cy="3987799"/>
          </a:xfrm>
        </p:spPr>
        <p:txBody>
          <a:bodyPr anchor="b">
            <a:normAutofit/>
          </a:bodyPr>
          <a:lstStyle/>
          <a:p>
            <a:r>
              <a:rPr lang="en-US" altLang="zh-CN"/>
              <a:t>Target Market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C2097D68-B1BE-B653-00A1-6D60EF6F9F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0628" y="4640704"/>
            <a:ext cx="5824186" cy="876323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>
                <a:cs typeface="Arial"/>
              </a:rPr>
              <a:t>Young professionals (Gen Z and Millennial audiences)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A7428F-8074-BDCD-5B9D-C0ADA88E453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910629" y="5978808"/>
            <a:ext cx="1737322" cy="266701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 altLang="zh-CN"/>
              <a:t>01</a:t>
            </a:r>
            <a:endParaRPr lang="zh-CN" altLang="en-US"/>
          </a:p>
        </p:txBody>
      </p:sp>
      <p:pic>
        <p:nvPicPr>
          <p:cNvPr id="7" name="Picture Placeholder 6" descr="A person and person in traditional attire&#10;&#10;AI-generated content may be incorrect.">
            <a:extLst>
              <a:ext uri="{FF2B5EF4-FFF2-40B4-BE49-F238E27FC236}">
                <a16:creationId xmlns:a16="http://schemas.microsoft.com/office/drawing/2014/main" id="{9D459607-4601-3EF9-82E0-84F0F8A0BBBB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3"/>
          <a:srcRect r="3" b="16625"/>
          <a:stretch>
            <a:fillRect/>
          </a:stretch>
        </p:blipFill>
        <p:spPr>
          <a:xfrm>
            <a:off x="7065818" y="1331046"/>
            <a:ext cx="3772303" cy="4914460"/>
          </a:xfrm>
          <a:noFill/>
        </p:spPr>
      </p:pic>
    </p:spTree>
    <p:extLst>
      <p:ext uri="{BB962C8B-B14F-4D97-AF65-F5344CB8AC3E}">
        <p14:creationId xmlns:p14="http://schemas.microsoft.com/office/powerpoint/2010/main" val="3029364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DBF8C-DE05-CDCC-8A93-E9CF8DD16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490" y="831918"/>
            <a:ext cx="4572000" cy="1876646"/>
          </a:xfrm>
        </p:spPr>
        <p:txBody>
          <a:bodyPr anchor="b">
            <a:normAutofit/>
          </a:bodyPr>
          <a:lstStyle/>
          <a:p>
            <a:r>
              <a:rPr lang="en-US" altLang="zh-CN"/>
              <a:t>Brand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69B94-B996-1CE7-AD33-7FA000997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491" y="2899064"/>
            <a:ext cx="4572000" cy="3127017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US"/>
              <a:t>Cultural pride</a:t>
            </a:r>
          </a:p>
          <a:p>
            <a:r>
              <a:rPr lang="en-US"/>
              <a:t>Sustainability</a:t>
            </a:r>
          </a:p>
          <a:p>
            <a:r>
              <a:rPr lang="en-US"/>
              <a:t>Expression through streetwear</a:t>
            </a:r>
          </a:p>
          <a:p>
            <a:r>
              <a:rPr lang="en-US"/>
              <a:t>Brand tone: Modern, proud, playful, and bold</a:t>
            </a:r>
          </a:p>
          <a:p>
            <a:r>
              <a:rPr lang="en-US"/>
              <a:t>Our ideal customer scrolls TikTok, follows trends but wants meaning. They want their culture to be seen, worn, and celebrated.</a:t>
            </a:r>
          </a:p>
          <a:p>
            <a:endParaRPr lang="en-US" altLang="zh-CN"/>
          </a:p>
          <a:p>
            <a:endParaRPr lang="en-GB"/>
          </a:p>
        </p:txBody>
      </p:sp>
      <p:pic>
        <p:nvPicPr>
          <p:cNvPr id="7" name="Picture Placeholder 6" descr="A logo for a fashion store&#10;&#10;AI-generated content may be incorrect.">
            <a:extLst>
              <a:ext uri="{FF2B5EF4-FFF2-40B4-BE49-F238E27FC236}">
                <a16:creationId xmlns:a16="http://schemas.microsoft.com/office/drawing/2014/main" id="{DDD5B8AB-35F2-4631-7FF6-51444821919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762" b="2762"/>
          <a:stretch/>
        </p:blipFill>
        <p:spPr>
          <a:xfrm>
            <a:off x="5918290" y="831919"/>
            <a:ext cx="5429141" cy="5194162"/>
          </a:xfrm>
          <a:noFill/>
        </p:spPr>
      </p:pic>
    </p:spTree>
    <p:extLst>
      <p:ext uri="{BB962C8B-B14F-4D97-AF65-F5344CB8AC3E}">
        <p14:creationId xmlns:p14="http://schemas.microsoft.com/office/powerpoint/2010/main" val="22823971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1149BD4-0FBE-5334-8A1C-D1B7D4FDE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anchor="ctr">
            <a:normAutofit/>
          </a:bodyPr>
          <a:lstStyle/>
          <a:p>
            <a:r>
              <a:rPr lang="en-US"/>
              <a:t>Market Research – Survey Insights</a:t>
            </a:r>
          </a:p>
        </p:txBody>
      </p:sp>
      <p:pic>
        <p:nvPicPr>
          <p:cNvPr id="23" name="Picture Placeholder 22" descr="A pie chart with numbers and text&#10;&#10;AI-generated content may be incorrect.">
            <a:extLst>
              <a:ext uri="{FF2B5EF4-FFF2-40B4-BE49-F238E27FC236}">
                <a16:creationId xmlns:a16="http://schemas.microsoft.com/office/drawing/2014/main" id="{A5FEFE08-ED20-298B-1DA0-C5D5E1D390BC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782" r="10416" b="-1"/>
          <a:stretch>
            <a:fillRect/>
          </a:stretch>
        </p:blipFill>
        <p:spPr>
          <a:xfrm>
            <a:off x="1380778" y="2533650"/>
            <a:ext cx="2684463" cy="1431925"/>
          </a:xfrm>
          <a:noFill/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4ACD4C9-1C3C-B1EE-80F1-6FF10A71E494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1385339" y="4393665"/>
            <a:ext cx="2692817" cy="680705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70% want more Black-owned fashion brands</a:t>
            </a:r>
          </a:p>
        </p:txBody>
      </p:sp>
      <p:pic>
        <p:nvPicPr>
          <p:cNvPr id="16" name="Picture Placeholder 15" descr="A screenshot of a graph&#10;&#10;AI-generated content may be incorrect.">
            <a:extLst>
              <a:ext uri="{FF2B5EF4-FFF2-40B4-BE49-F238E27FC236}">
                <a16:creationId xmlns:a16="http://schemas.microsoft.com/office/drawing/2014/main" id="{0843A9B9-9244-B175-7D7A-6F6DB2548D20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/>
          <a:srcRect t="783" r="-2" b="28565"/>
          <a:stretch>
            <a:fillRect/>
          </a:stretch>
        </p:blipFill>
        <p:spPr>
          <a:xfrm>
            <a:off x="4753768" y="2533650"/>
            <a:ext cx="2684463" cy="1431925"/>
          </a:xfrm>
          <a:noFill/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61A3310-ADB7-CB2A-2029-D749C4DE6D2D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4758329" y="4393665"/>
            <a:ext cx="2692817" cy="68070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/>
              <a:t>60% prefer unique prints over big brand logos</a:t>
            </a:r>
          </a:p>
        </p:txBody>
      </p:sp>
      <p:pic>
        <p:nvPicPr>
          <p:cNvPr id="20" name="Picture Placeholder 19" descr="A screenshot of a graph&#10;&#10;AI-generated content may be incorrect.">
            <a:extLst>
              <a:ext uri="{FF2B5EF4-FFF2-40B4-BE49-F238E27FC236}">
                <a16:creationId xmlns:a16="http://schemas.microsoft.com/office/drawing/2014/main" id="{FA99A48C-4365-4DB5-D644-3161EBF208F7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4"/>
          <a:srcRect r="-2" b="22971"/>
          <a:stretch>
            <a:fillRect/>
          </a:stretch>
        </p:blipFill>
        <p:spPr>
          <a:xfrm>
            <a:off x="8114789" y="2533650"/>
            <a:ext cx="2684463" cy="1431925"/>
          </a:xfrm>
          <a:noFill/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5B0A120-822A-44DD-517D-E4E610B43C16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8119350" y="4393665"/>
            <a:ext cx="2692817" cy="68070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500"/>
              <a:t>Most would pay £50–£90 for quality Afro-streetwear</a:t>
            </a:r>
          </a:p>
        </p:txBody>
      </p:sp>
    </p:spTree>
    <p:extLst>
      <p:ext uri="{BB962C8B-B14F-4D97-AF65-F5344CB8AC3E}">
        <p14:creationId xmlns:p14="http://schemas.microsoft.com/office/powerpoint/2010/main" val="3480926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C68D147-B183-8713-FBA0-D91A36BDC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5094" y="2403853"/>
            <a:ext cx="3907156" cy="3793838"/>
          </a:xfrm>
        </p:spPr>
        <p:txBody>
          <a:bodyPr/>
          <a:lstStyle/>
          <a:p>
            <a:r>
              <a:rPr lang="en-US" b="0">
                <a:ea typeface="+mj-lt"/>
                <a:cs typeface="+mj-lt"/>
              </a:rPr>
              <a:t> Website/marketing visuals</a:t>
            </a:r>
            <a:endParaRPr lang="en-US" altLang="zh-CN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A0F5AFE-E02A-A2DF-1811-094A567F6FE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50334" y="1649960"/>
            <a:ext cx="831916" cy="597807"/>
          </a:xfrm>
        </p:spPr>
        <p:txBody>
          <a:bodyPr/>
          <a:lstStyle/>
          <a:p>
            <a:r>
              <a:rPr lang="en-US" altLang="zh-CN"/>
              <a:t>02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86135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erson and person wearing colorful clothing&#10;&#10;AI-generated content may be incorrect.">
            <a:extLst>
              <a:ext uri="{FF2B5EF4-FFF2-40B4-BE49-F238E27FC236}">
                <a16:creationId xmlns:a16="http://schemas.microsoft.com/office/drawing/2014/main" id="{A09ED582-C110-8C2E-FB15-7F5A8C5D35EB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2"/>
          <a:srcRect l="11111"/>
          <a:stretch>
            <a:fillRect/>
          </a:stretch>
        </p:blipFill>
        <p:spPr>
          <a:xfrm>
            <a:off x="20" y="10"/>
            <a:ext cx="12191980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4092459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531A80-9D4E-30C6-969C-A9B49DFD85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screenshot of a website&#10;&#10;AI-generated content may be incorrect.">
            <a:extLst>
              <a:ext uri="{FF2B5EF4-FFF2-40B4-BE49-F238E27FC236}">
                <a16:creationId xmlns:a16="http://schemas.microsoft.com/office/drawing/2014/main" id="{1362D840-5CD0-2852-574C-798F604487FE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2"/>
          <a:stretch>
            <a:fillRect/>
          </a:stretch>
        </p:blipFill>
        <p:spPr>
          <a:xfrm>
            <a:off x="1025525" y="1058553"/>
            <a:ext cx="10140950" cy="4740894"/>
          </a:xfrm>
          <a:noFill/>
        </p:spPr>
      </p:pic>
    </p:spTree>
    <p:extLst>
      <p:ext uri="{BB962C8B-B14F-4D97-AF65-F5344CB8AC3E}">
        <p14:creationId xmlns:p14="http://schemas.microsoft.com/office/powerpoint/2010/main" val="24340001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0D47E-87D9-BB2C-F1FA-250EEE5C8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collage of a couple of people&#10;&#10;AI-generated content may be incorrect.">
            <a:extLst>
              <a:ext uri="{FF2B5EF4-FFF2-40B4-BE49-F238E27FC236}">
                <a16:creationId xmlns:a16="http://schemas.microsoft.com/office/drawing/2014/main" id="{1B2310C3-E6BF-192A-AFD7-D22558C1DA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6820"/>
          <a:stretch>
            <a:fillRect/>
          </a:stretch>
        </p:blipFill>
        <p:spPr>
          <a:xfrm>
            <a:off x="844000" y="1474839"/>
            <a:ext cx="10504000" cy="4551241"/>
          </a:xfrm>
          <a:noFill/>
        </p:spPr>
      </p:pic>
    </p:spTree>
    <p:extLst>
      <p:ext uri="{BB962C8B-B14F-4D97-AF65-F5344CB8AC3E}">
        <p14:creationId xmlns:p14="http://schemas.microsoft.com/office/powerpoint/2010/main" val="2106574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collage of a couple of people&amp;#39;s legs&#10;&#10;AI-generated content may be incorrect.">
            <a:extLst>
              <a:ext uri="{FF2B5EF4-FFF2-40B4-BE49-F238E27FC236}">
                <a16:creationId xmlns:a16="http://schemas.microsoft.com/office/drawing/2014/main" id="{657F13E5-C38B-350F-12DE-C60A5EDA30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2191" y="1474839"/>
            <a:ext cx="9787617" cy="4551241"/>
          </a:xfrm>
          <a:noFill/>
        </p:spPr>
      </p:pic>
    </p:spTree>
    <p:extLst>
      <p:ext uri="{BB962C8B-B14F-4D97-AF65-F5344CB8AC3E}">
        <p14:creationId xmlns:p14="http://schemas.microsoft.com/office/powerpoint/2010/main" val="3498113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85F3C03-EFD5-1CE4-079A-8CBDC1B71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595634" cy="2212313"/>
          </a:xfrm>
        </p:spPr>
        <p:txBody>
          <a:bodyPr anchor="t">
            <a:normAutofit/>
          </a:bodyPr>
          <a:lstStyle/>
          <a:p>
            <a:r>
              <a:rPr lang="en-US"/>
              <a:t>Financial Graphs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FAEE485D-23CD-0228-168F-8BD03626EB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9024" y="3260034"/>
            <a:ext cx="3585586" cy="2766045"/>
          </a:xfrm>
        </p:spPr>
        <p:txBody>
          <a:bodyPr anchor="b">
            <a:normAutofit/>
          </a:bodyPr>
          <a:lstStyle/>
          <a:p>
            <a:r>
              <a:rPr lang="en-US"/>
              <a:t>This report explores the significance of Excel and how it has been applied to project financials for JAYLANG'S FASHION DESIGN over a 12-month period.</a:t>
            </a:r>
          </a:p>
        </p:txBody>
      </p:sp>
      <p:pic>
        <p:nvPicPr>
          <p:cNvPr id="2" name="Content Placeholder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FF8A1E5-8924-DD40-C58A-A95338D4B7E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1982" b="11982"/>
          <a:stretch/>
        </p:blipFill>
        <p:spPr>
          <a:xfrm>
            <a:off x="5063319" y="831922"/>
            <a:ext cx="6284681" cy="5194154"/>
          </a:xfrm>
          <a:noFill/>
        </p:spPr>
      </p:pic>
    </p:spTree>
    <p:extLst>
      <p:ext uri="{BB962C8B-B14F-4D97-AF65-F5344CB8AC3E}">
        <p14:creationId xmlns:p14="http://schemas.microsoft.com/office/powerpoint/2010/main" val="14108109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091A3-5C68-8434-C1FE-FFFFB496F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494314" cy="5194161"/>
          </a:xfrm>
        </p:spPr>
        <p:txBody>
          <a:bodyPr anchor="b">
            <a:normAutofit/>
          </a:bodyPr>
          <a:lstStyle/>
          <a:p>
            <a:r>
              <a:rPr lang="en-GB"/>
              <a:t>Excel as a Digital Financial Tool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9EC4A093-84B7-BA92-9EDE-2B32863238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7928235"/>
              </p:ext>
            </p:extLst>
          </p:nvPr>
        </p:nvGraphicFramePr>
        <p:xfrm>
          <a:off x="4572000" y="831919"/>
          <a:ext cx="6742545" cy="51941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16023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302914-CDC0-2EEB-D241-E66A33973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494314" cy="5194161"/>
          </a:xfrm>
        </p:spPr>
        <p:txBody>
          <a:bodyPr anchor="b">
            <a:normAutofit/>
          </a:bodyPr>
          <a:lstStyle/>
          <a:p>
            <a:r>
              <a:rPr lang="en-US"/>
              <a:t>Excel as a Digital Financial Tool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A43EBD14-5022-75E4-D34B-62CFF457D1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7599249"/>
              </p:ext>
            </p:extLst>
          </p:nvPr>
        </p:nvGraphicFramePr>
        <p:xfrm>
          <a:off x="4572000" y="831919"/>
          <a:ext cx="6742545" cy="51941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26984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C53A30A-4B1D-5E9A-F615-38DD081DC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595634" cy="2212313"/>
          </a:xfrm>
        </p:spPr>
        <p:txBody>
          <a:bodyPr bIns="0" anchor="t">
            <a:normAutofit/>
          </a:bodyPr>
          <a:lstStyle/>
          <a:p>
            <a:r>
              <a:rPr lang="en-US"/>
              <a:t>Advert Concept Recap</a:t>
            </a:r>
            <a:endParaRPr lang="en-US" altLang="zh-CN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806420B-7618-1496-B5C2-5F8DA83A172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9024" y="3260034"/>
            <a:ext cx="3585586" cy="2766045"/>
          </a:xfrm>
        </p:spPr>
        <p:txBody>
          <a:bodyPr anchor="b">
            <a:normAutofit/>
          </a:bodyPr>
          <a:lstStyle/>
          <a:p>
            <a:r>
              <a:rPr lang="en-US"/>
              <a:t>Our First Campaign: Wear Your Roots</a:t>
            </a:r>
            <a:endParaRPr lang="en-US" altLang="zh-CN"/>
          </a:p>
        </p:txBody>
      </p:sp>
      <p:pic>
        <p:nvPicPr>
          <p:cNvPr id="6" name="Picture Placeholder 5" descr="Two women in colorful dresses walking on a dirt road&#10;&#10;AI-generated content may be incorrect.">
            <a:extLst>
              <a:ext uri="{FF2B5EF4-FFF2-40B4-BE49-F238E27FC236}">
                <a16:creationId xmlns:a16="http://schemas.microsoft.com/office/drawing/2014/main" id="{E6742090-161B-35BA-09D1-26ED45AA7D8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9617" r="9619" b="1"/>
          <a:stretch>
            <a:fillRect/>
          </a:stretch>
        </p:blipFill>
        <p:spPr>
          <a:xfrm>
            <a:off x="5063319" y="831919"/>
            <a:ext cx="6284681" cy="5194161"/>
          </a:xfrm>
          <a:noFill/>
        </p:spPr>
      </p:pic>
    </p:spTree>
    <p:extLst>
      <p:ext uri="{BB962C8B-B14F-4D97-AF65-F5344CB8AC3E}">
        <p14:creationId xmlns:p14="http://schemas.microsoft.com/office/powerpoint/2010/main" val="129312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8F3E1E9-91F3-D594-7B6B-7298782A3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6653" y="2558836"/>
            <a:ext cx="6735597" cy="3793838"/>
          </a:xfrm>
        </p:spPr>
        <p:txBody>
          <a:bodyPr bIns="0"/>
          <a:lstStyle/>
          <a:p>
            <a:r>
              <a:rPr lang="en-US"/>
              <a:t>Personal reflection &amp; research insights</a:t>
            </a:r>
            <a:endParaRPr lang="en-US" altLang="zh-CN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DF5C731-0B26-AFBA-1D25-E6AE3BB1DD3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50334" y="1649960"/>
            <a:ext cx="831916" cy="597807"/>
          </a:xfrm>
        </p:spPr>
        <p:txBody>
          <a:bodyPr/>
          <a:lstStyle/>
          <a:p>
            <a:r>
              <a:rPr lang="en-US" altLang="zh-CN"/>
              <a:t>04</a:t>
            </a:r>
            <a:endParaRPr lang="zh-CN" altLang="en-US"/>
          </a:p>
        </p:txBody>
      </p:sp>
      <p:pic>
        <p:nvPicPr>
          <p:cNvPr id="6" name="Picture Placeholder 5" descr="A person and person in traditional attire&#10;&#10;AI-generated content may be incorrect.">
            <a:extLst>
              <a:ext uri="{FF2B5EF4-FFF2-40B4-BE49-F238E27FC236}">
                <a16:creationId xmlns:a16="http://schemas.microsoft.com/office/drawing/2014/main" id="{EE7A3777-5834-BEBE-669F-9DC2A61C7DF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8324" r="8324"/>
          <a:stretch/>
        </p:blipFill>
        <p:spPr/>
      </p:pic>
    </p:spTree>
    <p:extLst>
      <p:ext uri="{BB962C8B-B14F-4D97-AF65-F5344CB8AC3E}">
        <p14:creationId xmlns:p14="http://schemas.microsoft.com/office/powerpoint/2010/main" val="31660842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71A37-3B7F-A974-7ADD-10E197054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494314" cy="5194161"/>
          </a:xfrm>
        </p:spPr>
        <p:txBody>
          <a:bodyPr anchor="b">
            <a:normAutofit/>
          </a:bodyPr>
          <a:lstStyle/>
          <a:p>
            <a:r>
              <a:rPr lang="en-US"/>
              <a:t>What I’ve Learned from Building This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827061-C4C6-DBF7-C7F7-671738DE2F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0987732"/>
              </p:ext>
            </p:extLst>
          </p:nvPr>
        </p:nvGraphicFramePr>
        <p:xfrm>
          <a:off x="4572000" y="831919"/>
          <a:ext cx="6742545" cy="51941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414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C0FB4AB-7EBB-ED7D-2267-A21053E48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5160381" cy="519416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zh-CN" b="0"/>
              <a:t>Thank you for listening.</a:t>
            </a:r>
            <a:br>
              <a:rPr lang="en-US" altLang="zh-CN" b="0"/>
            </a:br>
            <a:br>
              <a:rPr lang="en-US" altLang="zh-CN" b="0"/>
            </a:br>
            <a:r>
              <a:rPr lang="en-US" altLang="zh-CN" b="0"/>
              <a:t>I’d love to answer any questions.</a:t>
            </a:r>
            <a:br>
              <a:rPr lang="en-US" altLang="zh-CN" b="0"/>
            </a:br>
            <a:br>
              <a:rPr lang="en-US" altLang="zh-CN" b="0"/>
            </a:br>
            <a:r>
              <a:rPr lang="en-US" altLang="zh-CN" b="0"/>
              <a:t>Let’s make fashion meaningful.</a:t>
            </a:r>
            <a:endParaRPr lang="en-GB" b="0"/>
          </a:p>
        </p:txBody>
      </p:sp>
      <p:pic>
        <p:nvPicPr>
          <p:cNvPr id="6" name="Picture Placeholder 5" descr="A logo for a fashion store&#10;&#10;AI-generated content may be incorrect.">
            <a:extLst>
              <a:ext uri="{FF2B5EF4-FFF2-40B4-BE49-F238E27FC236}">
                <a16:creationId xmlns:a16="http://schemas.microsoft.com/office/drawing/2014/main" id="{3EAF9FD5-B0CC-EB07-E39F-2C18163187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/>
        </p:blipFill>
        <p:spPr>
          <a:xfrm>
            <a:off x="6011503" y="831919"/>
            <a:ext cx="5129233" cy="5194161"/>
          </a:xfrm>
          <a:noFill/>
        </p:spPr>
      </p:pic>
    </p:spTree>
    <p:extLst>
      <p:ext uri="{BB962C8B-B14F-4D97-AF65-F5344CB8AC3E}">
        <p14:creationId xmlns:p14="http://schemas.microsoft.com/office/powerpoint/2010/main" val="6608984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8C27E1-703F-5849-3402-C265822AB07B}"/>
              </a:ext>
            </a:extLst>
          </p:cNvPr>
          <p:cNvSpPr txBox="1"/>
          <p:nvPr/>
        </p:nvSpPr>
        <p:spPr>
          <a:xfrm>
            <a:off x="142631" y="103554"/>
            <a:ext cx="7197969" cy="39114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2703"/>
              </a:lnSpc>
            </a:pPr>
            <a:r>
              <a:rPr lang="en-GB" sz="2000">
                <a:solidFill>
                  <a:srgbClr val="0F4761"/>
                </a:solidFill>
                <a:latin typeface="Times New Roman"/>
                <a:cs typeface="Times New Roman"/>
              </a:rPr>
              <a:t>References: 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/>
            </a:pPr>
            <a:r>
              <a:rPr lang="en-GB" sz="1200">
                <a:latin typeface="Times New Roman"/>
                <a:cs typeface="Times New Roman"/>
              </a:rPr>
              <a:t>Armstrong, G. and Kotler, P. (2022). Marketing: An Introduction. 14th ed. Pearson Education.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2"/>
            </a:pPr>
            <a:r>
              <a:rPr lang="en-GB" sz="1200">
                <a:latin typeface="Times New Roman"/>
                <a:cs typeface="Times New Roman"/>
              </a:rPr>
              <a:t>Chaffey, D. and Ellis-Chadwick, F. (2022). Digital Marketing. 8th ed. Pearson Education.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3"/>
            </a:pPr>
            <a:r>
              <a:rPr lang="en-GB" sz="1200">
                <a:latin typeface="Times New Roman"/>
                <a:cs typeface="Times New Roman"/>
              </a:rPr>
              <a:t>Kotler, P. and Keller, K.L. (2016). Marketing Management. 15th ed. Pearson Education.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4"/>
            </a:pPr>
            <a:r>
              <a:rPr lang="en-GB" sz="1200">
                <a:latin typeface="Times New Roman"/>
                <a:cs typeface="Times New Roman"/>
              </a:rPr>
              <a:t>Statista (2023). UK Online Fashion Market – Statistics &amp; Facts. [online] Available at: </a:t>
            </a:r>
            <a:r>
              <a:rPr lang="en-GB" sz="1200">
                <a:latin typeface="Times New Roman"/>
                <a:cs typeface="Times New Roman"/>
                <a:hlinkClick r:id="rId2"/>
              </a:rPr>
              <a:t>https://www.statista.com/statistics/</a:t>
            </a:r>
            <a:r>
              <a:rPr lang="en-GB" sz="1200">
                <a:latin typeface="Times New Roman"/>
                <a:cs typeface="Times New Roman"/>
              </a:rPr>
              <a:t> [Accessed 18 June 2025].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5"/>
            </a:pPr>
            <a:r>
              <a:rPr lang="en-GB" sz="1200">
                <a:latin typeface="Times New Roman"/>
                <a:cs typeface="Times New Roman"/>
              </a:rPr>
              <a:t>Mintel (2023). Fashion and Clothing Industry in the UK – Market Report. [online] Available at: </a:t>
            </a:r>
            <a:r>
              <a:rPr lang="en-GB" sz="1200">
                <a:latin typeface="Times New Roman"/>
                <a:cs typeface="Times New Roman"/>
                <a:hlinkClick r:id="rId3"/>
              </a:rPr>
              <a:t>https://www.mintel.com</a:t>
            </a:r>
            <a:r>
              <a:rPr lang="en-GB" sz="1200">
                <a:latin typeface="Times New Roman"/>
                <a:cs typeface="Times New Roman"/>
              </a:rPr>
              <a:t> [Accessed 17 June 2025].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6"/>
            </a:pPr>
            <a:r>
              <a:rPr lang="en-GB" sz="1200">
                <a:latin typeface="Times New Roman"/>
                <a:cs typeface="Times New Roman"/>
              </a:rPr>
              <a:t>Google (2024). Google Keyword Planner – Fashion Trends UK. [online] Available at: </a:t>
            </a:r>
            <a:r>
              <a:rPr lang="en-GB" sz="1200">
                <a:latin typeface="Times New Roman"/>
                <a:cs typeface="Times New Roman"/>
                <a:hlinkClick r:id="rId4"/>
              </a:rPr>
              <a:t>https://ads.google.com/home/tools/keyword-planner/</a:t>
            </a:r>
            <a:r>
              <a:rPr lang="en-GB" sz="1200">
                <a:latin typeface="Times New Roman"/>
                <a:cs typeface="Times New Roman"/>
              </a:rPr>
              <a:t> [Accessed 17 June 2025].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7"/>
            </a:pPr>
            <a:r>
              <a:rPr lang="en-GB" sz="1200">
                <a:latin typeface="Times New Roman"/>
                <a:cs typeface="Times New Roman"/>
              </a:rPr>
              <a:t>Weebly (2025). Create a Free Website. [online] Available at: </a:t>
            </a:r>
            <a:r>
              <a:rPr lang="en-GB" sz="1200">
                <a:latin typeface="Times New Roman"/>
                <a:cs typeface="Times New Roman"/>
                <a:hlinkClick r:id="rId5"/>
              </a:rPr>
              <a:t>https://www.weebly.com</a:t>
            </a:r>
            <a:r>
              <a:rPr lang="en-GB" sz="1200">
                <a:latin typeface="Times New Roman"/>
                <a:cs typeface="Times New Roman"/>
              </a:rPr>
              <a:t> [Accessed 15 June 2025].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8"/>
            </a:pPr>
            <a:r>
              <a:rPr lang="en-GB" sz="1200">
                <a:latin typeface="Times New Roman"/>
                <a:cs typeface="Times New Roman"/>
              </a:rPr>
              <a:t>Canva (2025). Design Marketing Materials with Canva. [online] Available at: </a:t>
            </a:r>
            <a:r>
              <a:rPr lang="en-GB" sz="1200">
                <a:latin typeface="Times New Roman"/>
                <a:cs typeface="Times New Roman"/>
                <a:hlinkClick r:id="rId6"/>
              </a:rPr>
              <a:t>https://www.canva.com</a:t>
            </a:r>
            <a:r>
              <a:rPr lang="en-GB" sz="1200">
                <a:latin typeface="Times New Roman"/>
                <a:cs typeface="Times New Roman"/>
              </a:rPr>
              <a:t> [Accessed 15 June 2025].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9"/>
            </a:pPr>
            <a:r>
              <a:rPr lang="en-GB" sz="1200">
                <a:latin typeface="Times New Roman"/>
                <a:cs typeface="Times New Roman"/>
              </a:rPr>
              <a:t>Google Forms (2025). Survey Tool for Data Collection. [online] Available at: </a:t>
            </a:r>
            <a:r>
              <a:rPr lang="en-GB" sz="1200">
                <a:latin typeface="Times New Roman"/>
                <a:cs typeface="Times New Roman"/>
                <a:hlinkClick r:id="rId7"/>
              </a:rPr>
              <a:t>https://docs.google.com/forms/</a:t>
            </a:r>
            <a:r>
              <a:rPr lang="en-GB" sz="1200">
                <a:latin typeface="Times New Roman"/>
                <a:cs typeface="Times New Roman"/>
              </a:rPr>
              <a:t> [Accessed 14 June 2025].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10"/>
            </a:pPr>
            <a:r>
              <a:rPr lang="en-GB" sz="1200">
                <a:latin typeface="Times New Roman"/>
                <a:cs typeface="Times New Roman"/>
              </a:rPr>
              <a:t>CIPD (2024). Understanding Your Target Audience: Segmentation Best Practices. [online] Available at: </a:t>
            </a:r>
            <a:r>
              <a:rPr lang="en-GB" sz="1200">
                <a:latin typeface="Times New Roman"/>
                <a:cs typeface="Times New Roman"/>
                <a:hlinkClick r:id="rId8"/>
              </a:rPr>
              <a:t>https://www.cipd.co.uk</a:t>
            </a:r>
            <a:r>
              <a:rPr lang="en-GB" sz="1200">
                <a:latin typeface="Times New Roman"/>
                <a:cs typeface="Times New Roman"/>
              </a:rPr>
              <a:t> [Accessed 16 June 2025]. </a:t>
            </a:r>
          </a:p>
        </p:txBody>
      </p:sp>
    </p:spTree>
    <p:extLst>
      <p:ext uri="{BB962C8B-B14F-4D97-AF65-F5344CB8AC3E}">
        <p14:creationId xmlns:p14="http://schemas.microsoft.com/office/powerpoint/2010/main" val="8887607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06DDCA-02F7-EBB2-5235-5F22BF872DE4}"/>
              </a:ext>
            </a:extLst>
          </p:cNvPr>
          <p:cNvSpPr txBox="1"/>
          <p:nvPr/>
        </p:nvSpPr>
        <p:spPr>
          <a:xfrm>
            <a:off x="425938" y="699477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Segoe UI"/>
                <a:cs typeface="Segoe UI"/>
                <a:hlinkClick r:id="rId2" tooltip="Original URL: https://youtube.com/shorts/sJyGDxVTcJQ?si=TwoLeCNzjpTE9zb0. Click or tap if you trust this link."/>
              </a:rPr>
              <a:t>https://youtube.com/shorts/sJyGDxVTcJQ?si=TwoLeCNzjpTE9zb0</a:t>
            </a:r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40623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FFICEPLUS.THEME" val="template.pptx"/>
</p:tagLst>
</file>

<file path=ppt/theme/theme1.xml><?xml version="1.0" encoding="utf-8"?>
<a:theme xmlns:a="http://schemas.openxmlformats.org/drawingml/2006/main" name="Custom">
  <a:themeElements>
    <a:clrScheme name="OP_001_Biz Presentation_Personal Budgeting_250210_">
      <a:dk1>
        <a:srgbClr val="2F2F2F"/>
      </a:dk1>
      <a:lt1>
        <a:srgbClr val="FFFFFF"/>
      </a:lt1>
      <a:dk2>
        <a:srgbClr val="778495"/>
      </a:dk2>
      <a:lt2>
        <a:srgbClr val="F0F0F0"/>
      </a:lt2>
      <a:accent1>
        <a:srgbClr val="1871CA"/>
      </a:accent1>
      <a:accent2>
        <a:srgbClr val="F6C94C"/>
      </a:accent2>
      <a:accent3>
        <a:srgbClr val="02C9CE"/>
      </a:accent3>
      <a:accent4>
        <a:srgbClr val="92D050"/>
      </a:accent4>
      <a:accent5>
        <a:srgbClr val="8E7EF0"/>
      </a:accent5>
      <a:accent6>
        <a:srgbClr val="D90909"/>
      </a:accent6>
      <a:hlink>
        <a:srgbClr val="ED861F"/>
      </a:hlink>
      <a:folHlink>
        <a:srgbClr val="979797"/>
      </a:folHlink>
    </a:clrScheme>
    <a:fontScheme name="Custom">
      <a:majorFont>
        <a:latin typeface="Segoe UI Black"/>
        <a:ea typeface=""/>
        <a:cs typeface=""/>
      </a:majorFont>
      <a:minorFont>
        <a:latin typeface="Arial"/>
        <a:ea typeface=""/>
        <a:cs typeface=""/>
      </a:minorFont>
    </a:fontScheme>
    <a:fmtScheme name="OfficePLU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PLUS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B4F760EAC0C41886798E7A1C8E42B" ma:contentTypeVersion="10" ma:contentTypeDescription="Create a new document." ma:contentTypeScope="" ma:versionID="33738e13ac9099bdbc4fbf0dbd2ad551">
  <xsd:schema xmlns:xsd="http://www.w3.org/2001/XMLSchema" xmlns:xs="http://www.w3.org/2001/XMLSchema" xmlns:p="http://schemas.microsoft.com/office/2006/metadata/properties" xmlns:ns2="dd20ea85-772b-403f-b47d-371406d4c5eb" xmlns:ns3="99378683-9e0d-4a84-ae6e-71a7028a4873" targetNamespace="http://schemas.microsoft.com/office/2006/metadata/properties" ma:root="true" ma:fieldsID="d33e33c07b67607367f84ef87cac7507" ns2:_="" ns3:_="">
    <xsd:import namespace="dd20ea85-772b-403f-b47d-371406d4c5eb"/>
    <xsd:import namespace="99378683-9e0d-4a84-ae6e-71a7028a487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20ea85-772b-403f-b47d-371406d4c5e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378683-9e0d-4a84-ae6e-71a7028a4873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714b8635-fcdd-466e-ba4b-7e0805a7f1cd}" ma:internalName="TaxCatchAll" ma:showField="CatchAllData" ma:web="99378683-9e0d-4a84-ae6e-71a7028a487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9378683-9e0d-4a84-ae6e-71a7028a4873" xsi:nil="true"/>
    <lcf76f155ced4ddcb4097134ff3c332f xmlns="dd20ea85-772b-403f-b47d-371406d4c5eb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31DED828-D6B6-42DA-8DEE-DE8638CBB0B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A88A868-131E-46D7-8C49-5A7F4BF68048}">
  <ds:schemaRefs>
    <ds:schemaRef ds:uri="99378683-9e0d-4a84-ae6e-71a7028a4873"/>
    <ds:schemaRef ds:uri="dd20ea85-772b-403f-b47d-371406d4c5e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81333B44-FF7C-4DD4-AB3A-1FC68C05FF35}">
  <ds:schemaRefs>
    <ds:schemaRef ds:uri="21705155-b4ce-4c69-95dc-4fd6cb8c5571"/>
    <ds:schemaRef ds:uri="38de0ec0-4312-429b-9ba4-a6f7899b86f2"/>
    <ds:schemaRef ds:uri="99378683-9e0d-4a84-ae6e-71a7028a4873"/>
    <ds:schemaRef ds:uri="dd20ea85-772b-403f-b47d-371406d4c5eb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19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Custom</vt:lpstr>
      <vt:lpstr>JAYLANG'S FASHION DESIGN</vt:lpstr>
      <vt:lpstr>Agenda</vt:lpstr>
      <vt:lpstr>Target Market</vt:lpstr>
      <vt:lpstr>Brand Values</vt:lpstr>
      <vt:lpstr>Market Research – Survey Insights</vt:lpstr>
      <vt:lpstr> Website/marketing visuals</vt:lpstr>
      <vt:lpstr>PowerPoint Presentation</vt:lpstr>
      <vt:lpstr>PowerPoint Presentation</vt:lpstr>
      <vt:lpstr>PowerPoint Presentation</vt:lpstr>
      <vt:lpstr>PowerPoint Presentation</vt:lpstr>
      <vt:lpstr>Financial Graphs</vt:lpstr>
      <vt:lpstr>Excel as a Digital Financial Tool</vt:lpstr>
      <vt:lpstr>Excel as a Digital Financial Tool</vt:lpstr>
      <vt:lpstr>Advert Concept Recap</vt:lpstr>
      <vt:lpstr>Personal reflection &amp; research insights</vt:lpstr>
      <vt:lpstr>What I’ve Learned from Building This</vt:lpstr>
      <vt:lpstr>Thank you for listening.  I’d love to answer any questions.  Let’s make fashion meaningful.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</cp:revision>
  <dcterms:created xsi:type="dcterms:W3CDTF">2025-06-25T15:51:34Z</dcterms:created>
  <dcterms:modified xsi:type="dcterms:W3CDTF">2025-06-30T08:01:08Z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0x010100964B4F760EAC0C41886798E7A1C8E42B</vt:lpwstr>
  </property>
  <property fmtid="{D5CDD505-2E9C-101B-9397-08002B2CF9AE}" pid="3" name="MediaServiceImageTags">
    <vt:lpwstr/>
  </property>
  <property fmtid="{D5CDD505-2E9C-101B-9397-08002B2CF9AE}" pid="4" name="Order">
    <vt:lpwstr>8800.00000000000</vt:lpwstr>
  </property>
  <property fmtid="{D5CDD505-2E9C-101B-9397-08002B2CF9AE}" pid="5" name="_SourceUrl">
    <vt:lpwstr/>
  </property>
  <property fmtid="{D5CDD505-2E9C-101B-9397-08002B2CF9AE}" pid="6" name="_SharedFileIndex">
    <vt:lpwstr/>
  </property>
  <property fmtid="{D5CDD505-2E9C-101B-9397-08002B2CF9AE}" pid="7" name="ComplianceAssetId">
    <vt:lpwstr/>
  </property>
  <property fmtid="{D5CDD505-2E9C-101B-9397-08002B2CF9AE}" pid="8" name="_ExtendedDescription">
    <vt:lpwstr/>
  </property>
  <property fmtid="{D5CDD505-2E9C-101B-9397-08002B2CF9AE}" pid="9" name="TriggerFlowInfo">
    <vt:lpwstr/>
  </property>
</Properties>
</file>