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37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782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30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508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096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357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221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731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535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129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32421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170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80475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424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406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9FAC3-E977-4DEA-858E-E03B67863BAB}" type="datetimeFigureOut">
              <a:rPr lang="en-GB" smtClean="0"/>
              <a:t>09/12/2021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1F3E5B2-AB00-4167-9EAB-388500419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163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D7160-5C45-4273-BF60-797367B18B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sz="36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  STUDENT ID: 2027753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LECTURER’S NAME: MATTEW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STUDENT NAME: ERIC OPOKU GYAMFI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ACADEMIC AND EMPLOYABILITY SKILLS 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89F20E-A819-4509-A1E4-D3F222A0AE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8254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BCE5D-E882-421B-91A1-614FC5BAD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BB742-A75E-412B-875A-7579D59C4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Employability skills is simply define as specific skills need by an individua to make them employable in any sector or company. As someone who want to manage a care home there is a specific kills you need to acquire to be able to give a perfect services, In other to be a good care home manager you to have an amount of patience, you have to be caring and to have a communication skills and be ready to listing.</a:t>
            </a:r>
          </a:p>
        </p:txBody>
      </p:sp>
    </p:spTree>
    <p:extLst>
      <p:ext uri="{BB962C8B-B14F-4D97-AF65-F5344CB8AC3E}">
        <p14:creationId xmlns:p14="http://schemas.microsoft.com/office/powerpoint/2010/main" val="1155956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FE7EE-FC47-47FA-8243-D895D8BFF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BENEFIT OF EMPLOYABILITI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8295B-9B25-4F50-9734-3FC5AA55C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different opportunities available if you have employability skills.</a:t>
            </a:r>
          </a:p>
          <a:p>
            <a:r>
              <a:rPr lang="en-GB" dirty="0"/>
              <a:t>It will be easy to have job and with the help of the skills you have.</a:t>
            </a:r>
          </a:p>
          <a:p>
            <a:r>
              <a:rPr lang="en-GB" dirty="0"/>
              <a:t>Work will be easy to deliver because your skilful in the sector</a:t>
            </a:r>
          </a:p>
          <a:p>
            <a:r>
              <a:rPr lang="en-GB" dirty="0"/>
              <a:t>With the benefit of the skills you can get job in any where.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305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A4F22-FD97-47D5-8AFB-AB0E5C2D0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STRENGTH AND 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3520A-1A81-4E20-A9D9-0DE9DF4B2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any filed or sector one will definitely have strength and weaknesses which is very common,</a:t>
            </a:r>
          </a:p>
          <a:p>
            <a:r>
              <a:rPr lang="en-GB" dirty="0"/>
              <a:t>In my skills there are few weaknesses which I always try to work about and will be able to control it which is time management  time management is my major weakness which I always try to deal with.</a:t>
            </a:r>
          </a:p>
          <a:p>
            <a:r>
              <a:rPr lang="en-GB" dirty="0"/>
              <a:t>My strength in the sector of my skills are many which I don’t find it difficult to perform them or deliver, once I start doing work I make sure I do it on time and finish it well without delay.  </a:t>
            </a:r>
          </a:p>
        </p:txBody>
      </p:sp>
    </p:spTree>
    <p:extLst>
      <p:ext uri="{BB962C8B-B14F-4D97-AF65-F5344CB8AC3E}">
        <p14:creationId xmlns:p14="http://schemas.microsoft.com/office/powerpoint/2010/main" val="3561938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63E8A-1174-4CB3-B728-B337A7D47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8DD6F-2DA9-4781-AAC1-65855D171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55626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</TotalTime>
  <Words>268</Words>
  <Application>Microsoft Office PowerPoint</Application>
  <PresentationFormat>Widescreen</PresentationFormat>
  <Paragraphs>12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Trebuchet MS</vt:lpstr>
      <vt:lpstr>Wingdings 3</vt:lpstr>
      <vt:lpstr>Facet</vt:lpstr>
      <vt:lpstr>   STUDENT ID: 2027753 LECTURER’S NAME: MATTEW STUDENT NAME: ERIC OPOKU GYAMFI ACADEMIC AND EMPLOYABILITY SKILLS </vt:lpstr>
      <vt:lpstr>                  INTRODUCTION</vt:lpstr>
      <vt:lpstr>BENEFIT OF EMPLOYABILITI SKILLS</vt:lpstr>
      <vt:lpstr>              STRENGTH AND WEAKNESSES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STUDENT ID: 2027753 LECTURER’S NAME: MATTEW STUDENT NAME: ERIC OPOKU GYAMFI ACADEMIC AND EMPLOYABILITY SKILLS </dc:title>
  <dc:creator>Eric Gyamfi</dc:creator>
  <cp:lastModifiedBy>Eric Gyamfi</cp:lastModifiedBy>
  <cp:revision>1</cp:revision>
  <dcterms:created xsi:type="dcterms:W3CDTF">2021-12-08T22:37:10Z</dcterms:created>
  <dcterms:modified xsi:type="dcterms:W3CDTF">2021-12-08T23:46:07Z</dcterms:modified>
</cp:coreProperties>
</file>