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73" r:id="rId4"/>
  </p:sldMasterIdLst>
  <p:notesMasterIdLst>
    <p:notesMasterId r:id="rId16"/>
  </p:notesMasterIdLst>
  <p:sldIdLst>
    <p:sldId id="257" r:id="rId5"/>
    <p:sldId id="261" r:id="rId6"/>
    <p:sldId id="262" r:id="rId7"/>
    <p:sldId id="263" r:id="rId8"/>
    <p:sldId id="264" r:id="rId9"/>
    <p:sldId id="265" r:id="rId10"/>
    <p:sldId id="266" r:id="rId11"/>
    <p:sldId id="267" r:id="rId12"/>
    <p:sldId id="268" r:id="rId13"/>
    <p:sldId id="269" r:id="rId14"/>
    <p:sldId id="270" r:id="rId15"/>
  </p:sldIdLst>
  <p:sldSz cx="12192000" cy="6858000"/>
  <p:notesSz cx="6858000" cy="9144000"/>
  <p:defaultTextStyle>
    <a:defPPr>
      <a:defRPr lang="en-US"/>
    </a:defPPr>
    <a:lvl1pPr algn="l" rtl="0" eaLnBrk="0" fontAlgn="base" hangingPunct="0">
      <a:spcBef>
        <a:spcPct val="0"/>
      </a:spcBef>
      <a:spcAft>
        <a:spcPct val="0"/>
      </a:spcAft>
      <a:defRPr kern="1200">
        <a:solidFill>
          <a:schemeClr val="tx1"/>
        </a:solidFill>
        <a:latin typeface="Century Gothic" panose="020B0502020202020204" pitchFamily="34" charset="0"/>
        <a:ea typeface="+mn-ea"/>
        <a:cs typeface="+mn-cs"/>
      </a:defRPr>
    </a:lvl1pPr>
    <a:lvl2pPr marL="457200" algn="l" rtl="0" eaLnBrk="0" fontAlgn="base" hangingPunct="0">
      <a:spcBef>
        <a:spcPct val="0"/>
      </a:spcBef>
      <a:spcAft>
        <a:spcPct val="0"/>
      </a:spcAft>
      <a:defRPr kern="1200">
        <a:solidFill>
          <a:schemeClr val="tx1"/>
        </a:solidFill>
        <a:latin typeface="Century Gothic" panose="020B0502020202020204" pitchFamily="34" charset="0"/>
        <a:ea typeface="+mn-ea"/>
        <a:cs typeface="+mn-cs"/>
      </a:defRPr>
    </a:lvl2pPr>
    <a:lvl3pPr marL="914400" algn="l" rtl="0" eaLnBrk="0" fontAlgn="base" hangingPunct="0">
      <a:spcBef>
        <a:spcPct val="0"/>
      </a:spcBef>
      <a:spcAft>
        <a:spcPct val="0"/>
      </a:spcAft>
      <a:defRPr kern="1200">
        <a:solidFill>
          <a:schemeClr val="tx1"/>
        </a:solidFill>
        <a:latin typeface="Century Gothic" panose="020B0502020202020204" pitchFamily="34" charset="0"/>
        <a:ea typeface="+mn-ea"/>
        <a:cs typeface="+mn-cs"/>
      </a:defRPr>
    </a:lvl3pPr>
    <a:lvl4pPr marL="1371600" algn="l" rtl="0" eaLnBrk="0" fontAlgn="base" hangingPunct="0">
      <a:spcBef>
        <a:spcPct val="0"/>
      </a:spcBef>
      <a:spcAft>
        <a:spcPct val="0"/>
      </a:spcAft>
      <a:defRPr kern="1200">
        <a:solidFill>
          <a:schemeClr val="tx1"/>
        </a:solidFill>
        <a:latin typeface="Century Gothic" panose="020B0502020202020204" pitchFamily="34" charset="0"/>
        <a:ea typeface="+mn-ea"/>
        <a:cs typeface="+mn-cs"/>
      </a:defRPr>
    </a:lvl4pPr>
    <a:lvl5pPr marL="1828800" algn="l" rtl="0" eaLnBrk="0" fontAlgn="base" hangingPunct="0">
      <a:spcBef>
        <a:spcPct val="0"/>
      </a:spcBef>
      <a:spcAft>
        <a:spcPct val="0"/>
      </a:spcAft>
      <a:defRPr kern="1200">
        <a:solidFill>
          <a:schemeClr val="tx1"/>
        </a:solidFill>
        <a:latin typeface="Century Gothic" panose="020B0502020202020204" pitchFamily="34" charset="0"/>
        <a:ea typeface="+mn-ea"/>
        <a:cs typeface="+mn-cs"/>
      </a:defRPr>
    </a:lvl5pPr>
    <a:lvl6pPr marL="2286000" algn="l" defTabSz="914400" rtl="0" eaLnBrk="1" latinLnBrk="0" hangingPunct="1">
      <a:defRPr kern="1200">
        <a:solidFill>
          <a:schemeClr val="tx1"/>
        </a:solidFill>
        <a:latin typeface="Century Gothic" panose="020B0502020202020204" pitchFamily="34" charset="0"/>
        <a:ea typeface="+mn-ea"/>
        <a:cs typeface="+mn-cs"/>
      </a:defRPr>
    </a:lvl6pPr>
    <a:lvl7pPr marL="2743200" algn="l" defTabSz="914400" rtl="0" eaLnBrk="1" latinLnBrk="0" hangingPunct="1">
      <a:defRPr kern="1200">
        <a:solidFill>
          <a:schemeClr val="tx1"/>
        </a:solidFill>
        <a:latin typeface="Century Gothic" panose="020B0502020202020204" pitchFamily="34" charset="0"/>
        <a:ea typeface="+mn-ea"/>
        <a:cs typeface="+mn-cs"/>
      </a:defRPr>
    </a:lvl7pPr>
    <a:lvl8pPr marL="3200400" algn="l" defTabSz="914400" rtl="0" eaLnBrk="1" latinLnBrk="0" hangingPunct="1">
      <a:defRPr kern="1200">
        <a:solidFill>
          <a:schemeClr val="tx1"/>
        </a:solidFill>
        <a:latin typeface="Century Gothic" panose="020B0502020202020204" pitchFamily="34" charset="0"/>
        <a:ea typeface="+mn-ea"/>
        <a:cs typeface="+mn-cs"/>
      </a:defRPr>
    </a:lvl8pPr>
    <a:lvl9pPr marL="3657600" algn="l" defTabSz="914400" rtl="0" eaLnBrk="1" latinLnBrk="0" hangingPunct="1">
      <a:defRPr kern="1200">
        <a:solidFill>
          <a:schemeClr val="tx1"/>
        </a:solidFill>
        <a:latin typeface="Century Gothic" panose="020B0502020202020204" pitchFamily="34" charset="0"/>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srgbClr val="FF0000"/>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344529"/>
    <a:srgbClr val="2B3922"/>
    <a:srgbClr val="2E3722"/>
    <a:srgbClr val="FCF7F1"/>
    <a:srgbClr val="B8D233"/>
    <a:srgbClr val="5CC6D6"/>
    <a:srgbClr val="F8D22F"/>
    <a:srgbClr val="F03F2B"/>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6324" autoAdjust="0"/>
    <p:restoredTop sz="58653" autoAdjust="0"/>
  </p:normalViewPr>
  <p:slideViewPr>
    <p:cSldViewPr snapToGrid="0">
      <p:cViewPr varScale="1">
        <p:scale>
          <a:sx n="39" d="100"/>
          <a:sy n="39" d="100"/>
        </p:scale>
        <p:origin x="1264" y="3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viewProps" Target="viewProp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2_5">
  <dgm:title val=""/>
  <dgm:desc val=""/>
  <dgm:catLst>
    <dgm:cat type="accent2" pri="11500"/>
  </dgm:catLst>
  <dgm:styleLbl name="node0">
    <dgm:fillClrLst meth="cycle">
      <a:schemeClr val="accent2">
        <a:alpha val="80000"/>
      </a:schemeClr>
    </dgm:fillClrLst>
    <dgm:linClrLst meth="repeat">
      <a:schemeClr val="lt1"/>
    </dgm:linClrLst>
    <dgm:effectClrLst/>
    <dgm:txLinClrLst/>
    <dgm:txFillClrLst/>
    <dgm:txEffectClrLst/>
  </dgm:styleLbl>
  <dgm:styleLbl name="node1">
    <dgm:fillClrLst>
      <a:schemeClr val="accent2">
        <a:alpha val="90000"/>
      </a:schemeClr>
      <a:schemeClr val="accent2">
        <a:alpha val="50000"/>
      </a:schemeClr>
    </dgm:fillClrLst>
    <dgm:linClrLst meth="repeat">
      <a:schemeClr val="lt1"/>
    </dgm:linClrLst>
    <dgm:effectClrLst/>
    <dgm:txLinClrLst/>
    <dgm:txFillClrLst/>
    <dgm:txEffectClrLst/>
  </dgm:styleLbl>
  <dgm:styleLbl name="alignNode1">
    <dgm:fillClrLst>
      <a:schemeClr val="accent2">
        <a:alpha val="90000"/>
      </a:schemeClr>
      <a:schemeClr val="accent2">
        <a:alpha val="50000"/>
      </a:schemeClr>
    </dgm:fillClrLst>
    <dgm:linClrLst>
      <a:schemeClr val="accent2">
        <a:alpha val="90000"/>
      </a:schemeClr>
      <a:schemeClr val="accent2">
        <a:alpha val="50000"/>
      </a:schemeClr>
    </dgm:linClrLst>
    <dgm:effectClrLst/>
    <dgm:txLinClrLst/>
    <dgm:txFillClrLst/>
    <dgm:txEffectClrLst/>
  </dgm:styleLbl>
  <dgm:styleLbl name="lnNode1">
    <dgm:fillClrLst>
      <a:schemeClr val="accent2">
        <a:shade val="90000"/>
      </a:schemeClr>
      <a:schemeClr val="accent2">
        <a:alpha val="50000"/>
        <a:tint val="50000"/>
      </a:schemeClr>
    </dgm:fillClrLst>
    <dgm:linClrLst meth="repeat">
      <a:schemeClr val="lt1"/>
    </dgm:linClrLst>
    <dgm:effectClrLst/>
    <dgm:txLinClrLst/>
    <dgm:txFillClrLst/>
    <dgm:txEffectClrLst/>
  </dgm:styleLbl>
  <dgm:styleLbl name="vennNode1">
    <dgm:fillClrLst>
      <a:schemeClr val="accent2">
        <a:shade val="80000"/>
        <a:alpha val="50000"/>
      </a:schemeClr>
      <a:schemeClr val="accent2">
        <a:alpha val="20000"/>
      </a:schemeClr>
    </dgm:fillClrLst>
    <dgm:linClrLst meth="repeat">
      <a:schemeClr val="lt1"/>
    </dgm:linClrLst>
    <dgm:effectClrLst/>
    <dgm:txLinClrLst/>
    <dgm:txFillClrLst/>
    <dgm:txEffectClrLst/>
  </dgm:styleLbl>
  <dgm:styleLbl name="node2">
    <dgm:fillClrLst>
      <a:schemeClr val="accent2">
        <a:alpha val="70000"/>
      </a:schemeClr>
    </dgm:fillClrLst>
    <dgm:linClrLst meth="repeat">
      <a:schemeClr val="lt1"/>
    </dgm:linClrLst>
    <dgm:effectClrLst/>
    <dgm:txLinClrLst/>
    <dgm:txFillClrLst/>
    <dgm:txEffectClrLst/>
  </dgm:styleLbl>
  <dgm:styleLbl name="node3">
    <dgm:fillClrLst>
      <a:schemeClr val="accent2">
        <a:alpha val="50000"/>
      </a:schemeClr>
    </dgm:fillClrLst>
    <dgm:linClrLst meth="repeat">
      <a:schemeClr val="lt1"/>
    </dgm:linClrLst>
    <dgm:effectClrLst/>
    <dgm:txLinClrLst/>
    <dgm:txFillClrLst/>
    <dgm:txEffectClrLst/>
  </dgm:styleLbl>
  <dgm:styleLbl name="node4">
    <dgm:fillClrLst>
      <a:schemeClr val="accent2">
        <a:alpha val="30000"/>
      </a:schemeClr>
    </dgm:fillClrLst>
    <dgm:linClrLst meth="repeat">
      <a:schemeClr val="lt1"/>
    </dgm:linClrLst>
    <dgm:effectClrLst/>
    <dgm:txLinClrLst/>
    <dgm:txFillClrLst/>
    <dgm:txEffectClrLst/>
  </dgm:styleLbl>
  <dgm:styleLbl name="fgImgPlace1">
    <dgm:fillClrLst>
      <a:schemeClr val="accent2">
        <a:tint val="50000"/>
        <a:alpha val="90000"/>
      </a:schemeClr>
      <a:schemeClr val="accent2">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dgm:txEffectClrLst/>
  </dgm:styleLbl>
  <dgm:styleLbl name="fgSibTrans2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dgm:txEffectClrLst/>
  </dgm:styleLbl>
  <dgm:styleLbl name="bgSibTrans2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dgm:txEffectClrLst/>
  </dgm:styleLbl>
  <dgm:styleLbl name="sibTrans1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accent2">
        <a:alpha val="90000"/>
      </a:schemeClr>
    </dgm:fillClrLst>
    <dgm:linClrLst meth="repeat">
      <a:schemeClr val="lt1"/>
    </dgm:linClrLst>
    <dgm:effectClrLst/>
    <dgm:txLinClrLst/>
    <dgm:txFillClrLst/>
    <dgm:txEffectClrLst/>
  </dgm:styleLbl>
  <dgm:styleLbl name="asst1">
    <dgm:fillClrLst meth="repeat">
      <a:schemeClr val="accent2">
        <a:alpha val="90000"/>
      </a:schemeClr>
    </dgm:fillClrLst>
    <dgm:linClrLst meth="repeat">
      <a:schemeClr val="lt1"/>
    </dgm:linClrLst>
    <dgm:effectClrLst/>
    <dgm:txLinClrLst/>
    <dgm:txFillClrLst/>
    <dgm:txEffectClrLst/>
  </dgm:styleLbl>
  <dgm:styleLbl name="asst2">
    <dgm:fillClrLst>
      <a:schemeClr val="accent2">
        <a:alpha val="90000"/>
      </a:schemeClr>
    </dgm:fillClrLst>
    <dgm:linClrLst meth="repeat">
      <a:schemeClr val="lt1"/>
    </dgm:linClrLst>
    <dgm:effectClrLst/>
    <dgm:txLinClrLst/>
    <dgm:txFillClrLst/>
    <dgm:txEffectClrLst/>
  </dgm:styleLbl>
  <dgm:styleLbl name="asst3">
    <dgm:fillClrLst>
      <a:schemeClr val="accent2">
        <a:alpha val="70000"/>
      </a:schemeClr>
    </dgm:fillClrLst>
    <dgm:linClrLst meth="repeat">
      <a:schemeClr val="lt1"/>
    </dgm:linClrLst>
    <dgm:effectClrLst/>
    <dgm:txLinClrLst/>
    <dgm:txFillClrLst/>
    <dgm:txEffectClrLst/>
  </dgm:styleLbl>
  <dgm:styleLbl name="asst4">
    <dgm:fillClrLst>
      <a:schemeClr val="accent2">
        <a:alpha val="50000"/>
      </a:schemeClr>
    </dgm:fillClrLst>
    <dgm:linClrLst meth="repeat">
      <a:schemeClr val="lt1"/>
    </dgm:linClrLst>
    <dgm:effectClrLst/>
    <dgm:txLinClrLst/>
    <dgm:txFillClrLst/>
    <dgm:txEffectClrLst/>
  </dgm:styleLbl>
  <dgm:styleLbl name="parChTrans2D1">
    <dgm:fillClrLst meth="repeat">
      <a:schemeClr val="accent2">
        <a:shade val="80000"/>
      </a:schemeClr>
    </dgm:fillClrLst>
    <dgm:linClrLst meth="repeat">
      <a:schemeClr val="accent2">
        <a:shade val="80000"/>
      </a:schemeClr>
    </dgm:linClrLst>
    <dgm:effectClrLst/>
    <dgm:txLinClrLst/>
    <dgm:txFillClrLst/>
    <dgm:txEffectClrLst/>
  </dgm:styleLbl>
  <dgm:styleLbl name="parChTrans2D2">
    <dgm:fillClrLst meth="repeat">
      <a:schemeClr val="accent2">
        <a:tint val="90000"/>
      </a:schemeClr>
    </dgm:fillClrLst>
    <dgm:linClrLst meth="repeat">
      <a:schemeClr val="accent2">
        <a:tint val="90000"/>
      </a:schemeClr>
    </dgm:linClrLst>
    <dgm:effectClrLst/>
    <dgm:txLinClrLst/>
    <dgm:txFillClrLst/>
    <dgm:txEffectClrLst/>
  </dgm:styleLbl>
  <dgm:styleLbl name="parChTrans2D3">
    <dgm:fillClrLst meth="repeat">
      <a:schemeClr val="accent2">
        <a:tint val="70000"/>
      </a:schemeClr>
    </dgm:fillClrLst>
    <dgm:linClrLst meth="repeat">
      <a:schemeClr val="accent2">
        <a:tint val="70000"/>
      </a:schemeClr>
    </dgm:linClrLst>
    <dgm:effectClrLst/>
    <dgm:txLinClrLst/>
    <dgm:txFillClrLst/>
    <dgm:txEffectClrLst/>
  </dgm:styleLbl>
  <dgm:styleLbl name="parChTrans2D4">
    <dgm:fillClrLst meth="repeat">
      <a:schemeClr val="accent2">
        <a:tint val="50000"/>
      </a:schemeClr>
    </dgm:fillClrLst>
    <dgm:linClrLst meth="repeat">
      <a:schemeClr val="accent2">
        <a:tint val="50000"/>
      </a:schemeClr>
    </dgm:linClrLst>
    <dgm:effectClrLst/>
    <dgm:txLinClrLst/>
    <dgm:txFillClrLst meth="repeat">
      <a:schemeClr val="dk1"/>
    </dgm:txFillClrLst>
    <dgm:txEffectClrLst/>
  </dgm:styleLbl>
  <dgm:styleLbl name="parChTrans1D1">
    <dgm:fillClrLst meth="repeat">
      <a:schemeClr val="accent2">
        <a:shade val="80000"/>
      </a:schemeClr>
    </dgm:fillClrLst>
    <dgm:linClrLst meth="repeat">
      <a:schemeClr val="accent2">
        <a:shade val="80000"/>
      </a:schemeClr>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2">
        <a:tint val="90000"/>
      </a:schemeClr>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2">
        <a:tint val="70000"/>
      </a:schemeClr>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2">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2">
        <a:alpha val="90000"/>
      </a:schemeClr>
      <a:schemeClr val="accent2">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a:schemeClr val="accent2">
        <a:alpha val="90000"/>
        <a:tint val="40000"/>
      </a:schemeClr>
      <a:schemeClr val="accent2">
        <a:alpha val="5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a:tint val="50000"/>
      </a:schemeClr>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0C92791-3EB5-4B6F-8570-5271BDC6BF74}" type="doc">
      <dgm:prSet loTypeId="urn:microsoft.com/office/officeart/2011/layout/TabList" loCatId="list" qsTypeId="urn:microsoft.com/office/officeart/2005/8/quickstyle/simple1" qsCatId="simple" csTypeId="urn:microsoft.com/office/officeart/2005/8/colors/colorful2" csCatId="colorful" phldr="1"/>
      <dgm:spPr/>
      <dgm:t>
        <a:bodyPr/>
        <a:lstStyle/>
        <a:p>
          <a:endParaRPr lang="en-GB"/>
        </a:p>
      </dgm:t>
    </dgm:pt>
    <dgm:pt modelId="{E003C4AA-A707-4132-947E-CA86FF2637A3}">
      <dgm:prSet phldrT="[Text]"/>
      <dgm:spPr/>
      <dgm:t>
        <a:bodyPr/>
        <a:lstStyle/>
        <a:p>
          <a:r>
            <a:rPr lang="en-GB" dirty="0"/>
            <a:t>Stage 1 </a:t>
          </a:r>
        </a:p>
      </dgm:t>
    </dgm:pt>
    <dgm:pt modelId="{06C54FBE-5FAC-4508-AA78-5ABA764B1A4E}" type="parTrans" cxnId="{4A51926F-6928-48EF-809C-0A7946F91CC9}">
      <dgm:prSet/>
      <dgm:spPr/>
      <dgm:t>
        <a:bodyPr/>
        <a:lstStyle/>
        <a:p>
          <a:endParaRPr lang="en-GB"/>
        </a:p>
      </dgm:t>
    </dgm:pt>
    <dgm:pt modelId="{F9AD4BF4-139D-480C-8CE8-F57C3F9A5E08}" type="sibTrans" cxnId="{4A51926F-6928-48EF-809C-0A7946F91CC9}">
      <dgm:prSet/>
      <dgm:spPr/>
      <dgm:t>
        <a:bodyPr/>
        <a:lstStyle/>
        <a:p>
          <a:endParaRPr lang="en-GB"/>
        </a:p>
      </dgm:t>
    </dgm:pt>
    <dgm:pt modelId="{545CF6C4-DC1D-40F7-B068-C9DE45401D0C}">
      <dgm:prSet phldrT="[Text]"/>
      <dgm:spPr/>
      <dgm:t>
        <a:bodyPr/>
        <a:lstStyle/>
        <a:p>
          <a:r>
            <a:rPr lang="en-GB" dirty="0"/>
            <a:t> Greet Client</a:t>
          </a:r>
        </a:p>
      </dgm:t>
    </dgm:pt>
    <dgm:pt modelId="{7DE8B61F-48D7-4C49-B9AF-F96C189F49B2}" type="parTrans" cxnId="{CAAFBFD8-9C14-4460-BA9E-5764E6076849}">
      <dgm:prSet/>
      <dgm:spPr/>
      <dgm:t>
        <a:bodyPr/>
        <a:lstStyle/>
        <a:p>
          <a:endParaRPr lang="en-GB"/>
        </a:p>
      </dgm:t>
    </dgm:pt>
    <dgm:pt modelId="{F7CA89F0-DC0C-4AE4-913C-FF7BE603FC8B}" type="sibTrans" cxnId="{CAAFBFD8-9C14-4460-BA9E-5764E6076849}">
      <dgm:prSet/>
      <dgm:spPr/>
      <dgm:t>
        <a:bodyPr/>
        <a:lstStyle/>
        <a:p>
          <a:endParaRPr lang="en-GB"/>
        </a:p>
      </dgm:t>
    </dgm:pt>
    <dgm:pt modelId="{EBE6F84D-AF96-42D5-ACE3-6B0FAFF0DB63}">
      <dgm:prSet phldrT="[Text]"/>
      <dgm:spPr/>
      <dgm:t>
        <a:bodyPr/>
        <a:lstStyle/>
        <a:p>
          <a:r>
            <a:rPr lang="en-GB" dirty="0"/>
            <a:t>Tips for greeting professionally</a:t>
          </a:r>
        </a:p>
      </dgm:t>
    </dgm:pt>
    <dgm:pt modelId="{19912A10-5BAF-4F7F-ACF3-B70FD156AD3D}" type="parTrans" cxnId="{508A345B-D305-46B1-AF0C-D111B7478F74}">
      <dgm:prSet/>
      <dgm:spPr/>
      <dgm:t>
        <a:bodyPr/>
        <a:lstStyle/>
        <a:p>
          <a:endParaRPr lang="en-GB"/>
        </a:p>
      </dgm:t>
    </dgm:pt>
    <dgm:pt modelId="{C2A13C2D-12E2-4D8D-9A46-D0358C439083}" type="sibTrans" cxnId="{508A345B-D305-46B1-AF0C-D111B7478F74}">
      <dgm:prSet/>
      <dgm:spPr/>
      <dgm:t>
        <a:bodyPr/>
        <a:lstStyle/>
        <a:p>
          <a:endParaRPr lang="en-GB"/>
        </a:p>
      </dgm:t>
    </dgm:pt>
    <dgm:pt modelId="{25835F1C-7A9A-416B-B698-1B42AAE3CBFE}">
      <dgm:prSet phldrT="[Text]"/>
      <dgm:spPr/>
      <dgm:t>
        <a:bodyPr/>
        <a:lstStyle/>
        <a:p>
          <a:r>
            <a:rPr lang="en-GB" dirty="0"/>
            <a:t>Stage 2 </a:t>
          </a:r>
        </a:p>
      </dgm:t>
    </dgm:pt>
    <dgm:pt modelId="{A0D141A9-7D35-4337-BBB0-279F3CF28578}" type="parTrans" cxnId="{8D7F85A4-A8E8-4E33-83E1-6F3C59DDBA01}">
      <dgm:prSet/>
      <dgm:spPr/>
      <dgm:t>
        <a:bodyPr/>
        <a:lstStyle/>
        <a:p>
          <a:endParaRPr lang="en-GB"/>
        </a:p>
      </dgm:t>
    </dgm:pt>
    <dgm:pt modelId="{78C626DB-7B1E-42A6-9BF4-746544CEC950}" type="sibTrans" cxnId="{8D7F85A4-A8E8-4E33-83E1-6F3C59DDBA01}">
      <dgm:prSet/>
      <dgm:spPr/>
      <dgm:t>
        <a:bodyPr/>
        <a:lstStyle/>
        <a:p>
          <a:endParaRPr lang="en-GB"/>
        </a:p>
      </dgm:t>
    </dgm:pt>
    <dgm:pt modelId="{7CF6691D-A079-45F2-8405-D8B2B51A1BA1}">
      <dgm:prSet phldrT="[Text]"/>
      <dgm:spPr/>
      <dgm:t>
        <a:bodyPr/>
        <a:lstStyle/>
        <a:p>
          <a:r>
            <a:rPr lang="en-GB" dirty="0"/>
            <a:t>Engage with Client</a:t>
          </a:r>
        </a:p>
      </dgm:t>
    </dgm:pt>
    <dgm:pt modelId="{967C0341-9675-45A9-ABA0-9EE1100D2D9B}" type="parTrans" cxnId="{7E12EC5C-ADB9-47DC-A02F-E12995601DB5}">
      <dgm:prSet/>
      <dgm:spPr/>
      <dgm:t>
        <a:bodyPr/>
        <a:lstStyle/>
        <a:p>
          <a:endParaRPr lang="en-GB"/>
        </a:p>
      </dgm:t>
    </dgm:pt>
    <dgm:pt modelId="{13AAD292-5A12-489D-A5DF-7DB3675ACD2E}" type="sibTrans" cxnId="{7E12EC5C-ADB9-47DC-A02F-E12995601DB5}">
      <dgm:prSet/>
      <dgm:spPr/>
      <dgm:t>
        <a:bodyPr/>
        <a:lstStyle/>
        <a:p>
          <a:endParaRPr lang="en-GB"/>
        </a:p>
      </dgm:t>
    </dgm:pt>
    <dgm:pt modelId="{D01CE41C-007C-402A-8863-A8689B74FA90}">
      <dgm:prSet phldrT="[Text]"/>
      <dgm:spPr/>
      <dgm:t>
        <a:bodyPr/>
        <a:lstStyle/>
        <a:p>
          <a:r>
            <a:rPr lang="en-GB" dirty="0"/>
            <a:t>Tips on how to develop a professional relationship with client</a:t>
          </a:r>
        </a:p>
      </dgm:t>
    </dgm:pt>
    <dgm:pt modelId="{4C9F90DE-F193-4E85-A221-1FFABA8633F6}" type="parTrans" cxnId="{99A8911D-0B46-4FD7-8EBB-E8D389A7E77C}">
      <dgm:prSet/>
      <dgm:spPr/>
      <dgm:t>
        <a:bodyPr/>
        <a:lstStyle/>
        <a:p>
          <a:endParaRPr lang="en-GB"/>
        </a:p>
      </dgm:t>
    </dgm:pt>
    <dgm:pt modelId="{7B2DFC34-C616-4B69-94DF-47C6173BB39C}" type="sibTrans" cxnId="{99A8911D-0B46-4FD7-8EBB-E8D389A7E77C}">
      <dgm:prSet/>
      <dgm:spPr/>
      <dgm:t>
        <a:bodyPr/>
        <a:lstStyle/>
        <a:p>
          <a:endParaRPr lang="en-GB"/>
        </a:p>
      </dgm:t>
    </dgm:pt>
    <dgm:pt modelId="{2BC8CEA7-766A-4248-899D-3BFA0AF52325}">
      <dgm:prSet phldrT="[Text]"/>
      <dgm:spPr/>
      <dgm:t>
        <a:bodyPr/>
        <a:lstStyle/>
        <a:p>
          <a:r>
            <a:rPr lang="en-GB" dirty="0"/>
            <a:t>Stage 3 </a:t>
          </a:r>
        </a:p>
      </dgm:t>
    </dgm:pt>
    <dgm:pt modelId="{14378F14-1EB9-4531-9D5C-8ABD14804A3E}" type="parTrans" cxnId="{5E506269-CA8A-4F43-9F40-E5E1882B23F9}">
      <dgm:prSet/>
      <dgm:spPr/>
      <dgm:t>
        <a:bodyPr/>
        <a:lstStyle/>
        <a:p>
          <a:endParaRPr lang="en-GB"/>
        </a:p>
      </dgm:t>
    </dgm:pt>
    <dgm:pt modelId="{7CD4A41F-AA81-4B75-A1E1-6A15571DFFC5}" type="sibTrans" cxnId="{5E506269-CA8A-4F43-9F40-E5E1882B23F9}">
      <dgm:prSet/>
      <dgm:spPr/>
      <dgm:t>
        <a:bodyPr/>
        <a:lstStyle/>
        <a:p>
          <a:endParaRPr lang="en-GB"/>
        </a:p>
      </dgm:t>
    </dgm:pt>
    <dgm:pt modelId="{3784C2B1-1B5C-4D35-A482-B256F3C760D8}">
      <dgm:prSet phldrT="[Text]"/>
      <dgm:spPr/>
      <dgm:t>
        <a:bodyPr/>
        <a:lstStyle/>
        <a:p>
          <a:r>
            <a:rPr lang="en-GB" dirty="0"/>
            <a:t>Ending a Meeting with a Client</a:t>
          </a:r>
        </a:p>
      </dgm:t>
    </dgm:pt>
    <dgm:pt modelId="{D107B966-84F2-48C3-8750-537C4B003F39}" type="parTrans" cxnId="{16BD3634-D3BE-4651-B650-AD9B75F47DC8}">
      <dgm:prSet/>
      <dgm:spPr/>
      <dgm:t>
        <a:bodyPr/>
        <a:lstStyle/>
        <a:p>
          <a:endParaRPr lang="en-GB"/>
        </a:p>
      </dgm:t>
    </dgm:pt>
    <dgm:pt modelId="{B0487985-0EE6-43EE-9271-D04461F18402}" type="sibTrans" cxnId="{16BD3634-D3BE-4651-B650-AD9B75F47DC8}">
      <dgm:prSet/>
      <dgm:spPr/>
      <dgm:t>
        <a:bodyPr/>
        <a:lstStyle/>
        <a:p>
          <a:endParaRPr lang="en-GB"/>
        </a:p>
      </dgm:t>
    </dgm:pt>
    <dgm:pt modelId="{D6C5DAAF-EF16-4967-8500-26CAFD200439}">
      <dgm:prSet phldrT="[Text]"/>
      <dgm:spPr/>
      <dgm:t>
        <a:bodyPr/>
        <a:lstStyle/>
        <a:p>
          <a:r>
            <a:rPr lang="en-GB" dirty="0" err="1"/>
            <a:t>Tios</a:t>
          </a:r>
          <a:r>
            <a:rPr lang="en-GB" dirty="0"/>
            <a:t> on how to end a meeting professionally</a:t>
          </a:r>
        </a:p>
      </dgm:t>
    </dgm:pt>
    <dgm:pt modelId="{0CFE2A81-852F-4DC0-B2B4-F268A51AAD41}" type="parTrans" cxnId="{E3FE0179-F15D-415E-88A9-81285C2F21F8}">
      <dgm:prSet/>
      <dgm:spPr/>
      <dgm:t>
        <a:bodyPr/>
        <a:lstStyle/>
        <a:p>
          <a:endParaRPr lang="en-GB"/>
        </a:p>
      </dgm:t>
    </dgm:pt>
    <dgm:pt modelId="{2CD323ED-1E0B-45D9-AC33-A03D879C6183}" type="sibTrans" cxnId="{E3FE0179-F15D-415E-88A9-81285C2F21F8}">
      <dgm:prSet/>
      <dgm:spPr/>
      <dgm:t>
        <a:bodyPr/>
        <a:lstStyle/>
        <a:p>
          <a:endParaRPr lang="en-GB"/>
        </a:p>
      </dgm:t>
    </dgm:pt>
    <dgm:pt modelId="{942F02DA-7AAC-4117-8A4B-DA1135D5E343}" type="pres">
      <dgm:prSet presAssocID="{D0C92791-3EB5-4B6F-8570-5271BDC6BF74}" presName="Name0" presStyleCnt="0">
        <dgm:presLayoutVars>
          <dgm:chMax/>
          <dgm:chPref val="3"/>
          <dgm:dir/>
          <dgm:animOne val="branch"/>
          <dgm:animLvl val="lvl"/>
        </dgm:presLayoutVars>
      </dgm:prSet>
      <dgm:spPr/>
    </dgm:pt>
    <dgm:pt modelId="{ED0FB626-3BBF-4C16-B9F9-F2C5F8D19738}" type="pres">
      <dgm:prSet presAssocID="{E003C4AA-A707-4132-947E-CA86FF2637A3}" presName="composite" presStyleCnt="0"/>
      <dgm:spPr/>
    </dgm:pt>
    <dgm:pt modelId="{DE26DA9F-7A7F-46A2-8869-46AC2AC8B9AF}" type="pres">
      <dgm:prSet presAssocID="{E003C4AA-A707-4132-947E-CA86FF2637A3}" presName="FirstChild" presStyleLbl="revTx" presStyleIdx="0" presStyleCnt="6">
        <dgm:presLayoutVars>
          <dgm:chMax val="0"/>
          <dgm:chPref val="0"/>
          <dgm:bulletEnabled val="1"/>
        </dgm:presLayoutVars>
      </dgm:prSet>
      <dgm:spPr/>
    </dgm:pt>
    <dgm:pt modelId="{FE0B3594-76D8-42BE-BC5D-CFA8C680EB53}" type="pres">
      <dgm:prSet presAssocID="{E003C4AA-A707-4132-947E-CA86FF2637A3}" presName="Parent" presStyleLbl="alignNode1" presStyleIdx="0" presStyleCnt="3">
        <dgm:presLayoutVars>
          <dgm:chMax val="3"/>
          <dgm:chPref val="3"/>
          <dgm:bulletEnabled val="1"/>
        </dgm:presLayoutVars>
      </dgm:prSet>
      <dgm:spPr/>
    </dgm:pt>
    <dgm:pt modelId="{1111DAA5-F0C4-4BFD-952D-C2BCD14D840C}" type="pres">
      <dgm:prSet presAssocID="{E003C4AA-A707-4132-947E-CA86FF2637A3}" presName="Accent" presStyleLbl="parChTrans1D1" presStyleIdx="0" presStyleCnt="3"/>
      <dgm:spPr/>
    </dgm:pt>
    <dgm:pt modelId="{AB720B47-AE59-4DAC-B3DB-59194A90ECC5}" type="pres">
      <dgm:prSet presAssocID="{E003C4AA-A707-4132-947E-CA86FF2637A3}" presName="Child" presStyleLbl="revTx" presStyleIdx="1" presStyleCnt="6">
        <dgm:presLayoutVars>
          <dgm:chMax val="0"/>
          <dgm:chPref val="0"/>
          <dgm:bulletEnabled val="1"/>
        </dgm:presLayoutVars>
      </dgm:prSet>
      <dgm:spPr/>
    </dgm:pt>
    <dgm:pt modelId="{B4A51E1A-0BD6-43D4-92DB-CBCCA5B40139}" type="pres">
      <dgm:prSet presAssocID="{F9AD4BF4-139D-480C-8CE8-F57C3F9A5E08}" presName="sibTrans" presStyleCnt="0"/>
      <dgm:spPr/>
    </dgm:pt>
    <dgm:pt modelId="{29C5C39E-4642-4271-A1AE-8D286C67CBEB}" type="pres">
      <dgm:prSet presAssocID="{25835F1C-7A9A-416B-B698-1B42AAE3CBFE}" presName="composite" presStyleCnt="0"/>
      <dgm:spPr/>
    </dgm:pt>
    <dgm:pt modelId="{50A93EA9-BDD9-4334-B982-DBD4530E5FDA}" type="pres">
      <dgm:prSet presAssocID="{25835F1C-7A9A-416B-B698-1B42AAE3CBFE}" presName="FirstChild" presStyleLbl="revTx" presStyleIdx="2" presStyleCnt="6">
        <dgm:presLayoutVars>
          <dgm:chMax val="0"/>
          <dgm:chPref val="0"/>
          <dgm:bulletEnabled val="1"/>
        </dgm:presLayoutVars>
      </dgm:prSet>
      <dgm:spPr/>
    </dgm:pt>
    <dgm:pt modelId="{4738D2F1-C727-4247-B6C5-95102A0E96BB}" type="pres">
      <dgm:prSet presAssocID="{25835F1C-7A9A-416B-B698-1B42AAE3CBFE}" presName="Parent" presStyleLbl="alignNode1" presStyleIdx="1" presStyleCnt="3">
        <dgm:presLayoutVars>
          <dgm:chMax val="3"/>
          <dgm:chPref val="3"/>
          <dgm:bulletEnabled val="1"/>
        </dgm:presLayoutVars>
      </dgm:prSet>
      <dgm:spPr/>
    </dgm:pt>
    <dgm:pt modelId="{64F8D5BA-5DC7-499A-AD87-CC249CE0E4B2}" type="pres">
      <dgm:prSet presAssocID="{25835F1C-7A9A-416B-B698-1B42AAE3CBFE}" presName="Accent" presStyleLbl="parChTrans1D1" presStyleIdx="1" presStyleCnt="3"/>
      <dgm:spPr/>
    </dgm:pt>
    <dgm:pt modelId="{CE638489-AC13-4942-AA70-5B7876222EC8}" type="pres">
      <dgm:prSet presAssocID="{25835F1C-7A9A-416B-B698-1B42AAE3CBFE}" presName="Child" presStyleLbl="revTx" presStyleIdx="3" presStyleCnt="6">
        <dgm:presLayoutVars>
          <dgm:chMax val="0"/>
          <dgm:chPref val="0"/>
          <dgm:bulletEnabled val="1"/>
        </dgm:presLayoutVars>
      </dgm:prSet>
      <dgm:spPr/>
    </dgm:pt>
    <dgm:pt modelId="{40A5E962-8C3F-42C8-A8D2-55141B87060A}" type="pres">
      <dgm:prSet presAssocID="{78C626DB-7B1E-42A6-9BF4-746544CEC950}" presName="sibTrans" presStyleCnt="0"/>
      <dgm:spPr/>
    </dgm:pt>
    <dgm:pt modelId="{FACEE5E3-E5A1-4868-A401-984D223BEF03}" type="pres">
      <dgm:prSet presAssocID="{2BC8CEA7-766A-4248-899D-3BFA0AF52325}" presName="composite" presStyleCnt="0"/>
      <dgm:spPr/>
    </dgm:pt>
    <dgm:pt modelId="{9B513DB3-1C02-4D32-BF9C-D76C2AA9F430}" type="pres">
      <dgm:prSet presAssocID="{2BC8CEA7-766A-4248-899D-3BFA0AF52325}" presName="FirstChild" presStyleLbl="revTx" presStyleIdx="4" presStyleCnt="6">
        <dgm:presLayoutVars>
          <dgm:chMax val="0"/>
          <dgm:chPref val="0"/>
          <dgm:bulletEnabled val="1"/>
        </dgm:presLayoutVars>
      </dgm:prSet>
      <dgm:spPr/>
    </dgm:pt>
    <dgm:pt modelId="{C1C494DF-6BD9-43A0-B40A-EF50BBA2734F}" type="pres">
      <dgm:prSet presAssocID="{2BC8CEA7-766A-4248-899D-3BFA0AF52325}" presName="Parent" presStyleLbl="alignNode1" presStyleIdx="2" presStyleCnt="3">
        <dgm:presLayoutVars>
          <dgm:chMax val="3"/>
          <dgm:chPref val="3"/>
          <dgm:bulletEnabled val="1"/>
        </dgm:presLayoutVars>
      </dgm:prSet>
      <dgm:spPr/>
    </dgm:pt>
    <dgm:pt modelId="{86311492-23CD-43BC-8828-0CAC7A9A09DE}" type="pres">
      <dgm:prSet presAssocID="{2BC8CEA7-766A-4248-899D-3BFA0AF52325}" presName="Accent" presStyleLbl="parChTrans1D1" presStyleIdx="2" presStyleCnt="3"/>
      <dgm:spPr/>
    </dgm:pt>
    <dgm:pt modelId="{BE5871D0-6B5A-4489-A878-488091FDFAF2}" type="pres">
      <dgm:prSet presAssocID="{2BC8CEA7-766A-4248-899D-3BFA0AF52325}" presName="Child" presStyleLbl="revTx" presStyleIdx="5" presStyleCnt="6">
        <dgm:presLayoutVars>
          <dgm:chMax val="0"/>
          <dgm:chPref val="0"/>
          <dgm:bulletEnabled val="1"/>
        </dgm:presLayoutVars>
      </dgm:prSet>
      <dgm:spPr/>
    </dgm:pt>
  </dgm:ptLst>
  <dgm:cxnLst>
    <dgm:cxn modelId="{99A8911D-0B46-4FD7-8EBB-E8D389A7E77C}" srcId="{25835F1C-7A9A-416B-B698-1B42AAE3CBFE}" destId="{D01CE41C-007C-402A-8863-A8689B74FA90}" srcOrd="1" destOrd="0" parTransId="{4C9F90DE-F193-4E85-A221-1FFABA8633F6}" sibTransId="{7B2DFC34-C616-4B69-94DF-47C6173BB39C}"/>
    <dgm:cxn modelId="{7B149527-2ADF-4EBE-9AC7-27122D8C6430}" type="presOf" srcId="{545CF6C4-DC1D-40F7-B068-C9DE45401D0C}" destId="{DE26DA9F-7A7F-46A2-8869-46AC2AC8B9AF}" srcOrd="0" destOrd="0" presId="urn:microsoft.com/office/officeart/2011/layout/TabList"/>
    <dgm:cxn modelId="{56EF302B-EE30-44D2-80FF-5A6A3D6880C6}" type="presOf" srcId="{D0C92791-3EB5-4B6F-8570-5271BDC6BF74}" destId="{942F02DA-7AAC-4117-8A4B-DA1135D5E343}" srcOrd="0" destOrd="0" presId="urn:microsoft.com/office/officeart/2011/layout/TabList"/>
    <dgm:cxn modelId="{16BD3634-D3BE-4651-B650-AD9B75F47DC8}" srcId="{2BC8CEA7-766A-4248-899D-3BFA0AF52325}" destId="{3784C2B1-1B5C-4D35-A482-B256F3C760D8}" srcOrd="0" destOrd="0" parTransId="{D107B966-84F2-48C3-8750-537C4B003F39}" sibTransId="{B0487985-0EE6-43EE-9271-D04461F18402}"/>
    <dgm:cxn modelId="{508A345B-D305-46B1-AF0C-D111B7478F74}" srcId="{E003C4AA-A707-4132-947E-CA86FF2637A3}" destId="{EBE6F84D-AF96-42D5-ACE3-6B0FAFF0DB63}" srcOrd="1" destOrd="0" parTransId="{19912A10-5BAF-4F7F-ACF3-B70FD156AD3D}" sibTransId="{C2A13C2D-12E2-4D8D-9A46-D0358C439083}"/>
    <dgm:cxn modelId="{343A765C-84DA-4E18-A15C-BC522C7AFF6F}" type="presOf" srcId="{D6C5DAAF-EF16-4967-8500-26CAFD200439}" destId="{BE5871D0-6B5A-4489-A878-488091FDFAF2}" srcOrd="0" destOrd="0" presId="urn:microsoft.com/office/officeart/2011/layout/TabList"/>
    <dgm:cxn modelId="{7E12EC5C-ADB9-47DC-A02F-E12995601DB5}" srcId="{25835F1C-7A9A-416B-B698-1B42AAE3CBFE}" destId="{7CF6691D-A079-45F2-8405-D8B2B51A1BA1}" srcOrd="0" destOrd="0" parTransId="{967C0341-9675-45A9-ABA0-9EE1100D2D9B}" sibTransId="{13AAD292-5A12-489D-A5DF-7DB3675ACD2E}"/>
    <dgm:cxn modelId="{AB466B64-4D5D-414E-BD04-0441A6577EFD}" type="presOf" srcId="{7CF6691D-A079-45F2-8405-D8B2B51A1BA1}" destId="{50A93EA9-BDD9-4334-B982-DBD4530E5FDA}" srcOrd="0" destOrd="0" presId="urn:microsoft.com/office/officeart/2011/layout/TabList"/>
    <dgm:cxn modelId="{66968567-34F0-46C5-904F-382BA741AE37}" type="presOf" srcId="{D01CE41C-007C-402A-8863-A8689B74FA90}" destId="{CE638489-AC13-4942-AA70-5B7876222EC8}" srcOrd="0" destOrd="0" presId="urn:microsoft.com/office/officeart/2011/layout/TabList"/>
    <dgm:cxn modelId="{5E506269-CA8A-4F43-9F40-E5E1882B23F9}" srcId="{D0C92791-3EB5-4B6F-8570-5271BDC6BF74}" destId="{2BC8CEA7-766A-4248-899D-3BFA0AF52325}" srcOrd="2" destOrd="0" parTransId="{14378F14-1EB9-4531-9D5C-8ABD14804A3E}" sibTransId="{7CD4A41F-AA81-4B75-A1E1-6A15571DFFC5}"/>
    <dgm:cxn modelId="{4A51926F-6928-48EF-809C-0A7946F91CC9}" srcId="{D0C92791-3EB5-4B6F-8570-5271BDC6BF74}" destId="{E003C4AA-A707-4132-947E-CA86FF2637A3}" srcOrd="0" destOrd="0" parTransId="{06C54FBE-5FAC-4508-AA78-5ABA764B1A4E}" sibTransId="{F9AD4BF4-139D-480C-8CE8-F57C3F9A5E08}"/>
    <dgm:cxn modelId="{5C2C7F57-BC97-4779-9EF5-D4F27A81FDE6}" type="presOf" srcId="{2BC8CEA7-766A-4248-899D-3BFA0AF52325}" destId="{C1C494DF-6BD9-43A0-B40A-EF50BBA2734F}" srcOrd="0" destOrd="0" presId="urn:microsoft.com/office/officeart/2011/layout/TabList"/>
    <dgm:cxn modelId="{E3FE0179-F15D-415E-88A9-81285C2F21F8}" srcId="{2BC8CEA7-766A-4248-899D-3BFA0AF52325}" destId="{D6C5DAAF-EF16-4967-8500-26CAFD200439}" srcOrd="1" destOrd="0" parTransId="{0CFE2A81-852F-4DC0-B2B4-F268A51AAD41}" sibTransId="{2CD323ED-1E0B-45D9-AC33-A03D879C6183}"/>
    <dgm:cxn modelId="{4135B883-13D4-46F7-9FF6-F5D8C9981046}" type="presOf" srcId="{3784C2B1-1B5C-4D35-A482-B256F3C760D8}" destId="{9B513DB3-1C02-4D32-BF9C-D76C2AA9F430}" srcOrd="0" destOrd="0" presId="urn:microsoft.com/office/officeart/2011/layout/TabList"/>
    <dgm:cxn modelId="{8D7F85A4-A8E8-4E33-83E1-6F3C59DDBA01}" srcId="{D0C92791-3EB5-4B6F-8570-5271BDC6BF74}" destId="{25835F1C-7A9A-416B-B698-1B42AAE3CBFE}" srcOrd="1" destOrd="0" parTransId="{A0D141A9-7D35-4337-BBB0-279F3CF28578}" sibTransId="{78C626DB-7B1E-42A6-9BF4-746544CEC950}"/>
    <dgm:cxn modelId="{273E0EAB-7575-4A04-BC45-0F3345DED51B}" type="presOf" srcId="{EBE6F84D-AF96-42D5-ACE3-6B0FAFF0DB63}" destId="{AB720B47-AE59-4DAC-B3DB-59194A90ECC5}" srcOrd="0" destOrd="0" presId="urn:microsoft.com/office/officeart/2011/layout/TabList"/>
    <dgm:cxn modelId="{997BAAC7-5A16-4117-9417-78F2A476D43B}" type="presOf" srcId="{25835F1C-7A9A-416B-B698-1B42AAE3CBFE}" destId="{4738D2F1-C727-4247-B6C5-95102A0E96BB}" srcOrd="0" destOrd="0" presId="urn:microsoft.com/office/officeart/2011/layout/TabList"/>
    <dgm:cxn modelId="{CAAFBFD8-9C14-4460-BA9E-5764E6076849}" srcId="{E003C4AA-A707-4132-947E-CA86FF2637A3}" destId="{545CF6C4-DC1D-40F7-B068-C9DE45401D0C}" srcOrd="0" destOrd="0" parTransId="{7DE8B61F-48D7-4C49-B9AF-F96C189F49B2}" sibTransId="{F7CA89F0-DC0C-4AE4-913C-FF7BE603FC8B}"/>
    <dgm:cxn modelId="{A9C617DC-6BCA-4A55-AB04-B1FADD2DF027}" type="presOf" srcId="{E003C4AA-A707-4132-947E-CA86FF2637A3}" destId="{FE0B3594-76D8-42BE-BC5D-CFA8C680EB53}" srcOrd="0" destOrd="0" presId="urn:microsoft.com/office/officeart/2011/layout/TabList"/>
    <dgm:cxn modelId="{CA1FC0F8-59DD-4F1D-BDBF-9F67517E555D}" type="presParOf" srcId="{942F02DA-7AAC-4117-8A4B-DA1135D5E343}" destId="{ED0FB626-3BBF-4C16-B9F9-F2C5F8D19738}" srcOrd="0" destOrd="0" presId="urn:microsoft.com/office/officeart/2011/layout/TabList"/>
    <dgm:cxn modelId="{D40D0494-8660-40BB-BB84-DC76899C3B96}" type="presParOf" srcId="{ED0FB626-3BBF-4C16-B9F9-F2C5F8D19738}" destId="{DE26DA9F-7A7F-46A2-8869-46AC2AC8B9AF}" srcOrd="0" destOrd="0" presId="urn:microsoft.com/office/officeart/2011/layout/TabList"/>
    <dgm:cxn modelId="{1B8D1A27-348D-4F3E-BE16-F29520246D28}" type="presParOf" srcId="{ED0FB626-3BBF-4C16-B9F9-F2C5F8D19738}" destId="{FE0B3594-76D8-42BE-BC5D-CFA8C680EB53}" srcOrd="1" destOrd="0" presId="urn:microsoft.com/office/officeart/2011/layout/TabList"/>
    <dgm:cxn modelId="{EA8C764B-9E5B-49CE-A1C3-9D3D61994B75}" type="presParOf" srcId="{ED0FB626-3BBF-4C16-B9F9-F2C5F8D19738}" destId="{1111DAA5-F0C4-4BFD-952D-C2BCD14D840C}" srcOrd="2" destOrd="0" presId="urn:microsoft.com/office/officeart/2011/layout/TabList"/>
    <dgm:cxn modelId="{DB9461F2-497B-4202-B443-1B8423756F9D}" type="presParOf" srcId="{942F02DA-7AAC-4117-8A4B-DA1135D5E343}" destId="{AB720B47-AE59-4DAC-B3DB-59194A90ECC5}" srcOrd="1" destOrd="0" presId="urn:microsoft.com/office/officeart/2011/layout/TabList"/>
    <dgm:cxn modelId="{B382E505-3597-4ACF-8DE6-F3DCE9515DC1}" type="presParOf" srcId="{942F02DA-7AAC-4117-8A4B-DA1135D5E343}" destId="{B4A51E1A-0BD6-43D4-92DB-CBCCA5B40139}" srcOrd="2" destOrd="0" presId="urn:microsoft.com/office/officeart/2011/layout/TabList"/>
    <dgm:cxn modelId="{09B1559B-78CF-4E3F-A1F7-5B06DF286622}" type="presParOf" srcId="{942F02DA-7AAC-4117-8A4B-DA1135D5E343}" destId="{29C5C39E-4642-4271-A1AE-8D286C67CBEB}" srcOrd="3" destOrd="0" presId="urn:microsoft.com/office/officeart/2011/layout/TabList"/>
    <dgm:cxn modelId="{F8378406-D497-4DC5-883A-47E1F9768052}" type="presParOf" srcId="{29C5C39E-4642-4271-A1AE-8D286C67CBEB}" destId="{50A93EA9-BDD9-4334-B982-DBD4530E5FDA}" srcOrd="0" destOrd="0" presId="urn:microsoft.com/office/officeart/2011/layout/TabList"/>
    <dgm:cxn modelId="{149B7AE2-E8CD-40ED-857C-A34B8D1570DA}" type="presParOf" srcId="{29C5C39E-4642-4271-A1AE-8D286C67CBEB}" destId="{4738D2F1-C727-4247-B6C5-95102A0E96BB}" srcOrd="1" destOrd="0" presId="urn:microsoft.com/office/officeart/2011/layout/TabList"/>
    <dgm:cxn modelId="{3BA5E72C-F9E5-4F18-8EED-03F524B6A59D}" type="presParOf" srcId="{29C5C39E-4642-4271-A1AE-8D286C67CBEB}" destId="{64F8D5BA-5DC7-499A-AD87-CC249CE0E4B2}" srcOrd="2" destOrd="0" presId="urn:microsoft.com/office/officeart/2011/layout/TabList"/>
    <dgm:cxn modelId="{FCEBF776-34A5-4EB3-8CFC-673546CDD400}" type="presParOf" srcId="{942F02DA-7AAC-4117-8A4B-DA1135D5E343}" destId="{CE638489-AC13-4942-AA70-5B7876222EC8}" srcOrd="4" destOrd="0" presId="urn:microsoft.com/office/officeart/2011/layout/TabList"/>
    <dgm:cxn modelId="{B61C5050-61E0-47BA-8E75-AF46E77A67D0}" type="presParOf" srcId="{942F02DA-7AAC-4117-8A4B-DA1135D5E343}" destId="{40A5E962-8C3F-42C8-A8D2-55141B87060A}" srcOrd="5" destOrd="0" presId="urn:microsoft.com/office/officeart/2011/layout/TabList"/>
    <dgm:cxn modelId="{A8912713-D659-44E0-B9D1-78DDC7C2A1AB}" type="presParOf" srcId="{942F02DA-7AAC-4117-8A4B-DA1135D5E343}" destId="{FACEE5E3-E5A1-4868-A401-984D223BEF03}" srcOrd="6" destOrd="0" presId="urn:microsoft.com/office/officeart/2011/layout/TabList"/>
    <dgm:cxn modelId="{860B7703-B97B-4712-AF0B-852221B6DC5E}" type="presParOf" srcId="{FACEE5E3-E5A1-4868-A401-984D223BEF03}" destId="{9B513DB3-1C02-4D32-BF9C-D76C2AA9F430}" srcOrd="0" destOrd="0" presId="urn:microsoft.com/office/officeart/2011/layout/TabList"/>
    <dgm:cxn modelId="{F3AB6B73-2DB6-4434-A624-58110DB278DD}" type="presParOf" srcId="{FACEE5E3-E5A1-4868-A401-984D223BEF03}" destId="{C1C494DF-6BD9-43A0-B40A-EF50BBA2734F}" srcOrd="1" destOrd="0" presId="urn:microsoft.com/office/officeart/2011/layout/TabList"/>
    <dgm:cxn modelId="{805B1920-5F99-41AA-8DE5-79D1994471F4}" type="presParOf" srcId="{FACEE5E3-E5A1-4868-A401-984D223BEF03}" destId="{86311492-23CD-43BC-8828-0CAC7A9A09DE}" srcOrd="2" destOrd="0" presId="urn:microsoft.com/office/officeart/2011/layout/TabList"/>
    <dgm:cxn modelId="{2EA670FD-49FE-462C-81CD-CC3353FEA60A}" type="presParOf" srcId="{942F02DA-7AAC-4117-8A4B-DA1135D5E343}" destId="{BE5871D0-6B5A-4489-A878-488091FDFAF2}" srcOrd="7" destOrd="0" presId="urn:microsoft.com/office/officeart/2011/layout/Tab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55C362E-F905-407C-9B44-D42C35C58152}" type="doc">
      <dgm:prSet loTypeId="urn:microsoft.com/office/officeart/2005/8/layout/venn2" loCatId="relationship" qsTypeId="urn:microsoft.com/office/officeart/2005/8/quickstyle/simple1" qsCatId="simple" csTypeId="urn:microsoft.com/office/officeart/2005/8/colors/colorful4" csCatId="colorful" phldr="1"/>
      <dgm:spPr/>
      <dgm:t>
        <a:bodyPr/>
        <a:lstStyle/>
        <a:p>
          <a:endParaRPr lang="en-GB"/>
        </a:p>
      </dgm:t>
    </dgm:pt>
    <dgm:pt modelId="{AF3220CA-6D84-4762-9B15-233851B358D5}">
      <dgm:prSet phldrT="[Text]" phldr="1"/>
      <dgm:spPr/>
      <dgm:t>
        <a:bodyPr/>
        <a:lstStyle/>
        <a:p>
          <a:endParaRPr lang="en-GB" dirty="0"/>
        </a:p>
      </dgm:t>
    </dgm:pt>
    <dgm:pt modelId="{74D68D2A-2279-4E20-9B7C-265B4CAE7E4B}" type="parTrans" cxnId="{83B98183-2C10-4DDC-920B-A3813A7B3726}">
      <dgm:prSet/>
      <dgm:spPr/>
      <dgm:t>
        <a:bodyPr/>
        <a:lstStyle/>
        <a:p>
          <a:endParaRPr lang="en-GB"/>
        </a:p>
      </dgm:t>
    </dgm:pt>
    <dgm:pt modelId="{CB2DBDD3-B453-4952-BDC4-B8C9FF62E6A9}" type="sibTrans" cxnId="{83B98183-2C10-4DDC-920B-A3813A7B3726}">
      <dgm:prSet/>
      <dgm:spPr/>
      <dgm:t>
        <a:bodyPr/>
        <a:lstStyle/>
        <a:p>
          <a:endParaRPr lang="en-GB"/>
        </a:p>
      </dgm:t>
    </dgm:pt>
    <dgm:pt modelId="{DD093ACC-01DF-4503-B436-E85EC76D6C6F}">
      <dgm:prSet phldrT="[Text]"/>
      <dgm:spPr/>
      <dgm:t>
        <a:bodyPr/>
        <a:lstStyle/>
        <a:p>
          <a:r>
            <a:rPr lang="en-GB" dirty="0"/>
            <a:t>Macro</a:t>
          </a:r>
        </a:p>
      </dgm:t>
    </dgm:pt>
    <dgm:pt modelId="{1521180A-1DB3-46DD-A70D-6CD26D716542}" type="parTrans" cxnId="{27E8EE6A-4527-463A-9112-B6A2983A4AA1}">
      <dgm:prSet/>
      <dgm:spPr/>
      <dgm:t>
        <a:bodyPr/>
        <a:lstStyle/>
        <a:p>
          <a:endParaRPr lang="en-GB"/>
        </a:p>
      </dgm:t>
    </dgm:pt>
    <dgm:pt modelId="{EE0CF2A9-4104-4AF4-87EB-4A5BCFE613D9}" type="sibTrans" cxnId="{27E8EE6A-4527-463A-9112-B6A2983A4AA1}">
      <dgm:prSet/>
      <dgm:spPr/>
      <dgm:t>
        <a:bodyPr/>
        <a:lstStyle/>
        <a:p>
          <a:endParaRPr lang="en-GB"/>
        </a:p>
      </dgm:t>
    </dgm:pt>
    <dgm:pt modelId="{59474332-64EB-464F-85F5-46310B97D021}">
      <dgm:prSet phldrT="[Text]"/>
      <dgm:spPr/>
      <dgm:t>
        <a:bodyPr/>
        <a:lstStyle/>
        <a:p>
          <a:r>
            <a:rPr lang="en-GB" dirty="0"/>
            <a:t>Micro </a:t>
          </a:r>
        </a:p>
      </dgm:t>
    </dgm:pt>
    <dgm:pt modelId="{E2F16939-39A1-46E5-A13B-CF33B157787D}" type="parTrans" cxnId="{80B52080-D53C-4572-A655-C379350A7273}">
      <dgm:prSet/>
      <dgm:spPr/>
      <dgm:t>
        <a:bodyPr/>
        <a:lstStyle/>
        <a:p>
          <a:endParaRPr lang="en-GB"/>
        </a:p>
      </dgm:t>
    </dgm:pt>
    <dgm:pt modelId="{C182BC32-1E59-49A2-989B-7860D0CF336A}" type="sibTrans" cxnId="{80B52080-D53C-4572-A655-C379350A7273}">
      <dgm:prSet/>
      <dgm:spPr/>
      <dgm:t>
        <a:bodyPr/>
        <a:lstStyle/>
        <a:p>
          <a:endParaRPr lang="en-GB"/>
        </a:p>
      </dgm:t>
    </dgm:pt>
    <dgm:pt modelId="{E0BE6662-C107-42D1-AE75-B246255C897B}">
      <dgm:prSet phldrT="[Text]"/>
      <dgm:spPr/>
      <dgm:t>
        <a:bodyPr/>
        <a:lstStyle/>
        <a:p>
          <a:r>
            <a:rPr lang="en-GB" dirty="0" err="1"/>
            <a:t>Meso</a:t>
          </a:r>
          <a:endParaRPr lang="en-GB" dirty="0"/>
        </a:p>
      </dgm:t>
    </dgm:pt>
    <dgm:pt modelId="{94B3DC3B-C96E-4B54-910C-473BCD80680C}" type="parTrans" cxnId="{48F2CA47-287C-457B-8C52-15AA0115B1C9}">
      <dgm:prSet/>
      <dgm:spPr/>
      <dgm:t>
        <a:bodyPr/>
        <a:lstStyle/>
        <a:p>
          <a:endParaRPr lang="en-GB"/>
        </a:p>
      </dgm:t>
    </dgm:pt>
    <dgm:pt modelId="{00D411AF-482F-4D22-80F8-D4B9DD3B5754}" type="sibTrans" cxnId="{48F2CA47-287C-457B-8C52-15AA0115B1C9}">
      <dgm:prSet/>
      <dgm:spPr/>
      <dgm:t>
        <a:bodyPr/>
        <a:lstStyle/>
        <a:p>
          <a:endParaRPr lang="en-GB"/>
        </a:p>
      </dgm:t>
    </dgm:pt>
    <dgm:pt modelId="{80F93F3E-510D-49AE-BAFB-FA2852882E9D}" type="pres">
      <dgm:prSet presAssocID="{D55C362E-F905-407C-9B44-D42C35C58152}" presName="Name0" presStyleCnt="0">
        <dgm:presLayoutVars>
          <dgm:chMax val="7"/>
          <dgm:resizeHandles val="exact"/>
        </dgm:presLayoutVars>
      </dgm:prSet>
      <dgm:spPr/>
    </dgm:pt>
    <dgm:pt modelId="{5F09F5C0-1D3E-4E10-A07E-8993D14F36A9}" type="pres">
      <dgm:prSet presAssocID="{D55C362E-F905-407C-9B44-D42C35C58152}" presName="comp1" presStyleCnt="0"/>
      <dgm:spPr/>
    </dgm:pt>
    <dgm:pt modelId="{3E15E538-A4E8-4DAC-B601-5A81FE7E8890}" type="pres">
      <dgm:prSet presAssocID="{D55C362E-F905-407C-9B44-D42C35C58152}" presName="circle1" presStyleLbl="node1" presStyleIdx="0" presStyleCnt="4"/>
      <dgm:spPr/>
    </dgm:pt>
    <dgm:pt modelId="{3922BFAF-751F-498D-B835-747DA91FE9DF}" type="pres">
      <dgm:prSet presAssocID="{D55C362E-F905-407C-9B44-D42C35C58152}" presName="c1text" presStyleLbl="node1" presStyleIdx="0" presStyleCnt="4">
        <dgm:presLayoutVars>
          <dgm:bulletEnabled val="1"/>
        </dgm:presLayoutVars>
      </dgm:prSet>
      <dgm:spPr/>
    </dgm:pt>
    <dgm:pt modelId="{AAB3A05E-5618-40CF-AEEB-9BADB3699122}" type="pres">
      <dgm:prSet presAssocID="{D55C362E-F905-407C-9B44-D42C35C58152}" presName="comp2" presStyleCnt="0"/>
      <dgm:spPr/>
    </dgm:pt>
    <dgm:pt modelId="{8B2F88C0-E4C9-4D7D-BE07-98E187C53D29}" type="pres">
      <dgm:prSet presAssocID="{D55C362E-F905-407C-9B44-D42C35C58152}" presName="circle2" presStyleLbl="node1" presStyleIdx="1" presStyleCnt="4"/>
      <dgm:spPr/>
    </dgm:pt>
    <dgm:pt modelId="{2D4751C7-72A2-4924-A4F7-993A0F359E3A}" type="pres">
      <dgm:prSet presAssocID="{D55C362E-F905-407C-9B44-D42C35C58152}" presName="c2text" presStyleLbl="node1" presStyleIdx="1" presStyleCnt="4">
        <dgm:presLayoutVars>
          <dgm:bulletEnabled val="1"/>
        </dgm:presLayoutVars>
      </dgm:prSet>
      <dgm:spPr/>
    </dgm:pt>
    <dgm:pt modelId="{D0D6ED1A-FB23-4005-9658-E869C96030A8}" type="pres">
      <dgm:prSet presAssocID="{D55C362E-F905-407C-9B44-D42C35C58152}" presName="comp3" presStyleCnt="0"/>
      <dgm:spPr/>
    </dgm:pt>
    <dgm:pt modelId="{1B8598B6-71B3-4CDD-AC54-CC3E420B8505}" type="pres">
      <dgm:prSet presAssocID="{D55C362E-F905-407C-9B44-D42C35C58152}" presName="circle3" presStyleLbl="node1" presStyleIdx="2" presStyleCnt="4" custLinFactNeighborX="2225" custLinFactNeighborY="-2336"/>
      <dgm:spPr/>
    </dgm:pt>
    <dgm:pt modelId="{654081D3-F78B-4D85-B68B-3752D1D089C6}" type="pres">
      <dgm:prSet presAssocID="{D55C362E-F905-407C-9B44-D42C35C58152}" presName="c3text" presStyleLbl="node1" presStyleIdx="2" presStyleCnt="4">
        <dgm:presLayoutVars>
          <dgm:bulletEnabled val="1"/>
        </dgm:presLayoutVars>
      </dgm:prSet>
      <dgm:spPr/>
    </dgm:pt>
    <dgm:pt modelId="{ED21432F-468F-4F06-8537-B6D8375C764F}" type="pres">
      <dgm:prSet presAssocID="{D55C362E-F905-407C-9B44-D42C35C58152}" presName="comp4" presStyleCnt="0"/>
      <dgm:spPr/>
    </dgm:pt>
    <dgm:pt modelId="{34EE9DF5-A1F1-44FF-BAE8-92726D3789D5}" type="pres">
      <dgm:prSet presAssocID="{D55C362E-F905-407C-9B44-D42C35C58152}" presName="circle4" presStyleLbl="node1" presStyleIdx="3" presStyleCnt="4"/>
      <dgm:spPr/>
    </dgm:pt>
    <dgm:pt modelId="{D78A2C96-ABCC-467E-9512-A574A3802563}" type="pres">
      <dgm:prSet presAssocID="{D55C362E-F905-407C-9B44-D42C35C58152}" presName="c4text" presStyleLbl="node1" presStyleIdx="3" presStyleCnt="4">
        <dgm:presLayoutVars>
          <dgm:bulletEnabled val="1"/>
        </dgm:presLayoutVars>
      </dgm:prSet>
      <dgm:spPr/>
    </dgm:pt>
  </dgm:ptLst>
  <dgm:cxnLst>
    <dgm:cxn modelId="{9F00F201-FAFB-407D-A430-56EF4DD657A7}" type="presOf" srcId="{59474332-64EB-464F-85F5-46310B97D021}" destId="{1B8598B6-71B3-4CDD-AC54-CC3E420B8505}" srcOrd="0" destOrd="0" presId="urn:microsoft.com/office/officeart/2005/8/layout/venn2"/>
    <dgm:cxn modelId="{D27D9047-AC13-46AF-B0EB-A2E493F181DC}" type="presOf" srcId="{E0BE6662-C107-42D1-AE75-B246255C897B}" destId="{D78A2C96-ABCC-467E-9512-A574A3802563}" srcOrd="1" destOrd="0" presId="urn:microsoft.com/office/officeart/2005/8/layout/venn2"/>
    <dgm:cxn modelId="{48F2CA47-287C-457B-8C52-15AA0115B1C9}" srcId="{D55C362E-F905-407C-9B44-D42C35C58152}" destId="{E0BE6662-C107-42D1-AE75-B246255C897B}" srcOrd="3" destOrd="0" parTransId="{94B3DC3B-C96E-4B54-910C-473BCD80680C}" sibTransId="{00D411AF-482F-4D22-80F8-D4B9DD3B5754}"/>
    <dgm:cxn modelId="{27E8EE6A-4527-463A-9112-B6A2983A4AA1}" srcId="{D55C362E-F905-407C-9B44-D42C35C58152}" destId="{DD093ACC-01DF-4503-B436-E85EC76D6C6F}" srcOrd="1" destOrd="0" parTransId="{1521180A-1DB3-46DD-A70D-6CD26D716542}" sibTransId="{EE0CF2A9-4104-4AF4-87EB-4A5BCFE613D9}"/>
    <dgm:cxn modelId="{80B52080-D53C-4572-A655-C379350A7273}" srcId="{D55C362E-F905-407C-9B44-D42C35C58152}" destId="{59474332-64EB-464F-85F5-46310B97D021}" srcOrd="2" destOrd="0" parTransId="{E2F16939-39A1-46E5-A13B-CF33B157787D}" sibTransId="{C182BC32-1E59-49A2-989B-7860D0CF336A}"/>
    <dgm:cxn modelId="{83B98183-2C10-4DDC-920B-A3813A7B3726}" srcId="{D55C362E-F905-407C-9B44-D42C35C58152}" destId="{AF3220CA-6D84-4762-9B15-233851B358D5}" srcOrd="0" destOrd="0" parTransId="{74D68D2A-2279-4E20-9B7C-265B4CAE7E4B}" sibTransId="{CB2DBDD3-B453-4952-BDC4-B8C9FF62E6A9}"/>
    <dgm:cxn modelId="{BF22EA90-8C77-4AE2-A14D-DF4AE222A708}" type="presOf" srcId="{E0BE6662-C107-42D1-AE75-B246255C897B}" destId="{34EE9DF5-A1F1-44FF-BAE8-92726D3789D5}" srcOrd="0" destOrd="0" presId="urn:microsoft.com/office/officeart/2005/8/layout/venn2"/>
    <dgm:cxn modelId="{B47D1AB1-5E66-4641-96EA-8ABD8105A4CE}" type="presOf" srcId="{AF3220CA-6D84-4762-9B15-233851B358D5}" destId="{3E15E538-A4E8-4DAC-B601-5A81FE7E8890}" srcOrd="0" destOrd="0" presId="urn:microsoft.com/office/officeart/2005/8/layout/venn2"/>
    <dgm:cxn modelId="{62F3ECB4-136D-420C-9DB2-D41CBD47F640}" type="presOf" srcId="{59474332-64EB-464F-85F5-46310B97D021}" destId="{654081D3-F78B-4D85-B68B-3752D1D089C6}" srcOrd="1" destOrd="0" presId="urn:microsoft.com/office/officeart/2005/8/layout/venn2"/>
    <dgm:cxn modelId="{C0F73EBA-8EC0-4598-A8EE-C718FEC71F04}" type="presOf" srcId="{DD093ACC-01DF-4503-B436-E85EC76D6C6F}" destId="{2D4751C7-72A2-4924-A4F7-993A0F359E3A}" srcOrd="1" destOrd="0" presId="urn:microsoft.com/office/officeart/2005/8/layout/venn2"/>
    <dgm:cxn modelId="{344EFBD3-918B-4A81-ADB6-72197C13A38F}" type="presOf" srcId="{D55C362E-F905-407C-9B44-D42C35C58152}" destId="{80F93F3E-510D-49AE-BAFB-FA2852882E9D}" srcOrd="0" destOrd="0" presId="urn:microsoft.com/office/officeart/2005/8/layout/venn2"/>
    <dgm:cxn modelId="{EBC2A6D4-92C1-493C-9545-6345B7AE6267}" type="presOf" srcId="{DD093ACC-01DF-4503-B436-E85EC76D6C6F}" destId="{8B2F88C0-E4C9-4D7D-BE07-98E187C53D29}" srcOrd="0" destOrd="0" presId="urn:microsoft.com/office/officeart/2005/8/layout/venn2"/>
    <dgm:cxn modelId="{E8E2F0F8-95A3-4F09-874B-A51E8579F33E}" type="presOf" srcId="{AF3220CA-6D84-4762-9B15-233851B358D5}" destId="{3922BFAF-751F-498D-B835-747DA91FE9DF}" srcOrd="1" destOrd="0" presId="urn:microsoft.com/office/officeart/2005/8/layout/venn2"/>
    <dgm:cxn modelId="{8C0D305F-78F3-47ED-961E-879C3A90ADEB}" type="presParOf" srcId="{80F93F3E-510D-49AE-BAFB-FA2852882E9D}" destId="{5F09F5C0-1D3E-4E10-A07E-8993D14F36A9}" srcOrd="0" destOrd="0" presId="urn:microsoft.com/office/officeart/2005/8/layout/venn2"/>
    <dgm:cxn modelId="{9137C457-46DB-4A7F-AF19-CF0DB7B7E698}" type="presParOf" srcId="{5F09F5C0-1D3E-4E10-A07E-8993D14F36A9}" destId="{3E15E538-A4E8-4DAC-B601-5A81FE7E8890}" srcOrd="0" destOrd="0" presId="urn:microsoft.com/office/officeart/2005/8/layout/venn2"/>
    <dgm:cxn modelId="{2734DB46-453E-4CAB-8580-7CD8E513EBE5}" type="presParOf" srcId="{5F09F5C0-1D3E-4E10-A07E-8993D14F36A9}" destId="{3922BFAF-751F-498D-B835-747DA91FE9DF}" srcOrd="1" destOrd="0" presId="urn:microsoft.com/office/officeart/2005/8/layout/venn2"/>
    <dgm:cxn modelId="{4A499834-879C-4269-ABDA-D29330A7E1CF}" type="presParOf" srcId="{80F93F3E-510D-49AE-BAFB-FA2852882E9D}" destId="{AAB3A05E-5618-40CF-AEEB-9BADB3699122}" srcOrd="1" destOrd="0" presId="urn:microsoft.com/office/officeart/2005/8/layout/venn2"/>
    <dgm:cxn modelId="{6945F006-6D47-4967-A25E-D0E94D4FB371}" type="presParOf" srcId="{AAB3A05E-5618-40CF-AEEB-9BADB3699122}" destId="{8B2F88C0-E4C9-4D7D-BE07-98E187C53D29}" srcOrd="0" destOrd="0" presId="urn:microsoft.com/office/officeart/2005/8/layout/venn2"/>
    <dgm:cxn modelId="{349CEF84-D073-401B-85F9-F0C4E67D4A9C}" type="presParOf" srcId="{AAB3A05E-5618-40CF-AEEB-9BADB3699122}" destId="{2D4751C7-72A2-4924-A4F7-993A0F359E3A}" srcOrd="1" destOrd="0" presId="urn:microsoft.com/office/officeart/2005/8/layout/venn2"/>
    <dgm:cxn modelId="{B14D7347-42D0-48BF-9B27-7493D98FA65D}" type="presParOf" srcId="{80F93F3E-510D-49AE-BAFB-FA2852882E9D}" destId="{D0D6ED1A-FB23-4005-9658-E869C96030A8}" srcOrd="2" destOrd="0" presId="urn:microsoft.com/office/officeart/2005/8/layout/venn2"/>
    <dgm:cxn modelId="{FC654F70-240F-4BB1-88B7-7262DDBE5923}" type="presParOf" srcId="{D0D6ED1A-FB23-4005-9658-E869C96030A8}" destId="{1B8598B6-71B3-4CDD-AC54-CC3E420B8505}" srcOrd="0" destOrd="0" presId="urn:microsoft.com/office/officeart/2005/8/layout/venn2"/>
    <dgm:cxn modelId="{49F51054-A501-4664-9FB6-C04248477087}" type="presParOf" srcId="{D0D6ED1A-FB23-4005-9658-E869C96030A8}" destId="{654081D3-F78B-4D85-B68B-3752D1D089C6}" srcOrd="1" destOrd="0" presId="urn:microsoft.com/office/officeart/2005/8/layout/venn2"/>
    <dgm:cxn modelId="{2337DBBD-4527-4B4F-8F30-C95CB321FAC7}" type="presParOf" srcId="{80F93F3E-510D-49AE-BAFB-FA2852882E9D}" destId="{ED21432F-468F-4F06-8537-B6D8375C764F}" srcOrd="3" destOrd="0" presId="urn:microsoft.com/office/officeart/2005/8/layout/venn2"/>
    <dgm:cxn modelId="{1C917DF2-DB15-4741-BE66-1C5A0E5D9568}" type="presParOf" srcId="{ED21432F-468F-4F06-8537-B6D8375C764F}" destId="{34EE9DF5-A1F1-44FF-BAE8-92726D3789D5}" srcOrd="0" destOrd="0" presId="urn:microsoft.com/office/officeart/2005/8/layout/venn2"/>
    <dgm:cxn modelId="{FD2B6CD7-2171-4F68-AEF2-046A420C8B6D}" type="presParOf" srcId="{ED21432F-468F-4F06-8537-B6D8375C764F}" destId="{D78A2C96-ABCC-467E-9512-A574A3802563}" srcOrd="1" destOrd="0" presId="urn:microsoft.com/office/officeart/2005/8/layout/venn2"/>
  </dgm:cxnLst>
  <dgm:bg/>
  <dgm:whole/>
  <dgm:extLst>
    <a:ext uri="http://schemas.microsoft.com/office/drawing/2008/diagram">
      <dsp:dataModelExt xmlns:dsp="http://schemas.microsoft.com/office/drawing/2008/diagram" relId="rId13"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CE207D42-3FAA-4E1A-AE67-12B20EBB3F60}" type="doc">
      <dgm:prSet loTypeId="urn:microsoft.com/office/officeart/2005/8/layout/matrix2" loCatId="matrix" qsTypeId="urn:microsoft.com/office/officeart/2005/8/quickstyle/3d1" qsCatId="3D" csTypeId="urn:microsoft.com/office/officeart/2005/8/colors/accent2_5" csCatId="accent2" phldr="1"/>
      <dgm:spPr/>
      <dgm:t>
        <a:bodyPr/>
        <a:lstStyle/>
        <a:p>
          <a:endParaRPr lang="en-GB"/>
        </a:p>
      </dgm:t>
    </dgm:pt>
    <dgm:pt modelId="{440C2E8A-77FE-4029-BC98-D4B6ECB9EC82}">
      <dgm:prSet phldrT="[Text]"/>
      <dgm:spPr/>
      <dgm:t>
        <a:bodyPr/>
        <a:lstStyle/>
        <a:p>
          <a:r>
            <a:rPr lang="en-GB" dirty="0"/>
            <a:t>Freedom</a:t>
          </a:r>
        </a:p>
      </dgm:t>
    </dgm:pt>
    <dgm:pt modelId="{E33C4FE4-8995-40EA-ACC1-88FFAFFA77B7}" type="parTrans" cxnId="{9951A54D-3529-4690-B0C2-E3D71C252BAB}">
      <dgm:prSet/>
      <dgm:spPr/>
      <dgm:t>
        <a:bodyPr/>
        <a:lstStyle/>
        <a:p>
          <a:endParaRPr lang="en-GB"/>
        </a:p>
      </dgm:t>
    </dgm:pt>
    <dgm:pt modelId="{9D9FBB8B-7C24-49A4-9117-00DBE58DA40E}" type="sibTrans" cxnId="{9951A54D-3529-4690-B0C2-E3D71C252BAB}">
      <dgm:prSet/>
      <dgm:spPr/>
      <dgm:t>
        <a:bodyPr/>
        <a:lstStyle/>
        <a:p>
          <a:endParaRPr lang="en-GB"/>
        </a:p>
      </dgm:t>
    </dgm:pt>
    <dgm:pt modelId="{E54618A1-4F1C-4404-B4ED-B984AFA7F3FD}">
      <dgm:prSet phldrT="[Text]"/>
      <dgm:spPr/>
      <dgm:t>
        <a:bodyPr/>
        <a:lstStyle/>
        <a:p>
          <a:r>
            <a:rPr lang="en-GB" dirty="0"/>
            <a:t>Popular</a:t>
          </a:r>
        </a:p>
      </dgm:t>
    </dgm:pt>
    <dgm:pt modelId="{69597E38-77CF-4C3A-9C61-24F849B7178B}" type="parTrans" cxnId="{497A57C2-E450-4970-B6BA-873CF0278164}">
      <dgm:prSet/>
      <dgm:spPr/>
      <dgm:t>
        <a:bodyPr/>
        <a:lstStyle/>
        <a:p>
          <a:endParaRPr lang="en-GB"/>
        </a:p>
      </dgm:t>
    </dgm:pt>
    <dgm:pt modelId="{702C23D5-5AA7-4AAA-A2BE-072775263CA5}" type="sibTrans" cxnId="{497A57C2-E450-4970-B6BA-873CF0278164}">
      <dgm:prSet/>
      <dgm:spPr/>
      <dgm:t>
        <a:bodyPr/>
        <a:lstStyle/>
        <a:p>
          <a:endParaRPr lang="en-GB"/>
        </a:p>
      </dgm:t>
    </dgm:pt>
    <dgm:pt modelId="{E1846BC9-B4AC-4AC4-8B2A-654B7FB278BB}">
      <dgm:prSet phldrT="[Text]"/>
      <dgm:spPr/>
      <dgm:t>
        <a:bodyPr/>
        <a:lstStyle/>
        <a:p>
          <a:r>
            <a:rPr lang="en-GB" dirty="0"/>
            <a:t>No Freedom</a:t>
          </a:r>
        </a:p>
      </dgm:t>
    </dgm:pt>
    <dgm:pt modelId="{0F7EF52F-EEB8-4B01-AD50-1E9A7E0BD07A}" type="parTrans" cxnId="{78971CAF-582B-4B6E-8E69-48F861CEAC0C}">
      <dgm:prSet/>
      <dgm:spPr/>
      <dgm:t>
        <a:bodyPr/>
        <a:lstStyle/>
        <a:p>
          <a:endParaRPr lang="en-GB"/>
        </a:p>
      </dgm:t>
    </dgm:pt>
    <dgm:pt modelId="{7A0D19A0-DCBC-420C-9567-4F2FA2BE4A97}" type="sibTrans" cxnId="{78971CAF-582B-4B6E-8E69-48F861CEAC0C}">
      <dgm:prSet/>
      <dgm:spPr/>
      <dgm:t>
        <a:bodyPr/>
        <a:lstStyle/>
        <a:p>
          <a:endParaRPr lang="en-GB"/>
        </a:p>
      </dgm:t>
    </dgm:pt>
    <dgm:pt modelId="{46A0C2AA-EDDF-4731-A233-BB24E646F369}">
      <dgm:prSet phldrT="[Text]"/>
      <dgm:spPr/>
      <dgm:t>
        <a:bodyPr/>
        <a:lstStyle/>
        <a:p>
          <a:r>
            <a:rPr lang="en-GB" dirty="0"/>
            <a:t>Unpopular</a:t>
          </a:r>
        </a:p>
      </dgm:t>
    </dgm:pt>
    <dgm:pt modelId="{1CAAA286-351F-4A3C-9A97-23AE88ECF882}" type="parTrans" cxnId="{45467E07-BCCF-4B05-B837-A09451FF3C2C}">
      <dgm:prSet/>
      <dgm:spPr/>
      <dgm:t>
        <a:bodyPr/>
        <a:lstStyle/>
        <a:p>
          <a:endParaRPr lang="en-GB"/>
        </a:p>
      </dgm:t>
    </dgm:pt>
    <dgm:pt modelId="{077FE7EF-7B82-409A-9926-AED7E28EF514}" type="sibTrans" cxnId="{45467E07-BCCF-4B05-B837-A09451FF3C2C}">
      <dgm:prSet/>
      <dgm:spPr/>
      <dgm:t>
        <a:bodyPr/>
        <a:lstStyle/>
        <a:p>
          <a:endParaRPr lang="en-GB"/>
        </a:p>
      </dgm:t>
    </dgm:pt>
    <dgm:pt modelId="{33C57991-7CA2-4938-95AD-6D2212875619}" type="pres">
      <dgm:prSet presAssocID="{CE207D42-3FAA-4E1A-AE67-12B20EBB3F60}" presName="matrix" presStyleCnt="0">
        <dgm:presLayoutVars>
          <dgm:chMax val="1"/>
          <dgm:dir/>
          <dgm:resizeHandles val="exact"/>
        </dgm:presLayoutVars>
      </dgm:prSet>
      <dgm:spPr/>
    </dgm:pt>
    <dgm:pt modelId="{74D74C9E-86C5-4464-9DD4-73F33749F849}" type="pres">
      <dgm:prSet presAssocID="{CE207D42-3FAA-4E1A-AE67-12B20EBB3F60}" presName="axisShape" presStyleLbl="bgShp" presStyleIdx="0" presStyleCnt="1"/>
      <dgm:spPr/>
    </dgm:pt>
    <dgm:pt modelId="{D2250BDF-ED5C-445C-9560-8398354EB7A5}" type="pres">
      <dgm:prSet presAssocID="{CE207D42-3FAA-4E1A-AE67-12B20EBB3F60}" presName="rect1" presStyleLbl="node1" presStyleIdx="0" presStyleCnt="4">
        <dgm:presLayoutVars>
          <dgm:chMax val="0"/>
          <dgm:chPref val="0"/>
          <dgm:bulletEnabled val="1"/>
        </dgm:presLayoutVars>
      </dgm:prSet>
      <dgm:spPr/>
    </dgm:pt>
    <dgm:pt modelId="{73149300-FCE9-4E13-872B-8986A343CDAB}" type="pres">
      <dgm:prSet presAssocID="{CE207D42-3FAA-4E1A-AE67-12B20EBB3F60}" presName="rect2" presStyleLbl="node1" presStyleIdx="1" presStyleCnt="4">
        <dgm:presLayoutVars>
          <dgm:chMax val="0"/>
          <dgm:chPref val="0"/>
          <dgm:bulletEnabled val="1"/>
        </dgm:presLayoutVars>
      </dgm:prSet>
      <dgm:spPr/>
    </dgm:pt>
    <dgm:pt modelId="{B6D96C3C-DBAA-495F-AC9E-FDAE21436638}" type="pres">
      <dgm:prSet presAssocID="{CE207D42-3FAA-4E1A-AE67-12B20EBB3F60}" presName="rect3" presStyleLbl="node1" presStyleIdx="2" presStyleCnt="4">
        <dgm:presLayoutVars>
          <dgm:chMax val="0"/>
          <dgm:chPref val="0"/>
          <dgm:bulletEnabled val="1"/>
        </dgm:presLayoutVars>
      </dgm:prSet>
      <dgm:spPr/>
    </dgm:pt>
    <dgm:pt modelId="{92A719FF-3A9F-4760-BA84-6088433EF442}" type="pres">
      <dgm:prSet presAssocID="{CE207D42-3FAA-4E1A-AE67-12B20EBB3F60}" presName="rect4" presStyleLbl="node1" presStyleIdx="3" presStyleCnt="4">
        <dgm:presLayoutVars>
          <dgm:chMax val="0"/>
          <dgm:chPref val="0"/>
          <dgm:bulletEnabled val="1"/>
        </dgm:presLayoutVars>
      </dgm:prSet>
      <dgm:spPr/>
    </dgm:pt>
  </dgm:ptLst>
  <dgm:cxnLst>
    <dgm:cxn modelId="{45467E07-BCCF-4B05-B837-A09451FF3C2C}" srcId="{CE207D42-3FAA-4E1A-AE67-12B20EBB3F60}" destId="{46A0C2AA-EDDF-4731-A233-BB24E646F369}" srcOrd="3" destOrd="0" parTransId="{1CAAA286-351F-4A3C-9A97-23AE88ECF882}" sibTransId="{077FE7EF-7B82-409A-9926-AED7E28EF514}"/>
    <dgm:cxn modelId="{9951A54D-3529-4690-B0C2-E3D71C252BAB}" srcId="{CE207D42-3FAA-4E1A-AE67-12B20EBB3F60}" destId="{440C2E8A-77FE-4029-BC98-D4B6ECB9EC82}" srcOrd="0" destOrd="0" parTransId="{E33C4FE4-8995-40EA-ACC1-88FFAFFA77B7}" sibTransId="{9D9FBB8B-7C24-49A4-9117-00DBE58DA40E}"/>
    <dgm:cxn modelId="{7FFCB56D-ECFD-48C3-9AFB-A8B45AFBC655}" type="presOf" srcId="{E54618A1-4F1C-4404-B4ED-B984AFA7F3FD}" destId="{73149300-FCE9-4E13-872B-8986A343CDAB}" srcOrd="0" destOrd="0" presId="urn:microsoft.com/office/officeart/2005/8/layout/matrix2"/>
    <dgm:cxn modelId="{4E210074-36D2-441F-8F0D-4202A485F302}" type="presOf" srcId="{440C2E8A-77FE-4029-BC98-D4B6ECB9EC82}" destId="{D2250BDF-ED5C-445C-9560-8398354EB7A5}" srcOrd="0" destOrd="0" presId="urn:microsoft.com/office/officeart/2005/8/layout/matrix2"/>
    <dgm:cxn modelId="{06CC8692-5094-4B5F-BD8B-A7195094484E}" type="presOf" srcId="{46A0C2AA-EDDF-4731-A233-BB24E646F369}" destId="{92A719FF-3A9F-4760-BA84-6088433EF442}" srcOrd="0" destOrd="0" presId="urn:microsoft.com/office/officeart/2005/8/layout/matrix2"/>
    <dgm:cxn modelId="{78971CAF-582B-4B6E-8E69-48F861CEAC0C}" srcId="{CE207D42-3FAA-4E1A-AE67-12B20EBB3F60}" destId="{E1846BC9-B4AC-4AC4-8B2A-654B7FB278BB}" srcOrd="2" destOrd="0" parTransId="{0F7EF52F-EEB8-4B01-AD50-1E9A7E0BD07A}" sibTransId="{7A0D19A0-DCBC-420C-9567-4F2FA2BE4A97}"/>
    <dgm:cxn modelId="{447544C0-DC2D-4ECF-9DED-117C166988D6}" type="presOf" srcId="{E1846BC9-B4AC-4AC4-8B2A-654B7FB278BB}" destId="{B6D96C3C-DBAA-495F-AC9E-FDAE21436638}" srcOrd="0" destOrd="0" presId="urn:microsoft.com/office/officeart/2005/8/layout/matrix2"/>
    <dgm:cxn modelId="{497A57C2-E450-4970-B6BA-873CF0278164}" srcId="{CE207D42-3FAA-4E1A-AE67-12B20EBB3F60}" destId="{E54618A1-4F1C-4404-B4ED-B984AFA7F3FD}" srcOrd="1" destOrd="0" parTransId="{69597E38-77CF-4C3A-9C61-24F849B7178B}" sibTransId="{702C23D5-5AA7-4AAA-A2BE-072775263CA5}"/>
    <dgm:cxn modelId="{788AADD2-B097-4C3C-B414-BED0780E188E}" type="presOf" srcId="{CE207D42-3FAA-4E1A-AE67-12B20EBB3F60}" destId="{33C57991-7CA2-4938-95AD-6D2212875619}" srcOrd="0" destOrd="0" presId="urn:microsoft.com/office/officeart/2005/8/layout/matrix2"/>
    <dgm:cxn modelId="{0DFBDBB8-1C9A-49C7-8DCE-89D0A0DE71AE}" type="presParOf" srcId="{33C57991-7CA2-4938-95AD-6D2212875619}" destId="{74D74C9E-86C5-4464-9DD4-73F33749F849}" srcOrd="0" destOrd="0" presId="urn:microsoft.com/office/officeart/2005/8/layout/matrix2"/>
    <dgm:cxn modelId="{83201BFC-8B46-43A9-AF42-68EB70FFCB7E}" type="presParOf" srcId="{33C57991-7CA2-4938-95AD-6D2212875619}" destId="{D2250BDF-ED5C-445C-9560-8398354EB7A5}" srcOrd="1" destOrd="0" presId="urn:microsoft.com/office/officeart/2005/8/layout/matrix2"/>
    <dgm:cxn modelId="{C32CBB91-A0D2-48A8-8FCD-406E30884AFE}" type="presParOf" srcId="{33C57991-7CA2-4938-95AD-6D2212875619}" destId="{73149300-FCE9-4E13-872B-8986A343CDAB}" srcOrd="2" destOrd="0" presId="urn:microsoft.com/office/officeart/2005/8/layout/matrix2"/>
    <dgm:cxn modelId="{C78841C7-E4CE-416D-A484-2FC9DB308AAC}" type="presParOf" srcId="{33C57991-7CA2-4938-95AD-6D2212875619}" destId="{B6D96C3C-DBAA-495F-AC9E-FDAE21436638}" srcOrd="3" destOrd="0" presId="urn:microsoft.com/office/officeart/2005/8/layout/matrix2"/>
    <dgm:cxn modelId="{65417B22-AACE-42A3-9EE6-C9FCA08A95C4}" type="presParOf" srcId="{33C57991-7CA2-4938-95AD-6D2212875619}" destId="{92A719FF-3A9F-4760-BA84-6088433EF442}" srcOrd="4" destOrd="0" presId="urn:microsoft.com/office/officeart/2005/8/layout/matrix2"/>
  </dgm:cxnLst>
  <dgm:bg/>
  <dgm:whole/>
  <dgm:extLst>
    <a:ext uri="http://schemas.microsoft.com/office/drawing/2008/diagram">
      <dsp:dataModelExt xmlns:dsp="http://schemas.microsoft.com/office/drawing/2008/diagram" relId="rId18"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4DB6707C-A006-4B87-9DC0-29A6442E654F}" type="doc">
      <dgm:prSet loTypeId="urn:microsoft.com/office/officeart/2005/8/layout/cycle2" loCatId="cycle" qsTypeId="urn:microsoft.com/office/officeart/2005/8/quickstyle/simple1" qsCatId="simple" csTypeId="urn:microsoft.com/office/officeart/2005/8/colors/colorful4" csCatId="colorful" phldr="1"/>
      <dgm:spPr/>
      <dgm:t>
        <a:bodyPr/>
        <a:lstStyle/>
        <a:p>
          <a:endParaRPr lang="en-GB"/>
        </a:p>
      </dgm:t>
    </dgm:pt>
    <dgm:pt modelId="{B6E46A96-C474-48F9-AE03-912ACA681A9B}">
      <dgm:prSet phldrT="[Text]"/>
      <dgm:spPr/>
      <dgm:t>
        <a:bodyPr/>
        <a:lstStyle/>
        <a:p>
          <a:r>
            <a:rPr lang="en-GB" dirty="0"/>
            <a:t>Step1</a:t>
          </a:r>
        </a:p>
      </dgm:t>
    </dgm:pt>
    <dgm:pt modelId="{AA2FBE61-ACC2-480A-92AC-0E43E5303AEE}" type="parTrans" cxnId="{127A08D5-A13C-4B0F-A76F-9E2D2865ABC0}">
      <dgm:prSet/>
      <dgm:spPr/>
      <dgm:t>
        <a:bodyPr/>
        <a:lstStyle/>
        <a:p>
          <a:endParaRPr lang="en-GB"/>
        </a:p>
      </dgm:t>
    </dgm:pt>
    <dgm:pt modelId="{F81206AF-5647-4D25-9C4F-9841BE348226}" type="sibTrans" cxnId="{127A08D5-A13C-4B0F-A76F-9E2D2865ABC0}">
      <dgm:prSet/>
      <dgm:spPr/>
      <dgm:t>
        <a:bodyPr/>
        <a:lstStyle/>
        <a:p>
          <a:endParaRPr lang="en-GB"/>
        </a:p>
      </dgm:t>
    </dgm:pt>
    <dgm:pt modelId="{9A006340-50FB-4280-9C47-93ABF060140B}">
      <dgm:prSet phldrT="[Text]"/>
      <dgm:spPr/>
      <dgm:t>
        <a:bodyPr/>
        <a:lstStyle/>
        <a:p>
          <a:r>
            <a:rPr lang="en-GB" dirty="0"/>
            <a:t>Step2 </a:t>
          </a:r>
        </a:p>
      </dgm:t>
    </dgm:pt>
    <dgm:pt modelId="{1F721906-30DF-4C4D-94BA-8F3DEC0439F3}" type="parTrans" cxnId="{702AB5A0-5EE0-4161-A12F-7353A2756AEB}">
      <dgm:prSet/>
      <dgm:spPr/>
      <dgm:t>
        <a:bodyPr/>
        <a:lstStyle/>
        <a:p>
          <a:endParaRPr lang="en-GB"/>
        </a:p>
      </dgm:t>
    </dgm:pt>
    <dgm:pt modelId="{70B0824B-AEA6-4C3A-BBA8-950FEC6839DC}" type="sibTrans" cxnId="{702AB5A0-5EE0-4161-A12F-7353A2756AEB}">
      <dgm:prSet/>
      <dgm:spPr/>
      <dgm:t>
        <a:bodyPr/>
        <a:lstStyle/>
        <a:p>
          <a:endParaRPr lang="en-GB"/>
        </a:p>
      </dgm:t>
    </dgm:pt>
    <dgm:pt modelId="{C13E5A3F-7899-405F-8391-9849367B50AB}">
      <dgm:prSet phldrT="[Text]"/>
      <dgm:spPr/>
      <dgm:t>
        <a:bodyPr/>
        <a:lstStyle/>
        <a:p>
          <a:r>
            <a:rPr lang="en-GB" dirty="0"/>
            <a:t>Step3</a:t>
          </a:r>
        </a:p>
      </dgm:t>
    </dgm:pt>
    <dgm:pt modelId="{5D7855FB-9184-43D9-BD9E-9DE9CE877D6D}" type="parTrans" cxnId="{C5572978-890A-430E-8F4A-997482D6F2D1}">
      <dgm:prSet/>
      <dgm:spPr/>
      <dgm:t>
        <a:bodyPr/>
        <a:lstStyle/>
        <a:p>
          <a:endParaRPr lang="en-GB"/>
        </a:p>
      </dgm:t>
    </dgm:pt>
    <dgm:pt modelId="{46E36DD2-64C1-42B1-9116-B0D1D11D912C}" type="sibTrans" cxnId="{C5572978-890A-430E-8F4A-997482D6F2D1}">
      <dgm:prSet/>
      <dgm:spPr/>
      <dgm:t>
        <a:bodyPr/>
        <a:lstStyle/>
        <a:p>
          <a:endParaRPr lang="en-GB"/>
        </a:p>
      </dgm:t>
    </dgm:pt>
    <dgm:pt modelId="{2E77650C-9D1A-4F60-9AFB-AAF1C370008C}">
      <dgm:prSet phldrT="[Text]"/>
      <dgm:spPr/>
      <dgm:t>
        <a:bodyPr/>
        <a:lstStyle/>
        <a:p>
          <a:r>
            <a:rPr lang="en-GB" dirty="0"/>
            <a:t>Step4</a:t>
          </a:r>
        </a:p>
      </dgm:t>
    </dgm:pt>
    <dgm:pt modelId="{98784D73-A7B3-410A-BB92-99B2F97F6D23}" type="parTrans" cxnId="{996DD70D-3758-433B-9126-0E3D1FEEE843}">
      <dgm:prSet/>
      <dgm:spPr/>
      <dgm:t>
        <a:bodyPr/>
        <a:lstStyle/>
        <a:p>
          <a:endParaRPr lang="en-GB"/>
        </a:p>
      </dgm:t>
    </dgm:pt>
    <dgm:pt modelId="{BE55FB76-F648-49F5-BFB6-AB1663D7A735}" type="sibTrans" cxnId="{996DD70D-3758-433B-9126-0E3D1FEEE843}">
      <dgm:prSet/>
      <dgm:spPr/>
      <dgm:t>
        <a:bodyPr/>
        <a:lstStyle/>
        <a:p>
          <a:endParaRPr lang="en-GB"/>
        </a:p>
      </dgm:t>
    </dgm:pt>
    <dgm:pt modelId="{5EAD1453-D962-4A3E-BAFF-DC598403408E}">
      <dgm:prSet phldrT="[Text]"/>
      <dgm:spPr/>
      <dgm:t>
        <a:bodyPr/>
        <a:lstStyle/>
        <a:p>
          <a:r>
            <a:rPr lang="en-GB" dirty="0"/>
            <a:t>Step5</a:t>
          </a:r>
        </a:p>
      </dgm:t>
    </dgm:pt>
    <dgm:pt modelId="{1C884305-2783-4E8A-9D9E-C435A5876231}" type="parTrans" cxnId="{7110854D-13B4-4CE1-8460-ED28906EF2F9}">
      <dgm:prSet/>
      <dgm:spPr/>
      <dgm:t>
        <a:bodyPr/>
        <a:lstStyle/>
        <a:p>
          <a:endParaRPr lang="en-GB"/>
        </a:p>
      </dgm:t>
    </dgm:pt>
    <dgm:pt modelId="{50B64426-797A-4B5E-B5FE-877CE756ABB2}" type="sibTrans" cxnId="{7110854D-13B4-4CE1-8460-ED28906EF2F9}">
      <dgm:prSet/>
      <dgm:spPr/>
      <dgm:t>
        <a:bodyPr/>
        <a:lstStyle/>
        <a:p>
          <a:endParaRPr lang="en-GB"/>
        </a:p>
      </dgm:t>
    </dgm:pt>
    <dgm:pt modelId="{CFF04A6F-7CD1-47BD-8189-2481A6BCBEEC}" type="pres">
      <dgm:prSet presAssocID="{4DB6707C-A006-4B87-9DC0-29A6442E654F}" presName="cycle" presStyleCnt="0">
        <dgm:presLayoutVars>
          <dgm:dir/>
          <dgm:resizeHandles val="exact"/>
        </dgm:presLayoutVars>
      </dgm:prSet>
      <dgm:spPr/>
    </dgm:pt>
    <dgm:pt modelId="{241BEDA9-147C-4690-8FF6-46FE83E57956}" type="pres">
      <dgm:prSet presAssocID="{B6E46A96-C474-48F9-AE03-912ACA681A9B}" presName="node" presStyleLbl="node1" presStyleIdx="0" presStyleCnt="5">
        <dgm:presLayoutVars>
          <dgm:bulletEnabled val="1"/>
        </dgm:presLayoutVars>
      </dgm:prSet>
      <dgm:spPr/>
    </dgm:pt>
    <dgm:pt modelId="{E36A1419-F091-411E-A1C9-EF5E8EE93EB0}" type="pres">
      <dgm:prSet presAssocID="{F81206AF-5647-4D25-9C4F-9841BE348226}" presName="sibTrans" presStyleLbl="sibTrans2D1" presStyleIdx="0" presStyleCnt="5"/>
      <dgm:spPr/>
    </dgm:pt>
    <dgm:pt modelId="{29FD6C54-53FA-42B3-BF76-BE7776F6ADED}" type="pres">
      <dgm:prSet presAssocID="{F81206AF-5647-4D25-9C4F-9841BE348226}" presName="connectorText" presStyleLbl="sibTrans2D1" presStyleIdx="0" presStyleCnt="5"/>
      <dgm:spPr/>
    </dgm:pt>
    <dgm:pt modelId="{0B1526AB-4DD0-4F19-8ACC-3CC59941EB7E}" type="pres">
      <dgm:prSet presAssocID="{9A006340-50FB-4280-9C47-93ABF060140B}" presName="node" presStyleLbl="node1" presStyleIdx="1" presStyleCnt="5">
        <dgm:presLayoutVars>
          <dgm:bulletEnabled val="1"/>
        </dgm:presLayoutVars>
      </dgm:prSet>
      <dgm:spPr/>
    </dgm:pt>
    <dgm:pt modelId="{8F72C8F8-C5A3-4743-9F73-28CD21567CD4}" type="pres">
      <dgm:prSet presAssocID="{70B0824B-AEA6-4C3A-BBA8-950FEC6839DC}" presName="sibTrans" presStyleLbl="sibTrans2D1" presStyleIdx="1" presStyleCnt="5"/>
      <dgm:spPr/>
    </dgm:pt>
    <dgm:pt modelId="{C7D7EACD-33E2-4A43-9363-138F3A47BA5A}" type="pres">
      <dgm:prSet presAssocID="{70B0824B-AEA6-4C3A-BBA8-950FEC6839DC}" presName="connectorText" presStyleLbl="sibTrans2D1" presStyleIdx="1" presStyleCnt="5"/>
      <dgm:spPr/>
    </dgm:pt>
    <dgm:pt modelId="{00027392-8361-43B6-9870-25C0BCB37D40}" type="pres">
      <dgm:prSet presAssocID="{C13E5A3F-7899-405F-8391-9849367B50AB}" presName="node" presStyleLbl="node1" presStyleIdx="2" presStyleCnt="5">
        <dgm:presLayoutVars>
          <dgm:bulletEnabled val="1"/>
        </dgm:presLayoutVars>
      </dgm:prSet>
      <dgm:spPr/>
    </dgm:pt>
    <dgm:pt modelId="{0F8971DA-F5E3-498C-B10A-FFDD41FB04CC}" type="pres">
      <dgm:prSet presAssocID="{46E36DD2-64C1-42B1-9116-B0D1D11D912C}" presName="sibTrans" presStyleLbl="sibTrans2D1" presStyleIdx="2" presStyleCnt="5"/>
      <dgm:spPr/>
    </dgm:pt>
    <dgm:pt modelId="{E8A12C11-0062-4F76-81C9-204EAF07042A}" type="pres">
      <dgm:prSet presAssocID="{46E36DD2-64C1-42B1-9116-B0D1D11D912C}" presName="connectorText" presStyleLbl="sibTrans2D1" presStyleIdx="2" presStyleCnt="5"/>
      <dgm:spPr/>
    </dgm:pt>
    <dgm:pt modelId="{FDE0CB70-4DEC-4948-843F-5D10F3AB7A05}" type="pres">
      <dgm:prSet presAssocID="{2E77650C-9D1A-4F60-9AFB-AAF1C370008C}" presName="node" presStyleLbl="node1" presStyleIdx="3" presStyleCnt="5">
        <dgm:presLayoutVars>
          <dgm:bulletEnabled val="1"/>
        </dgm:presLayoutVars>
      </dgm:prSet>
      <dgm:spPr/>
    </dgm:pt>
    <dgm:pt modelId="{2DEFAF78-46B6-4E5D-B543-8FEA14FFE310}" type="pres">
      <dgm:prSet presAssocID="{BE55FB76-F648-49F5-BFB6-AB1663D7A735}" presName="sibTrans" presStyleLbl="sibTrans2D1" presStyleIdx="3" presStyleCnt="5"/>
      <dgm:spPr/>
    </dgm:pt>
    <dgm:pt modelId="{CEBBED27-2F3B-47F1-B490-DF9F13ED7627}" type="pres">
      <dgm:prSet presAssocID="{BE55FB76-F648-49F5-BFB6-AB1663D7A735}" presName="connectorText" presStyleLbl="sibTrans2D1" presStyleIdx="3" presStyleCnt="5"/>
      <dgm:spPr/>
    </dgm:pt>
    <dgm:pt modelId="{88F71686-4B35-4AEE-92FF-8F7D17630160}" type="pres">
      <dgm:prSet presAssocID="{5EAD1453-D962-4A3E-BAFF-DC598403408E}" presName="node" presStyleLbl="node1" presStyleIdx="4" presStyleCnt="5">
        <dgm:presLayoutVars>
          <dgm:bulletEnabled val="1"/>
        </dgm:presLayoutVars>
      </dgm:prSet>
      <dgm:spPr/>
    </dgm:pt>
    <dgm:pt modelId="{2789732F-4B65-4FA4-999B-03186B51926D}" type="pres">
      <dgm:prSet presAssocID="{50B64426-797A-4B5E-B5FE-877CE756ABB2}" presName="sibTrans" presStyleLbl="sibTrans2D1" presStyleIdx="4" presStyleCnt="5"/>
      <dgm:spPr/>
    </dgm:pt>
    <dgm:pt modelId="{C9D3FCF4-7210-4669-B9EE-92B54B781358}" type="pres">
      <dgm:prSet presAssocID="{50B64426-797A-4B5E-B5FE-877CE756ABB2}" presName="connectorText" presStyleLbl="sibTrans2D1" presStyleIdx="4" presStyleCnt="5"/>
      <dgm:spPr/>
    </dgm:pt>
  </dgm:ptLst>
  <dgm:cxnLst>
    <dgm:cxn modelId="{0D06B30A-5B9D-4A41-BD30-2239DBF4B8D8}" type="presOf" srcId="{2E77650C-9D1A-4F60-9AFB-AAF1C370008C}" destId="{FDE0CB70-4DEC-4948-843F-5D10F3AB7A05}" srcOrd="0" destOrd="0" presId="urn:microsoft.com/office/officeart/2005/8/layout/cycle2"/>
    <dgm:cxn modelId="{996DD70D-3758-433B-9126-0E3D1FEEE843}" srcId="{4DB6707C-A006-4B87-9DC0-29A6442E654F}" destId="{2E77650C-9D1A-4F60-9AFB-AAF1C370008C}" srcOrd="3" destOrd="0" parTransId="{98784D73-A7B3-410A-BB92-99B2F97F6D23}" sibTransId="{BE55FB76-F648-49F5-BFB6-AB1663D7A735}"/>
    <dgm:cxn modelId="{6FE16427-56A7-40E0-BFC6-C65BC4BF588D}" type="presOf" srcId="{46E36DD2-64C1-42B1-9116-B0D1D11D912C}" destId="{0F8971DA-F5E3-498C-B10A-FFDD41FB04CC}" srcOrd="0" destOrd="0" presId="urn:microsoft.com/office/officeart/2005/8/layout/cycle2"/>
    <dgm:cxn modelId="{4BF6AE32-6CBE-4C35-AA57-B84FF4EDB0D5}" type="presOf" srcId="{F81206AF-5647-4D25-9C4F-9841BE348226}" destId="{29FD6C54-53FA-42B3-BF76-BE7776F6ADED}" srcOrd="1" destOrd="0" presId="urn:microsoft.com/office/officeart/2005/8/layout/cycle2"/>
    <dgm:cxn modelId="{D82BAF36-EA59-4DFD-A9A3-A9DE1B36DB39}" type="presOf" srcId="{BE55FB76-F648-49F5-BFB6-AB1663D7A735}" destId="{2DEFAF78-46B6-4E5D-B543-8FEA14FFE310}" srcOrd="0" destOrd="0" presId="urn:microsoft.com/office/officeart/2005/8/layout/cycle2"/>
    <dgm:cxn modelId="{5987AA61-5C62-4776-B8D4-36DCB3A7BF7D}" type="presOf" srcId="{50B64426-797A-4B5E-B5FE-877CE756ABB2}" destId="{C9D3FCF4-7210-4669-B9EE-92B54B781358}" srcOrd="1" destOrd="0" presId="urn:microsoft.com/office/officeart/2005/8/layout/cycle2"/>
    <dgm:cxn modelId="{FD3D4545-E32E-4FFF-841A-2E54F8FDFB3E}" type="presOf" srcId="{9A006340-50FB-4280-9C47-93ABF060140B}" destId="{0B1526AB-4DD0-4F19-8ACC-3CC59941EB7E}" srcOrd="0" destOrd="0" presId="urn:microsoft.com/office/officeart/2005/8/layout/cycle2"/>
    <dgm:cxn modelId="{31D57468-BAEB-4975-B95F-2A216655129F}" type="presOf" srcId="{70B0824B-AEA6-4C3A-BBA8-950FEC6839DC}" destId="{8F72C8F8-C5A3-4743-9F73-28CD21567CD4}" srcOrd="0" destOrd="0" presId="urn:microsoft.com/office/officeart/2005/8/layout/cycle2"/>
    <dgm:cxn modelId="{7110854D-13B4-4CE1-8460-ED28906EF2F9}" srcId="{4DB6707C-A006-4B87-9DC0-29A6442E654F}" destId="{5EAD1453-D962-4A3E-BAFF-DC598403408E}" srcOrd="4" destOrd="0" parTransId="{1C884305-2783-4E8A-9D9E-C435A5876231}" sibTransId="{50B64426-797A-4B5E-B5FE-877CE756ABB2}"/>
    <dgm:cxn modelId="{0B1C986E-9155-44B1-A733-271DAE5E3C58}" type="presOf" srcId="{50B64426-797A-4B5E-B5FE-877CE756ABB2}" destId="{2789732F-4B65-4FA4-999B-03186B51926D}" srcOrd="0" destOrd="0" presId="urn:microsoft.com/office/officeart/2005/8/layout/cycle2"/>
    <dgm:cxn modelId="{B33E884F-E982-4DA8-8FC2-F278554D22B2}" type="presOf" srcId="{46E36DD2-64C1-42B1-9116-B0D1D11D912C}" destId="{E8A12C11-0062-4F76-81C9-204EAF07042A}" srcOrd="1" destOrd="0" presId="urn:microsoft.com/office/officeart/2005/8/layout/cycle2"/>
    <dgm:cxn modelId="{C5572978-890A-430E-8F4A-997482D6F2D1}" srcId="{4DB6707C-A006-4B87-9DC0-29A6442E654F}" destId="{C13E5A3F-7899-405F-8391-9849367B50AB}" srcOrd="2" destOrd="0" parTransId="{5D7855FB-9184-43D9-BD9E-9DE9CE877D6D}" sibTransId="{46E36DD2-64C1-42B1-9116-B0D1D11D912C}"/>
    <dgm:cxn modelId="{BA05A859-7372-4245-A7D0-318E4E28B103}" type="presOf" srcId="{F81206AF-5647-4D25-9C4F-9841BE348226}" destId="{E36A1419-F091-411E-A1C9-EF5E8EE93EB0}" srcOrd="0" destOrd="0" presId="urn:microsoft.com/office/officeart/2005/8/layout/cycle2"/>
    <dgm:cxn modelId="{7B2E6692-C165-4730-B3D4-F0CD1FA337B1}" type="presOf" srcId="{BE55FB76-F648-49F5-BFB6-AB1663D7A735}" destId="{CEBBED27-2F3B-47F1-B490-DF9F13ED7627}" srcOrd="1" destOrd="0" presId="urn:microsoft.com/office/officeart/2005/8/layout/cycle2"/>
    <dgm:cxn modelId="{790A8899-1A16-4ABD-AA50-09A179836FF6}" type="presOf" srcId="{B6E46A96-C474-48F9-AE03-912ACA681A9B}" destId="{241BEDA9-147C-4690-8FF6-46FE83E57956}" srcOrd="0" destOrd="0" presId="urn:microsoft.com/office/officeart/2005/8/layout/cycle2"/>
    <dgm:cxn modelId="{702AB5A0-5EE0-4161-A12F-7353A2756AEB}" srcId="{4DB6707C-A006-4B87-9DC0-29A6442E654F}" destId="{9A006340-50FB-4280-9C47-93ABF060140B}" srcOrd="1" destOrd="0" parTransId="{1F721906-30DF-4C4D-94BA-8F3DEC0439F3}" sibTransId="{70B0824B-AEA6-4C3A-BBA8-950FEC6839DC}"/>
    <dgm:cxn modelId="{7359E1AB-298C-45E1-BBD4-42F5DC7D16B6}" type="presOf" srcId="{4DB6707C-A006-4B87-9DC0-29A6442E654F}" destId="{CFF04A6F-7CD1-47BD-8189-2481A6BCBEEC}" srcOrd="0" destOrd="0" presId="urn:microsoft.com/office/officeart/2005/8/layout/cycle2"/>
    <dgm:cxn modelId="{63B190BD-0BDC-419E-AD3A-5F47CEB574AE}" type="presOf" srcId="{5EAD1453-D962-4A3E-BAFF-DC598403408E}" destId="{88F71686-4B35-4AEE-92FF-8F7D17630160}" srcOrd="0" destOrd="0" presId="urn:microsoft.com/office/officeart/2005/8/layout/cycle2"/>
    <dgm:cxn modelId="{127A08D5-A13C-4B0F-A76F-9E2D2865ABC0}" srcId="{4DB6707C-A006-4B87-9DC0-29A6442E654F}" destId="{B6E46A96-C474-48F9-AE03-912ACA681A9B}" srcOrd="0" destOrd="0" parTransId="{AA2FBE61-ACC2-480A-92AC-0E43E5303AEE}" sibTransId="{F81206AF-5647-4D25-9C4F-9841BE348226}"/>
    <dgm:cxn modelId="{7F7DA4D7-0F99-401A-A905-F42D314C7752}" type="presOf" srcId="{C13E5A3F-7899-405F-8391-9849367B50AB}" destId="{00027392-8361-43B6-9870-25C0BCB37D40}" srcOrd="0" destOrd="0" presId="urn:microsoft.com/office/officeart/2005/8/layout/cycle2"/>
    <dgm:cxn modelId="{AC0634E7-3C63-45FF-B1B1-E012CD288BF2}" type="presOf" srcId="{70B0824B-AEA6-4C3A-BBA8-950FEC6839DC}" destId="{C7D7EACD-33E2-4A43-9363-138F3A47BA5A}" srcOrd="1" destOrd="0" presId="urn:microsoft.com/office/officeart/2005/8/layout/cycle2"/>
    <dgm:cxn modelId="{EFF07388-FB45-4837-B9F2-A5B410EFAEEC}" type="presParOf" srcId="{CFF04A6F-7CD1-47BD-8189-2481A6BCBEEC}" destId="{241BEDA9-147C-4690-8FF6-46FE83E57956}" srcOrd="0" destOrd="0" presId="urn:microsoft.com/office/officeart/2005/8/layout/cycle2"/>
    <dgm:cxn modelId="{D9D68006-366A-4BC1-B87D-C3E4F73D8938}" type="presParOf" srcId="{CFF04A6F-7CD1-47BD-8189-2481A6BCBEEC}" destId="{E36A1419-F091-411E-A1C9-EF5E8EE93EB0}" srcOrd="1" destOrd="0" presId="urn:microsoft.com/office/officeart/2005/8/layout/cycle2"/>
    <dgm:cxn modelId="{E333D57C-C415-4903-B508-577C9DBFE808}" type="presParOf" srcId="{E36A1419-F091-411E-A1C9-EF5E8EE93EB0}" destId="{29FD6C54-53FA-42B3-BF76-BE7776F6ADED}" srcOrd="0" destOrd="0" presId="urn:microsoft.com/office/officeart/2005/8/layout/cycle2"/>
    <dgm:cxn modelId="{9383C763-F356-4CA3-A461-DC1F45985622}" type="presParOf" srcId="{CFF04A6F-7CD1-47BD-8189-2481A6BCBEEC}" destId="{0B1526AB-4DD0-4F19-8ACC-3CC59941EB7E}" srcOrd="2" destOrd="0" presId="urn:microsoft.com/office/officeart/2005/8/layout/cycle2"/>
    <dgm:cxn modelId="{85A939A0-ABDF-40FA-9943-DC2BAAA7D15C}" type="presParOf" srcId="{CFF04A6F-7CD1-47BD-8189-2481A6BCBEEC}" destId="{8F72C8F8-C5A3-4743-9F73-28CD21567CD4}" srcOrd="3" destOrd="0" presId="urn:microsoft.com/office/officeart/2005/8/layout/cycle2"/>
    <dgm:cxn modelId="{276892C4-8577-4EB1-9A8E-C42CED7990F0}" type="presParOf" srcId="{8F72C8F8-C5A3-4743-9F73-28CD21567CD4}" destId="{C7D7EACD-33E2-4A43-9363-138F3A47BA5A}" srcOrd="0" destOrd="0" presId="urn:microsoft.com/office/officeart/2005/8/layout/cycle2"/>
    <dgm:cxn modelId="{40BBDE1D-47A1-4753-90BE-62A880A66CD3}" type="presParOf" srcId="{CFF04A6F-7CD1-47BD-8189-2481A6BCBEEC}" destId="{00027392-8361-43B6-9870-25C0BCB37D40}" srcOrd="4" destOrd="0" presId="urn:microsoft.com/office/officeart/2005/8/layout/cycle2"/>
    <dgm:cxn modelId="{85995FD2-14C0-4553-8794-4644ACBD1ED1}" type="presParOf" srcId="{CFF04A6F-7CD1-47BD-8189-2481A6BCBEEC}" destId="{0F8971DA-F5E3-498C-B10A-FFDD41FB04CC}" srcOrd="5" destOrd="0" presId="urn:microsoft.com/office/officeart/2005/8/layout/cycle2"/>
    <dgm:cxn modelId="{33219559-5AAB-4D17-AE38-A3CFC9B7B080}" type="presParOf" srcId="{0F8971DA-F5E3-498C-B10A-FFDD41FB04CC}" destId="{E8A12C11-0062-4F76-81C9-204EAF07042A}" srcOrd="0" destOrd="0" presId="urn:microsoft.com/office/officeart/2005/8/layout/cycle2"/>
    <dgm:cxn modelId="{6FA983BE-BB71-4BC5-ABA9-65B0E6C8F4E8}" type="presParOf" srcId="{CFF04A6F-7CD1-47BD-8189-2481A6BCBEEC}" destId="{FDE0CB70-4DEC-4948-843F-5D10F3AB7A05}" srcOrd="6" destOrd="0" presId="urn:microsoft.com/office/officeart/2005/8/layout/cycle2"/>
    <dgm:cxn modelId="{1A43D572-E398-4822-A981-9B2A25E2DCF4}" type="presParOf" srcId="{CFF04A6F-7CD1-47BD-8189-2481A6BCBEEC}" destId="{2DEFAF78-46B6-4E5D-B543-8FEA14FFE310}" srcOrd="7" destOrd="0" presId="urn:microsoft.com/office/officeart/2005/8/layout/cycle2"/>
    <dgm:cxn modelId="{5E174F68-AB04-4323-A1B1-917904E65A40}" type="presParOf" srcId="{2DEFAF78-46B6-4E5D-B543-8FEA14FFE310}" destId="{CEBBED27-2F3B-47F1-B490-DF9F13ED7627}" srcOrd="0" destOrd="0" presId="urn:microsoft.com/office/officeart/2005/8/layout/cycle2"/>
    <dgm:cxn modelId="{DD9A98CF-EE22-4908-8639-F167BFBB9685}" type="presParOf" srcId="{CFF04A6F-7CD1-47BD-8189-2481A6BCBEEC}" destId="{88F71686-4B35-4AEE-92FF-8F7D17630160}" srcOrd="8" destOrd="0" presId="urn:microsoft.com/office/officeart/2005/8/layout/cycle2"/>
    <dgm:cxn modelId="{0B3C6CF5-D953-4254-9578-840FFA9CD427}" type="presParOf" srcId="{CFF04A6F-7CD1-47BD-8189-2481A6BCBEEC}" destId="{2789732F-4B65-4FA4-999B-03186B51926D}" srcOrd="9" destOrd="0" presId="urn:microsoft.com/office/officeart/2005/8/layout/cycle2"/>
    <dgm:cxn modelId="{BB245892-36B5-422F-929D-6A9498AC64EF}" type="presParOf" srcId="{2789732F-4B65-4FA4-999B-03186B51926D}" destId="{C9D3FCF4-7210-4669-B9EE-92B54B781358}" srcOrd="0" destOrd="0" presId="urn:microsoft.com/office/officeart/2005/8/layout/cycle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6311492-23CD-43BC-8828-0CAC7A9A09DE}">
      <dsp:nvSpPr>
        <dsp:cNvPr id="0" name=""/>
        <dsp:cNvSpPr/>
      </dsp:nvSpPr>
      <dsp:spPr>
        <a:xfrm>
          <a:off x="0" y="1425775"/>
          <a:ext cx="3435739" cy="0"/>
        </a:xfrm>
        <a:prstGeom prst="line">
          <a:avLst/>
        </a:prstGeom>
        <a:noFill/>
        <a:ln w="12700" cap="flat" cmpd="sng" algn="ctr">
          <a:solidFill>
            <a:schemeClr val="accent2">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64F8D5BA-5DC7-499A-AD87-CC249CE0E4B2}">
      <dsp:nvSpPr>
        <dsp:cNvPr id="0" name=""/>
        <dsp:cNvSpPr/>
      </dsp:nvSpPr>
      <dsp:spPr>
        <a:xfrm>
          <a:off x="0" y="813382"/>
          <a:ext cx="3435739" cy="0"/>
        </a:xfrm>
        <a:prstGeom prst="line">
          <a:avLst/>
        </a:prstGeom>
        <a:noFill/>
        <a:ln w="12700" cap="flat" cmpd="sng" algn="ctr">
          <a:solidFill>
            <a:schemeClr val="accent2">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1111DAA5-F0C4-4BFD-952D-C2BCD14D840C}">
      <dsp:nvSpPr>
        <dsp:cNvPr id="0" name=""/>
        <dsp:cNvSpPr/>
      </dsp:nvSpPr>
      <dsp:spPr>
        <a:xfrm>
          <a:off x="0" y="200989"/>
          <a:ext cx="3435739" cy="0"/>
        </a:xfrm>
        <a:prstGeom prst="line">
          <a:avLst/>
        </a:prstGeom>
        <a:noFill/>
        <a:ln w="12700" cap="flat" cmpd="sng" algn="ctr">
          <a:solidFill>
            <a:schemeClr val="accent2">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DE26DA9F-7A7F-46A2-8869-46AC2AC8B9AF}">
      <dsp:nvSpPr>
        <dsp:cNvPr id="0" name=""/>
        <dsp:cNvSpPr/>
      </dsp:nvSpPr>
      <dsp:spPr>
        <a:xfrm>
          <a:off x="893292" y="224"/>
          <a:ext cx="2542446" cy="2007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050" tIns="19050" rIns="19050" bIns="19050" numCol="1" spcCol="1270" anchor="b" anchorCtr="0">
          <a:noAutofit/>
        </a:bodyPr>
        <a:lstStyle/>
        <a:p>
          <a:pPr marL="0" lvl="0" indent="0" algn="l" defTabSz="444500">
            <a:lnSpc>
              <a:spcPct val="90000"/>
            </a:lnSpc>
            <a:spcBef>
              <a:spcPct val="0"/>
            </a:spcBef>
            <a:spcAft>
              <a:spcPct val="35000"/>
            </a:spcAft>
            <a:buNone/>
          </a:pPr>
          <a:r>
            <a:rPr lang="en-GB" sz="1000" kern="1200" dirty="0"/>
            <a:t> Greet Client</a:t>
          </a:r>
        </a:p>
      </dsp:txBody>
      <dsp:txXfrm>
        <a:off x="893292" y="224"/>
        <a:ext cx="2542446" cy="200764"/>
      </dsp:txXfrm>
    </dsp:sp>
    <dsp:sp modelId="{FE0B3594-76D8-42BE-BC5D-CFA8C680EB53}">
      <dsp:nvSpPr>
        <dsp:cNvPr id="0" name=""/>
        <dsp:cNvSpPr/>
      </dsp:nvSpPr>
      <dsp:spPr>
        <a:xfrm>
          <a:off x="0" y="224"/>
          <a:ext cx="893292" cy="200764"/>
        </a:xfrm>
        <a:prstGeom prst="round2SameRect">
          <a:avLst>
            <a:gd name="adj1" fmla="val 16670"/>
            <a:gd name="adj2" fmla="val 0"/>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444500">
            <a:lnSpc>
              <a:spcPct val="90000"/>
            </a:lnSpc>
            <a:spcBef>
              <a:spcPct val="0"/>
            </a:spcBef>
            <a:spcAft>
              <a:spcPct val="35000"/>
            </a:spcAft>
            <a:buNone/>
          </a:pPr>
          <a:r>
            <a:rPr lang="en-GB" sz="1000" kern="1200" dirty="0"/>
            <a:t>Stage 1 </a:t>
          </a:r>
        </a:p>
      </dsp:txBody>
      <dsp:txXfrm>
        <a:off x="9802" y="10026"/>
        <a:ext cx="873688" cy="190962"/>
      </dsp:txXfrm>
    </dsp:sp>
    <dsp:sp modelId="{AB720B47-AE59-4DAC-B3DB-59194A90ECC5}">
      <dsp:nvSpPr>
        <dsp:cNvPr id="0" name=""/>
        <dsp:cNvSpPr/>
      </dsp:nvSpPr>
      <dsp:spPr>
        <a:xfrm>
          <a:off x="0" y="200989"/>
          <a:ext cx="3435739" cy="4015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050" tIns="19050" rIns="19050" bIns="19050" numCol="1" spcCol="1270" anchor="t" anchorCtr="0">
          <a:noAutofit/>
        </a:bodyPr>
        <a:lstStyle/>
        <a:p>
          <a:pPr marL="57150" lvl="1" indent="-57150" algn="l" defTabSz="355600">
            <a:lnSpc>
              <a:spcPct val="90000"/>
            </a:lnSpc>
            <a:spcBef>
              <a:spcPct val="0"/>
            </a:spcBef>
            <a:spcAft>
              <a:spcPct val="15000"/>
            </a:spcAft>
            <a:buChar char="•"/>
          </a:pPr>
          <a:r>
            <a:rPr lang="en-GB" sz="800" kern="1200" dirty="0"/>
            <a:t>Tips for greeting professionally</a:t>
          </a:r>
        </a:p>
      </dsp:txBody>
      <dsp:txXfrm>
        <a:off x="0" y="200989"/>
        <a:ext cx="3435739" cy="401590"/>
      </dsp:txXfrm>
    </dsp:sp>
    <dsp:sp modelId="{50A93EA9-BDD9-4334-B982-DBD4530E5FDA}">
      <dsp:nvSpPr>
        <dsp:cNvPr id="0" name=""/>
        <dsp:cNvSpPr/>
      </dsp:nvSpPr>
      <dsp:spPr>
        <a:xfrm>
          <a:off x="893292" y="612617"/>
          <a:ext cx="2542446" cy="2007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050" tIns="19050" rIns="19050" bIns="19050" numCol="1" spcCol="1270" anchor="b" anchorCtr="0">
          <a:noAutofit/>
        </a:bodyPr>
        <a:lstStyle/>
        <a:p>
          <a:pPr marL="0" lvl="0" indent="0" algn="l" defTabSz="444500">
            <a:lnSpc>
              <a:spcPct val="90000"/>
            </a:lnSpc>
            <a:spcBef>
              <a:spcPct val="0"/>
            </a:spcBef>
            <a:spcAft>
              <a:spcPct val="35000"/>
            </a:spcAft>
            <a:buNone/>
          </a:pPr>
          <a:r>
            <a:rPr lang="en-GB" sz="1000" kern="1200" dirty="0"/>
            <a:t>Engage with Client</a:t>
          </a:r>
        </a:p>
      </dsp:txBody>
      <dsp:txXfrm>
        <a:off x="893292" y="612617"/>
        <a:ext cx="2542446" cy="200764"/>
      </dsp:txXfrm>
    </dsp:sp>
    <dsp:sp modelId="{4738D2F1-C727-4247-B6C5-95102A0E96BB}">
      <dsp:nvSpPr>
        <dsp:cNvPr id="0" name=""/>
        <dsp:cNvSpPr/>
      </dsp:nvSpPr>
      <dsp:spPr>
        <a:xfrm>
          <a:off x="0" y="612617"/>
          <a:ext cx="893292" cy="200764"/>
        </a:xfrm>
        <a:prstGeom prst="round2SameRect">
          <a:avLst>
            <a:gd name="adj1" fmla="val 16670"/>
            <a:gd name="adj2" fmla="val 0"/>
          </a:avLst>
        </a:prstGeom>
        <a:solidFill>
          <a:schemeClr val="accent2">
            <a:hueOff val="5617257"/>
            <a:satOff val="-17921"/>
            <a:lumOff val="-6961"/>
            <a:alphaOff val="0"/>
          </a:schemeClr>
        </a:solidFill>
        <a:ln w="12700" cap="flat" cmpd="sng" algn="ctr">
          <a:solidFill>
            <a:schemeClr val="accent2">
              <a:hueOff val="5617257"/>
              <a:satOff val="-17921"/>
              <a:lumOff val="-6961"/>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444500">
            <a:lnSpc>
              <a:spcPct val="90000"/>
            </a:lnSpc>
            <a:spcBef>
              <a:spcPct val="0"/>
            </a:spcBef>
            <a:spcAft>
              <a:spcPct val="35000"/>
            </a:spcAft>
            <a:buNone/>
          </a:pPr>
          <a:r>
            <a:rPr lang="en-GB" sz="1000" kern="1200" dirty="0"/>
            <a:t>Stage 2 </a:t>
          </a:r>
        </a:p>
      </dsp:txBody>
      <dsp:txXfrm>
        <a:off x="9802" y="622419"/>
        <a:ext cx="873688" cy="190962"/>
      </dsp:txXfrm>
    </dsp:sp>
    <dsp:sp modelId="{CE638489-AC13-4942-AA70-5B7876222EC8}">
      <dsp:nvSpPr>
        <dsp:cNvPr id="0" name=""/>
        <dsp:cNvSpPr/>
      </dsp:nvSpPr>
      <dsp:spPr>
        <a:xfrm>
          <a:off x="0" y="813382"/>
          <a:ext cx="3435739" cy="4015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050" tIns="19050" rIns="19050" bIns="19050" numCol="1" spcCol="1270" anchor="t" anchorCtr="0">
          <a:noAutofit/>
        </a:bodyPr>
        <a:lstStyle/>
        <a:p>
          <a:pPr marL="57150" lvl="1" indent="-57150" algn="l" defTabSz="355600">
            <a:lnSpc>
              <a:spcPct val="90000"/>
            </a:lnSpc>
            <a:spcBef>
              <a:spcPct val="0"/>
            </a:spcBef>
            <a:spcAft>
              <a:spcPct val="15000"/>
            </a:spcAft>
            <a:buChar char="•"/>
          </a:pPr>
          <a:r>
            <a:rPr lang="en-GB" sz="800" kern="1200" dirty="0"/>
            <a:t>Tips on how to develop a professional relationship with client</a:t>
          </a:r>
        </a:p>
      </dsp:txBody>
      <dsp:txXfrm>
        <a:off x="0" y="813382"/>
        <a:ext cx="3435739" cy="401590"/>
      </dsp:txXfrm>
    </dsp:sp>
    <dsp:sp modelId="{9B513DB3-1C02-4D32-BF9C-D76C2AA9F430}">
      <dsp:nvSpPr>
        <dsp:cNvPr id="0" name=""/>
        <dsp:cNvSpPr/>
      </dsp:nvSpPr>
      <dsp:spPr>
        <a:xfrm>
          <a:off x="893292" y="1225010"/>
          <a:ext cx="2542446" cy="2007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050" tIns="19050" rIns="19050" bIns="19050" numCol="1" spcCol="1270" anchor="b" anchorCtr="0">
          <a:noAutofit/>
        </a:bodyPr>
        <a:lstStyle/>
        <a:p>
          <a:pPr marL="0" lvl="0" indent="0" algn="l" defTabSz="444500">
            <a:lnSpc>
              <a:spcPct val="90000"/>
            </a:lnSpc>
            <a:spcBef>
              <a:spcPct val="0"/>
            </a:spcBef>
            <a:spcAft>
              <a:spcPct val="35000"/>
            </a:spcAft>
            <a:buNone/>
          </a:pPr>
          <a:r>
            <a:rPr lang="en-GB" sz="1000" kern="1200" dirty="0"/>
            <a:t>Ending a Meeting with a Client</a:t>
          </a:r>
        </a:p>
      </dsp:txBody>
      <dsp:txXfrm>
        <a:off x="893292" y="1225010"/>
        <a:ext cx="2542446" cy="200764"/>
      </dsp:txXfrm>
    </dsp:sp>
    <dsp:sp modelId="{C1C494DF-6BD9-43A0-B40A-EF50BBA2734F}">
      <dsp:nvSpPr>
        <dsp:cNvPr id="0" name=""/>
        <dsp:cNvSpPr/>
      </dsp:nvSpPr>
      <dsp:spPr>
        <a:xfrm>
          <a:off x="0" y="1225010"/>
          <a:ext cx="893292" cy="200764"/>
        </a:xfrm>
        <a:prstGeom prst="round2SameRect">
          <a:avLst>
            <a:gd name="adj1" fmla="val 16670"/>
            <a:gd name="adj2" fmla="val 0"/>
          </a:avLst>
        </a:prstGeom>
        <a:solidFill>
          <a:schemeClr val="accent2">
            <a:hueOff val="11234514"/>
            <a:satOff val="-35841"/>
            <a:lumOff val="-13922"/>
            <a:alphaOff val="0"/>
          </a:schemeClr>
        </a:solidFill>
        <a:ln w="12700" cap="flat" cmpd="sng" algn="ctr">
          <a:solidFill>
            <a:schemeClr val="accent2">
              <a:hueOff val="11234514"/>
              <a:satOff val="-35841"/>
              <a:lumOff val="-13922"/>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444500">
            <a:lnSpc>
              <a:spcPct val="90000"/>
            </a:lnSpc>
            <a:spcBef>
              <a:spcPct val="0"/>
            </a:spcBef>
            <a:spcAft>
              <a:spcPct val="35000"/>
            </a:spcAft>
            <a:buNone/>
          </a:pPr>
          <a:r>
            <a:rPr lang="en-GB" sz="1000" kern="1200" dirty="0"/>
            <a:t>Stage 3 </a:t>
          </a:r>
        </a:p>
      </dsp:txBody>
      <dsp:txXfrm>
        <a:off x="9802" y="1234812"/>
        <a:ext cx="873688" cy="190962"/>
      </dsp:txXfrm>
    </dsp:sp>
    <dsp:sp modelId="{BE5871D0-6B5A-4489-A878-488091FDFAF2}">
      <dsp:nvSpPr>
        <dsp:cNvPr id="0" name=""/>
        <dsp:cNvSpPr/>
      </dsp:nvSpPr>
      <dsp:spPr>
        <a:xfrm>
          <a:off x="0" y="1425775"/>
          <a:ext cx="3435739" cy="4015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050" tIns="19050" rIns="19050" bIns="19050" numCol="1" spcCol="1270" anchor="t" anchorCtr="0">
          <a:noAutofit/>
        </a:bodyPr>
        <a:lstStyle/>
        <a:p>
          <a:pPr marL="57150" lvl="1" indent="-57150" algn="l" defTabSz="355600">
            <a:lnSpc>
              <a:spcPct val="90000"/>
            </a:lnSpc>
            <a:spcBef>
              <a:spcPct val="0"/>
            </a:spcBef>
            <a:spcAft>
              <a:spcPct val="15000"/>
            </a:spcAft>
            <a:buChar char="•"/>
          </a:pPr>
          <a:r>
            <a:rPr lang="en-GB" sz="800" kern="1200" dirty="0" err="1"/>
            <a:t>Tios</a:t>
          </a:r>
          <a:r>
            <a:rPr lang="en-GB" sz="800" kern="1200" dirty="0"/>
            <a:t> on how to end a meeting professionally</a:t>
          </a:r>
        </a:p>
      </dsp:txBody>
      <dsp:txXfrm>
        <a:off x="0" y="1425775"/>
        <a:ext cx="3435739" cy="40159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E15E538-A4E8-4DAC-B601-5A81FE7E8890}">
      <dsp:nvSpPr>
        <dsp:cNvPr id="0" name=""/>
        <dsp:cNvSpPr/>
      </dsp:nvSpPr>
      <dsp:spPr>
        <a:xfrm>
          <a:off x="1054098" y="0"/>
          <a:ext cx="1965134" cy="1965134"/>
        </a:xfrm>
        <a:prstGeom prst="ellipse">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008" tIns="64008" rIns="64008" bIns="64008" numCol="1" spcCol="1270" anchor="ctr" anchorCtr="0">
          <a:noAutofit/>
        </a:bodyPr>
        <a:lstStyle/>
        <a:p>
          <a:pPr marL="0" lvl="0" indent="0" algn="ctr" defTabSz="400050">
            <a:lnSpc>
              <a:spcPct val="90000"/>
            </a:lnSpc>
            <a:spcBef>
              <a:spcPct val="0"/>
            </a:spcBef>
            <a:spcAft>
              <a:spcPct val="35000"/>
            </a:spcAft>
            <a:buNone/>
          </a:pPr>
          <a:endParaRPr lang="en-GB" sz="900" kern="1200" dirty="0"/>
        </a:p>
      </dsp:txBody>
      <dsp:txXfrm>
        <a:off x="1761940" y="98256"/>
        <a:ext cx="549451" cy="294770"/>
      </dsp:txXfrm>
    </dsp:sp>
    <dsp:sp modelId="{8B2F88C0-E4C9-4D7D-BE07-98E187C53D29}">
      <dsp:nvSpPr>
        <dsp:cNvPr id="0" name=""/>
        <dsp:cNvSpPr/>
      </dsp:nvSpPr>
      <dsp:spPr>
        <a:xfrm>
          <a:off x="1250612" y="393026"/>
          <a:ext cx="1572107" cy="1572107"/>
        </a:xfrm>
        <a:prstGeom prst="ellipse">
          <a:avLst/>
        </a:prstGeom>
        <a:solidFill>
          <a:schemeClr val="accent4">
            <a:hueOff val="2784246"/>
            <a:satOff val="-11228"/>
            <a:lumOff val="719"/>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008" tIns="64008" rIns="64008" bIns="64008" numCol="1" spcCol="1270" anchor="ctr" anchorCtr="0">
          <a:noAutofit/>
        </a:bodyPr>
        <a:lstStyle/>
        <a:p>
          <a:pPr marL="0" lvl="0" indent="0" algn="ctr" defTabSz="400050">
            <a:lnSpc>
              <a:spcPct val="90000"/>
            </a:lnSpc>
            <a:spcBef>
              <a:spcPct val="0"/>
            </a:spcBef>
            <a:spcAft>
              <a:spcPct val="35000"/>
            </a:spcAft>
            <a:buNone/>
          </a:pPr>
          <a:r>
            <a:rPr lang="en-GB" sz="900" kern="1200" dirty="0"/>
            <a:t>Macro</a:t>
          </a:r>
        </a:p>
      </dsp:txBody>
      <dsp:txXfrm>
        <a:off x="1761940" y="487353"/>
        <a:ext cx="549451" cy="282979"/>
      </dsp:txXfrm>
    </dsp:sp>
    <dsp:sp modelId="{1B8598B6-71B3-4CDD-AC54-CC3E420B8505}">
      <dsp:nvSpPr>
        <dsp:cNvPr id="0" name=""/>
        <dsp:cNvSpPr/>
      </dsp:nvSpPr>
      <dsp:spPr>
        <a:xfrm>
          <a:off x="1473360" y="758510"/>
          <a:ext cx="1179080" cy="1179080"/>
        </a:xfrm>
        <a:prstGeom prst="ellipse">
          <a:avLst/>
        </a:prstGeom>
        <a:solidFill>
          <a:schemeClr val="accent4">
            <a:hueOff val="5568491"/>
            <a:satOff val="-22457"/>
            <a:lumOff val="1437"/>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008" tIns="64008" rIns="64008" bIns="64008" numCol="1" spcCol="1270" anchor="ctr" anchorCtr="0">
          <a:noAutofit/>
        </a:bodyPr>
        <a:lstStyle/>
        <a:p>
          <a:pPr marL="0" lvl="0" indent="0" algn="ctr" defTabSz="400050">
            <a:lnSpc>
              <a:spcPct val="90000"/>
            </a:lnSpc>
            <a:spcBef>
              <a:spcPct val="0"/>
            </a:spcBef>
            <a:spcAft>
              <a:spcPct val="35000"/>
            </a:spcAft>
            <a:buNone/>
          </a:pPr>
          <a:r>
            <a:rPr lang="en-GB" sz="900" kern="1200" dirty="0"/>
            <a:t>Micro </a:t>
          </a:r>
        </a:p>
      </dsp:txBody>
      <dsp:txXfrm>
        <a:off x="1788174" y="846941"/>
        <a:ext cx="549451" cy="265293"/>
      </dsp:txXfrm>
    </dsp:sp>
    <dsp:sp modelId="{34EE9DF5-A1F1-44FF-BAE8-92726D3789D5}">
      <dsp:nvSpPr>
        <dsp:cNvPr id="0" name=""/>
        <dsp:cNvSpPr/>
      </dsp:nvSpPr>
      <dsp:spPr>
        <a:xfrm>
          <a:off x="1643639" y="1179080"/>
          <a:ext cx="786053" cy="786053"/>
        </a:xfrm>
        <a:prstGeom prst="ellipse">
          <a:avLst/>
        </a:prstGeom>
        <a:solidFill>
          <a:schemeClr val="accent4">
            <a:hueOff val="8352737"/>
            <a:satOff val="-33685"/>
            <a:lumOff val="2156"/>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008" tIns="64008" rIns="64008" bIns="64008" numCol="1" spcCol="1270" anchor="ctr" anchorCtr="0">
          <a:noAutofit/>
        </a:bodyPr>
        <a:lstStyle/>
        <a:p>
          <a:pPr marL="0" lvl="0" indent="0" algn="ctr" defTabSz="400050">
            <a:lnSpc>
              <a:spcPct val="90000"/>
            </a:lnSpc>
            <a:spcBef>
              <a:spcPct val="0"/>
            </a:spcBef>
            <a:spcAft>
              <a:spcPct val="35000"/>
            </a:spcAft>
            <a:buNone/>
          </a:pPr>
          <a:r>
            <a:rPr lang="en-GB" sz="900" kern="1200" dirty="0" err="1"/>
            <a:t>Meso</a:t>
          </a:r>
          <a:endParaRPr lang="en-GB" sz="900" kern="1200" dirty="0"/>
        </a:p>
      </dsp:txBody>
      <dsp:txXfrm>
        <a:off x="1758754" y="1375593"/>
        <a:ext cx="555823" cy="39302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4D74C9E-86C5-4464-9DD4-73F33749F849}">
      <dsp:nvSpPr>
        <dsp:cNvPr id="0" name=""/>
        <dsp:cNvSpPr/>
      </dsp:nvSpPr>
      <dsp:spPr>
        <a:xfrm>
          <a:off x="1028009" y="0"/>
          <a:ext cx="1827590" cy="1827590"/>
        </a:xfrm>
        <a:prstGeom prst="quadArrow">
          <a:avLst>
            <a:gd name="adj1" fmla="val 2000"/>
            <a:gd name="adj2" fmla="val 4000"/>
            <a:gd name="adj3" fmla="val 5000"/>
          </a:avLst>
        </a:prstGeom>
        <a:gradFill rotWithShape="0">
          <a:gsLst>
            <a:gs pos="0">
              <a:schemeClr val="accent2">
                <a:tint val="40000"/>
                <a:hueOff val="0"/>
                <a:satOff val="0"/>
                <a:lumOff val="0"/>
                <a:alphaOff val="0"/>
                <a:satMod val="100000"/>
                <a:lumMod val="100000"/>
              </a:schemeClr>
            </a:gs>
            <a:gs pos="50000">
              <a:schemeClr val="accent2">
                <a:tint val="40000"/>
                <a:hueOff val="0"/>
                <a:satOff val="0"/>
                <a:lumOff val="0"/>
                <a:alphaOff val="0"/>
                <a:shade val="99000"/>
                <a:satMod val="105000"/>
                <a:lumMod val="100000"/>
              </a:schemeClr>
            </a:gs>
            <a:gs pos="100000">
              <a:schemeClr val="accent2">
                <a:tint val="40000"/>
                <a:hueOff val="0"/>
                <a:satOff val="0"/>
                <a:lumOff val="0"/>
                <a:alphaOff val="0"/>
                <a:shade val="98000"/>
                <a:satMod val="105000"/>
                <a:lumMod val="100000"/>
              </a:schemeClr>
            </a:gs>
          </a:gsLst>
          <a:lin ang="5400000" scaled="0"/>
        </a:gradFill>
        <a:ln>
          <a:noFill/>
        </a:ln>
        <a:effectLst/>
        <a:scene3d>
          <a:camera prst="orthographicFront"/>
          <a:lightRig rig="flat" dir="t"/>
        </a:scene3d>
        <a:sp3d z="-190500" extrusionH="12700" prstMaterial="plastic">
          <a:bevelT w="50800" h="50800"/>
        </a:sp3d>
      </dsp:spPr>
      <dsp:style>
        <a:lnRef idx="0">
          <a:scrgbClr r="0" g="0" b="0"/>
        </a:lnRef>
        <a:fillRef idx="3">
          <a:scrgbClr r="0" g="0" b="0"/>
        </a:fillRef>
        <a:effectRef idx="0">
          <a:scrgbClr r="0" g="0" b="0"/>
        </a:effectRef>
        <a:fontRef idx="minor"/>
      </dsp:style>
    </dsp:sp>
    <dsp:sp modelId="{D2250BDF-ED5C-445C-9560-8398354EB7A5}">
      <dsp:nvSpPr>
        <dsp:cNvPr id="0" name=""/>
        <dsp:cNvSpPr/>
      </dsp:nvSpPr>
      <dsp:spPr>
        <a:xfrm>
          <a:off x="1146802" y="118793"/>
          <a:ext cx="731036" cy="731036"/>
        </a:xfrm>
        <a:prstGeom prst="roundRect">
          <a:avLst/>
        </a:prstGeom>
        <a:gradFill rotWithShape="0">
          <a:gsLst>
            <a:gs pos="0">
              <a:schemeClr val="accent2">
                <a:alpha val="90000"/>
                <a:hueOff val="0"/>
                <a:satOff val="0"/>
                <a:lumOff val="0"/>
                <a:alphaOff val="0"/>
                <a:satMod val="100000"/>
                <a:lumMod val="100000"/>
              </a:schemeClr>
            </a:gs>
            <a:gs pos="50000">
              <a:schemeClr val="accent2">
                <a:alpha val="90000"/>
                <a:hueOff val="0"/>
                <a:satOff val="0"/>
                <a:lumOff val="0"/>
                <a:alphaOff val="0"/>
                <a:shade val="99000"/>
                <a:satMod val="105000"/>
                <a:lumMod val="100000"/>
              </a:schemeClr>
            </a:gs>
            <a:gs pos="100000">
              <a:schemeClr val="accent2">
                <a:alpha val="90000"/>
                <a:hueOff val="0"/>
                <a:satOff val="0"/>
                <a:lumOff val="0"/>
                <a:alphaOff val="0"/>
                <a:shade val="98000"/>
                <a:satMod val="105000"/>
                <a:lumMod val="100000"/>
              </a:schemeClr>
            </a:gs>
          </a:gsLst>
          <a:lin ang="5400000" scaled="0"/>
        </a:gradFill>
        <a:ln>
          <a:noFill/>
        </a:ln>
        <a:effectLst>
          <a:outerShdw blurRad="38100" dist="12700" dir="5400000" algn="ctr" rotWithShape="0">
            <a:srgbClr val="000000">
              <a:alpha val="63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GB" sz="900" kern="1200" dirty="0"/>
            <a:t>Freedom</a:t>
          </a:r>
        </a:p>
      </dsp:txBody>
      <dsp:txXfrm>
        <a:off x="1182488" y="154479"/>
        <a:ext cx="659664" cy="659664"/>
      </dsp:txXfrm>
    </dsp:sp>
    <dsp:sp modelId="{73149300-FCE9-4E13-872B-8986A343CDAB}">
      <dsp:nvSpPr>
        <dsp:cNvPr id="0" name=""/>
        <dsp:cNvSpPr/>
      </dsp:nvSpPr>
      <dsp:spPr>
        <a:xfrm>
          <a:off x="2005769" y="118793"/>
          <a:ext cx="731036" cy="731036"/>
        </a:xfrm>
        <a:prstGeom prst="roundRect">
          <a:avLst/>
        </a:prstGeom>
        <a:gradFill rotWithShape="0">
          <a:gsLst>
            <a:gs pos="0">
              <a:schemeClr val="accent2">
                <a:alpha val="90000"/>
                <a:hueOff val="0"/>
                <a:satOff val="0"/>
                <a:lumOff val="0"/>
                <a:alphaOff val="-13333"/>
                <a:satMod val="100000"/>
                <a:lumMod val="100000"/>
              </a:schemeClr>
            </a:gs>
            <a:gs pos="50000">
              <a:schemeClr val="accent2">
                <a:alpha val="90000"/>
                <a:hueOff val="0"/>
                <a:satOff val="0"/>
                <a:lumOff val="0"/>
                <a:alphaOff val="-13333"/>
                <a:shade val="99000"/>
                <a:satMod val="105000"/>
                <a:lumMod val="100000"/>
              </a:schemeClr>
            </a:gs>
            <a:gs pos="100000">
              <a:schemeClr val="accent2">
                <a:alpha val="90000"/>
                <a:hueOff val="0"/>
                <a:satOff val="0"/>
                <a:lumOff val="0"/>
                <a:alphaOff val="-13333"/>
                <a:shade val="98000"/>
                <a:satMod val="105000"/>
                <a:lumMod val="100000"/>
              </a:schemeClr>
            </a:gs>
          </a:gsLst>
          <a:lin ang="5400000" scaled="0"/>
        </a:gradFill>
        <a:ln>
          <a:noFill/>
        </a:ln>
        <a:effectLst>
          <a:outerShdw blurRad="38100" dist="12700" dir="5400000" algn="ctr" rotWithShape="0">
            <a:srgbClr val="000000">
              <a:alpha val="63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GB" sz="900" kern="1200" dirty="0"/>
            <a:t>Popular</a:t>
          </a:r>
        </a:p>
      </dsp:txBody>
      <dsp:txXfrm>
        <a:off x="2041455" y="154479"/>
        <a:ext cx="659664" cy="659664"/>
      </dsp:txXfrm>
    </dsp:sp>
    <dsp:sp modelId="{B6D96C3C-DBAA-495F-AC9E-FDAE21436638}">
      <dsp:nvSpPr>
        <dsp:cNvPr id="0" name=""/>
        <dsp:cNvSpPr/>
      </dsp:nvSpPr>
      <dsp:spPr>
        <a:xfrm>
          <a:off x="1146802" y="977760"/>
          <a:ext cx="731036" cy="731036"/>
        </a:xfrm>
        <a:prstGeom prst="roundRect">
          <a:avLst/>
        </a:prstGeom>
        <a:gradFill rotWithShape="0">
          <a:gsLst>
            <a:gs pos="0">
              <a:schemeClr val="accent2">
                <a:alpha val="90000"/>
                <a:hueOff val="0"/>
                <a:satOff val="0"/>
                <a:lumOff val="0"/>
                <a:alphaOff val="-26667"/>
                <a:satMod val="100000"/>
                <a:lumMod val="100000"/>
              </a:schemeClr>
            </a:gs>
            <a:gs pos="50000">
              <a:schemeClr val="accent2">
                <a:alpha val="90000"/>
                <a:hueOff val="0"/>
                <a:satOff val="0"/>
                <a:lumOff val="0"/>
                <a:alphaOff val="-26667"/>
                <a:shade val="99000"/>
                <a:satMod val="105000"/>
                <a:lumMod val="100000"/>
              </a:schemeClr>
            </a:gs>
            <a:gs pos="100000">
              <a:schemeClr val="accent2">
                <a:alpha val="90000"/>
                <a:hueOff val="0"/>
                <a:satOff val="0"/>
                <a:lumOff val="0"/>
                <a:alphaOff val="-26667"/>
                <a:shade val="98000"/>
                <a:satMod val="105000"/>
                <a:lumMod val="100000"/>
              </a:schemeClr>
            </a:gs>
          </a:gsLst>
          <a:lin ang="5400000" scaled="0"/>
        </a:gradFill>
        <a:ln>
          <a:noFill/>
        </a:ln>
        <a:effectLst>
          <a:outerShdw blurRad="38100" dist="12700" dir="5400000" algn="ctr" rotWithShape="0">
            <a:srgbClr val="000000">
              <a:alpha val="63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GB" sz="900" kern="1200" dirty="0"/>
            <a:t>No Freedom</a:t>
          </a:r>
        </a:p>
      </dsp:txBody>
      <dsp:txXfrm>
        <a:off x="1182488" y="1013446"/>
        <a:ext cx="659664" cy="659664"/>
      </dsp:txXfrm>
    </dsp:sp>
    <dsp:sp modelId="{92A719FF-3A9F-4760-BA84-6088433EF442}">
      <dsp:nvSpPr>
        <dsp:cNvPr id="0" name=""/>
        <dsp:cNvSpPr/>
      </dsp:nvSpPr>
      <dsp:spPr>
        <a:xfrm>
          <a:off x="2005769" y="977760"/>
          <a:ext cx="731036" cy="731036"/>
        </a:xfrm>
        <a:prstGeom prst="roundRect">
          <a:avLst/>
        </a:prstGeom>
        <a:gradFill rotWithShape="0">
          <a:gsLst>
            <a:gs pos="0">
              <a:schemeClr val="accent2">
                <a:alpha val="90000"/>
                <a:hueOff val="0"/>
                <a:satOff val="0"/>
                <a:lumOff val="0"/>
                <a:alphaOff val="-40000"/>
                <a:satMod val="100000"/>
                <a:lumMod val="100000"/>
              </a:schemeClr>
            </a:gs>
            <a:gs pos="50000">
              <a:schemeClr val="accent2">
                <a:alpha val="90000"/>
                <a:hueOff val="0"/>
                <a:satOff val="0"/>
                <a:lumOff val="0"/>
                <a:alphaOff val="-40000"/>
                <a:shade val="99000"/>
                <a:satMod val="105000"/>
                <a:lumMod val="100000"/>
              </a:schemeClr>
            </a:gs>
            <a:gs pos="100000">
              <a:schemeClr val="accent2">
                <a:alpha val="90000"/>
                <a:hueOff val="0"/>
                <a:satOff val="0"/>
                <a:lumOff val="0"/>
                <a:alphaOff val="-40000"/>
                <a:shade val="98000"/>
                <a:satMod val="105000"/>
                <a:lumMod val="100000"/>
              </a:schemeClr>
            </a:gs>
          </a:gsLst>
          <a:lin ang="5400000" scaled="0"/>
        </a:gradFill>
        <a:ln>
          <a:noFill/>
        </a:ln>
        <a:effectLst>
          <a:outerShdw blurRad="38100" dist="12700" dir="5400000" algn="ctr" rotWithShape="0">
            <a:srgbClr val="000000">
              <a:alpha val="63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GB" sz="900" kern="1200" dirty="0"/>
            <a:t>Unpopular</a:t>
          </a:r>
        </a:p>
      </dsp:txBody>
      <dsp:txXfrm>
        <a:off x="2041455" y="1013446"/>
        <a:ext cx="659664" cy="65966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41BEDA9-147C-4690-8FF6-46FE83E57956}">
      <dsp:nvSpPr>
        <dsp:cNvPr id="0" name=""/>
        <dsp:cNvSpPr/>
      </dsp:nvSpPr>
      <dsp:spPr>
        <a:xfrm>
          <a:off x="2793860" y="1469"/>
          <a:ext cx="1295679" cy="1295679"/>
        </a:xfrm>
        <a:prstGeom prst="ellipse">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r>
            <a:rPr lang="en-GB" sz="2400" kern="1200" dirty="0"/>
            <a:t>Step1</a:t>
          </a:r>
        </a:p>
      </dsp:txBody>
      <dsp:txXfrm>
        <a:off x="2983608" y="191217"/>
        <a:ext cx="916183" cy="916183"/>
      </dsp:txXfrm>
    </dsp:sp>
    <dsp:sp modelId="{E36A1419-F091-411E-A1C9-EF5E8EE93EB0}">
      <dsp:nvSpPr>
        <dsp:cNvPr id="0" name=""/>
        <dsp:cNvSpPr/>
      </dsp:nvSpPr>
      <dsp:spPr>
        <a:xfrm rot="2160000">
          <a:off x="4048421" y="996340"/>
          <a:ext cx="343732" cy="437291"/>
        </a:xfrm>
        <a:prstGeom prst="rightArrow">
          <a:avLst>
            <a:gd name="adj1" fmla="val 60000"/>
            <a:gd name="adj2" fmla="val 5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00100">
            <a:lnSpc>
              <a:spcPct val="90000"/>
            </a:lnSpc>
            <a:spcBef>
              <a:spcPct val="0"/>
            </a:spcBef>
            <a:spcAft>
              <a:spcPct val="35000"/>
            </a:spcAft>
            <a:buNone/>
          </a:pPr>
          <a:endParaRPr lang="en-GB" sz="1800" kern="1200"/>
        </a:p>
      </dsp:txBody>
      <dsp:txXfrm>
        <a:off x="4058268" y="1053492"/>
        <a:ext cx="240612" cy="262375"/>
      </dsp:txXfrm>
    </dsp:sp>
    <dsp:sp modelId="{0B1526AB-4DD0-4F19-8ACC-3CC59941EB7E}">
      <dsp:nvSpPr>
        <dsp:cNvPr id="0" name=""/>
        <dsp:cNvSpPr/>
      </dsp:nvSpPr>
      <dsp:spPr>
        <a:xfrm>
          <a:off x="4366776" y="1144260"/>
          <a:ext cx="1295679" cy="1295679"/>
        </a:xfrm>
        <a:prstGeom prst="ellipse">
          <a:avLst/>
        </a:prstGeom>
        <a:solidFill>
          <a:schemeClr val="accent4">
            <a:hueOff val="2088184"/>
            <a:satOff val="-8421"/>
            <a:lumOff val="539"/>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r>
            <a:rPr lang="en-GB" sz="2400" kern="1200" dirty="0"/>
            <a:t>Step2 </a:t>
          </a:r>
        </a:p>
      </dsp:txBody>
      <dsp:txXfrm>
        <a:off x="4556524" y="1334008"/>
        <a:ext cx="916183" cy="916183"/>
      </dsp:txXfrm>
    </dsp:sp>
    <dsp:sp modelId="{8F72C8F8-C5A3-4743-9F73-28CD21567CD4}">
      <dsp:nvSpPr>
        <dsp:cNvPr id="0" name=""/>
        <dsp:cNvSpPr/>
      </dsp:nvSpPr>
      <dsp:spPr>
        <a:xfrm rot="6480000">
          <a:off x="4545355" y="2488738"/>
          <a:ext cx="343732" cy="437291"/>
        </a:xfrm>
        <a:prstGeom prst="rightArrow">
          <a:avLst>
            <a:gd name="adj1" fmla="val 60000"/>
            <a:gd name="adj2" fmla="val 50000"/>
          </a:avLst>
        </a:prstGeom>
        <a:solidFill>
          <a:schemeClr val="accent4">
            <a:hueOff val="2088184"/>
            <a:satOff val="-8421"/>
            <a:lumOff val="539"/>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00100">
            <a:lnSpc>
              <a:spcPct val="90000"/>
            </a:lnSpc>
            <a:spcBef>
              <a:spcPct val="0"/>
            </a:spcBef>
            <a:spcAft>
              <a:spcPct val="35000"/>
            </a:spcAft>
            <a:buNone/>
          </a:pPr>
          <a:endParaRPr lang="en-GB" sz="1800" kern="1200"/>
        </a:p>
      </dsp:txBody>
      <dsp:txXfrm rot="10800000">
        <a:off x="4612848" y="2527160"/>
        <a:ext cx="240612" cy="262375"/>
      </dsp:txXfrm>
    </dsp:sp>
    <dsp:sp modelId="{00027392-8361-43B6-9870-25C0BCB37D40}">
      <dsp:nvSpPr>
        <dsp:cNvPr id="0" name=""/>
        <dsp:cNvSpPr/>
      </dsp:nvSpPr>
      <dsp:spPr>
        <a:xfrm>
          <a:off x="3765976" y="2993334"/>
          <a:ext cx="1295679" cy="1295679"/>
        </a:xfrm>
        <a:prstGeom prst="ellipse">
          <a:avLst/>
        </a:prstGeom>
        <a:solidFill>
          <a:schemeClr val="accent4">
            <a:hueOff val="4176368"/>
            <a:satOff val="-16842"/>
            <a:lumOff val="1078"/>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r>
            <a:rPr lang="en-GB" sz="2400" kern="1200" dirty="0"/>
            <a:t>Step3</a:t>
          </a:r>
        </a:p>
      </dsp:txBody>
      <dsp:txXfrm>
        <a:off x="3955724" y="3183082"/>
        <a:ext cx="916183" cy="916183"/>
      </dsp:txXfrm>
    </dsp:sp>
    <dsp:sp modelId="{0F8971DA-F5E3-498C-B10A-FFDD41FB04CC}">
      <dsp:nvSpPr>
        <dsp:cNvPr id="0" name=""/>
        <dsp:cNvSpPr/>
      </dsp:nvSpPr>
      <dsp:spPr>
        <a:xfrm rot="10800000">
          <a:off x="3279561" y="3422527"/>
          <a:ext cx="343732" cy="437291"/>
        </a:xfrm>
        <a:prstGeom prst="rightArrow">
          <a:avLst>
            <a:gd name="adj1" fmla="val 60000"/>
            <a:gd name="adj2" fmla="val 50000"/>
          </a:avLst>
        </a:prstGeom>
        <a:solidFill>
          <a:schemeClr val="accent4">
            <a:hueOff val="4176368"/>
            <a:satOff val="-16842"/>
            <a:lumOff val="1078"/>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00100">
            <a:lnSpc>
              <a:spcPct val="90000"/>
            </a:lnSpc>
            <a:spcBef>
              <a:spcPct val="0"/>
            </a:spcBef>
            <a:spcAft>
              <a:spcPct val="35000"/>
            </a:spcAft>
            <a:buNone/>
          </a:pPr>
          <a:endParaRPr lang="en-GB" sz="1800" kern="1200"/>
        </a:p>
      </dsp:txBody>
      <dsp:txXfrm rot="10800000">
        <a:off x="3382681" y="3509985"/>
        <a:ext cx="240612" cy="262375"/>
      </dsp:txXfrm>
    </dsp:sp>
    <dsp:sp modelId="{FDE0CB70-4DEC-4948-843F-5D10F3AB7A05}">
      <dsp:nvSpPr>
        <dsp:cNvPr id="0" name=""/>
        <dsp:cNvSpPr/>
      </dsp:nvSpPr>
      <dsp:spPr>
        <a:xfrm>
          <a:off x="1821744" y="2993334"/>
          <a:ext cx="1295679" cy="1295679"/>
        </a:xfrm>
        <a:prstGeom prst="ellipse">
          <a:avLst/>
        </a:prstGeom>
        <a:solidFill>
          <a:schemeClr val="accent4">
            <a:hueOff val="6264553"/>
            <a:satOff val="-25264"/>
            <a:lumOff val="1617"/>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r>
            <a:rPr lang="en-GB" sz="2400" kern="1200" dirty="0"/>
            <a:t>Step4</a:t>
          </a:r>
        </a:p>
      </dsp:txBody>
      <dsp:txXfrm>
        <a:off x="2011492" y="3183082"/>
        <a:ext cx="916183" cy="916183"/>
      </dsp:txXfrm>
    </dsp:sp>
    <dsp:sp modelId="{2DEFAF78-46B6-4E5D-B543-8FEA14FFE310}">
      <dsp:nvSpPr>
        <dsp:cNvPr id="0" name=""/>
        <dsp:cNvSpPr/>
      </dsp:nvSpPr>
      <dsp:spPr>
        <a:xfrm rot="15120000">
          <a:off x="2000323" y="2507243"/>
          <a:ext cx="343732" cy="437291"/>
        </a:xfrm>
        <a:prstGeom prst="rightArrow">
          <a:avLst>
            <a:gd name="adj1" fmla="val 60000"/>
            <a:gd name="adj2" fmla="val 50000"/>
          </a:avLst>
        </a:prstGeom>
        <a:solidFill>
          <a:schemeClr val="accent4">
            <a:hueOff val="6264553"/>
            <a:satOff val="-25264"/>
            <a:lumOff val="1617"/>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00100">
            <a:lnSpc>
              <a:spcPct val="90000"/>
            </a:lnSpc>
            <a:spcBef>
              <a:spcPct val="0"/>
            </a:spcBef>
            <a:spcAft>
              <a:spcPct val="35000"/>
            </a:spcAft>
            <a:buNone/>
          </a:pPr>
          <a:endParaRPr lang="en-GB" sz="1800" kern="1200"/>
        </a:p>
      </dsp:txBody>
      <dsp:txXfrm rot="10800000">
        <a:off x="2067816" y="2643737"/>
        <a:ext cx="240612" cy="262375"/>
      </dsp:txXfrm>
    </dsp:sp>
    <dsp:sp modelId="{88F71686-4B35-4AEE-92FF-8F7D17630160}">
      <dsp:nvSpPr>
        <dsp:cNvPr id="0" name=""/>
        <dsp:cNvSpPr/>
      </dsp:nvSpPr>
      <dsp:spPr>
        <a:xfrm>
          <a:off x="1220944" y="1144260"/>
          <a:ext cx="1295679" cy="1295679"/>
        </a:xfrm>
        <a:prstGeom prst="ellipse">
          <a:avLst/>
        </a:prstGeom>
        <a:solidFill>
          <a:schemeClr val="accent4">
            <a:hueOff val="8352737"/>
            <a:satOff val="-33685"/>
            <a:lumOff val="2156"/>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r>
            <a:rPr lang="en-GB" sz="2400" kern="1200" dirty="0"/>
            <a:t>Step5</a:t>
          </a:r>
        </a:p>
      </dsp:txBody>
      <dsp:txXfrm>
        <a:off x="1410692" y="1334008"/>
        <a:ext cx="916183" cy="916183"/>
      </dsp:txXfrm>
    </dsp:sp>
    <dsp:sp modelId="{2789732F-4B65-4FA4-999B-03186B51926D}">
      <dsp:nvSpPr>
        <dsp:cNvPr id="0" name=""/>
        <dsp:cNvSpPr/>
      </dsp:nvSpPr>
      <dsp:spPr>
        <a:xfrm rot="19440000">
          <a:off x="2475505" y="1007776"/>
          <a:ext cx="343732" cy="437291"/>
        </a:xfrm>
        <a:prstGeom prst="rightArrow">
          <a:avLst>
            <a:gd name="adj1" fmla="val 60000"/>
            <a:gd name="adj2" fmla="val 50000"/>
          </a:avLst>
        </a:prstGeom>
        <a:solidFill>
          <a:schemeClr val="accent4">
            <a:hueOff val="8352737"/>
            <a:satOff val="-33685"/>
            <a:lumOff val="2156"/>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00100">
            <a:lnSpc>
              <a:spcPct val="90000"/>
            </a:lnSpc>
            <a:spcBef>
              <a:spcPct val="0"/>
            </a:spcBef>
            <a:spcAft>
              <a:spcPct val="35000"/>
            </a:spcAft>
            <a:buNone/>
          </a:pPr>
          <a:endParaRPr lang="en-GB" sz="1800" kern="1200"/>
        </a:p>
      </dsp:txBody>
      <dsp:txXfrm>
        <a:off x="2485352" y="1125540"/>
        <a:ext cx="240612" cy="262375"/>
      </dsp:txXfrm>
    </dsp:sp>
  </dsp:spTree>
</dsp:drawing>
</file>

<file path=ppt/diagrams/layout1.xml><?xml version="1.0" encoding="utf-8"?>
<dgm:layoutDef xmlns:dgm="http://schemas.openxmlformats.org/drawingml/2006/diagram" xmlns:a="http://schemas.openxmlformats.org/drawingml/2006/main" uniqueId="urn:microsoft.com/office/officeart/2011/layout/TabList">
  <dgm:title val="Tab List"/>
  <dgm:desc val="Use to show non-sequential or grouped blocks of information. Works well for lists with a small amount of Level 1 text. The first Level 2 displays next to the Level 1 text  and the remaining Level 2 text appears beneath the Level 1 text."/>
  <dgm:catLst>
    <dgm:cat type="list" pri="4500"/>
    <dgm:cat type="officeonline" pri="11000"/>
  </dgm:catLst>
  <dgm:sampData>
    <dgm:dataModel>
      <dgm:ptLst>
        <dgm:pt modelId="0" type="doc"/>
        <dgm:pt modelId="10">
          <dgm:prSet phldr="1"/>
        </dgm:pt>
        <dgm:pt modelId="11">
          <dgm:prSet phldr="1"/>
        </dgm:pt>
        <dgm:pt modelId="12">
          <dgm:prSet phldr="1"/>
        </dgm:pt>
        <dgm:pt modelId="20">
          <dgm:prSet phldr="1"/>
        </dgm:pt>
        <dgm:pt modelId="21">
          <dgm:prSet phldr="1"/>
        </dgm:pt>
        <dgm:pt modelId="22">
          <dgm:prSet phldr="1"/>
        </dgm:pt>
        <dgm:pt modelId="30">
          <dgm:prSet phldr="1"/>
        </dgm:pt>
        <dgm:pt modelId="31">
          <dgm:prSet phldr="1"/>
        </dgm:pt>
        <dgm:pt modelId="32">
          <dgm:prSet phldr="1"/>
        </dgm:pt>
      </dgm:ptLst>
      <dgm:cxnLst>
        <dgm:cxn modelId="40" srcId="0" destId="10" srcOrd="0" destOrd="0"/>
        <dgm:cxn modelId="41" srcId="10" destId="11" srcOrd="0" destOrd="0"/>
        <dgm:cxn modelId="42" srcId="10" destId="12" srcOrd="0" destOrd="0"/>
        <dgm:cxn modelId="50" srcId="0" destId="20" srcOrd="1" destOrd="0"/>
        <dgm:cxn modelId="51" srcId="20" destId="21" srcOrd="1" destOrd="0"/>
        <dgm:cxn modelId="52" srcId="20" destId="22" srcOrd="1" destOrd="0"/>
        <dgm:cxn modelId="60" srcId="0" destId="30" srcOrd="2" destOrd="0"/>
        <dgm:cxn modelId="61" srcId="30" destId="31" srcOrd="2" destOrd="0"/>
        <dgm:cxn modelId="62" srcId="30" destId="32" srcOrd="2" destOrd="0"/>
      </dgm:cxnLst>
      <dgm:bg/>
      <dgm:whole/>
    </dgm:dataModel>
  </dgm:sampData>
  <dgm:styleData>
    <dgm:dataModel>
      <dgm:ptLst>
        <dgm:pt modelId="0" type="doc"/>
        <dgm:pt modelId="10">
          <dgm:prSet phldr="1"/>
        </dgm:pt>
        <dgm:pt modelId="20">
          <dgm:prSet phldr="1"/>
        </dgm:pt>
      </dgm:ptLst>
      <dgm:cxnLst>
        <dgm:cxn modelId="30" srcId="0" destId="10" srcOrd="0" destOrd="0"/>
        <dgm:cxn modelId="4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50" srcId="0" destId="10" srcOrd="0" destOrd="0"/>
        <dgm:cxn modelId="60" srcId="0" destId="20" srcOrd="1" destOrd="0"/>
        <dgm:cxn modelId="70" srcId="0" destId="30" srcOrd="2" destOrd="0"/>
        <dgm:cxn modelId="80" srcId="0" destId="40" srcOrd="3" destOrd="0"/>
      </dgm:cxnLst>
      <dgm:bg/>
      <dgm:whole/>
    </dgm:dataModel>
  </dgm:clrData>
  <dgm:layoutNode name="Name0">
    <dgm:varLst>
      <dgm:chMax/>
      <dgm:chPref val="3"/>
      <dgm:dir/>
      <dgm:animOne val="branch"/>
      <dgm:animLvl val="lvl"/>
    </dgm:varLst>
    <dgm:alg type="lin">
      <dgm:param type="linDir" val="fromT"/>
    </dgm:alg>
    <dgm:shape xmlns:r="http://schemas.openxmlformats.org/officeDocument/2006/relationships" r:blip="">
      <dgm:adjLst/>
    </dgm:shape>
    <dgm:constrLst>
      <dgm:constr type="w" for="ch" forName="Child" refType="w"/>
      <dgm:constr type="h" for="ch" forName="Child" refType="h" fact="0.6667"/>
      <dgm:constr type="primFontSz" for="des" forName="Parent" op="equ" val="65"/>
      <dgm:constr type="primFontSz" for="des" forName="Child" op="equ" val="65"/>
      <dgm:constr type="primFontSz" for="des" forName="FirstChild" op="equ" val="65"/>
      <dgm:constr type="primFontSz" for="des" forName="Child" refType="primFontSz" refFor="des" refForName="Parent" op="lte"/>
      <dgm:constr type="primFontSz" for="des" forName="FirstChild" refType="primFontSz" refFor="des" refForName="Parent" op="lte"/>
      <dgm:constr type="primFontSz" for="des" forName="Child" refType="primFontSz" refFor="des" refForName="FirstChild" op="lte"/>
      <dgm:constr type="w" for="ch" forName="composite" refType="w"/>
      <dgm:constr type="h" for="ch" forName="composite" refType="h" fact="0.3333"/>
      <dgm:constr type="sp" refType="h" refFor="ch" refForName="composite" op="equ" fact="0.05"/>
      <dgm:constr type="h" for="ch" forName="sibTrans" refType="h" refFor="ch" refForName="composite" op="equ" fact="0.05"/>
      <dgm:constr type="w" for="ch" forName="sibTrans" refType="h" refFor="ch" refForName="sibTrans" op="equ"/>
    </dgm:constrLst>
    <dgm:forEach name="nodesForEach" axis="ch" ptType="node">
      <dgm:layoutNode name="composite">
        <dgm:alg type="composite"/>
        <dgm:shape xmlns:r="http://schemas.openxmlformats.org/officeDocument/2006/relationships" r:blip="">
          <dgm:adjLst/>
        </dgm:shape>
        <dgm:choose name="Name1">
          <dgm:if name="Name2" func="var" arg="dir" op="equ" val="norm">
            <dgm:constrLst>
              <dgm:constr type="l" for="ch" forName="Accent" refType="w" fact="0"/>
              <dgm:constr type="b" for="ch" forName="Accent" refType="h"/>
              <dgm:constr type="w" for="ch" forName="Accent" refType="w"/>
              <dgm:constr type="h" for="ch" forName="Accent" refType="h" fact="0"/>
              <dgm:constr type="l" for="ch" forName="FirstChild" refType="w" fact="0.26"/>
              <dgm:constr type="t" for="ch" forName="FirstChild" refType="h" fact="0"/>
              <dgm:constr type="w" for="ch" forName="FirstChild" refType="w" fact="0.74"/>
              <dgm:constr type="h" for="ch" forName="FirstChild" refType="h"/>
              <dgm:constr type="l" for="ch" forName="Parent" refType="w" fact="0"/>
              <dgm:constr type="t" for="ch" forName="Parent" refType="h" fact="0"/>
              <dgm:constr type="w" for="ch" forName="Parent" refType="w" fact="0.26"/>
              <dgm:constr type="h" for="ch" forName="Parent" refType="h"/>
            </dgm:constrLst>
          </dgm:if>
          <dgm:else name="Name3">
            <dgm:constrLst>
              <dgm:constr type="l" for="ch" forName="Accent" refType="w" fact="0"/>
              <dgm:constr type="b" for="ch" forName="Accent" refType="h"/>
              <dgm:constr type="w" for="ch" forName="Accent" refType="w"/>
              <dgm:constr type="h" for="ch" forName="Accent" refType="h" fact="0"/>
              <dgm:constr type="r" for="ch" forName="FirstChild" refType="w" fact="0.74"/>
              <dgm:constr type="t" for="ch" forName="FirstChild" refType="h" fact="0"/>
              <dgm:constr type="w" for="ch" forName="FirstChild" refType="w" fact="0.74"/>
              <dgm:constr type="h" for="ch" forName="FirstChild" refType="h"/>
              <dgm:constr type="r" for="ch" forName="Parent" refType="w"/>
              <dgm:constr type="t" for="ch" forName="Parent" refType="h" fact="0"/>
              <dgm:constr type="w" for="ch" forName="Parent" refType="w" fact="0.26"/>
              <dgm:constr type="h" for="ch" forName="Parent" refType="h"/>
            </dgm:constrLst>
          </dgm:else>
        </dgm:choose>
        <dgm:layoutNode name="FirstChild" styleLbl="revTx">
          <dgm:varLst>
            <dgm:chMax val="0"/>
            <dgm:chPref val="0"/>
            <dgm:bulletEnabled val="1"/>
          </dgm:varLst>
          <dgm:choose name="Name4">
            <dgm:if name="Name5" func="var" arg="dir" op="equ" val="norm">
              <dgm:alg type="tx">
                <dgm:param type="parTxLTRAlign" val="l"/>
                <dgm:param type="txAnchorVert" val="b"/>
                <dgm:param type="txAnchorVertCh" val="b"/>
                <dgm:param type="parTxRTLAlign" val="l"/>
              </dgm:alg>
            </dgm:if>
            <dgm:else name="Name6">
              <dgm:alg type="tx">
                <dgm:param type="parTxLTRAlign" val="r"/>
                <dgm:param type="shpTxLTRAlignCh" val="r"/>
                <dgm:param type="txAnchorVert" val="b"/>
                <dgm:param type="txAnchorVertCh" val="b"/>
                <dgm:param type="parTxRTLAlign" val="r"/>
              </dgm:alg>
            </dgm:else>
          </dgm:choose>
          <dgm:shape xmlns:r="http://schemas.openxmlformats.org/officeDocument/2006/relationships" type="rect" r:blip="">
            <dgm:adjLst/>
          </dgm:shape>
          <dgm:choose name="Name7">
            <dgm:if name="Name8" axis="ch" ptType="node" func="cnt" op="gte" val="1">
              <dgm:presOf axis="ch desOrSelf" ptType="node node" st="1 1" cnt="1 0"/>
            </dgm:if>
            <dgm:else name="Name9">
              <dgm:presOf/>
            </dgm:else>
          </dgm:choose>
          <dgm:constrLst>
            <dgm:constr type="lMarg" refType="primFontSz" fact="0.15"/>
            <dgm:constr type="rMarg" refType="primFontSz" fact="0.15"/>
            <dgm:constr type="tMarg" refType="primFontSz" fact="0.15"/>
            <dgm:constr type="bMarg" refType="primFontSz" fact="0.15"/>
          </dgm:constrLst>
          <dgm:ruleLst>
            <dgm:rule type="primFontSz" val="5" fact="NaN" max="NaN"/>
          </dgm:ruleLst>
        </dgm:layoutNode>
        <dgm:layoutNode name="Parent" styleLbl="alignNode1">
          <dgm:varLst>
            <dgm:chMax val="3"/>
            <dgm:chPref val="3"/>
            <dgm:bulletEnabled val="1"/>
          </dgm:varLst>
          <dgm:alg type="tx">
            <dgm:param type="shpTxLTRAlignCh" val="ctr"/>
            <dgm:param type="txAnchorVertCh" val="mid"/>
          </dgm:alg>
          <dgm:shape xmlns:r="http://schemas.openxmlformats.org/officeDocument/2006/relationships" type="round2SameRect" r:blip="">
            <dgm:adjLst>
              <dgm:adj idx="1" val="0.1667"/>
              <dgm:adj idx="2" val="0"/>
            </dgm:adjLst>
          </dgm:shape>
          <dgm:presOf axis="self" ptType="node"/>
          <dgm:constrLst>
            <dgm:constr type="lMarg" refType="primFontSz" fact="0.15"/>
            <dgm:constr type="rMarg" refType="primFontSz" fact="0.15"/>
            <dgm:constr type="tMarg" refType="primFontSz" fact="0.15"/>
            <dgm:constr type="bMarg" refType="primFontSz" fact="0.15"/>
          </dgm:constrLst>
          <dgm:ruleLst>
            <dgm:rule type="primFontSz" val="5" fact="NaN" max="NaN"/>
          </dgm:ruleLst>
        </dgm:layoutNode>
        <dgm:layoutNode name="Accent" styleLbl="parChTrans1D1">
          <dgm:alg type="sp"/>
          <dgm:shape xmlns:r="http://schemas.openxmlformats.org/officeDocument/2006/relationships" type="line" r:blip="" zOrderOff="-99999">
            <dgm:adjLst/>
          </dgm:shape>
          <dgm:presOf/>
        </dgm:layoutNode>
      </dgm:layoutNode>
      <dgm:choose name="Name10">
        <dgm:if name="Name11" axis="ch" ptType="node" st="2" cnt="1" func="cnt" op="gte" val="1">
          <dgm:layoutNode name="Child" styleLbl="revTx">
            <dgm:varLst>
              <dgm:chMax val="0"/>
              <dgm:chPref val="0"/>
              <dgm:bulletEnabled val="1"/>
            </dgm:varLst>
            <dgm:choose name="Name12">
              <dgm:if name="Name13" func="var" arg="dir" op="equ" val="norm">
                <dgm:alg type="tx">
                  <dgm:param type="stBulletLvl" val="1"/>
                  <dgm:param type="parTxLTRAlign" val="l"/>
                  <dgm:param type="parTxRTLAlign" val="l"/>
                  <dgm:param type="txAnchorVert" val="t"/>
                </dgm:alg>
              </dgm:if>
              <dgm:else name="Name14">
                <dgm:alg type="tx">
                  <dgm:param type="stBulletLvl" val="1"/>
                  <dgm:param type="parTxLTRAlign" val="r"/>
                  <dgm:param type="shpTxLTRAlignCh" val="r"/>
                  <dgm:param type="txAnchorVert" val="t"/>
                  <dgm:param type="parTxRTLAlign" val="r"/>
                </dgm:alg>
              </dgm:else>
            </dgm:choose>
            <dgm:shape xmlns:r="http://schemas.openxmlformats.org/officeDocument/2006/relationships" type="rect" r:blip="">
              <dgm:adjLst/>
            </dgm:shape>
            <dgm:presOf axis="ch desOrSelf" ptType="node node" st="2 1" cnt="0 0"/>
            <dgm:constrLst>
              <dgm:constr type="lMarg" refType="primFontSz" fact="0.15"/>
              <dgm:constr type="rMarg" refType="primFontSz" fact="0.15"/>
              <dgm:constr type="tMarg" refType="primFontSz" fact="0.15"/>
              <dgm:constr type="bMarg" refType="primFontSz" fact="0.15"/>
            </dgm:constrLst>
            <dgm:ruleLst>
              <dgm:rule type="primFontSz" val="5" fact="NaN" max="NaN"/>
            </dgm:ruleLst>
          </dgm:layoutNode>
        </dgm:if>
        <dgm:else name="Name15"/>
      </dgm:choose>
      <dgm:forEach name="sibTransForEach" axis="followSib" ptType="sibTrans" cnt="1">
        <dgm:layoutNode name="sibTrans">
          <dgm:alg type="sp"/>
          <dgm:shape xmlns:r="http://schemas.openxmlformats.org/officeDocument/2006/relationships" r:blip="">
            <dgm:adjLst/>
          </dgm:shap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enn2">
  <dgm:title val=""/>
  <dgm:desc val=""/>
  <dgm:catLst>
    <dgm:cat type="relationship" pri="30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resizeHandles val="exact"/>
    </dgm:varLst>
    <dgm:alg type="composite">
      <dgm:param type="ar" val="1"/>
    </dgm:alg>
    <dgm:shape xmlns:r="http://schemas.openxmlformats.org/officeDocument/2006/relationships" r:blip="">
      <dgm:adjLst/>
    </dgm:shape>
    <dgm:presOf/>
    <dgm:choose name="Name1">
      <dgm:if name="Name2" axis="ch" ptType="node" func="cnt" op="lte" val="3">
        <dgm:constrLst>
          <dgm:constr type="w" for="ch" forName="comp1" refType="w"/>
          <dgm:constr type="h" for="ch" forName="comp1" refType="w" refFor="ch" refForName="comp1"/>
          <dgm:constr type="w" for="ch" forName="comp2" refType="w" fact="0.75"/>
          <dgm:constr type="h" for="ch" forName="comp2" refType="w" refFor="ch" refForName="comp2"/>
          <dgm:constr type="ctrX" for="ch" forName="comp2" refType="ctrX" refFor="ch" refForName="comp1"/>
          <dgm:constr type="b" for="ch" forName="comp2" refType="b" refFor="ch" refForName="comp1"/>
          <dgm:constr type="w" for="ch" forName="comp3" refType="w" fact="0.5"/>
          <dgm:constr type="h" for="ch" forName="comp3" refType="w" refFor="ch" refForName="comp3"/>
          <dgm:constr type="ctrX" for="ch" forName="comp3" refType="ctrX" refFor="ch" refForName="comp1"/>
          <dgm:constr type="b" for="ch" forName="comp3" refType="b" refFor="ch" refForName="comp1"/>
          <dgm:constr type="primFontSz" for="des" ptType="node" op="equ" val="65"/>
        </dgm:constrLst>
      </dgm:if>
      <dgm:if name="Name3" axis="ch" ptType="node" func="cnt" op="equ" val="4">
        <dgm:constrLst>
          <dgm:constr type="w" for="ch" forName="comp1" refType="w"/>
          <dgm:constr type="h" for="ch" forName="comp1" refType="w" refFor="ch" refForName="comp1"/>
          <dgm:constr type="w" for="ch" forName="comp2" refType="w" fact="0.8"/>
          <dgm:constr type="h" for="ch" forName="comp2" refType="w" refFor="ch" refForName="comp2"/>
          <dgm:constr type="ctrX" for="ch" forName="comp2" refType="ctrX" refFor="ch" refForName="comp1"/>
          <dgm:constr type="b" for="ch" forName="comp2" refType="b" refFor="ch" refForName="comp1"/>
          <dgm:constr type="w" for="ch" forName="comp3" refType="w" fact="0.6"/>
          <dgm:constr type="h" for="ch" forName="comp3" refType="w" refFor="ch" refForName="comp3"/>
          <dgm:constr type="ctrX" for="ch" forName="comp3" refType="ctrX" refFor="ch" refForName="comp1"/>
          <dgm:constr type="b" for="ch" forName="comp3" refType="b" refFor="ch" refForName="comp1"/>
          <dgm:constr type="w" for="ch" forName="comp4" refType="w" fact="0.4"/>
          <dgm:constr type="h" for="ch" forName="comp4" refType="w" refFor="ch" refForName="comp4"/>
          <dgm:constr type="ctrX" for="ch" forName="comp4" refType="ctrX" refFor="ch" refForName="comp1"/>
          <dgm:constr type="b" for="ch" forName="comp4" refType="b" refFor="ch" refForName="comp1"/>
          <dgm:constr type="primFontSz" for="des" ptType="node" op="equ" val="65"/>
        </dgm:constrLst>
      </dgm:if>
      <dgm:else name="Name4">
        <dgm:constrLst>
          <dgm:constr type="w" for="ch" forName="comp1" refType="w"/>
          <dgm:constr type="h" for="ch" forName="comp1" refType="w" refFor="ch" refForName="comp1"/>
          <dgm:constr type="w" for="ch" forName="comp2" refType="w" fact="0.85"/>
          <dgm:constr type="h" for="ch" forName="comp2" refType="w" refFor="ch" refForName="comp2"/>
          <dgm:constr type="ctrX" for="ch" forName="comp2" refType="ctrX" refFor="ch" refForName="comp1"/>
          <dgm:constr type="b" for="ch" forName="comp2" refType="b" refFor="ch" refForName="comp1"/>
          <dgm:constr type="w" for="ch" forName="comp3" refType="w" fact="0.7"/>
          <dgm:constr type="h" for="ch" forName="comp3" refType="w" refFor="ch" refForName="comp3"/>
          <dgm:constr type="ctrX" for="ch" forName="comp3" refType="ctrX" refFor="ch" refForName="comp1"/>
          <dgm:constr type="b" for="ch" forName="comp3" refType="b" refFor="ch" refForName="comp1"/>
          <dgm:constr type="w" for="ch" forName="comp4" refType="w" fact="0.55"/>
          <dgm:constr type="h" for="ch" forName="comp4" refType="w" refFor="ch" refForName="comp4"/>
          <dgm:constr type="ctrX" for="ch" forName="comp4" refType="ctrX" refFor="ch" refForName="comp1"/>
          <dgm:constr type="b" for="ch" forName="comp4" refType="b" refFor="ch" refForName="comp1"/>
          <dgm:constr type="w" for="ch" forName="comp5" refType="w" fact="0.4"/>
          <dgm:constr type="h" for="ch" forName="comp5" refType="w" refFor="ch" refForName="comp5"/>
          <dgm:constr type="ctrX" for="ch" forName="comp5" refType="ctrX" refFor="ch" refForName="comp1"/>
          <dgm:constr type="b" for="ch" forName="comp5" refType="b" refFor="ch" refForName="comp1"/>
          <dgm:constr type="w" for="ch" forName="comp6" refType="w" fact="0.25"/>
          <dgm:constr type="h" for="ch" forName="comp6" refType="w" refFor="ch" refForName="comp6"/>
          <dgm:constr type="ctrX" for="ch" forName="comp6" refType="ctrX" refFor="ch" refForName="comp1"/>
          <dgm:constr type="b" for="ch" forName="comp6" refType="b" refFor="ch" refForName="comp1"/>
          <dgm:constr type="w" for="ch" forName="comp7" refType="w" fact="0.15"/>
          <dgm:constr type="h" for="ch" forName="comp7" refType="w" refFor="ch" refForName="comp7"/>
          <dgm:constr type="ctrX" for="ch" forName="comp7" refType="ctrX" refFor="ch" refForName="comp1"/>
          <dgm:constr type="b" for="ch" forName="comp7" refType="b" refFor="ch" refForName="comp1"/>
          <dgm:constr type="primFontSz" for="des" ptType="node" op="equ" val="65"/>
        </dgm:constrLst>
      </dgm:else>
    </dgm:choose>
    <dgm:ruleLst/>
    <dgm:choose name="Name5">
      <dgm:if name="Name6" axis="ch" ptType="node" func="cnt" op="gte" val="1">
        <dgm:layoutNode name="comp1">
          <dgm:alg type="composite"/>
          <dgm:shape xmlns:r="http://schemas.openxmlformats.org/officeDocument/2006/relationships" r:blip="">
            <dgm:adjLst/>
          </dgm:shape>
          <dgm:presOf/>
          <dgm:choose name="Name7">
            <dgm:if name="Name8" axis="ch" ptType="node" func="cnt" op="equ" val="1">
              <dgm:constrLst>
                <dgm:constr type="w" for="ch" forName="circle1" refType="w"/>
                <dgm:constr type="h" for="ch" forName="circle1" refType="h"/>
                <dgm:constr type="ctrX" for="ch" forName="circle1" refType="w" fact="0.5"/>
                <dgm:constr type="ctrY" for="ch" forName="circle1" refType="h" fact="0.5"/>
                <dgm:constr type="ctrX" for="ch" forName="c1text" refType="w" fact="0.5"/>
                <dgm:constr type="ctrY" for="ch" forName="c1text" refType="h" fact="0.5"/>
                <dgm:constr type="w" for="ch" forName="c1text" refType="w" refFor="ch" refForName="circle1" fact="0.70711"/>
                <dgm:constr type="h" for="ch" forName="c1text" refType="h" refFor="ch" refForName="circle1" fact="0.5"/>
              </dgm:constrLst>
            </dgm:if>
            <dgm:if name="Name9" axis="ch" ptType="node" func="cnt" op="equ" val="2">
              <dgm:constrLst>
                <dgm:constr type="w" for="ch" forName="circle1" refType="w"/>
                <dgm:constr type="h" for="ch" forName="circle1" refType="h"/>
                <dgm:constr type="ctrX" for="ch" forName="circle1" refType="w" fact="0.5"/>
                <dgm:constr type="ctrY" for="ch" forName="circle1" refType="h" fact="0.5"/>
                <dgm:constr type="ctrX" for="ch" forName="c1text" refType="w" fact="0.5"/>
                <dgm:constr type="ctrY" for="ch" forName="c1text" refType="h" fact="0.16"/>
                <dgm:constr type="w" for="ch" forName="c1text" refType="w" refFor="ch" refForName="circle1" fact="0.525"/>
                <dgm:constr type="h" for="ch" forName="c1text" refType="h" refFor="ch" refForName="circle1" fact="0.17"/>
              </dgm:constrLst>
            </dgm:if>
            <dgm:if name="Name10" axis="ch" ptType="node" func="cnt" op="equ" val="3">
              <dgm:constrLst>
                <dgm:constr type="w" for="ch" forName="circle1" refType="w"/>
                <dgm:constr type="h" for="ch" forName="circle1" refType="h"/>
                <dgm:constr type="ctrX" for="ch" forName="circle1" refType="w" fact="0.5"/>
                <dgm:constr type="ctrY" for="ch" forName="circle1" refType="h" fact="0.5"/>
                <dgm:constr type="ctrX" for="ch" forName="c1text" refType="w" fact="0.5"/>
                <dgm:constr type="ctrY" for="ch" forName="c1text" refType="h" fact="0.125"/>
                <dgm:constr type="w" for="ch" forName="c1text" refType="w" refFor="ch" refForName="circle1" fact="0.3495"/>
                <dgm:constr type="h" for="ch" forName="c1text" refType="h" refFor="ch" refForName="circle1" fact="0.15"/>
              </dgm:constrLst>
            </dgm:if>
            <dgm:if name="Name11" axis="ch" ptType="node" func="cnt" op="equ" val="4">
              <dgm:constrLst>
                <dgm:constr type="w" for="ch" forName="circle1" refType="w"/>
                <dgm:constr type="h" for="ch" forName="circle1" refType="h"/>
                <dgm:constr type="ctrX" for="ch" forName="circle1" refType="w" fact="0.5"/>
                <dgm:constr type="ctrY" for="ch" forName="circle1" refType="h" fact="0.5"/>
                <dgm:constr type="ctrX" for="ch" forName="c1text" refType="w" fact="0.5"/>
                <dgm:constr type="ctrY" for="ch" forName="c1text" refType="h" fact="0.125"/>
                <dgm:constr type="w" for="ch" forName="c1text" refType="w" refFor="ch" refForName="circle1" fact="0.2796"/>
                <dgm:constr type="h" for="ch" forName="c1text" refType="h" refFor="ch" refForName="circle1" fact="0.15"/>
              </dgm:constrLst>
            </dgm:if>
            <dgm:if name="Name12" axis="ch" ptType="node" func="cnt" op="gte" val="5">
              <dgm:constrLst>
                <dgm:constr type="w" for="ch" forName="circle1" refType="w"/>
                <dgm:constr type="h" for="ch" forName="circle1" refType="h"/>
                <dgm:constr type="ctrX" for="ch" forName="circle1" refType="w" fact="0.5"/>
                <dgm:constr type="ctrY" for="ch" forName="circle1" refType="h" fact="0.5"/>
                <dgm:constr type="ctrX" for="ch" forName="c1text" refType="w" fact="0.5"/>
                <dgm:constr type="ctrY" for="ch" forName="c1text" refType="h" fact="0.1"/>
                <dgm:constr type="w" for="ch" forName="c1text" refType="w" refFor="ch" refForName="circle1" fact="0.375"/>
                <dgm:constr type="h" for="ch" forName="c1text" refType="h" refFor="ch" refForName="circle1" fact="0.1"/>
              </dgm:constrLst>
            </dgm:if>
            <dgm:else name="Name13"/>
          </dgm:choose>
          <dgm:ruleLst/>
          <dgm:layoutNode name="circle1" styleLbl="node1">
            <dgm:alg type="sp"/>
            <dgm:shape xmlns:r="http://schemas.openxmlformats.org/officeDocument/2006/relationships" type="ellipse" r:blip="">
              <dgm:adjLst/>
            </dgm:shape>
            <dgm:presOf axis="ch desOrSelf" ptType="node node" st="1 1" cnt="1 0"/>
            <dgm:constrLst>
              <dgm:constr type="h" refType="w"/>
            </dgm:constrLst>
            <dgm:ruleLst/>
          </dgm:layoutNode>
          <dgm:layoutNode name="c1text">
            <dgm:varLst>
              <dgm:bulletEnabled val="1"/>
            </dgm:varLst>
            <dgm:alg type="tx"/>
            <dgm:shape xmlns:r="http://schemas.openxmlformats.org/officeDocument/2006/relationships" type="rect" r:blip="" hideGeom="1">
              <dgm:adjLst/>
            </dgm:shape>
            <dgm:presOf axis="ch desOrSelf" ptType="node node" st="1 1" cnt="1 0"/>
            <dgm:constrLst/>
            <dgm:ruleLst>
              <dgm:rule type="primFontSz" val="5" fact="NaN" max="NaN"/>
            </dgm:ruleLst>
          </dgm:layoutNode>
        </dgm:layoutNode>
      </dgm:if>
      <dgm:else name="Name14"/>
    </dgm:choose>
    <dgm:choose name="Name15">
      <dgm:if name="Name16" axis="ch" ptType="node" func="cnt" op="gte" val="2">
        <dgm:layoutNode name="comp2">
          <dgm:alg type="composite"/>
          <dgm:shape xmlns:r="http://schemas.openxmlformats.org/officeDocument/2006/relationships" r:blip="">
            <dgm:adjLst/>
          </dgm:shape>
          <dgm:presOf/>
          <dgm:choose name="Name17">
            <dgm:if name="Name18" axis="ch" ptType="node" func="cnt" op="equ" val="2">
              <dgm:constrLst>
                <dgm:constr type="w" for="ch" forName="circle2" refType="w"/>
                <dgm:constr type="h" for="ch" forName="circle2" refType="h"/>
                <dgm:constr type="ctrX" for="ch" forName="circle2" refType="w" fact="0.5"/>
                <dgm:constr type="ctrY" for="ch" forName="circle2" refType="h" fact="0.5"/>
                <dgm:constr type="ctrX" for="ch" forName="c2text" refType="w" fact="0.5"/>
                <dgm:constr type="ctrY" for="ch" forName="c2text" refType="h" fact="0.5"/>
                <dgm:constr type="w" for="ch" forName="c2text" refType="w" refFor="ch" refForName="circle2" fact="0.70711"/>
                <dgm:constr type="h" for="ch" forName="c2text" refType="h" refFor="ch" refForName="circle2" fact="0.5"/>
              </dgm:constrLst>
            </dgm:if>
            <dgm:if name="Name19" axis="ch" ptType="node" func="cnt" op="equ" val="3">
              <dgm:constrLst>
                <dgm:constr type="w" for="ch" forName="circle2" refType="w"/>
                <dgm:constr type="h" for="ch" forName="circle2" refType="h"/>
                <dgm:constr type="ctrX" for="ch" forName="circle2" refType="w" fact="0.5"/>
                <dgm:constr type="ctrY" for="ch" forName="circle2" refType="h" fact="0.5"/>
                <dgm:constr type="ctrX" for="ch" forName="c2text" refType="w" fact="0.5"/>
                <dgm:constr type="ctrY" for="ch" forName="c2text" refType="h" fact="0.15625"/>
                <dgm:constr type="w" for="ch" forName="c2text" refType="w" refFor="ch" refForName="circle2" fact="0.466"/>
                <dgm:constr type="h" for="ch" forName="c2text" refType="h" refFor="ch" refForName="circle2" fact="0.1875"/>
              </dgm:constrLst>
            </dgm:if>
            <dgm:if name="Name20" axis="ch" ptType="node" func="cnt" op="equ" val="4">
              <dgm:constrLst>
                <dgm:constr type="w" for="ch" forName="circle2" refType="w"/>
                <dgm:constr type="h" for="ch" forName="circle2" refType="h"/>
                <dgm:constr type="ctrX" for="ch" forName="circle2" refType="w" fact="0.5"/>
                <dgm:constr type="ctrY" for="ch" forName="circle2" refType="h" fact="0.5"/>
                <dgm:constr type="ctrX" for="ch" forName="c2text" refType="w" fact="0.5"/>
                <dgm:constr type="ctrY" for="ch" forName="c2text" refType="h" fact="0.15"/>
                <dgm:constr type="w" for="ch" forName="c2text" refType="w" refFor="ch" refForName="circle2" fact="0.3495"/>
                <dgm:constr type="h" for="ch" forName="c2text" refType="h" refFor="ch" refForName="circle2" fact="0.18"/>
              </dgm:constrLst>
            </dgm:if>
            <dgm:if name="Name21" axis="ch" ptType="node" func="cnt" op="gte" val="5">
              <dgm:constrLst>
                <dgm:constr type="w" for="ch" forName="circle2" refType="w"/>
                <dgm:constr type="h" for="ch" forName="circle2" refType="h"/>
                <dgm:constr type="ctrX" for="ch" forName="circle2" refType="w" fact="0.5"/>
                <dgm:constr type="ctrY" for="ch" forName="circle2" refType="h" fact="0.5"/>
                <dgm:constr type="ctrX" for="ch" forName="c2text" refType="w" fact="0.5"/>
                <dgm:constr type="ctrY" for="ch" forName="c2text" refType="h" fact="0.115"/>
                <dgm:constr type="w" for="ch" forName="c2text" refType="w" refFor="ch" refForName="circle2" fact="0.43125"/>
                <dgm:constr type="h" for="ch" forName="c2text" refType="h" refFor="ch" refForName="circle2" fact="0.115"/>
              </dgm:constrLst>
            </dgm:if>
            <dgm:else name="Name22"/>
          </dgm:choose>
          <dgm:ruleLst/>
          <dgm:layoutNode name="circle2" styleLbl="node1">
            <dgm:alg type="sp"/>
            <dgm:shape xmlns:r="http://schemas.openxmlformats.org/officeDocument/2006/relationships" type="ellipse" r:blip="">
              <dgm:adjLst/>
            </dgm:shape>
            <dgm:presOf axis="ch desOrSelf" ptType="node node" st="2 1" cnt="1 0"/>
            <dgm:constrLst>
              <dgm:constr type="h" refType="w"/>
            </dgm:constrLst>
            <dgm:ruleLst/>
          </dgm:layoutNode>
          <dgm:layoutNode name="c2text">
            <dgm:varLst>
              <dgm:bulletEnabled val="1"/>
            </dgm:varLst>
            <dgm:alg type="tx"/>
            <dgm:shape xmlns:r="http://schemas.openxmlformats.org/officeDocument/2006/relationships" type="rect" r:blip="" hideGeom="1">
              <dgm:adjLst/>
            </dgm:shape>
            <dgm:presOf axis="ch desOrSelf" ptType="node node" st="2 1" cnt="1 0"/>
            <dgm:constrLst/>
            <dgm:ruleLst>
              <dgm:rule type="primFontSz" val="5" fact="NaN" max="NaN"/>
            </dgm:ruleLst>
          </dgm:layoutNode>
        </dgm:layoutNode>
      </dgm:if>
      <dgm:else name="Name23"/>
    </dgm:choose>
    <dgm:choose name="Name24">
      <dgm:if name="Name25" axis="ch" ptType="node" func="cnt" op="gte" val="3">
        <dgm:layoutNode name="comp3">
          <dgm:alg type="composite"/>
          <dgm:shape xmlns:r="http://schemas.openxmlformats.org/officeDocument/2006/relationships" r:blip="">
            <dgm:adjLst/>
          </dgm:shape>
          <dgm:presOf/>
          <dgm:choose name="Name26">
            <dgm:if name="Name27" axis="ch" ptType="node" func="cnt" op="equ" val="3">
              <dgm:constrLst>
                <dgm:constr type="w" for="ch" forName="circle3" refType="w"/>
                <dgm:constr type="h" for="ch" forName="circle3" refType="h"/>
                <dgm:constr type="ctrX" for="ch" forName="circle3" refType="w" fact="0.5"/>
                <dgm:constr type="ctrY" for="ch" forName="circle3" refType="h" fact="0.5"/>
                <dgm:constr type="ctrX" for="ch" forName="c3text" refType="w" fact="0.5"/>
                <dgm:constr type="ctrY" for="ch" forName="c3text" refType="h" fact="0.5"/>
                <dgm:constr type="w" for="ch" forName="c3text" refType="w" refFor="ch" refForName="circle3" fact="0.70711"/>
                <dgm:constr type="h" for="ch" forName="c3text" refType="h" refFor="ch" refForName="circle3" fact="0.5"/>
              </dgm:constrLst>
            </dgm:if>
            <dgm:if name="Name28" axis="ch" ptType="node" func="cnt" op="equ" val="4">
              <dgm:constrLst>
                <dgm:constr type="w" for="ch" forName="circle3" refType="w"/>
                <dgm:constr type="h" for="ch" forName="circle3" refType="h"/>
                <dgm:constr type="ctrX" for="ch" forName="circle3" refType="w" fact="0.5"/>
                <dgm:constr type="ctrY" for="ch" forName="circle3" refType="h" fact="0.5"/>
                <dgm:constr type="ctrX" for="ch" forName="c3text" refType="w" fact="0.5"/>
                <dgm:constr type="ctrY" for="ch" forName="c3text" refType="h" fact="0.1875"/>
                <dgm:constr type="w" for="ch" forName="c3text" refType="w" refFor="ch" refForName="circle3" fact="0.466"/>
                <dgm:constr type="h" for="ch" forName="c3text" refType="h" refFor="ch" refForName="circle3" fact="0.225"/>
              </dgm:constrLst>
            </dgm:if>
            <dgm:if name="Name29" axis="ch" ptType="node" func="cnt" op="gte" val="5">
              <dgm:constrLst>
                <dgm:constr type="w" for="ch" forName="circle3" refType="w"/>
                <dgm:constr type="h" for="ch" forName="circle3" refType="h"/>
                <dgm:constr type="ctrX" for="ch" forName="circle3" refType="w" fact="0.5"/>
                <dgm:constr type="ctrY" for="ch" forName="circle3" refType="h" fact="0.5"/>
                <dgm:constr type="ctrX" for="ch" forName="c3text" refType="w" fact="0.5"/>
                <dgm:constr type="ctrY" for="ch" forName="c3text" refType="h" fact="0.138"/>
                <dgm:constr type="w" for="ch" forName="c3text" refType="w" refFor="ch" refForName="circle3" fact="0.5175"/>
                <dgm:constr type="h" for="ch" forName="c3text" refType="h" refFor="ch" refForName="circle3" fact="0.138"/>
              </dgm:constrLst>
            </dgm:if>
            <dgm:else name="Name30"/>
          </dgm:choose>
          <dgm:ruleLst/>
          <dgm:layoutNode name="circle3" styleLbl="node1">
            <dgm:alg type="sp"/>
            <dgm:shape xmlns:r="http://schemas.openxmlformats.org/officeDocument/2006/relationships" type="ellipse" r:blip="">
              <dgm:adjLst/>
            </dgm:shape>
            <dgm:presOf axis="ch desOrSelf" ptType="node node" st="3 1" cnt="1 0"/>
            <dgm:constrLst>
              <dgm:constr type="h" refType="w"/>
            </dgm:constrLst>
            <dgm:ruleLst/>
          </dgm:layoutNode>
          <dgm:layoutNode name="c3text">
            <dgm:varLst>
              <dgm:bulletEnabled val="1"/>
            </dgm:varLst>
            <dgm:alg type="tx"/>
            <dgm:shape xmlns:r="http://schemas.openxmlformats.org/officeDocument/2006/relationships" type="rect" r:blip="" hideGeom="1">
              <dgm:adjLst/>
            </dgm:shape>
            <dgm:presOf axis="ch desOrSelf" ptType="node node" st="3 1" cnt="1 0"/>
            <dgm:constrLst/>
            <dgm:ruleLst>
              <dgm:rule type="primFontSz" val="5" fact="NaN" max="NaN"/>
            </dgm:ruleLst>
          </dgm:layoutNode>
        </dgm:layoutNode>
      </dgm:if>
      <dgm:else name="Name31"/>
    </dgm:choose>
    <dgm:choose name="Name32">
      <dgm:if name="Name33" axis="ch" ptType="node" func="cnt" op="gte" val="4">
        <dgm:layoutNode name="comp4">
          <dgm:alg type="composite"/>
          <dgm:shape xmlns:r="http://schemas.openxmlformats.org/officeDocument/2006/relationships" r:blip="">
            <dgm:adjLst/>
          </dgm:shape>
          <dgm:presOf/>
          <dgm:choose name="Name34">
            <dgm:if name="Name35" axis="ch" ptType="node" func="cnt" op="equ" val="4">
              <dgm:constrLst>
                <dgm:constr type="w" for="ch" forName="circle4" refType="w"/>
                <dgm:constr type="h" for="ch" forName="circle4" refType="h"/>
                <dgm:constr type="ctrX" for="ch" forName="circle4" refType="w" fact="0.5"/>
                <dgm:constr type="ctrY" for="ch" forName="circle4" refType="h" fact="0.5"/>
                <dgm:constr type="ctrX" for="ch" forName="c4text" refType="w" fact="0.5"/>
                <dgm:constr type="ctrY" for="ch" forName="c4text" refType="h" fact="0.5"/>
                <dgm:constr type="w" for="ch" forName="c4text" refType="w" refFor="ch" refForName="circle4" fact="0.70711"/>
                <dgm:constr type="h" for="ch" forName="c4text" refType="h" refFor="ch" refForName="circle4" fact="0.5"/>
              </dgm:constrLst>
            </dgm:if>
            <dgm:if name="Name36" axis="ch" ptType="node" func="cnt" op="gte" val="5">
              <dgm:constrLst>
                <dgm:constr type="w" for="ch" forName="circle4" refType="w"/>
                <dgm:constr type="h" for="ch" forName="circle4" refType="h"/>
                <dgm:constr type="ctrX" for="ch" forName="circle4" refType="w" fact="0.5"/>
                <dgm:constr type="ctrY" for="ch" forName="circle4" refType="h" fact="0.5"/>
                <dgm:constr type="ctrX" for="ch" forName="c4text" refType="w" fact="0.5"/>
                <dgm:constr type="ctrY" for="ch" forName="c4text" refType="h" fact="0.18"/>
                <dgm:constr type="w" for="ch" forName="c4text" refType="w" refFor="ch" refForName="circle4" fact="0.54"/>
                <dgm:constr type="h" for="ch" forName="c4text" refType="h" refFor="ch" refForName="circle4" fact="0.18"/>
              </dgm:constrLst>
            </dgm:if>
            <dgm:else name="Name37"/>
          </dgm:choose>
          <dgm:ruleLst/>
          <dgm:layoutNode name="circle4" styleLbl="node1">
            <dgm:alg type="sp"/>
            <dgm:shape xmlns:r="http://schemas.openxmlformats.org/officeDocument/2006/relationships" type="ellipse" r:blip="">
              <dgm:adjLst/>
            </dgm:shape>
            <dgm:presOf axis="ch desOrSelf" ptType="node node" st="4 1" cnt="1 0"/>
            <dgm:constrLst>
              <dgm:constr type="h" refType="w"/>
            </dgm:constrLst>
            <dgm:ruleLst/>
          </dgm:layoutNode>
          <dgm:layoutNode name="c4text">
            <dgm:varLst>
              <dgm:bulletEnabled val="1"/>
            </dgm:varLst>
            <dgm:alg type="tx"/>
            <dgm:shape xmlns:r="http://schemas.openxmlformats.org/officeDocument/2006/relationships" type="rect" r:blip="" hideGeom="1">
              <dgm:adjLst/>
            </dgm:shape>
            <dgm:presOf axis="ch desOrSelf" ptType="node node" st="4 1" cnt="1 0"/>
            <dgm:constrLst/>
            <dgm:ruleLst>
              <dgm:rule type="primFontSz" val="5" fact="NaN" max="NaN"/>
            </dgm:ruleLst>
          </dgm:layoutNode>
        </dgm:layoutNode>
      </dgm:if>
      <dgm:else name="Name38"/>
    </dgm:choose>
    <dgm:choose name="Name39">
      <dgm:if name="Name40" axis="ch" ptType="node" func="cnt" op="gte" val="5">
        <dgm:layoutNode name="comp5">
          <dgm:alg type="composite"/>
          <dgm:shape xmlns:r="http://schemas.openxmlformats.org/officeDocument/2006/relationships" r:blip="">
            <dgm:adjLst/>
          </dgm:shape>
          <dgm:presOf/>
          <dgm:choose name="Name41">
            <dgm:if name="Name42" axis="ch" ptType="node" func="cnt" op="equ" val="5">
              <dgm:constrLst>
                <dgm:constr type="w" for="ch" forName="circle5" refType="w"/>
                <dgm:constr type="h" for="ch" forName="circle5" refType="h"/>
                <dgm:constr type="ctrX" for="ch" forName="circle5" refType="w" fact="0.5"/>
                <dgm:constr type="ctrY" for="ch" forName="circle5" refType="h" fact="0.5"/>
                <dgm:constr type="ctrX" for="ch" forName="c5text" refType="w" fact="0.5"/>
                <dgm:constr type="ctrY" for="ch" forName="c5text" refType="h" fact="0.5"/>
                <dgm:constr type="w" for="ch" forName="c5text" refType="w" refFor="ch" refForName="circle5" fact="0.70711"/>
                <dgm:constr type="h" for="ch" forName="c5text" refType="h" refFor="ch" refForName="circle5" fact="0.5"/>
              </dgm:constrLst>
            </dgm:if>
            <dgm:if name="Name43" axis="ch" ptType="node" func="cnt" op="gte" val="6">
              <dgm:constrLst>
                <dgm:constr type="w" for="ch" forName="circle5" refType="w"/>
                <dgm:constr type="h" for="ch" forName="circle5" refType="h"/>
                <dgm:constr type="ctrX" for="ch" forName="circle5" refType="w" fact="0.5"/>
                <dgm:constr type="ctrY" for="ch" forName="circle5" refType="h" fact="0.5"/>
                <dgm:constr type="ctrX" for="ch" forName="c5text" refType="w" fact="0.5"/>
                <dgm:constr type="ctrY" for="ch" forName="c5text" refType="h" fact="0.25"/>
                <dgm:constr type="w" for="ch" forName="c5text" refType="w" refFor="ch" refForName="circle5" fact="0.65"/>
                <dgm:constr type="h" for="ch" forName="c5text" refType="h" refFor="ch" refForName="circle5" fact="0.25"/>
              </dgm:constrLst>
            </dgm:if>
            <dgm:else name="Name44"/>
          </dgm:choose>
          <dgm:ruleLst/>
          <dgm:layoutNode name="circle5" styleLbl="node1">
            <dgm:alg type="sp"/>
            <dgm:shape xmlns:r="http://schemas.openxmlformats.org/officeDocument/2006/relationships" type="ellipse" r:blip="">
              <dgm:adjLst/>
            </dgm:shape>
            <dgm:presOf axis="ch desOrSelf" ptType="node node" st="5 1" cnt="1 0"/>
            <dgm:constrLst>
              <dgm:constr type="h" refType="w"/>
            </dgm:constrLst>
            <dgm:ruleLst/>
          </dgm:layoutNode>
          <dgm:layoutNode name="c5text">
            <dgm:varLst>
              <dgm:bulletEnabled val="1"/>
            </dgm:varLst>
            <dgm:alg type="tx"/>
            <dgm:shape xmlns:r="http://schemas.openxmlformats.org/officeDocument/2006/relationships" type="rect" r:blip="" hideGeom="1">
              <dgm:adjLst/>
            </dgm:shape>
            <dgm:presOf axis="ch desOrSelf" ptType="node node" st="5 1" cnt="1 0"/>
            <dgm:constrLst/>
            <dgm:ruleLst>
              <dgm:rule type="primFontSz" val="5" fact="NaN" max="NaN"/>
            </dgm:ruleLst>
          </dgm:layoutNode>
        </dgm:layoutNode>
      </dgm:if>
      <dgm:else name="Name45"/>
    </dgm:choose>
    <dgm:choose name="Name46">
      <dgm:if name="Name47" axis="ch" ptType="node" func="cnt" op="gte" val="6">
        <dgm:layoutNode name="comp6">
          <dgm:alg type="composite"/>
          <dgm:shape xmlns:r="http://schemas.openxmlformats.org/officeDocument/2006/relationships" r:blip="">
            <dgm:adjLst/>
          </dgm:shape>
          <dgm:presOf/>
          <dgm:choose name="Name48">
            <dgm:if name="Name49" axis="ch" ptType="node" func="cnt" op="equ" val="6">
              <dgm:constrLst>
                <dgm:constr type="w" for="ch" forName="circle6" refType="w"/>
                <dgm:constr type="h" for="ch" forName="circle6" refType="h"/>
                <dgm:constr type="ctrX" for="ch" forName="circle6" refType="w" fact="0.5"/>
                <dgm:constr type="ctrY" for="ch" forName="circle6" refType="h" fact="0.5"/>
                <dgm:constr type="ctrX" for="ch" forName="c6text" refType="w" fact="0.5"/>
                <dgm:constr type="ctrY" for="ch" forName="c6text" refType="h" fact="0.5"/>
                <dgm:constr type="w" for="ch" forName="c6text" refType="w" refFor="ch" refForName="circle6" fact="0.70711"/>
                <dgm:constr type="h" for="ch" forName="c6text" refType="h" refFor="ch" refForName="circle6" fact="0.5"/>
              </dgm:constrLst>
            </dgm:if>
            <dgm:if name="Name50" axis="ch" ptType="node" func="cnt" op="gte" val="7">
              <dgm:constrLst>
                <dgm:constr type="w" for="ch" forName="circle6" refType="w"/>
                <dgm:constr type="h" for="ch" forName="circle6" refType="h"/>
                <dgm:constr type="ctrX" for="ch" forName="circle6" refType="w" fact="0.5"/>
                <dgm:constr type="ctrY" for="ch" forName="circle6" refType="h" fact="0.5"/>
                <dgm:constr type="ctrX" for="ch" forName="c6text" refType="w" fact="0.5"/>
                <dgm:constr type="ctrY" for="ch" forName="c6text" refType="h" fact="0.27"/>
                <dgm:constr type="w" for="ch" forName="c6text" refType="w" refFor="ch" refForName="circle6" fact="0.68"/>
                <dgm:constr type="h" for="ch" forName="c6text" refType="h" refFor="ch" refForName="circle6" fact="0.241"/>
              </dgm:constrLst>
            </dgm:if>
            <dgm:else name="Name51"/>
          </dgm:choose>
          <dgm:ruleLst/>
          <dgm:layoutNode name="circle6" styleLbl="node1">
            <dgm:alg type="sp"/>
            <dgm:shape xmlns:r="http://schemas.openxmlformats.org/officeDocument/2006/relationships" type="ellipse" r:blip="">
              <dgm:adjLst/>
            </dgm:shape>
            <dgm:presOf axis="ch desOrSelf" ptType="node node" st="6 1" cnt="1 0"/>
            <dgm:constrLst>
              <dgm:constr type="h" refType="w"/>
            </dgm:constrLst>
            <dgm:ruleLst/>
          </dgm:layoutNode>
          <dgm:layoutNode name="c6text">
            <dgm:varLst>
              <dgm:bulletEnabled val="1"/>
            </dgm:varLst>
            <dgm:alg type="tx"/>
            <dgm:shape xmlns:r="http://schemas.openxmlformats.org/officeDocument/2006/relationships" type="rect" r:blip="" hideGeom="1">
              <dgm:adjLst/>
            </dgm:shape>
            <dgm:presOf axis="ch desOrSelf" ptType="node node" st="6 1" cnt="1 0"/>
            <dgm:constrLst/>
            <dgm:ruleLst>
              <dgm:rule type="primFontSz" val="5" fact="NaN" max="NaN"/>
            </dgm:ruleLst>
          </dgm:layoutNode>
        </dgm:layoutNode>
      </dgm:if>
      <dgm:else name="Name52"/>
    </dgm:choose>
    <dgm:choose name="Name53">
      <dgm:if name="Name54" axis="ch" ptType="node" func="cnt" op="gte" val="7">
        <dgm:layoutNode name="comp7">
          <dgm:alg type="composite"/>
          <dgm:shape xmlns:r="http://schemas.openxmlformats.org/officeDocument/2006/relationships" r:blip="">
            <dgm:adjLst/>
          </dgm:shape>
          <dgm:presOf/>
          <dgm:constrLst>
            <dgm:constr type="w" for="ch" forName="circle7" refType="w"/>
            <dgm:constr type="h" for="ch" forName="circle7" refType="h"/>
            <dgm:constr type="ctrX" for="ch" forName="circle7" refType="w" fact="0.5"/>
            <dgm:constr type="ctrY" for="ch" forName="circle7" refType="h" fact="0.5"/>
            <dgm:constr type="ctrX" for="ch" forName="c7text" refType="w" fact="0.5"/>
            <dgm:constr type="ctrY" for="ch" forName="c7text" refType="h" fact="0.5"/>
            <dgm:constr type="w" for="ch" forName="c7text" refType="w" refFor="ch" refForName="circle7" fact="0.70711"/>
            <dgm:constr type="h" for="ch" forName="c7text" refType="h" refFor="ch" refForName="circle7" fact="0.5"/>
          </dgm:constrLst>
          <dgm:ruleLst/>
          <dgm:layoutNode name="circle7" styleLbl="node1">
            <dgm:alg type="sp"/>
            <dgm:shape xmlns:r="http://schemas.openxmlformats.org/officeDocument/2006/relationships" type="ellipse" r:blip="">
              <dgm:adjLst/>
            </dgm:shape>
            <dgm:presOf axis="ch desOrSelf" ptType="node node" st="7 1" cnt="1 0"/>
            <dgm:constrLst>
              <dgm:constr type="h" refType="w"/>
            </dgm:constrLst>
            <dgm:ruleLst/>
          </dgm:layoutNode>
          <dgm:layoutNode name="c7text">
            <dgm:varLst>
              <dgm:bulletEnabled val="1"/>
            </dgm:varLst>
            <dgm:alg type="tx"/>
            <dgm:shape xmlns:r="http://schemas.openxmlformats.org/officeDocument/2006/relationships" type="rect" r:blip="" hideGeom="1">
              <dgm:adjLst/>
            </dgm:shape>
            <dgm:presOf axis="ch desOrSelf" ptType="node node" st="7 1" cnt="1 0"/>
            <dgm:constrLst/>
            <dgm:ruleLst>
              <dgm:rule type="primFontSz" val="5" fact="NaN" max="NaN"/>
            </dgm:ruleLst>
          </dgm:layoutNode>
        </dgm:layoutNode>
      </dgm:if>
      <dgm:else name="Name55"/>
    </dgm:choose>
  </dgm:layoutNode>
</dgm:layoutDef>
</file>

<file path=ppt/diagrams/layout3.xml><?xml version="1.0" encoding="utf-8"?>
<dgm:layoutDef xmlns:dgm="http://schemas.openxmlformats.org/drawingml/2006/diagram" xmlns:a="http://schemas.openxmlformats.org/drawingml/2006/main" uniqueId="urn:microsoft.com/office/officeart/2005/8/layout/matrix2">
  <dgm:title val=""/>
  <dgm:desc val=""/>
  <dgm:catLst>
    <dgm:cat type="matrix" pri="3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primFontSz" for="ch" ptType="node" op="equ" val="65"/>
          <dgm:constr type="w" for="ch" forName="axisShape" refType="w"/>
          <dgm:constr type="h" for="ch" forName="axisShape" refType="h"/>
          <dgm:constr type="w" for="ch" forName="rect1" refType="w" fact="0.4"/>
          <dgm:constr type="h" for="ch" forName="rect1" refType="w" fact="0.4"/>
          <dgm:constr type="l" for="ch" forName="rect1" refType="w" fact="0.065"/>
          <dgm:constr type="t" for="ch" forName="rect1" refType="h" fact="0.065"/>
          <dgm:constr type="w" for="ch" forName="rect2" refType="w" fact="0.4"/>
          <dgm:constr type="h" for="ch" forName="rect2" refType="h" fact="0.4"/>
          <dgm:constr type="r" for="ch" forName="rect2" refType="w" fact="0.935"/>
          <dgm:constr type="t" for="ch" forName="rect2" refType="h" fact="0.065"/>
          <dgm:constr type="w" for="ch" forName="rect3" refType="w" fact="0.4"/>
          <dgm:constr type="h" for="ch" forName="rect3" refType="w" fact="0.4"/>
          <dgm:constr type="l" for="ch" forName="rect3" refType="w" fact="0.065"/>
          <dgm:constr type="b" for="ch" forName="rect3" refType="h" fact="0.935"/>
          <dgm:constr type="w" for="ch" forName="rect4" refType="w" fact="0.4"/>
          <dgm:constr type="h" for="ch" forName="rect4" refType="h" fact="0.4"/>
          <dgm:constr type="r" for="ch" forName="rect4" refType="w" fact="0.935"/>
          <dgm:constr type="b" for="ch" forName="rect4" refType="h" fact="0.935"/>
        </dgm:constrLst>
      </dgm:if>
      <dgm:else name="Name2">
        <dgm:constrLst>
          <dgm:constr type="primFontSz" for="ch" ptType="node" op="equ" val="65"/>
          <dgm:constr type="w" for="ch" forName="axisShape" refType="w"/>
          <dgm:constr type="h" for="ch" forName="axisShape" refType="h"/>
          <dgm:constr type="w" for="ch" forName="rect1" refType="w" fact="0.4"/>
          <dgm:constr type="h" for="ch" forName="rect1" refType="w" fact="0.4"/>
          <dgm:constr type="r" for="ch" forName="rect1" refType="w" fact="0.935"/>
          <dgm:constr type="t" for="ch" forName="rect1" refType="h" fact="0.065"/>
          <dgm:constr type="w" for="ch" forName="rect2" refType="w" fact="0.4"/>
          <dgm:constr type="h" for="ch" forName="rect2" refType="h" fact="0.4"/>
          <dgm:constr type="l" for="ch" forName="rect2" refType="w" fact="0.065"/>
          <dgm:constr type="t" for="ch" forName="rect2" refType="h" fact="0.065"/>
          <dgm:constr type="w" for="ch" forName="rect3" refType="w" fact="0.4"/>
          <dgm:constr type="h" for="ch" forName="rect3" refType="w" fact="0.4"/>
          <dgm:constr type="r" for="ch" forName="rect3" refType="w" fact="0.935"/>
          <dgm:constr type="b" for="ch" forName="rect3" refType="h" fact="0.935"/>
          <dgm:constr type="w" for="ch" forName="rect4" refType="w" fact="0.4"/>
          <dgm:constr type="h" for="ch" forName="rect4" refType="h" fact="0.4"/>
          <dgm:constr type="l" for="ch" forName="rect4" refType="w" fact="0.065"/>
          <dgm:constr type="b" for="ch" forName="rect4" refType="h" fact="0.935"/>
        </dgm:constrLst>
      </dgm:else>
    </dgm:choose>
    <dgm:ruleLst/>
    <dgm:choose name="Name3">
      <dgm:if name="Name4" axis="ch" ptType="node" func="cnt" op="gte" val="1">
        <dgm:layoutNode name="axisShape" styleLbl="bgShp">
          <dgm:alg type="sp"/>
          <dgm:shape xmlns:r="http://schemas.openxmlformats.org/officeDocument/2006/relationships" type="quadArrow" r:blip="">
            <dgm:adjLst>
              <dgm:adj idx="1" val="0.02"/>
              <dgm:adj idx="2" val="0.04"/>
              <dgm:adj idx="3" val="0.05"/>
            </dgm:adjLst>
          </dgm:shape>
          <dgm:presOf/>
          <dgm:constrLst/>
          <dgm:ruleLst/>
        </dgm:layoutNode>
        <dgm:layoutNode name="rect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rect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rect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rect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layout4.xml><?xml version="1.0" encoding="utf-8"?>
<dgm:layoutDef xmlns:dgm="http://schemas.openxmlformats.org/drawingml/2006/diagram" xmlns:a="http://schemas.openxmlformats.org/drawingml/2006/main" uniqueId="urn:microsoft.com/office/officeart/2005/8/layout/cycle2">
  <dgm:title val=""/>
  <dgm:desc val=""/>
  <dgm:catLst>
    <dgm:cat type="cycle" pri="1000"/>
    <dgm:cat type="convert" pri="10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onstrLst>
      <dgm:constr type="w" for="ch" ptType="node" refType="w"/>
      <dgm:constr type="w" for="ch" ptType="sibTrans" refType="w" refFor="ch" refPtType="node" op="equ" fact="0.25"/>
      <dgm:constr type="sibSp" refType="w" refFor="ch" refPtType="node" fact="0.5"/>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sibTransForEach" axis="followSib" ptType="sibTrans" hideLastTrans="0" cnt="1">
            <dgm:layoutNode name="sibTrans">
              <dgm:choose name="Name11">
                <dgm:if name="Name12" axis="par ch" ptType="doc node" func="cnt" op="lt" val="3">
                  <dgm:alg type="conn">
                    <dgm:param type="begPts" val="radial"/>
                    <dgm:param type="endPts" val="radial"/>
                  </dgm:alg>
                </dgm:if>
                <dgm:else name="Name13">
                  <dgm:alg type="conn">
                    <dgm:param type="begPts" val="auto"/>
                    <dgm:param type="endPts" val="auto"/>
                  </dgm:alg>
                </dgm:else>
              </dgm:choose>
              <dgm:shape xmlns:r="http://schemas.openxmlformats.org/officeDocument/2006/relationships" type="conn" r:blip="">
                <dgm:adjLst/>
              </dgm:shape>
              <dgm:presOf axis="self"/>
              <dgm:constrLst>
                <dgm:constr type="h" refType="w" fact="1.35"/>
                <dgm:constr type="connDist"/>
                <dgm:constr type="w" for="ch" refType="connDist" fact="0.45"/>
                <dgm:constr type="h" for="ch" refType="h"/>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14"/>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3A03D99C-E24D-478B-880A-184F65E22049}"/>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eaLnBrk="1" fontAlgn="auto" hangingPunct="1">
              <a:spcBef>
                <a:spcPts val="0"/>
              </a:spcBef>
              <a:spcAft>
                <a:spcPts val="0"/>
              </a:spcAft>
              <a:defRPr sz="1200">
                <a:latin typeface="+mn-lt"/>
              </a:defRPr>
            </a:lvl1pPr>
          </a:lstStyle>
          <a:p>
            <a:pPr>
              <a:defRPr/>
            </a:pPr>
            <a:endParaRPr lang="en-GB"/>
          </a:p>
        </p:txBody>
      </p:sp>
      <p:sp>
        <p:nvSpPr>
          <p:cNvPr id="3" name="Date Placeholder 2">
            <a:extLst>
              <a:ext uri="{FF2B5EF4-FFF2-40B4-BE49-F238E27FC236}">
                <a16:creationId xmlns:a16="http://schemas.microsoft.com/office/drawing/2014/main" id="{4EC48901-57A1-4577-9789-980AA660084F}"/>
              </a:ext>
            </a:extLst>
          </p:cNvPr>
          <p:cNvSpPr>
            <a:spLocks noGrp="1"/>
          </p:cNvSpPr>
          <p:nvPr>
            <p:ph type="dt" idx="1"/>
          </p:nvPr>
        </p:nvSpPr>
        <p:spPr>
          <a:xfrm>
            <a:off x="3884613" y="0"/>
            <a:ext cx="2971800" cy="458788"/>
          </a:xfrm>
          <a:prstGeom prst="rect">
            <a:avLst/>
          </a:prstGeom>
        </p:spPr>
        <p:txBody>
          <a:bodyPr vert="horz" lIns="91440" tIns="45720" rIns="91440" bIns="45720" rtlCol="0"/>
          <a:lstStyle>
            <a:lvl1pPr algn="r" eaLnBrk="1" fontAlgn="auto" hangingPunct="1">
              <a:spcBef>
                <a:spcPts val="0"/>
              </a:spcBef>
              <a:spcAft>
                <a:spcPts val="0"/>
              </a:spcAft>
              <a:defRPr sz="1200">
                <a:latin typeface="+mn-lt"/>
              </a:defRPr>
            </a:lvl1pPr>
          </a:lstStyle>
          <a:p>
            <a:pPr>
              <a:defRPr/>
            </a:pPr>
            <a:fld id="{8CDF8F47-D56B-4A33-AFD8-591BC5375675}" type="datetimeFigureOut">
              <a:rPr lang="en-GB"/>
              <a:pPr>
                <a:defRPr/>
              </a:pPr>
              <a:t>25/02/2022</a:t>
            </a:fld>
            <a:endParaRPr lang="en-GB"/>
          </a:p>
        </p:txBody>
      </p:sp>
      <p:sp>
        <p:nvSpPr>
          <p:cNvPr id="4" name="Slide Image Placeholder 3">
            <a:extLst>
              <a:ext uri="{FF2B5EF4-FFF2-40B4-BE49-F238E27FC236}">
                <a16:creationId xmlns:a16="http://schemas.microsoft.com/office/drawing/2014/main" id="{5074E0BB-FC2D-4831-AECD-F772A3EFDBC9}"/>
              </a:ext>
            </a:extLst>
          </p:cNvPr>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lvl="0"/>
            <a:endParaRPr lang="en-GB" noProof="0"/>
          </a:p>
        </p:txBody>
      </p:sp>
      <p:sp>
        <p:nvSpPr>
          <p:cNvPr id="5" name="Notes Placeholder 4">
            <a:extLst>
              <a:ext uri="{FF2B5EF4-FFF2-40B4-BE49-F238E27FC236}">
                <a16:creationId xmlns:a16="http://schemas.microsoft.com/office/drawing/2014/main" id="{A0A305FB-876D-4AE0-9DC0-F1551CCB25E7}"/>
              </a:ext>
            </a:extLst>
          </p:cNvPr>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6" name="Footer Placeholder 5">
            <a:extLst>
              <a:ext uri="{FF2B5EF4-FFF2-40B4-BE49-F238E27FC236}">
                <a16:creationId xmlns:a16="http://schemas.microsoft.com/office/drawing/2014/main" id="{4448F56A-C84E-4C0D-B6CF-DFD6CABD8F73}"/>
              </a:ext>
            </a:extLst>
          </p:cNvPr>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eaLnBrk="1" fontAlgn="auto" hangingPunct="1">
              <a:spcBef>
                <a:spcPts val="0"/>
              </a:spcBef>
              <a:spcAft>
                <a:spcPts val="0"/>
              </a:spcAft>
              <a:defRPr sz="1200">
                <a:latin typeface="+mn-lt"/>
              </a:defRPr>
            </a:lvl1pPr>
          </a:lstStyle>
          <a:p>
            <a:pPr>
              <a:defRPr/>
            </a:pPr>
            <a:endParaRPr lang="en-GB"/>
          </a:p>
        </p:txBody>
      </p:sp>
      <p:sp>
        <p:nvSpPr>
          <p:cNvPr id="7" name="Slide Number Placeholder 6">
            <a:extLst>
              <a:ext uri="{FF2B5EF4-FFF2-40B4-BE49-F238E27FC236}">
                <a16:creationId xmlns:a16="http://schemas.microsoft.com/office/drawing/2014/main" id="{38C9B59C-7430-4BBA-89CE-3FA28D4F943F}"/>
              </a:ext>
            </a:extLst>
          </p:cNvPr>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eaLnBrk="1" fontAlgn="auto" hangingPunct="1">
              <a:spcBef>
                <a:spcPts val="0"/>
              </a:spcBef>
              <a:spcAft>
                <a:spcPts val="0"/>
              </a:spcAft>
              <a:defRPr sz="1200">
                <a:latin typeface="+mn-lt"/>
              </a:defRPr>
            </a:lvl1pPr>
          </a:lstStyle>
          <a:p>
            <a:pPr>
              <a:defRPr/>
            </a:pPr>
            <a:fld id="{AC4AA7E3-CECB-424C-8A61-AD0A5BC8D2E4}" type="slidenum">
              <a:rPr lang="en-GB"/>
              <a:pPr>
                <a:defRPr/>
              </a:pPr>
              <a:t>‹#›</a:t>
            </a:fld>
            <a:endParaRPr lang="en-GB"/>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Slide Image Placeholder 1">
            <a:extLst>
              <a:ext uri="{FF2B5EF4-FFF2-40B4-BE49-F238E27FC236}">
                <a16:creationId xmlns:a16="http://schemas.microsoft.com/office/drawing/2014/main" id="{67636EDD-36D0-48C1-A0FF-C2FCC4636CB7}"/>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9219" name="Notes Placeholder 2">
            <a:extLst>
              <a:ext uri="{FF2B5EF4-FFF2-40B4-BE49-F238E27FC236}">
                <a16:creationId xmlns:a16="http://schemas.microsoft.com/office/drawing/2014/main" id="{8BF48F86-1E3A-4DA8-A31E-0E1D4509FF22}"/>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GB" altLang="en-US"/>
              <a:t>Remind students to catch up with the recording of week 3 sessions for information on how to use basic skills in powerpoint. </a:t>
            </a:r>
          </a:p>
        </p:txBody>
      </p:sp>
      <p:sp>
        <p:nvSpPr>
          <p:cNvPr id="9220" name="Slide Number Placeholder 3">
            <a:extLst>
              <a:ext uri="{FF2B5EF4-FFF2-40B4-BE49-F238E27FC236}">
                <a16:creationId xmlns:a16="http://schemas.microsoft.com/office/drawing/2014/main" id="{EB921AD3-D633-4976-B5A7-8B67C09FE937}"/>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eaLnBrk="0" fontAlgn="base" hangingPunct="0">
              <a:spcBef>
                <a:spcPct val="0"/>
              </a:spcBef>
              <a:spcAft>
                <a:spcPct val="0"/>
              </a:spcAft>
              <a:defRPr>
                <a:solidFill>
                  <a:schemeClr val="tx1"/>
                </a:solidFill>
                <a:latin typeface="Century Gothic" panose="020B0502020202020204" pitchFamily="34" charset="0"/>
              </a:defRPr>
            </a:lvl6pPr>
            <a:lvl7pPr marL="2971800" indent="-228600" eaLnBrk="0" fontAlgn="base" hangingPunct="0">
              <a:spcBef>
                <a:spcPct val="0"/>
              </a:spcBef>
              <a:spcAft>
                <a:spcPct val="0"/>
              </a:spcAft>
              <a:defRPr>
                <a:solidFill>
                  <a:schemeClr val="tx1"/>
                </a:solidFill>
                <a:latin typeface="Century Gothic" panose="020B0502020202020204" pitchFamily="34" charset="0"/>
              </a:defRPr>
            </a:lvl7pPr>
            <a:lvl8pPr marL="3429000" indent="-228600" eaLnBrk="0" fontAlgn="base" hangingPunct="0">
              <a:spcBef>
                <a:spcPct val="0"/>
              </a:spcBef>
              <a:spcAft>
                <a:spcPct val="0"/>
              </a:spcAft>
              <a:defRPr>
                <a:solidFill>
                  <a:schemeClr val="tx1"/>
                </a:solidFill>
                <a:latin typeface="Century Gothic" panose="020B0502020202020204" pitchFamily="34" charset="0"/>
              </a:defRPr>
            </a:lvl8pPr>
            <a:lvl9pPr marL="3886200" indent="-228600" eaLnBrk="0" fontAlgn="base" hangingPunct="0">
              <a:spcBef>
                <a:spcPct val="0"/>
              </a:spcBef>
              <a:spcAft>
                <a:spcPct val="0"/>
              </a:spcAft>
              <a:defRPr>
                <a:solidFill>
                  <a:schemeClr val="tx1"/>
                </a:solidFill>
                <a:latin typeface="Century Gothic" panose="020B0502020202020204" pitchFamily="34" charset="0"/>
              </a:defRPr>
            </a:lvl9pPr>
          </a:lstStyle>
          <a:p>
            <a:pPr fontAlgn="base">
              <a:spcBef>
                <a:spcPct val="0"/>
              </a:spcBef>
              <a:spcAft>
                <a:spcPct val="0"/>
              </a:spcAft>
            </a:pPr>
            <a:fld id="{883741D4-1139-490D-AB62-2E80E52DC1A3}" type="slidenum">
              <a:rPr lang="en-GB" altLang="en-US" smtClean="0">
                <a:latin typeface="Calibri" panose="020F0502020204030204" pitchFamily="34" charset="0"/>
              </a:rPr>
              <a:pPr fontAlgn="base">
                <a:spcBef>
                  <a:spcPct val="0"/>
                </a:spcBef>
                <a:spcAft>
                  <a:spcPct val="0"/>
                </a:spcAft>
              </a:pPr>
              <a:t>2</a:t>
            </a:fld>
            <a:endParaRPr lang="en-GB" altLang="en-US">
              <a:latin typeface="Calibri" panose="020F0502020204030204" pitchFamily="34"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Slide Image Placeholder 1">
            <a:extLst>
              <a:ext uri="{FF2B5EF4-FFF2-40B4-BE49-F238E27FC236}">
                <a16:creationId xmlns:a16="http://schemas.microsoft.com/office/drawing/2014/main" id="{C5218CC9-3E97-412B-B4E5-5E4BB43EA89D}"/>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1267" name="Notes Placeholder 2">
            <a:extLst>
              <a:ext uri="{FF2B5EF4-FFF2-40B4-BE49-F238E27FC236}">
                <a16:creationId xmlns:a16="http://schemas.microsoft.com/office/drawing/2014/main" id="{149CE075-1336-4516-A362-F3D17649C96C}"/>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GB" altLang="en-US"/>
              <a:t>Explain to students that the skills relating to SmartArt are skills that will be useful moving forward on their course, in particular for the presentation assessments in term 2 modules -  BMHP 4002 Effective Communication and teamworking, BMSW4004 Problem Solving and decision making, if students have already completed their BMSW4003 presentation there is no expectation that SmartArt or shapes must be used. </a:t>
            </a:r>
          </a:p>
        </p:txBody>
      </p:sp>
      <p:sp>
        <p:nvSpPr>
          <p:cNvPr id="11268" name="Slide Number Placeholder 3">
            <a:extLst>
              <a:ext uri="{FF2B5EF4-FFF2-40B4-BE49-F238E27FC236}">
                <a16:creationId xmlns:a16="http://schemas.microsoft.com/office/drawing/2014/main" id="{50E11A60-E3C1-4311-A997-458EC0ED03B3}"/>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eaLnBrk="0" fontAlgn="base" hangingPunct="0">
              <a:spcBef>
                <a:spcPct val="0"/>
              </a:spcBef>
              <a:spcAft>
                <a:spcPct val="0"/>
              </a:spcAft>
              <a:defRPr>
                <a:solidFill>
                  <a:schemeClr val="tx1"/>
                </a:solidFill>
                <a:latin typeface="Century Gothic" panose="020B0502020202020204" pitchFamily="34" charset="0"/>
              </a:defRPr>
            </a:lvl6pPr>
            <a:lvl7pPr marL="2971800" indent="-228600" eaLnBrk="0" fontAlgn="base" hangingPunct="0">
              <a:spcBef>
                <a:spcPct val="0"/>
              </a:spcBef>
              <a:spcAft>
                <a:spcPct val="0"/>
              </a:spcAft>
              <a:defRPr>
                <a:solidFill>
                  <a:schemeClr val="tx1"/>
                </a:solidFill>
                <a:latin typeface="Century Gothic" panose="020B0502020202020204" pitchFamily="34" charset="0"/>
              </a:defRPr>
            </a:lvl7pPr>
            <a:lvl8pPr marL="3429000" indent="-228600" eaLnBrk="0" fontAlgn="base" hangingPunct="0">
              <a:spcBef>
                <a:spcPct val="0"/>
              </a:spcBef>
              <a:spcAft>
                <a:spcPct val="0"/>
              </a:spcAft>
              <a:defRPr>
                <a:solidFill>
                  <a:schemeClr val="tx1"/>
                </a:solidFill>
                <a:latin typeface="Century Gothic" panose="020B0502020202020204" pitchFamily="34" charset="0"/>
              </a:defRPr>
            </a:lvl8pPr>
            <a:lvl9pPr marL="3886200" indent="-228600" eaLnBrk="0" fontAlgn="base" hangingPunct="0">
              <a:spcBef>
                <a:spcPct val="0"/>
              </a:spcBef>
              <a:spcAft>
                <a:spcPct val="0"/>
              </a:spcAft>
              <a:defRPr>
                <a:solidFill>
                  <a:schemeClr val="tx1"/>
                </a:solidFill>
                <a:latin typeface="Century Gothic" panose="020B0502020202020204" pitchFamily="34" charset="0"/>
              </a:defRPr>
            </a:lvl9pPr>
          </a:lstStyle>
          <a:p>
            <a:pPr fontAlgn="base">
              <a:spcBef>
                <a:spcPct val="0"/>
              </a:spcBef>
              <a:spcAft>
                <a:spcPct val="0"/>
              </a:spcAft>
            </a:pPr>
            <a:fld id="{A573D39C-B719-4A33-9D62-247CBE0782FD}" type="slidenum">
              <a:rPr lang="en-GB" altLang="en-US" smtClean="0">
                <a:latin typeface="Calibri" panose="020F0502020204030204" pitchFamily="34" charset="0"/>
              </a:rPr>
              <a:pPr fontAlgn="base">
                <a:spcBef>
                  <a:spcPct val="0"/>
                </a:spcBef>
                <a:spcAft>
                  <a:spcPct val="0"/>
                </a:spcAft>
              </a:pPr>
              <a:t>3</a:t>
            </a:fld>
            <a:endParaRPr lang="en-GB" altLang="en-US">
              <a:latin typeface="Calibri" panose="020F0502020204030204" pitchFamily="34" charset="0"/>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Slide Image Placeholder 1">
            <a:extLst>
              <a:ext uri="{FF2B5EF4-FFF2-40B4-BE49-F238E27FC236}">
                <a16:creationId xmlns:a16="http://schemas.microsoft.com/office/drawing/2014/main" id="{26BB7FD3-C271-45B1-AD68-4E393C28E62A}"/>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3315" name="Notes Placeholder 2">
            <a:extLst>
              <a:ext uri="{FF2B5EF4-FFF2-40B4-BE49-F238E27FC236}">
                <a16:creationId xmlns:a16="http://schemas.microsoft.com/office/drawing/2014/main" id="{7DED1D8B-0C13-4EB6-9C41-815E73012FAD}"/>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GB" altLang="en-US"/>
              <a:t>Explain to students that a desktop version of PowerPoint is one which has been downloaded onto their laptop or PC. All students are entitled to a copy of the desktop Office 365 – signpost to IT if needed. </a:t>
            </a:r>
          </a:p>
          <a:p>
            <a:pPr eaLnBrk="1" hangingPunct="1">
              <a:spcBef>
                <a:spcPct val="0"/>
              </a:spcBef>
            </a:pPr>
            <a:r>
              <a:rPr lang="en-GB" altLang="en-US"/>
              <a:t>Video has narration. </a:t>
            </a:r>
          </a:p>
          <a:p>
            <a:pPr eaLnBrk="1" hangingPunct="1">
              <a:spcBef>
                <a:spcPct val="0"/>
              </a:spcBef>
            </a:pPr>
            <a:r>
              <a:rPr lang="en-GB" altLang="en-US"/>
              <a:t>Link to view video online https://express.adobe.com/video/LzUmS8fW1mzGg</a:t>
            </a:r>
          </a:p>
        </p:txBody>
      </p:sp>
      <p:sp>
        <p:nvSpPr>
          <p:cNvPr id="13316" name="Slide Number Placeholder 3">
            <a:extLst>
              <a:ext uri="{FF2B5EF4-FFF2-40B4-BE49-F238E27FC236}">
                <a16:creationId xmlns:a16="http://schemas.microsoft.com/office/drawing/2014/main" id="{15FDAF93-DC2E-43AB-A41F-1FB3DDA2EE2F}"/>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eaLnBrk="0" fontAlgn="base" hangingPunct="0">
              <a:spcBef>
                <a:spcPct val="0"/>
              </a:spcBef>
              <a:spcAft>
                <a:spcPct val="0"/>
              </a:spcAft>
              <a:defRPr>
                <a:solidFill>
                  <a:schemeClr val="tx1"/>
                </a:solidFill>
                <a:latin typeface="Century Gothic" panose="020B0502020202020204" pitchFamily="34" charset="0"/>
              </a:defRPr>
            </a:lvl6pPr>
            <a:lvl7pPr marL="2971800" indent="-228600" eaLnBrk="0" fontAlgn="base" hangingPunct="0">
              <a:spcBef>
                <a:spcPct val="0"/>
              </a:spcBef>
              <a:spcAft>
                <a:spcPct val="0"/>
              </a:spcAft>
              <a:defRPr>
                <a:solidFill>
                  <a:schemeClr val="tx1"/>
                </a:solidFill>
                <a:latin typeface="Century Gothic" panose="020B0502020202020204" pitchFamily="34" charset="0"/>
              </a:defRPr>
            </a:lvl7pPr>
            <a:lvl8pPr marL="3429000" indent="-228600" eaLnBrk="0" fontAlgn="base" hangingPunct="0">
              <a:spcBef>
                <a:spcPct val="0"/>
              </a:spcBef>
              <a:spcAft>
                <a:spcPct val="0"/>
              </a:spcAft>
              <a:defRPr>
                <a:solidFill>
                  <a:schemeClr val="tx1"/>
                </a:solidFill>
                <a:latin typeface="Century Gothic" panose="020B0502020202020204" pitchFamily="34" charset="0"/>
              </a:defRPr>
            </a:lvl8pPr>
            <a:lvl9pPr marL="3886200" indent="-228600" eaLnBrk="0" fontAlgn="base" hangingPunct="0">
              <a:spcBef>
                <a:spcPct val="0"/>
              </a:spcBef>
              <a:spcAft>
                <a:spcPct val="0"/>
              </a:spcAft>
              <a:defRPr>
                <a:solidFill>
                  <a:schemeClr val="tx1"/>
                </a:solidFill>
                <a:latin typeface="Century Gothic" panose="020B0502020202020204" pitchFamily="34" charset="0"/>
              </a:defRPr>
            </a:lvl9pPr>
          </a:lstStyle>
          <a:p>
            <a:pPr fontAlgn="base">
              <a:spcBef>
                <a:spcPct val="0"/>
              </a:spcBef>
              <a:spcAft>
                <a:spcPct val="0"/>
              </a:spcAft>
            </a:pPr>
            <a:fld id="{82ECBF74-CC9D-4980-A96F-97D84A22B579}" type="slidenum">
              <a:rPr lang="en-GB" altLang="en-US" smtClean="0">
                <a:latin typeface="Calibri" panose="020F0502020204030204" pitchFamily="34" charset="0"/>
              </a:rPr>
              <a:pPr fontAlgn="base">
                <a:spcBef>
                  <a:spcPct val="0"/>
                </a:spcBef>
                <a:spcAft>
                  <a:spcPct val="0"/>
                </a:spcAft>
              </a:pPr>
              <a:t>4</a:t>
            </a:fld>
            <a:endParaRPr lang="en-GB" altLang="en-US">
              <a:latin typeface="Calibri" panose="020F0502020204030204" pitchFamily="34" charset="0"/>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Slide Image Placeholder 1">
            <a:extLst>
              <a:ext uri="{FF2B5EF4-FFF2-40B4-BE49-F238E27FC236}">
                <a16:creationId xmlns:a16="http://schemas.microsoft.com/office/drawing/2014/main" id="{E97D050E-31F3-412C-8743-2877D4992A86}"/>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5363" name="Notes Placeholder 2">
            <a:extLst>
              <a:ext uri="{FF2B5EF4-FFF2-40B4-BE49-F238E27FC236}">
                <a16:creationId xmlns:a16="http://schemas.microsoft.com/office/drawing/2014/main" id="{DA38321B-6961-47B8-BEBA-9639243FBF06}"/>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GB" altLang="en-US" dirty="0"/>
              <a:t>This video demonstrates the different tools and view for those students that are using the OneDrive. Any students using their phone should log-in via www.office.com to access PowerPoint. </a:t>
            </a:r>
          </a:p>
          <a:p>
            <a:pPr eaLnBrk="1" hangingPunct="1">
              <a:spcBef>
                <a:spcPct val="0"/>
              </a:spcBef>
            </a:pPr>
            <a:endParaRPr lang="en-GB" altLang="en-US" dirty="0"/>
          </a:p>
          <a:p>
            <a:pPr eaLnBrk="1" hangingPunct="1">
              <a:spcBef>
                <a:spcPct val="0"/>
              </a:spcBef>
            </a:pPr>
            <a:r>
              <a:rPr lang="en-GB" altLang="en-US" dirty="0"/>
              <a:t>The video is narrated </a:t>
            </a:r>
          </a:p>
          <a:p>
            <a:pPr eaLnBrk="1" hangingPunct="1">
              <a:spcBef>
                <a:spcPct val="0"/>
              </a:spcBef>
            </a:pPr>
            <a:endParaRPr lang="en-GB" altLang="en-US" dirty="0"/>
          </a:p>
          <a:p>
            <a:pPr eaLnBrk="1" hangingPunct="1">
              <a:spcBef>
                <a:spcPct val="0"/>
              </a:spcBef>
            </a:pPr>
            <a:r>
              <a:rPr lang="en-GB" altLang="en-US" dirty="0"/>
              <a:t>Link https://express.adobe.com/video/kO4q0WM4VL8lk</a:t>
            </a:r>
          </a:p>
        </p:txBody>
      </p:sp>
      <p:sp>
        <p:nvSpPr>
          <p:cNvPr id="15364" name="Slide Number Placeholder 3">
            <a:extLst>
              <a:ext uri="{FF2B5EF4-FFF2-40B4-BE49-F238E27FC236}">
                <a16:creationId xmlns:a16="http://schemas.microsoft.com/office/drawing/2014/main" id="{86F4E74B-DD7D-4076-AC72-24E4E4471D33}"/>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eaLnBrk="0" fontAlgn="base" hangingPunct="0">
              <a:spcBef>
                <a:spcPct val="0"/>
              </a:spcBef>
              <a:spcAft>
                <a:spcPct val="0"/>
              </a:spcAft>
              <a:defRPr>
                <a:solidFill>
                  <a:schemeClr val="tx1"/>
                </a:solidFill>
                <a:latin typeface="Century Gothic" panose="020B0502020202020204" pitchFamily="34" charset="0"/>
              </a:defRPr>
            </a:lvl6pPr>
            <a:lvl7pPr marL="2971800" indent="-228600" eaLnBrk="0" fontAlgn="base" hangingPunct="0">
              <a:spcBef>
                <a:spcPct val="0"/>
              </a:spcBef>
              <a:spcAft>
                <a:spcPct val="0"/>
              </a:spcAft>
              <a:defRPr>
                <a:solidFill>
                  <a:schemeClr val="tx1"/>
                </a:solidFill>
                <a:latin typeface="Century Gothic" panose="020B0502020202020204" pitchFamily="34" charset="0"/>
              </a:defRPr>
            </a:lvl7pPr>
            <a:lvl8pPr marL="3429000" indent="-228600" eaLnBrk="0" fontAlgn="base" hangingPunct="0">
              <a:spcBef>
                <a:spcPct val="0"/>
              </a:spcBef>
              <a:spcAft>
                <a:spcPct val="0"/>
              </a:spcAft>
              <a:defRPr>
                <a:solidFill>
                  <a:schemeClr val="tx1"/>
                </a:solidFill>
                <a:latin typeface="Century Gothic" panose="020B0502020202020204" pitchFamily="34" charset="0"/>
              </a:defRPr>
            </a:lvl8pPr>
            <a:lvl9pPr marL="3886200" indent="-228600" eaLnBrk="0" fontAlgn="base" hangingPunct="0">
              <a:spcBef>
                <a:spcPct val="0"/>
              </a:spcBef>
              <a:spcAft>
                <a:spcPct val="0"/>
              </a:spcAft>
              <a:defRPr>
                <a:solidFill>
                  <a:schemeClr val="tx1"/>
                </a:solidFill>
                <a:latin typeface="Century Gothic" panose="020B0502020202020204" pitchFamily="34" charset="0"/>
              </a:defRPr>
            </a:lvl9pPr>
          </a:lstStyle>
          <a:p>
            <a:pPr fontAlgn="base">
              <a:spcBef>
                <a:spcPct val="0"/>
              </a:spcBef>
              <a:spcAft>
                <a:spcPct val="0"/>
              </a:spcAft>
            </a:pPr>
            <a:fld id="{E582BE3D-9229-49F0-8AEC-9ED71E5430A7}" type="slidenum">
              <a:rPr lang="en-GB" altLang="en-US" smtClean="0">
                <a:latin typeface="Calibri" panose="020F0502020204030204" pitchFamily="34" charset="0"/>
              </a:rPr>
              <a:pPr fontAlgn="base">
                <a:spcBef>
                  <a:spcPct val="0"/>
                </a:spcBef>
                <a:spcAft>
                  <a:spcPct val="0"/>
                </a:spcAft>
              </a:pPr>
              <a:t>5</a:t>
            </a:fld>
            <a:endParaRPr lang="en-GB" altLang="en-US">
              <a:latin typeface="Calibri" panose="020F0502020204030204" pitchFamily="34" charset="0"/>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a:extLst>
              <a:ext uri="{FF2B5EF4-FFF2-40B4-BE49-F238E27FC236}">
                <a16:creationId xmlns:a16="http://schemas.microsoft.com/office/drawing/2014/main" id="{48F7D267-D94D-4826-B75E-A79326E63FAE}"/>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1" name="Notes Placeholder 2">
            <a:extLst>
              <a:ext uri="{FF2B5EF4-FFF2-40B4-BE49-F238E27FC236}">
                <a16:creationId xmlns:a16="http://schemas.microsoft.com/office/drawing/2014/main" id="{517D2ED5-0A9C-4625-BB2A-9AA25AF605B7}"/>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GB" altLang="en-US"/>
              <a:t>Encourage students to create this cycle as it will come in useful for their BMSW4001 reflective work, explain that the option on PowerPoint and Word are near identical. </a:t>
            </a:r>
          </a:p>
          <a:p>
            <a:pPr eaLnBrk="1" hangingPunct="1">
              <a:spcBef>
                <a:spcPct val="0"/>
              </a:spcBef>
            </a:pPr>
            <a:r>
              <a:rPr lang="en-GB" altLang="en-US"/>
              <a:t>If students finish quickly then encourage them to create a more intricate design with a different SmartArt layout. </a:t>
            </a:r>
          </a:p>
          <a:p>
            <a:pPr eaLnBrk="1" hangingPunct="1">
              <a:spcBef>
                <a:spcPct val="0"/>
              </a:spcBef>
            </a:pPr>
            <a:r>
              <a:rPr lang="en-GB" altLang="en-US"/>
              <a:t>Some students will struggle with adjusting colour and may get stuck on the default green option.  </a:t>
            </a:r>
          </a:p>
        </p:txBody>
      </p:sp>
      <p:sp>
        <p:nvSpPr>
          <p:cNvPr id="17412" name="Slide Number Placeholder 3">
            <a:extLst>
              <a:ext uri="{FF2B5EF4-FFF2-40B4-BE49-F238E27FC236}">
                <a16:creationId xmlns:a16="http://schemas.microsoft.com/office/drawing/2014/main" id="{19D4D54D-F280-40AF-9D49-4C774541333D}"/>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eaLnBrk="0" fontAlgn="base" hangingPunct="0">
              <a:spcBef>
                <a:spcPct val="0"/>
              </a:spcBef>
              <a:spcAft>
                <a:spcPct val="0"/>
              </a:spcAft>
              <a:defRPr>
                <a:solidFill>
                  <a:schemeClr val="tx1"/>
                </a:solidFill>
                <a:latin typeface="Century Gothic" panose="020B0502020202020204" pitchFamily="34" charset="0"/>
              </a:defRPr>
            </a:lvl6pPr>
            <a:lvl7pPr marL="2971800" indent="-228600" eaLnBrk="0" fontAlgn="base" hangingPunct="0">
              <a:spcBef>
                <a:spcPct val="0"/>
              </a:spcBef>
              <a:spcAft>
                <a:spcPct val="0"/>
              </a:spcAft>
              <a:defRPr>
                <a:solidFill>
                  <a:schemeClr val="tx1"/>
                </a:solidFill>
                <a:latin typeface="Century Gothic" panose="020B0502020202020204" pitchFamily="34" charset="0"/>
              </a:defRPr>
            </a:lvl7pPr>
            <a:lvl8pPr marL="3429000" indent="-228600" eaLnBrk="0" fontAlgn="base" hangingPunct="0">
              <a:spcBef>
                <a:spcPct val="0"/>
              </a:spcBef>
              <a:spcAft>
                <a:spcPct val="0"/>
              </a:spcAft>
              <a:defRPr>
                <a:solidFill>
                  <a:schemeClr val="tx1"/>
                </a:solidFill>
                <a:latin typeface="Century Gothic" panose="020B0502020202020204" pitchFamily="34" charset="0"/>
              </a:defRPr>
            </a:lvl8pPr>
            <a:lvl9pPr marL="3886200" indent="-228600" eaLnBrk="0" fontAlgn="base" hangingPunct="0">
              <a:spcBef>
                <a:spcPct val="0"/>
              </a:spcBef>
              <a:spcAft>
                <a:spcPct val="0"/>
              </a:spcAft>
              <a:defRPr>
                <a:solidFill>
                  <a:schemeClr val="tx1"/>
                </a:solidFill>
                <a:latin typeface="Century Gothic" panose="020B0502020202020204" pitchFamily="34" charset="0"/>
              </a:defRPr>
            </a:lvl9pPr>
          </a:lstStyle>
          <a:p>
            <a:pPr fontAlgn="base">
              <a:spcBef>
                <a:spcPct val="0"/>
              </a:spcBef>
              <a:spcAft>
                <a:spcPct val="0"/>
              </a:spcAft>
            </a:pPr>
            <a:fld id="{C812EB7C-BD0B-4A1F-B7A6-8E0E487628FC}" type="slidenum">
              <a:rPr lang="en-GB" altLang="en-US" smtClean="0">
                <a:latin typeface="Calibri" panose="020F0502020204030204" pitchFamily="34" charset="0"/>
              </a:rPr>
              <a:pPr fontAlgn="base">
                <a:spcBef>
                  <a:spcPct val="0"/>
                </a:spcBef>
                <a:spcAft>
                  <a:spcPct val="0"/>
                </a:spcAft>
              </a:pPr>
              <a:t>6</a:t>
            </a:fld>
            <a:endParaRPr lang="en-GB" altLang="en-US">
              <a:latin typeface="Calibri" panose="020F0502020204030204" pitchFamily="34" charset="0"/>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Slide Image Placeholder 1">
            <a:extLst>
              <a:ext uri="{FF2B5EF4-FFF2-40B4-BE49-F238E27FC236}">
                <a16:creationId xmlns:a16="http://schemas.microsoft.com/office/drawing/2014/main" id="{1CE6C976-CAB1-4D9E-AC89-F81922B3C67F}"/>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9459" name="Notes Placeholder 2">
            <a:extLst>
              <a:ext uri="{FF2B5EF4-FFF2-40B4-BE49-F238E27FC236}">
                <a16:creationId xmlns:a16="http://schemas.microsoft.com/office/drawing/2014/main" id="{9B65B897-32F5-4D70-B414-3B410CEFE9D0}"/>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GB" altLang="en-US"/>
              <a:t>Link to video online https://express.adobe.com/video/BAH6j63JhnxUF </a:t>
            </a:r>
          </a:p>
          <a:p>
            <a:pPr eaLnBrk="1" hangingPunct="1">
              <a:spcBef>
                <a:spcPct val="0"/>
              </a:spcBef>
            </a:pPr>
            <a:endParaRPr lang="en-GB" altLang="en-US"/>
          </a:p>
          <a:p>
            <a:pPr eaLnBrk="1" hangingPunct="1">
              <a:spcBef>
                <a:spcPct val="0"/>
              </a:spcBef>
            </a:pPr>
            <a:r>
              <a:rPr lang="en-GB" altLang="en-US"/>
              <a:t>In slideshow mode, click image to follow link to video</a:t>
            </a:r>
          </a:p>
          <a:p>
            <a:pPr eaLnBrk="1" hangingPunct="1">
              <a:spcBef>
                <a:spcPct val="0"/>
              </a:spcBef>
            </a:pPr>
            <a:endParaRPr lang="en-GB" altLang="en-US"/>
          </a:p>
          <a:p>
            <a:pPr eaLnBrk="1" hangingPunct="1">
              <a:spcBef>
                <a:spcPct val="0"/>
              </a:spcBef>
            </a:pPr>
            <a:r>
              <a:rPr lang="en-GB" altLang="en-US"/>
              <a:t>Video is narrated</a:t>
            </a:r>
          </a:p>
          <a:p>
            <a:pPr eaLnBrk="1" hangingPunct="1">
              <a:spcBef>
                <a:spcPct val="0"/>
              </a:spcBef>
            </a:pPr>
            <a:endParaRPr lang="en-GB" altLang="en-US"/>
          </a:p>
          <a:p>
            <a:pPr eaLnBrk="1" hangingPunct="1">
              <a:spcBef>
                <a:spcPct val="0"/>
              </a:spcBef>
            </a:pPr>
            <a:r>
              <a:rPr lang="en-GB" altLang="en-US"/>
              <a:t>Model this group and ungroup process in Powerpoint. Ungroup can be particularly useful with the SmartArt if you want to modify the layout slightly. </a:t>
            </a:r>
          </a:p>
        </p:txBody>
      </p:sp>
      <p:sp>
        <p:nvSpPr>
          <p:cNvPr id="19460" name="Slide Number Placeholder 3">
            <a:extLst>
              <a:ext uri="{FF2B5EF4-FFF2-40B4-BE49-F238E27FC236}">
                <a16:creationId xmlns:a16="http://schemas.microsoft.com/office/drawing/2014/main" id="{A835E3BD-F854-4D07-B035-E4327DFC4506}"/>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eaLnBrk="0" fontAlgn="base" hangingPunct="0">
              <a:spcBef>
                <a:spcPct val="0"/>
              </a:spcBef>
              <a:spcAft>
                <a:spcPct val="0"/>
              </a:spcAft>
              <a:defRPr>
                <a:solidFill>
                  <a:schemeClr val="tx1"/>
                </a:solidFill>
                <a:latin typeface="Century Gothic" panose="020B0502020202020204" pitchFamily="34" charset="0"/>
              </a:defRPr>
            </a:lvl6pPr>
            <a:lvl7pPr marL="2971800" indent="-228600" eaLnBrk="0" fontAlgn="base" hangingPunct="0">
              <a:spcBef>
                <a:spcPct val="0"/>
              </a:spcBef>
              <a:spcAft>
                <a:spcPct val="0"/>
              </a:spcAft>
              <a:defRPr>
                <a:solidFill>
                  <a:schemeClr val="tx1"/>
                </a:solidFill>
                <a:latin typeface="Century Gothic" panose="020B0502020202020204" pitchFamily="34" charset="0"/>
              </a:defRPr>
            </a:lvl7pPr>
            <a:lvl8pPr marL="3429000" indent="-228600" eaLnBrk="0" fontAlgn="base" hangingPunct="0">
              <a:spcBef>
                <a:spcPct val="0"/>
              </a:spcBef>
              <a:spcAft>
                <a:spcPct val="0"/>
              </a:spcAft>
              <a:defRPr>
                <a:solidFill>
                  <a:schemeClr val="tx1"/>
                </a:solidFill>
                <a:latin typeface="Century Gothic" panose="020B0502020202020204" pitchFamily="34" charset="0"/>
              </a:defRPr>
            </a:lvl8pPr>
            <a:lvl9pPr marL="3886200" indent="-228600" eaLnBrk="0" fontAlgn="base" hangingPunct="0">
              <a:spcBef>
                <a:spcPct val="0"/>
              </a:spcBef>
              <a:spcAft>
                <a:spcPct val="0"/>
              </a:spcAft>
              <a:defRPr>
                <a:solidFill>
                  <a:schemeClr val="tx1"/>
                </a:solidFill>
                <a:latin typeface="Century Gothic" panose="020B0502020202020204" pitchFamily="34" charset="0"/>
              </a:defRPr>
            </a:lvl9pPr>
          </a:lstStyle>
          <a:p>
            <a:pPr fontAlgn="base">
              <a:spcBef>
                <a:spcPct val="0"/>
              </a:spcBef>
              <a:spcAft>
                <a:spcPct val="0"/>
              </a:spcAft>
            </a:pPr>
            <a:fld id="{E04EE49C-196F-4F95-AF43-210D78F55BEE}" type="slidenum">
              <a:rPr lang="en-GB" altLang="en-US" smtClean="0">
                <a:latin typeface="Calibri" panose="020F0502020204030204" pitchFamily="34" charset="0"/>
              </a:rPr>
              <a:pPr fontAlgn="base">
                <a:spcBef>
                  <a:spcPct val="0"/>
                </a:spcBef>
                <a:spcAft>
                  <a:spcPct val="0"/>
                </a:spcAft>
              </a:pPr>
              <a:t>7</a:t>
            </a:fld>
            <a:endParaRPr lang="en-GB" altLang="en-US">
              <a:latin typeface="Calibri" panose="020F0502020204030204" pitchFamily="34" charset="0"/>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Slide Image Placeholder 1">
            <a:extLst>
              <a:ext uri="{FF2B5EF4-FFF2-40B4-BE49-F238E27FC236}">
                <a16:creationId xmlns:a16="http://schemas.microsoft.com/office/drawing/2014/main" id="{8B3FB97B-7436-45F0-86D1-E247BF706E8A}"/>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1507" name="Notes Placeholder 2">
            <a:extLst>
              <a:ext uri="{FF2B5EF4-FFF2-40B4-BE49-F238E27FC236}">
                <a16:creationId xmlns:a16="http://schemas.microsoft.com/office/drawing/2014/main" id="{7FA2494F-CDBD-4ED0-B4F6-844AE75F6B7F}"/>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r>
              <a:rPr lang="en-GB" altLang="en-US"/>
              <a:t>There are nine layers of image here – </a:t>
            </a:r>
            <a:r>
              <a:rPr lang="en-GB" altLang="en-US" b="1"/>
              <a:t>show in slideshow mode </a:t>
            </a:r>
            <a:r>
              <a:rPr lang="en-GB" altLang="en-US"/>
              <a:t>to view all of the stages for embedding a link into an image. The following slide (slide 9) has the image with the embedded link to demonstrate the finished product. </a:t>
            </a:r>
          </a:p>
        </p:txBody>
      </p:sp>
      <p:sp>
        <p:nvSpPr>
          <p:cNvPr id="4" name="Slide Number Placeholder 3">
            <a:extLst>
              <a:ext uri="{FF2B5EF4-FFF2-40B4-BE49-F238E27FC236}">
                <a16:creationId xmlns:a16="http://schemas.microsoft.com/office/drawing/2014/main" id="{5A21D9D9-8503-4BE2-92F3-1864EDD2E190}"/>
              </a:ext>
            </a:extLst>
          </p:cNvPr>
          <p:cNvSpPr>
            <a:spLocks noGrp="1"/>
          </p:cNvSpPr>
          <p:nvPr>
            <p:ph type="sldNum" sz="quarter" idx="5"/>
          </p:nvPr>
        </p:nvSpPr>
        <p:spPr/>
        <p:txBody>
          <a:bodyPr/>
          <a:lstStyle/>
          <a:p>
            <a:pPr>
              <a:defRPr/>
            </a:pPr>
            <a:fld id="{E56F5658-ACA5-4C54-B1B8-0467AD224F4E}" type="slidenum">
              <a:rPr lang="en-GB" smtClean="0"/>
              <a:pPr>
                <a:defRPr/>
              </a:pPr>
              <a:t>8</a:t>
            </a:fld>
            <a:endParaRPr lang="en-GB"/>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Slide Image Placeholder 1">
            <a:extLst>
              <a:ext uri="{FF2B5EF4-FFF2-40B4-BE49-F238E27FC236}">
                <a16:creationId xmlns:a16="http://schemas.microsoft.com/office/drawing/2014/main" id="{1C46F103-DE74-498A-A38D-727185048E11}"/>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3555" name="Notes Placeholder 2">
            <a:extLst>
              <a:ext uri="{FF2B5EF4-FFF2-40B4-BE49-F238E27FC236}">
                <a16:creationId xmlns:a16="http://schemas.microsoft.com/office/drawing/2014/main" id="{4C59C388-6E31-4316-B6EF-504E85510BA4}"/>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r>
              <a:rPr lang="en-GB" altLang="en-US"/>
              <a:t>Explain to students that in their proposal presentations, they may wish to embed a link to their MS Form questionnaire. </a:t>
            </a:r>
          </a:p>
        </p:txBody>
      </p:sp>
      <p:sp>
        <p:nvSpPr>
          <p:cNvPr id="4" name="Slide Number Placeholder 3">
            <a:extLst>
              <a:ext uri="{FF2B5EF4-FFF2-40B4-BE49-F238E27FC236}">
                <a16:creationId xmlns:a16="http://schemas.microsoft.com/office/drawing/2014/main" id="{CED11BA6-C36D-4B99-9838-F6D5355FFFCD}"/>
              </a:ext>
            </a:extLst>
          </p:cNvPr>
          <p:cNvSpPr>
            <a:spLocks noGrp="1"/>
          </p:cNvSpPr>
          <p:nvPr>
            <p:ph type="sldNum" sz="quarter" idx="5"/>
          </p:nvPr>
        </p:nvSpPr>
        <p:spPr/>
        <p:txBody>
          <a:bodyPr/>
          <a:lstStyle/>
          <a:p>
            <a:pPr>
              <a:defRPr/>
            </a:pPr>
            <a:fld id="{57BA6FB7-2138-4C37-8CFA-4407CE648EB8}" type="slidenum">
              <a:rPr lang="en-GB" smtClean="0"/>
              <a:pPr>
                <a:defRPr/>
              </a:pPr>
              <a:t>9</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C68D9F42-E5C0-415A-B2F2-B1460951E93F}"/>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dirty="0"/>
          </a:p>
        </p:txBody>
      </p:sp>
      <p:sp useBgFill="1">
        <p:nvSpPr>
          <p:cNvPr id="5" name="Rectangle 4">
            <a:extLst>
              <a:ext uri="{FF2B5EF4-FFF2-40B4-BE49-F238E27FC236}">
                <a16:creationId xmlns:a16="http://schemas.microsoft.com/office/drawing/2014/main" id="{9B895E14-BC79-4CC1-B0DE-1DD01B3BC514}"/>
              </a:ext>
            </a:extLst>
          </p:cNvPr>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6" name="Rectangle 5">
            <a:extLst>
              <a:ext uri="{FF2B5EF4-FFF2-40B4-BE49-F238E27FC236}">
                <a16:creationId xmlns:a16="http://schemas.microsoft.com/office/drawing/2014/main" id="{901BC5F4-8D4B-4678-9E58-36B4BD521D82}"/>
              </a:ext>
            </a:extLst>
          </p:cNvPr>
          <p:cNvSpPr/>
          <p:nvPr/>
        </p:nvSpPr>
        <p:spPr>
          <a:xfrm>
            <a:off x="1447800" y="1411288"/>
            <a:ext cx="9296400" cy="4035425"/>
          </a:xfrm>
          <a:prstGeom prst="rect">
            <a:avLst/>
          </a:prstGeom>
          <a:noFill/>
          <a:ln w="6350" cap="sq" cmpd="sng" algn="ctr">
            <a:solidFill>
              <a:schemeClr val="tx1">
                <a:lumMod val="75000"/>
                <a:lumOff val="25000"/>
              </a:schemeClr>
            </a:solidFill>
            <a:prstDash val="solid"/>
            <a:miter lim="800000"/>
          </a:ln>
          <a:effectLst/>
        </p:spPr>
      </p:sp>
      <p:sp>
        <p:nvSpPr>
          <p:cNvPr id="7" name="Rectangle 6">
            <a:extLst>
              <a:ext uri="{FF2B5EF4-FFF2-40B4-BE49-F238E27FC236}">
                <a16:creationId xmlns:a16="http://schemas.microsoft.com/office/drawing/2014/main" id="{B79AE341-D4CD-4136-925A-3530EF99E477}"/>
              </a:ext>
            </a:extLst>
          </p:cNvPr>
          <p:cNvSpPr/>
          <p:nvPr/>
        </p:nvSpPr>
        <p:spPr>
          <a:xfrm>
            <a:off x="5135563" y="1268413"/>
            <a:ext cx="1920875" cy="73025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8" name="Group 13">
            <a:extLst>
              <a:ext uri="{FF2B5EF4-FFF2-40B4-BE49-F238E27FC236}">
                <a16:creationId xmlns:a16="http://schemas.microsoft.com/office/drawing/2014/main" id="{E7166309-619E-46D9-BE62-722F3606624D}"/>
              </a:ext>
            </a:extLst>
          </p:cNvPr>
          <p:cNvGrpSpPr>
            <a:grpSpLocks/>
          </p:cNvGrpSpPr>
          <p:nvPr/>
        </p:nvGrpSpPr>
        <p:grpSpPr bwMode="auto">
          <a:xfrm>
            <a:off x="5249863" y="1268413"/>
            <a:ext cx="1692275" cy="615950"/>
            <a:chOff x="5250180" y="1267730"/>
            <a:chExt cx="1691640" cy="615934"/>
          </a:xfrm>
        </p:grpSpPr>
        <p:cxnSp>
          <p:nvCxnSpPr>
            <p:cNvPr id="9" name="Straight Connector 8">
              <a:extLst>
                <a:ext uri="{FF2B5EF4-FFF2-40B4-BE49-F238E27FC236}">
                  <a16:creationId xmlns:a16="http://schemas.microsoft.com/office/drawing/2014/main" id="{FF5EAB2A-60C2-4A7A-8C56-2749E2D6557E}"/>
                </a:ext>
              </a:extLst>
            </p:cNvPr>
            <p:cNvCxnSpPr/>
            <p:nvPr/>
          </p:nvCxnSpPr>
          <p:spPr>
            <a:xfrm>
              <a:off x="5250180" y="1267730"/>
              <a:ext cx="0" cy="612759"/>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CBC1FC8A-2509-424E-9F44-2C965A78C966}"/>
                </a:ext>
              </a:extLst>
            </p:cNvPr>
            <p:cNvCxnSpPr/>
            <p:nvPr/>
          </p:nvCxnSpPr>
          <p:spPr>
            <a:xfrm>
              <a:off x="6941820" y="1267730"/>
              <a:ext cx="0" cy="612759"/>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6034509A-1D0B-4333-B2D5-398DB58018F4}"/>
                </a:ext>
              </a:extLst>
            </p:cNvPr>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629103" y="2244830"/>
            <a:ext cx="8933796" cy="2437232"/>
          </a:xfrm>
        </p:spPr>
        <p:txBody>
          <a:bodyPr>
            <a:normAutofit/>
          </a:bodyPr>
          <a:lstStyle>
            <a:lvl1pPr algn="ctr">
              <a:lnSpc>
                <a:spcPct val="83000"/>
              </a:lnSpc>
              <a:defRPr lang="en-US" sz="6800" b="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Subtitle 2"/>
          <p:cNvSpPr>
            <a:spLocks noGrp="1"/>
          </p:cNvSpPr>
          <p:nvPr>
            <p:ph type="subTitle" idx="1"/>
          </p:nvPr>
        </p:nvSpPr>
        <p:spPr>
          <a:xfrm>
            <a:off x="1629101" y="4682062"/>
            <a:ext cx="8936846" cy="457201"/>
          </a:xfrm>
        </p:spPr>
        <p:txBody>
          <a:bodyPr>
            <a:normAutofit/>
          </a:bodyPr>
          <a:lstStyle>
            <a:lvl1pPr marL="0" indent="0" algn="ctr">
              <a:spcBef>
                <a:spcPts val="0"/>
              </a:spcBef>
              <a:buNone/>
              <a:defRPr sz="1800" spc="80" baseline="0">
                <a:solidFill>
                  <a:schemeClr val="tx1">
                    <a:lumMod val="95000"/>
                    <a:lumOff val="5000"/>
                  </a:schemeClr>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12" name="Date Placeholder 19">
            <a:extLst>
              <a:ext uri="{FF2B5EF4-FFF2-40B4-BE49-F238E27FC236}">
                <a16:creationId xmlns:a16="http://schemas.microsoft.com/office/drawing/2014/main" id="{B1AA15B7-4108-495C-9C1C-8D680196771D}"/>
              </a:ext>
            </a:extLst>
          </p:cNvPr>
          <p:cNvSpPr>
            <a:spLocks noGrp="1"/>
          </p:cNvSpPr>
          <p:nvPr>
            <p:ph type="dt" sz="half" idx="10"/>
          </p:nvPr>
        </p:nvSpPr>
        <p:spPr>
          <a:xfrm>
            <a:off x="5318125" y="1341438"/>
            <a:ext cx="1555750" cy="485775"/>
          </a:xfrm>
        </p:spPr>
        <p:txBody>
          <a:bodyPr/>
          <a:lstStyle>
            <a:lvl1pPr algn="ctr">
              <a:defRPr sz="1300" spc="0" baseline="0">
                <a:solidFill>
                  <a:srgbClr val="FFFFFF"/>
                </a:solidFill>
                <a:latin typeface="+mn-lt"/>
              </a:defRPr>
            </a:lvl1pPr>
          </a:lstStyle>
          <a:p>
            <a:pPr>
              <a:defRPr/>
            </a:pPr>
            <a:fld id="{5E8E7B21-DDD6-4A26-9584-1A646B5E1B66}" type="datetime1">
              <a:rPr lang="en-US"/>
              <a:pPr>
                <a:defRPr/>
              </a:pPr>
              <a:t>2/25/2022</a:t>
            </a:fld>
            <a:endParaRPr lang="en-US" dirty="0"/>
          </a:p>
        </p:txBody>
      </p:sp>
      <p:sp>
        <p:nvSpPr>
          <p:cNvPr id="13" name="Footer Placeholder 20">
            <a:extLst>
              <a:ext uri="{FF2B5EF4-FFF2-40B4-BE49-F238E27FC236}">
                <a16:creationId xmlns:a16="http://schemas.microsoft.com/office/drawing/2014/main" id="{53FD14B9-812F-4A17-A2A7-AE738F48C7A1}"/>
              </a:ext>
            </a:extLst>
          </p:cNvPr>
          <p:cNvSpPr>
            <a:spLocks noGrp="1"/>
          </p:cNvSpPr>
          <p:nvPr>
            <p:ph type="ftr" sz="quarter" idx="11"/>
          </p:nvPr>
        </p:nvSpPr>
        <p:spPr>
          <a:xfrm>
            <a:off x="1628775" y="5176838"/>
            <a:ext cx="5730875" cy="228600"/>
          </a:xfrm>
        </p:spPr>
        <p:txBody>
          <a:bodyPr/>
          <a:lstStyle>
            <a:lvl1pPr algn="l">
              <a:defRPr>
                <a:solidFill>
                  <a:schemeClr val="tx1">
                    <a:lumMod val="85000"/>
                    <a:lumOff val="15000"/>
                  </a:schemeClr>
                </a:solidFill>
              </a:defRPr>
            </a:lvl1pPr>
          </a:lstStyle>
          <a:p>
            <a:pPr>
              <a:defRPr/>
            </a:pPr>
            <a:endParaRPr lang="en-US"/>
          </a:p>
        </p:txBody>
      </p:sp>
      <p:sp>
        <p:nvSpPr>
          <p:cNvPr id="14" name="Slide Number Placeholder 21">
            <a:extLst>
              <a:ext uri="{FF2B5EF4-FFF2-40B4-BE49-F238E27FC236}">
                <a16:creationId xmlns:a16="http://schemas.microsoft.com/office/drawing/2014/main" id="{F52FC651-9278-4C69-8C63-9633086AB872}"/>
              </a:ext>
            </a:extLst>
          </p:cNvPr>
          <p:cNvSpPr>
            <a:spLocks noGrp="1"/>
          </p:cNvSpPr>
          <p:nvPr>
            <p:ph type="sldNum" sz="quarter" idx="12"/>
          </p:nvPr>
        </p:nvSpPr>
        <p:spPr>
          <a:xfrm>
            <a:off x="8607425" y="5176838"/>
            <a:ext cx="1955800" cy="228600"/>
          </a:xfrm>
        </p:spPr>
        <p:txBody>
          <a:bodyPr/>
          <a:lstStyle>
            <a:lvl1pPr>
              <a:defRPr>
                <a:solidFill>
                  <a:schemeClr val="tx1">
                    <a:lumMod val="85000"/>
                    <a:lumOff val="15000"/>
                  </a:schemeClr>
                </a:solidFill>
              </a:defRPr>
            </a:lvl1pPr>
          </a:lstStyle>
          <a:p>
            <a:pPr>
              <a:defRPr/>
            </a:pPr>
            <a:fld id="{4777D288-D2E7-406E-9F79-4025FA7E60EB}" type="slidenum">
              <a:rPr lang="en-US"/>
              <a:pPr>
                <a:defRPr/>
              </a:pPr>
              <a:t>‹#›</a:t>
            </a:fld>
            <a:endParaRPr lang="en-US" dirty="0"/>
          </a:p>
        </p:txBody>
      </p:sp>
    </p:spTree>
    <p:extLst>
      <p:ext uri="{BB962C8B-B14F-4D97-AF65-F5344CB8AC3E}">
        <p14:creationId xmlns:p14="http://schemas.microsoft.com/office/powerpoint/2010/main" val="236167363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AA217845-C29B-4A72-8078-73338057E577}"/>
              </a:ext>
            </a:extLst>
          </p:cNvPr>
          <p:cNvSpPr>
            <a:spLocks noGrp="1"/>
          </p:cNvSpPr>
          <p:nvPr>
            <p:ph type="dt" sz="half" idx="10"/>
          </p:nvPr>
        </p:nvSpPr>
        <p:spPr/>
        <p:txBody>
          <a:bodyPr/>
          <a:lstStyle>
            <a:lvl1pPr>
              <a:defRPr/>
            </a:lvl1pPr>
          </a:lstStyle>
          <a:p>
            <a:pPr>
              <a:defRPr/>
            </a:pPr>
            <a:fld id="{39DB34FE-763A-443F-8E12-E79BFB6A9168}" type="datetime1">
              <a:rPr lang="en-US"/>
              <a:pPr>
                <a:defRPr/>
              </a:pPr>
              <a:t>2/25/2022</a:t>
            </a:fld>
            <a:endParaRPr lang="en-US" dirty="0"/>
          </a:p>
        </p:txBody>
      </p:sp>
      <p:sp>
        <p:nvSpPr>
          <p:cNvPr id="5" name="Footer Placeholder 4">
            <a:extLst>
              <a:ext uri="{FF2B5EF4-FFF2-40B4-BE49-F238E27FC236}">
                <a16:creationId xmlns:a16="http://schemas.microsoft.com/office/drawing/2014/main" id="{2C905C56-13C4-483D-9D86-4B1F75669F1C}"/>
              </a:ext>
            </a:extLst>
          </p:cNvPr>
          <p:cNvSpPr>
            <a:spLocks noGrp="1"/>
          </p:cNvSpPr>
          <p:nvPr>
            <p:ph type="ftr" sz="quarter" idx="11"/>
          </p:nvPr>
        </p:nvSpPr>
        <p:spPr/>
        <p:txBody>
          <a:bodyPr/>
          <a:lstStyle>
            <a:lvl1pPr>
              <a:defRPr/>
            </a:lvl1pPr>
          </a:lstStyle>
          <a:p>
            <a:pPr>
              <a:defRPr/>
            </a:pPr>
            <a:endParaRPr lang="en-US"/>
          </a:p>
        </p:txBody>
      </p:sp>
      <p:sp>
        <p:nvSpPr>
          <p:cNvPr id="6" name="Slide Number Placeholder 5">
            <a:extLst>
              <a:ext uri="{FF2B5EF4-FFF2-40B4-BE49-F238E27FC236}">
                <a16:creationId xmlns:a16="http://schemas.microsoft.com/office/drawing/2014/main" id="{540BA1D1-A7CE-4252-8C4F-A7A03B15651A}"/>
              </a:ext>
            </a:extLst>
          </p:cNvPr>
          <p:cNvSpPr>
            <a:spLocks noGrp="1"/>
          </p:cNvSpPr>
          <p:nvPr>
            <p:ph type="sldNum" sz="quarter" idx="12"/>
          </p:nvPr>
        </p:nvSpPr>
        <p:spPr/>
        <p:txBody>
          <a:bodyPr/>
          <a:lstStyle>
            <a:lvl1pPr>
              <a:defRPr/>
            </a:lvl1pPr>
          </a:lstStyle>
          <a:p>
            <a:pPr>
              <a:defRPr/>
            </a:pPr>
            <a:fld id="{283483E4-616E-49E3-986D-3875E65129DA}" type="slidenum">
              <a:rPr lang="en-US"/>
              <a:pPr>
                <a:defRPr/>
              </a:pPr>
              <a:t>‹#›</a:t>
            </a:fld>
            <a:endParaRPr lang="en-US" dirty="0"/>
          </a:p>
        </p:txBody>
      </p:sp>
    </p:spTree>
    <p:extLst>
      <p:ext uri="{BB962C8B-B14F-4D97-AF65-F5344CB8AC3E}">
        <p14:creationId xmlns:p14="http://schemas.microsoft.com/office/powerpoint/2010/main" val="376044775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15395121-07BE-41EF-9E17-473CE1A6D70D}"/>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dirty="0"/>
          </a:p>
        </p:txBody>
      </p:sp>
      <p:sp useBgFill="1">
        <p:nvSpPr>
          <p:cNvPr id="5" name="Rectangle 4">
            <a:extLst>
              <a:ext uri="{FF2B5EF4-FFF2-40B4-BE49-F238E27FC236}">
                <a16:creationId xmlns:a16="http://schemas.microsoft.com/office/drawing/2014/main" id="{E2393E49-169D-47F9-B0C8-E68BE11ECC08}"/>
              </a:ext>
            </a:extLst>
          </p:cNvPr>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6" name="Rectangle 5">
            <a:extLst>
              <a:ext uri="{FF2B5EF4-FFF2-40B4-BE49-F238E27FC236}">
                <a16:creationId xmlns:a16="http://schemas.microsoft.com/office/drawing/2014/main" id="{A8B629A1-2BF3-41BE-AE90-25B812BFFB25}"/>
              </a:ext>
            </a:extLst>
          </p:cNvPr>
          <p:cNvSpPr/>
          <p:nvPr/>
        </p:nvSpPr>
        <p:spPr>
          <a:xfrm>
            <a:off x="1447800" y="1411288"/>
            <a:ext cx="9296400" cy="4035425"/>
          </a:xfrm>
          <a:prstGeom prst="rect">
            <a:avLst/>
          </a:prstGeom>
          <a:noFill/>
          <a:ln w="6350" cap="sq" cmpd="sng" algn="ctr">
            <a:solidFill>
              <a:schemeClr val="tx1">
                <a:lumMod val="75000"/>
                <a:lumOff val="25000"/>
              </a:schemeClr>
            </a:solidFill>
            <a:prstDash val="solid"/>
            <a:miter lim="800000"/>
          </a:ln>
          <a:effectLst/>
        </p:spPr>
      </p:sp>
      <p:sp>
        <p:nvSpPr>
          <p:cNvPr id="7" name="Rectangle 6">
            <a:extLst>
              <a:ext uri="{FF2B5EF4-FFF2-40B4-BE49-F238E27FC236}">
                <a16:creationId xmlns:a16="http://schemas.microsoft.com/office/drawing/2014/main" id="{057098B8-3CDA-4114-8C8E-6A4994434D87}"/>
              </a:ext>
            </a:extLst>
          </p:cNvPr>
          <p:cNvSpPr/>
          <p:nvPr/>
        </p:nvSpPr>
        <p:spPr>
          <a:xfrm>
            <a:off x="5135563" y="1268413"/>
            <a:ext cx="1920875" cy="73025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8" name="Group 13">
            <a:extLst>
              <a:ext uri="{FF2B5EF4-FFF2-40B4-BE49-F238E27FC236}">
                <a16:creationId xmlns:a16="http://schemas.microsoft.com/office/drawing/2014/main" id="{1687A2E8-900D-44AC-A5B6-9CCEA2CA9878}"/>
              </a:ext>
            </a:extLst>
          </p:cNvPr>
          <p:cNvGrpSpPr>
            <a:grpSpLocks/>
          </p:cNvGrpSpPr>
          <p:nvPr/>
        </p:nvGrpSpPr>
        <p:grpSpPr bwMode="auto">
          <a:xfrm>
            <a:off x="5249863" y="1268413"/>
            <a:ext cx="1692275" cy="615950"/>
            <a:chOff x="5250180" y="1267730"/>
            <a:chExt cx="1691640" cy="615934"/>
          </a:xfrm>
        </p:grpSpPr>
        <p:cxnSp>
          <p:nvCxnSpPr>
            <p:cNvPr id="9" name="Straight Connector 8">
              <a:extLst>
                <a:ext uri="{FF2B5EF4-FFF2-40B4-BE49-F238E27FC236}">
                  <a16:creationId xmlns:a16="http://schemas.microsoft.com/office/drawing/2014/main" id="{2125CAED-4A2C-402D-9962-9B720FE7D466}"/>
                </a:ext>
              </a:extLst>
            </p:cNvPr>
            <p:cNvCxnSpPr/>
            <p:nvPr/>
          </p:nvCxnSpPr>
          <p:spPr>
            <a:xfrm>
              <a:off x="5250180" y="1267730"/>
              <a:ext cx="0" cy="612759"/>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E9DD2EBC-87AA-4022-B87D-741804921BCB}"/>
                </a:ext>
              </a:extLst>
            </p:cNvPr>
            <p:cNvCxnSpPr/>
            <p:nvPr/>
          </p:nvCxnSpPr>
          <p:spPr>
            <a:xfrm>
              <a:off x="6941820" y="1267730"/>
              <a:ext cx="0" cy="612759"/>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AEDFECE4-9C9A-419E-86A9-7D6D0BD97196}"/>
                </a:ext>
              </a:extLst>
            </p:cNvPr>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title"/>
          </p:nvPr>
        </p:nvSpPr>
        <p:spPr>
          <a:xfrm>
            <a:off x="1629156" y="2275165"/>
            <a:ext cx="8933688" cy="2406895"/>
          </a:xfrm>
        </p:spPr>
        <p:txBody>
          <a:bodyPr>
            <a:normAutofit/>
          </a:bodyPr>
          <a:lstStyle>
            <a:lvl1pPr algn="ctr">
              <a:lnSpc>
                <a:spcPct val="83000"/>
              </a:lnSpc>
              <a:defRPr lang="en-US" sz="680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Text Placeholder 2"/>
          <p:cNvSpPr>
            <a:spLocks noGrp="1"/>
          </p:cNvSpPr>
          <p:nvPr>
            <p:ph type="body" idx="1"/>
          </p:nvPr>
        </p:nvSpPr>
        <p:spPr>
          <a:xfrm>
            <a:off x="1629156" y="4682062"/>
            <a:ext cx="8939784" cy="457200"/>
          </a:xfrm>
        </p:spPr>
        <p:txBody>
          <a:bodyPr>
            <a:normAutofit/>
          </a:bodyPr>
          <a:lstStyle>
            <a:lvl1pPr marL="0" indent="0" algn="ctr">
              <a:buNone/>
              <a:tabLst>
                <a:tab pos="2633663" algn="l"/>
              </a:tabLst>
              <a:defRPr sz="1800">
                <a:solidFill>
                  <a:schemeClr val="tx1">
                    <a:lumMod val="95000"/>
                    <a:lumOff val="5000"/>
                  </a:schemeClr>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12" name="Date Placeholder 3">
            <a:extLst>
              <a:ext uri="{FF2B5EF4-FFF2-40B4-BE49-F238E27FC236}">
                <a16:creationId xmlns:a16="http://schemas.microsoft.com/office/drawing/2014/main" id="{BF046DD2-DA5C-4871-AA66-5B515601C34A}"/>
              </a:ext>
            </a:extLst>
          </p:cNvPr>
          <p:cNvSpPr>
            <a:spLocks noGrp="1"/>
          </p:cNvSpPr>
          <p:nvPr>
            <p:ph type="dt" sz="half" idx="10"/>
          </p:nvPr>
        </p:nvSpPr>
        <p:spPr>
          <a:xfrm>
            <a:off x="5318125" y="1344613"/>
            <a:ext cx="1555750" cy="498475"/>
          </a:xfrm>
        </p:spPr>
        <p:txBody>
          <a:bodyPr/>
          <a:lstStyle>
            <a:lvl1pPr algn="ctr">
              <a:defRPr lang="en-US" sz="1300" kern="1200" spc="0" baseline="0">
                <a:solidFill>
                  <a:srgbClr val="FFFFFF"/>
                </a:solidFill>
                <a:latin typeface="+mn-lt"/>
                <a:ea typeface="+mn-ea"/>
                <a:cs typeface="+mn-cs"/>
              </a:defRPr>
            </a:lvl1pPr>
          </a:lstStyle>
          <a:p>
            <a:pPr>
              <a:defRPr/>
            </a:pPr>
            <a:fld id="{185B0DA6-7EA3-40AB-918C-3C6F4E09AF8B}" type="datetime1">
              <a:rPr lang="en-US"/>
              <a:pPr>
                <a:defRPr/>
              </a:pPr>
              <a:t>2/25/2022</a:t>
            </a:fld>
            <a:endParaRPr dirty="0"/>
          </a:p>
        </p:txBody>
      </p:sp>
      <p:sp>
        <p:nvSpPr>
          <p:cNvPr id="13" name="Footer Placeholder 4">
            <a:extLst>
              <a:ext uri="{FF2B5EF4-FFF2-40B4-BE49-F238E27FC236}">
                <a16:creationId xmlns:a16="http://schemas.microsoft.com/office/drawing/2014/main" id="{8C53A2FF-A507-444B-9735-70CF67044CDC}"/>
              </a:ext>
            </a:extLst>
          </p:cNvPr>
          <p:cNvSpPr>
            <a:spLocks noGrp="1"/>
          </p:cNvSpPr>
          <p:nvPr>
            <p:ph type="ftr" sz="quarter" idx="11"/>
          </p:nvPr>
        </p:nvSpPr>
        <p:spPr>
          <a:xfrm>
            <a:off x="1628775" y="5176838"/>
            <a:ext cx="5661025" cy="228600"/>
          </a:xfrm>
        </p:spPr>
        <p:txBody>
          <a:bodyPr/>
          <a:lstStyle>
            <a:lvl1pPr algn="l">
              <a:defRPr>
                <a:solidFill>
                  <a:schemeClr val="tx1">
                    <a:lumMod val="85000"/>
                    <a:lumOff val="15000"/>
                  </a:schemeClr>
                </a:solidFill>
              </a:defRPr>
            </a:lvl1pPr>
          </a:lstStyle>
          <a:p>
            <a:pPr>
              <a:defRPr/>
            </a:pPr>
            <a:endParaRPr lang="en-US"/>
          </a:p>
        </p:txBody>
      </p:sp>
      <p:sp>
        <p:nvSpPr>
          <p:cNvPr id="14" name="Slide Number Placeholder 5">
            <a:extLst>
              <a:ext uri="{FF2B5EF4-FFF2-40B4-BE49-F238E27FC236}">
                <a16:creationId xmlns:a16="http://schemas.microsoft.com/office/drawing/2014/main" id="{0E58D80F-C37C-475A-82D1-CACF95AD1A88}"/>
              </a:ext>
            </a:extLst>
          </p:cNvPr>
          <p:cNvSpPr>
            <a:spLocks noGrp="1"/>
          </p:cNvSpPr>
          <p:nvPr>
            <p:ph type="sldNum" sz="quarter" idx="12"/>
          </p:nvPr>
        </p:nvSpPr>
        <p:spPr>
          <a:xfrm>
            <a:off x="8604250" y="5176838"/>
            <a:ext cx="1958975" cy="228600"/>
          </a:xfrm>
        </p:spPr>
        <p:txBody>
          <a:bodyPr/>
          <a:lstStyle>
            <a:lvl1pPr>
              <a:defRPr>
                <a:solidFill>
                  <a:schemeClr val="tx1">
                    <a:lumMod val="85000"/>
                    <a:lumOff val="15000"/>
                  </a:schemeClr>
                </a:solidFill>
              </a:defRPr>
            </a:lvl1pPr>
          </a:lstStyle>
          <a:p>
            <a:pPr>
              <a:defRPr/>
            </a:pPr>
            <a:fld id="{75D04B5D-46C5-4FB3-ADEC-DC3BD4FB3BE6}" type="slidenum">
              <a:rPr lang="en-US"/>
              <a:pPr>
                <a:defRPr/>
              </a:pPr>
              <a:t>‹#›</a:t>
            </a:fld>
            <a:endParaRPr lang="en-US" dirty="0"/>
          </a:p>
        </p:txBody>
      </p:sp>
    </p:spTree>
    <p:extLst>
      <p:ext uri="{BB962C8B-B14F-4D97-AF65-F5344CB8AC3E}">
        <p14:creationId xmlns:p14="http://schemas.microsoft.com/office/powerpoint/2010/main" val="264600713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680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6176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3">
            <a:extLst>
              <a:ext uri="{FF2B5EF4-FFF2-40B4-BE49-F238E27FC236}">
                <a16:creationId xmlns:a16="http://schemas.microsoft.com/office/drawing/2014/main" id="{C7C6D5F7-AD38-448F-A4B7-BFE2CD19BED1}"/>
              </a:ext>
            </a:extLst>
          </p:cNvPr>
          <p:cNvSpPr>
            <a:spLocks noGrp="1"/>
          </p:cNvSpPr>
          <p:nvPr>
            <p:ph type="dt" sz="half" idx="10"/>
          </p:nvPr>
        </p:nvSpPr>
        <p:spPr/>
        <p:txBody>
          <a:bodyPr/>
          <a:lstStyle>
            <a:lvl1pPr>
              <a:defRPr/>
            </a:lvl1pPr>
          </a:lstStyle>
          <a:p>
            <a:pPr>
              <a:defRPr/>
            </a:pPr>
            <a:fld id="{51A56F2F-8744-4D43-AFE7-CD6B68D160A8}" type="datetime1">
              <a:rPr lang="en-US"/>
              <a:pPr>
                <a:defRPr/>
              </a:pPr>
              <a:t>2/25/2022</a:t>
            </a:fld>
            <a:endParaRPr lang="en-US" dirty="0"/>
          </a:p>
        </p:txBody>
      </p:sp>
      <p:sp>
        <p:nvSpPr>
          <p:cNvPr id="6" name="Footer Placeholder 4">
            <a:extLst>
              <a:ext uri="{FF2B5EF4-FFF2-40B4-BE49-F238E27FC236}">
                <a16:creationId xmlns:a16="http://schemas.microsoft.com/office/drawing/2014/main" id="{C59F0AC0-3DF5-428D-A4D2-22F1E9ABA42A}"/>
              </a:ext>
            </a:extLst>
          </p:cNvPr>
          <p:cNvSpPr>
            <a:spLocks noGrp="1"/>
          </p:cNvSpPr>
          <p:nvPr>
            <p:ph type="ftr" sz="quarter" idx="11"/>
          </p:nvPr>
        </p:nvSpPr>
        <p:spPr/>
        <p:txBody>
          <a:bodyPr/>
          <a:lstStyle>
            <a:lvl1pPr>
              <a:defRPr/>
            </a:lvl1pPr>
          </a:lstStyle>
          <a:p>
            <a:pPr>
              <a:defRPr/>
            </a:pPr>
            <a:endParaRPr lang="en-US"/>
          </a:p>
        </p:txBody>
      </p:sp>
      <p:sp>
        <p:nvSpPr>
          <p:cNvPr id="7" name="Slide Number Placeholder 5">
            <a:extLst>
              <a:ext uri="{FF2B5EF4-FFF2-40B4-BE49-F238E27FC236}">
                <a16:creationId xmlns:a16="http://schemas.microsoft.com/office/drawing/2014/main" id="{512BCAD9-D327-44A7-84CC-C86593197AB7}"/>
              </a:ext>
            </a:extLst>
          </p:cNvPr>
          <p:cNvSpPr>
            <a:spLocks noGrp="1"/>
          </p:cNvSpPr>
          <p:nvPr>
            <p:ph type="sldNum" sz="quarter" idx="12"/>
          </p:nvPr>
        </p:nvSpPr>
        <p:spPr/>
        <p:txBody>
          <a:bodyPr/>
          <a:lstStyle>
            <a:lvl1pPr>
              <a:defRPr/>
            </a:lvl1pPr>
          </a:lstStyle>
          <a:p>
            <a:pPr>
              <a:defRPr/>
            </a:pPr>
            <a:fld id="{F2FB1667-8145-44EB-8744-3BDBB2126AF0}" type="slidenum">
              <a:rPr lang="en-US"/>
              <a:pPr>
                <a:defRPr/>
              </a:pPr>
              <a:t>‹#›</a:t>
            </a:fld>
            <a:endParaRPr lang="en-US" dirty="0"/>
          </a:p>
        </p:txBody>
      </p:sp>
    </p:spTree>
    <p:extLst>
      <p:ext uri="{BB962C8B-B14F-4D97-AF65-F5344CB8AC3E}">
        <p14:creationId xmlns:p14="http://schemas.microsoft.com/office/powerpoint/2010/main" val="230722731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9848" y="2074334"/>
            <a:ext cx="4663440" cy="640080"/>
          </a:xfrm>
        </p:spPr>
        <p:txBody>
          <a:bodyPr anchor="ctr">
            <a:normAutofit/>
          </a:bodyPr>
          <a:lstStyle>
            <a:lvl1pPr marL="0" indent="0" algn="l">
              <a:spcBef>
                <a:spcPts val="0"/>
              </a:spcBef>
              <a:buNone/>
              <a:defRPr sz="1900" b="1" i="0">
                <a:solidFill>
                  <a:schemeClr val="tx1"/>
                </a:solidFill>
                <a:latin typeface="+mn-lt"/>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69848" y="2792472"/>
            <a:ext cx="4663440" cy="3163825"/>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58712" y="2074334"/>
            <a:ext cx="4663440" cy="640080"/>
          </a:xfrm>
        </p:spPr>
        <p:txBody>
          <a:bodyPr anchor="ctr">
            <a:normAutofit/>
          </a:bodyPr>
          <a:lstStyle>
            <a:lvl1pPr marL="0" indent="0" algn="l">
              <a:spcBef>
                <a:spcPts val="0"/>
              </a:spcBef>
              <a:buNone/>
              <a:defRPr sz="1900" b="1">
                <a:solidFill>
                  <a:schemeClr val="tx1"/>
                </a:solidFill>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58712" y="2792471"/>
            <a:ext cx="4663440" cy="3164509"/>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a:extLst>
              <a:ext uri="{FF2B5EF4-FFF2-40B4-BE49-F238E27FC236}">
                <a16:creationId xmlns:a16="http://schemas.microsoft.com/office/drawing/2014/main" id="{68553D61-0C77-48F9-B89C-2AA99CE7F349}"/>
              </a:ext>
            </a:extLst>
          </p:cNvPr>
          <p:cNvSpPr>
            <a:spLocks noGrp="1"/>
          </p:cNvSpPr>
          <p:nvPr>
            <p:ph type="dt" sz="half" idx="10"/>
          </p:nvPr>
        </p:nvSpPr>
        <p:spPr/>
        <p:txBody>
          <a:bodyPr/>
          <a:lstStyle>
            <a:lvl1pPr>
              <a:defRPr/>
            </a:lvl1pPr>
          </a:lstStyle>
          <a:p>
            <a:pPr>
              <a:defRPr/>
            </a:pPr>
            <a:fld id="{EAEF9EF6-60C4-4933-87E4-4188B1C5A70E}" type="datetime1">
              <a:rPr lang="en-US"/>
              <a:pPr>
                <a:defRPr/>
              </a:pPr>
              <a:t>2/25/2022</a:t>
            </a:fld>
            <a:endParaRPr lang="en-US" dirty="0"/>
          </a:p>
        </p:txBody>
      </p:sp>
      <p:sp>
        <p:nvSpPr>
          <p:cNvPr id="8" name="Footer Placeholder 4">
            <a:extLst>
              <a:ext uri="{FF2B5EF4-FFF2-40B4-BE49-F238E27FC236}">
                <a16:creationId xmlns:a16="http://schemas.microsoft.com/office/drawing/2014/main" id="{A5CA7F9C-6654-4FE8-BE8B-923C962B099F}"/>
              </a:ext>
            </a:extLst>
          </p:cNvPr>
          <p:cNvSpPr>
            <a:spLocks noGrp="1"/>
          </p:cNvSpPr>
          <p:nvPr>
            <p:ph type="ftr" sz="quarter" idx="11"/>
          </p:nvPr>
        </p:nvSpPr>
        <p:spPr/>
        <p:txBody>
          <a:bodyPr/>
          <a:lstStyle>
            <a:lvl1pPr>
              <a:defRPr/>
            </a:lvl1pPr>
          </a:lstStyle>
          <a:p>
            <a:pPr>
              <a:defRPr/>
            </a:pPr>
            <a:endParaRPr lang="en-US"/>
          </a:p>
        </p:txBody>
      </p:sp>
      <p:sp>
        <p:nvSpPr>
          <p:cNvPr id="9" name="Slide Number Placeholder 5">
            <a:extLst>
              <a:ext uri="{FF2B5EF4-FFF2-40B4-BE49-F238E27FC236}">
                <a16:creationId xmlns:a16="http://schemas.microsoft.com/office/drawing/2014/main" id="{A9DDAE4E-7C46-40BC-A694-018D2675B215}"/>
              </a:ext>
            </a:extLst>
          </p:cNvPr>
          <p:cNvSpPr>
            <a:spLocks noGrp="1"/>
          </p:cNvSpPr>
          <p:nvPr>
            <p:ph type="sldNum" sz="quarter" idx="12"/>
          </p:nvPr>
        </p:nvSpPr>
        <p:spPr/>
        <p:txBody>
          <a:bodyPr/>
          <a:lstStyle>
            <a:lvl1pPr>
              <a:defRPr/>
            </a:lvl1pPr>
          </a:lstStyle>
          <a:p>
            <a:pPr>
              <a:defRPr/>
            </a:pPr>
            <a:fld id="{44405BE8-5093-487E-A419-BBD03E9089A5}" type="slidenum">
              <a:rPr lang="en-US"/>
              <a:pPr>
                <a:defRPr/>
              </a:pPr>
              <a:t>‹#›</a:t>
            </a:fld>
            <a:endParaRPr lang="en-US" dirty="0"/>
          </a:p>
        </p:txBody>
      </p:sp>
    </p:spTree>
    <p:extLst>
      <p:ext uri="{BB962C8B-B14F-4D97-AF65-F5344CB8AC3E}">
        <p14:creationId xmlns:p14="http://schemas.microsoft.com/office/powerpoint/2010/main" val="409392398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3">
            <a:extLst>
              <a:ext uri="{FF2B5EF4-FFF2-40B4-BE49-F238E27FC236}">
                <a16:creationId xmlns:a16="http://schemas.microsoft.com/office/drawing/2014/main" id="{DBB6FBCF-F8EF-45A2-9E71-0EC4B7D01391}"/>
              </a:ext>
            </a:extLst>
          </p:cNvPr>
          <p:cNvSpPr>
            <a:spLocks noGrp="1"/>
          </p:cNvSpPr>
          <p:nvPr>
            <p:ph type="dt" sz="half" idx="10"/>
          </p:nvPr>
        </p:nvSpPr>
        <p:spPr/>
        <p:txBody>
          <a:bodyPr/>
          <a:lstStyle>
            <a:lvl1pPr>
              <a:defRPr/>
            </a:lvl1pPr>
          </a:lstStyle>
          <a:p>
            <a:pPr>
              <a:defRPr/>
            </a:pPr>
            <a:fld id="{F8316E1B-F554-4152-A7FE-E350E10AC358}" type="datetime1">
              <a:rPr lang="en-US"/>
              <a:pPr>
                <a:defRPr/>
              </a:pPr>
              <a:t>2/25/2022</a:t>
            </a:fld>
            <a:endParaRPr lang="en-US" dirty="0"/>
          </a:p>
        </p:txBody>
      </p:sp>
      <p:sp>
        <p:nvSpPr>
          <p:cNvPr id="4" name="Footer Placeholder 4">
            <a:extLst>
              <a:ext uri="{FF2B5EF4-FFF2-40B4-BE49-F238E27FC236}">
                <a16:creationId xmlns:a16="http://schemas.microsoft.com/office/drawing/2014/main" id="{892C6A7B-76D9-42C6-809C-BFDCE6BF1271}"/>
              </a:ext>
            </a:extLst>
          </p:cNvPr>
          <p:cNvSpPr>
            <a:spLocks noGrp="1"/>
          </p:cNvSpPr>
          <p:nvPr>
            <p:ph type="ftr" sz="quarter" idx="11"/>
          </p:nvPr>
        </p:nvSpPr>
        <p:spPr/>
        <p:txBody>
          <a:bodyPr/>
          <a:lstStyle>
            <a:lvl1pPr>
              <a:defRPr/>
            </a:lvl1pPr>
          </a:lstStyle>
          <a:p>
            <a:pPr>
              <a:defRPr/>
            </a:pPr>
            <a:endParaRPr lang="en-US"/>
          </a:p>
        </p:txBody>
      </p:sp>
      <p:sp>
        <p:nvSpPr>
          <p:cNvPr id="5" name="Slide Number Placeholder 5">
            <a:extLst>
              <a:ext uri="{FF2B5EF4-FFF2-40B4-BE49-F238E27FC236}">
                <a16:creationId xmlns:a16="http://schemas.microsoft.com/office/drawing/2014/main" id="{FE6600F6-581A-412F-A23E-F767A01C2D3E}"/>
              </a:ext>
            </a:extLst>
          </p:cNvPr>
          <p:cNvSpPr>
            <a:spLocks noGrp="1"/>
          </p:cNvSpPr>
          <p:nvPr>
            <p:ph type="sldNum" sz="quarter" idx="12"/>
          </p:nvPr>
        </p:nvSpPr>
        <p:spPr/>
        <p:txBody>
          <a:bodyPr/>
          <a:lstStyle>
            <a:lvl1pPr>
              <a:defRPr/>
            </a:lvl1pPr>
          </a:lstStyle>
          <a:p>
            <a:pPr>
              <a:defRPr/>
            </a:pPr>
            <a:fld id="{74A7710D-41B8-46C0-81DD-000086805555}" type="slidenum">
              <a:rPr lang="en-US"/>
              <a:pPr>
                <a:defRPr/>
              </a:pPr>
              <a:t>‹#›</a:t>
            </a:fld>
            <a:endParaRPr lang="en-US" dirty="0"/>
          </a:p>
        </p:txBody>
      </p:sp>
    </p:spTree>
    <p:extLst>
      <p:ext uri="{BB962C8B-B14F-4D97-AF65-F5344CB8AC3E}">
        <p14:creationId xmlns:p14="http://schemas.microsoft.com/office/powerpoint/2010/main" val="355802651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FC2F2367-BDD0-4EDB-8400-581F1A40F867}"/>
              </a:ext>
            </a:extLst>
          </p:cNvPr>
          <p:cNvSpPr>
            <a:spLocks noGrp="1"/>
          </p:cNvSpPr>
          <p:nvPr>
            <p:ph type="dt" sz="half" idx="10"/>
          </p:nvPr>
        </p:nvSpPr>
        <p:spPr/>
        <p:txBody>
          <a:bodyPr/>
          <a:lstStyle>
            <a:lvl1pPr>
              <a:defRPr/>
            </a:lvl1pPr>
          </a:lstStyle>
          <a:p>
            <a:pPr>
              <a:defRPr/>
            </a:pPr>
            <a:fld id="{E59A98A6-3D4A-4FF6-83FD-06ECC5BEDA23}" type="datetime1">
              <a:rPr lang="en-US"/>
              <a:pPr>
                <a:defRPr/>
              </a:pPr>
              <a:t>2/25/2022</a:t>
            </a:fld>
            <a:endParaRPr lang="en-US" dirty="0"/>
          </a:p>
        </p:txBody>
      </p:sp>
      <p:sp>
        <p:nvSpPr>
          <p:cNvPr id="3" name="Footer Placeholder 4">
            <a:extLst>
              <a:ext uri="{FF2B5EF4-FFF2-40B4-BE49-F238E27FC236}">
                <a16:creationId xmlns:a16="http://schemas.microsoft.com/office/drawing/2014/main" id="{2EF62039-CC10-44B0-B488-233C4280BC27}"/>
              </a:ext>
            </a:extLst>
          </p:cNvPr>
          <p:cNvSpPr>
            <a:spLocks noGrp="1"/>
          </p:cNvSpPr>
          <p:nvPr>
            <p:ph type="ftr" sz="quarter" idx="11"/>
          </p:nvPr>
        </p:nvSpPr>
        <p:spPr/>
        <p:txBody>
          <a:bodyPr/>
          <a:lstStyle>
            <a:lvl1pPr>
              <a:defRPr/>
            </a:lvl1pPr>
          </a:lstStyle>
          <a:p>
            <a:pPr>
              <a:defRPr/>
            </a:pPr>
            <a:endParaRPr lang="en-US"/>
          </a:p>
        </p:txBody>
      </p:sp>
      <p:sp>
        <p:nvSpPr>
          <p:cNvPr id="4" name="Slide Number Placeholder 5">
            <a:extLst>
              <a:ext uri="{FF2B5EF4-FFF2-40B4-BE49-F238E27FC236}">
                <a16:creationId xmlns:a16="http://schemas.microsoft.com/office/drawing/2014/main" id="{2E916372-FBAD-4DF0-8604-93400481D11A}"/>
              </a:ext>
            </a:extLst>
          </p:cNvPr>
          <p:cNvSpPr>
            <a:spLocks noGrp="1"/>
          </p:cNvSpPr>
          <p:nvPr>
            <p:ph type="sldNum" sz="quarter" idx="12"/>
          </p:nvPr>
        </p:nvSpPr>
        <p:spPr/>
        <p:txBody>
          <a:bodyPr/>
          <a:lstStyle>
            <a:lvl1pPr>
              <a:defRPr/>
            </a:lvl1pPr>
          </a:lstStyle>
          <a:p>
            <a:pPr>
              <a:defRPr/>
            </a:pPr>
            <a:fld id="{83ECA509-5814-446D-B559-3B4F247E3544}" type="slidenum">
              <a:rPr lang="en-US"/>
              <a:pPr>
                <a:defRPr/>
              </a:pPr>
              <a:t>‹#›</a:t>
            </a:fld>
            <a:endParaRPr lang="en-US" dirty="0"/>
          </a:p>
        </p:txBody>
      </p:sp>
    </p:spTree>
    <p:extLst>
      <p:ext uri="{BB962C8B-B14F-4D97-AF65-F5344CB8AC3E}">
        <p14:creationId xmlns:p14="http://schemas.microsoft.com/office/powerpoint/2010/main" val="265466200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AE6740B1-18EA-4B62-B579-2234A16B147A}"/>
              </a:ext>
            </a:extLst>
          </p:cNvPr>
          <p:cNvSpPr/>
          <p:nvPr/>
        </p:nvSpPr>
        <p:spPr>
          <a:xfrm>
            <a:off x="8120063" y="238125"/>
            <a:ext cx="3825875" cy="6381750"/>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a:extLst>
              <a:ext uri="{FF2B5EF4-FFF2-40B4-BE49-F238E27FC236}">
                <a16:creationId xmlns:a16="http://schemas.microsoft.com/office/drawing/2014/main" id="{4E2AFACF-B637-43D4-A403-189BA14F495B}"/>
              </a:ext>
            </a:extLst>
          </p:cNvPr>
          <p:cNvSpPr/>
          <p:nvPr/>
        </p:nvSpPr>
        <p:spPr>
          <a:xfrm>
            <a:off x="8255000" y="374650"/>
            <a:ext cx="3556000" cy="6108700"/>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58200" y="607392"/>
            <a:ext cx="3161963" cy="1645920"/>
          </a:xfrm>
        </p:spPr>
        <p:txBody>
          <a:bodyPr anchor="b">
            <a:normAutofit/>
          </a:bodyPr>
          <a:lstStyle>
            <a:lvl1pPr algn="l" defTabSz="914400" rtl="0" eaLnBrk="1" latinLnBrk="0" hangingPunct="1">
              <a:lnSpc>
                <a:spcPct val="100000"/>
              </a:lnSpc>
              <a:spcBef>
                <a:spcPct val="0"/>
              </a:spcBef>
              <a:buNone/>
              <a:defRPr lang="en-US" sz="3200" b="0" kern="1200" cap="none" spc="0" baseline="0" dirty="0">
                <a:solidFill>
                  <a:schemeClr val="tx1"/>
                </a:solidFill>
                <a:effectLst/>
                <a:latin typeface="+mj-lt"/>
                <a:ea typeface="+mn-ea"/>
                <a:cs typeface="+mn-cs"/>
              </a:defRPr>
            </a:lvl1pPr>
          </a:lstStyle>
          <a:p>
            <a:r>
              <a:rPr lang="en-US"/>
              <a:t>Click to edit Master title style</a:t>
            </a:r>
            <a:endParaRPr lang="en-US" dirty="0"/>
          </a:p>
        </p:txBody>
      </p:sp>
      <p:sp>
        <p:nvSpPr>
          <p:cNvPr id="3" name="Content Placeholder 2"/>
          <p:cNvSpPr>
            <a:spLocks noGrp="1"/>
          </p:cNvSpPr>
          <p:nvPr>
            <p:ph idx="1"/>
          </p:nvPr>
        </p:nvSpPr>
        <p:spPr>
          <a:xfrm>
            <a:off x="685800" y="609600"/>
            <a:ext cx="6858000" cy="5334000"/>
          </a:xfrm>
        </p:spPr>
        <p:txBody>
          <a:bodyPr/>
          <a:lstStyle>
            <a:lvl1pPr>
              <a:defRPr sz="19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458200" y="2336800"/>
            <a:ext cx="3161963" cy="3606800"/>
          </a:xfrm>
        </p:spPr>
        <p:txBody>
          <a:bodyPr>
            <a:normAutofit/>
          </a:bodyPr>
          <a:lstStyle>
            <a:lvl1pPr marL="0" indent="0">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7">
            <a:extLst>
              <a:ext uri="{FF2B5EF4-FFF2-40B4-BE49-F238E27FC236}">
                <a16:creationId xmlns:a16="http://schemas.microsoft.com/office/drawing/2014/main" id="{EA63CFBB-9CC2-4C98-A0CD-18DA0D6FB4D5}"/>
              </a:ext>
            </a:extLst>
          </p:cNvPr>
          <p:cNvSpPr>
            <a:spLocks noGrp="1"/>
          </p:cNvSpPr>
          <p:nvPr>
            <p:ph type="dt" sz="half" idx="10"/>
          </p:nvPr>
        </p:nvSpPr>
        <p:spPr>
          <a:xfrm>
            <a:off x="5588000" y="6035675"/>
            <a:ext cx="1955800" cy="365125"/>
          </a:xfrm>
        </p:spPr>
        <p:txBody>
          <a:bodyPr/>
          <a:lstStyle>
            <a:lvl1pPr>
              <a:defRPr>
                <a:solidFill>
                  <a:schemeClr val="tx1">
                    <a:lumMod val="85000"/>
                    <a:lumOff val="15000"/>
                  </a:schemeClr>
                </a:solidFill>
              </a:defRPr>
            </a:lvl1pPr>
          </a:lstStyle>
          <a:p>
            <a:pPr>
              <a:defRPr/>
            </a:pPr>
            <a:fld id="{86FE94DE-9533-45C2-AC1C-9F728938C59B}" type="datetime1">
              <a:rPr lang="en-US"/>
              <a:pPr>
                <a:defRPr/>
              </a:pPr>
              <a:t>2/25/2022</a:t>
            </a:fld>
            <a:endParaRPr lang="en-US" dirty="0"/>
          </a:p>
        </p:txBody>
      </p:sp>
      <p:sp>
        <p:nvSpPr>
          <p:cNvPr id="8" name="Footer Placeholder 8">
            <a:extLst>
              <a:ext uri="{FF2B5EF4-FFF2-40B4-BE49-F238E27FC236}">
                <a16:creationId xmlns:a16="http://schemas.microsoft.com/office/drawing/2014/main" id="{E00BB2D5-273A-4B8F-B113-466778635F9C}"/>
              </a:ext>
            </a:extLst>
          </p:cNvPr>
          <p:cNvSpPr>
            <a:spLocks noGrp="1"/>
          </p:cNvSpPr>
          <p:nvPr>
            <p:ph type="ftr" sz="quarter" idx="11"/>
          </p:nvPr>
        </p:nvSpPr>
        <p:spPr>
          <a:xfrm>
            <a:off x="685800" y="6035675"/>
            <a:ext cx="4584700" cy="365125"/>
          </a:xfrm>
        </p:spPr>
        <p:txBody>
          <a:bodyPr/>
          <a:lstStyle>
            <a:lvl1pPr algn="l">
              <a:defRPr/>
            </a:lvl1pPr>
          </a:lstStyle>
          <a:p>
            <a:pPr>
              <a:defRPr/>
            </a:pPr>
            <a:endParaRPr lang="en-US"/>
          </a:p>
        </p:txBody>
      </p:sp>
      <p:sp>
        <p:nvSpPr>
          <p:cNvPr id="9" name="Slide Number Placeholder 10">
            <a:extLst>
              <a:ext uri="{FF2B5EF4-FFF2-40B4-BE49-F238E27FC236}">
                <a16:creationId xmlns:a16="http://schemas.microsoft.com/office/drawing/2014/main" id="{F56E12DB-0E0D-41B0-B84A-D497E7B11398}"/>
              </a:ext>
            </a:extLst>
          </p:cNvPr>
          <p:cNvSpPr>
            <a:spLocks noGrp="1"/>
          </p:cNvSpPr>
          <p:nvPr>
            <p:ph type="sldNum" sz="quarter" idx="12"/>
          </p:nvPr>
        </p:nvSpPr>
        <p:spPr>
          <a:xfrm>
            <a:off x="10396538" y="6035675"/>
            <a:ext cx="1223962" cy="365125"/>
          </a:xfrm>
        </p:spPr>
        <p:txBody>
          <a:bodyPr/>
          <a:lstStyle>
            <a:lvl1pPr>
              <a:defRPr>
                <a:solidFill>
                  <a:schemeClr val="tx1">
                    <a:lumMod val="85000"/>
                    <a:lumOff val="15000"/>
                  </a:schemeClr>
                </a:solidFill>
              </a:defRPr>
            </a:lvl1pPr>
          </a:lstStyle>
          <a:p>
            <a:pPr>
              <a:defRPr/>
            </a:pPr>
            <a:fld id="{07FCCF16-0F9C-44FB-9C7A-67F1C17CD72A}" type="slidenum">
              <a:rPr lang="en-US"/>
              <a:pPr>
                <a:defRPr/>
              </a:pPr>
              <a:t>‹#›</a:t>
            </a:fld>
            <a:endParaRPr lang="en-US" dirty="0"/>
          </a:p>
        </p:txBody>
      </p:sp>
    </p:spTree>
    <p:extLst>
      <p:ext uri="{BB962C8B-B14F-4D97-AF65-F5344CB8AC3E}">
        <p14:creationId xmlns:p14="http://schemas.microsoft.com/office/powerpoint/2010/main" val="224973120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899B6555-2E7F-4203-BA6F-00525B0219A2}"/>
              </a:ext>
            </a:extLst>
          </p:cNvPr>
          <p:cNvSpPr/>
          <p:nvPr/>
        </p:nvSpPr>
        <p:spPr>
          <a:xfrm>
            <a:off x="8120063" y="238125"/>
            <a:ext cx="3825875" cy="6381750"/>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a:extLst>
              <a:ext uri="{FF2B5EF4-FFF2-40B4-BE49-F238E27FC236}">
                <a16:creationId xmlns:a16="http://schemas.microsoft.com/office/drawing/2014/main" id="{A3D6D30E-4E88-4DA9-9359-E0E64AC88E11}"/>
              </a:ext>
            </a:extLst>
          </p:cNvPr>
          <p:cNvSpPr/>
          <p:nvPr/>
        </p:nvSpPr>
        <p:spPr>
          <a:xfrm>
            <a:off x="8255000" y="374650"/>
            <a:ext cx="3556000" cy="6108700"/>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228599" y="237744"/>
            <a:ext cx="7696201" cy="6382512"/>
          </a:xfrm>
          <a:solidFill>
            <a:schemeClr val="accent1">
              <a:lumMod val="60000"/>
              <a:lumOff val="40000"/>
            </a:schemeClr>
          </a:solidFill>
          <a:ln>
            <a:noFill/>
          </a:ln>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US" noProof="0" dirty="0"/>
          </a:p>
        </p:txBody>
      </p:sp>
      <p:sp>
        <p:nvSpPr>
          <p:cNvPr id="2" name="Title 1"/>
          <p:cNvSpPr>
            <a:spLocks noGrp="1"/>
          </p:cNvSpPr>
          <p:nvPr>
            <p:ph type="title"/>
          </p:nvPr>
        </p:nvSpPr>
        <p:spPr>
          <a:xfrm>
            <a:off x="8477250" y="603504"/>
            <a:ext cx="3144774" cy="1645920"/>
          </a:xfrm>
        </p:spPr>
        <p:txBody>
          <a:bodyPr anchor="b">
            <a:noAutofit/>
          </a:bodyPr>
          <a:lstStyle>
            <a:lvl1pPr algn="l">
              <a:lnSpc>
                <a:spcPct val="100000"/>
              </a:lnSpc>
              <a:defRPr sz="3200" b="0">
                <a:solidFill>
                  <a:schemeClr val="tx1"/>
                </a:solidFill>
                <a:latin typeface="+mj-lt"/>
              </a:defRPr>
            </a:lvl1pPr>
          </a:lstStyle>
          <a:p>
            <a:r>
              <a:rPr lang="en-US"/>
              <a:t>Click to edit Master title style</a:t>
            </a:r>
            <a:endParaRPr lang="en-US" dirty="0"/>
          </a:p>
        </p:txBody>
      </p:sp>
      <p:sp>
        <p:nvSpPr>
          <p:cNvPr id="4" name="Text Placeholder 3"/>
          <p:cNvSpPr>
            <a:spLocks noGrp="1"/>
          </p:cNvSpPr>
          <p:nvPr>
            <p:ph type="body" sz="half" idx="2"/>
          </p:nvPr>
        </p:nvSpPr>
        <p:spPr>
          <a:xfrm>
            <a:off x="8477250" y="2386584"/>
            <a:ext cx="3144774" cy="3511296"/>
          </a:xfrm>
        </p:spPr>
        <p:txBody>
          <a:bodyPr>
            <a:normAutofit/>
          </a:bodyPr>
          <a:lstStyle>
            <a:lvl1pPr marL="0" indent="0" algn="l">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a:extLst>
              <a:ext uri="{FF2B5EF4-FFF2-40B4-BE49-F238E27FC236}">
                <a16:creationId xmlns:a16="http://schemas.microsoft.com/office/drawing/2014/main" id="{C4D4F902-9E10-44E7-834B-8B256E9692C0}"/>
              </a:ext>
            </a:extLst>
          </p:cNvPr>
          <p:cNvSpPr>
            <a:spLocks noGrp="1"/>
          </p:cNvSpPr>
          <p:nvPr>
            <p:ph type="dt" sz="half" idx="10"/>
          </p:nvPr>
        </p:nvSpPr>
        <p:spPr>
          <a:xfrm>
            <a:off x="5662613" y="6035675"/>
            <a:ext cx="2071687" cy="365125"/>
          </a:xfrm>
        </p:spPr>
        <p:txBody>
          <a:bodyPr/>
          <a:lstStyle>
            <a:lvl1pPr>
              <a:defRPr b="1">
                <a:solidFill>
                  <a:srgbClr val="FFFFFF"/>
                </a:solidFill>
                <a:effectLst>
                  <a:outerShdw blurRad="19050" dist="6350" dir="2700000" algn="tl" rotWithShape="0">
                    <a:prstClr val="black">
                      <a:alpha val="40000"/>
                    </a:prstClr>
                  </a:outerShdw>
                </a:effectLst>
              </a:defRPr>
            </a:lvl1pPr>
          </a:lstStyle>
          <a:p>
            <a:pPr>
              <a:defRPr/>
            </a:pPr>
            <a:fld id="{01458324-5234-4934-A1DB-ADBFB6225E05}" type="datetime1">
              <a:rPr lang="en-US"/>
              <a:pPr>
                <a:defRPr/>
              </a:pPr>
              <a:t>2/25/2022</a:t>
            </a:fld>
            <a:endParaRPr lang="en-US" dirty="0"/>
          </a:p>
        </p:txBody>
      </p:sp>
      <p:sp>
        <p:nvSpPr>
          <p:cNvPr id="8" name="Footer Placeholder 5">
            <a:extLst>
              <a:ext uri="{FF2B5EF4-FFF2-40B4-BE49-F238E27FC236}">
                <a16:creationId xmlns:a16="http://schemas.microsoft.com/office/drawing/2014/main" id="{B4D2CEF4-8B20-4E5D-8D12-A6377EE8AF23}"/>
              </a:ext>
            </a:extLst>
          </p:cNvPr>
          <p:cNvSpPr>
            <a:spLocks noGrp="1"/>
          </p:cNvSpPr>
          <p:nvPr>
            <p:ph type="ftr" sz="quarter" idx="11"/>
          </p:nvPr>
        </p:nvSpPr>
        <p:spPr>
          <a:xfrm>
            <a:off x="612775" y="6035675"/>
            <a:ext cx="4587875" cy="365125"/>
          </a:xfrm>
        </p:spPr>
        <p:txBody>
          <a:bodyPr/>
          <a:lstStyle>
            <a:lvl1pPr marL="0" algn="l" defTabSz="914400" rtl="0" eaLnBrk="1" latinLnBrk="0" hangingPunct="1">
              <a:defRPr lang="en-US" sz="1000" b="1" kern="1200">
                <a:solidFill>
                  <a:srgbClr val="FFFFFF"/>
                </a:solidFill>
                <a:effectLst>
                  <a:outerShdw blurRad="19050" dist="6350" dir="2700000" algn="tl" rotWithShape="0">
                    <a:prstClr val="black">
                      <a:alpha val="40000"/>
                    </a:prstClr>
                  </a:outerShdw>
                </a:effectLst>
                <a:latin typeface="+mn-lt"/>
                <a:ea typeface="+mn-ea"/>
                <a:cs typeface="+mn-cs"/>
              </a:defRPr>
            </a:lvl1pPr>
          </a:lstStyle>
          <a:p>
            <a:pPr>
              <a:defRPr/>
            </a:pPr>
            <a:endParaRPr/>
          </a:p>
        </p:txBody>
      </p:sp>
      <p:sp>
        <p:nvSpPr>
          <p:cNvPr id="9" name="Slide Number Placeholder 6">
            <a:extLst>
              <a:ext uri="{FF2B5EF4-FFF2-40B4-BE49-F238E27FC236}">
                <a16:creationId xmlns:a16="http://schemas.microsoft.com/office/drawing/2014/main" id="{EE2B28D5-5AE9-400A-B6B5-C7BE462E9E38}"/>
              </a:ext>
            </a:extLst>
          </p:cNvPr>
          <p:cNvSpPr>
            <a:spLocks noGrp="1"/>
          </p:cNvSpPr>
          <p:nvPr>
            <p:ph type="sldNum" sz="quarter" idx="12"/>
          </p:nvPr>
        </p:nvSpPr>
        <p:spPr>
          <a:xfrm>
            <a:off x="10396538" y="6035675"/>
            <a:ext cx="1225550" cy="365125"/>
          </a:xfrm>
        </p:spPr>
        <p:txBody>
          <a:bodyPr/>
          <a:lstStyle>
            <a:lvl1pPr>
              <a:defRPr/>
            </a:lvl1pPr>
          </a:lstStyle>
          <a:p>
            <a:pPr>
              <a:defRPr/>
            </a:pPr>
            <a:fld id="{5ECDC08C-7EED-4254-A7C1-D83CD3ED0A06}" type="slidenum">
              <a:rPr lang="en-US"/>
              <a:pPr>
                <a:defRPr/>
              </a:pPr>
              <a:t>‹#›</a:t>
            </a:fld>
            <a:endParaRPr lang="en-US" dirty="0"/>
          </a:p>
        </p:txBody>
      </p:sp>
    </p:spTree>
    <p:extLst>
      <p:ext uri="{BB962C8B-B14F-4D97-AF65-F5344CB8AC3E}">
        <p14:creationId xmlns:p14="http://schemas.microsoft.com/office/powerpoint/2010/main" val="156116837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10"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87490A0-3AAF-4120-8F38-3B3A89DAF1BC}"/>
              </a:ext>
            </a:extLst>
          </p:cNvPr>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dirty="0"/>
          </a:p>
        </p:txBody>
      </p:sp>
      <p:sp>
        <p:nvSpPr>
          <p:cNvPr id="7" name="Rectangle 6">
            <a:extLst>
              <a:ext uri="{FF2B5EF4-FFF2-40B4-BE49-F238E27FC236}">
                <a16:creationId xmlns:a16="http://schemas.microsoft.com/office/drawing/2014/main" id="{1AB1867A-D8D1-479D-8C7C-ECABE5537E09}"/>
              </a:ext>
            </a:extLst>
          </p:cNvPr>
          <p:cNvSpPr/>
          <p:nvPr/>
        </p:nvSpPr>
        <p:spPr>
          <a:xfrm>
            <a:off x="234696" y="237744"/>
            <a:ext cx="11722608" cy="6382512"/>
          </a:xfrm>
          <a:prstGeom prst="rect">
            <a:avLst/>
          </a:prstGeom>
          <a:solidFill>
            <a:schemeClr val="bg1">
              <a:lumMod val="75000"/>
              <a:alpha val="60000"/>
            </a:schemeClr>
          </a:solidFill>
          <a:ln w="6350" cap="flat" cmpd="sng" algn="ctr">
            <a:noFill/>
            <a:prstDash val="solid"/>
          </a:ln>
          <a:effectLst>
            <a:softEdge rad="0"/>
          </a:effectLst>
        </p:spPr>
      </p:sp>
      <p:sp>
        <p:nvSpPr>
          <p:cNvPr id="8" name="Rectangle 7">
            <a:extLst>
              <a:ext uri="{FF2B5EF4-FFF2-40B4-BE49-F238E27FC236}">
                <a16:creationId xmlns:a16="http://schemas.microsoft.com/office/drawing/2014/main" id="{DF737E51-DAF3-4706-80DA-62DCB397EC72}"/>
              </a:ext>
            </a:extLst>
          </p:cNvPr>
          <p:cNvSpPr/>
          <p:nvPr/>
        </p:nvSpPr>
        <p:spPr>
          <a:xfrm>
            <a:off x="371475" y="374650"/>
            <a:ext cx="11449050" cy="6108700"/>
          </a:xfrm>
          <a:prstGeom prst="rect">
            <a:avLst/>
          </a:prstGeom>
          <a:noFill/>
          <a:ln w="6350" cap="sq" cmpd="sng" algn="ctr">
            <a:solidFill>
              <a:schemeClr val="tx1">
                <a:lumMod val="85000"/>
                <a:lumOff val="15000"/>
              </a:schemeClr>
            </a:solidFill>
            <a:prstDash val="solid"/>
            <a:miter lim="800000"/>
          </a:ln>
          <a:effectLst/>
        </p:spPr>
      </p:sp>
      <p:sp>
        <p:nvSpPr>
          <p:cNvPr id="1031" name="Title Placeholder 1">
            <a:extLst>
              <a:ext uri="{FF2B5EF4-FFF2-40B4-BE49-F238E27FC236}">
                <a16:creationId xmlns:a16="http://schemas.microsoft.com/office/drawing/2014/main" id="{9BCDCC85-EA02-40FF-94F4-8A78F5BE6A51}"/>
              </a:ext>
            </a:extLst>
          </p:cNvPr>
          <p:cNvSpPr>
            <a:spLocks noGrp="1" noChangeArrowheads="1"/>
          </p:cNvSpPr>
          <p:nvPr>
            <p:ph type="title"/>
          </p:nvPr>
        </p:nvSpPr>
        <p:spPr bwMode="auto">
          <a:xfrm>
            <a:off x="1066800" y="642938"/>
            <a:ext cx="10058400" cy="1371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p>
        </p:txBody>
      </p:sp>
      <p:sp>
        <p:nvSpPr>
          <p:cNvPr id="1032" name="Text Placeholder 2">
            <a:extLst>
              <a:ext uri="{FF2B5EF4-FFF2-40B4-BE49-F238E27FC236}">
                <a16:creationId xmlns:a16="http://schemas.microsoft.com/office/drawing/2014/main" id="{29B58EE2-F31E-4AF6-8A3F-059751909B43}"/>
              </a:ext>
            </a:extLst>
          </p:cNvPr>
          <p:cNvSpPr>
            <a:spLocks noGrp="1" noChangeArrowheads="1"/>
          </p:cNvSpPr>
          <p:nvPr>
            <p:ph type="body" idx="1"/>
          </p:nvPr>
        </p:nvSpPr>
        <p:spPr bwMode="auto">
          <a:xfrm>
            <a:off x="1066800" y="2103438"/>
            <a:ext cx="10058400" cy="38496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4" name="Date Placeholder 3">
            <a:extLst>
              <a:ext uri="{FF2B5EF4-FFF2-40B4-BE49-F238E27FC236}">
                <a16:creationId xmlns:a16="http://schemas.microsoft.com/office/drawing/2014/main" id="{944B1F77-1300-4342-8B13-B58C967ECFF2}"/>
              </a:ext>
            </a:extLst>
          </p:cNvPr>
          <p:cNvSpPr>
            <a:spLocks noGrp="1"/>
          </p:cNvSpPr>
          <p:nvPr>
            <p:ph type="dt" sz="half" idx="2"/>
          </p:nvPr>
        </p:nvSpPr>
        <p:spPr>
          <a:xfrm>
            <a:off x="7256463" y="6035675"/>
            <a:ext cx="2894012" cy="365125"/>
          </a:xfrm>
          <a:prstGeom prst="rect">
            <a:avLst/>
          </a:prstGeom>
        </p:spPr>
        <p:txBody>
          <a:bodyPr vert="horz" lIns="91440" tIns="45720" rIns="91440" bIns="45720" rtlCol="0" anchor="b"/>
          <a:lstStyle>
            <a:lvl1pPr algn="r" eaLnBrk="1" fontAlgn="auto" hangingPunct="1">
              <a:spcBef>
                <a:spcPts val="0"/>
              </a:spcBef>
              <a:spcAft>
                <a:spcPts val="0"/>
              </a:spcAft>
              <a:defRPr sz="800">
                <a:solidFill>
                  <a:schemeClr val="tx1">
                    <a:lumMod val="75000"/>
                    <a:lumOff val="25000"/>
                  </a:schemeClr>
                </a:solidFill>
                <a:latin typeface="+mn-lt"/>
              </a:defRPr>
            </a:lvl1pPr>
          </a:lstStyle>
          <a:p>
            <a:pPr>
              <a:defRPr/>
            </a:pPr>
            <a:fld id="{F0CBB4B4-C5BF-4B10-BDDC-98DEC5EA0C59}" type="datetime1">
              <a:rPr lang="en-US"/>
              <a:pPr>
                <a:defRPr/>
              </a:pPr>
              <a:t>2/25/2022</a:t>
            </a:fld>
            <a:endParaRPr lang="en-US" dirty="0"/>
          </a:p>
        </p:txBody>
      </p:sp>
      <p:sp>
        <p:nvSpPr>
          <p:cNvPr id="5" name="Footer Placeholder 4">
            <a:extLst>
              <a:ext uri="{FF2B5EF4-FFF2-40B4-BE49-F238E27FC236}">
                <a16:creationId xmlns:a16="http://schemas.microsoft.com/office/drawing/2014/main" id="{A5F4D736-D056-43CD-9385-7A4C998BB55C}"/>
              </a:ext>
            </a:extLst>
          </p:cNvPr>
          <p:cNvSpPr>
            <a:spLocks noGrp="1"/>
          </p:cNvSpPr>
          <p:nvPr>
            <p:ph type="ftr" sz="quarter" idx="3"/>
          </p:nvPr>
        </p:nvSpPr>
        <p:spPr>
          <a:xfrm>
            <a:off x="1066800" y="6035675"/>
            <a:ext cx="5816600" cy="365125"/>
          </a:xfrm>
          <a:prstGeom prst="rect">
            <a:avLst/>
          </a:prstGeom>
        </p:spPr>
        <p:txBody>
          <a:bodyPr vert="horz" lIns="91440" tIns="45720" rIns="91440" bIns="45720" rtlCol="0" anchor="b"/>
          <a:lstStyle>
            <a:lvl1pPr algn="l" eaLnBrk="1" fontAlgn="auto" hangingPunct="1">
              <a:spcBef>
                <a:spcPts val="0"/>
              </a:spcBef>
              <a:spcAft>
                <a:spcPts val="0"/>
              </a:spcAft>
              <a:defRPr sz="800">
                <a:solidFill>
                  <a:schemeClr val="tx1">
                    <a:lumMod val="85000"/>
                    <a:lumOff val="15000"/>
                  </a:schemeClr>
                </a:solidFill>
                <a:latin typeface="+mn-lt"/>
              </a:defRPr>
            </a:lvl1pPr>
          </a:lstStyle>
          <a:p>
            <a:pPr>
              <a:defRPr/>
            </a:pPr>
            <a:endParaRPr lang="en-US"/>
          </a:p>
        </p:txBody>
      </p:sp>
      <p:sp>
        <p:nvSpPr>
          <p:cNvPr id="6" name="Slide Number Placeholder 5">
            <a:extLst>
              <a:ext uri="{FF2B5EF4-FFF2-40B4-BE49-F238E27FC236}">
                <a16:creationId xmlns:a16="http://schemas.microsoft.com/office/drawing/2014/main" id="{DF793C91-1865-4714-ACC8-AB3F4A22F867}"/>
              </a:ext>
            </a:extLst>
          </p:cNvPr>
          <p:cNvSpPr>
            <a:spLocks noGrp="1"/>
          </p:cNvSpPr>
          <p:nvPr>
            <p:ph type="sldNum" sz="quarter" idx="4"/>
          </p:nvPr>
        </p:nvSpPr>
        <p:spPr>
          <a:xfrm>
            <a:off x="10287000" y="6035675"/>
            <a:ext cx="838200" cy="365125"/>
          </a:xfrm>
          <a:prstGeom prst="rect">
            <a:avLst/>
          </a:prstGeom>
        </p:spPr>
        <p:txBody>
          <a:bodyPr vert="horz" lIns="91440" tIns="45720" rIns="91440" bIns="45720" rtlCol="0" anchor="b"/>
          <a:lstStyle>
            <a:lvl1pPr algn="r" eaLnBrk="1" fontAlgn="auto" hangingPunct="1">
              <a:spcBef>
                <a:spcPts val="0"/>
              </a:spcBef>
              <a:spcAft>
                <a:spcPts val="0"/>
              </a:spcAft>
              <a:defRPr sz="800">
                <a:solidFill>
                  <a:schemeClr val="tx1">
                    <a:lumMod val="75000"/>
                    <a:lumOff val="25000"/>
                  </a:schemeClr>
                </a:solidFill>
                <a:latin typeface="+mn-lt"/>
              </a:defRPr>
            </a:lvl1pPr>
          </a:lstStyle>
          <a:p>
            <a:pPr>
              <a:defRPr/>
            </a:pPr>
            <a:fld id="{1057A2F8-7B0B-43D2-99D0-37214CA6B84D}" type="slidenum">
              <a:rPr lang="en-US"/>
              <a:pPr>
                <a:defRPr/>
              </a:pPr>
              <a:t>‹#›</a:t>
            </a:fld>
            <a:endParaRPr lang="en-US" dirty="0"/>
          </a:p>
        </p:txBody>
      </p:sp>
    </p:spTree>
  </p:cSld>
  <p:clrMap bg1="lt1" tx1="dk1" bg2="lt2" tx2="dk2" accent1="accent1" accent2="accent2" accent3="accent3" accent4="accent4" accent5="accent5" accent6="accent6" hlink="hlink" folHlink="folHlink"/>
  <p:sldLayoutIdLst>
    <p:sldLayoutId id="2147483696" r:id="rId1"/>
    <p:sldLayoutId id="2147483691" r:id="rId2"/>
    <p:sldLayoutId id="2147483697" r:id="rId3"/>
    <p:sldLayoutId id="2147483692" r:id="rId4"/>
    <p:sldLayoutId id="2147483693" r:id="rId5"/>
    <p:sldLayoutId id="2147483694" r:id="rId6"/>
    <p:sldLayoutId id="2147483695" r:id="rId7"/>
    <p:sldLayoutId id="2147483698" r:id="rId8"/>
    <p:sldLayoutId id="2147483699" r:id="rId9"/>
  </p:sldLayoutIdLst>
  <p:hf sldNum="0" hdr="0" ftr="0" dt="0"/>
  <p:txStyles>
    <p:titleStyle>
      <a:lvl1pPr algn="l" rtl="0" eaLnBrk="0" fontAlgn="base" hangingPunct="0">
        <a:lnSpc>
          <a:spcPct val="90000"/>
        </a:lnSpc>
        <a:spcBef>
          <a:spcPct val="0"/>
        </a:spcBef>
        <a:spcAft>
          <a:spcPct val="0"/>
        </a:spcAft>
        <a:defRPr lang="en-US" sz="4000" kern="1200" dirty="0">
          <a:solidFill>
            <a:srgbClr val="262626"/>
          </a:solidFill>
          <a:latin typeface="+mj-lt"/>
          <a:ea typeface="+mn-ea"/>
          <a:cs typeface="+mn-cs"/>
        </a:defRPr>
      </a:lvl1pPr>
      <a:lvl2pPr algn="l" rtl="0" eaLnBrk="0" fontAlgn="base" hangingPunct="0">
        <a:lnSpc>
          <a:spcPct val="90000"/>
        </a:lnSpc>
        <a:spcBef>
          <a:spcPct val="0"/>
        </a:spcBef>
        <a:spcAft>
          <a:spcPct val="0"/>
        </a:spcAft>
        <a:defRPr sz="4000">
          <a:solidFill>
            <a:srgbClr val="262626"/>
          </a:solidFill>
          <a:latin typeface="Century Gothic" panose="020B0502020202020204" pitchFamily="34" charset="0"/>
        </a:defRPr>
      </a:lvl2pPr>
      <a:lvl3pPr algn="l" rtl="0" eaLnBrk="0" fontAlgn="base" hangingPunct="0">
        <a:lnSpc>
          <a:spcPct val="90000"/>
        </a:lnSpc>
        <a:spcBef>
          <a:spcPct val="0"/>
        </a:spcBef>
        <a:spcAft>
          <a:spcPct val="0"/>
        </a:spcAft>
        <a:defRPr sz="4000">
          <a:solidFill>
            <a:srgbClr val="262626"/>
          </a:solidFill>
          <a:latin typeface="Century Gothic" panose="020B0502020202020204" pitchFamily="34" charset="0"/>
        </a:defRPr>
      </a:lvl3pPr>
      <a:lvl4pPr algn="l" rtl="0" eaLnBrk="0" fontAlgn="base" hangingPunct="0">
        <a:lnSpc>
          <a:spcPct val="90000"/>
        </a:lnSpc>
        <a:spcBef>
          <a:spcPct val="0"/>
        </a:spcBef>
        <a:spcAft>
          <a:spcPct val="0"/>
        </a:spcAft>
        <a:defRPr sz="4000">
          <a:solidFill>
            <a:srgbClr val="262626"/>
          </a:solidFill>
          <a:latin typeface="Century Gothic" panose="020B0502020202020204" pitchFamily="34" charset="0"/>
        </a:defRPr>
      </a:lvl4pPr>
      <a:lvl5pPr algn="l" rtl="0" eaLnBrk="0" fontAlgn="base" hangingPunct="0">
        <a:lnSpc>
          <a:spcPct val="90000"/>
        </a:lnSpc>
        <a:spcBef>
          <a:spcPct val="0"/>
        </a:spcBef>
        <a:spcAft>
          <a:spcPct val="0"/>
        </a:spcAft>
        <a:defRPr sz="4000">
          <a:solidFill>
            <a:srgbClr val="262626"/>
          </a:solidFill>
          <a:latin typeface="Century Gothic" panose="020B0502020202020204" pitchFamily="34" charset="0"/>
        </a:defRPr>
      </a:lvl5pPr>
      <a:lvl6pPr marL="457200" algn="l" rtl="0" fontAlgn="base">
        <a:lnSpc>
          <a:spcPct val="90000"/>
        </a:lnSpc>
        <a:spcBef>
          <a:spcPct val="0"/>
        </a:spcBef>
        <a:spcAft>
          <a:spcPct val="0"/>
        </a:spcAft>
        <a:defRPr sz="4000">
          <a:solidFill>
            <a:srgbClr val="262626"/>
          </a:solidFill>
          <a:latin typeface="Century Gothic" panose="020B0502020202020204" pitchFamily="34" charset="0"/>
        </a:defRPr>
      </a:lvl6pPr>
      <a:lvl7pPr marL="914400" algn="l" rtl="0" fontAlgn="base">
        <a:lnSpc>
          <a:spcPct val="90000"/>
        </a:lnSpc>
        <a:spcBef>
          <a:spcPct val="0"/>
        </a:spcBef>
        <a:spcAft>
          <a:spcPct val="0"/>
        </a:spcAft>
        <a:defRPr sz="4000">
          <a:solidFill>
            <a:srgbClr val="262626"/>
          </a:solidFill>
          <a:latin typeface="Century Gothic" panose="020B0502020202020204" pitchFamily="34" charset="0"/>
        </a:defRPr>
      </a:lvl7pPr>
      <a:lvl8pPr marL="1371600" algn="l" rtl="0" fontAlgn="base">
        <a:lnSpc>
          <a:spcPct val="90000"/>
        </a:lnSpc>
        <a:spcBef>
          <a:spcPct val="0"/>
        </a:spcBef>
        <a:spcAft>
          <a:spcPct val="0"/>
        </a:spcAft>
        <a:defRPr sz="4000">
          <a:solidFill>
            <a:srgbClr val="262626"/>
          </a:solidFill>
          <a:latin typeface="Century Gothic" panose="020B0502020202020204" pitchFamily="34" charset="0"/>
        </a:defRPr>
      </a:lvl8pPr>
      <a:lvl9pPr marL="1828800" algn="l" rtl="0" fontAlgn="base">
        <a:lnSpc>
          <a:spcPct val="90000"/>
        </a:lnSpc>
        <a:spcBef>
          <a:spcPct val="0"/>
        </a:spcBef>
        <a:spcAft>
          <a:spcPct val="0"/>
        </a:spcAft>
        <a:defRPr sz="4000">
          <a:solidFill>
            <a:srgbClr val="262626"/>
          </a:solidFill>
          <a:latin typeface="Century Gothic" panose="020B0502020202020204" pitchFamily="34" charset="0"/>
        </a:defRPr>
      </a:lvl9pPr>
    </p:titleStyle>
    <p:bodyStyle>
      <a:lvl1pPr marL="182563" indent="-182563" algn="l" rtl="0" eaLnBrk="0" fontAlgn="base" hangingPunct="0">
        <a:lnSpc>
          <a:spcPct val="110000"/>
        </a:lnSpc>
        <a:spcBef>
          <a:spcPts val="900"/>
        </a:spcBef>
        <a:spcAft>
          <a:spcPct val="0"/>
        </a:spcAft>
        <a:buClr>
          <a:srgbClr val="262626"/>
        </a:buClr>
        <a:buFont typeface="Garamond" panose="02020404030301010803" pitchFamily="18" charset="0"/>
        <a:buChar char="◦"/>
        <a:defRPr sz="1500" kern="1200">
          <a:solidFill>
            <a:schemeClr val="tx1"/>
          </a:solidFill>
          <a:latin typeface="+mn-lt"/>
          <a:ea typeface="+mn-ea"/>
          <a:cs typeface="+mn-cs"/>
        </a:defRPr>
      </a:lvl1pPr>
      <a:lvl2pPr marL="457200" indent="-182563" algn="l" rtl="0" eaLnBrk="0" fontAlgn="base" hangingPunct="0">
        <a:spcBef>
          <a:spcPts val="500"/>
        </a:spcBef>
        <a:spcAft>
          <a:spcPct val="0"/>
        </a:spcAft>
        <a:buClr>
          <a:srgbClr val="262626"/>
        </a:buClr>
        <a:buFont typeface="Garamond" panose="02020404030301010803" pitchFamily="18" charset="0"/>
        <a:buChar char="◦"/>
        <a:defRPr sz="1300" kern="1200">
          <a:solidFill>
            <a:schemeClr val="tx1"/>
          </a:solidFill>
          <a:latin typeface="+mn-lt"/>
          <a:ea typeface="+mn-ea"/>
          <a:cs typeface="+mn-cs"/>
        </a:defRPr>
      </a:lvl2pPr>
      <a:lvl3pPr marL="730250" indent="-182563" algn="l" rtl="0" eaLnBrk="0" fontAlgn="base" hangingPunct="0">
        <a:spcBef>
          <a:spcPts val="500"/>
        </a:spcBef>
        <a:spcAft>
          <a:spcPct val="0"/>
        </a:spcAft>
        <a:buClr>
          <a:srgbClr val="262626"/>
        </a:buClr>
        <a:buFont typeface="Garamond" panose="02020404030301010803" pitchFamily="18" charset="0"/>
        <a:buChar char="◦"/>
        <a:defRPr sz="1200" kern="1200">
          <a:solidFill>
            <a:schemeClr val="tx1"/>
          </a:solidFill>
          <a:latin typeface="+mn-lt"/>
          <a:ea typeface="+mn-ea"/>
          <a:cs typeface="+mn-cs"/>
        </a:defRPr>
      </a:lvl3pPr>
      <a:lvl4pPr marL="1004888" indent="-182563" algn="l" rtl="0" eaLnBrk="0" fontAlgn="base" hangingPunct="0">
        <a:spcBef>
          <a:spcPts val="500"/>
        </a:spcBef>
        <a:spcAft>
          <a:spcPct val="0"/>
        </a:spcAft>
        <a:buClr>
          <a:srgbClr val="262626"/>
        </a:buClr>
        <a:buFont typeface="Garamond" panose="02020404030301010803" pitchFamily="18" charset="0"/>
        <a:buChar char="◦"/>
        <a:defRPr sz="1200" kern="1200">
          <a:solidFill>
            <a:schemeClr val="tx1"/>
          </a:solidFill>
          <a:latin typeface="+mn-lt"/>
          <a:ea typeface="+mn-ea"/>
          <a:cs typeface="+mn-cs"/>
        </a:defRPr>
      </a:lvl4pPr>
      <a:lvl5pPr marL="1279525" indent="-182563" algn="l" rtl="0" eaLnBrk="0" fontAlgn="base" hangingPunct="0">
        <a:spcBef>
          <a:spcPts val="500"/>
        </a:spcBef>
        <a:spcAft>
          <a:spcPct val="0"/>
        </a:spcAft>
        <a:buClr>
          <a:srgbClr val="262626"/>
        </a:buClr>
        <a:buFont typeface="Garamond" panose="02020404030301010803" pitchFamily="18" charset="0"/>
        <a:buChar char="◦"/>
        <a:defRPr sz="12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2.xml"/><Relationship Id="rId5" Type="http://schemas.openxmlformats.org/officeDocument/2006/relationships/image" Target="../media/image5.png"/><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8" Type="http://schemas.microsoft.com/office/2007/relationships/diagramDrawing" Target="../diagrams/drawing1.xml"/><Relationship Id="rId13" Type="http://schemas.microsoft.com/office/2007/relationships/diagramDrawing" Target="../diagrams/drawing2.xml"/><Relationship Id="rId18" Type="http://schemas.microsoft.com/office/2007/relationships/diagramDrawing" Target="../diagrams/drawing3.xml"/><Relationship Id="rId3" Type="http://schemas.openxmlformats.org/officeDocument/2006/relationships/image" Target="../media/image6.png"/><Relationship Id="rId7" Type="http://schemas.openxmlformats.org/officeDocument/2006/relationships/diagramColors" Target="../diagrams/colors1.xml"/><Relationship Id="rId12" Type="http://schemas.openxmlformats.org/officeDocument/2006/relationships/diagramColors" Target="../diagrams/colors2.xml"/><Relationship Id="rId17" Type="http://schemas.openxmlformats.org/officeDocument/2006/relationships/diagramColors" Target="../diagrams/colors3.xml"/><Relationship Id="rId2" Type="http://schemas.openxmlformats.org/officeDocument/2006/relationships/notesSlide" Target="../notesSlides/notesSlide2.xml"/><Relationship Id="rId16" Type="http://schemas.openxmlformats.org/officeDocument/2006/relationships/diagramQuickStyle" Target="../diagrams/quickStyle3.xml"/><Relationship Id="rId1" Type="http://schemas.openxmlformats.org/officeDocument/2006/relationships/slideLayout" Target="../slideLayouts/slideLayout2.xml"/><Relationship Id="rId6" Type="http://schemas.openxmlformats.org/officeDocument/2006/relationships/diagramQuickStyle" Target="../diagrams/quickStyle1.xml"/><Relationship Id="rId11" Type="http://schemas.openxmlformats.org/officeDocument/2006/relationships/diagramQuickStyle" Target="../diagrams/quickStyle2.xml"/><Relationship Id="rId5" Type="http://schemas.openxmlformats.org/officeDocument/2006/relationships/diagramLayout" Target="../diagrams/layout1.xml"/><Relationship Id="rId15" Type="http://schemas.openxmlformats.org/officeDocument/2006/relationships/diagramLayout" Target="../diagrams/layout3.xml"/><Relationship Id="rId10" Type="http://schemas.openxmlformats.org/officeDocument/2006/relationships/diagramLayout" Target="../diagrams/layout2.xml"/><Relationship Id="rId4" Type="http://schemas.openxmlformats.org/officeDocument/2006/relationships/diagramData" Target="../diagrams/data1.xml"/><Relationship Id="rId9" Type="http://schemas.openxmlformats.org/officeDocument/2006/relationships/diagramData" Target="../diagrams/data2.xml"/><Relationship Id="rId14" Type="http://schemas.openxmlformats.org/officeDocument/2006/relationships/diagramData" Target="../diagrams/data3.xml"/></Relationships>
</file>

<file path=ppt/slides/_rels/slide4.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2.xml"/><Relationship Id="rId1" Type="http://schemas.openxmlformats.org/officeDocument/2006/relationships/video" Target="file:///C:\Users\r.kavanagh\Downloads\Using_SmartArt_in_PowerPoint_Desktop%20(1).mp4" TargetMode="External"/><Relationship Id="rId4" Type="http://schemas.openxmlformats.org/officeDocument/2006/relationships/image" Target="../media/image7.png"/></Relationships>
</file>

<file path=ppt/slides/_rels/slide5.xml.rels><?xml version="1.0" encoding="UTF-8" standalone="yes"?>
<Relationships xmlns="http://schemas.openxmlformats.org/package/2006/relationships"><Relationship Id="rId3" Type="http://schemas.openxmlformats.org/officeDocument/2006/relationships/hyperlink" Target="Link%20https:/express.adobe.com/video/kO4q0WM4VL8lk" TargetMode="External"/><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7.xml.rels><?xml version="1.0" encoding="UTF-8" standalone="yes"?>
<Relationships xmlns="http://schemas.openxmlformats.org/package/2006/relationships"><Relationship Id="rId3" Type="http://schemas.openxmlformats.org/officeDocument/2006/relationships/hyperlink" Target="https://express.adobe.com/video/BAH6j63JhnxUF" TargetMode="External"/><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9.png"/></Relationships>
</file>

<file path=ppt/slides/_rels/slide8.xml.rels><?xml version="1.0" encoding="UTF-8" standalone="yes"?>
<Relationships xmlns="http://schemas.openxmlformats.org/package/2006/relationships"><Relationship Id="rId8" Type="http://schemas.openxmlformats.org/officeDocument/2006/relationships/image" Target="../media/image15.png"/><Relationship Id="rId3" Type="http://schemas.openxmlformats.org/officeDocument/2006/relationships/image" Target="../media/image10.png"/><Relationship Id="rId7" Type="http://schemas.openxmlformats.org/officeDocument/2006/relationships/image" Target="../media/image14.png"/><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image" Target="../media/image13.png"/><Relationship Id="rId5" Type="http://schemas.openxmlformats.org/officeDocument/2006/relationships/image" Target="../media/image12.png"/><Relationship Id="rId10" Type="http://schemas.openxmlformats.org/officeDocument/2006/relationships/image" Target="../media/image17.png"/><Relationship Id="rId4" Type="http://schemas.openxmlformats.org/officeDocument/2006/relationships/image" Target="../media/image11.jpeg"/><Relationship Id="rId9" Type="http://schemas.openxmlformats.org/officeDocument/2006/relationships/image" Target="../media/image16.png"/></Relationships>
</file>

<file path=ppt/slides/_rels/slide9.xml.rels><?xml version="1.0" encoding="UTF-8" standalone="yes"?>
<Relationships xmlns="http://schemas.openxmlformats.org/package/2006/relationships"><Relationship Id="rId3" Type="http://schemas.openxmlformats.org/officeDocument/2006/relationships/hyperlink" Target="https://www.staples.co.uk/knowledge-centre/how-to-tips/using-sticky-notes-for-collaboration/" TargetMode="External"/><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11.jpe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170" name="Picture 5" descr="abstract image">
            <a:extLst>
              <a:ext uri="{FF2B5EF4-FFF2-40B4-BE49-F238E27FC236}">
                <a16:creationId xmlns:a16="http://schemas.microsoft.com/office/drawing/2014/main" id="{29A91885-FC16-4DD2-8C71-8D736B73A3D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12192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2" name="Rectangle 81" descr="&quot;&quot;">
            <a:extLst>
              <a:ext uri="{FF2B5EF4-FFF2-40B4-BE49-F238E27FC236}">
                <a16:creationId xmlns:a16="http://schemas.microsoft.com/office/drawing/2014/main" id="{035ACE1D-1115-449D-8B61-6B1E01768E5A}"/>
              </a:ext>
            </a:extLst>
          </p:cNvPr>
          <p:cNvSpPr>
            <a:spLocks noGrp="1" noRot="1" noChangeAspect="1" noMove="1" noResize="1" noEditPoints="1" noAdjustHandles="1" noChangeArrowheads="1" noChangeShapeType="1" noTextEdit="1"/>
          </p:cNvSpPr>
          <p:nvPr/>
        </p:nvSpPr>
        <p:spPr>
          <a:xfrm>
            <a:off x="5694363" y="1808163"/>
            <a:ext cx="5453062" cy="3241675"/>
          </a:xfrm>
          <a:prstGeom prst="rect">
            <a:avLst/>
          </a:prstGeom>
          <a:solidFill>
            <a:schemeClr val="bg1">
              <a:lumMod val="75000"/>
              <a:lumOff val="25000"/>
            </a:schemeClr>
          </a:solidFill>
          <a:ln w="6350" cap="sq" cmpd="sng" algn="ctr">
            <a:noFill/>
            <a:prstDash val="solid"/>
            <a:miter lim="800000"/>
          </a:ln>
          <a:effectLst/>
        </p:spPr>
      </p:sp>
      <p:sp>
        <p:nvSpPr>
          <p:cNvPr id="84" name="Rectangle 83">
            <a:extLst>
              <a:ext uri="{FF2B5EF4-FFF2-40B4-BE49-F238E27FC236}">
                <a16:creationId xmlns:a16="http://schemas.microsoft.com/office/drawing/2014/main" id="{F02429A5-4052-4DE4-8208-99E1937AFE35}"/>
              </a:ext>
            </a:extLst>
          </p:cNvPr>
          <p:cNvSpPr>
            <a:spLocks noGrp="1" noRot="1" noChangeAspect="1" noMove="1" noResize="1" noEditPoints="1" noAdjustHandles="1" noChangeArrowheads="1" noChangeShapeType="1" noTextEdit="1"/>
          </p:cNvSpPr>
          <p:nvPr/>
        </p:nvSpPr>
        <p:spPr>
          <a:xfrm>
            <a:off x="5861010" y="1975104"/>
            <a:ext cx="5120640" cy="2907792"/>
          </a:xfrm>
          <a:prstGeom prst="rect">
            <a:avLst/>
          </a:prstGeom>
          <a:noFill/>
          <a:ln w="6350" cap="sq" cmpd="sng" algn="ctr">
            <a:solidFill>
              <a:schemeClr val="tx1"/>
            </a:solidFill>
            <a:prstDash val="solid"/>
            <a:miter lim="800000"/>
          </a:ln>
          <a:effectLst>
            <a:softEdge rad="0"/>
          </a:effectLst>
        </p:spPr>
      </p:sp>
      <p:sp>
        <p:nvSpPr>
          <p:cNvPr id="2" name="Title 1">
            <a:extLst>
              <a:ext uri="{FF2B5EF4-FFF2-40B4-BE49-F238E27FC236}">
                <a16:creationId xmlns:a16="http://schemas.microsoft.com/office/drawing/2014/main" id="{10177569-7B08-43D5-976A-5C93EFD55BEC}"/>
              </a:ext>
            </a:extLst>
          </p:cNvPr>
          <p:cNvSpPr>
            <a:spLocks noGrp="1"/>
          </p:cNvSpPr>
          <p:nvPr>
            <p:ph type="ctrTitle"/>
          </p:nvPr>
        </p:nvSpPr>
        <p:spPr>
          <a:xfrm>
            <a:off x="5861050" y="2355850"/>
            <a:ext cx="5121275" cy="1630363"/>
          </a:xfrm>
        </p:spPr>
        <p:txBody>
          <a:bodyPr rtlCol="0">
            <a:normAutofit fontScale="90000"/>
          </a:bodyPr>
          <a:lstStyle/>
          <a:p>
            <a:pPr eaLnBrk="1" fontAlgn="auto" hangingPunct="1">
              <a:spcAft>
                <a:spcPts val="0"/>
              </a:spcAft>
              <a:defRPr/>
            </a:pPr>
            <a:r>
              <a:rPr sz="4400">
                <a:solidFill>
                  <a:schemeClr val="tx1"/>
                </a:solidFill>
              </a:rPr>
              <a:t>Digital Skill –MS </a:t>
            </a:r>
            <a:r>
              <a:rPr sz="4400" err="1">
                <a:solidFill>
                  <a:schemeClr val="tx1"/>
                </a:solidFill>
              </a:rPr>
              <a:t>Powerpoint</a:t>
            </a:r>
            <a:r>
              <a:rPr sz="4400">
                <a:solidFill>
                  <a:schemeClr val="tx1"/>
                </a:solidFill>
              </a:rPr>
              <a:t> Advanced skills </a:t>
            </a:r>
          </a:p>
        </p:txBody>
      </p:sp>
      <p:sp>
        <p:nvSpPr>
          <p:cNvPr id="3" name="Subtitle 2">
            <a:extLst>
              <a:ext uri="{FF2B5EF4-FFF2-40B4-BE49-F238E27FC236}">
                <a16:creationId xmlns:a16="http://schemas.microsoft.com/office/drawing/2014/main" id="{BAD82376-BE2C-4ADA-B472-831044237A5B}"/>
              </a:ext>
            </a:extLst>
          </p:cNvPr>
          <p:cNvSpPr>
            <a:spLocks noGrp="1"/>
          </p:cNvSpPr>
          <p:nvPr>
            <p:ph type="subTitle" idx="1"/>
          </p:nvPr>
        </p:nvSpPr>
        <p:spPr>
          <a:xfrm>
            <a:off x="6034088" y="3995738"/>
            <a:ext cx="4775200" cy="560387"/>
          </a:xfrm>
        </p:spPr>
        <p:txBody>
          <a:bodyPr rtlCol="0">
            <a:normAutofit fontScale="92500" lnSpcReduction="20000"/>
          </a:bodyPr>
          <a:lstStyle/>
          <a:p>
            <a:pPr eaLnBrk="1" fontAlgn="auto" hangingPunct="1">
              <a:spcAft>
                <a:spcPts val="600"/>
              </a:spcAft>
              <a:buClr>
                <a:schemeClr val="tx1">
                  <a:lumMod val="85000"/>
                  <a:lumOff val="15000"/>
                </a:schemeClr>
              </a:buClr>
              <a:defRPr/>
            </a:pPr>
            <a:r>
              <a:rPr lang="en-US" dirty="0">
                <a:solidFill>
                  <a:schemeClr val="tx1"/>
                </a:solidFill>
              </a:rPr>
              <a:t>Week 5 – BMSW4003 Digital Skills and Research Methods</a:t>
            </a:r>
          </a:p>
        </p:txBody>
      </p:sp>
    </p:spTree>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194" name="Title 1">
            <a:extLst>
              <a:ext uri="{FF2B5EF4-FFF2-40B4-BE49-F238E27FC236}">
                <a16:creationId xmlns:a16="http://schemas.microsoft.com/office/drawing/2014/main" id="{29754E54-DB76-4978-A4E6-35FFE133B724}"/>
              </a:ext>
            </a:extLst>
          </p:cNvPr>
          <p:cNvSpPr>
            <a:spLocks noGrp="1" noChangeArrowheads="1"/>
          </p:cNvSpPr>
          <p:nvPr>
            <p:ph type="title"/>
          </p:nvPr>
        </p:nvSpPr>
        <p:spPr/>
        <p:txBody>
          <a:bodyPr/>
          <a:lstStyle/>
          <a:p>
            <a:pPr algn="ctr" eaLnBrk="1" hangingPunct="1"/>
            <a:r>
              <a:rPr altLang="en-US"/>
              <a:t>During this session </a:t>
            </a:r>
          </a:p>
        </p:txBody>
      </p:sp>
      <p:grpSp>
        <p:nvGrpSpPr>
          <p:cNvPr id="15" name="Group 14">
            <a:extLst>
              <a:ext uri="{FF2B5EF4-FFF2-40B4-BE49-F238E27FC236}">
                <a16:creationId xmlns:a16="http://schemas.microsoft.com/office/drawing/2014/main" id="{A3FAD00F-9885-498B-B6E7-BE3BEB21BAD1}"/>
              </a:ext>
            </a:extLst>
          </p:cNvPr>
          <p:cNvGrpSpPr>
            <a:grpSpLocks/>
          </p:cNvGrpSpPr>
          <p:nvPr/>
        </p:nvGrpSpPr>
        <p:grpSpPr bwMode="auto">
          <a:xfrm>
            <a:off x="1101725" y="2620963"/>
            <a:ext cx="2981325" cy="3105150"/>
            <a:chOff x="1102406" y="2620368"/>
            <a:chExt cx="2981250" cy="3105001"/>
          </a:xfrm>
        </p:grpSpPr>
        <p:sp>
          <p:nvSpPr>
            <p:cNvPr id="4" name="Oval 3">
              <a:extLst>
                <a:ext uri="{FF2B5EF4-FFF2-40B4-BE49-F238E27FC236}">
                  <a16:creationId xmlns:a16="http://schemas.microsoft.com/office/drawing/2014/main" id="{A5024330-AA68-4D44-85AB-6181276F41CA}"/>
                </a:ext>
              </a:extLst>
            </p:cNvPr>
            <p:cNvSpPr/>
            <p:nvPr/>
          </p:nvSpPr>
          <p:spPr>
            <a:xfrm>
              <a:off x="1683416" y="2620368"/>
              <a:ext cx="1819229" cy="1819188"/>
            </a:xfrm>
            <a:prstGeom prst="ellipse">
              <a:avLst/>
            </a:prstGeom>
          </p:spPr>
          <p:style>
            <a:lnRef idx="0">
              <a:schemeClr val="lt1">
                <a:alpha val="0"/>
                <a:hueOff val="0"/>
                <a:satOff val="0"/>
                <a:lumOff val="0"/>
                <a:alphaOff val="0"/>
              </a:schemeClr>
            </a:lnRef>
            <a:fillRef idx="1">
              <a:schemeClr val="accent2">
                <a:hueOff val="0"/>
                <a:satOff val="0"/>
                <a:lumOff val="0"/>
                <a:alphaOff val="0"/>
              </a:schemeClr>
            </a:fillRef>
            <a:effectRef idx="0">
              <a:schemeClr val="accent2">
                <a:hueOff val="0"/>
                <a:satOff val="0"/>
                <a:lumOff val="0"/>
                <a:alphaOff val="0"/>
              </a:schemeClr>
            </a:effectRef>
            <a:fontRef idx="minor"/>
          </p:style>
        </p:sp>
        <p:sp>
          <p:nvSpPr>
            <p:cNvPr id="6" name="Rectangle 5">
              <a:extLst>
                <a:ext uri="{FF2B5EF4-FFF2-40B4-BE49-F238E27FC236}">
                  <a16:creationId xmlns:a16="http://schemas.microsoft.com/office/drawing/2014/main" id="{10610940-E8D6-401C-B58E-B88B0BE597F0}"/>
                </a:ext>
              </a:extLst>
            </p:cNvPr>
            <p:cNvSpPr/>
            <p:nvPr/>
          </p:nvSpPr>
          <p:spPr>
            <a:xfrm>
              <a:off x="2070757" y="3007699"/>
              <a:ext cx="1044549" cy="1042937"/>
            </a:xfrm>
            <a:prstGeom prst="rect">
              <a:avLst/>
            </a:prstGeom>
            <a:blipFill>
              <a:blip r:embed="rId3"/>
              <a:stretch>
                <a:fillRect/>
              </a:stretch>
            </a:blipFill>
            <a:ln>
              <a:noFill/>
            </a:ln>
          </p:spPr>
          <p:style>
            <a:lnRef idx="2">
              <a:scrgbClr r="0" g="0" b="0"/>
            </a:lnRef>
            <a:fillRef idx="1">
              <a:scrgbClr r="0" g="0" b="0"/>
            </a:fillRef>
            <a:effectRef idx="0">
              <a:schemeClr val="bg1">
                <a:hueOff val="0"/>
                <a:satOff val="0"/>
                <a:lumOff val="0"/>
                <a:alphaOff val="0"/>
              </a:schemeClr>
            </a:effectRef>
            <a:fontRef idx="minor">
              <a:schemeClr val="dk1">
                <a:hueOff val="0"/>
                <a:satOff val="0"/>
                <a:lumOff val="0"/>
                <a:alphaOff val="0"/>
              </a:schemeClr>
            </a:fontRef>
          </p:style>
        </p:sp>
        <p:sp>
          <p:nvSpPr>
            <p:cNvPr id="7" name="Freeform: Shape 6">
              <a:extLst>
                <a:ext uri="{FF2B5EF4-FFF2-40B4-BE49-F238E27FC236}">
                  <a16:creationId xmlns:a16="http://schemas.microsoft.com/office/drawing/2014/main" id="{911C7830-5C32-4F65-8EFC-AB4D7E1E9034}"/>
                </a:ext>
              </a:extLst>
            </p:cNvPr>
            <p:cNvSpPr/>
            <p:nvPr/>
          </p:nvSpPr>
          <p:spPr>
            <a:xfrm>
              <a:off x="1102406" y="5004679"/>
              <a:ext cx="2981250" cy="720690"/>
            </a:xfrm>
            <a:custGeom>
              <a:avLst/>
              <a:gdLst>
                <a:gd name="connsiteX0" fmla="*/ 0 w 2981250"/>
                <a:gd name="connsiteY0" fmla="*/ 0 h 720000"/>
                <a:gd name="connsiteX1" fmla="*/ 2981250 w 2981250"/>
                <a:gd name="connsiteY1" fmla="*/ 0 h 720000"/>
                <a:gd name="connsiteX2" fmla="*/ 2981250 w 2981250"/>
                <a:gd name="connsiteY2" fmla="*/ 720000 h 720000"/>
                <a:gd name="connsiteX3" fmla="*/ 0 w 2981250"/>
                <a:gd name="connsiteY3" fmla="*/ 720000 h 720000"/>
                <a:gd name="connsiteX4" fmla="*/ 0 w 2981250"/>
                <a:gd name="connsiteY4" fmla="*/ 0 h 720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81250" h="720000">
                  <a:moveTo>
                    <a:pt x="0" y="0"/>
                  </a:moveTo>
                  <a:lnTo>
                    <a:pt x="2981250" y="0"/>
                  </a:lnTo>
                  <a:lnTo>
                    <a:pt x="2981250" y="720000"/>
                  </a:lnTo>
                  <a:lnTo>
                    <a:pt x="0" y="720000"/>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lIns="0" tIns="0" rIns="0" bIns="0" spcCol="1270"/>
            <a:lstStyle/>
            <a:p>
              <a:pPr algn="ctr" defTabSz="666750" eaLnBrk="1" fontAlgn="auto" hangingPunct="1">
                <a:spcAft>
                  <a:spcPct val="35000"/>
                </a:spcAft>
                <a:defRPr cap="all"/>
              </a:pPr>
              <a:r>
                <a:rPr lang="en-US" sz="1500" cap="all" dirty="0"/>
                <a:t>Introduce the use of Smart Art in PowerPoint</a:t>
              </a:r>
            </a:p>
          </p:txBody>
        </p:sp>
      </p:grpSp>
      <p:grpSp>
        <p:nvGrpSpPr>
          <p:cNvPr id="16" name="Group 15">
            <a:extLst>
              <a:ext uri="{FF2B5EF4-FFF2-40B4-BE49-F238E27FC236}">
                <a16:creationId xmlns:a16="http://schemas.microsoft.com/office/drawing/2014/main" id="{C2D5A90E-CD6E-4B4A-BF93-2A7A9A42D9E2}"/>
              </a:ext>
            </a:extLst>
          </p:cNvPr>
          <p:cNvGrpSpPr>
            <a:grpSpLocks/>
          </p:cNvGrpSpPr>
          <p:nvPr/>
        </p:nvGrpSpPr>
        <p:grpSpPr bwMode="auto">
          <a:xfrm>
            <a:off x="4605338" y="2620963"/>
            <a:ext cx="2981325" cy="3105150"/>
            <a:chOff x="4605374" y="2620368"/>
            <a:chExt cx="2981250" cy="3105001"/>
          </a:xfrm>
        </p:grpSpPr>
        <p:sp>
          <p:nvSpPr>
            <p:cNvPr id="8" name="Oval 7">
              <a:extLst>
                <a:ext uri="{FF2B5EF4-FFF2-40B4-BE49-F238E27FC236}">
                  <a16:creationId xmlns:a16="http://schemas.microsoft.com/office/drawing/2014/main" id="{042BC401-C064-4820-88B7-8098809E7CF2}"/>
                </a:ext>
              </a:extLst>
            </p:cNvPr>
            <p:cNvSpPr/>
            <p:nvPr/>
          </p:nvSpPr>
          <p:spPr>
            <a:xfrm>
              <a:off x="5186384" y="2620368"/>
              <a:ext cx="1819229" cy="1819188"/>
            </a:xfrm>
            <a:prstGeom prst="ellipse">
              <a:avLst/>
            </a:prstGeom>
          </p:spPr>
          <p:style>
            <a:lnRef idx="0">
              <a:schemeClr val="lt1">
                <a:alpha val="0"/>
                <a:hueOff val="0"/>
                <a:satOff val="0"/>
                <a:lumOff val="0"/>
                <a:alphaOff val="0"/>
              </a:schemeClr>
            </a:lnRef>
            <a:fillRef idx="1">
              <a:schemeClr val="accent3">
                <a:hueOff val="0"/>
                <a:satOff val="0"/>
                <a:lumOff val="0"/>
                <a:alphaOff val="0"/>
              </a:schemeClr>
            </a:fillRef>
            <a:effectRef idx="0">
              <a:schemeClr val="accent3">
                <a:hueOff val="0"/>
                <a:satOff val="0"/>
                <a:lumOff val="0"/>
                <a:alphaOff val="0"/>
              </a:schemeClr>
            </a:effectRef>
            <a:fontRef idx="minor"/>
          </p:style>
        </p:sp>
        <p:sp>
          <p:nvSpPr>
            <p:cNvPr id="9" name="Rectangle 8">
              <a:extLst>
                <a:ext uri="{FF2B5EF4-FFF2-40B4-BE49-F238E27FC236}">
                  <a16:creationId xmlns:a16="http://schemas.microsoft.com/office/drawing/2014/main" id="{503FDAC2-5ADB-4A61-99AC-53143ED3F520}"/>
                </a:ext>
              </a:extLst>
            </p:cNvPr>
            <p:cNvSpPr/>
            <p:nvPr/>
          </p:nvSpPr>
          <p:spPr>
            <a:xfrm>
              <a:off x="5573725" y="3007699"/>
              <a:ext cx="1044549" cy="1042937"/>
            </a:xfrm>
            <a:prstGeom prst="rect">
              <a:avLst/>
            </a:prstGeom>
            <a:blipFill>
              <a:blip r:embed="rId4"/>
              <a:stretch>
                <a:fillRect/>
              </a:stretch>
            </a:blipFill>
            <a:ln>
              <a:noFill/>
            </a:ln>
          </p:spPr>
          <p:style>
            <a:lnRef idx="2">
              <a:scrgbClr r="0" g="0" b="0"/>
            </a:lnRef>
            <a:fillRef idx="1">
              <a:scrgbClr r="0" g="0" b="0"/>
            </a:fillRef>
            <a:effectRef idx="0">
              <a:schemeClr val="bg1">
                <a:hueOff val="0"/>
                <a:satOff val="0"/>
                <a:lumOff val="0"/>
                <a:alphaOff val="0"/>
              </a:schemeClr>
            </a:effectRef>
            <a:fontRef idx="minor">
              <a:schemeClr val="dk1">
                <a:hueOff val="0"/>
                <a:satOff val="0"/>
                <a:lumOff val="0"/>
                <a:alphaOff val="0"/>
              </a:schemeClr>
            </a:fontRef>
          </p:style>
        </p:sp>
        <p:sp>
          <p:nvSpPr>
            <p:cNvPr id="10" name="Freeform: Shape 9">
              <a:extLst>
                <a:ext uri="{FF2B5EF4-FFF2-40B4-BE49-F238E27FC236}">
                  <a16:creationId xmlns:a16="http://schemas.microsoft.com/office/drawing/2014/main" id="{9C15C2FE-11F7-4633-ADE3-ECA355053FD1}"/>
                </a:ext>
              </a:extLst>
            </p:cNvPr>
            <p:cNvSpPr/>
            <p:nvPr/>
          </p:nvSpPr>
          <p:spPr>
            <a:xfrm>
              <a:off x="4605374" y="5004679"/>
              <a:ext cx="2981250" cy="720690"/>
            </a:xfrm>
            <a:custGeom>
              <a:avLst/>
              <a:gdLst>
                <a:gd name="connsiteX0" fmla="*/ 0 w 2981250"/>
                <a:gd name="connsiteY0" fmla="*/ 0 h 720000"/>
                <a:gd name="connsiteX1" fmla="*/ 2981250 w 2981250"/>
                <a:gd name="connsiteY1" fmla="*/ 0 h 720000"/>
                <a:gd name="connsiteX2" fmla="*/ 2981250 w 2981250"/>
                <a:gd name="connsiteY2" fmla="*/ 720000 h 720000"/>
                <a:gd name="connsiteX3" fmla="*/ 0 w 2981250"/>
                <a:gd name="connsiteY3" fmla="*/ 720000 h 720000"/>
                <a:gd name="connsiteX4" fmla="*/ 0 w 2981250"/>
                <a:gd name="connsiteY4" fmla="*/ 0 h 720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81250" h="720000">
                  <a:moveTo>
                    <a:pt x="0" y="0"/>
                  </a:moveTo>
                  <a:lnTo>
                    <a:pt x="2981250" y="0"/>
                  </a:lnTo>
                  <a:lnTo>
                    <a:pt x="2981250" y="720000"/>
                  </a:lnTo>
                  <a:lnTo>
                    <a:pt x="0" y="720000"/>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lIns="0" tIns="0" rIns="0" bIns="0" spcCol="1270"/>
            <a:lstStyle/>
            <a:p>
              <a:pPr algn="ctr" defTabSz="666750" eaLnBrk="1" fontAlgn="auto" hangingPunct="1">
                <a:spcAft>
                  <a:spcPct val="35000"/>
                </a:spcAft>
                <a:defRPr cap="all"/>
              </a:pPr>
              <a:r>
                <a:rPr lang="en-US" sz="1500" cap="all" dirty="0"/>
                <a:t>Learn how to Group and ungroup items.</a:t>
              </a:r>
            </a:p>
          </p:txBody>
        </p:sp>
      </p:grpSp>
      <p:grpSp>
        <p:nvGrpSpPr>
          <p:cNvPr id="17" name="Group 16">
            <a:extLst>
              <a:ext uri="{FF2B5EF4-FFF2-40B4-BE49-F238E27FC236}">
                <a16:creationId xmlns:a16="http://schemas.microsoft.com/office/drawing/2014/main" id="{BA8936B5-B855-4315-8167-C00EBC2C09DE}"/>
              </a:ext>
            </a:extLst>
          </p:cNvPr>
          <p:cNvGrpSpPr>
            <a:grpSpLocks/>
          </p:cNvGrpSpPr>
          <p:nvPr/>
        </p:nvGrpSpPr>
        <p:grpSpPr bwMode="auto">
          <a:xfrm>
            <a:off x="8108950" y="2620963"/>
            <a:ext cx="2981325" cy="3105150"/>
            <a:chOff x="8108343" y="2620368"/>
            <a:chExt cx="2981250" cy="3105001"/>
          </a:xfrm>
        </p:grpSpPr>
        <p:sp>
          <p:nvSpPr>
            <p:cNvPr id="11" name="Oval 10">
              <a:extLst>
                <a:ext uri="{FF2B5EF4-FFF2-40B4-BE49-F238E27FC236}">
                  <a16:creationId xmlns:a16="http://schemas.microsoft.com/office/drawing/2014/main" id="{3B6D05C5-92DE-468F-AF9A-4808D1AF3672}"/>
                </a:ext>
              </a:extLst>
            </p:cNvPr>
            <p:cNvSpPr/>
            <p:nvPr/>
          </p:nvSpPr>
          <p:spPr>
            <a:xfrm>
              <a:off x="8689353" y="2620368"/>
              <a:ext cx="1819229" cy="1819188"/>
            </a:xfrm>
            <a:prstGeom prst="ellipse">
              <a:avLst/>
            </a:prstGeom>
          </p:spPr>
          <p:style>
            <a:lnRef idx="0">
              <a:schemeClr val="lt1">
                <a:alpha val="0"/>
                <a:hueOff val="0"/>
                <a:satOff val="0"/>
                <a:lumOff val="0"/>
                <a:alphaOff val="0"/>
              </a:schemeClr>
            </a:lnRef>
            <a:fillRef idx="1">
              <a:schemeClr val="accent4">
                <a:hueOff val="0"/>
                <a:satOff val="0"/>
                <a:lumOff val="0"/>
                <a:alphaOff val="0"/>
              </a:schemeClr>
            </a:fillRef>
            <a:effectRef idx="0">
              <a:schemeClr val="accent4">
                <a:hueOff val="0"/>
                <a:satOff val="0"/>
                <a:lumOff val="0"/>
                <a:alphaOff val="0"/>
              </a:schemeClr>
            </a:effectRef>
            <a:fontRef idx="minor"/>
          </p:style>
        </p:sp>
        <p:sp>
          <p:nvSpPr>
            <p:cNvPr id="12" name="Rectangle 11">
              <a:extLst>
                <a:ext uri="{FF2B5EF4-FFF2-40B4-BE49-F238E27FC236}">
                  <a16:creationId xmlns:a16="http://schemas.microsoft.com/office/drawing/2014/main" id="{58F71679-8257-446C-B7AF-CB9449F3F130}"/>
                </a:ext>
              </a:extLst>
            </p:cNvPr>
            <p:cNvSpPr/>
            <p:nvPr/>
          </p:nvSpPr>
          <p:spPr>
            <a:xfrm>
              <a:off x="9076694" y="3007699"/>
              <a:ext cx="1044549" cy="1042937"/>
            </a:xfrm>
            <a:prstGeom prst="rect">
              <a:avLst/>
            </a:prstGeom>
            <a:blipFill>
              <a:blip r:embed="rId5"/>
              <a:stretch>
                <a:fillRect/>
              </a:stretch>
            </a:blipFill>
            <a:ln>
              <a:noFill/>
            </a:ln>
          </p:spPr>
          <p:style>
            <a:lnRef idx="2">
              <a:scrgbClr r="0" g="0" b="0"/>
            </a:lnRef>
            <a:fillRef idx="1">
              <a:scrgbClr r="0" g="0" b="0"/>
            </a:fillRef>
            <a:effectRef idx="0">
              <a:schemeClr val="bg1">
                <a:hueOff val="0"/>
                <a:satOff val="0"/>
                <a:lumOff val="0"/>
                <a:alphaOff val="0"/>
              </a:schemeClr>
            </a:effectRef>
            <a:fontRef idx="minor">
              <a:schemeClr val="dk1">
                <a:hueOff val="0"/>
                <a:satOff val="0"/>
                <a:lumOff val="0"/>
                <a:alphaOff val="0"/>
              </a:schemeClr>
            </a:fontRef>
          </p:style>
        </p:sp>
        <p:sp>
          <p:nvSpPr>
            <p:cNvPr id="13" name="Freeform: Shape 12">
              <a:extLst>
                <a:ext uri="{FF2B5EF4-FFF2-40B4-BE49-F238E27FC236}">
                  <a16:creationId xmlns:a16="http://schemas.microsoft.com/office/drawing/2014/main" id="{E296F3C9-B46F-437C-B8AD-AB74FBDF08A8}"/>
                </a:ext>
              </a:extLst>
            </p:cNvPr>
            <p:cNvSpPr/>
            <p:nvPr/>
          </p:nvSpPr>
          <p:spPr>
            <a:xfrm>
              <a:off x="8108343" y="5004679"/>
              <a:ext cx="2981250" cy="720690"/>
            </a:xfrm>
            <a:custGeom>
              <a:avLst/>
              <a:gdLst>
                <a:gd name="connsiteX0" fmla="*/ 0 w 2981250"/>
                <a:gd name="connsiteY0" fmla="*/ 0 h 720000"/>
                <a:gd name="connsiteX1" fmla="*/ 2981250 w 2981250"/>
                <a:gd name="connsiteY1" fmla="*/ 0 h 720000"/>
                <a:gd name="connsiteX2" fmla="*/ 2981250 w 2981250"/>
                <a:gd name="connsiteY2" fmla="*/ 720000 h 720000"/>
                <a:gd name="connsiteX3" fmla="*/ 0 w 2981250"/>
                <a:gd name="connsiteY3" fmla="*/ 720000 h 720000"/>
                <a:gd name="connsiteX4" fmla="*/ 0 w 2981250"/>
                <a:gd name="connsiteY4" fmla="*/ 0 h 720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81250" h="720000">
                  <a:moveTo>
                    <a:pt x="0" y="0"/>
                  </a:moveTo>
                  <a:lnTo>
                    <a:pt x="2981250" y="0"/>
                  </a:lnTo>
                  <a:lnTo>
                    <a:pt x="2981250" y="720000"/>
                  </a:lnTo>
                  <a:lnTo>
                    <a:pt x="0" y="720000"/>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lIns="0" tIns="0" rIns="0" bIns="0" spcCol="1270"/>
            <a:lstStyle/>
            <a:p>
              <a:pPr algn="ctr" defTabSz="666750" eaLnBrk="1" fontAlgn="auto" hangingPunct="1">
                <a:spcAft>
                  <a:spcPct val="35000"/>
                </a:spcAft>
                <a:defRPr cap="all"/>
              </a:pPr>
              <a:r>
                <a:rPr lang="en-US" sz="1500" cap="all" dirty="0"/>
                <a:t>Demonstrate how to embed hyperlinks and embed visual elements </a:t>
              </a:r>
            </a:p>
          </p:txBody>
        </p:sp>
      </p:gr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15"/>
                                        </p:tgtEl>
                                        <p:attrNameLst>
                                          <p:attrName>style.visibility</p:attrName>
                                        </p:attrNameLst>
                                      </p:cBhvr>
                                      <p:to>
                                        <p:strVal val="visible"/>
                                      </p:to>
                                    </p:set>
                                    <p:animEffect transition="in" filter="fade">
                                      <p:cBhvr>
                                        <p:cTn id="7" dur="500"/>
                                        <p:tgtEl>
                                          <p:spTgt spid="15"/>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nodeType="clickEffect">
                                  <p:stCondLst>
                                    <p:cond delay="0"/>
                                  </p:stCondLst>
                                  <p:childTnLst>
                                    <p:set>
                                      <p:cBhvr>
                                        <p:cTn id="11" dur="1" fill="hold">
                                          <p:stCondLst>
                                            <p:cond delay="0"/>
                                          </p:stCondLst>
                                        </p:cTn>
                                        <p:tgtEl>
                                          <p:spTgt spid="16"/>
                                        </p:tgtEl>
                                        <p:attrNameLst>
                                          <p:attrName>style.visibility</p:attrName>
                                        </p:attrNameLst>
                                      </p:cBhvr>
                                      <p:to>
                                        <p:strVal val="visible"/>
                                      </p:to>
                                    </p:set>
                                    <p:animEffect transition="in" filter="fade">
                                      <p:cBhvr>
                                        <p:cTn id="12" dur="500"/>
                                        <p:tgtEl>
                                          <p:spTgt spid="16"/>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0" presetClass="entr" presetSubtype="0" fill="hold" nodeType="clickEffect">
                                  <p:stCondLst>
                                    <p:cond delay="0"/>
                                  </p:stCondLst>
                                  <p:childTnLst>
                                    <p:set>
                                      <p:cBhvr>
                                        <p:cTn id="16" dur="1" fill="hold">
                                          <p:stCondLst>
                                            <p:cond delay="0"/>
                                          </p:stCondLst>
                                        </p:cTn>
                                        <p:tgtEl>
                                          <p:spTgt spid="17"/>
                                        </p:tgtEl>
                                        <p:attrNameLst>
                                          <p:attrName>style.visibility</p:attrName>
                                        </p:attrNameLst>
                                      </p:cBhvr>
                                      <p:to>
                                        <p:strVal val="visible"/>
                                      </p:to>
                                    </p:set>
                                    <p:animEffect transition="in" filter="fade">
                                      <p:cBhvr>
                                        <p:cTn id="17" dur="500"/>
                                        <p:tgtEl>
                                          <p:spTgt spid="1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le 1">
            <a:extLst>
              <a:ext uri="{FF2B5EF4-FFF2-40B4-BE49-F238E27FC236}">
                <a16:creationId xmlns:a16="http://schemas.microsoft.com/office/drawing/2014/main" id="{DD8FF8A7-7B77-4BEA-8BD4-428A8C997121}"/>
              </a:ext>
            </a:extLst>
          </p:cNvPr>
          <p:cNvSpPr>
            <a:spLocks noGrp="1" noChangeArrowheads="1"/>
          </p:cNvSpPr>
          <p:nvPr>
            <p:ph type="title"/>
          </p:nvPr>
        </p:nvSpPr>
        <p:spPr/>
        <p:txBody>
          <a:bodyPr/>
          <a:lstStyle/>
          <a:p>
            <a:pPr eaLnBrk="1" hangingPunct="1"/>
            <a:r>
              <a:rPr lang="en-GB" altLang="en-US"/>
              <a:t>Inserting shapes and SmartArt </a:t>
            </a:r>
          </a:p>
        </p:txBody>
      </p:sp>
      <p:sp>
        <p:nvSpPr>
          <p:cNvPr id="3" name="Content Placeholder 2">
            <a:extLst>
              <a:ext uri="{FF2B5EF4-FFF2-40B4-BE49-F238E27FC236}">
                <a16:creationId xmlns:a16="http://schemas.microsoft.com/office/drawing/2014/main" id="{6012E973-C9D2-4E22-8929-F793ED95ACF8}"/>
              </a:ext>
            </a:extLst>
          </p:cNvPr>
          <p:cNvSpPr>
            <a:spLocks noGrp="1"/>
          </p:cNvSpPr>
          <p:nvPr>
            <p:ph idx="1"/>
          </p:nvPr>
        </p:nvSpPr>
        <p:spPr>
          <a:xfrm>
            <a:off x="438150" y="1798638"/>
            <a:ext cx="10982325" cy="1065212"/>
          </a:xfrm>
          <a:solidFill>
            <a:schemeClr val="accent5"/>
          </a:solidFill>
          <a:ln>
            <a:solidFill>
              <a:srgbClr val="002060"/>
            </a:solidFill>
          </a:ln>
        </p:spPr>
        <p:txBody>
          <a:bodyPr rtlCol="0">
            <a:normAutofit/>
          </a:bodyPr>
          <a:lstStyle/>
          <a:p>
            <a:pPr marL="0" indent="0" eaLnBrk="1" fontAlgn="auto" hangingPunct="1">
              <a:spcAft>
                <a:spcPts val="0"/>
              </a:spcAft>
              <a:buClr>
                <a:schemeClr val="tx1">
                  <a:lumMod val="85000"/>
                  <a:lumOff val="15000"/>
                </a:schemeClr>
              </a:buClr>
              <a:buFont typeface="Garamond" panose="02020404030301010803" pitchFamily="18" charset="0"/>
              <a:buNone/>
              <a:defRPr/>
            </a:pPr>
            <a:r>
              <a:rPr lang="en-GB" sz="1800" dirty="0">
                <a:latin typeface="Arial" panose="020B0604020202020204" pitchFamily="34" charset="0"/>
                <a:cs typeface="Arial" panose="020B0604020202020204" pitchFamily="34" charset="0"/>
              </a:rPr>
              <a:t>PowerPoint and Word both share the simple illustration tools of ‘Shapes’ ‘Icons’, ‘SmartArt’ and ‘Charts’. </a:t>
            </a:r>
          </a:p>
          <a:p>
            <a:pPr marL="0" indent="0" eaLnBrk="1" fontAlgn="auto" hangingPunct="1">
              <a:spcAft>
                <a:spcPts val="0"/>
              </a:spcAft>
              <a:buClr>
                <a:schemeClr val="tx1">
                  <a:lumMod val="85000"/>
                  <a:lumOff val="15000"/>
                </a:schemeClr>
              </a:buClr>
              <a:buFont typeface="Garamond" panose="02020404030301010803" pitchFamily="18" charset="0"/>
              <a:buNone/>
              <a:defRPr/>
            </a:pPr>
            <a:r>
              <a:rPr lang="en-GB" sz="1800" dirty="0">
                <a:latin typeface="Arial" panose="020B0604020202020204" pitchFamily="34" charset="0"/>
                <a:cs typeface="Arial" panose="020B0604020202020204" pitchFamily="34" charset="0"/>
              </a:rPr>
              <a:t> We will look at how to use SmartArt today, first on the desktop and then on OneDrive. </a:t>
            </a:r>
          </a:p>
        </p:txBody>
      </p:sp>
      <p:pic>
        <p:nvPicPr>
          <p:cNvPr id="9" name="Picture 8">
            <a:extLst>
              <a:ext uri="{FF2B5EF4-FFF2-40B4-BE49-F238E27FC236}">
                <a16:creationId xmlns:a16="http://schemas.microsoft.com/office/drawing/2014/main" id="{BFCEE070-9EAC-489A-82E9-0E4983BE3C6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111625" y="2881313"/>
            <a:ext cx="3633788" cy="1095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aphicFrame>
        <p:nvGraphicFramePr>
          <p:cNvPr id="4" name="Diagram 3">
            <a:extLst>
              <a:ext uri="{FF2B5EF4-FFF2-40B4-BE49-F238E27FC236}">
                <a16:creationId xmlns:a16="http://schemas.microsoft.com/office/drawing/2014/main" id="{B7AE01D3-FEFF-4D5A-A396-86B8A852FD21}"/>
              </a:ext>
            </a:extLst>
          </p:cNvPr>
          <p:cNvGraphicFramePr/>
          <p:nvPr/>
        </p:nvGraphicFramePr>
        <p:xfrm>
          <a:off x="8267958" y="4387816"/>
          <a:ext cx="3435739" cy="182759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graphicFrame>
        <p:nvGraphicFramePr>
          <p:cNvPr id="5" name="Diagram 4">
            <a:extLst>
              <a:ext uri="{FF2B5EF4-FFF2-40B4-BE49-F238E27FC236}">
                <a16:creationId xmlns:a16="http://schemas.microsoft.com/office/drawing/2014/main" id="{C670F34E-C620-42D9-AA3D-5B87BA740804}"/>
              </a:ext>
            </a:extLst>
          </p:cNvPr>
          <p:cNvGraphicFramePr/>
          <p:nvPr/>
        </p:nvGraphicFramePr>
        <p:xfrm>
          <a:off x="1" y="4173199"/>
          <a:ext cx="4073332" cy="1965134"/>
        </p:xfrm>
        <a:graphic>
          <a:graphicData uri="http://schemas.openxmlformats.org/drawingml/2006/diagram">
            <dgm:relIds xmlns:dgm="http://schemas.openxmlformats.org/drawingml/2006/diagram" xmlns:r="http://schemas.openxmlformats.org/officeDocument/2006/relationships" r:dm="rId9" r:lo="rId10" r:qs="rId11" r:cs="rId12"/>
          </a:graphicData>
        </a:graphic>
      </p:graphicFrame>
      <p:graphicFrame>
        <p:nvGraphicFramePr>
          <p:cNvPr id="6" name="Diagram 5">
            <a:extLst>
              <a:ext uri="{FF2B5EF4-FFF2-40B4-BE49-F238E27FC236}">
                <a16:creationId xmlns:a16="http://schemas.microsoft.com/office/drawing/2014/main" id="{AFD7AEC4-FE59-4355-8241-9ED295A4AE0D}"/>
              </a:ext>
            </a:extLst>
          </p:cNvPr>
          <p:cNvGraphicFramePr/>
          <p:nvPr/>
        </p:nvGraphicFramePr>
        <p:xfrm>
          <a:off x="3987409" y="4387816"/>
          <a:ext cx="3883608" cy="1827590"/>
        </p:xfrm>
        <a:graphic>
          <a:graphicData uri="http://schemas.openxmlformats.org/drawingml/2006/diagram">
            <dgm:relIds xmlns:dgm="http://schemas.openxmlformats.org/drawingml/2006/diagram" xmlns:r="http://schemas.openxmlformats.org/officeDocument/2006/relationships" r:dm="rId14" r:lo="rId15" r:qs="rId16" r:cs="rId17"/>
          </a:graphicData>
        </a:graphic>
      </p:graphicFrame>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bg/>
                                          </p:spTgt>
                                        </p:tgtEl>
                                        <p:attrNameLst>
                                          <p:attrName>style.visibility</p:attrName>
                                        </p:attrNameLst>
                                      </p:cBhvr>
                                      <p:to>
                                        <p:strVal val="visible"/>
                                      </p:to>
                                    </p:set>
                                    <p:animEffect transition="in" filter="fade">
                                      <p:cBhvr>
                                        <p:cTn id="7" dur="500"/>
                                        <p:tgtEl>
                                          <p:spTgt spid="3">
                                            <p:bg/>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fade">
                                      <p:cBhvr>
                                        <p:cTn id="17" dur="500"/>
                                        <p:tgtEl>
                                          <p:spTgt spid="3">
                                            <p:txEl>
                                              <p:pRg st="1" end="1"/>
                                            </p:txEl>
                                          </p:spTgt>
                                        </p:tgtEl>
                                      </p:cBhvr>
                                    </p:animEffect>
                                  </p:childTnLst>
                                </p:cTn>
                              </p:par>
                              <p:par>
                                <p:cTn id="18" presetID="10" presetClass="entr" presetSubtype="0" fill="hold" nodeType="withEffect">
                                  <p:stCondLst>
                                    <p:cond delay="0"/>
                                  </p:stCondLst>
                                  <p:childTnLst>
                                    <p:set>
                                      <p:cBhvr>
                                        <p:cTn id="19" dur="1" fill="hold">
                                          <p:stCondLst>
                                            <p:cond delay="0"/>
                                          </p:stCondLst>
                                        </p:cTn>
                                        <p:tgtEl>
                                          <p:spTgt spid="9"/>
                                        </p:tgtEl>
                                        <p:attrNameLst>
                                          <p:attrName>style.visibility</p:attrName>
                                        </p:attrNameLst>
                                      </p:cBhvr>
                                      <p:to>
                                        <p:strVal val="visible"/>
                                      </p:to>
                                    </p:set>
                                    <p:animEffect transition="in" filter="fade">
                                      <p:cBhvr>
                                        <p:cTn id="20" dur="500"/>
                                        <p:tgtEl>
                                          <p:spTgt spid="9"/>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5"/>
                                        </p:tgtEl>
                                        <p:attrNameLst>
                                          <p:attrName>style.visibility</p:attrName>
                                        </p:attrNameLst>
                                      </p:cBhvr>
                                      <p:to>
                                        <p:strVal val="visible"/>
                                      </p:to>
                                    </p:set>
                                    <p:animEffect transition="in" filter="fade">
                                      <p:cBhvr>
                                        <p:cTn id="23" dur="500"/>
                                        <p:tgtEl>
                                          <p:spTgt spid="5"/>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6"/>
                                        </p:tgtEl>
                                        <p:attrNameLst>
                                          <p:attrName>style.visibility</p:attrName>
                                        </p:attrNameLst>
                                      </p:cBhvr>
                                      <p:to>
                                        <p:strVal val="visible"/>
                                      </p:to>
                                    </p:set>
                                    <p:animEffect transition="in" filter="fade">
                                      <p:cBhvr>
                                        <p:cTn id="26" dur="500"/>
                                        <p:tgtEl>
                                          <p:spTgt spid="6"/>
                                        </p:tgtEl>
                                      </p:cBhvr>
                                    </p:animEffect>
                                  </p:childTnLst>
                                </p:cTn>
                              </p:par>
                              <p:par>
                                <p:cTn id="27" presetID="10" presetClass="entr" presetSubtype="0" fill="hold" grpId="0" nodeType="withEffect">
                                  <p:stCondLst>
                                    <p:cond delay="0"/>
                                  </p:stCondLst>
                                  <p:childTnLst>
                                    <p:set>
                                      <p:cBhvr>
                                        <p:cTn id="28" dur="1" fill="hold">
                                          <p:stCondLst>
                                            <p:cond delay="0"/>
                                          </p:stCondLst>
                                        </p:cTn>
                                        <p:tgtEl>
                                          <p:spTgt spid="4"/>
                                        </p:tgtEl>
                                        <p:attrNameLst>
                                          <p:attrName>style.visibility</p:attrName>
                                        </p:attrNameLst>
                                      </p:cBhvr>
                                      <p:to>
                                        <p:strVal val="visible"/>
                                      </p:to>
                                    </p:set>
                                    <p:animEffect transition="in" filter="fade">
                                      <p:cBhvr>
                                        <p:cTn id="29"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Graphic spid="4" grpId="0">
        <p:bldAsOne/>
      </p:bldGraphic>
      <p:bldGraphic spid="5" grpId="0">
        <p:bldAsOne/>
      </p:bldGraphic>
      <p:bldGraphic spid="6" grpId="0">
        <p:bldAsOne/>
      </p:bldGraphic>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Using_SmartArt_in_PowerPoint_Desktop (1).mp4">
            <a:hlinkClick r:id="" action="ppaction://media"/>
            <a:extLst>
              <a:ext uri="{FF2B5EF4-FFF2-40B4-BE49-F238E27FC236}">
                <a16:creationId xmlns:a16="http://schemas.microsoft.com/office/drawing/2014/main" id="{9AD48741-748B-439B-B13F-FFA78DBFB673}"/>
              </a:ext>
            </a:extLst>
          </p:cNvPr>
          <p:cNvPicPr>
            <a:picLocks noGrp="1" noRot="1" noChangeAspect="1" noChangeArrowheads="1"/>
          </p:cNvPicPr>
          <p:nvPr>
            <p:ph idx="1"/>
            <a:videoFile r:link="rId1"/>
          </p:nvPr>
        </p:nvPicPr>
        <p:blipFill>
          <a:blip r:embed="rId4">
            <a:extLst>
              <a:ext uri="{28A0092B-C50C-407E-A947-70E740481C1C}">
                <a14:useLocalDpi xmlns:a14="http://schemas.microsoft.com/office/drawing/2010/main" val="0"/>
              </a:ext>
            </a:extLst>
          </a:blip>
          <a:srcRect/>
          <a:stretch>
            <a:fillRect/>
          </a:stretch>
        </p:blipFill>
        <p:spPr>
          <a:xfrm>
            <a:off x="1066800" y="512763"/>
            <a:ext cx="7353300" cy="5514975"/>
          </a:xfrm>
        </p:spPr>
      </p:pic>
      <p:sp>
        <p:nvSpPr>
          <p:cNvPr id="5" name="Title 1">
            <a:extLst>
              <a:ext uri="{FF2B5EF4-FFF2-40B4-BE49-F238E27FC236}">
                <a16:creationId xmlns:a16="http://schemas.microsoft.com/office/drawing/2014/main" id="{5323D0EF-F0BB-48C2-A565-B5116ADC26E8}"/>
              </a:ext>
            </a:extLst>
          </p:cNvPr>
          <p:cNvSpPr>
            <a:spLocks noGrp="1"/>
          </p:cNvSpPr>
          <p:nvPr>
            <p:ph type="title"/>
          </p:nvPr>
        </p:nvSpPr>
        <p:spPr>
          <a:xfrm>
            <a:off x="8667750" y="1214438"/>
            <a:ext cx="2838450" cy="1371600"/>
          </a:xfrm>
        </p:spPr>
        <p:txBody>
          <a:bodyPr rtlCol="0">
            <a:normAutofit fontScale="90000"/>
          </a:bodyPr>
          <a:lstStyle/>
          <a:p>
            <a:pPr eaLnBrk="1" fontAlgn="auto" hangingPunct="1">
              <a:spcAft>
                <a:spcPts val="0"/>
              </a:spcAft>
              <a:defRPr/>
            </a:pPr>
            <a:r>
              <a:rPr lang="en-GB">
                <a:solidFill>
                  <a:schemeClr val="tx1">
                    <a:lumMod val="85000"/>
                    <a:lumOff val="15000"/>
                  </a:schemeClr>
                </a:solidFill>
              </a:rPr>
              <a:t>Using SmartArt on a desktop </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mediacall" presetSubtype="0" fill="hold" nodeType="clickEffect">
                                  <p:stCondLst>
                                    <p:cond delay="0"/>
                                  </p:stCondLst>
                                  <p:childTnLst>
                                    <p:cmd type="call" cmd="playFrom(0.0)">
                                      <p:cBhvr>
                                        <p:cTn id="6" dur="10397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nodeType="clickPar">
                      <p:stCondLst>
                        <p:cond delay="0"/>
                      </p:stCondLst>
                      <p:childTnLst>
                        <p:par>
                          <p:cTn id="10" fill="hold" nodeType="withGroup">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0F01B3-8E36-4943-A0EC-5B417F5CCD6F}"/>
              </a:ext>
            </a:extLst>
          </p:cNvPr>
          <p:cNvSpPr>
            <a:spLocks noGrp="1"/>
          </p:cNvSpPr>
          <p:nvPr>
            <p:ph type="title"/>
          </p:nvPr>
        </p:nvSpPr>
        <p:spPr>
          <a:xfrm>
            <a:off x="1066800" y="642938"/>
            <a:ext cx="10058400" cy="1371600"/>
          </a:xfrm>
        </p:spPr>
        <p:txBody>
          <a:bodyPr wrap="square" rtlCol="0" anchor="ctr">
            <a:normAutofit/>
          </a:bodyPr>
          <a:lstStyle/>
          <a:p>
            <a:pPr eaLnBrk="1" fontAlgn="auto" hangingPunct="1">
              <a:spcAft>
                <a:spcPts val="0"/>
              </a:spcAft>
              <a:defRPr/>
            </a:pPr>
            <a:r>
              <a:rPr lang="en-GB"/>
              <a:t>Using SmartArt on the OneDrive</a:t>
            </a:r>
          </a:p>
        </p:txBody>
      </p:sp>
      <p:pic>
        <p:nvPicPr>
          <p:cNvPr id="5" name="Picture 4">
            <a:hlinkClick r:id="rId3"/>
            <a:extLst>
              <a:ext uri="{FF2B5EF4-FFF2-40B4-BE49-F238E27FC236}">
                <a16:creationId xmlns:a16="http://schemas.microsoft.com/office/drawing/2014/main" id="{7DECB298-F682-4B61-97AB-31977E6FECF6}"/>
              </a:ext>
            </a:extLst>
          </p:cNvPr>
          <p:cNvPicPr>
            <a:picLocks noChangeAspect="1"/>
          </p:cNvPicPr>
          <p:nvPr/>
        </p:nvPicPr>
        <p:blipFill>
          <a:blip r:embed="rId4"/>
          <a:stretch>
            <a:fillRect/>
          </a:stretch>
        </p:blipFill>
        <p:spPr>
          <a:xfrm>
            <a:off x="2043699" y="2078945"/>
            <a:ext cx="8104602" cy="3849687"/>
          </a:xfrm>
          <a:prstGeom prst="rect">
            <a:avLst/>
          </a:prstGeom>
          <a:noFill/>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itle 1">
            <a:extLst>
              <a:ext uri="{FF2B5EF4-FFF2-40B4-BE49-F238E27FC236}">
                <a16:creationId xmlns:a16="http://schemas.microsoft.com/office/drawing/2014/main" id="{DA124609-8460-4D61-8D45-AAD2E08EBEF8}"/>
              </a:ext>
            </a:extLst>
          </p:cNvPr>
          <p:cNvSpPr>
            <a:spLocks noGrp="1" noChangeArrowheads="1"/>
          </p:cNvSpPr>
          <p:nvPr>
            <p:ph type="title"/>
          </p:nvPr>
        </p:nvSpPr>
        <p:spPr/>
        <p:txBody>
          <a:bodyPr/>
          <a:lstStyle/>
          <a:p>
            <a:pPr eaLnBrk="1" hangingPunct="1"/>
            <a:r>
              <a:rPr lang="en-GB" altLang="en-US"/>
              <a:t>Activity – Create a piece of SmartArt</a:t>
            </a:r>
          </a:p>
        </p:txBody>
      </p:sp>
      <p:sp>
        <p:nvSpPr>
          <p:cNvPr id="3" name="Content Placeholder 2">
            <a:extLst>
              <a:ext uri="{FF2B5EF4-FFF2-40B4-BE49-F238E27FC236}">
                <a16:creationId xmlns:a16="http://schemas.microsoft.com/office/drawing/2014/main" id="{71C78EDF-CD86-4843-8FE7-05B4A3779F2D}"/>
              </a:ext>
            </a:extLst>
          </p:cNvPr>
          <p:cNvSpPr>
            <a:spLocks noGrp="1" noChangeArrowheads="1"/>
          </p:cNvSpPr>
          <p:nvPr>
            <p:ph idx="1"/>
          </p:nvPr>
        </p:nvSpPr>
        <p:spPr>
          <a:xfrm>
            <a:off x="1066800" y="2103438"/>
            <a:ext cx="4114800" cy="3849687"/>
          </a:xfrm>
        </p:spPr>
        <p:txBody>
          <a:bodyPr/>
          <a:lstStyle/>
          <a:p>
            <a:pPr eaLnBrk="1" hangingPunct="1"/>
            <a:r>
              <a:rPr lang="en-GB" altLang="en-US"/>
              <a:t>Create a new PowerPoint file. </a:t>
            </a:r>
          </a:p>
          <a:p>
            <a:pPr eaLnBrk="1" hangingPunct="1"/>
            <a:r>
              <a:rPr lang="en-GB" altLang="en-US"/>
              <a:t>Try to create the following SmartArt display.</a:t>
            </a:r>
          </a:p>
          <a:p>
            <a:pPr eaLnBrk="1" hangingPunct="1"/>
            <a:r>
              <a:rPr lang="en-GB" altLang="en-US"/>
              <a:t>Show your work to your lecturer by either emailing or sharing your file with your lecturer. </a:t>
            </a:r>
          </a:p>
          <a:p>
            <a:pPr eaLnBrk="1" hangingPunct="1"/>
            <a:endParaRPr lang="en-GB" altLang="en-US"/>
          </a:p>
        </p:txBody>
      </p:sp>
      <p:graphicFrame>
        <p:nvGraphicFramePr>
          <p:cNvPr id="4" name="Diagram 3">
            <a:extLst>
              <a:ext uri="{FF2B5EF4-FFF2-40B4-BE49-F238E27FC236}">
                <a16:creationId xmlns:a16="http://schemas.microsoft.com/office/drawing/2014/main" id="{71BA7881-DD2E-426D-A683-86CE21EFE210}"/>
              </a:ext>
            </a:extLst>
          </p:cNvPr>
          <p:cNvGraphicFramePr/>
          <p:nvPr/>
        </p:nvGraphicFramePr>
        <p:xfrm>
          <a:off x="4241800" y="1882690"/>
          <a:ext cx="6883400" cy="429048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cxnSp>
        <p:nvCxnSpPr>
          <p:cNvPr id="6" name="Straight Arrow Connector 5">
            <a:extLst>
              <a:ext uri="{FF2B5EF4-FFF2-40B4-BE49-F238E27FC236}">
                <a16:creationId xmlns:a16="http://schemas.microsoft.com/office/drawing/2014/main" id="{F0EC2EA1-A2B6-47A0-AE5A-B686D4F56FD1}"/>
              </a:ext>
            </a:extLst>
          </p:cNvPr>
          <p:cNvCxnSpPr>
            <a:cxnSpLocks/>
          </p:cNvCxnSpPr>
          <p:nvPr/>
        </p:nvCxnSpPr>
        <p:spPr>
          <a:xfrm>
            <a:off x="4438650" y="2762250"/>
            <a:ext cx="742950" cy="285750"/>
          </a:xfrm>
          <a:prstGeom prst="straightConnector1">
            <a:avLst/>
          </a:prstGeom>
          <a:ln w="76200">
            <a:tailEnd type="triangle"/>
          </a:ln>
        </p:spPr>
        <p:style>
          <a:lnRef idx="1">
            <a:schemeClr val="accent1"/>
          </a:lnRef>
          <a:fillRef idx="0">
            <a:schemeClr val="accent1"/>
          </a:fillRef>
          <a:effectRef idx="0">
            <a:schemeClr val="accent1"/>
          </a:effectRef>
          <a:fontRef idx="minor">
            <a:schemeClr val="tx1"/>
          </a:fontRef>
        </p:style>
      </p:cxn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par>
                                <p:cTn id="13" presetID="10" presetClass="entr" presetSubtype="0" fill="hold" nodeType="withEffect">
                                  <p:stCondLst>
                                    <p:cond delay="0"/>
                                  </p:stCondLst>
                                  <p:childTnLst>
                                    <p:set>
                                      <p:cBhvr>
                                        <p:cTn id="14" dur="1" fill="hold">
                                          <p:stCondLst>
                                            <p:cond delay="0"/>
                                          </p:stCondLst>
                                        </p:cTn>
                                        <p:tgtEl>
                                          <p:spTgt spid="6"/>
                                        </p:tgtEl>
                                        <p:attrNameLst>
                                          <p:attrName>style.visibility</p:attrName>
                                        </p:attrNameLst>
                                      </p:cBhvr>
                                      <p:to>
                                        <p:strVal val="visible"/>
                                      </p:to>
                                    </p:set>
                                    <p:animEffect transition="in" filter="fade">
                                      <p:cBhvr>
                                        <p:cTn id="15" dur="500"/>
                                        <p:tgtEl>
                                          <p:spTgt spid="6"/>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4"/>
                                        </p:tgtEl>
                                        <p:attrNameLst>
                                          <p:attrName>style.visibility</p:attrName>
                                        </p:attrNameLst>
                                      </p:cBhvr>
                                      <p:to>
                                        <p:strVal val="visible"/>
                                      </p:to>
                                    </p:set>
                                    <p:animEffect transition="in" filter="fade">
                                      <p:cBhvr>
                                        <p:cTn id="18" dur="500"/>
                                        <p:tgtEl>
                                          <p:spTgt spid="4"/>
                                        </p:tgtEl>
                                      </p:cBhvr>
                                    </p:animEffect>
                                  </p:childTnLst>
                                </p:cTn>
                              </p:par>
                            </p:childTnLst>
                          </p:cTn>
                        </p:par>
                      </p:childTnLst>
                    </p:cTn>
                  </p:par>
                  <p:par>
                    <p:cTn id="19" fill="hold" nodeType="clickPar">
                      <p:stCondLst>
                        <p:cond delay="indefinite"/>
                      </p:stCondLst>
                      <p:childTnLst>
                        <p:par>
                          <p:cTn id="20" fill="hold" nodeType="withGroup">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animEffect transition="in" filter="fade">
                                      <p:cBhvr>
                                        <p:cTn id="23"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Graphic spid="4" grpId="0">
        <p:bldAsOne/>
      </p:bldGraphic>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955F6E-F973-43DD-8A28-C004E43D48B5}"/>
              </a:ext>
            </a:extLst>
          </p:cNvPr>
          <p:cNvSpPr>
            <a:spLocks noGrp="1"/>
          </p:cNvSpPr>
          <p:nvPr>
            <p:ph type="title"/>
          </p:nvPr>
        </p:nvSpPr>
        <p:spPr>
          <a:xfrm>
            <a:off x="523875" y="542925"/>
            <a:ext cx="3544888" cy="1371600"/>
          </a:xfrm>
        </p:spPr>
        <p:txBody>
          <a:bodyPr rtlCol="0">
            <a:normAutofit fontScale="90000"/>
          </a:bodyPr>
          <a:lstStyle/>
          <a:p>
            <a:pPr eaLnBrk="1" fontAlgn="auto" hangingPunct="1">
              <a:spcAft>
                <a:spcPts val="0"/>
              </a:spcAft>
              <a:defRPr/>
            </a:pPr>
            <a:r>
              <a:rPr lang="en-GB">
                <a:solidFill>
                  <a:schemeClr val="tx1">
                    <a:lumMod val="85000"/>
                    <a:lumOff val="15000"/>
                  </a:schemeClr>
                </a:solidFill>
              </a:rPr>
              <a:t>Group and Ungroup items on a slide</a:t>
            </a:r>
          </a:p>
        </p:txBody>
      </p:sp>
      <p:sp>
        <p:nvSpPr>
          <p:cNvPr id="18435" name="Content Placeholder 3">
            <a:extLst>
              <a:ext uri="{FF2B5EF4-FFF2-40B4-BE49-F238E27FC236}">
                <a16:creationId xmlns:a16="http://schemas.microsoft.com/office/drawing/2014/main" id="{B32FC44F-96D3-44CB-890B-A1D019CD8365}"/>
              </a:ext>
            </a:extLst>
          </p:cNvPr>
          <p:cNvSpPr>
            <a:spLocks noGrp="1" noChangeArrowheads="1"/>
          </p:cNvSpPr>
          <p:nvPr>
            <p:ph idx="1"/>
          </p:nvPr>
        </p:nvSpPr>
        <p:spPr/>
        <p:txBody>
          <a:bodyPr/>
          <a:lstStyle/>
          <a:p>
            <a:pPr eaLnBrk="1" hangingPunct="1"/>
            <a:endParaRPr lang="en-GB" altLang="en-US"/>
          </a:p>
        </p:txBody>
      </p:sp>
      <p:pic>
        <p:nvPicPr>
          <p:cNvPr id="18436" name="Picture 5">
            <a:hlinkClick r:id="rId3"/>
            <a:extLst>
              <a:ext uri="{FF2B5EF4-FFF2-40B4-BE49-F238E27FC236}">
                <a16:creationId xmlns:a16="http://schemas.microsoft.com/office/drawing/2014/main" id="{F250E2E3-F287-4E3F-AAF4-382C1ECDB733}"/>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457575" y="1562100"/>
            <a:ext cx="7988300" cy="4557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itle 1">
            <a:extLst>
              <a:ext uri="{FF2B5EF4-FFF2-40B4-BE49-F238E27FC236}">
                <a16:creationId xmlns:a16="http://schemas.microsoft.com/office/drawing/2014/main" id="{720A00D2-DF13-4530-9C70-5C7053E95964}"/>
              </a:ext>
            </a:extLst>
          </p:cNvPr>
          <p:cNvSpPr>
            <a:spLocks noGrp="1" noChangeArrowheads="1"/>
          </p:cNvSpPr>
          <p:nvPr>
            <p:ph type="title"/>
          </p:nvPr>
        </p:nvSpPr>
        <p:spPr>
          <a:xfrm>
            <a:off x="696913" y="379413"/>
            <a:ext cx="10058400" cy="1371600"/>
          </a:xfrm>
        </p:spPr>
        <p:txBody>
          <a:bodyPr/>
          <a:lstStyle/>
          <a:p>
            <a:pPr eaLnBrk="1" hangingPunct="1"/>
            <a:r>
              <a:rPr lang="en-GB" altLang="en-US"/>
              <a:t>Embedding a link to a website. </a:t>
            </a:r>
          </a:p>
        </p:txBody>
      </p:sp>
      <p:pic>
        <p:nvPicPr>
          <p:cNvPr id="5" name="Content Placeholder 4">
            <a:extLst>
              <a:ext uri="{FF2B5EF4-FFF2-40B4-BE49-F238E27FC236}">
                <a16:creationId xmlns:a16="http://schemas.microsoft.com/office/drawing/2014/main" id="{2AF0A8D6-63DE-4526-B5BE-55C0BD085235}"/>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a:xfrm>
            <a:off x="1682750" y="2492375"/>
            <a:ext cx="4413250" cy="2305050"/>
          </a:xfrm>
        </p:spPr>
      </p:pic>
      <p:cxnSp>
        <p:nvCxnSpPr>
          <p:cNvPr id="7" name="Straight Arrow Connector 6">
            <a:extLst>
              <a:ext uri="{FF2B5EF4-FFF2-40B4-BE49-F238E27FC236}">
                <a16:creationId xmlns:a16="http://schemas.microsoft.com/office/drawing/2014/main" id="{A387FEA3-A0D2-47CF-9C30-3E1792D014F7}"/>
              </a:ext>
            </a:extLst>
          </p:cNvPr>
          <p:cNvCxnSpPr/>
          <p:nvPr/>
        </p:nvCxnSpPr>
        <p:spPr>
          <a:xfrm>
            <a:off x="2027238" y="3751263"/>
            <a:ext cx="1131887" cy="0"/>
          </a:xfrm>
          <a:prstGeom prst="straightConnector1">
            <a:avLst/>
          </a:prstGeom>
          <a:ln w="57150">
            <a:tailEnd type="triangle"/>
          </a:ln>
        </p:spPr>
        <p:style>
          <a:lnRef idx="1">
            <a:schemeClr val="accent1"/>
          </a:lnRef>
          <a:fillRef idx="0">
            <a:schemeClr val="accent1"/>
          </a:fillRef>
          <a:effectRef idx="0">
            <a:schemeClr val="accent1"/>
          </a:effectRef>
          <a:fontRef idx="minor">
            <a:schemeClr val="tx1"/>
          </a:fontRef>
        </p:style>
      </p:cxnSp>
      <p:sp>
        <p:nvSpPr>
          <p:cNvPr id="23" name="TextBox 22">
            <a:extLst>
              <a:ext uri="{FF2B5EF4-FFF2-40B4-BE49-F238E27FC236}">
                <a16:creationId xmlns:a16="http://schemas.microsoft.com/office/drawing/2014/main" id="{C6180763-7581-45FF-A9A9-9802FF3230EC}"/>
              </a:ext>
            </a:extLst>
          </p:cNvPr>
          <p:cNvSpPr txBox="1">
            <a:spLocks noChangeArrowheads="1"/>
          </p:cNvSpPr>
          <p:nvPr/>
        </p:nvSpPr>
        <p:spPr bwMode="auto">
          <a:xfrm>
            <a:off x="989013" y="3290888"/>
            <a:ext cx="1828800" cy="708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eaLnBrk="0" fontAlgn="base" hangingPunct="0">
              <a:spcBef>
                <a:spcPct val="0"/>
              </a:spcBef>
              <a:spcAft>
                <a:spcPct val="0"/>
              </a:spcAft>
              <a:defRPr>
                <a:solidFill>
                  <a:schemeClr val="tx1"/>
                </a:solidFill>
                <a:latin typeface="Century Gothic" panose="020B0502020202020204" pitchFamily="34" charset="0"/>
              </a:defRPr>
            </a:lvl6pPr>
            <a:lvl7pPr marL="2971800" indent="-228600" eaLnBrk="0" fontAlgn="base" hangingPunct="0">
              <a:spcBef>
                <a:spcPct val="0"/>
              </a:spcBef>
              <a:spcAft>
                <a:spcPct val="0"/>
              </a:spcAft>
              <a:defRPr>
                <a:solidFill>
                  <a:schemeClr val="tx1"/>
                </a:solidFill>
                <a:latin typeface="Century Gothic" panose="020B0502020202020204" pitchFamily="34" charset="0"/>
              </a:defRPr>
            </a:lvl7pPr>
            <a:lvl8pPr marL="3429000" indent="-228600" eaLnBrk="0" fontAlgn="base" hangingPunct="0">
              <a:spcBef>
                <a:spcPct val="0"/>
              </a:spcBef>
              <a:spcAft>
                <a:spcPct val="0"/>
              </a:spcAft>
              <a:defRPr>
                <a:solidFill>
                  <a:schemeClr val="tx1"/>
                </a:solidFill>
                <a:latin typeface="Century Gothic" panose="020B0502020202020204" pitchFamily="34" charset="0"/>
              </a:defRPr>
            </a:lvl8pPr>
            <a:lvl9pPr marL="3886200" indent="-228600" eaLnBrk="0" fontAlgn="base" hangingPunct="0">
              <a:spcBef>
                <a:spcPct val="0"/>
              </a:spcBef>
              <a:spcAft>
                <a:spcPct val="0"/>
              </a:spcAft>
              <a:defRPr>
                <a:solidFill>
                  <a:schemeClr val="tx1"/>
                </a:solidFill>
                <a:latin typeface="Century Gothic" panose="020B0502020202020204" pitchFamily="34" charset="0"/>
              </a:defRPr>
            </a:lvl9pPr>
          </a:lstStyle>
          <a:p>
            <a:r>
              <a:rPr lang="en-GB" altLang="en-US" sz="2000">
                <a:latin typeface="Arial" panose="020B0604020202020204" pitchFamily="34" charset="0"/>
                <a:cs typeface="Arial" panose="020B0604020202020204" pitchFamily="34" charset="0"/>
              </a:rPr>
              <a:t>First insert an image</a:t>
            </a:r>
          </a:p>
        </p:txBody>
      </p:sp>
      <p:pic>
        <p:nvPicPr>
          <p:cNvPr id="9" name="Picture 8" descr="A person giving a presentation&#10;&#10;Description automatically generated with medium confidence">
            <a:extLst>
              <a:ext uri="{FF2B5EF4-FFF2-40B4-BE49-F238E27FC236}">
                <a16:creationId xmlns:a16="http://schemas.microsoft.com/office/drawing/2014/main" id="{689E0A0F-CB69-4444-AD49-C51E59F64E93}"/>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49313" y="2120900"/>
            <a:ext cx="4891087" cy="3260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21" name="Group 20">
            <a:extLst>
              <a:ext uri="{FF2B5EF4-FFF2-40B4-BE49-F238E27FC236}">
                <a16:creationId xmlns:a16="http://schemas.microsoft.com/office/drawing/2014/main" id="{51427E23-594E-4D0B-B861-FFF2BC5651F0}"/>
              </a:ext>
            </a:extLst>
          </p:cNvPr>
          <p:cNvGrpSpPr>
            <a:grpSpLocks/>
          </p:cNvGrpSpPr>
          <p:nvPr/>
        </p:nvGrpSpPr>
        <p:grpSpPr bwMode="auto">
          <a:xfrm>
            <a:off x="681038" y="684213"/>
            <a:ext cx="8445500" cy="5629275"/>
            <a:chOff x="-11194017" y="-1493380"/>
            <a:chExt cx="8445690" cy="5628652"/>
          </a:xfrm>
        </p:grpSpPr>
        <p:pic>
          <p:nvPicPr>
            <p:cNvPr id="20501" name="Picture 10">
              <a:extLst>
                <a:ext uri="{FF2B5EF4-FFF2-40B4-BE49-F238E27FC236}">
                  <a16:creationId xmlns:a16="http://schemas.microsoft.com/office/drawing/2014/main" id="{CC2EA0F6-1C25-416B-BE1E-8C9243A2028F}"/>
                </a:ext>
              </a:extLst>
            </p:cNvPr>
            <p:cNvPicPr>
              <a:picLocks noChangeAspect="1" noChangeArrowheads="1"/>
            </p:cNvPicPr>
            <p:nvPr/>
          </p:nvPicPr>
          <p:blipFill>
            <a:blip r:embed="rId5">
              <a:extLst>
                <a:ext uri="{28A0092B-C50C-407E-A947-70E740481C1C}">
                  <a14:useLocalDpi xmlns:a14="http://schemas.microsoft.com/office/drawing/2010/main" val="0"/>
                </a:ext>
              </a:extLst>
            </a:blip>
            <a:srcRect t="16203"/>
            <a:stretch>
              <a:fillRect/>
            </a:stretch>
          </p:blipFill>
          <p:spPr bwMode="auto">
            <a:xfrm>
              <a:off x="-11194017" y="-1477796"/>
              <a:ext cx="6275696" cy="561306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cxnSp>
          <p:nvCxnSpPr>
            <p:cNvPr id="13" name="Straight Arrow Connector 12">
              <a:extLst>
                <a:ext uri="{FF2B5EF4-FFF2-40B4-BE49-F238E27FC236}">
                  <a16:creationId xmlns:a16="http://schemas.microsoft.com/office/drawing/2014/main" id="{762979A6-A9C5-4909-A009-92F20FEA2EBC}"/>
                </a:ext>
              </a:extLst>
            </p:cNvPr>
            <p:cNvCxnSpPr/>
            <p:nvPr/>
          </p:nvCxnSpPr>
          <p:spPr>
            <a:xfrm flipH="1">
              <a:off x="-4918489" y="-667971"/>
              <a:ext cx="2170162" cy="0"/>
            </a:xfrm>
            <a:prstGeom prst="straightConnector1">
              <a:avLst/>
            </a:prstGeom>
            <a:ln w="76200">
              <a:tailEnd type="triangle"/>
            </a:ln>
          </p:spPr>
          <p:style>
            <a:lnRef idx="1">
              <a:schemeClr val="dk1"/>
            </a:lnRef>
            <a:fillRef idx="0">
              <a:schemeClr val="dk1"/>
            </a:fillRef>
            <a:effectRef idx="0">
              <a:schemeClr val="dk1"/>
            </a:effectRef>
            <a:fontRef idx="minor">
              <a:schemeClr val="tx1"/>
            </a:fontRef>
          </p:style>
        </p:cxnSp>
        <p:sp>
          <p:nvSpPr>
            <p:cNvPr id="20" name="TextBox 19">
              <a:extLst>
                <a:ext uri="{FF2B5EF4-FFF2-40B4-BE49-F238E27FC236}">
                  <a16:creationId xmlns:a16="http://schemas.microsoft.com/office/drawing/2014/main" id="{3404AF5E-6B44-4DF7-A3BD-1F0AF8B47CA5}"/>
                </a:ext>
              </a:extLst>
            </p:cNvPr>
            <p:cNvSpPr txBox="1"/>
            <p:nvPr/>
          </p:nvSpPr>
          <p:spPr>
            <a:xfrm>
              <a:off x="-4918489" y="-1493380"/>
              <a:ext cx="2090785" cy="1200017"/>
            </a:xfrm>
            <a:prstGeom prst="rect">
              <a:avLst/>
            </a:prstGeom>
          </p:spPr>
          <p:style>
            <a:lnRef idx="2">
              <a:schemeClr val="accent2"/>
            </a:lnRef>
            <a:fillRef idx="1">
              <a:schemeClr val="lt1"/>
            </a:fillRef>
            <a:effectRef idx="0">
              <a:schemeClr val="accent2"/>
            </a:effectRef>
            <a:fontRef idx="minor">
              <a:schemeClr val="dk1"/>
            </a:fontRef>
          </p:style>
          <p:txBody>
            <a:bodyPr>
              <a:spAutoFit/>
            </a:bodyPr>
            <a:lstStyle/>
            <a:p>
              <a:pPr>
                <a:defRPr/>
              </a:pPr>
              <a:r>
                <a:rPr lang="en-GB" dirty="0"/>
                <a:t>Right Click to get options, then left click on the Link option. </a:t>
              </a:r>
            </a:p>
          </p:txBody>
        </p:sp>
      </p:grpSp>
      <p:pic>
        <p:nvPicPr>
          <p:cNvPr id="25" name="Picture 24">
            <a:extLst>
              <a:ext uri="{FF2B5EF4-FFF2-40B4-BE49-F238E27FC236}">
                <a16:creationId xmlns:a16="http://schemas.microsoft.com/office/drawing/2014/main" id="{582F1F51-AD2A-434A-9D29-70B6F32A7122}"/>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009650" y="700088"/>
            <a:ext cx="8939213" cy="5256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5" name="Picture 14">
            <a:extLst>
              <a:ext uri="{FF2B5EF4-FFF2-40B4-BE49-F238E27FC236}">
                <a16:creationId xmlns:a16="http://schemas.microsoft.com/office/drawing/2014/main" id="{512CD8B6-A669-4726-BD69-5C7ACA117577}"/>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1314450" y="684213"/>
            <a:ext cx="8586788" cy="54038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cxnSp>
        <p:nvCxnSpPr>
          <p:cNvPr id="27" name="Straight Arrow Connector 26">
            <a:extLst>
              <a:ext uri="{FF2B5EF4-FFF2-40B4-BE49-F238E27FC236}">
                <a16:creationId xmlns:a16="http://schemas.microsoft.com/office/drawing/2014/main" id="{BF0D9997-9083-4148-B5CF-55EB176CDBD6}"/>
              </a:ext>
            </a:extLst>
          </p:cNvPr>
          <p:cNvCxnSpPr>
            <a:cxnSpLocks/>
          </p:cNvCxnSpPr>
          <p:nvPr/>
        </p:nvCxnSpPr>
        <p:spPr>
          <a:xfrm flipH="1" flipV="1">
            <a:off x="7535863" y="2085975"/>
            <a:ext cx="622300" cy="785813"/>
          </a:xfrm>
          <a:prstGeom prst="straightConnector1">
            <a:avLst/>
          </a:prstGeom>
          <a:ln w="57150">
            <a:tailEnd type="triangle"/>
          </a:ln>
        </p:spPr>
        <p:style>
          <a:lnRef idx="1">
            <a:schemeClr val="accent1"/>
          </a:lnRef>
          <a:fillRef idx="0">
            <a:schemeClr val="accent1"/>
          </a:fillRef>
          <a:effectRef idx="0">
            <a:schemeClr val="accent1"/>
          </a:effectRef>
          <a:fontRef idx="minor">
            <a:schemeClr val="tx1"/>
          </a:fontRef>
        </p:style>
      </p:cxnSp>
      <p:cxnSp>
        <p:nvCxnSpPr>
          <p:cNvPr id="17" name="Straight Arrow Connector 16">
            <a:extLst>
              <a:ext uri="{FF2B5EF4-FFF2-40B4-BE49-F238E27FC236}">
                <a16:creationId xmlns:a16="http://schemas.microsoft.com/office/drawing/2014/main" id="{EE3DC2E3-2508-44CB-A65C-7BE17CC61CE0}"/>
              </a:ext>
            </a:extLst>
          </p:cNvPr>
          <p:cNvCxnSpPr>
            <a:cxnSpLocks/>
          </p:cNvCxnSpPr>
          <p:nvPr/>
        </p:nvCxnSpPr>
        <p:spPr>
          <a:xfrm flipH="1" flipV="1">
            <a:off x="6169025" y="862013"/>
            <a:ext cx="1403350" cy="784225"/>
          </a:xfrm>
          <a:prstGeom prst="straightConnector1">
            <a:avLst/>
          </a:prstGeom>
          <a:ln w="76200">
            <a:tailEnd type="triangle"/>
          </a:ln>
        </p:spPr>
        <p:style>
          <a:lnRef idx="1">
            <a:schemeClr val="accent1"/>
          </a:lnRef>
          <a:fillRef idx="0">
            <a:schemeClr val="accent1"/>
          </a:fillRef>
          <a:effectRef idx="0">
            <a:schemeClr val="accent1"/>
          </a:effectRef>
          <a:fontRef idx="minor">
            <a:schemeClr val="tx1"/>
          </a:fontRef>
        </p:style>
      </p:cxnSp>
      <p:sp>
        <p:nvSpPr>
          <p:cNvPr id="18" name="TextBox 17">
            <a:extLst>
              <a:ext uri="{FF2B5EF4-FFF2-40B4-BE49-F238E27FC236}">
                <a16:creationId xmlns:a16="http://schemas.microsoft.com/office/drawing/2014/main" id="{617EB273-BB1F-49AA-B058-2DABC33A0156}"/>
              </a:ext>
            </a:extLst>
          </p:cNvPr>
          <p:cNvSpPr txBox="1"/>
          <p:nvPr/>
        </p:nvSpPr>
        <p:spPr>
          <a:xfrm>
            <a:off x="6870700" y="1646238"/>
            <a:ext cx="2274888" cy="923925"/>
          </a:xfrm>
          <a:prstGeom prst="rect">
            <a:avLst/>
          </a:prstGeom>
        </p:spPr>
        <p:style>
          <a:lnRef idx="2">
            <a:schemeClr val="accent2"/>
          </a:lnRef>
          <a:fillRef idx="1">
            <a:schemeClr val="lt1"/>
          </a:fillRef>
          <a:effectRef idx="0">
            <a:schemeClr val="accent2"/>
          </a:effectRef>
          <a:fontRef idx="minor">
            <a:schemeClr val="dk1"/>
          </a:fontRef>
        </p:style>
        <p:txBody>
          <a:bodyPr>
            <a:spAutoFit/>
          </a:bodyPr>
          <a:lstStyle/>
          <a:p>
            <a:pPr>
              <a:defRPr/>
            </a:pPr>
            <a:r>
              <a:rPr lang="en-GB" dirty="0"/>
              <a:t>Copy the URL from your chosen website. </a:t>
            </a:r>
          </a:p>
        </p:txBody>
      </p:sp>
      <p:pic>
        <p:nvPicPr>
          <p:cNvPr id="30" name="Picture 29">
            <a:extLst>
              <a:ext uri="{FF2B5EF4-FFF2-40B4-BE49-F238E27FC236}">
                <a16:creationId xmlns:a16="http://schemas.microsoft.com/office/drawing/2014/main" id="{2FCB448B-9D17-4F9D-BDCC-8B77FD2F022E}"/>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1135063" y="638175"/>
            <a:ext cx="10340975" cy="53800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cxnSp>
        <p:nvCxnSpPr>
          <p:cNvPr id="32" name="Straight Arrow Connector 31">
            <a:extLst>
              <a:ext uri="{FF2B5EF4-FFF2-40B4-BE49-F238E27FC236}">
                <a16:creationId xmlns:a16="http://schemas.microsoft.com/office/drawing/2014/main" id="{AB8C1153-D38D-4C51-ADB1-3B75856936A5}"/>
              </a:ext>
            </a:extLst>
          </p:cNvPr>
          <p:cNvCxnSpPr/>
          <p:nvPr/>
        </p:nvCxnSpPr>
        <p:spPr>
          <a:xfrm flipH="1">
            <a:off x="8556625" y="4656138"/>
            <a:ext cx="1608138" cy="406400"/>
          </a:xfrm>
          <a:prstGeom prst="straightConnector1">
            <a:avLst/>
          </a:prstGeom>
          <a:ln w="76200">
            <a:tailEnd type="triangle"/>
          </a:ln>
        </p:spPr>
        <p:style>
          <a:lnRef idx="1">
            <a:schemeClr val="accent1"/>
          </a:lnRef>
          <a:fillRef idx="0">
            <a:schemeClr val="accent1"/>
          </a:fillRef>
          <a:effectRef idx="0">
            <a:schemeClr val="accent1"/>
          </a:effectRef>
          <a:fontRef idx="minor">
            <a:schemeClr val="tx1"/>
          </a:fontRef>
        </p:style>
      </p:cxnSp>
      <p:pic>
        <p:nvPicPr>
          <p:cNvPr id="34" name="Picture 33">
            <a:extLst>
              <a:ext uri="{FF2B5EF4-FFF2-40B4-BE49-F238E27FC236}">
                <a16:creationId xmlns:a16="http://schemas.microsoft.com/office/drawing/2014/main" id="{A1770097-C5FA-4EC2-9F1C-8CABDA35B557}"/>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774700" y="544513"/>
            <a:ext cx="10418763" cy="54530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42" name="Group 41">
            <a:extLst>
              <a:ext uri="{FF2B5EF4-FFF2-40B4-BE49-F238E27FC236}">
                <a16:creationId xmlns:a16="http://schemas.microsoft.com/office/drawing/2014/main" id="{542A3E7B-D744-4868-9ECC-FD2679FF3268}"/>
              </a:ext>
            </a:extLst>
          </p:cNvPr>
          <p:cNvGrpSpPr>
            <a:grpSpLocks/>
          </p:cNvGrpSpPr>
          <p:nvPr/>
        </p:nvGrpSpPr>
        <p:grpSpPr bwMode="auto">
          <a:xfrm>
            <a:off x="8910638" y="2871788"/>
            <a:ext cx="2862262" cy="2058987"/>
            <a:chOff x="8910802" y="2871432"/>
            <a:chExt cx="2861798" cy="2058939"/>
          </a:xfrm>
        </p:grpSpPr>
        <p:cxnSp>
          <p:nvCxnSpPr>
            <p:cNvPr id="39" name="Straight Arrow Connector 38">
              <a:extLst>
                <a:ext uri="{FF2B5EF4-FFF2-40B4-BE49-F238E27FC236}">
                  <a16:creationId xmlns:a16="http://schemas.microsoft.com/office/drawing/2014/main" id="{73444D06-5D98-404B-A999-DAB6DE027893}"/>
                </a:ext>
              </a:extLst>
            </p:cNvPr>
            <p:cNvCxnSpPr>
              <a:cxnSpLocks/>
            </p:cNvCxnSpPr>
            <p:nvPr/>
          </p:nvCxnSpPr>
          <p:spPr>
            <a:xfrm flipH="1">
              <a:off x="8910802" y="3885820"/>
              <a:ext cx="1331696" cy="1044551"/>
            </a:xfrm>
            <a:prstGeom prst="straightConnector1">
              <a:avLst/>
            </a:prstGeom>
            <a:ln w="76200">
              <a:tailEnd type="triangle"/>
            </a:ln>
          </p:spPr>
          <p:style>
            <a:lnRef idx="1">
              <a:schemeClr val="accent1"/>
            </a:lnRef>
            <a:fillRef idx="0">
              <a:schemeClr val="accent1"/>
            </a:fillRef>
            <a:effectRef idx="0">
              <a:schemeClr val="accent1"/>
            </a:effectRef>
            <a:fontRef idx="minor">
              <a:schemeClr val="tx1"/>
            </a:fontRef>
          </p:style>
        </p:cxnSp>
        <p:sp>
          <p:nvSpPr>
            <p:cNvPr id="40" name="TextBox 39">
              <a:extLst>
                <a:ext uri="{FF2B5EF4-FFF2-40B4-BE49-F238E27FC236}">
                  <a16:creationId xmlns:a16="http://schemas.microsoft.com/office/drawing/2014/main" id="{94E2B019-2E5F-43A0-8A6A-49B2CC2858F1}"/>
                </a:ext>
              </a:extLst>
            </p:cNvPr>
            <p:cNvSpPr txBox="1"/>
            <p:nvPr/>
          </p:nvSpPr>
          <p:spPr>
            <a:xfrm>
              <a:off x="9771088" y="2871432"/>
              <a:ext cx="2001512" cy="923903"/>
            </a:xfrm>
            <a:prstGeom prst="rect">
              <a:avLst/>
            </a:prstGeom>
          </p:spPr>
          <p:style>
            <a:lnRef idx="2">
              <a:schemeClr val="accent2"/>
            </a:lnRef>
            <a:fillRef idx="1">
              <a:schemeClr val="lt1"/>
            </a:fillRef>
            <a:effectRef idx="0">
              <a:schemeClr val="accent2"/>
            </a:effectRef>
            <a:fontRef idx="minor">
              <a:schemeClr val="dk1"/>
            </a:fontRef>
          </p:style>
          <p:txBody>
            <a:bodyPr>
              <a:spAutoFit/>
            </a:bodyPr>
            <a:lstStyle/>
            <a:p>
              <a:pPr>
                <a:defRPr/>
              </a:pPr>
              <a:r>
                <a:rPr lang="en-GB" dirty="0"/>
                <a:t>Paste in the URL to the ‘Address’ bar</a:t>
              </a:r>
            </a:p>
          </p:txBody>
        </p:sp>
      </p:grpSp>
      <p:pic>
        <p:nvPicPr>
          <p:cNvPr id="36" name="Picture 35">
            <a:extLst>
              <a:ext uri="{FF2B5EF4-FFF2-40B4-BE49-F238E27FC236}">
                <a16:creationId xmlns:a16="http://schemas.microsoft.com/office/drawing/2014/main" id="{C343A31F-3255-4709-B045-3C640BC2D133}"/>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644525" y="479425"/>
            <a:ext cx="11137900" cy="57102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3" name="TextBox 42">
            <a:extLst>
              <a:ext uri="{FF2B5EF4-FFF2-40B4-BE49-F238E27FC236}">
                <a16:creationId xmlns:a16="http://schemas.microsoft.com/office/drawing/2014/main" id="{18DF9BFA-D7FC-4704-B6CA-2303A04FA3F2}"/>
              </a:ext>
            </a:extLst>
          </p:cNvPr>
          <p:cNvSpPr txBox="1"/>
          <p:nvPr/>
        </p:nvSpPr>
        <p:spPr>
          <a:xfrm>
            <a:off x="9575800" y="998538"/>
            <a:ext cx="2071688" cy="2308225"/>
          </a:xfrm>
          <a:prstGeom prst="rect">
            <a:avLst/>
          </a:prstGeom>
        </p:spPr>
        <p:style>
          <a:lnRef idx="2">
            <a:schemeClr val="accent1"/>
          </a:lnRef>
          <a:fillRef idx="1">
            <a:schemeClr val="lt1"/>
          </a:fillRef>
          <a:effectRef idx="0">
            <a:schemeClr val="accent1"/>
          </a:effectRef>
          <a:fontRef idx="minor">
            <a:schemeClr val="dk1"/>
          </a:fontRef>
        </p:style>
        <p:txBody>
          <a:bodyPr>
            <a:spAutoFit/>
          </a:bodyPr>
          <a:lstStyle/>
          <a:p>
            <a:pPr>
              <a:defRPr/>
            </a:pPr>
            <a:r>
              <a:rPr lang="en-GB" sz="2400" dirty="0">
                <a:latin typeface="Arial" panose="020B0604020202020204" pitchFamily="34" charset="0"/>
                <a:cs typeface="Arial" panose="020B0604020202020204" pitchFamily="34" charset="0"/>
              </a:rPr>
              <a:t>Now your image has an embedded link to your relevant article. </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3"/>
                                        </p:tgtEl>
                                        <p:attrNameLst>
                                          <p:attrName>style.visibility</p:attrName>
                                        </p:attrNameLst>
                                      </p:cBhvr>
                                      <p:to>
                                        <p:strVal val="visible"/>
                                      </p:to>
                                    </p:set>
                                    <p:animEffect transition="in" filter="fade">
                                      <p:cBhvr>
                                        <p:cTn id="7" dur="500"/>
                                        <p:tgtEl>
                                          <p:spTgt spid="23"/>
                                        </p:tgtEl>
                                      </p:cBhvr>
                                    </p:animEffect>
                                  </p:childTnLst>
                                </p:cTn>
                              </p:par>
                              <p:par>
                                <p:cTn id="8" presetID="10" presetClass="entr" presetSubtype="0" fill="hold" nodeType="withEffect">
                                  <p:stCondLst>
                                    <p:cond delay="0"/>
                                  </p:stCondLst>
                                  <p:childTnLst>
                                    <p:set>
                                      <p:cBhvr>
                                        <p:cTn id="9" dur="1" fill="hold">
                                          <p:stCondLst>
                                            <p:cond delay="0"/>
                                          </p:stCondLst>
                                        </p:cTn>
                                        <p:tgtEl>
                                          <p:spTgt spid="7"/>
                                        </p:tgtEl>
                                        <p:attrNameLst>
                                          <p:attrName>style.visibility</p:attrName>
                                        </p:attrNameLst>
                                      </p:cBhvr>
                                      <p:to>
                                        <p:strVal val="visible"/>
                                      </p:to>
                                    </p:set>
                                    <p:animEffect transition="in" filter="fade">
                                      <p:cBhvr>
                                        <p:cTn id="10" dur="500"/>
                                        <p:tgtEl>
                                          <p:spTgt spid="7"/>
                                        </p:tgtEl>
                                      </p:cBhvr>
                                    </p:animEffect>
                                  </p:childTnLst>
                                </p:cTn>
                              </p:par>
                              <p:par>
                                <p:cTn id="11" presetID="10" presetClass="entr" presetSubtype="0" fill="hold" nodeType="with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fade">
                                      <p:cBhvr>
                                        <p:cTn id="13" dur="500"/>
                                        <p:tgtEl>
                                          <p:spTgt spid="5"/>
                                        </p:tgtEl>
                                      </p:cBhvr>
                                    </p:animEffect>
                                  </p:childTnLst>
                                </p:cTn>
                              </p:par>
                            </p:childTnLst>
                          </p:cTn>
                        </p:par>
                      </p:childTnLst>
                    </p:cTn>
                  </p:par>
                  <p:par>
                    <p:cTn id="14" fill="hold" nodeType="clickPar">
                      <p:stCondLst>
                        <p:cond delay="indefinite"/>
                      </p:stCondLst>
                      <p:childTnLst>
                        <p:par>
                          <p:cTn id="15" fill="hold" nodeType="withGroup">
                            <p:stCondLst>
                              <p:cond delay="0"/>
                            </p:stCondLst>
                            <p:childTnLst>
                              <p:par>
                                <p:cTn id="16" presetID="10" presetClass="entr" presetSubtype="0" fill="hold" nodeType="clickEffect">
                                  <p:stCondLst>
                                    <p:cond delay="0"/>
                                  </p:stCondLst>
                                  <p:childTnLst>
                                    <p:set>
                                      <p:cBhvr>
                                        <p:cTn id="17" dur="1" fill="hold">
                                          <p:stCondLst>
                                            <p:cond delay="0"/>
                                          </p:stCondLst>
                                        </p:cTn>
                                        <p:tgtEl>
                                          <p:spTgt spid="9"/>
                                        </p:tgtEl>
                                        <p:attrNameLst>
                                          <p:attrName>style.visibility</p:attrName>
                                        </p:attrNameLst>
                                      </p:cBhvr>
                                      <p:to>
                                        <p:strVal val="visible"/>
                                      </p:to>
                                    </p:set>
                                    <p:animEffect transition="in" filter="fade">
                                      <p:cBhvr>
                                        <p:cTn id="18" dur="500"/>
                                        <p:tgtEl>
                                          <p:spTgt spid="9"/>
                                        </p:tgtEl>
                                      </p:cBhvr>
                                    </p:animEffect>
                                  </p:childTnLst>
                                </p:cTn>
                              </p:par>
                            </p:childTnLst>
                          </p:cTn>
                        </p:par>
                      </p:childTnLst>
                    </p:cTn>
                  </p:par>
                  <p:par>
                    <p:cTn id="19" fill="hold" nodeType="clickPar">
                      <p:stCondLst>
                        <p:cond delay="indefinite"/>
                      </p:stCondLst>
                      <p:childTnLst>
                        <p:par>
                          <p:cTn id="20" fill="hold" nodeType="withGroup">
                            <p:stCondLst>
                              <p:cond delay="0"/>
                            </p:stCondLst>
                            <p:childTnLst>
                              <p:par>
                                <p:cTn id="21" presetID="10" presetClass="entr" presetSubtype="0" fill="hold" nodeType="clickEffect">
                                  <p:stCondLst>
                                    <p:cond delay="0"/>
                                  </p:stCondLst>
                                  <p:childTnLst>
                                    <p:set>
                                      <p:cBhvr>
                                        <p:cTn id="22" dur="1" fill="hold">
                                          <p:stCondLst>
                                            <p:cond delay="0"/>
                                          </p:stCondLst>
                                        </p:cTn>
                                        <p:tgtEl>
                                          <p:spTgt spid="21"/>
                                        </p:tgtEl>
                                        <p:attrNameLst>
                                          <p:attrName>style.visibility</p:attrName>
                                        </p:attrNameLst>
                                      </p:cBhvr>
                                      <p:to>
                                        <p:strVal val="visible"/>
                                      </p:to>
                                    </p:set>
                                    <p:animEffect transition="in" filter="fade">
                                      <p:cBhvr>
                                        <p:cTn id="23" dur="500"/>
                                        <p:tgtEl>
                                          <p:spTgt spid="21"/>
                                        </p:tgtEl>
                                      </p:cBhvr>
                                    </p:animEffect>
                                  </p:childTnLst>
                                </p:cTn>
                              </p:par>
                            </p:childTnLst>
                          </p:cTn>
                        </p:par>
                      </p:childTnLst>
                    </p:cTn>
                  </p:par>
                  <p:par>
                    <p:cTn id="24" fill="hold" nodeType="clickPar">
                      <p:stCondLst>
                        <p:cond delay="indefinite"/>
                      </p:stCondLst>
                      <p:childTnLst>
                        <p:par>
                          <p:cTn id="25" fill="hold" nodeType="withGroup">
                            <p:stCondLst>
                              <p:cond delay="0"/>
                            </p:stCondLst>
                            <p:childTnLst>
                              <p:par>
                                <p:cTn id="26" presetID="10" presetClass="entr" presetSubtype="0" fill="hold" nodeType="clickEffect">
                                  <p:stCondLst>
                                    <p:cond delay="0"/>
                                  </p:stCondLst>
                                  <p:childTnLst>
                                    <p:set>
                                      <p:cBhvr>
                                        <p:cTn id="27" dur="1" fill="hold">
                                          <p:stCondLst>
                                            <p:cond delay="0"/>
                                          </p:stCondLst>
                                        </p:cTn>
                                        <p:tgtEl>
                                          <p:spTgt spid="25"/>
                                        </p:tgtEl>
                                        <p:attrNameLst>
                                          <p:attrName>style.visibility</p:attrName>
                                        </p:attrNameLst>
                                      </p:cBhvr>
                                      <p:to>
                                        <p:strVal val="visible"/>
                                      </p:to>
                                    </p:set>
                                    <p:animEffect transition="in" filter="fade">
                                      <p:cBhvr>
                                        <p:cTn id="28" dur="500"/>
                                        <p:tgtEl>
                                          <p:spTgt spid="25"/>
                                        </p:tgtEl>
                                      </p:cBhvr>
                                    </p:animEffect>
                                  </p:childTnLst>
                                </p:cTn>
                              </p:par>
                              <p:par>
                                <p:cTn id="29" presetID="10" presetClass="entr" presetSubtype="0" fill="hold" nodeType="withEffect">
                                  <p:stCondLst>
                                    <p:cond delay="0"/>
                                  </p:stCondLst>
                                  <p:childTnLst>
                                    <p:set>
                                      <p:cBhvr>
                                        <p:cTn id="30" dur="1" fill="hold">
                                          <p:stCondLst>
                                            <p:cond delay="0"/>
                                          </p:stCondLst>
                                        </p:cTn>
                                        <p:tgtEl>
                                          <p:spTgt spid="27"/>
                                        </p:tgtEl>
                                        <p:attrNameLst>
                                          <p:attrName>style.visibility</p:attrName>
                                        </p:attrNameLst>
                                      </p:cBhvr>
                                      <p:to>
                                        <p:strVal val="visible"/>
                                      </p:to>
                                    </p:set>
                                    <p:animEffect transition="in" filter="fade">
                                      <p:cBhvr>
                                        <p:cTn id="31" dur="500"/>
                                        <p:tgtEl>
                                          <p:spTgt spid="27"/>
                                        </p:tgtEl>
                                      </p:cBhvr>
                                    </p:animEffect>
                                  </p:childTnLst>
                                </p:cTn>
                              </p:par>
                            </p:childTnLst>
                          </p:cTn>
                        </p:par>
                      </p:childTnLst>
                    </p:cTn>
                  </p:par>
                  <p:par>
                    <p:cTn id="32" fill="hold" nodeType="clickPar">
                      <p:stCondLst>
                        <p:cond delay="indefinite"/>
                      </p:stCondLst>
                      <p:childTnLst>
                        <p:par>
                          <p:cTn id="33" fill="hold" nodeType="withGroup">
                            <p:stCondLst>
                              <p:cond delay="0"/>
                            </p:stCondLst>
                            <p:childTnLst>
                              <p:par>
                                <p:cTn id="34" presetID="10" presetClass="entr" presetSubtype="0" fill="hold" nodeType="clickEffect">
                                  <p:stCondLst>
                                    <p:cond delay="0"/>
                                  </p:stCondLst>
                                  <p:childTnLst>
                                    <p:set>
                                      <p:cBhvr>
                                        <p:cTn id="35" dur="1" fill="hold">
                                          <p:stCondLst>
                                            <p:cond delay="0"/>
                                          </p:stCondLst>
                                        </p:cTn>
                                        <p:tgtEl>
                                          <p:spTgt spid="15"/>
                                        </p:tgtEl>
                                        <p:attrNameLst>
                                          <p:attrName>style.visibility</p:attrName>
                                        </p:attrNameLst>
                                      </p:cBhvr>
                                      <p:to>
                                        <p:strVal val="visible"/>
                                      </p:to>
                                    </p:set>
                                    <p:animEffect transition="in" filter="fade">
                                      <p:cBhvr>
                                        <p:cTn id="36" dur="500"/>
                                        <p:tgtEl>
                                          <p:spTgt spid="15"/>
                                        </p:tgtEl>
                                      </p:cBhvr>
                                    </p:animEffect>
                                  </p:childTnLst>
                                </p:cTn>
                              </p:par>
                              <p:par>
                                <p:cTn id="37" presetID="10" presetClass="entr" presetSubtype="0" fill="hold" nodeType="withEffect">
                                  <p:stCondLst>
                                    <p:cond delay="0"/>
                                  </p:stCondLst>
                                  <p:childTnLst>
                                    <p:set>
                                      <p:cBhvr>
                                        <p:cTn id="38" dur="1" fill="hold">
                                          <p:stCondLst>
                                            <p:cond delay="0"/>
                                          </p:stCondLst>
                                        </p:cTn>
                                        <p:tgtEl>
                                          <p:spTgt spid="17"/>
                                        </p:tgtEl>
                                        <p:attrNameLst>
                                          <p:attrName>style.visibility</p:attrName>
                                        </p:attrNameLst>
                                      </p:cBhvr>
                                      <p:to>
                                        <p:strVal val="visible"/>
                                      </p:to>
                                    </p:set>
                                    <p:animEffect transition="in" filter="fade">
                                      <p:cBhvr>
                                        <p:cTn id="39" dur="500"/>
                                        <p:tgtEl>
                                          <p:spTgt spid="17"/>
                                        </p:tgtEl>
                                      </p:cBhvr>
                                    </p:animEffect>
                                  </p:childTnLst>
                                </p:cTn>
                              </p:par>
                              <p:par>
                                <p:cTn id="40" presetID="10" presetClass="entr" presetSubtype="0" fill="hold" grpId="0" nodeType="withEffect">
                                  <p:stCondLst>
                                    <p:cond delay="0"/>
                                  </p:stCondLst>
                                  <p:childTnLst>
                                    <p:set>
                                      <p:cBhvr>
                                        <p:cTn id="41" dur="1" fill="hold">
                                          <p:stCondLst>
                                            <p:cond delay="0"/>
                                          </p:stCondLst>
                                        </p:cTn>
                                        <p:tgtEl>
                                          <p:spTgt spid="18"/>
                                        </p:tgtEl>
                                        <p:attrNameLst>
                                          <p:attrName>style.visibility</p:attrName>
                                        </p:attrNameLst>
                                      </p:cBhvr>
                                      <p:to>
                                        <p:strVal val="visible"/>
                                      </p:to>
                                    </p:set>
                                    <p:animEffect transition="in" filter="fade">
                                      <p:cBhvr>
                                        <p:cTn id="42" dur="500"/>
                                        <p:tgtEl>
                                          <p:spTgt spid="18"/>
                                        </p:tgtEl>
                                      </p:cBhvr>
                                    </p:animEffect>
                                  </p:childTnLst>
                                </p:cTn>
                              </p:par>
                            </p:childTnLst>
                          </p:cTn>
                        </p:par>
                      </p:childTnLst>
                    </p:cTn>
                  </p:par>
                  <p:par>
                    <p:cTn id="43" fill="hold" nodeType="clickPar">
                      <p:stCondLst>
                        <p:cond delay="indefinite"/>
                      </p:stCondLst>
                      <p:childTnLst>
                        <p:par>
                          <p:cTn id="44" fill="hold" nodeType="withGroup">
                            <p:stCondLst>
                              <p:cond delay="0"/>
                            </p:stCondLst>
                            <p:childTnLst>
                              <p:par>
                                <p:cTn id="45" presetID="10" presetClass="entr" presetSubtype="0" fill="hold" nodeType="clickEffect">
                                  <p:stCondLst>
                                    <p:cond delay="0"/>
                                  </p:stCondLst>
                                  <p:childTnLst>
                                    <p:set>
                                      <p:cBhvr>
                                        <p:cTn id="46" dur="1" fill="hold">
                                          <p:stCondLst>
                                            <p:cond delay="0"/>
                                          </p:stCondLst>
                                        </p:cTn>
                                        <p:tgtEl>
                                          <p:spTgt spid="32"/>
                                        </p:tgtEl>
                                        <p:attrNameLst>
                                          <p:attrName>style.visibility</p:attrName>
                                        </p:attrNameLst>
                                      </p:cBhvr>
                                      <p:to>
                                        <p:strVal val="visible"/>
                                      </p:to>
                                    </p:set>
                                    <p:animEffect transition="in" filter="fade">
                                      <p:cBhvr>
                                        <p:cTn id="47" dur="500"/>
                                        <p:tgtEl>
                                          <p:spTgt spid="32"/>
                                        </p:tgtEl>
                                      </p:cBhvr>
                                    </p:animEffect>
                                  </p:childTnLst>
                                </p:cTn>
                              </p:par>
                              <p:par>
                                <p:cTn id="48" presetID="10" presetClass="entr" presetSubtype="0" fill="hold" nodeType="withEffect">
                                  <p:stCondLst>
                                    <p:cond delay="0"/>
                                  </p:stCondLst>
                                  <p:childTnLst>
                                    <p:set>
                                      <p:cBhvr>
                                        <p:cTn id="49" dur="1" fill="hold">
                                          <p:stCondLst>
                                            <p:cond delay="0"/>
                                          </p:stCondLst>
                                        </p:cTn>
                                        <p:tgtEl>
                                          <p:spTgt spid="30"/>
                                        </p:tgtEl>
                                        <p:attrNameLst>
                                          <p:attrName>style.visibility</p:attrName>
                                        </p:attrNameLst>
                                      </p:cBhvr>
                                      <p:to>
                                        <p:strVal val="visible"/>
                                      </p:to>
                                    </p:set>
                                    <p:animEffect transition="in" filter="fade">
                                      <p:cBhvr>
                                        <p:cTn id="50" dur="500"/>
                                        <p:tgtEl>
                                          <p:spTgt spid="30"/>
                                        </p:tgtEl>
                                      </p:cBhvr>
                                    </p:animEffect>
                                  </p:childTnLst>
                                </p:cTn>
                              </p:par>
                            </p:childTnLst>
                          </p:cTn>
                        </p:par>
                      </p:childTnLst>
                    </p:cTn>
                  </p:par>
                  <p:par>
                    <p:cTn id="51" fill="hold" nodeType="clickPar">
                      <p:stCondLst>
                        <p:cond delay="indefinite"/>
                      </p:stCondLst>
                      <p:childTnLst>
                        <p:par>
                          <p:cTn id="52" fill="hold" nodeType="withGroup">
                            <p:stCondLst>
                              <p:cond delay="0"/>
                            </p:stCondLst>
                            <p:childTnLst>
                              <p:par>
                                <p:cTn id="53" presetID="10" presetClass="entr" presetSubtype="0" fill="hold" nodeType="clickEffect">
                                  <p:stCondLst>
                                    <p:cond delay="0"/>
                                  </p:stCondLst>
                                  <p:childTnLst>
                                    <p:set>
                                      <p:cBhvr>
                                        <p:cTn id="54" dur="1" fill="hold">
                                          <p:stCondLst>
                                            <p:cond delay="0"/>
                                          </p:stCondLst>
                                        </p:cTn>
                                        <p:tgtEl>
                                          <p:spTgt spid="34"/>
                                        </p:tgtEl>
                                        <p:attrNameLst>
                                          <p:attrName>style.visibility</p:attrName>
                                        </p:attrNameLst>
                                      </p:cBhvr>
                                      <p:to>
                                        <p:strVal val="visible"/>
                                      </p:to>
                                    </p:set>
                                    <p:animEffect transition="in" filter="fade">
                                      <p:cBhvr>
                                        <p:cTn id="55" dur="500"/>
                                        <p:tgtEl>
                                          <p:spTgt spid="34"/>
                                        </p:tgtEl>
                                      </p:cBhvr>
                                    </p:animEffect>
                                  </p:childTnLst>
                                </p:cTn>
                              </p:par>
                              <p:par>
                                <p:cTn id="56" presetID="10" presetClass="entr" presetSubtype="0" fill="hold" nodeType="withEffect">
                                  <p:stCondLst>
                                    <p:cond delay="0"/>
                                  </p:stCondLst>
                                  <p:childTnLst>
                                    <p:set>
                                      <p:cBhvr>
                                        <p:cTn id="57" dur="1" fill="hold">
                                          <p:stCondLst>
                                            <p:cond delay="0"/>
                                          </p:stCondLst>
                                        </p:cTn>
                                        <p:tgtEl>
                                          <p:spTgt spid="42"/>
                                        </p:tgtEl>
                                        <p:attrNameLst>
                                          <p:attrName>style.visibility</p:attrName>
                                        </p:attrNameLst>
                                      </p:cBhvr>
                                      <p:to>
                                        <p:strVal val="visible"/>
                                      </p:to>
                                    </p:set>
                                    <p:animEffect transition="in" filter="fade">
                                      <p:cBhvr>
                                        <p:cTn id="58" dur="500"/>
                                        <p:tgtEl>
                                          <p:spTgt spid="42"/>
                                        </p:tgtEl>
                                      </p:cBhvr>
                                    </p:animEffect>
                                  </p:childTnLst>
                                </p:cTn>
                              </p:par>
                            </p:childTnLst>
                          </p:cTn>
                        </p:par>
                      </p:childTnLst>
                    </p:cTn>
                  </p:par>
                  <p:par>
                    <p:cTn id="59" fill="hold" nodeType="clickPar">
                      <p:stCondLst>
                        <p:cond delay="indefinite"/>
                      </p:stCondLst>
                      <p:childTnLst>
                        <p:par>
                          <p:cTn id="60" fill="hold" nodeType="withGroup">
                            <p:stCondLst>
                              <p:cond delay="0"/>
                            </p:stCondLst>
                            <p:childTnLst>
                              <p:par>
                                <p:cTn id="61" presetID="10" presetClass="entr" presetSubtype="0" fill="hold" nodeType="clickEffect">
                                  <p:stCondLst>
                                    <p:cond delay="0"/>
                                  </p:stCondLst>
                                  <p:childTnLst>
                                    <p:set>
                                      <p:cBhvr>
                                        <p:cTn id="62" dur="1" fill="hold">
                                          <p:stCondLst>
                                            <p:cond delay="0"/>
                                          </p:stCondLst>
                                        </p:cTn>
                                        <p:tgtEl>
                                          <p:spTgt spid="36"/>
                                        </p:tgtEl>
                                        <p:attrNameLst>
                                          <p:attrName>style.visibility</p:attrName>
                                        </p:attrNameLst>
                                      </p:cBhvr>
                                      <p:to>
                                        <p:strVal val="visible"/>
                                      </p:to>
                                    </p:set>
                                    <p:animEffect transition="in" filter="fade">
                                      <p:cBhvr>
                                        <p:cTn id="63" dur="500"/>
                                        <p:tgtEl>
                                          <p:spTgt spid="36"/>
                                        </p:tgtEl>
                                      </p:cBhvr>
                                    </p:animEffect>
                                  </p:childTnLst>
                                </p:cTn>
                              </p:par>
                              <p:par>
                                <p:cTn id="64" presetID="10" presetClass="entr" presetSubtype="0" fill="hold" grpId="0" nodeType="withEffect">
                                  <p:stCondLst>
                                    <p:cond delay="0"/>
                                  </p:stCondLst>
                                  <p:childTnLst>
                                    <p:set>
                                      <p:cBhvr>
                                        <p:cTn id="65" dur="1" fill="hold">
                                          <p:stCondLst>
                                            <p:cond delay="0"/>
                                          </p:stCondLst>
                                        </p:cTn>
                                        <p:tgtEl>
                                          <p:spTgt spid="43"/>
                                        </p:tgtEl>
                                        <p:attrNameLst>
                                          <p:attrName>style.visibility</p:attrName>
                                        </p:attrNameLst>
                                      </p:cBhvr>
                                      <p:to>
                                        <p:strVal val="visible"/>
                                      </p:to>
                                    </p:set>
                                    <p:animEffect transition="in" filter="fade">
                                      <p:cBhvr>
                                        <p:cTn id="66" dur="500"/>
                                        <p:tgtEl>
                                          <p:spTgt spid="4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3" grpId="0"/>
      <p:bldP spid="18" grpId="0" animBg="1"/>
      <p:bldP spid="43"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Title 1">
            <a:extLst>
              <a:ext uri="{FF2B5EF4-FFF2-40B4-BE49-F238E27FC236}">
                <a16:creationId xmlns:a16="http://schemas.microsoft.com/office/drawing/2014/main" id="{0351C252-8408-4CDA-828E-9C30C70DF3C5}"/>
              </a:ext>
            </a:extLst>
          </p:cNvPr>
          <p:cNvSpPr>
            <a:spLocks noGrp="1" noChangeArrowheads="1"/>
          </p:cNvSpPr>
          <p:nvPr>
            <p:ph type="title"/>
          </p:nvPr>
        </p:nvSpPr>
        <p:spPr/>
        <p:txBody>
          <a:bodyPr/>
          <a:lstStyle/>
          <a:p>
            <a:pPr eaLnBrk="1" hangingPunct="1"/>
            <a:r>
              <a:rPr lang="en-GB" altLang="en-US"/>
              <a:t>Your image now has a link embedded</a:t>
            </a:r>
          </a:p>
        </p:txBody>
      </p:sp>
      <p:pic>
        <p:nvPicPr>
          <p:cNvPr id="4" name="Content Placeholder 3" descr="A person giving a presentation&#10;&#10;Description automatically generated with medium confidence">
            <a:hlinkClick r:id="rId3"/>
            <a:extLst>
              <a:ext uri="{FF2B5EF4-FFF2-40B4-BE49-F238E27FC236}">
                <a16:creationId xmlns:a16="http://schemas.microsoft.com/office/drawing/2014/main" id="{A3E81241-4818-42DC-949D-DA066FB33137}"/>
              </a:ext>
            </a:extLst>
          </p:cNvPr>
          <p:cNvPicPr>
            <a:picLocks noGrp="1" noChangeAspect="1" noChangeArrowheads="1"/>
          </p:cNvPicPr>
          <p:nvPr>
            <p:ph idx="1"/>
          </p:nvPr>
        </p:nvPicPr>
        <p:blipFill>
          <a:blip r:embed="rId4">
            <a:extLst>
              <a:ext uri="{28A0092B-C50C-407E-A947-70E740481C1C}">
                <a14:useLocalDpi xmlns:a14="http://schemas.microsoft.com/office/drawing/2010/main" val="0"/>
              </a:ext>
            </a:extLst>
          </a:blip>
          <a:srcRect/>
          <a:stretch>
            <a:fillRect/>
          </a:stretch>
        </p:blipFill>
        <p:spPr>
          <a:xfrm>
            <a:off x="2855913" y="1897063"/>
            <a:ext cx="6480175" cy="4318000"/>
          </a:xfrm>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itle 1">
            <a:extLst>
              <a:ext uri="{FF2B5EF4-FFF2-40B4-BE49-F238E27FC236}">
                <a16:creationId xmlns:a16="http://schemas.microsoft.com/office/drawing/2014/main" id="{F00DE351-B0CD-4680-9AE7-B1D78C1BBE47}"/>
              </a:ext>
            </a:extLst>
          </p:cNvPr>
          <p:cNvSpPr>
            <a:spLocks noGrp="1" noChangeArrowheads="1"/>
          </p:cNvSpPr>
          <p:nvPr>
            <p:ph type="title"/>
          </p:nvPr>
        </p:nvSpPr>
        <p:spPr/>
        <p:txBody>
          <a:bodyPr/>
          <a:lstStyle/>
          <a:p>
            <a:pPr eaLnBrk="1" hangingPunct="1"/>
            <a:r>
              <a:rPr lang="en-GB" altLang="en-US"/>
              <a:t>New skills in PowerPoint</a:t>
            </a:r>
          </a:p>
        </p:txBody>
      </p:sp>
      <p:sp>
        <p:nvSpPr>
          <p:cNvPr id="24579" name="Content Placeholder 2">
            <a:extLst>
              <a:ext uri="{FF2B5EF4-FFF2-40B4-BE49-F238E27FC236}">
                <a16:creationId xmlns:a16="http://schemas.microsoft.com/office/drawing/2014/main" id="{BA07E4D5-D643-4EC5-8C4F-6DCA48FC0AE8}"/>
              </a:ext>
            </a:extLst>
          </p:cNvPr>
          <p:cNvSpPr>
            <a:spLocks noGrp="1" noChangeArrowheads="1"/>
          </p:cNvSpPr>
          <p:nvPr>
            <p:ph idx="1"/>
          </p:nvPr>
        </p:nvSpPr>
        <p:spPr>
          <a:xfrm>
            <a:off x="1066800" y="2103438"/>
            <a:ext cx="10058400" cy="2633662"/>
          </a:xfrm>
        </p:spPr>
        <p:txBody>
          <a:bodyPr/>
          <a:lstStyle/>
          <a:p>
            <a:pPr eaLnBrk="1" hangingPunct="1"/>
            <a:r>
              <a:rPr lang="en-GB" altLang="en-US" sz="2800">
                <a:latin typeface="Arial" panose="020B0604020202020204" pitchFamily="34" charset="0"/>
                <a:cs typeface="Arial" panose="020B0604020202020204" pitchFamily="34" charset="0"/>
              </a:rPr>
              <a:t>Using SmartArt in PowerPoint on Desktop and OneDrive</a:t>
            </a:r>
          </a:p>
          <a:p>
            <a:pPr eaLnBrk="1" hangingPunct="1"/>
            <a:r>
              <a:rPr lang="en-GB" altLang="en-US" sz="2800">
                <a:latin typeface="Arial" panose="020B0604020202020204" pitchFamily="34" charset="0"/>
                <a:cs typeface="Arial" panose="020B0604020202020204" pitchFamily="34" charset="0"/>
              </a:rPr>
              <a:t>Grouping and ungrouping items. </a:t>
            </a:r>
          </a:p>
          <a:p>
            <a:pPr eaLnBrk="1" hangingPunct="1"/>
            <a:r>
              <a:rPr lang="en-GB" altLang="en-US" sz="2800">
                <a:latin typeface="Arial" panose="020B0604020202020204" pitchFamily="34" charset="0"/>
                <a:cs typeface="Arial" panose="020B0604020202020204" pitchFamily="34" charset="0"/>
              </a:rPr>
              <a:t>Explored how to embed a link for a website into an image. </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itle 1">
            <a:extLst>
              <a:ext uri="{FF2B5EF4-FFF2-40B4-BE49-F238E27FC236}">
                <a16:creationId xmlns:a16="http://schemas.microsoft.com/office/drawing/2014/main" id="{AEF5741C-D214-482D-B600-485029FE482F}"/>
              </a:ext>
            </a:extLst>
          </p:cNvPr>
          <p:cNvSpPr>
            <a:spLocks noGrp="1" noChangeArrowheads="1"/>
          </p:cNvSpPr>
          <p:nvPr>
            <p:ph type="title"/>
          </p:nvPr>
        </p:nvSpPr>
        <p:spPr/>
        <p:txBody>
          <a:bodyPr/>
          <a:lstStyle/>
          <a:p>
            <a:pPr eaLnBrk="1" hangingPunct="1"/>
            <a:r>
              <a:rPr lang="en-GB" altLang="en-US"/>
              <a:t>After the break</a:t>
            </a:r>
          </a:p>
        </p:txBody>
      </p:sp>
      <p:sp>
        <p:nvSpPr>
          <p:cNvPr id="25603" name="Content Placeholder 2">
            <a:extLst>
              <a:ext uri="{FF2B5EF4-FFF2-40B4-BE49-F238E27FC236}">
                <a16:creationId xmlns:a16="http://schemas.microsoft.com/office/drawing/2014/main" id="{75A8084A-964D-44F5-8AD2-96DCF9537609}"/>
              </a:ext>
            </a:extLst>
          </p:cNvPr>
          <p:cNvSpPr>
            <a:spLocks noGrp="1" noChangeArrowheads="1"/>
          </p:cNvSpPr>
          <p:nvPr>
            <p:ph idx="1"/>
          </p:nvPr>
        </p:nvSpPr>
        <p:spPr/>
        <p:txBody>
          <a:bodyPr/>
          <a:lstStyle/>
          <a:p>
            <a:pPr eaLnBrk="1" hangingPunct="1"/>
            <a:r>
              <a:rPr lang="en-GB" altLang="en-US" sz="2800"/>
              <a:t>Tutor support for groups working on presentation for next week’s assessment. </a:t>
            </a:r>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VTI">
  <a:themeElements>
    <a:clrScheme name="FIVE">
      <a:dk1>
        <a:sysClr val="windowText" lastClr="000000"/>
      </a:dk1>
      <a:lt1>
        <a:sysClr val="window" lastClr="FFFFFF"/>
      </a:lt1>
      <a:dk2>
        <a:srgbClr val="505046"/>
      </a:dk2>
      <a:lt2>
        <a:srgbClr val="F5F6F4"/>
      </a:lt2>
      <a:accent1>
        <a:srgbClr val="57903F"/>
      </a:accent1>
      <a:accent2>
        <a:srgbClr val="F03F2B"/>
      </a:accent2>
      <a:accent3>
        <a:srgbClr val="3488A0"/>
      </a:accent3>
      <a:accent4>
        <a:srgbClr val="F8D22F"/>
      </a:accent4>
      <a:accent5>
        <a:srgbClr val="5CC6D6"/>
      </a:accent5>
      <a:accent6>
        <a:srgbClr val="B8D233"/>
      </a:accent6>
      <a:hlink>
        <a:srgbClr val="00B0F0"/>
      </a:hlink>
      <a:folHlink>
        <a:srgbClr val="B2B2B2"/>
      </a:folHlink>
    </a:clrScheme>
    <a:fontScheme name="Century Gothic">
      <a:majorFont>
        <a:latin typeface="Century Gothic" panose="020F030202020403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F030202020403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80000"/>
                <a:shade val="100000"/>
                <a:satMod val="300000"/>
              </a:schemeClr>
            </a:gs>
            <a:gs pos="100000">
              <a:schemeClr val="phClr">
                <a:tint val="100000"/>
                <a:shade val="30000"/>
                <a:satMod val="200000"/>
              </a:schemeClr>
            </a:gs>
          </a:gsLst>
          <a:path path="circle">
            <a:fillToRect l="50000" t="50000" r="50000" b="50000"/>
          </a:path>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Original 5_01_Win32" id="{77344C68-A3F1-476B-8680-97D7F429B46B}" vid="{89780073-58E8-4DFF-BF29-BA99F805284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tatus xmlns="71af3243-3dd4-4a8d-8c0d-dd76da1f02a5" xsi:nil="true"/>
    <MediaServiceKeyPoints xmlns="71af3243-3dd4-4a8d-8c0d-dd76da1f02a5"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a410dd7f93c95333ffa1b60ed6adedd1">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a936d9baba76aa3866493feff160faab"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137651BA-F45C-4845-9AB3-E0A65B39F5E1}">
  <ds:schemaRefs>
    <ds:schemaRef ds:uri="http://schemas.microsoft.com/office/2006/metadata/properties"/>
    <ds:schemaRef ds:uri="http://schemas.microsoft.com/office/infopath/2007/PartnerControls"/>
    <ds:schemaRef ds:uri="71af3243-3dd4-4a8d-8c0d-dd76da1f02a5"/>
  </ds:schemaRefs>
</ds:datastoreItem>
</file>

<file path=customXml/itemProps2.xml><?xml version="1.0" encoding="utf-8"?>
<ds:datastoreItem xmlns:ds="http://schemas.openxmlformats.org/officeDocument/2006/customXml" ds:itemID="{2D276E62-80A3-44DD-9BCC-97ED2B99B57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CDB58277-F8DF-46FF-84EC-EF41B835E69F}">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{A7836C7D-50F4-4461-AABB-485B6FAED405}tf78438558_win32</Template>
  <TotalTime>567</TotalTime>
  <Words>702</Words>
  <Application>Microsoft Office PowerPoint</Application>
  <PresentationFormat>Widescreen</PresentationFormat>
  <Paragraphs>80</Paragraphs>
  <Slides>11</Slides>
  <Notes>8</Notes>
  <HiddenSlides>0</HiddenSlides>
  <MMClips>1</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vt:i4>
      </vt:variant>
    </vt:vector>
  </HeadingPairs>
  <TitlesOfParts>
    <vt:vector size="16" baseType="lpstr">
      <vt:lpstr>Arial</vt:lpstr>
      <vt:lpstr>Calibri</vt:lpstr>
      <vt:lpstr>Century Gothic</vt:lpstr>
      <vt:lpstr>Garamond</vt:lpstr>
      <vt:lpstr>SavonVTI</vt:lpstr>
      <vt:lpstr>Digital Skill –MS Powerpoint Advanced skills </vt:lpstr>
      <vt:lpstr>During this session </vt:lpstr>
      <vt:lpstr>Inserting shapes and SmartArt </vt:lpstr>
      <vt:lpstr>Using SmartArt on a desktop </vt:lpstr>
      <vt:lpstr>Using SmartArt on the OneDrive</vt:lpstr>
      <vt:lpstr>Activity – Create a piece of SmartArt</vt:lpstr>
      <vt:lpstr>Group and Ungroup items on a slide</vt:lpstr>
      <vt:lpstr>Embedding a link to a website. </vt:lpstr>
      <vt:lpstr>Your image now has a link embedded</vt:lpstr>
      <vt:lpstr>New skills in PowerPoint</vt:lpstr>
      <vt:lpstr>After the break</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Digital Skill –MS Powerpoint Advanced skills </dc:title>
  <dc:creator>Rebecca Kavanagh</dc:creator>
  <cp:lastModifiedBy>Rebecca Kavanagh</cp:lastModifiedBy>
  <cp:revision>27</cp:revision>
  <dcterms:created xsi:type="dcterms:W3CDTF">2022-02-19T20:34:06Z</dcterms:created>
  <dcterms:modified xsi:type="dcterms:W3CDTF">2022-02-25T08:56:46Z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