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8" r:id="rId3"/>
    <p:sldId id="272" r:id="rId4"/>
    <p:sldId id="263" r:id="rId5"/>
    <p:sldId id="266" r:id="rId6"/>
    <p:sldId id="280" r:id="rId7"/>
    <p:sldId id="282" r:id="rId8"/>
    <p:sldId id="268" r:id="rId9"/>
    <p:sldId id="290" r:id="rId10"/>
    <p:sldId id="291" r:id="rId11"/>
    <p:sldId id="269" r:id="rId12"/>
    <p:sldId id="294" r:id="rId13"/>
    <p:sldId id="293" r:id="rId14"/>
    <p:sldId id="295" r:id="rId15"/>
    <p:sldId id="288" r:id="rId16"/>
    <p:sldId id="296" r:id="rId17"/>
    <p:sldId id="286" r:id="rId18"/>
  </p:sldIdLst>
  <p:sldSz cx="18288000" cy="10287000"/>
  <p:notesSz cx="10287000" cy="18288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274B"/>
    <a:srgbClr val="F9DDDE"/>
    <a:srgbClr val="4C0105"/>
    <a:srgbClr val="E4264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36B5CB-1077-8742-8D3B-EE832A9C87BE}" v="2" dt="2024-07-15T17:41:09.5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45"/>
    <p:restoredTop sz="89013"/>
  </p:normalViewPr>
  <p:slideViewPr>
    <p:cSldViewPr snapToGrid="0" snapToObjects="1">
      <p:cViewPr varScale="1">
        <p:scale>
          <a:sx n="68" d="100"/>
          <a:sy n="68" d="100"/>
        </p:scale>
        <p:origin x="1096"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ristina Veskova (2328970)" userId="288a6cdf-763c-48e7-b2ba-7b999f488349" providerId="ADAL" clId="{6D36B5CB-1077-8742-8D3B-EE832A9C87BE}"/>
    <pc:docChg chg="undo custSel addSld delSld modSld sldOrd">
      <pc:chgData name="Hristina Veskova (2328970)" userId="288a6cdf-763c-48e7-b2ba-7b999f488349" providerId="ADAL" clId="{6D36B5CB-1077-8742-8D3B-EE832A9C87BE}" dt="2024-07-15T17:44:03.887" v="1113" actId="26606"/>
      <pc:docMkLst>
        <pc:docMk/>
      </pc:docMkLst>
      <pc:sldChg chg="addSp modSp mod">
        <pc:chgData name="Hristina Veskova (2328970)" userId="288a6cdf-763c-48e7-b2ba-7b999f488349" providerId="ADAL" clId="{6D36B5CB-1077-8742-8D3B-EE832A9C87BE}" dt="2024-07-15T17:03:14.040" v="114" actId="1076"/>
        <pc:sldMkLst>
          <pc:docMk/>
          <pc:sldMk cId="0" sldId="258"/>
        </pc:sldMkLst>
        <pc:spChg chg="add mod">
          <ac:chgData name="Hristina Veskova (2328970)" userId="288a6cdf-763c-48e7-b2ba-7b999f488349" providerId="ADAL" clId="{6D36B5CB-1077-8742-8D3B-EE832A9C87BE}" dt="2024-07-15T17:03:14.040" v="114" actId="1076"/>
          <ac:spMkLst>
            <pc:docMk/>
            <pc:sldMk cId="0" sldId="258"/>
            <ac:spMk id="9" creationId="{0155E410-7F1C-5328-226E-9DFE2447C1FB}"/>
          </ac:spMkLst>
        </pc:spChg>
        <pc:spChg chg="mod">
          <ac:chgData name="Hristina Veskova (2328970)" userId="288a6cdf-763c-48e7-b2ba-7b999f488349" providerId="ADAL" clId="{6D36B5CB-1077-8742-8D3B-EE832A9C87BE}" dt="2024-07-15T17:02:55.578" v="111" actId="20577"/>
          <ac:spMkLst>
            <pc:docMk/>
            <pc:sldMk cId="0" sldId="258"/>
            <ac:spMk id="11" creationId="{00000000-0000-0000-0000-000000000000}"/>
          </ac:spMkLst>
        </pc:spChg>
      </pc:sldChg>
      <pc:sldChg chg="addSp delSp modSp mod setBg">
        <pc:chgData name="Hristina Veskova (2328970)" userId="288a6cdf-763c-48e7-b2ba-7b999f488349" providerId="ADAL" clId="{6D36B5CB-1077-8742-8D3B-EE832A9C87BE}" dt="2024-07-15T17:44:03.034" v="1112" actId="26606"/>
        <pc:sldMkLst>
          <pc:docMk/>
          <pc:sldMk cId="3846510538" sldId="266"/>
        </pc:sldMkLst>
        <pc:spChg chg="mod">
          <ac:chgData name="Hristina Veskova (2328970)" userId="288a6cdf-763c-48e7-b2ba-7b999f488349" providerId="ADAL" clId="{6D36B5CB-1077-8742-8D3B-EE832A9C87BE}" dt="2024-07-15T17:44:03.034" v="1112" actId="26606"/>
          <ac:spMkLst>
            <pc:docMk/>
            <pc:sldMk cId="3846510538" sldId="266"/>
            <ac:spMk id="3" creationId="{546969A4-10CE-413F-CEC8-4182216747A9}"/>
          </ac:spMkLst>
        </pc:spChg>
        <pc:spChg chg="mod">
          <ac:chgData name="Hristina Veskova (2328970)" userId="288a6cdf-763c-48e7-b2ba-7b999f488349" providerId="ADAL" clId="{6D36B5CB-1077-8742-8D3B-EE832A9C87BE}" dt="2024-07-15T17:44:03.034" v="1112" actId="26606"/>
          <ac:spMkLst>
            <pc:docMk/>
            <pc:sldMk cId="3846510538" sldId="266"/>
            <ac:spMk id="6" creationId="{00000000-0000-0000-0000-000000000000}"/>
          </ac:spMkLst>
        </pc:spChg>
        <pc:spChg chg="mod">
          <ac:chgData name="Hristina Veskova (2328970)" userId="288a6cdf-763c-48e7-b2ba-7b999f488349" providerId="ADAL" clId="{6D36B5CB-1077-8742-8D3B-EE832A9C87BE}" dt="2024-07-15T17:44:03.034" v="1112" actId="26606"/>
          <ac:spMkLst>
            <pc:docMk/>
            <pc:sldMk cId="3846510538" sldId="266"/>
            <ac:spMk id="7" creationId="{00000000-0000-0000-0000-000000000000}"/>
          </ac:spMkLst>
        </pc:spChg>
        <pc:spChg chg="mod">
          <ac:chgData name="Hristina Veskova (2328970)" userId="288a6cdf-763c-48e7-b2ba-7b999f488349" providerId="ADAL" clId="{6D36B5CB-1077-8742-8D3B-EE832A9C87BE}" dt="2024-07-15T17:44:03.034" v="1112" actId="26606"/>
          <ac:spMkLst>
            <pc:docMk/>
            <pc:sldMk cId="3846510538" sldId="266"/>
            <ac:spMk id="9" creationId="{00000000-0000-0000-0000-000000000000}"/>
          </ac:spMkLst>
        </pc:spChg>
        <pc:spChg chg="mod">
          <ac:chgData name="Hristina Veskova (2328970)" userId="288a6cdf-763c-48e7-b2ba-7b999f488349" providerId="ADAL" clId="{6D36B5CB-1077-8742-8D3B-EE832A9C87BE}" dt="2024-07-15T17:44:03.034" v="1112" actId="26606"/>
          <ac:spMkLst>
            <pc:docMk/>
            <pc:sldMk cId="3846510538" sldId="266"/>
            <ac:spMk id="10" creationId="{00000000-0000-0000-0000-000000000000}"/>
          </ac:spMkLst>
        </pc:spChg>
        <pc:spChg chg="mod">
          <ac:chgData name="Hristina Veskova (2328970)" userId="288a6cdf-763c-48e7-b2ba-7b999f488349" providerId="ADAL" clId="{6D36B5CB-1077-8742-8D3B-EE832A9C87BE}" dt="2024-07-15T17:44:03.034" v="1112" actId="26606"/>
          <ac:spMkLst>
            <pc:docMk/>
            <pc:sldMk cId="3846510538" sldId="266"/>
            <ac:spMk id="11" creationId="{00000000-0000-0000-0000-000000000000}"/>
          </ac:spMkLst>
        </pc:spChg>
        <pc:spChg chg="add del">
          <ac:chgData name="Hristina Veskova (2328970)" userId="288a6cdf-763c-48e7-b2ba-7b999f488349" providerId="ADAL" clId="{6D36B5CB-1077-8742-8D3B-EE832A9C87BE}" dt="2024-07-15T17:44:03.034" v="1112" actId="26606"/>
          <ac:spMkLst>
            <pc:docMk/>
            <pc:sldMk cId="3846510538" sldId="266"/>
            <ac:spMk id="22" creationId="{01D0AF59-99C3-4251-AB9A-C966C6AD4400}"/>
          </ac:spMkLst>
        </pc:spChg>
        <pc:spChg chg="add del">
          <ac:chgData name="Hristina Veskova (2328970)" userId="288a6cdf-763c-48e7-b2ba-7b999f488349" providerId="ADAL" clId="{6D36B5CB-1077-8742-8D3B-EE832A9C87BE}" dt="2024-07-15T17:44:03.034" v="1112" actId="26606"/>
          <ac:spMkLst>
            <pc:docMk/>
            <pc:sldMk cId="3846510538" sldId="266"/>
            <ac:spMk id="24" creationId="{1855405F-37A2-4869-9154-F8BE3BECE6C3}"/>
          </ac:spMkLst>
        </pc:spChg>
        <pc:picChg chg="mod">
          <ac:chgData name="Hristina Veskova (2328970)" userId="288a6cdf-763c-48e7-b2ba-7b999f488349" providerId="ADAL" clId="{6D36B5CB-1077-8742-8D3B-EE832A9C87BE}" dt="2024-07-15T17:44:03.034" v="1112" actId="26606"/>
          <ac:picMkLst>
            <pc:docMk/>
            <pc:sldMk cId="3846510538" sldId="266"/>
            <ac:picMk id="2" creationId="{00000000-0000-0000-0000-000000000000}"/>
          </ac:picMkLst>
        </pc:picChg>
        <pc:picChg chg="mod">
          <ac:chgData name="Hristina Veskova (2328970)" userId="288a6cdf-763c-48e7-b2ba-7b999f488349" providerId="ADAL" clId="{6D36B5CB-1077-8742-8D3B-EE832A9C87BE}" dt="2024-07-15T17:44:03.034" v="1112" actId="26606"/>
          <ac:picMkLst>
            <pc:docMk/>
            <pc:sldMk cId="3846510538" sldId="266"/>
            <ac:picMk id="5" creationId="{00000000-0000-0000-0000-000000000000}"/>
          </ac:picMkLst>
        </pc:picChg>
        <pc:picChg chg="mod">
          <ac:chgData name="Hristina Veskova (2328970)" userId="288a6cdf-763c-48e7-b2ba-7b999f488349" providerId="ADAL" clId="{6D36B5CB-1077-8742-8D3B-EE832A9C87BE}" dt="2024-07-15T17:44:03.034" v="1112" actId="26606"/>
          <ac:picMkLst>
            <pc:docMk/>
            <pc:sldMk cId="3846510538" sldId="266"/>
            <ac:picMk id="17" creationId="{AE7BFE1E-B63C-344B-86ED-E95D28EC15E0}"/>
          </ac:picMkLst>
        </pc:picChg>
      </pc:sldChg>
      <pc:sldChg chg="addSp delSp modSp mod">
        <pc:chgData name="Hristina Veskova (2328970)" userId="288a6cdf-763c-48e7-b2ba-7b999f488349" providerId="ADAL" clId="{6D36B5CB-1077-8742-8D3B-EE832A9C87BE}" dt="2024-07-15T17:44:03.887" v="1113" actId="26606"/>
        <pc:sldMkLst>
          <pc:docMk/>
          <pc:sldMk cId="2898844649" sldId="272"/>
        </pc:sldMkLst>
        <pc:spChg chg="mod">
          <ac:chgData name="Hristina Veskova (2328970)" userId="288a6cdf-763c-48e7-b2ba-7b999f488349" providerId="ADAL" clId="{6D36B5CB-1077-8742-8D3B-EE832A9C87BE}" dt="2024-07-15T17:44:03.887" v="1113" actId="26606"/>
          <ac:spMkLst>
            <pc:docMk/>
            <pc:sldMk cId="2898844649" sldId="272"/>
            <ac:spMk id="4" creationId="{00000000-0000-0000-0000-000000000000}"/>
          </ac:spMkLst>
        </pc:spChg>
        <pc:spChg chg="mod">
          <ac:chgData name="Hristina Veskova (2328970)" userId="288a6cdf-763c-48e7-b2ba-7b999f488349" providerId="ADAL" clId="{6D36B5CB-1077-8742-8D3B-EE832A9C87BE}" dt="2024-07-15T17:44:03.887" v="1113" actId="26606"/>
          <ac:spMkLst>
            <pc:docMk/>
            <pc:sldMk cId="2898844649" sldId="272"/>
            <ac:spMk id="5" creationId="{17701223-67DA-9873-7A87-EEEC396C219C}"/>
          </ac:spMkLst>
        </pc:spChg>
        <pc:spChg chg="add del">
          <ac:chgData name="Hristina Veskova (2328970)" userId="288a6cdf-763c-48e7-b2ba-7b999f488349" providerId="ADAL" clId="{6D36B5CB-1077-8742-8D3B-EE832A9C87BE}" dt="2024-07-15T17:44:03.887" v="1113" actId="26606"/>
          <ac:spMkLst>
            <pc:docMk/>
            <pc:sldMk cId="2898844649" sldId="272"/>
            <ac:spMk id="1031" creationId="{F3060C83-F051-4F0E-ABAD-AA0DFC48B218}"/>
          </ac:spMkLst>
        </pc:spChg>
        <pc:spChg chg="add del">
          <ac:chgData name="Hristina Veskova (2328970)" userId="288a6cdf-763c-48e7-b2ba-7b999f488349" providerId="ADAL" clId="{6D36B5CB-1077-8742-8D3B-EE832A9C87BE}" dt="2024-07-15T17:44:03.887" v="1113" actId="26606"/>
          <ac:spMkLst>
            <pc:docMk/>
            <pc:sldMk cId="2898844649" sldId="272"/>
            <ac:spMk id="1033" creationId="{83C98ABE-055B-441F-B07E-44F97F083C39}"/>
          </ac:spMkLst>
        </pc:spChg>
        <pc:spChg chg="add del">
          <ac:chgData name="Hristina Veskova (2328970)" userId="288a6cdf-763c-48e7-b2ba-7b999f488349" providerId="ADAL" clId="{6D36B5CB-1077-8742-8D3B-EE832A9C87BE}" dt="2024-07-15T17:44:03.887" v="1113" actId="26606"/>
          <ac:spMkLst>
            <pc:docMk/>
            <pc:sldMk cId="2898844649" sldId="272"/>
            <ac:spMk id="1035" creationId="{29FDB030-9B49-4CED-8CCD-4D99382388AC}"/>
          </ac:spMkLst>
        </pc:spChg>
        <pc:spChg chg="add del">
          <ac:chgData name="Hristina Veskova (2328970)" userId="288a6cdf-763c-48e7-b2ba-7b999f488349" providerId="ADAL" clId="{6D36B5CB-1077-8742-8D3B-EE832A9C87BE}" dt="2024-07-15T17:44:03.887" v="1113" actId="26606"/>
          <ac:spMkLst>
            <pc:docMk/>
            <pc:sldMk cId="2898844649" sldId="272"/>
            <ac:spMk id="1037" creationId="{3783CA14-24A1-485C-8B30-D6A5D87987AD}"/>
          </ac:spMkLst>
        </pc:spChg>
        <pc:spChg chg="add del">
          <ac:chgData name="Hristina Veskova (2328970)" userId="288a6cdf-763c-48e7-b2ba-7b999f488349" providerId="ADAL" clId="{6D36B5CB-1077-8742-8D3B-EE832A9C87BE}" dt="2024-07-15T17:44:03.887" v="1113" actId="26606"/>
          <ac:spMkLst>
            <pc:docMk/>
            <pc:sldMk cId="2898844649" sldId="272"/>
            <ac:spMk id="1039" creationId="{9A97C86A-04D6-40F7-AE84-31AB43E6A846}"/>
          </ac:spMkLst>
        </pc:spChg>
        <pc:spChg chg="add del">
          <ac:chgData name="Hristina Veskova (2328970)" userId="288a6cdf-763c-48e7-b2ba-7b999f488349" providerId="ADAL" clId="{6D36B5CB-1077-8742-8D3B-EE832A9C87BE}" dt="2024-07-15T17:44:03.887" v="1113" actId="26606"/>
          <ac:spMkLst>
            <pc:docMk/>
            <pc:sldMk cId="2898844649" sldId="272"/>
            <ac:spMk id="1041" creationId="{FF9F2414-84E8-453E-B1F3-389FDE8192D9}"/>
          </ac:spMkLst>
        </pc:spChg>
        <pc:spChg chg="add del">
          <ac:chgData name="Hristina Veskova (2328970)" userId="288a6cdf-763c-48e7-b2ba-7b999f488349" providerId="ADAL" clId="{6D36B5CB-1077-8742-8D3B-EE832A9C87BE}" dt="2024-07-15T17:44:03.887" v="1113" actId="26606"/>
          <ac:spMkLst>
            <pc:docMk/>
            <pc:sldMk cId="2898844649" sldId="272"/>
            <ac:spMk id="1043" creationId="{3ECA69A1-7536-43AC-85EF-C7106179F5ED}"/>
          </ac:spMkLst>
        </pc:spChg>
        <pc:picChg chg="mod">
          <ac:chgData name="Hristina Veskova (2328970)" userId="288a6cdf-763c-48e7-b2ba-7b999f488349" providerId="ADAL" clId="{6D36B5CB-1077-8742-8D3B-EE832A9C87BE}" dt="2024-07-15T17:44:03.887" v="1113" actId="26606"/>
          <ac:picMkLst>
            <pc:docMk/>
            <pc:sldMk cId="2898844649" sldId="272"/>
            <ac:picMk id="1026" creationId="{6938FB09-6DEB-43D9-DDD2-B536F2080B3B}"/>
          </ac:picMkLst>
        </pc:picChg>
      </pc:sldChg>
      <pc:sldChg chg="addSp delSp modSp mod setBg">
        <pc:chgData name="Hristina Veskova (2328970)" userId="288a6cdf-763c-48e7-b2ba-7b999f488349" providerId="ADAL" clId="{6D36B5CB-1077-8742-8D3B-EE832A9C87BE}" dt="2024-07-15T17:44:02.188" v="1111" actId="26606"/>
        <pc:sldMkLst>
          <pc:docMk/>
          <pc:sldMk cId="2618791065" sldId="280"/>
        </pc:sldMkLst>
        <pc:spChg chg="mod">
          <ac:chgData name="Hristina Veskova (2328970)" userId="288a6cdf-763c-48e7-b2ba-7b999f488349" providerId="ADAL" clId="{6D36B5CB-1077-8742-8D3B-EE832A9C87BE}" dt="2024-07-15T17:44:02.188" v="1111" actId="26606"/>
          <ac:spMkLst>
            <pc:docMk/>
            <pc:sldMk cId="2618791065" sldId="280"/>
            <ac:spMk id="6" creationId="{00000000-0000-0000-0000-000000000000}"/>
          </ac:spMkLst>
        </pc:spChg>
        <pc:spChg chg="mod">
          <ac:chgData name="Hristina Veskova (2328970)" userId="288a6cdf-763c-48e7-b2ba-7b999f488349" providerId="ADAL" clId="{6D36B5CB-1077-8742-8D3B-EE832A9C87BE}" dt="2024-07-15T17:44:02.188" v="1111" actId="26606"/>
          <ac:spMkLst>
            <pc:docMk/>
            <pc:sldMk cId="2618791065" sldId="280"/>
            <ac:spMk id="7" creationId="{00000000-0000-0000-0000-000000000000}"/>
          </ac:spMkLst>
        </pc:spChg>
        <pc:spChg chg="mod">
          <ac:chgData name="Hristina Veskova (2328970)" userId="288a6cdf-763c-48e7-b2ba-7b999f488349" providerId="ADAL" clId="{6D36B5CB-1077-8742-8D3B-EE832A9C87BE}" dt="2024-07-15T17:44:02.188" v="1111" actId="26606"/>
          <ac:spMkLst>
            <pc:docMk/>
            <pc:sldMk cId="2618791065" sldId="280"/>
            <ac:spMk id="8" creationId="{FA0BC62B-9291-2971-2CE1-829D00E1DA70}"/>
          </ac:spMkLst>
        </pc:spChg>
        <pc:spChg chg="mod">
          <ac:chgData name="Hristina Veskova (2328970)" userId="288a6cdf-763c-48e7-b2ba-7b999f488349" providerId="ADAL" clId="{6D36B5CB-1077-8742-8D3B-EE832A9C87BE}" dt="2024-07-15T17:44:02.188" v="1111" actId="26606"/>
          <ac:spMkLst>
            <pc:docMk/>
            <pc:sldMk cId="2618791065" sldId="280"/>
            <ac:spMk id="9" creationId="{00000000-0000-0000-0000-000000000000}"/>
          </ac:spMkLst>
        </pc:spChg>
        <pc:spChg chg="mod">
          <ac:chgData name="Hristina Veskova (2328970)" userId="288a6cdf-763c-48e7-b2ba-7b999f488349" providerId="ADAL" clId="{6D36B5CB-1077-8742-8D3B-EE832A9C87BE}" dt="2024-07-15T17:44:02.188" v="1111" actId="26606"/>
          <ac:spMkLst>
            <pc:docMk/>
            <pc:sldMk cId="2618791065" sldId="280"/>
            <ac:spMk id="10" creationId="{00000000-0000-0000-0000-000000000000}"/>
          </ac:spMkLst>
        </pc:spChg>
        <pc:spChg chg="mod">
          <ac:chgData name="Hristina Veskova (2328970)" userId="288a6cdf-763c-48e7-b2ba-7b999f488349" providerId="ADAL" clId="{6D36B5CB-1077-8742-8D3B-EE832A9C87BE}" dt="2024-07-15T17:44:02.188" v="1111" actId="26606"/>
          <ac:spMkLst>
            <pc:docMk/>
            <pc:sldMk cId="2618791065" sldId="280"/>
            <ac:spMk id="11" creationId="{00000000-0000-0000-0000-000000000000}"/>
          </ac:spMkLst>
        </pc:spChg>
        <pc:spChg chg="add del">
          <ac:chgData name="Hristina Veskova (2328970)" userId="288a6cdf-763c-48e7-b2ba-7b999f488349" providerId="ADAL" clId="{6D36B5CB-1077-8742-8D3B-EE832A9C87BE}" dt="2024-07-15T17:44:02.188" v="1111" actId="26606"/>
          <ac:spMkLst>
            <pc:docMk/>
            <pc:sldMk cId="2618791065" sldId="280"/>
            <ac:spMk id="16" creationId="{01D0AF59-99C3-4251-AB9A-C966C6AD4400}"/>
          </ac:spMkLst>
        </pc:spChg>
        <pc:spChg chg="add del">
          <ac:chgData name="Hristina Veskova (2328970)" userId="288a6cdf-763c-48e7-b2ba-7b999f488349" providerId="ADAL" clId="{6D36B5CB-1077-8742-8D3B-EE832A9C87BE}" dt="2024-07-15T17:44:02.188" v="1111" actId="26606"/>
          <ac:spMkLst>
            <pc:docMk/>
            <pc:sldMk cId="2618791065" sldId="280"/>
            <ac:spMk id="18" creationId="{1855405F-37A2-4869-9154-F8BE3BECE6C3}"/>
          </ac:spMkLst>
        </pc:spChg>
        <pc:picChg chg="mod">
          <ac:chgData name="Hristina Veskova (2328970)" userId="288a6cdf-763c-48e7-b2ba-7b999f488349" providerId="ADAL" clId="{6D36B5CB-1077-8742-8D3B-EE832A9C87BE}" dt="2024-07-15T17:44:02.188" v="1111" actId="26606"/>
          <ac:picMkLst>
            <pc:docMk/>
            <pc:sldMk cId="2618791065" sldId="280"/>
            <ac:picMk id="2" creationId="{00000000-0000-0000-0000-000000000000}"/>
          </ac:picMkLst>
        </pc:picChg>
        <pc:picChg chg="mod">
          <ac:chgData name="Hristina Veskova (2328970)" userId="288a6cdf-763c-48e7-b2ba-7b999f488349" providerId="ADAL" clId="{6D36B5CB-1077-8742-8D3B-EE832A9C87BE}" dt="2024-07-15T17:44:02.188" v="1111" actId="26606"/>
          <ac:picMkLst>
            <pc:docMk/>
            <pc:sldMk cId="2618791065" sldId="280"/>
            <ac:picMk id="3" creationId="{DA0411D7-E484-2DAA-793B-0B0455D8D6D4}"/>
          </ac:picMkLst>
        </pc:picChg>
        <pc:picChg chg="mod">
          <ac:chgData name="Hristina Veskova (2328970)" userId="288a6cdf-763c-48e7-b2ba-7b999f488349" providerId="ADAL" clId="{6D36B5CB-1077-8742-8D3B-EE832A9C87BE}" dt="2024-07-15T17:44:02.188" v="1111" actId="26606"/>
          <ac:picMkLst>
            <pc:docMk/>
            <pc:sldMk cId="2618791065" sldId="280"/>
            <ac:picMk id="5" creationId="{00000000-0000-0000-0000-000000000000}"/>
          </ac:picMkLst>
        </pc:picChg>
      </pc:sldChg>
      <pc:sldChg chg="addSp delSp modSp mod setBg">
        <pc:chgData name="Hristina Veskova (2328970)" userId="288a6cdf-763c-48e7-b2ba-7b999f488349" providerId="ADAL" clId="{6D36B5CB-1077-8742-8D3B-EE832A9C87BE}" dt="2024-07-15T17:44:01.268" v="1110" actId="26606"/>
        <pc:sldMkLst>
          <pc:docMk/>
          <pc:sldMk cId="731620423" sldId="282"/>
        </pc:sldMkLst>
        <pc:spChg chg="mod">
          <ac:chgData name="Hristina Veskova (2328970)" userId="288a6cdf-763c-48e7-b2ba-7b999f488349" providerId="ADAL" clId="{6D36B5CB-1077-8742-8D3B-EE832A9C87BE}" dt="2024-07-15T17:44:01.268" v="1110" actId="26606"/>
          <ac:spMkLst>
            <pc:docMk/>
            <pc:sldMk cId="731620423" sldId="282"/>
            <ac:spMk id="6" creationId="{00000000-0000-0000-0000-000000000000}"/>
          </ac:spMkLst>
        </pc:spChg>
        <pc:spChg chg="mod">
          <ac:chgData name="Hristina Veskova (2328970)" userId="288a6cdf-763c-48e7-b2ba-7b999f488349" providerId="ADAL" clId="{6D36B5CB-1077-8742-8D3B-EE832A9C87BE}" dt="2024-07-15T17:44:01.268" v="1110" actId="26606"/>
          <ac:spMkLst>
            <pc:docMk/>
            <pc:sldMk cId="731620423" sldId="282"/>
            <ac:spMk id="8" creationId="{FA0BC62B-9291-2971-2CE1-829D00E1DA70}"/>
          </ac:spMkLst>
        </pc:spChg>
        <pc:spChg chg="mod">
          <ac:chgData name="Hristina Veskova (2328970)" userId="288a6cdf-763c-48e7-b2ba-7b999f488349" providerId="ADAL" clId="{6D36B5CB-1077-8742-8D3B-EE832A9C87BE}" dt="2024-07-15T17:44:01.268" v="1110" actId="26606"/>
          <ac:spMkLst>
            <pc:docMk/>
            <pc:sldMk cId="731620423" sldId="282"/>
            <ac:spMk id="9" creationId="{00000000-0000-0000-0000-000000000000}"/>
          </ac:spMkLst>
        </pc:spChg>
        <pc:spChg chg="mod">
          <ac:chgData name="Hristina Veskova (2328970)" userId="288a6cdf-763c-48e7-b2ba-7b999f488349" providerId="ADAL" clId="{6D36B5CB-1077-8742-8D3B-EE832A9C87BE}" dt="2024-07-15T17:44:01.268" v="1110" actId="26606"/>
          <ac:spMkLst>
            <pc:docMk/>
            <pc:sldMk cId="731620423" sldId="282"/>
            <ac:spMk id="10" creationId="{00000000-0000-0000-0000-000000000000}"/>
          </ac:spMkLst>
        </pc:spChg>
        <pc:spChg chg="mod">
          <ac:chgData name="Hristina Veskova (2328970)" userId="288a6cdf-763c-48e7-b2ba-7b999f488349" providerId="ADAL" clId="{6D36B5CB-1077-8742-8D3B-EE832A9C87BE}" dt="2024-07-15T17:44:01.268" v="1110" actId="26606"/>
          <ac:spMkLst>
            <pc:docMk/>
            <pc:sldMk cId="731620423" sldId="282"/>
            <ac:spMk id="11" creationId="{00000000-0000-0000-0000-000000000000}"/>
          </ac:spMkLst>
        </pc:spChg>
        <pc:spChg chg="add del">
          <ac:chgData name="Hristina Veskova (2328970)" userId="288a6cdf-763c-48e7-b2ba-7b999f488349" providerId="ADAL" clId="{6D36B5CB-1077-8742-8D3B-EE832A9C87BE}" dt="2024-07-15T17:44:01.268" v="1110" actId="26606"/>
          <ac:spMkLst>
            <pc:docMk/>
            <pc:sldMk cId="731620423" sldId="282"/>
            <ac:spMk id="19" creationId="{01D0AF59-99C3-4251-AB9A-C966C6AD4400}"/>
          </ac:spMkLst>
        </pc:spChg>
        <pc:spChg chg="add del">
          <ac:chgData name="Hristina Veskova (2328970)" userId="288a6cdf-763c-48e7-b2ba-7b999f488349" providerId="ADAL" clId="{6D36B5CB-1077-8742-8D3B-EE832A9C87BE}" dt="2024-07-15T17:44:01.268" v="1110" actId="26606"/>
          <ac:spMkLst>
            <pc:docMk/>
            <pc:sldMk cId="731620423" sldId="282"/>
            <ac:spMk id="21" creationId="{1855405F-37A2-4869-9154-F8BE3BECE6C3}"/>
          </ac:spMkLst>
        </pc:spChg>
        <pc:graphicFrameChg chg="mod">
          <ac:chgData name="Hristina Veskova (2328970)" userId="288a6cdf-763c-48e7-b2ba-7b999f488349" providerId="ADAL" clId="{6D36B5CB-1077-8742-8D3B-EE832A9C87BE}" dt="2024-07-15T17:44:01.268" v="1110" actId="26606"/>
          <ac:graphicFrameMkLst>
            <pc:docMk/>
            <pc:sldMk cId="731620423" sldId="282"/>
            <ac:graphicFrameMk id="12" creationId="{D54F6AE5-373B-C034-5274-8871E430F957}"/>
          </ac:graphicFrameMkLst>
        </pc:graphicFrameChg>
        <pc:graphicFrameChg chg="mod">
          <ac:chgData name="Hristina Veskova (2328970)" userId="288a6cdf-763c-48e7-b2ba-7b999f488349" providerId="ADAL" clId="{6D36B5CB-1077-8742-8D3B-EE832A9C87BE}" dt="2024-07-15T17:44:01.268" v="1110" actId="26606"/>
          <ac:graphicFrameMkLst>
            <pc:docMk/>
            <pc:sldMk cId="731620423" sldId="282"/>
            <ac:graphicFrameMk id="14" creationId="{BD160A49-4F13-7E18-A004-7018D70143EC}"/>
          </ac:graphicFrameMkLst>
        </pc:graphicFrameChg>
        <pc:picChg chg="mod">
          <ac:chgData name="Hristina Veskova (2328970)" userId="288a6cdf-763c-48e7-b2ba-7b999f488349" providerId="ADAL" clId="{6D36B5CB-1077-8742-8D3B-EE832A9C87BE}" dt="2024-07-15T17:44:01.268" v="1110" actId="26606"/>
          <ac:picMkLst>
            <pc:docMk/>
            <pc:sldMk cId="731620423" sldId="282"/>
            <ac:picMk id="2" creationId="{00000000-0000-0000-0000-000000000000}"/>
          </ac:picMkLst>
        </pc:picChg>
        <pc:picChg chg="mod">
          <ac:chgData name="Hristina Veskova (2328970)" userId="288a6cdf-763c-48e7-b2ba-7b999f488349" providerId="ADAL" clId="{6D36B5CB-1077-8742-8D3B-EE832A9C87BE}" dt="2024-07-15T17:44:01.268" v="1110" actId="26606"/>
          <ac:picMkLst>
            <pc:docMk/>
            <pc:sldMk cId="731620423" sldId="282"/>
            <ac:picMk id="4" creationId="{00000000-0000-0000-0000-000000000000}"/>
          </ac:picMkLst>
        </pc:picChg>
        <pc:picChg chg="mod">
          <ac:chgData name="Hristina Veskova (2328970)" userId="288a6cdf-763c-48e7-b2ba-7b999f488349" providerId="ADAL" clId="{6D36B5CB-1077-8742-8D3B-EE832A9C87BE}" dt="2024-07-15T17:44:01.268" v="1110" actId="26606"/>
          <ac:picMkLst>
            <pc:docMk/>
            <pc:sldMk cId="731620423" sldId="282"/>
            <ac:picMk id="5" creationId="{00000000-0000-0000-0000-000000000000}"/>
          </ac:picMkLst>
        </pc:picChg>
      </pc:sldChg>
      <pc:sldChg chg="addSp delSp modSp mod setBg">
        <pc:chgData name="Hristina Veskova (2328970)" userId="288a6cdf-763c-48e7-b2ba-7b999f488349" providerId="ADAL" clId="{6D36B5CB-1077-8742-8D3B-EE832A9C87BE}" dt="2024-07-15T17:44:00.164" v="1109" actId="26606"/>
        <pc:sldMkLst>
          <pc:docMk/>
          <pc:sldMk cId="4142022550" sldId="290"/>
        </pc:sldMkLst>
        <pc:spChg chg="mod">
          <ac:chgData name="Hristina Veskova (2328970)" userId="288a6cdf-763c-48e7-b2ba-7b999f488349" providerId="ADAL" clId="{6D36B5CB-1077-8742-8D3B-EE832A9C87BE}" dt="2024-07-15T17:44:00.164" v="1109" actId="26606"/>
          <ac:spMkLst>
            <pc:docMk/>
            <pc:sldMk cId="4142022550" sldId="290"/>
            <ac:spMk id="3" creationId="{546969A4-10CE-413F-CEC8-4182216747A9}"/>
          </ac:spMkLst>
        </pc:spChg>
        <pc:spChg chg="mod">
          <ac:chgData name="Hristina Veskova (2328970)" userId="288a6cdf-763c-48e7-b2ba-7b999f488349" providerId="ADAL" clId="{6D36B5CB-1077-8742-8D3B-EE832A9C87BE}" dt="2024-07-15T17:44:00.164" v="1109" actId="26606"/>
          <ac:spMkLst>
            <pc:docMk/>
            <pc:sldMk cId="4142022550" sldId="290"/>
            <ac:spMk id="6" creationId="{00000000-0000-0000-0000-000000000000}"/>
          </ac:spMkLst>
        </pc:spChg>
        <pc:spChg chg="mod">
          <ac:chgData name="Hristina Veskova (2328970)" userId="288a6cdf-763c-48e7-b2ba-7b999f488349" providerId="ADAL" clId="{6D36B5CB-1077-8742-8D3B-EE832A9C87BE}" dt="2024-07-15T17:44:00.164" v="1109" actId="26606"/>
          <ac:spMkLst>
            <pc:docMk/>
            <pc:sldMk cId="4142022550" sldId="290"/>
            <ac:spMk id="7" creationId="{00000000-0000-0000-0000-000000000000}"/>
          </ac:spMkLst>
        </pc:spChg>
        <pc:spChg chg="mod">
          <ac:chgData name="Hristina Veskova (2328970)" userId="288a6cdf-763c-48e7-b2ba-7b999f488349" providerId="ADAL" clId="{6D36B5CB-1077-8742-8D3B-EE832A9C87BE}" dt="2024-07-15T17:44:00.164" v="1109" actId="26606"/>
          <ac:spMkLst>
            <pc:docMk/>
            <pc:sldMk cId="4142022550" sldId="290"/>
            <ac:spMk id="9" creationId="{00000000-0000-0000-0000-000000000000}"/>
          </ac:spMkLst>
        </pc:spChg>
        <pc:spChg chg="mod">
          <ac:chgData name="Hristina Veskova (2328970)" userId="288a6cdf-763c-48e7-b2ba-7b999f488349" providerId="ADAL" clId="{6D36B5CB-1077-8742-8D3B-EE832A9C87BE}" dt="2024-07-15T17:44:00.164" v="1109" actId="26606"/>
          <ac:spMkLst>
            <pc:docMk/>
            <pc:sldMk cId="4142022550" sldId="290"/>
            <ac:spMk id="10" creationId="{00000000-0000-0000-0000-000000000000}"/>
          </ac:spMkLst>
        </pc:spChg>
        <pc:spChg chg="mod">
          <ac:chgData name="Hristina Veskova (2328970)" userId="288a6cdf-763c-48e7-b2ba-7b999f488349" providerId="ADAL" clId="{6D36B5CB-1077-8742-8D3B-EE832A9C87BE}" dt="2024-07-15T17:44:00.164" v="1109" actId="26606"/>
          <ac:spMkLst>
            <pc:docMk/>
            <pc:sldMk cId="4142022550" sldId="290"/>
            <ac:spMk id="11" creationId="{00000000-0000-0000-0000-000000000000}"/>
          </ac:spMkLst>
        </pc:spChg>
        <pc:spChg chg="mod">
          <ac:chgData name="Hristina Veskova (2328970)" userId="288a6cdf-763c-48e7-b2ba-7b999f488349" providerId="ADAL" clId="{6D36B5CB-1077-8742-8D3B-EE832A9C87BE}" dt="2024-07-15T17:44:00.164" v="1109" actId="26606"/>
          <ac:spMkLst>
            <pc:docMk/>
            <pc:sldMk cId="4142022550" sldId="290"/>
            <ac:spMk id="17" creationId="{681F840F-6E6C-A82F-2962-B90B60D0A7A1}"/>
          </ac:spMkLst>
        </pc:spChg>
        <pc:spChg chg="mod">
          <ac:chgData name="Hristina Veskova (2328970)" userId="288a6cdf-763c-48e7-b2ba-7b999f488349" providerId="ADAL" clId="{6D36B5CB-1077-8742-8D3B-EE832A9C87BE}" dt="2024-07-15T17:44:00.164" v="1109" actId="26606"/>
          <ac:spMkLst>
            <pc:docMk/>
            <pc:sldMk cId="4142022550" sldId="290"/>
            <ac:spMk id="18" creationId="{B4644AB9-1580-FE1E-E026-0F357E0CF85F}"/>
          </ac:spMkLst>
        </pc:spChg>
        <pc:spChg chg="add del">
          <ac:chgData name="Hristina Veskova (2328970)" userId="288a6cdf-763c-48e7-b2ba-7b999f488349" providerId="ADAL" clId="{6D36B5CB-1077-8742-8D3B-EE832A9C87BE}" dt="2024-07-15T17:44:00.164" v="1109" actId="26606"/>
          <ac:spMkLst>
            <pc:docMk/>
            <pc:sldMk cId="4142022550" sldId="290"/>
            <ac:spMk id="23" creationId="{01D0AF59-99C3-4251-AB9A-C966C6AD4400}"/>
          </ac:spMkLst>
        </pc:spChg>
        <pc:spChg chg="add del">
          <ac:chgData name="Hristina Veskova (2328970)" userId="288a6cdf-763c-48e7-b2ba-7b999f488349" providerId="ADAL" clId="{6D36B5CB-1077-8742-8D3B-EE832A9C87BE}" dt="2024-07-15T17:44:00.164" v="1109" actId="26606"/>
          <ac:spMkLst>
            <pc:docMk/>
            <pc:sldMk cId="4142022550" sldId="290"/>
            <ac:spMk id="25" creationId="{1855405F-37A2-4869-9154-F8BE3BECE6C3}"/>
          </ac:spMkLst>
        </pc:spChg>
        <pc:graphicFrameChg chg="mod">
          <ac:chgData name="Hristina Veskova (2328970)" userId="288a6cdf-763c-48e7-b2ba-7b999f488349" providerId="ADAL" clId="{6D36B5CB-1077-8742-8D3B-EE832A9C87BE}" dt="2024-07-15T17:44:00.164" v="1109" actId="26606"/>
          <ac:graphicFrameMkLst>
            <pc:docMk/>
            <pc:sldMk cId="4142022550" sldId="290"/>
            <ac:graphicFrameMk id="14" creationId="{9A00813E-26DA-AC10-FB16-71E24E91ADB3}"/>
          </ac:graphicFrameMkLst>
        </pc:graphicFrameChg>
        <pc:picChg chg="mod">
          <ac:chgData name="Hristina Veskova (2328970)" userId="288a6cdf-763c-48e7-b2ba-7b999f488349" providerId="ADAL" clId="{6D36B5CB-1077-8742-8D3B-EE832A9C87BE}" dt="2024-07-15T17:44:00.164" v="1109" actId="26606"/>
          <ac:picMkLst>
            <pc:docMk/>
            <pc:sldMk cId="4142022550" sldId="290"/>
            <ac:picMk id="2" creationId="{00000000-0000-0000-0000-000000000000}"/>
          </ac:picMkLst>
        </pc:picChg>
        <pc:picChg chg="mod">
          <ac:chgData name="Hristina Veskova (2328970)" userId="288a6cdf-763c-48e7-b2ba-7b999f488349" providerId="ADAL" clId="{6D36B5CB-1077-8742-8D3B-EE832A9C87BE}" dt="2024-07-15T17:44:00.164" v="1109" actId="26606"/>
          <ac:picMkLst>
            <pc:docMk/>
            <pc:sldMk cId="4142022550" sldId="290"/>
            <ac:picMk id="4" creationId="{00000000-0000-0000-0000-000000000000}"/>
          </ac:picMkLst>
        </pc:picChg>
        <pc:picChg chg="mod">
          <ac:chgData name="Hristina Veskova (2328970)" userId="288a6cdf-763c-48e7-b2ba-7b999f488349" providerId="ADAL" clId="{6D36B5CB-1077-8742-8D3B-EE832A9C87BE}" dt="2024-07-15T17:44:00.164" v="1109" actId="26606"/>
          <ac:picMkLst>
            <pc:docMk/>
            <pc:sldMk cId="4142022550" sldId="290"/>
            <ac:picMk id="5" creationId="{00000000-0000-0000-0000-000000000000}"/>
          </ac:picMkLst>
        </pc:picChg>
        <pc:picChg chg="mod">
          <ac:chgData name="Hristina Veskova (2328970)" userId="288a6cdf-763c-48e7-b2ba-7b999f488349" providerId="ADAL" clId="{6D36B5CB-1077-8742-8D3B-EE832A9C87BE}" dt="2024-07-15T17:44:00.164" v="1109" actId="26606"/>
          <ac:picMkLst>
            <pc:docMk/>
            <pc:sldMk cId="4142022550" sldId="290"/>
            <ac:picMk id="12" creationId="{6B03EBD4-3E7D-92B9-9F00-B9A829C3D0E3}"/>
          </ac:picMkLst>
        </pc:picChg>
        <pc:picChg chg="mod">
          <ac:chgData name="Hristina Veskova (2328970)" userId="288a6cdf-763c-48e7-b2ba-7b999f488349" providerId="ADAL" clId="{6D36B5CB-1077-8742-8D3B-EE832A9C87BE}" dt="2024-07-15T17:44:00.164" v="1109" actId="26606"/>
          <ac:picMkLst>
            <pc:docMk/>
            <pc:sldMk cId="4142022550" sldId="290"/>
            <ac:picMk id="16" creationId="{1592EE8A-036B-1CB8-C8D5-845145092720}"/>
          </ac:picMkLst>
        </pc:picChg>
      </pc:sldChg>
      <pc:sldChg chg="addSp delSp modSp mod setBg">
        <pc:chgData name="Hristina Veskova (2328970)" userId="288a6cdf-763c-48e7-b2ba-7b999f488349" providerId="ADAL" clId="{6D36B5CB-1077-8742-8D3B-EE832A9C87BE}" dt="2024-07-15T17:43:58.492" v="1108" actId="26606"/>
        <pc:sldMkLst>
          <pc:docMk/>
          <pc:sldMk cId="2210841430" sldId="291"/>
        </pc:sldMkLst>
        <pc:spChg chg="mod">
          <ac:chgData name="Hristina Veskova (2328970)" userId="288a6cdf-763c-48e7-b2ba-7b999f488349" providerId="ADAL" clId="{6D36B5CB-1077-8742-8D3B-EE832A9C87BE}" dt="2024-07-15T17:43:58.492" v="1108" actId="26606"/>
          <ac:spMkLst>
            <pc:docMk/>
            <pc:sldMk cId="2210841430" sldId="291"/>
            <ac:spMk id="3" creationId="{546969A4-10CE-413F-CEC8-4182216747A9}"/>
          </ac:spMkLst>
        </pc:spChg>
        <pc:spChg chg="mod">
          <ac:chgData name="Hristina Veskova (2328970)" userId="288a6cdf-763c-48e7-b2ba-7b999f488349" providerId="ADAL" clId="{6D36B5CB-1077-8742-8D3B-EE832A9C87BE}" dt="2024-07-15T17:43:58.492" v="1108" actId="26606"/>
          <ac:spMkLst>
            <pc:docMk/>
            <pc:sldMk cId="2210841430" sldId="291"/>
            <ac:spMk id="6" creationId="{00000000-0000-0000-0000-000000000000}"/>
          </ac:spMkLst>
        </pc:spChg>
        <pc:spChg chg="mod">
          <ac:chgData name="Hristina Veskova (2328970)" userId="288a6cdf-763c-48e7-b2ba-7b999f488349" providerId="ADAL" clId="{6D36B5CB-1077-8742-8D3B-EE832A9C87BE}" dt="2024-07-15T17:43:58.492" v="1108" actId="26606"/>
          <ac:spMkLst>
            <pc:docMk/>
            <pc:sldMk cId="2210841430" sldId="291"/>
            <ac:spMk id="7" creationId="{00000000-0000-0000-0000-000000000000}"/>
          </ac:spMkLst>
        </pc:spChg>
        <pc:spChg chg="mod">
          <ac:chgData name="Hristina Veskova (2328970)" userId="288a6cdf-763c-48e7-b2ba-7b999f488349" providerId="ADAL" clId="{6D36B5CB-1077-8742-8D3B-EE832A9C87BE}" dt="2024-07-15T17:43:58.492" v="1108" actId="26606"/>
          <ac:spMkLst>
            <pc:docMk/>
            <pc:sldMk cId="2210841430" sldId="291"/>
            <ac:spMk id="9" creationId="{00000000-0000-0000-0000-000000000000}"/>
          </ac:spMkLst>
        </pc:spChg>
        <pc:spChg chg="mod">
          <ac:chgData name="Hristina Veskova (2328970)" userId="288a6cdf-763c-48e7-b2ba-7b999f488349" providerId="ADAL" clId="{6D36B5CB-1077-8742-8D3B-EE832A9C87BE}" dt="2024-07-15T17:43:58.492" v="1108" actId="26606"/>
          <ac:spMkLst>
            <pc:docMk/>
            <pc:sldMk cId="2210841430" sldId="291"/>
            <ac:spMk id="10" creationId="{00000000-0000-0000-0000-000000000000}"/>
          </ac:spMkLst>
        </pc:spChg>
        <pc:spChg chg="mod">
          <ac:chgData name="Hristina Veskova (2328970)" userId="288a6cdf-763c-48e7-b2ba-7b999f488349" providerId="ADAL" clId="{6D36B5CB-1077-8742-8D3B-EE832A9C87BE}" dt="2024-07-15T17:43:58.492" v="1108" actId="26606"/>
          <ac:spMkLst>
            <pc:docMk/>
            <pc:sldMk cId="2210841430" sldId="291"/>
            <ac:spMk id="13" creationId="{BCD2FE84-9A46-B096-0E52-66162D5400EE}"/>
          </ac:spMkLst>
        </pc:spChg>
        <pc:spChg chg="add del">
          <ac:chgData name="Hristina Veskova (2328970)" userId="288a6cdf-763c-48e7-b2ba-7b999f488349" providerId="ADAL" clId="{6D36B5CB-1077-8742-8D3B-EE832A9C87BE}" dt="2024-07-15T17:43:58.492" v="1108" actId="26606"/>
          <ac:spMkLst>
            <pc:docMk/>
            <pc:sldMk cId="2210841430" sldId="291"/>
            <ac:spMk id="19" creationId="{F3060C83-F051-4F0E-ABAD-AA0DFC48B218}"/>
          </ac:spMkLst>
        </pc:spChg>
        <pc:spChg chg="add del">
          <ac:chgData name="Hristina Veskova (2328970)" userId="288a6cdf-763c-48e7-b2ba-7b999f488349" providerId="ADAL" clId="{6D36B5CB-1077-8742-8D3B-EE832A9C87BE}" dt="2024-07-15T17:43:58.492" v="1108" actId="26606"/>
          <ac:spMkLst>
            <pc:docMk/>
            <pc:sldMk cId="2210841430" sldId="291"/>
            <ac:spMk id="21" creationId="{83C98ABE-055B-441F-B07E-44F97F083C39}"/>
          </ac:spMkLst>
        </pc:spChg>
        <pc:spChg chg="add del">
          <ac:chgData name="Hristina Veskova (2328970)" userId="288a6cdf-763c-48e7-b2ba-7b999f488349" providerId="ADAL" clId="{6D36B5CB-1077-8742-8D3B-EE832A9C87BE}" dt="2024-07-15T17:43:58.492" v="1108" actId="26606"/>
          <ac:spMkLst>
            <pc:docMk/>
            <pc:sldMk cId="2210841430" sldId="291"/>
            <ac:spMk id="23" creationId="{29FDB030-9B49-4CED-8CCD-4D99382388AC}"/>
          </ac:spMkLst>
        </pc:spChg>
        <pc:spChg chg="add del">
          <ac:chgData name="Hristina Veskova (2328970)" userId="288a6cdf-763c-48e7-b2ba-7b999f488349" providerId="ADAL" clId="{6D36B5CB-1077-8742-8D3B-EE832A9C87BE}" dt="2024-07-15T17:43:58.492" v="1108" actId="26606"/>
          <ac:spMkLst>
            <pc:docMk/>
            <pc:sldMk cId="2210841430" sldId="291"/>
            <ac:spMk id="25" creationId="{3783CA14-24A1-485C-8B30-D6A5D87987AD}"/>
          </ac:spMkLst>
        </pc:spChg>
        <pc:spChg chg="add del">
          <ac:chgData name="Hristina Veskova (2328970)" userId="288a6cdf-763c-48e7-b2ba-7b999f488349" providerId="ADAL" clId="{6D36B5CB-1077-8742-8D3B-EE832A9C87BE}" dt="2024-07-15T17:43:58.492" v="1108" actId="26606"/>
          <ac:spMkLst>
            <pc:docMk/>
            <pc:sldMk cId="2210841430" sldId="291"/>
            <ac:spMk id="27" creationId="{9A97C86A-04D6-40F7-AE84-31AB43E6A846}"/>
          </ac:spMkLst>
        </pc:spChg>
        <pc:spChg chg="add del">
          <ac:chgData name="Hristina Veskova (2328970)" userId="288a6cdf-763c-48e7-b2ba-7b999f488349" providerId="ADAL" clId="{6D36B5CB-1077-8742-8D3B-EE832A9C87BE}" dt="2024-07-15T17:43:58.492" v="1108" actId="26606"/>
          <ac:spMkLst>
            <pc:docMk/>
            <pc:sldMk cId="2210841430" sldId="291"/>
            <ac:spMk id="29" creationId="{FF9F2414-84E8-453E-B1F3-389FDE8192D9}"/>
          </ac:spMkLst>
        </pc:spChg>
        <pc:spChg chg="add del">
          <ac:chgData name="Hristina Veskova (2328970)" userId="288a6cdf-763c-48e7-b2ba-7b999f488349" providerId="ADAL" clId="{6D36B5CB-1077-8742-8D3B-EE832A9C87BE}" dt="2024-07-15T17:43:58.492" v="1108" actId="26606"/>
          <ac:spMkLst>
            <pc:docMk/>
            <pc:sldMk cId="2210841430" sldId="291"/>
            <ac:spMk id="31" creationId="{3ECA69A1-7536-43AC-85EF-C7106179F5ED}"/>
          </ac:spMkLst>
        </pc:spChg>
        <pc:graphicFrameChg chg="mod">
          <ac:chgData name="Hristina Veskova (2328970)" userId="288a6cdf-763c-48e7-b2ba-7b999f488349" providerId="ADAL" clId="{6D36B5CB-1077-8742-8D3B-EE832A9C87BE}" dt="2024-07-15T17:43:58.492" v="1108" actId="26606"/>
          <ac:graphicFrameMkLst>
            <pc:docMk/>
            <pc:sldMk cId="2210841430" sldId="291"/>
            <ac:graphicFrameMk id="14" creationId="{9A00813E-26DA-AC10-FB16-71E24E91ADB3}"/>
          </ac:graphicFrameMkLst>
        </pc:graphicFrameChg>
        <pc:picChg chg="mod">
          <ac:chgData name="Hristina Veskova (2328970)" userId="288a6cdf-763c-48e7-b2ba-7b999f488349" providerId="ADAL" clId="{6D36B5CB-1077-8742-8D3B-EE832A9C87BE}" dt="2024-07-15T17:43:58.492" v="1108" actId="26606"/>
          <ac:picMkLst>
            <pc:docMk/>
            <pc:sldMk cId="2210841430" sldId="291"/>
            <ac:picMk id="2" creationId="{00000000-0000-0000-0000-000000000000}"/>
          </ac:picMkLst>
        </pc:picChg>
        <pc:picChg chg="mod">
          <ac:chgData name="Hristina Veskova (2328970)" userId="288a6cdf-763c-48e7-b2ba-7b999f488349" providerId="ADAL" clId="{6D36B5CB-1077-8742-8D3B-EE832A9C87BE}" dt="2024-07-15T17:43:58.492" v="1108" actId="26606"/>
          <ac:picMkLst>
            <pc:docMk/>
            <pc:sldMk cId="2210841430" sldId="291"/>
            <ac:picMk id="4" creationId="{00000000-0000-0000-0000-000000000000}"/>
          </ac:picMkLst>
        </pc:picChg>
        <pc:picChg chg="mod">
          <ac:chgData name="Hristina Veskova (2328970)" userId="288a6cdf-763c-48e7-b2ba-7b999f488349" providerId="ADAL" clId="{6D36B5CB-1077-8742-8D3B-EE832A9C87BE}" dt="2024-07-15T17:43:58.492" v="1108" actId="26606"/>
          <ac:picMkLst>
            <pc:docMk/>
            <pc:sldMk cId="2210841430" sldId="291"/>
            <ac:picMk id="5" creationId="{00000000-0000-0000-0000-000000000000}"/>
          </ac:picMkLst>
        </pc:picChg>
        <pc:picChg chg="mod">
          <ac:chgData name="Hristina Veskova (2328970)" userId="288a6cdf-763c-48e7-b2ba-7b999f488349" providerId="ADAL" clId="{6D36B5CB-1077-8742-8D3B-EE832A9C87BE}" dt="2024-07-15T17:43:58.492" v="1108" actId="26606"/>
          <ac:picMkLst>
            <pc:docMk/>
            <pc:sldMk cId="2210841430" sldId="291"/>
            <ac:picMk id="12" creationId="{029286F6-073F-7F71-8198-15D206EC8CAE}"/>
          </ac:picMkLst>
        </pc:picChg>
      </pc:sldChg>
      <pc:sldChg chg="modSp mod">
        <pc:chgData name="Hristina Veskova (2328970)" userId="288a6cdf-763c-48e7-b2ba-7b999f488349" providerId="ADAL" clId="{6D36B5CB-1077-8742-8D3B-EE832A9C87BE}" dt="2024-07-15T17:38:30.868" v="737" actId="20577"/>
        <pc:sldMkLst>
          <pc:docMk/>
          <pc:sldMk cId="2705545847" sldId="293"/>
        </pc:sldMkLst>
        <pc:spChg chg="mod">
          <ac:chgData name="Hristina Veskova (2328970)" userId="288a6cdf-763c-48e7-b2ba-7b999f488349" providerId="ADAL" clId="{6D36B5CB-1077-8742-8D3B-EE832A9C87BE}" dt="2024-07-15T17:38:30.868" v="737" actId="20577"/>
          <ac:spMkLst>
            <pc:docMk/>
            <pc:sldMk cId="2705545847" sldId="293"/>
            <ac:spMk id="7" creationId="{00000000-0000-0000-0000-000000000000}"/>
          </ac:spMkLst>
        </pc:spChg>
      </pc:sldChg>
      <pc:sldChg chg="modSp mod">
        <pc:chgData name="Hristina Veskova (2328970)" userId="288a6cdf-763c-48e7-b2ba-7b999f488349" providerId="ADAL" clId="{6D36B5CB-1077-8742-8D3B-EE832A9C87BE}" dt="2024-07-15T17:38:15.725" v="586" actId="20577"/>
        <pc:sldMkLst>
          <pc:docMk/>
          <pc:sldMk cId="1196606417" sldId="294"/>
        </pc:sldMkLst>
        <pc:spChg chg="mod">
          <ac:chgData name="Hristina Veskova (2328970)" userId="288a6cdf-763c-48e7-b2ba-7b999f488349" providerId="ADAL" clId="{6D36B5CB-1077-8742-8D3B-EE832A9C87BE}" dt="2024-07-15T17:38:15.725" v="586" actId="20577"/>
          <ac:spMkLst>
            <pc:docMk/>
            <pc:sldMk cId="1196606417" sldId="294"/>
            <ac:spMk id="7" creationId="{00000000-0000-0000-0000-000000000000}"/>
          </ac:spMkLst>
        </pc:spChg>
      </pc:sldChg>
      <pc:sldChg chg="modSp mod">
        <pc:chgData name="Hristina Veskova (2328970)" userId="288a6cdf-763c-48e7-b2ba-7b999f488349" providerId="ADAL" clId="{6D36B5CB-1077-8742-8D3B-EE832A9C87BE}" dt="2024-07-15T17:38:45.368" v="888" actId="20577"/>
        <pc:sldMkLst>
          <pc:docMk/>
          <pc:sldMk cId="2683889272" sldId="295"/>
        </pc:sldMkLst>
        <pc:spChg chg="mod">
          <ac:chgData name="Hristina Veskova (2328970)" userId="288a6cdf-763c-48e7-b2ba-7b999f488349" providerId="ADAL" clId="{6D36B5CB-1077-8742-8D3B-EE832A9C87BE}" dt="2024-07-15T17:38:45.368" v="888" actId="20577"/>
          <ac:spMkLst>
            <pc:docMk/>
            <pc:sldMk cId="2683889272" sldId="295"/>
            <ac:spMk id="7" creationId="{00000000-0000-0000-0000-000000000000}"/>
          </ac:spMkLst>
        </pc:spChg>
      </pc:sldChg>
      <pc:sldChg chg="modSp mod">
        <pc:chgData name="Hristina Veskova (2328970)" userId="288a6cdf-763c-48e7-b2ba-7b999f488349" providerId="ADAL" clId="{6D36B5CB-1077-8742-8D3B-EE832A9C87BE}" dt="2024-07-15T17:39:19.542" v="1098" actId="20577"/>
        <pc:sldMkLst>
          <pc:docMk/>
          <pc:sldMk cId="2757224441" sldId="296"/>
        </pc:sldMkLst>
        <pc:spChg chg="mod">
          <ac:chgData name="Hristina Veskova (2328970)" userId="288a6cdf-763c-48e7-b2ba-7b999f488349" providerId="ADAL" clId="{6D36B5CB-1077-8742-8D3B-EE832A9C87BE}" dt="2024-07-15T17:39:19.542" v="1098" actId="20577"/>
          <ac:spMkLst>
            <pc:docMk/>
            <pc:sldMk cId="2757224441" sldId="296"/>
            <ac:spMk id="7" creationId="{00000000-0000-0000-0000-000000000000}"/>
          </ac:spMkLst>
        </pc:spChg>
      </pc:sldChg>
      <pc:sldChg chg="new del ord">
        <pc:chgData name="Hristina Veskova (2328970)" userId="288a6cdf-763c-48e7-b2ba-7b999f488349" providerId="ADAL" clId="{6D36B5CB-1077-8742-8D3B-EE832A9C87BE}" dt="2024-07-15T17:41:42.263" v="1101" actId="2696"/>
        <pc:sldMkLst>
          <pc:docMk/>
          <pc:sldMk cId="902158158" sldId="29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7A106D-194A-674D-A0E0-250C8FA01B2D}" type="doc">
      <dgm:prSet loTypeId="urn:microsoft.com/office/officeart/2005/8/layout/orgChart1" loCatId="" qsTypeId="urn:microsoft.com/office/officeart/2005/8/quickstyle/simple1" qsCatId="simple" csTypeId="urn:microsoft.com/office/officeart/2005/8/colors/accent0_1" csCatId="mainScheme" phldr="1"/>
      <dgm:spPr/>
      <dgm:t>
        <a:bodyPr/>
        <a:lstStyle/>
        <a:p>
          <a:endParaRPr lang="en-GB"/>
        </a:p>
      </dgm:t>
    </dgm:pt>
    <dgm:pt modelId="{503A5500-7C64-2940-B875-63EA48707BCA}">
      <dgm:prSet phldrT="[Text]"/>
      <dgm:spPr>
        <a:solidFill>
          <a:schemeClr val="tx1"/>
        </a:solidFill>
      </dgm:spPr>
      <dgm:t>
        <a:bodyPr/>
        <a:lstStyle/>
        <a:p>
          <a:r>
            <a:rPr lang="en-GB">
              <a:ln/>
              <a:solidFill>
                <a:schemeClr val="bg1"/>
              </a:solidFill>
            </a:rPr>
            <a:t>Chief Operating Officer</a:t>
          </a:r>
        </a:p>
      </dgm:t>
    </dgm:pt>
    <dgm:pt modelId="{80D3BA25-EC0D-E648-8C03-3CA26053CBEC}" type="parTrans" cxnId="{87EF1273-2862-C84A-BB46-AC8C00744CD4}">
      <dgm:prSet/>
      <dgm:spPr/>
      <dgm:t>
        <a:bodyPr/>
        <a:lstStyle/>
        <a:p>
          <a:endParaRPr lang="en-GB">
            <a:ln>
              <a:noFill/>
            </a:ln>
          </a:endParaRPr>
        </a:p>
      </dgm:t>
    </dgm:pt>
    <dgm:pt modelId="{A8A33044-9CFF-1E40-9040-EC5C2458BC1C}" type="sibTrans" cxnId="{87EF1273-2862-C84A-BB46-AC8C00744CD4}">
      <dgm:prSet/>
      <dgm:spPr/>
      <dgm:t>
        <a:bodyPr/>
        <a:lstStyle/>
        <a:p>
          <a:endParaRPr lang="en-GB">
            <a:ln>
              <a:noFill/>
            </a:ln>
          </a:endParaRPr>
        </a:p>
      </dgm:t>
    </dgm:pt>
    <dgm:pt modelId="{2A645EAB-85DF-2B4C-BC0E-9F9135D6D3F1}" type="asst">
      <dgm:prSet phldrT="[Text]"/>
      <dgm:spPr>
        <a:solidFill>
          <a:schemeClr val="accent1">
            <a:lumMod val="60000"/>
            <a:lumOff val="40000"/>
          </a:schemeClr>
        </a:solidFill>
      </dgm:spPr>
      <dgm:t>
        <a:bodyPr/>
        <a:lstStyle/>
        <a:p>
          <a:r>
            <a:rPr lang="en-GB">
              <a:ln/>
            </a:rPr>
            <a:t>Marketing Manager</a:t>
          </a:r>
        </a:p>
      </dgm:t>
    </dgm:pt>
    <dgm:pt modelId="{6C6A5668-2BBC-A540-BCBF-FD6FEEF3C5B4}" type="parTrans" cxnId="{87B0296B-6503-614E-BC13-F888AB877D76}">
      <dgm:prSet/>
      <dgm:spPr/>
      <dgm:t>
        <a:bodyPr/>
        <a:lstStyle/>
        <a:p>
          <a:endParaRPr lang="en-GB">
            <a:ln>
              <a:noFill/>
            </a:ln>
          </a:endParaRPr>
        </a:p>
      </dgm:t>
    </dgm:pt>
    <dgm:pt modelId="{986CBD95-D3B5-4A42-81AE-1237558FF8EF}" type="sibTrans" cxnId="{87B0296B-6503-614E-BC13-F888AB877D76}">
      <dgm:prSet/>
      <dgm:spPr/>
      <dgm:t>
        <a:bodyPr/>
        <a:lstStyle/>
        <a:p>
          <a:endParaRPr lang="en-GB">
            <a:ln>
              <a:noFill/>
            </a:ln>
          </a:endParaRPr>
        </a:p>
      </dgm:t>
    </dgm:pt>
    <dgm:pt modelId="{CE6C63A2-90ED-6E4C-8E56-AE75BBB840F3}" type="asst">
      <dgm:prSet/>
      <dgm:spPr>
        <a:solidFill>
          <a:schemeClr val="accent1">
            <a:lumMod val="60000"/>
            <a:lumOff val="40000"/>
          </a:schemeClr>
        </a:solidFill>
      </dgm:spPr>
      <dgm:t>
        <a:bodyPr/>
        <a:lstStyle/>
        <a:p>
          <a:r>
            <a:rPr lang="en-GB">
              <a:ln/>
            </a:rPr>
            <a:t>Content Writer (IN)</a:t>
          </a:r>
        </a:p>
      </dgm:t>
    </dgm:pt>
    <dgm:pt modelId="{5B8B8F18-6DF9-2E43-B212-817E13AB6945}" type="parTrans" cxnId="{816F8752-6663-EC44-8AEF-C2A6A00E56EC}">
      <dgm:prSet/>
      <dgm:spPr/>
      <dgm:t>
        <a:bodyPr/>
        <a:lstStyle/>
        <a:p>
          <a:endParaRPr lang="en-GB">
            <a:ln>
              <a:noFill/>
            </a:ln>
          </a:endParaRPr>
        </a:p>
      </dgm:t>
    </dgm:pt>
    <dgm:pt modelId="{6905A4F7-604C-A04F-9E22-A55666A204E4}" type="sibTrans" cxnId="{816F8752-6663-EC44-8AEF-C2A6A00E56EC}">
      <dgm:prSet/>
      <dgm:spPr/>
      <dgm:t>
        <a:bodyPr/>
        <a:lstStyle/>
        <a:p>
          <a:endParaRPr lang="en-GB">
            <a:ln>
              <a:noFill/>
            </a:ln>
          </a:endParaRPr>
        </a:p>
      </dgm:t>
    </dgm:pt>
    <dgm:pt modelId="{A37CD8B3-94D6-1042-9241-FDB00DC1767F}" type="asst">
      <dgm:prSet/>
      <dgm:spPr>
        <a:solidFill>
          <a:schemeClr val="accent1">
            <a:lumMod val="60000"/>
            <a:lumOff val="40000"/>
          </a:schemeClr>
        </a:solidFill>
      </dgm:spPr>
      <dgm:t>
        <a:bodyPr/>
        <a:lstStyle/>
        <a:p>
          <a:r>
            <a:rPr lang="en-GB">
              <a:ln/>
            </a:rPr>
            <a:t>SEO Marketer (IN)</a:t>
          </a:r>
        </a:p>
      </dgm:t>
    </dgm:pt>
    <dgm:pt modelId="{D3F0B66B-3845-724B-B56C-63F7C61E3C76}" type="parTrans" cxnId="{02630FCE-B5FF-954C-B4C0-62C1F17A5E63}">
      <dgm:prSet/>
      <dgm:spPr/>
      <dgm:t>
        <a:bodyPr/>
        <a:lstStyle/>
        <a:p>
          <a:endParaRPr lang="en-GB">
            <a:ln>
              <a:noFill/>
            </a:ln>
          </a:endParaRPr>
        </a:p>
      </dgm:t>
    </dgm:pt>
    <dgm:pt modelId="{09D25BFA-5AB4-3B46-95EA-8813BE1523FF}" type="sibTrans" cxnId="{02630FCE-B5FF-954C-B4C0-62C1F17A5E63}">
      <dgm:prSet/>
      <dgm:spPr/>
      <dgm:t>
        <a:bodyPr/>
        <a:lstStyle/>
        <a:p>
          <a:endParaRPr lang="en-GB">
            <a:ln>
              <a:noFill/>
            </a:ln>
          </a:endParaRPr>
        </a:p>
      </dgm:t>
    </dgm:pt>
    <dgm:pt modelId="{4C58F469-E1E6-A845-973F-6DEE362DF479}" type="asst">
      <dgm:prSet/>
      <dgm:spPr>
        <a:solidFill>
          <a:schemeClr val="accent1">
            <a:lumMod val="60000"/>
            <a:lumOff val="40000"/>
          </a:schemeClr>
        </a:solidFill>
      </dgm:spPr>
      <dgm:t>
        <a:bodyPr/>
        <a:lstStyle/>
        <a:p>
          <a:r>
            <a:rPr lang="en-GB">
              <a:ln/>
            </a:rPr>
            <a:t>Graphics Designer (IN)</a:t>
          </a:r>
        </a:p>
      </dgm:t>
    </dgm:pt>
    <dgm:pt modelId="{6CED78E3-B73F-464D-B981-13F96214B7DE}" type="parTrans" cxnId="{EDCCC4C8-5CEF-9245-BBB6-949B66CECF6B}">
      <dgm:prSet/>
      <dgm:spPr/>
      <dgm:t>
        <a:bodyPr/>
        <a:lstStyle/>
        <a:p>
          <a:endParaRPr lang="en-GB">
            <a:ln>
              <a:noFill/>
            </a:ln>
          </a:endParaRPr>
        </a:p>
      </dgm:t>
    </dgm:pt>
    <dgm:pt modelId="{FBD8746A-9D3C-CB4B-B520-95C7521AA79D}" type="sibTrans" cxnId="{EDCCC4C8-5CEF-9245-BBB6-949B66CECF6B}">
      <dgm:prSet/>
      <dgm:spPr/>
      <dgm:t>
        <a:bodyPr/>
        <a:lstStyle/>
        <a:p>
          <a:endParaRPr lang="en-GB">
            <a:ln>
              <a:noFill/>
            </a:ln>
          </a:endParaRPr>
        </a:p>
      </dgm:t>
    </dgm:pt>
    <dgm:pt modelId="{2EE478AD-3580-4544-8E51-659403C7FAD7}" type="asst">
      <dgm:prSet/>
      <dgm:spPr>
        <a:solidFill>
          <a:srgbClr val="00B0F0"/>
        </a:solidFill>
      </dgm:spPr>
      <dgm:t>
        <a:bodyPr/>
        <a:lstStyle/>
        <a:p>
          <a:r>
            <a:rPr lang="en-GB">
              <a:ln/>
            </a:rPr>
            <a:t>Head of Compliance</a:t>
          </a:r>
        </a:p>
      </dgm:t>
    </dgm:pt>
    <dgm:pt modelId="{5B9388CF-BF99-6749-AF5D-4F216A07B4FD}" type="parTrans" cxnId="{7AA0A00E-7D5E-EC43-BA10-697D7DA6090B}">
      <dgm:prSet/>
      <dgm:spPr/>
      <dgm:t>
        <a:bodyPr/>
        <a:lstStyle/>
        <a:p>
          <a:endParaRPr lang="en-GB">
            <a:ln>
              <a:noFill/>
            </a:ln>
          </a:endParaRPr>
        </a:p>
      </dgm:t>
    </dgm:pt>
    <dgm:pt modelId="{8AC6A625-43F7-0C4F-8A03-238CDBC9A4C1}" type="sibTrans" cxnId="{7AA0A00E-7D5E-EC43-BA10-697D7DA6090B}">
      <dgm:prSet/>
      <dgm:spPr/>
      <dgm:t>
        <a:bodyPr/>
        <a:lstStyle/>
        <a:p>
          <a:endParaRPr lang="en-GB">
            <a:ln>
              <a:noFill/>
            </a:ln>
          </a:endParaRPr>
        </a:p>
      </dgm:t>
    </dgm:pt>
    <dgm:pt modelId="{5065AE1E-8962-DC4C-ACA4-0BF8F3D16F95}" type="asst">
      <dgm:prSet/>
      <dgm:spPr>
        <a:solidFill>
          <a:srgbClr val="00B0F0"/>
        </a:solidFill>
      </dgm:spPr>
      <dgm:t>
        <a:bodyPr/>
        <a:lstStyle/>
        <a:p>
          <a:r>
            <a:rPr lang="en-GB">
              <a:ln/>
            </a:rPr>
            <a:t>KYC Analyst (IN)</a:t>
          </a:r>
        </a:p>
      </dgm:t>
    </dgm:pt>
    <dgm:pt modelId="{615B827E-AF1B-A947-9067-44EC355E1C4D}" type="parTrans" cxnId="{E500A5AE-3C2A-684B-B21D-4C8BCFEF68E1}">
      <dgm:prSet/>
      <dgm:spPr/>
      <dgm:t>
        <a:bodyPr/>
        <a:lstStyle/>
        <a:p>
          <a:endParaRPr lang="en-GB">
            <a:ln>
              <a:noFill/>
            </a:ln>
          </a:endParaRPr>
        </a:p>
      </dgm:t>
    </dgm:pt>
    <dgm:pt modelId="{F7E136FC-163D-F348-B21F-D876799B713B}" type="sibTrans" cxnId="{E500A5AE-3C2A-684B-B21D-4C8BCFEF68E1}">
      <dgm:prSet/>
      <dgm:spPr/>
      <dgm:t>
        <a:bodyPr/>
        <a:lstStyle/>
        <a:p>
          <a:endParaRPr lang="en-GB">
            <a:ln>
              <a:noFill/>
            </a:ln>
          </a:endParaRPr>
        </a:p>
      </dgm:t>
    </dgm:pt>
    <dgm:pt modelId="{8DFD25D3-595F-0C49-BE04-74F8FBF39B32}">
      <dgm:prSet/>
      <dgm:spPr>
        <a:solidFill>
          <a:schemeClr val="tx1"/>
        </a:solidFill>
      </dgm:spPr>
      <dgm:t>
        <a:bodyPr/>
        <a:lstStyle/>
        <a:p>
          <a:r>
            <a:rPr lang="en-GB">
              <a:ln/>
              <a:solidFill>
                <a:schemeClr val="bg1"/>
              </a:solidFill>
            </a:rPr>
            <a:t>Chief Executive Officer</a:t>
          </a:r>
        </a:p>
      </dgm:t>
    </dgm:pt>
    <dgm:pt modelId="{3858375A-8988-3D4A-8B26-04A9E0E83C1A}" type="parTrans" cxnId="{6DB255B2-16BA-614E-A656-E055D046A063}">
      <dgm:prSet/>
      <dgm:spPr/>
      <dgm:t>
        <a:bodyPr/>
        <a:lstStyle/>
        <a:p>
          <a:endParaRPr lang="en-GB">
            <a:ln>
              <a:noFill/>
            </a:ln>
          </a:endParaRPr>
        </a:p>
      </dgm:t>
    </dgm:pt>
    <dgm:pt modelId="{0FFA1F52-C868-474B-8C7D-A1BCF98F7B3C}" type="sibTrans" cxnId="{6DB255B2-16BA-614E-A656-E055D046A063}">
      <dgm:prSet/>
      <dgm:spPr/>
      <dgm:t>
        <a:bodyPr/>
        <a:lstStyle/>
        <a:p>
          <a:endParaRPr lang="en-GB">
            <a:ln>
              <a:noFill/>
            </a:ln>
          </a:endParaRPr>
        </a:p>
      </dgm:t>
    </dgm:pt>
    <dgm:pt modelId="{484BBFF8-7887-1E43-BE8B-04027B20CB89}">
      <dgm:prSet/>
      <dgm:spPr>
        <a:solidFill>
          <a:schemeClr val="accent6"/>
        </a:solidFill>
      </dgm:spPr>
      <dgm:t>
        <a:bodyPr/>
        <a:lstStyle/>
        <a:p>
          <a:r>
            <a:rPr lang="en-GB">
              <a:ln/>
            </a:rPr>
            <a:t>Head of Sales</a:t>
          </a:r>
        </a:p>
      </dgm:t>
    </dgm:pt>
    <dgm:pt modelId="{6FFF4EFF-B6AE-8E4F-BCE5-9BCBE88C7336}" type="parTrans" cxnId="{44E49D5B-4689-314D-9577-EAE6BBD99F19}">
      <dgm:prSet/>
      <dgm:spPr/>
      <dgm:t>
        <a:bodyPr/>
        <a:lstStyle/>
        <a:p>
          <a:endParaRPr lang="en-GB">
            <a:ln>
              <a:noFill/>
            </a:ln>
          </a:endParaRPr>
        </a:p>
      </dgm:t>
    </dgm:pt>
    <dgm:pt modelId="{29839A59-B0E4-6540-9CA8-39564CBB3C23}" type="sibTrans" cxnId="{44E49D5B-4689-314D-9577-EAE6BBD99F19}">
      <dgm:prSet/>
      <dgm:spPr/>
      <dgm:t>
        <a:bodyPr/>
        <a:lstStyle/>
        <a:p>
          <a:endParaRPr lang="en-GB">
            <a:ln>
              <a:noFill/>
            </a:ln>
          </a:endParaRPr>
        </a:p>
      </dgm:t>
    </dgm:pt>
    <dgm:pt modelId="{F49DB5B1-BD8F-9646-AC31-0DCC083E44C8}">
      <dgm:prSet/>
      <dgm:spPr>
        <a:solidFill>
          <a:schemeClr val="accent2"/>
        </a:solidFill>
      </dgm:spPr>
      <dgm:t>
        <a:bodyPr/>
        <a:lstStyle/>
        <a:p>
          <a:r>
            <a:rPr lang="en-GB">
              <a:ln/>
            </a:rPr>
            <a:t>Care Manager</a:t>
          </a:r>
        </a:p>
      </dgm:t>
    </dgm:pt>
    <dgm:pt modelId="{7108ADD6-2B98-D041-BCA2-B90E53C84751}" type="parTrans" cxnId="{136AD19D-A786-2B4E-937F-9CEFA9B022FE}">
      <dgm:prSet/>
      <dgm:spPr/>
      <dgm:t>
        <a:bodyPr/>
        <a:lstStyle/>
        <a:p>
          <a:endParaRPr lang="en-GB">
            <a:ln>
              <a:noFill/>
            </a:ln>
          </a:endParaRPr>
        </a:p>
      </dgm:t>
    </dgm:pt>
    <dgm:pt modelId="{CFE6BD46-1B4E-AA45-900D-DDC9E55FFF6E}" type="sibTrans" cxnId="{136AD19D-A786-2B4E-937F-9CEFA9B022FE}">
      <dgm:prSet/>
      <dgm:spPr/>
      <dgm:t>
        <a:bodyPr/>
        <a:lstStyle/>
        <a:p>
          <a:endParaRPr lang="en-GB">
            <a:ln>
              <a:noFill/>
            </a:ln>
          </a:endParaRPr>
        </a:p>
      </dgm:t>
    </dgm:pt>
    <dgm:pt modelId="{22C8681F-4027-F84B-B6F9-28197EA9C055}">
      <dgm:prSet/>
      <dgm:spPr>
        <a:solidFill>
          <a:schemeClr val="accent2"/>
        </a:solidFill>
      </dgm:spPr>
      <dgm:t>
        <a:bodyPr/>
        <a:lstStyle/>
        <a:p>
          <a:r>
            <a:rPr lang="en-GB">
              <a:ln/>
            </a:rPr>
            <a:t>Care Agent (IN)</a:t>
          </a:r>
        </a:p>
      </dgm:t>
    </dgm:pt>
    <dgm:pt modelId="{F49BB62C-67AB-CB40-9BF5-A7CC072534C7}" type="parTrans" cxnId="{DA38FA01-927E-8A40-A8FA-AEBFBF6A62E4}">
      <dgm:prSet/>
      <dgm:spPr/>
      <dgm:t>
        <a:bodyPr/>
        <a:lstStyle/>
        <a:p>
          <a:endParaRPr lang="en-GB">
            <a:ln>
              <a:noFill/>
            </a:ln>
          </a:endParaRPr>
        </a:p>
      </dgm:t>
    </dgm:pt>
    <dgm:pt modelId="{D12B2CB6-667D-1A4C-BED4-771015C9E9E5}" type="sibTrans" cxnId="{DA38FA01-927E-8A40-A8FA-AEBFBF6A62E4}">
      <dgm:prSet/>
      <dgm:spPr/>
      <dgm:t>
        <a:bodyPr/>
        <a:lstStyle/>
        <a:p>
          <a:endParaRPr lang="en-GB">
            <a:ln>
              <a:noFill/>
            </a:ln>
          </a:endParaRPr>
        </a:p>
      </dgm:t>
    </dgm:pt>
    <dgm:pt modelId="{0A5D06C2-36EC-144C-BE11-73E5D578555D}">
      <dgm:prSet/>
      <dgm:spPr>
        <a:solidFill>
          <a:schemeClr val="accent6"/>
        </a:solidFill>
      </dgm:spPr>
      <dgm:t>
        <a:bodyPr/>
        <a:lstStyle/>
        <a:p>
          <a:r>
            <a:rPr lang="en-GB">
              <a:ln/>
            </a:rPr>
            <a:t>Sales Manager</a:t>
          </a:r>
        </a:p>
      </dgm:t>
    </dgm:pt>
    <dgm:pt modelId="{29A21496-1A09-E542-831E-511B11185A00}" type="parTrans" cxnId="{098210D7-EA3A-204A-8BF6-13B688155BDB}">
      <dgm:prSet/>
      <dgm:spPr/>
      <dgm:t>
        <a:bodyPr/>
        <a:lstStyle/>
        <a:p>
          <a:endParaRPr lang="en-GB">
            <a:ln>
              <a:noFill/>
            </a:ln>
          </a:endParaRPr>
        </a:p>
      </dgm:t>
    </dgm:pt>
    <dgm:pt modelId="{978C5AF8-B622-B241-B1D5-FD77E8ECA6B2}" type="sibTrans" cxnId="{098210D7-EA3A-204A-8BF6-13B688155BDB}">
      <dgm:prSet/>
      <dgm:spPr/>
      <dgm:t>
        <a:bodyPr/>
        <a:lstStyle/>
        <a:p>
          <a:endParaRPr lang="en-GB">
            <a:ln>
              <a:noFill/>
            </a:ln>
          </a:endParaRPr>
        </a:p>
      </dgm:t>
    </dgm:pt>
    <dgm:pt modelId="{50DA1252-2742-CB4A-843C-5004B0E0D73E}">
      <dgm:prSet/>
      <dgm:spPr>
        <a:solidFill>
          <a:schemeClr val="accent6"/>
        </a:solidFill>
      </dgm:spPr>
      <dgm:t>
        <a:bodyPr/>
        <a:lstStyle/>
        <a:p>
          <a:r>
            <a:rPr lang="en-GB">
              <a:ln/>
            </a:rPr>
            <a:t>Sales Manager</a:t>
          </a:r>
        </a:p>
      </dgm:t>
    </dgm:pt>
    <dgm:pt modelId="{F8EA42E1-B1BC-D64E-B458-2CE393C4C5FE}" type="parTrans" cxnId="{733DF6FF-99DF-7040-9388-E4398FE64BD7}">
      <dgm:prSet/>
      <dgm:spPr/>
      <dgm:t>
        <a:bodyPr/>
        <a:lstStyle/>
        <a:p>
          <a:endParaRPr lang="en-GB">
            <a:ln>
              <a:noFill/>
            </a:ln>
          </a:endParaRPr>
        </a:p>
      </dgm:t>
    </dgm:pt>
    <dgm:pt modelId="{90B718C4-E737-9948-82A6-49B3FC953EB0}" type="sibTrans" cxnId="{733DF6FF-99DF-7040-9388-E4398FE64BD7}">
      <dgm:prSet/>
      <dgm:spPr/>
      <dgm:t>
        <a:bodyPr/>
        <a:lstStyle/>
        <a:p>
          <a:endParaRPr lang="en-GB">
            <a:ln>
              <a:noFill/>
            </a:ln>
          </a:endParaRPr>
        </a:p>
      </dgm:t>
    </dgm:pt>
    <dgm:pt modelId="{CE2DE3A6-1ADA-CE41-ABC3-F99AA7C52568}">
      <dgm:prSet/>
      <dgm:spPr>
        <a:solidFill>
          <a:schemeClr val="accent6"/>
        </a:solidFill>
      </dgm:spPr>
      <dgm:t>
        <a:bodyPr/>
        <a:lstStyle/>
        <a:p>
          <a:r>
            <a:rPr lang="en-GB">
              <a:ln/>
            </a:rPr>
            <a:t>Sales Manager</a:t>
          </a:r>
        </a:p>
      </dgm:t>
    </dgm:pt>
    <dgm:pt modelId="{5C830E62-4AE7-AC49-8EC5-39D9551A566D}" type="parTrans" cxnId="{D102C8DE-1BCB-B04E-A49B-A1E2804A5494}">
      <dgm:prSet/>
      <dgm:spPr/>
      <dgm:t>
        <a:bodyPr/>
        <a:lstStyle/>
        <a:p>
          <a:endParaRPr lang="en-GB">
            <a:ln>
              <a:noFill/>
            </a:ln>
          </a:endParaRPr>
        </a:p>
      </dgm:t>
    </dgm:pt>
    <dgm:pt modelId="{D714537D-73E4-544F-BF72-951EA84043F8}" type="sibTrans" cxnId="{D102C8DE-1BCB-B04E-A49B-A1E2804A5494}">
      <dgm:prSet/>
      <dgm:spPr/>
      <dgm:t>
        <a:bodyPr/>
        <a:lstStyle/>
        <a:p>
          <a:endParaRPr lang="en-GB">
            <a:ln>
              <a:noFill/>
            </a:ln>
          </a:endParaRPr>
        </a:p>
      </dgm:t>
    </dgm:pt>
    <dgm:pt modelId="{2CB5C988-27E5-554B-A3F1-2DA1F9431D86}">
      <dgm:prSet/>
      <dgm:spPr>
        <a:solidFill>
          <a:schemeClr val="accent6"/>
        </a:solidFill>
      </dgm:spPr>
      <dgm:t>
        <a:bodyPr/>
        <a:lstStyle/>
        <a:p>
          <a:r>
            <a:rPr lang="en-GB">
              <a:ln/>
            </a:rPr>
            <a:t>Sales Manager</a:t>
          </a:r>
        </a:p>
      </dgm:t>
    </dgm:pt>
    <dgm:pt modelId="{6EAAAA55-EE45-A04B-81E1-027CC3C1F5EF}" type="parTrans" cxnId="{346B6567-DDAD-C341-947A-79789D649CBE}">
      <dgm:prSet/>
      <dgm:spPr/>
      <dgm:t>
        <a:bodyPr/>
        <a:lstStyle/>
        <a:p>
          <a:endParaRPr lang="en-GB">
            <a:ln>
              <a:noFill/>
            </a:ln>
          </a:endParaRPr>
        </a:p>
      </dgm:t>
    </dgm:pt>
    <dgm:pt modelId="{E548878D-3253-7043-B217-9E9A3B113536}" type="sibTrans" cxnId="{346B6567-DDAD-C341-947A-79789D649CBE}">
      <dgm:prSet/>
      <dgm:spPr/>
      <dgm:t>
        <a:bodyPr/>
        <a:lstStyle/>
        <a:p>
          <a:endParaRPr lang="en-GB">
            <a:ln>
              <a:noFill/>
            </a:ln>
          </a:endParaRPr>
        </a:p>
      </dgm:t>
    </dgm:pt>
    <dgm:pt modelId="{3364170C-9D65-4945-98E5-7538EDCBF67E}" type="asst">
      <dgm:prSet/>
      <dgm:spPr>
        <a:solidFill>
          <a:srgbClr val="FFFF00"/>
        </a:solidFill>
      </dgm:spPr>
      <dgm:t>
        <a:bodyPr/>
        <a:lstStyle/>
        <a:p>
          <a:r>
            <a:rPr lang="en-GB">
              <a:ln/>
            </a:rPr>
            <a:t> Senior Product Manager (IN)</a:t>
          </a:r>
        </a:p>
      </dgm:t>
    </dgm:pt>
    <dgm:pt modelId="{11C34AC3-5A72-4647-84BE-247D4014CF34}" type="parTrans" cxnId="{B17C0EF0-653C-EC4C-AB3D-6FE293330675}">
      <dgm:prSet/>
      <dgm:spPr/>
      <dgm:t>
        <a:bodyPr/>
        <a:lstStyle/>
        <a:p>
          <a:endParaRPr lang="en-GB">
            <a:ln>
              <a:noFill/>
            </a:ln>
          </a:endParaRPr>
        </a:p>
      </dgm:t>
    </dgm:pt>
    <dgm:pt modelId="{D8A314B7-D0F6-884E-A421-B2AD3F2175CE}" type="sibTrans" cxnId="{B17C0EF0-653C-EC4C-AB3D-6FE293330675}">
      <dgm:prSet/>
      <dgm:spPr/>
      <dgm:t>
        <a:bodyPr/>
        <a:lstStyle/>
        <a:p>
          <a:endParaRPr lang="en-GB">
            <a:ln>
              <a:noFill/>
            </a:ln>
          </a:endParaRPr>
        </a:p>
      </dgm:t>
    </dgm:pt>
    <dgm:pt modelId="{A6C42CA2-E61D-2242-AC5D-E4851AE6C373}">
      <dgm:prSet/>
      <dgm:spPr>
        <a:solidFill>
          <a:srgbClr val="FFFF00"/>
        </a:solidFill>
      </dgm:spPr>
      <dgm:t>
        <a:bodyPr/>
        <a:lstStyle/>
        <a:p>
          <a:r>
            <a:rPr lang="en-GB">
              <a:ln/>
            </a:rPr>
            <a:t>Junior Product Manager (IN)</a:t>
          </a:r>
        </a:p>
      </dgm:t>
    </dgm:pt>
    <dgm:pt modelId="{C2B694F9-2089-3743-BC29-DBE29A2FE8D4}" type="parTrans" cxnId="{17BE8859-47DC-F54B-A3C5-77E32B4676E7}">
      <dgm:prSet/>
      <dgm:spPr/>
      <dgm:t>
        <a:bodyPr/>
        <a:lstStyle/>
        <a:p>
          <a:endParaRPr lang="en-GB">
            <a:ln>
              <a:noFill/>
            </a:ln>
          </a:endParaRPr>
        </a:p>
      </dgm:t>
    </dgm:pt>
    <dgm:pt modelId="{A577B521-565F-CB4F-BCEB-E4CBEAB66F13}" type="sibTrans" cxnId="{17BE8859-47DC-F54B-A3C5-77E32B4676E7}">
      <dgm:prSet/>
      <dgm:spPr/>
      <dgm:t>
        <a:bodyPr/>
        <a:lstStyle/>
        <a:p>
          <a:endParaRPr lang="en-GB">
            <a:ln>
              <a:noFill/>
            </a:ln>
          </a:endParaRPr>
        </a:p>
      </dgm:t>
    </dgm:pt>
    <dgm:pt modelId="{A89ADEB1-6598-C24F-83A1-FF73991DFCE7}">
      <dgm:prSet/>
      <dgm:spPr>
        <a:solidFill>
          <a:srgbClr val="FFFF00"/>
        </a:solidFill>
      </dgm:spPr>
      <dgm:t>
        <a:bodyPr/>
        <a:lstStyle/>
        <a:p>
          <a:r>
            <a:rPr lang="en-GB">
              <a:ln/>
            </a:rPr>
            <a:t>Junior Product Manager (IN)</a:t>
          </a:r>
        </a:p>
      </dgm:t>
    </dgm:pt>
    <dgm:pt modelId="{FC48E4DD-53BB-6645-A3E3-5C2409261E69}" type="parTrans" cxnId="{BFAB57B7-76F7-054C-BEE0-DFC72B1E866A}">
      <dgm:prSet/>
      <dgm:spPr/>
      <dgm:t>
        <a:bodyPr/>
        <a:lstStyle/>
        <a:p>
          <a:endParaRPr lang="en-GB">
            <a:ln>
              <a:noFill/>
            </a:ln>
          </a:endParaRPr>
        </a:p>
      </dgm:t>
    </dgm:pt>
    <dgm:pt modelId="{760D45D5-6880-1943-B06B-154CFE3F7E94}" type="sibTrans" cxnId="{BFAB57B7-76F7-054C-BEE0-DFC72B1E866A}">
      <dgm:prSet/>
      <dgm:spPr/>
      <dgm:t>
        <a:bodyPr/>
        <a:lstStyle/>
        <a:p>
          <a:endParaRPr lang="en-GB">
            <a:ln>
              <a:noFill/>
            </a:ln>
          </a:endParaRPr>
        </a:p>
      </dgm:t>
    </dgm:pt>
    <dgm:pt modelId="{EAC9D6C0-5ACB-2E4D-99CF-7C0593D80348}">
      <dgm:prSet/>
      <dgm:spPr>
        <a:solidFill>
          <a:schemeClr val="accent6"/>
        </a:solidFill>
      </dgm:spPr>
      <dgm:t>
        <a:bodyPr/>
        <a:lstStyle/>
        <a:p>
          <a:r>
            <a:rPr lang="en-GB">
              <a:ln/>
            </a:rPr>
            <a:t>Sales Associate (IN)</a:t>
          </a:r>
        </a:p>
      </dgm:t>
    </dgm:pt>
    <dgm:pt modelId="{707D46F5-D30B-F145-AF25-43DF2ECEAB18}" type="parTrans" cxnId="{B69286D2-A69A-AC4F-838A-F1DE127566D0}">
      <dgm:prSet/>
      <dgm:spPr/>
      <dgm:t>
        <a:bodyPr/>
        <a:lstStyle/>
        <a:p>
          <a:endParaRPr lang="en-GB">
            <a:ln>
              <a:noFill/>
            </a:ln>
          </a:endParaRPr>
        </a:p>
      </dgm:t>
    </dgm:pt>
    <dgm:pt modelId="{C02E2B19-4467-644C-96E1-1CC6FEFF1F54}" type="sibTrans" cxnId="{B69286D2-A69A-AC4F-838A-F1DE127566D0}">
      <dgm:prSet/>
      <dgm:spPr/>
      <dgm:t>
        <a:bodyPr/>
        <a:lstStyle/>
        <a:p>
          <a:endParaRPr lang="en-GB">
            <a:ln>
              <a:noFill/>
            </a:ln>
          </a:endParaRPr>
        </a:p>
      </dgm:t>
    </dgm:pt>
    <dgm:pt modelId="{D07E09DF-4510-7044-BF9C-3A5423129768}">
      <dgm:prSet/>
      <dgm:spPr>
        <a:solidFill>
          <a:schemeClr val="accent6"/>
        </a:solidFill>
      </dgm:spPr>
      <dgm:t>
        <a:bodyPr/>
        <a:lstStyle/>
        <a:p>
          <a:r>
            <a:rPr lang="en-GB">
              <a:ln/>
            </a:rPr>
            <a:t>Sales Associate (IN)</a:t>
          </a:r>
        </a:p>
      </dgm:t>
    </dgm:pt>
    <dgm:pt modelId="{0B8641DB-5B03-E348-BB4F-959CB053A4B9}" type="parTrans" cxnId="{09FEAB5E-2DA0-6A4C-92E8-4926AF688647}">
      <dgm:prSet/>
      <dgm:spPr/>
      <dgm:t>
        <a:bodyPr/>
        <a:lstStyle/>
        <a:p>
          <a:endParaRPr lang="en-GB">
            <a:ln>
              <a:noFill/>
            </a:ln>
          </a:endParaRPr>
        </a:p>
      </dgm:t>
    </dgm:pt>
    <dgm:pt modelId="{31F5B0FF-EF85-DF42-9A9F-0866C22E2C64}" type="sibTrans" cxnId="{09FEAB5E-2DA0-6A4C-92E8-4926AF688647}">
      <dgm:prSet/>
      <dgm:spPr/>
      <dgm:t>
        <a:bodyPr/>
        <a:lstStyle/>
        <a:p>
          <a:endParaRPr lang="en-GB">
            <a:ln>
              <a:noFill/>
            </a:ln>
          </a:endParaRPr>
        </a:p>
      </dgm:t>
    </dgm:pt>
    <dgm:pt modelId="{F6F93837-00E7-7E4F-9A0E-B9E496D9B078}">
      <dgm:prSet/>
      <dgm:spPr>
        <a:solidFill>
          <a:schemeClr val="accent6"/>
        </a:solidFill>
      </dgm:spPr>
      <dgm:t>
        <a:bodyPr/>
        <a:lstStyle/>
        <a:p>
          <a:r>
            <a:rPr lang="en-GB">
              <a:ln/>
            </a:rPr>
            <a:t>Sales Associate (IN)</a:t>
          </a:r>
        </a:p>
      </dgm:t>
    </dgm:pt>
    <dgm:pt modelId="{E4D02D21-BA1D-E64F-8C46-DA9C3F646436}" type="parTrans" cxnId="{26B38E59-9755-7743-90D3-964703821C18}">
      <dgm:prSet/>
      <dgm:spPr/>
      <dgm:t>
        <a:bodyPr/>
        <a:lstStyle/>
        <a:p>
          <a:endParaRPr lang="en-GB">
            <a:ln>
              <a:noFill/>
            </a:ln>
          </a:endParaRPr>
        </a:p>
      </dgm:t>
    </dgm:pt>
    <dgm:pt modelId="{A42FC01F-20B3-0240-8630-55275014E560}" type="sibTrans" cxnId="{26B38E59-9755-7743-90D3-964703821C18}">
      <dgm:prSet/>
      <dgm:spPr/>
      <dgm:t>
        <a:bodyPr/>
        <a:lstStyle/>
        <a:p>
          <a:endParaRPr lang="en-GB">
            <a:ln>
              <a:noFill/>
            </a:ln>
          </a:endParaRPr>
        </a:p>
      </dgm:t>
    </dgm:pt>
    <dgm:pt modelId="{E4DEC317-8641-5F46-BA59-FC94CF556E27}">
      <dgm:prSet/>
      <dgm:spPr>
        <a:solidFill>
          <a:schemeClr val="accent6"/>
        </a:solidFill>
      </dgm:spPr>
      <dgm:t>
        <a:bodyPr/>
        <a:lstStyle/>
        <a:p>
          <a:r>
            <a:rPr lang="en-GB">
              <a:ln/>
            </a:rPr>
            <a:t>Sales Associate (IN)</a:t>
          </a:r>
        </a:p>
      </dgm:t>
    </dgm:pt>
    <dgm:pt modelId="{7B3E13C1-106F-DD4D-8036-7B809DE1576C}" type="parTrans" cxnId="{AD17ADDE-4A34-CE41-B20A-FD2D2DE8AF57}">
      <dgm:prSet/>
      <dgm:spPr/>
      <dgm:t>
        <a:bodyPr/>
        <a:lstStyle/>
        <a:p>
          <a:endParaRPr lang="en-GB">
            <a:ln>
              <a:noFill/>
            </a:ln>
          </a:endParaRPr>
        </a:p>
      </dgm:t>
    </dgm:pt>
    <dgm:pt modelId="{7F4DDCB0-B918-654D-BAD2-2FA8D5B51AB6}" type="sibTrans" cxnId="{AD17ADDE-4A34-CE41-B20A-FD2D2DE8AF57}">
      <dgm:prSet/>
      <dgm:spPr/>
      <dgm:t>
        <a:bodyPr/>
        <a:lstStyle/>
        <a:p>
          <a:endParaRPr lang="en-GB">
            <a:ln>
              <a:noFill/>
            </a:ln>
          </a:endParaRPr>
        </a:p>
      </dgm:t>
    </dgm:pt>
    <dgm:pt modelId="{E07A6F67-52F8-B548-AE18-7DDFE889FB3B}">
      <dgm:prSet/>
      <dgm:spPr>
        <a:solidFill>
          <a:schemeClr val="tx1"/>
        </a:solidFill>
      </dgm:spPr>
      <dgm:t>
        <a:bodyPr/>
        <a:lstStyle/>
        <a:p>
          <a:r>
            <a:rPr lang="en-GB">
              <a:ln/>
              <a:solidFill>
                <a:schemeClr val="bg1"/>
              </a:solidFill>
            </a:rPr>
            <a:t>Chief Technology Officer (IN)</a:t>
          </a:r>
        </a:p>
      </dgm:t>
    </dgm:pt>
    <dgm:pt modelId="{335F9025-A453-2340-A10B-6A44F8C204E8}" type="parTrans" cxnId="{B5BCDCB6-5F0D-DD4A-BA12-0F0B350328EF}">
      <dgm:prSet/>
      <dgm:spPr/>
      <dgm:t>
        <a:bodyPr/>
        <a:lstStyle/>
        <a:p>
          <a:endParaRPr lang="en-GB">
            <a:ln>
              <a:noFill/>
            </a:ln>
          </a:endParaRPr>
        </a:p>
      </dgm:t>
    </dgm:pt>
    <dgm:pt modelId="{AF01A7C4-16C3-CE4F-B074-BBA9FB50AE87}" type="sibTrans" cxnId="{B5BCDCB6-5F0D-DD4A-BA12-0F0B350328EF}">
      <dgm:prSet/>
      <dgm:spPr/>
      <dgm:t>
        <a:bodyPr/>
        <a:lstStyle/>
        <a:p>
          <a:endParaRPr lang="en-GB">
            <a:ln>
              <a:noFill/>
            </a:ln>
          </a:endParaRPr>
        </a:p>
      </dgm:t>
    </dgm:pt>
    <dgm:pt modelId="{66412A5D-CEEA-9446-9021-C5B539D29FBE}">
      <dgm:prSet/>
      <dgm:spPr>
        <a:solidFill>
          <a:srgbClr val="FF274B"/>
        </a:solidFill>
      </dgm:spPr>
      <dgm:t>
        <a:bodyPr/>
        <a:lstStyle/>
        <a:p>
          <a:r>
            <a:rPr lang="en-GB">
              <a:ln/>
            </a:rPr>
            <a:t>VP Engineering (Frontend) (IN)</a:t>
          </a:r>
        </a:p>
      </dgm:t>
    </dgm:pt>
    <dgm:pt modelId="{FAF762DC-65CE-1C41-9383-9C4DA5F80951}" type="parTrans" cxnId="{C071F834-EA42-7247-B33C-FE30F31CCED2}">
      <dgm:prSet/>
      <dgm:spPr/>
      <dgm:t>
        <a:bodyPr/>
        <a:lstStyle/>
        <a:p>
          <a:endParaRPr lang="en-GB">
            <a:ln>
              <a:noFill/>
            </a:ln>
          </a:endParaRPr>
        </a:p>
      </dgm:t>
    </dgm:pt>
    <dgm:pt modelId="{EFBF8F31-2C63-554F-8C25-C03FF3F6DF6C}" type="sibTrans" cxnId="{C071F834-EA42-7247-B33C-FE30F31CCED2}">
      <dgm:prSet/>
      <dgm:spPr/>
      <dgm:t>
        <a:bodyPr/>
        <a:lstStyle/>
        <a:p>
          <a:endParaRPr lang="en-GB">
            <a:ln>
              <a:noFill/>
            </a:ln>
          </a:endParaRPr>
        </a:p>
      </dgm:t>
    </dgm:pt>
    <dgm:pt modelId="{B07A53A1-976B-524B-8E6E-2FB5B5E71D0D}">
      <dgm:prSet/>
      <dgm:spPr>
        <a:solidFill>
          <a:srgbClr val="FF274B"/>
        </a:solidFill>
      </dgm:spPr>
      <dgm:t>
        <a:bodyPr/>
        <a:lstStyle/>
        <a:p>
          <a:r>
            <a:rPr lang="en-GB">
              <a:ln/>
            </a:rPr>
            <a:t>VP Engineering (Backend) (IN)</a:t>
          </a:r>
        </a:p>
      </dgm:t>
    </dgm:pt>
    <dgm:pt modelId="{3F665789-75EC-5646-8A36-0679D0BD6B61}" type="parTrans" cxnId="{33A7310F-80B7-C84F-831B-11A13BE29E74}">
      <dgm:prSet/>
      <dgm:spPr/>
      <dgm:t>
        <a:bodyPr/>
        <a:lstStyle/>
        <a:p>
          <a:endParaRPr lang="en-GB">
            <a:ln>
              <a:noFill/>
            </a:ln>
          </a:endParaRPr>
        </a:p>
      </dgm:t>
    </dgm:pt>
    <dgm:pt modelId="{30296E17-FAA8-A240-B395-3EA009BC5E87}" type="sibTrans" cxnId="{33A7310F-80B7-C84F-831B-11A13BE29E74}">
      <dgm:prSet/>
      <dgm:spPr/>
      <dgm:t>
        <a:bodyPr/>
        <a:lstStyle/>
        <a:p>
          <a:endParaRPr lang="en-GB">
            <a:ln>
              <a:noFill/>
            </a:ln>
          </a:endParaRPr>
        </a:p>
      </dgm:t>
    </dgm:pt>
    <dgm:pt modelId="{B234AACB-DD52-6C49-8F5F-6BCB2BF5F19D}">
      <dgm:prSet/>
      <dgm:spPr>
        <a:solidFill>
          <a:srgbClr val="F9DDDE"/>
        </a:solidFill>
      </dgm:spPr>
      <dgm:t>
        <a:bodyPr/>
        <a:lstStyle/>
        <a:p>
          <a:r>
            <a:rPr lang="en-GB">
              <a:ln/>
            </a:rPr>
            <a:t>Head of Product Design (IN)</a:t>
          </a:r>
        </a:p>
      </dgm:t>
    </dgm:pt>
    <dgm:pt modelId="{DE0BBD83-6DFD-8C4B-8F85-5F61438D3835}" type="parTrans" cxnId="{F3FB0C4D-F4A9-094B-9A56-516C142CB831}">
      <dgm:prSet/>
      <dgm:spPr/>
      <dgm:t>
        <a:bodyPr/>
        <a:lstStyle/>
        <a:p>
          <a:endParaRPr lang="en-GB">
            <a:ln>
              <a:noFill/>
            </a:ln>
          </a:endParaRPr>
        </a:p>
      </dgm:t>
    </dgm:pt>
    <dgm:pt modelId="{F6D6BD79-EAC6-FA45-BEEF-A16BB5909C10}" type="sibTrans" cxnId="{F3FB0C4D-F4A9-094B-9A56-516C142CB831}">
      <dgm:prSet/>
      <dgm:spPr/>
      <dgm:t>
        <a:bodyPr/>
        <a:lstStyle/>
        <a:p>
          <a:endParaRPr lang="en-GB">
            <a:ln>
              <a:noFill/>
            </a:ln>
          </a:endParaRPr>
        </a:p>
      </dgm:t>
    </dgm:pt>
    <dgm:pt modelId="{E3A9D306-D7C1-1448-9C02-449A99832088}">
      <dgm:prSet/>
      <dgm:spPr>
        <a:solidFill>
          <a:srgbClr val="F9DDDE"/>
        </a:solidFill>
      </dgm:spPr>
      <dgm:t>
        <a:bodyPr/>
        <a:lstStyle/>
        <a:p>
          <a:r>
            <a:rPr lang="en-GB">
              <a:ln/>
            </a:rPr>
            <a:t>UI/UX Designer (IN)</a:t>
          </a:r>
        </a:p>
      </dgm:t>
    </dgm:pt>
    <dgm:pt modelId="{B5DFC45E-3FD8-9447-BE76-6B29E88354D6}" type="parTrans" cxnId="{FBA5B4AD-C804-A34F-92EA-4A292F444B21}">
      <dgm:prSet/>
      <dgm:spPr/>
      <dgm:t>
        <a:bodyPr/>
        <a:lstStyle/>
        <a:p>
          <a:endParaRPr lang="en-GB">
            <a:ln>
              <a:noFill/>
            </a:ln>
          </a:endParaRPr>
        </a:p>
      </dgm:t>
    </dgm:pt>
    <dgm:pt modelId="{EB1F22B6-B329-3143-BAA8-237B09663234}" type="sibTrans" cxnId="{FBA5B4AD-C804-A34F-92EA-4A292F444B21}">
      <dgm:prSet/>
      <dgm:spPr/>
      <dgm:t>
        <a:bodyPr/>
        <a:lstStyle/>
        <a:p>
          <a:endParaRPr lang="en-GB">
            <a:ln>
              <a:noFill/>
            </a:ln>
          </a:endParaRPr>
        </a:p>
      </dgm:t>
    </dgm:pt>
    <dgm:pt modelId="{4284B3C8-3E19-5E41-B9A1-FED527E1061E}">
      <dgm:prSet/>
      <dgm:spPr>
        <a:solidFill>
          <a:srgbClr val="F9DDDE"/>
        </a:solidFill>
      </dgm:spPr>
      <dgm:t>
        <a:bodyPr/>
        <a:lstStyle/>
        <a:p>
          <a:r>
            <a:rPr lang="en-GB">
              <a:ln/>
            </a:rPr>
            <a:t>Junior UI/UX Designer (IN)</a:t>
          </a:r>
        </a:p>
      </dgm:t>
    </dgm:pt>
    <dgm:pt modelId="{F55BA231-E980-DE4F-A485-79DE4F059545}" type="parTrans" cxnId="{030C47AF-C568-DC48-BCAE-906DFBA4707C}">
      <dgm:prSet/>
      <dgm:spPr/>
      <dgm:t>
        <a:bodyPr/>
        <a:lstStyle/>
        <a:p>
          <a:endParaRPr lang="en-GB">
            <a:ln>
              <a:noFill/>
            </a:ln>
          </a:endParaRPr>
        </a:p>
      </dgm:t>
    </dgm:pt>
    <dgm:pt modelId="{BE8BCF90-9443-A240-845B-59420BAC76F5}" type="sibTrans" cxnId="{030C47AF-C568-DC48-BCAE-906DFBA4707C}">
      <dgm:prSet/>
      <dgm:spPr/>
      <dgm:t>
        <a:bodyPr/>
        <a:lstStyle/>
        <a:p>
          <a:endParaRPr lang="en-GB">
            <a:ln>
              <a:noFill/>
            </a:ln>
          </a:endParaRPr>
        </a:p>
      </dgm:t>
    </dgm:pt>
    <dgm:pt modelId="{14FE5D99-70BB-7C43-9E94-2614ECD883C9}">
      <dgm:prSet/>
      <dgm:spPr>
        <a:solidFill>
          <a:srgbClr val="FF274B"/>
        </a:solidFill>
      </dgm:spPr>
      <dgm:t>
        <a:bodyPr/>
        <a:lstStyle/>
        <a:p>
          <a:r>
            <a:rPr lang="en-GB">
              <a:ln/>
            </a:rPr>
            <a:t>Senior Backend Developer (IN)</a:t>
          </a:r>
        </a:p>
      </dgm:t>
    </dgm:pt>
    <dgm:pt modelId="{6605A09B-CD63-1744-9C48-4A53A6773FE9}" type="parTrans" cxnId="{61C2251D-94DA-8A4E-8DBA-13E8B66FD14D}">
      <dgm:prSet/>
      <dgm:spPr/>
      <dgm:t>
        <a:bodyPr/>
        <a:lstStyle/>
        <a:p>
          <a:endParaRPr lang="en-GB">
            <a:ln>
              <a:noFill/>
            </a:ln>
          </a:endParaRPr>
        </a:p>
      </dgm:t>
    </dgm:pt>
    <dgm:pt modelId="{B688E73C-A385-1A49-85CC-C9F3FF67D358}" type="sibTrans" cxnId="{61C2251D-94DA-8A4E-8DBA-13E8B66FD14D}">
      <dgm:prSet/>
      <dgm:spPr/>
      <dgm:t>
        <a:bodyPr/>
        <a:lstStyle/>
        <a:p>
          <a:endParaRPr lang="en-GB">
            <a:ln>
              <a:noFill/>
            </a:ln>
          </a:endParaRPr>
        </a:p>
      </dgm:t>
    </dgm:pt>
    <dgm:pt modelId="{DE3A2C6E-1256-D24C-A70F-E7599634399D}">
      <dgm:prSet/>
      <dgm:spPr>
        <a:solidFill>
          <a:srgbClr val="FF274B"/>
        </a:solidFill>
      </dgm:spPr>
      <dgm:t>
        <a:bodyPr/>
        <a:lstStyle/>
        <a:p>
          <a:r>
            <a:rPr lang="en-GB">
              <a:ln/>
            </a:rPr>
            <a:t>Senior Backend Developer (IN)</a:t>
          </a:r>
        </a:p>
      </dgm:t>
    </dgm:pt>
    <dgm:pt modelId="{6A2E400C-8587-AB4D-A157-0A5E5149ACB7}" type="parTrans" cxnId="{E549F3CB-F83C-9E47-859E-2E4A67FE85E5}">
      <dgm:prSet/>
      <dgm:spPr/>
      <dgm:t>
        <a:bodyPr/>
        <a:lstStyle/>
        <a:p>
          <a:endParaRPr lang="en-GB">
            <a:ln>
              <a:noFill/>
            </a:ln>
          </a:endParaRPr>
        </a:p>
      </dgm:t>
    </dgm:pt>
    <dgm:pt modelId="{4397DF82-1733-9C44-93EB-630D4B001A06}" type="sibTrans" cxnId="{E549F3CB-F83C-9E47-859E-2E4A67FE85E5}">
      <dgm:prSet/>
      <dgm:spPr/>
      <dgm:t>
        <a:bodyPr/>
        <a:lstStyle/>
        <a:p>
          <a:endParaRPr lang="en-GB">
            <a:ln>
              <a:noFill/>
            </a:ln>
          </a:endParaRPr>
        </a:p>
      </dgm:t>
    </dgm:pt>
    <dgm:pt modelId="{8A54E626-EE4E-BB44-8A8F-2CC2422FE940}">
      <dgm:prSet/>
      <dgm:spPr>
        <a:solidFill>
          <a:srgbClr val="FF274B"/>
        </a:solidFill>
      </dgm:spPr>
      <dgm:t>
        <a:bodyPr/>
        <a:lstStyle/>
        <a:p>
          <a:r>
            <a:rPr lang="en-GB">
              <a:ln/>
            </a:rPr>
            <a:t>Senior Backend Developer (IN)</a:t>
          </a:r>
        </a:p>
      </dgm:t>
    </dgm:pt>
    <dgm:pt modelId="{F3703768-1EF3-3C4E-8E84-4DC6683E2B02}" type="parTrans" cxnId="{E90565C7-6CB8-A843-B113-EF54BD1E8389}">
      <dgm:prSet/>
      <dgm:spPr/>
      <dgm:t>
        <a:bodyPr/>
        <a:lstStyle/>
        <a:p>
          <a:endParaRPr lang="en-GB">
            <a:ln>
              <a:noFill/>
            </a:ln>
          </a:endParaRPr>
        </a:p>
      </dgm:t>
    </dgm:pt>
    <dgm:pt modelId="{46678ACF-EBA7-7D49-A0BF-F0AC8CBB7A45}" type="sibTrans" cxnId="{E90565C7-6CB8-A843-B113-EF54BD1E8389}">
      <dgm:prSet/>
      <dgm:spPr/>
      <dgm:t>
        <a:bodyPr/>
        <a:lstStyle/>
        <a:p>
          <a:endParaRPr lang="en-GB">
            <a:ln>
              <a:noFill/>
            </a:ln>
          </a:endParaRPr>
        </a:p>
      </dgm:t>
    </dgm:pt>
    <dgm:pt modelId="{3C3E2EA6-B45F-A449-89F2-A249BB8FB9C5}">
      <dgm:prSet/>
      <dgm:spPr>
        <a:solidFill>
          <a:srgbClr val="FF274B"/>
        </a:solidFill>
      </dgm:spPr>
      <dgm:t>
        <a:bodyPr/>
        <a:lstStyle/>
        <a:p>
          <a:r>
            <a:rPr lang="en-GB">
              <a:ln/>
            </a:rPr>
            <a:t>Junior Backend Developer (IN)</a:t>
          </a:r>
        </a:p>
      </dgm:t>
    </dgm:pt>
    <dgm:pt modelId="{20B6AB48-6F1B-1C48-931F-119C4662732A}" type="parTrans" cxnId="{36854594-E0E9-8E41-A15C-1FC60309E620}">
      <dgm:prSet/>
      <dgm:spPr/>
      <dgm:t>
        <a:bodyPr/>
        <a:lstStyle/>
        <a:p>
          <a:endParaRPr lang="en-GB">
            <a:ln>
              <a:noFill/>
            </a:ln>
          </a:endParaRPr>
        </a:p>
      </dgm:t>
    </dgm:pt>
    <dgm:pt modelId="{A546CCD3-5460-564D-9C33-186D95E0ADEA}" type="sibTrans" cxnId="{36854594-E0E9-8E41-A15C-1FC60309E620}">
      <dgm:prSet/>
      <dgm:spPr/>
      <dgm:t>
        <a:bodyPr/>
        <a:lstStyle/>
        <a:p>
          <a:endParaRPr lang="en-GB">
            <a:ln>
              <a:noFill/>
            </a:ln>
          </a:endParaRPr>
        </a:p>
      </dgm:t>
    </dgm:pt>
    <dgm:pt modelId="{055F459D-291B-A545-A39F-DB43E6E400DC}">
      <dgm:prSet/>
      <dgm:spPr>
        <a:solidFill>
          <a:srgbClr val="FF274B"/>
        </a:solidFill>
      </dgm:spPr>
      <dgm:t>
        <a:bodyPr/>
        <a:lstStyle/>
        <a:p>
          <a:r>
            <a:rPr lang="en-GB">
              <a:ln/>
            </a:rPr>
            <a:t>Junior Backend Developer (IN)</a:t>
          </a:r>
        </a:p>
      </dgm:t>
    </dgm:pt>
    <dgm:pt modelId="{9962B9B2-2D68-AF47-B9D5-6E02522100CF}" type="parTrans" cxnId="{0600858E-2170-6149-8BB6-B5BE96B421AA}">
      <dgm:prSet/>
      <dgm:spPr/>
      <dgm:t>
        <a:bodyPr/>
        <a:lstStyle/>
        <a:p>
          <a:endParaRPr lang="en-GB">
            <a:ln>
              <a:noFill/>
            </a:ln>
          </a:endParaRPr>
        </a:p>
      </dgm:t>
    </dgm:pt>
    <dgm:pt modelId="{F51FDEE8-72AB-A44C-82FC-3D449321C3C7}" type="sibTrans" cxnId="{0600858E-2170-6149-8BB6-B5BE96B421AA}">
      <dgm:prSet/>
      <dgm:spPr/>
      <dgm:t>
        <a:bodyPr/>
        <a:lstStyle/>
        <a:p>
          <a:endParaRPr lang="en-GB">
            <a:ln>
              <a:noFill/>
            </a:ln>
          </a:endParaRPr>
        </a:p>
      </dgm:t>
    </dgm:pt>
    <dgm:pt modelId="{0699E561-9841-1746-877D-6C1C62284706}">
      <dgm:prSet/>
      <dgm:spPr>
        <a:solidFill>
          <a:srgbClr val="FF274B"/>
        </a:solidFill>
      </dgm:spPr>
      <dgm:t>
        <a:bodyPr/>
        <a:lstStyle/>
        <a:p>
          <a:r>
            <a:rPr lang="en-GB">
              <a:ln/>
            </a:rPr>
            <a:t>Junior Backend Developer (IN)</a:t>
          </a:r>
        </a:p>
      </dgm:t>
    </dgm:pt>
    <dgm:pt modelId="{D298FEAD-6708-E341-8BE0-0A090E7C6715}" type="parTrans" cxnId="{682F939C-F5BB-994D-A261-AC5102B6EFFD}">
      <dgm:prSet/>
      <dgm:spPr/>
      <dgm:t>
        <a:bodyPr/>
        <a:lstStyle/>
        <a:p>
          <a:endParaRPr lang="en-GB">
            <a:ln>
              <a:noFill/>
            </a:ln>
          </a:endParaRPr>
        </a:p>
      </dgm:t>
    </dgm:pt>
    <dgm:pt modelId="{7D794F18-8C59-694E-B7E0-BBD8786DA634}" type="sibTrans" cxnId="{682F939C-F5BB-994D-A261-AC5102B6EFFD}">
      <dgm:prSet/>
      <dgm:spPr/>
      <dgm:t>
        <a:bodyPr/>
        <a:lstStyle/>
        <a:p>
          <a:endParaRPr lang="en-GB">
            <a:ln>
              <a:noFill/>
            </a:ln>
          </a:endParaRPr>
        </a:p>
      </dgm:t>
    </dgm:pt>
    <dgm:pt modelId="{7576BDAA-70A1-F548-9EE5-581A7978F70D}">
      <dgm:prSet/>
      <dgm:spPr>
        <a:solidFill>
          <a:srgbClr val="FF274B"/>
        </a:solidFill>
      </dgm:spPr>
      <dgm:t>
        <a:bodyPr/>
        <a:lstStyle/>
        <a:p>
          <a:r>
            <a:rPr lang="en-GB">
              <a:ln/>
            </a:rPr>
            <a:t>Senior Frontend Developer (IN)</a:t>
          </a:r>
        </a:p>
      </dgm:t>
    </dgm:pt>
    <dgm:pt modelId="{A5FBE12C-9A03-124B-8EDA-73E1021DA0BC}" type="parTrans" cxnId="{5F450F10-5EFE-5A46-88DB-52331ED6174E}">
      <dgm:prSet/>
      <dgm:spPr/>
      <dgm:t>
        <a:bodyPr/>
        <a:lstStyle/>
        <a:p>
          <a:endParaRPr lang="en-GB">
            <a:ln>
              <a:noFill/>
            </a:ln>
          </a:endParaRPr>
        </a:p>
      </dgm:t>
    </dgm:pt>
    <dgm:pt modelId="{616B913D-F532-DA44-A2A0-9DED16D1C381}" type="sibTrans" cxnId="{5F450F10-5EFE-5A46-88DB-52331ED6174E}">
      <dgm:prSet/>
      <dgm:spPr/>
      <dgm:t>
        <a:bodyPr/>
        <a:lstStyle/>
        <a:p>
          <a:endParaRPr lang="en-GB">
            <a:ln>
              <a:noFill/>
            </a:ln>
          </a:endParaRPr>
        </a:p>
      </dgm:t>
    </dgm:pt>
    <dgm:pt modelId="{DFB04B79-29FB-2540-A7CB-1E39E44D179F}">
      <dgm:prSet/>
      <dgm:spPr>
        <a:solidFill>
          <a:srgbClr val="FF274B"/>
        </a:solidFill>
      </dgm:spPr>
      <dgm:t>
        <a:bodyPr/>
        <a:lstStyle/>
        <a:p>
          <a:r>
            <a:rPr lang="en-GB">
              <a:ln/>
            </a:rPr>
            <a:t>Senior Frontend Developer (IN)</a:t>
          </a:r>
        </a:p>
      </dgm:t>
    </dgm:pt>
    <dgm:pt modelId="{BE85B169-24F0-AC49-BA88-7E62F6C2E411}" type="parTrans" cxnId="{316C9672-6542-1045-8A33-4830815158E9}">
      <dgm:prSet/>
      <dgm:spPr/>
      <dgm:t>
        <a:bodyPr/>
        <a:lstStyle/>
        <a:p>
          <a:endParaRPr lang="en-GB">
            <a:ln>
              <a:noFill/>
            </a:ln>
          </a:endParaRPr>
        </a:p>
      </dgm:t>
    </dgm:pt>
    <dgm:pt modelId="{36681FC8-56C0-5C48-9991-913E23C997D5}" type="sibTrans" cxnId="{316C9672-6542-1045-8A33-4830815158E9}">
      <dgm:prSet/>
      <dgm:spPr/>
      <dgm:t>
        <a:bodyPr/>
        <a:lstStyle/>
        <a:p>
          <a:endParaRPr lang="en-GB">
            <a:ln>
              <a:noFill/>
            </a:ln>
          </a:endParaRPr>
        </a:p>
      </dgm:t>
    </dgm:pt>
    <dgm:pt modelId="{047B1445-466A-C740-9D3D-559778ADABBF}">
      <dgm:prSet/>
      <dgm:spPr>
        <a:solidFill>
          <a:srgbClr val="FF274B"/>
        </a:solidFill>
      </dgm:spPr>
      <dgm:t>
        <a:bodyPr/>
        <a:lstStyle/>
        <a:p>
          <a:r>
            <a:rPr lang="en-GB">
              <a:ln/>
            </a:rPr>
            <a:t>Senior Frontend Developer (IN)</a:t>
          </a:r>
        </a:p>
      </dgm:t>
    </dgm:pt>
    <dgm:pt modelId="{24A28A41-4242-1949-AB83-5F60E893BF41}" type="parTrans" cxnId="{DB6E672D-6521-DA46-8B4F-846629B8CAA3}">
      <dgm:prSet/>
      <dgm:spPr/>
      <dgm:t>
        <a:bodyPr/>
        <a:lstStyle/>
        <a:p>
          <a:endParaRPr lang="en-GB">
            <a:ln>
              <a:noFill/>
            </a:ln>
          </a:endParaRPr>
        </a:p>
      </dgm:t>
    </dgm:pt>
    <dgm:pt modelId="{74A54B33-9713-B442-90FA-F43D2E08B791}" type="sibTrans" cxnId="{DB6E672D-6521-DA46-8B4F-846629B8CAA3}">
      <dgm:prSet/>
      <dgm:spPr/>
      <dgm:t>
        <a:bodyPr/>
        <a:lstStyle/>
        <a:p>
          <a:endParaRPr lang="en-GB">
            <a:ln>
              <a:noFill/>
            </a:ln>
          </a:endParaRPr>
        </a:p>
      </dgm:t>
    </dgm:pt>
    <dgm:pt modelId="{028F36BE-8CA9-344A-8F08-A11D17952B3F}">
      <dgm:prSet/>
      <dgm:spPr>
        <a:solidFill>
          <a:srgbClr val="FF274B"/>
        </a:solidFill>
      </dgm:spPr>
      <dgm:t>
        <a:bodyPr/>
        <a:lstStyle/>
        <a:p>
          <a:r>
            <a:rPr lang="en-GB">
              <a:ln/>
            </a:rPr>
            <a:t>Junior Frontend Developer (IN)</a:t>
          </a:r>
        </a:p>
      </dgm:t>
    </dgm:pt>
    <dgm:pt modelId="{2ECFE873-FAA6-944C-AB9A-67534751DBCC}" type="parTrans" cxnId="{1012A675-77E9-3E48-A505-C05856C4C7C2}">
      <dgm:prSet/>
      <dgm:spPr/>
      <dgm:t>
        <a:bodyPr/>
        <a:lstStyle/>
        <a:p>
          <a:endParaRPr lang="en-GB">
            <a:ln>
              <a:noFill/>
            </a:ln>
          </a:endParaRPr>
        </a:p>
      </dgm:t>
    </dgm:pt>
    <dgm:pt modelId="{972066F0-587C-BF4C-930A-A94975FA9A64}" type="sibTrans" cxnId="{1012A675-77E9-3E48-A505-C05856C4C7C2}">
      <dgm:prSet/>
      <dgm:spPr/>
      <dgm:t>
        <a:bodyPr/>
        <a:lstStyle/>
        <a:p>
          <a:endParaRPr lang="en-GB">
            <a:ln>
              <a:noFill/>
            </a:ln>
          </a:endParaRPr>
        </a:p>
      </dgm:t>
    </dgm:pt>
    <dgm:pt modelId="{E5DA8F42-2DB4-1145-BD0E-ECC71EC63469}">
      <dgm:prSet/>
      <dgm:spPr>
        <a:solidFill>
          <a:srgbClr val="FF274B"/>
        </a:solidFill>
      </dgm:spPr>
      <dgm:t>
        <a:bodyPr/>
        <a:lstStyle/>
        <a:p>
          <a:r>
            <a:rPr lang="en-GB">
              <a:ln/>
            </a:rPr>
            <a:t>Junior Frontend Developer (IN)</a:t>
          </a:r>
        </a:p>
      </dgm:t>
    </dgm:pt>
    <dgm:pt modelId="{A50F0CCB-8CE9-EC49-8A3B-C799B4DE1F0E}" type="parTrans" cxnId="{D2E26E1F-CF5A-A64D-BC9E-26B41E9EC0D4}">
      <dgm:prSet/>
      <dgm:spPr/>
      <dgm:t>
        <a:bodyPr/>
        <a:lstStyle/>
        <a:p>
          <a:endParaRPr lang="en-GB">
            <a:ln>
              <a:noFill/>
            </a:ln>
          </a:endParaRPr>
        </a:p>
      </dgm:t>
    </dgm:pt>
    <dgm:pt modelId="{57BD61D8-7C23-674C-BBCD-BB44BBBD01F9}" type="sibTrans" cxnId="{D2E26E1F-CF5A-A64D-BC9E-26B41E9EC0D4}">
      <dgm:prSet/>
      <dgm:spPr/>
      <dgm:t>
        <a:bodyPr/>
        <a:lstStyle/>
        <a:p>
          <a:endParaRPr lang="en-GB">
            <a:ln>
              <a:noFill/>
            </a:ln>
          </a:endParaRPr>
        </a:p>
      </dgm:t>
    </dgm:pt>
    <dgm:pt modelId="{F0D3D87E-99FC-CF48-BCF3-6AAC43A1B2C7}">
      <dgm:prSet/>
      <dgm:spPr>
        <a:solidFill>
          <a:srgbClr val="FF274B"/>
        </a:solidFill>
      </dgm:spPr>
      <dgm:t>
        <a:bodyPr/>
        <a:lstStyle/>
        <a:p>
          <a:r>
            <a:rPr lang="en-GB">
              <a:ln/>
            </a:rPr>
            <a:t>Junior Frontend Developer (IN)</a:t>
          </a:r>
        </a:p>
      </dgm:t>
    </dgm:pt>
    <dgm:pt modelId="{F1365505-1AC6-6146-ABC4-E5FF9789EB11}" type="parTrans" cxnId="{CE4C10B1-4511-3447-A23F-164762D56241}">
      <dgm:prSet/>
      <dgm:spPr/>
      <dgm:t>
        <a:bodyPr/>
        <a:lstStyle/>
        <a:p>
          <a:endParaRPr lang="en-GB">
            <a:ln>
              <a:noFill/>
            </a:ln>
          </a:endParaRPr>
        </a:p>
      </dgm:t>
    </dgm:pt>
    <dgm:pt modelId="{3DB1FD44-B4D4-8149-A9D8-E612F5E0DCE7}" type="sibTrans" cxnId="{CE4C10B1-4511-3447-A23F-164762D56241}">
      <dgm:prSet/>
      <dgm:spPr/>
      <dgm:t>
        <a:bodyPr/>
        <a:lstStyle/>
        <a:p>
          <a:endParaRPr lang="en-GB">
            <a:ln>
              <a:noFill/>
            </a:ln>
          </a:endParaRPr>
        </a:p>
      </dgm:t>
    </dgm:pt>
    <dgm:pt modelId="{7F9AC602-4506-B244-84F3-5F233A52CAF4}">
      <dgm:prSet/>
      <dgm:spPr>
        <a:solidFill>
          <a:schemeClr val="bg1">
            <a:lumMod val="85000"/>
          </a:schemeClr>
        </a:solidFill>
      </dgm:spPr>
      <dgm:t>
        <a:bodyPr/>
        <a:lstStyle/>
        <a:p>
          <a:r>
            <a:rPr lang="en-GB">
              <a:ln/>
            </a:rPr>
            <a:t>Quality Assurance Manager (IN)</a:t>
          </a:r>
        </a:p>
      </dgm:t>
    </dgm:pt>
    <dgm:pt modelId="{02577B97-9FAC-5946-BFB9-78AB532CF21A}" type="parTrans" cxnId="{89CEAAC2-440B-4242-AF5B-DEA61B4B62AC}">
      <dgm:prSet/>
      <dgm:spPr/>
      <dgm:t>
        <a:bodyPr/>
        <a:lstStyle/>
        <a:p>
          <a:endParaRPr lang="en-GB">
            <a:ln>
              <a:noFill/>
            </a:ln>
          </a:endParaRPr>
        </a:p>
      </dgm:t>
    </dgm:pt>
    <dgm:pt modelId="{9A4A1F46-83B0-8245-B120-37760FEB3FF5}" type="sibTrans" cxnId="{89CEAAC2-440B-4242-AF5B-DEA61B4B62AC}">
      <dgm:prSet/>
      <dgm:spPr/>
      <dgm:t>
        <a:bodyPr/>
        <a:lstStyle/>
        <a:p>
          <a:endParaRPr lang="en-GB">
            <a:ln>
              <a:noFill/>
            </a:ln>
          </a:endParaRPr>
        </a:p>
      </dgm:t>
    </dgm:pt>
    <dgm:pt modelId="{10828E4C-5B44-CE45-A05F-3B9BB885DE18}">
      <dgm:prSet/>
      <dgm:spPr>
        <a:solidFill>
          <a:schemeClr val="bg1">
            <a:lumMod val="85000"/>
          </a:schemeClr>
        </a:solidFill>
      </dgm:spPr>
      <dgm:t>
        <a:bodyPr/>
        <a:lstStyle/>
        <a:p>
          <a:r>
            <a:rPr lang="en-GB">
              <a:ln/>
            </a:rPr>
            <a:t>Senior QA Tester (IN)</a:t>
          </a:r>
        </a:p>
      </dgm:t>
    </dgm:pt>
    <dgm:pt modelId="{C1D86308-5AAC-D143-B11C-7E8231EF16BD}" type="parTrans" cxnId="{84302547-617E-D340-BA04-7A95993FF527}">
      <dgm:prSet/>
      <dgm:spPr/>
      <dgm:t>
        <a:bodyPr/>
        <a:lstStyle/>
        <a:p>
          <a:endParaRPr lang="en-GB">
            <a:ln>
              <a:noFill/>
            </a:ln>
          </a:endParaRPr>
        </a:p>
      </dgm:t>
    </dgm:pt>
    <dgm:pt modelId="{EE7AAE94-44A4-3640-B2BC-22C14014CBDD}" type="sibTrans" cxnId="{84302547-617E-D340-BA04-7A95993FF527}">
      <dgm:prSet/>
      <dgm:spPr/>
      <dgm:t>
        <a:bodyPr/>
        <a:lstStyle/>
        <a:p>
          <a:endParaRPr lang="en-GB">
            <a:ln>
              <a:noFill/>
            </a:ln>
          </a:endParaRPr>
        </a:p>
      </dgm:t>
    </dgm:pt>
    <dgm:pt modelId="{C9CE509C-C31E-864E-BD26-A62E1514864E}">
      <dgm:prSet/>
      <dgm:spPr>
        <a:solidFill>
          <a:schemeClr val="bg1">
            <a:lumMod val="85000"/>
          </a:schemeClr>
        </a:solidFill>
      </dgm:spPr>
      <dgm:t>
        <a:bodyPr/>
        <a:lstStyle/>
        <a:p>
          <a:r>
            <a:rPr lang="en-GB">
              <a:ln/>
            </a:rPr>
            <a:t>Junior QA Tester (IN)</a:t>
          </a:r>
        </a:p>
      </dgm:t>
    </dgm:pt>
    <dgm:pt modelId="{8B895B61-F03E-1B4C-A7E5-F9E34193AD06}" type="parTrans" cxnId="{E33F0612-6FF9-B144-AC2E-E28742708A30}">
      <dgm:prSet/>
      <dgm:spPr/>
      <dgm:t>
        <a:bodyPr/>
        <a:lstStyle/>
        <a:p>
          <a:endParaRPr lang="en-GB">
            <a:ln>
              <a:noFill/>
            </a:ln>
          </a:endParaRPr>
        </a:p>
      </dgm:t>
    </dgm:pt>
    <dgm:pt modelId="{DDE34A78-58A6-6348-B045-05D4E517F436}" type="sibTrans" cxnId="{E33F0612-6FF9-B144-AC2E-E28742708A30}">
      <dgm:prSet/>
      <dgm:spPr/>
      <dgm:t>
        <a:bodyPr/>
        <a:lstStyle/>
        <a:p>
          <a:endParaRPr lang="en-GB">
            <a:ln>
              <a:noFill/>
            </a:ln>
          </a:endParaRPr>
        </a:p>
      </dgm:t>
    </dgm:pt>
    <dgm:pt modelId="{6DFA1018-3B36-424E-AFD2-74B6A29153BA}">
      <dgm:prSet/>
      <dgm:spPr>
        <a:solidFill>
          <a:schemeClr val="bg1">
            <a:lumMod val="85000"/>
          </a:schemeClr>
        </a:solidFill>
      </dgm:spPr>
      <dgm:t>
        <a:bodyPr/>
        <a:lstStyle/>
        <a:p>
          <a:r>
            <a:rPr lang="en-GB">
              <a:ln/>
            </a:rPr>
            <a:t>Junior QA Tester (IN)</a:t>
          </a:r>
        </a:p>
      </dgm:t>
    </dgm:pt>
    <dgm:pt modelId="{64C0E840-49A0-4543-8F5D-8E3F0B736A80}" type="parTrans" cxnId="{BBE301F5-A2ED-284C-BA5D-50DDEC16630F}">
      <dgm:prSet/>
      <dgm:spPr/>
      <dgm:t>
        <a:bodyPr/>
        <a:lstStyle/>
        <a:p>
          <a:endParaRPr lang="en-GB">
            <a:ln>
              <a:noFill/>
            </a:ln>
          </a:endParaRPr>
        </a:p>
      </dgm:t>
    </dgm:pt>
    <dgm:pt modelId="{D48D12D7-4526-3942-A98F-146F16B90B5D}" type="sibTrans" cxnId="{BBE301F5-A2ED-284C-BA5D-50DDEC16630F}">
      <dgm:prSet/>
      <dgm:spPr/>
      <dgm:t>
        <a:bodyPr/>
        <a:lstStyle/>
        <a:p>
          <a:endParaRPr lang="en-GB">
            <a:ln>
              <a:noFill/>
            </a:ln>
          </a:endParaRPr>
        </a:p>
      </dgm:t>
    </dgm:pt>
    <dgm:pt modelId="{DB16DB83-0FFB-D343-940A-98DE9EE74DF9}">
      <dgm:prSet/>
      <dgm:spPr>
        <a:solidFill>
          <a:schemeClr val="accent4"/>
        </a:solidFill>
      </dgm:spPr>
      <dgm:t>
        <a:bodyPr/>
        <a:lstStyle/>
        <a:p>
          <a:r>
            <a:rPr lang="en-GB">
              <a:ln/>
            </a:rPr>
            <a:t>Operations Manager</a:t>
          </a:r>
        </a:p>
      </dgm:t>
    </dgm:pt>
    <dgm:pt modelId="{B8912AC2-EA71-7648-83CA-AB150CB61AA4}" type="parTrans" cxnId="{1413F71D-4138-CA4A-86CD-077B8B121647}">
      <dgm:prSet/>
      <dgm:spPr/>
      <dgm:t>
        <a:bodyPr/>
        <a:lstStyle/>
        <a:p>
          <a:endParaRPr lang="en-GB">
            <a:ln>
              <a:noFill/>
            </a:ln>
          </a:endParaRPr>
        </a:p>
      </dgm:t>
    </dgm:pt>
    <dgm:pt modelId="{EB3727E3-76E9-6C48-8A7D-39EB5DD6AA01}" type="sibTrans" cxnId="{1413F71D-4138-CA4A-86CD-077B8B121647}">
      <dgm:prSet/>
      <dgm:spPr/>
      <dgm:t>
        <a:bodyPr/>
        <a:lstStyle/>
        <a:p>
          <a:endParaRPr lang="en-GB">
            <a:ln>
              <a:noFill/>
            </a:ln>
          </a:endParaRPr>
        </a:p>
      </dgm:t>
    </dgm:pt>
    <dgm:pt modelId="{A78C4A01-D2DB-834A-B335-9E1FC27F2AA9}">
      <dgm:prSet/>
      <dgm:spPr>
        <a:solidFill>
          <a:schemeClr val="accent4"/>
        </a:solidFill>
      </dgm:spPr>
      <dgm:t>
        <a:bodyPr/>
        <a:lstStyle/>
        <a:p>
          <a:r>
            <a:rPr lang="en-GB">
              <a:ln/>
            </a:rPr>
            <a:t>Recruiter (IN)</a:t>
          </a:r>
        </a:p>
      </dgm:t>
    </dgm:pt>
    <dgm:pt modelId="{29112A31-6987-9C4E-A485-F85D20E5BB34}" type="parTrans" cxnId="{683F08D5-6C18-2949-851C-A6D74019C7E2}">
      <dgm:prSet/>
      <dgm:spPr/>
      <dgm:t>
        <a:bodyPr/>
        <a:lstStyle/>
        <a:p>
          <a:endParaRPr lang="en-GB">
            <a:ln>
              <a:noFill/>
            </a:ln>
          </a:endParaRPr>
        </a:p>
      </dgm:t>
    </dgm:pt>
    <dgm:pt modelId="{13744318-C847-4343-8232-53B9E99C180B}" type="sibTrans" cxnId="{683F08D5-6C18-2949-851C-A6D74019C7E2}">
      <dgm:prSet/>
      <dgm:spPr/>
      <dgm:t>
        <a:bodyPr/>
        <a:lstStyle/>
        <a:p>
          <a:endParaRPr lang="en-GB">
            <a:ln>
              <a:noFill/>
            </a:ln>
          </a:endParaRPr>
        </a:p>
      </dgm:t>
    </dgm:pt>
    <dgm:pt modelId="{243F1376-971E-6C4C-A652-1F006527FDC1}">
      <dgm:prSet/>
      <dgm:spPr>
        <a:solidFill>
          <a:srgbClr val="F9DDDE"/>
        </a:solidFill>
      </dgm:spPr>
      <dgm:t>
        <a:bodyPr/>
        <a:lstStyle/>
        <a:p>
          <a:r>
            <a:rPr lang="en-GB"/>
            <a:t>UI/UX Intern (IN)</a:t>
          </a:r>
        </a:p>
      </dgm:t>
    </dgm:pt>
    <dgm:pt modelId="{A67706D1-12D6-734C-9CF5-41871CD036CC}" type="parTrans" cxnId="{FEC78944-3CAE-EE4B-A7A1-5D26EBCF5E93}">
      <dgm:prSet/>
      <dgm:spPr/>
      <dgm:t>
        <a:bodyPr/>
        <a:lstStyle/>
        <a:p>
          <a:endParaRPr lang="en-GB"/>
        </a:p>
      </dgm:t>
    </dgm:pt>
    <dgm:pt modelId="{C0E8730D-7F8D-8D46-8C4E-FDEB349D89A8}" type="sibTrans" cxnId="{FEC78944-3CAE-EE4B-A7A1-5D26EBCF5E93}">
      <dgm:prSet/>
      <dgm:spPr/>
      <dgm:t>
        <a:bodyPr/>
        <a:lstStyle/>
        <a:p>
          <a:endParaRPr lang="en-GB"/>
        </a:p>
      </dgm:t>
    </dgm:pt>
    <dgm:pt modelId="{27306DED-DDDC-474E-8641-70A1BE0DD2F0}">
      <dgm:prSet/>
      <dgm:spPr>
        <a:solidFill>
          <a:srgbClr val="FFC000"/>
        </a:solidFill>
      </dgm:spPr>
      <dgm:t>
        <a:bodyPr/>
        <a:lstStyle/>
        <a:p>
          <a:r>
            <a:rPr lang="en-GB"/>
            <a:t>Finance Admin (IN)</a:t>
          </a:r>
        </a:p>
      </dgm:t>
    </dgm:pt>
    <dgm:pt modelId="{E51E05E1-CD89-C043-92EA-01FED85039DF}" type="parTrans" cxnId="{2080F9F6-2F44-1347-8E0A-1C75BD92962D}">
      <dgm:prSet/>
      <dgm:spPr/>
      <dgm:t>
        <a:bodyPr/>
        <a:lstStyle/>
        <a:p>
          <a:endParaRPr lang="en-GB"/>
        </a:p>
      </dgm:t>
    </dgm:pt>
    <dgm:pt modelId="{7A2978BA-167E-D242-B47A-2E4A82F0421C}" type="sibTrans" cxnId="{2080F9F6-2F44-1347-8E0A-1C75BD92962D}">
      <dgm:prSet/>
      <dgm:spPr/>
      <dgm:t>
        <a:bodyPr/>
        <a:lstStyle/>
        <a:p>
          <a:endParaRPr lang="en-GB"/>
        </a:p>
      </dgm:t>
    </dgm:pt>
    <dgm:pt modelId="{D2B5863F-8384-F24A-A435-4584894F4106}">
      <dgm:prSet/>
      <dgm:spPr>
        <a:solidFill>
          <a:schemeClr val="accent2"/>
        </a:solidFill>
      </dgm:spPr>
      <dgm:t>
        <a:bodyPr/>
        <a:lstStyle/>
        <a:p>
          <a:r>
            <a:rPr lang="en-GB"/>
            <a:t>Care Agent (IN)</a:t>
          </a:r>
        </a:p>
      </dgm:t>
    </dgm:pt>
    <dgm:pt modelId="{725D716E-F801-A149-BAF9-B7DE41B11750}" type="parTrans" cxnId="{FEEAAAEF-CCB6-634D-B2E8-8BC16C8A6039}">
      <dgm:prSet/>
      <dgm:spPr/>
      <dgm:t>
        <a:bodyPr/>
        <a:lstStyle/>
        <a:p>
          <a:endParaRPr lang="en-GB"/>
        </a:p>
      </dgm:t>
    </dgm:pt>
    <dgm:pt modelId="{B52A2504-762B-0441-BF0A-EED1E4A4E11F}" type="sibTrans" cxnId="{FEEAAAEF-CCB6-634D-B2E8-8BC16C8A6039}">
      <dgm:prSet/>
      <dgm:spPr/>
      <dgm:t>
        <a:bodyPr/>
        <a:lstStyle/>
        <a:p>
          <a:endParaRPr lang="en-GB"/>
        </a:p>
      </dgm:t>
    </dgm:pt>
    <dgm:pt modelId="{26C7C71C-A6F9-DD45-AAA0-1CB1ED5ECC20}">
      <dgm:prSet/>
      <dgm:spPr>
        <a:solidFill>
          <a:schemeClr val="accent6"/>
        </a:solidFill>
      </dgm:spPr>
      <dgm:t>
        <a:bodyPr/>
        <a:lstStyle/>
        <a:p>
          <a:r>
            <a:rPr lang="en-GB">
              <a:ln/>
            </a:rPr>
            <a:t>Sales Manager</a:t>
          </a:r>
        </a:p>
      </dgm:t>
    </dgm:pt>
    <dgm:pt modelId="{917FF919-7F38-F742-B77C-CA11C91EC2E2}" type="parTrans" cxnId="{11EE9355-BFB8-3E4E-B5AF-F898F3F22759}">
      <dgm:prSet/>
      <dgm:spPr/>
      <dgm:t>
        <a:bodyPr/>
        <a:lstStyle/>
        <a:p>
          <a:endParaRPr lang="en-GB"/>
        </a:p>
      </dgm:t>
    </dgm:pt>
    <dgm:pt modelId="{12B240C8-99D9-0F47-85A5-6C673A27BC22}" type="sibTrans" cxnId="{11EE9355-BFB8-3E4E-B5AF-F898F3F22759}">
      <dgm:prSet/>
      <dgm:spPr/>
      <dgm:t>
        <a:bodyPr/>
        <a:lstStyle/>
        <a:p>
          <a:endParaRPr lang="en-GB"/>
        </a:p>
      </dgm:t>
    </dgm:pt>
    <dgm:pt modelId="{03972F97-0CA8-E544-B94F-A36D7372C41F}">
      <dgm:prSet/>
      <dgm:spPr>
        <a:solidFill>
          <a:schemeClr val="accent6"/>
        </a:solidFill>
      </dgm:spPr>
      <dgm:t>
        <a:bodyPr/>
        <a:lstStyle/>
        <a:p>
          <a:r>
            <a:rPr lang="en-GB">
              <a:ln/>
            </a:rPr>
            <a:t>Sales Associate (IN)</a:t>
          </a:r>
          <a:endParaRPr lang="en-GB"/>
        </a:p>
      </dgm:t>
    </dgm:pt>
    <dgm:pt modelId="{3968D2AE-AD86-D349-A2D7-7C1632C2CF0A}" type="parTrans" cxnId="{C3B98DCA-711E-CB4C-917D-E8E09DCDF4B8}">
      <dgm:prSet/>
      <dgm:spPr/>
      <dgm:t>
        <a:bodyPr/>
        <a:lstStyle/>
        <a:p>
          <a:endParaRPr lang="en-GB"/>
        </a:p>
      </dgm:t>
    </dgm:pt>
    <dgm:pt modelId="{20E89D3D-CBDF-A94E-8DAE-48530354E0FA}" type="sibTrans" cxnId="{C3B98DCA-711E-CB4C-917D-E8E09DCDF4B8}">
      <dgm:prSet/>
      <dgm:spPr/>
      <dgm:t>
        <a:bodyPr/>
        <a:lstStyle/>
        <a:p>
          <a:endParaRPr lang="en-GB"/>
        </a:p>
      </dgm:t>
    </dgm:pt>
    <dgm:pt modelId="{30911DBD-6599-2F43-90D4-2D4D9422B84C}" type="pres">
      <dgm:prSet presAssocID="{A27A106D-194A-674D-A0E0-250C8FA01B2D}" presName="hierChild1" presStyleCnt="0">
        <dgm:presLayoutVars>
          <dgm:orgChart val="1"/>
          <dgm:chPref val="1"/>
          <dgm:dir/>
          <dgm:animOne val="branch"/>
          <dgm:animLvl val="lvl"/>
          <dgm:resizeHandles/>
        </dgm:presLayoutVars>
      </dgm:prSet>
      <dgm:spPr/>
    </dgm:pt>
    <dgm:pt modelId="{02ED5416-0CA3-9947-8216-02112ABECCB4}" type="pres">
      <dgm:prSet presAssocID="{8DFD25D3-595F-0C49-BE04-74F8FBF39B32}" presName="hierRoot1" presStyleCnt="0">
        <dgm:presLayoutVars>
          <dgm:hierBranch val="init"/>
        </dgm:presLayoutVars>
      </dgm:prSet>
      <dgm:spPr/>
    </dgm:pt>
    <dgm:pt modelId="{39C80CE6-DEF1-D043-8F6B-1FE4C30DF47F}" type="pres">
      <dgm:prSet presAssocID="{8DFD25D3-595F-0C49-BE04-74F8FBF39B32}" presName="rootComposite1" presStyleCnt="0"/>
      <dgm:spPr/>
    </dgm:pt>
    <dgm:pt modelId="{2B4BB9CC-D4D0-6B46-9441-5B81B30270FB}" type="pres">
      <dgm:prSet presAssocID="{8DFD25D3-595F-0C49-BE04-74F8FBF39B32}" presName="rootText1" presStyleLbl="node0" presStyleIdx="0" presStyleCnt="3">
        <dgm:presLayoutVars>
          <dgm:chPref val="3"/>
        </dgm:presLayoutVars>
      </dgm:prSet>
      <dgm:spPr/>
    </dgm:pt>
    <dgm:pt modelId="{92879CA8-AF03-304E-B0A5-4E74AF1AB358}" type="pres">
      <dgm:prSet presAssocID="{8DFD25D3-595F-0C49-BE04-74F8FBF39B32}" presName="rootConnector1" presStyleLbl="node1" presStyleIdx="0" presStyleCnt="0"/>
      <dgm:spPr/>
    </dgm:pt>
    <dgm:pt modelId="{E71D01EF-5A08-2546-8FF7-B338A59BB1ED}" type="pres">
      <dgm:prSet presAssocID="{8DFD25D3-595F-0C49-BE04-74F8FBF39B32}" presName="hierChild2" presStyleCnt="0"/>
      <dgm:spPr/>
    </dgm:pt>
    <dgm:pt modelId="{7CB4E597-15A5-C149-96F5-D3295E34F62F}" type="pres">
      <dgm:prSet presAssocID="{8DFD25D3-595F-0C49-BE04-74F8FBF39B32}" presName="hierChild3" presStyleCnt="0"/>
      <dgm:spPr/>
    </dgm:pt>
    <dgm:pt modelId="{D5729C64-E907-234A-BF1D-D9BA05A9D616}" type="pres">
      <dgm:prSet presAssocID="{6C6A5668-2BBC-A540-BCBF-FD6FEEF3C5B4}" presName="Name111" presStyleLbl="parChTrans1D2" presStyleIdx="0" presStyleCnt="10"/>
      <dgm:spPr/>
    </dgm:pt>
    <dgm:pt modelId="{82EC25AB-F8BE-6D4B-981F-D36F72441A2E}" type="pres">
      <dgm:prSet presAssocID="{2A645EAB-85DF-2B4C-BC0E-9F9135D6D3F1}" presName="hierRoot3" presStyleCnt="0">
        <dgm:presLayoutVars>
          <dgm:hierBranch val="init"/>
        </dgm:presLayoutVars>
      </dgm:prSet>
      <dgm:spPr/>
    </dgm:pt>
    <dgm:pt modelId="{3B63119D-92CD-2E4C-B43C-F7C7B7D59824}" type="pres">
      <dgm:prSet presAssocID="{2A645EAB-85DF-2B4C-BC0E-9F9135D6D3F1}" presName="rootComposite3" presStyleCnt="0"/>
      <dgm:spPr/>
    </dgm:pt>
    <dgm:pt modelId="{AB12F66C-4938-0E45-B67B-B7D0E889BA61}" type="pres">
      <dgm:prSet presAssocID="{2A645EAB-85DF-2B4C-BC0E-9F9135D6D3F1}" presName="rootText3" presStyleLbl="asst1" presStyleIdx="0" presStyleCnt="7">
        <dgm:presLayoutVars>
          <dgm:chPref val="3"/>
        </dgm:presLayoutVars>
      </dgm:prSet>
      <dgm:spPr/>
    </dgm:pt>
    <dgm:pt modelId="{FFBCABFF-1BAB-7643-A277-EAE7C91FC936}" type="pres">
      <dgm:prSet presAssocID="{2A645EAB-85DF-2B4C-BC0E-9F9135D6D3F1}" presName="rootConnector3" presStyleLbl="asst1" presStyleIdx="0" presStyleCnt="7"/>
      <dgm:spPr/>
    </dgm:pt>
    <dgm:pt modelId="{CF26E33D-4787-6546-BE43-A7DEBE1CC6C4}" type="pres">
      <dgm:prSet presAssocID="{2A645EAB-85DF-2B4C-BC0E-9F9135D6D3F1}" presName="hierChild6" presStyleCnt="0"/>
      <dgm:spPr/>
    </dgm:pt>
    <dgm:pt modelId="{7ED51B83-9C94-B24D-9829-AF5D1F0886B9}" type="pres">
      <dgm:prSet presAssocID="{2A645EAB-85DF-2B4C-BC0E-9F9135D6D3F1}" presName="hierChild7" presStyleCnt="0"/>
      <dgm:spPr/>
    </dgm:pt>
    <dgm:pt modelId="{F285BC60-DA9A-CF4A-B8CA-C6222A74008B}" type="pres">
      <dgm:prSet presAssocID="{5B8B8F18-6DF9-2E43-B212-817E13AB6945}" presName="Name111" presStyleLbl="parChTrans1D3" presStyleIdx="0" presStyleCnt="33"/>
      <dgm:spPr/>
    </dgm:pt>
    <dgm:pt modelId="{701C77A3-C007-8F43-9B3E-D7BC9E0FFEAC}" type="pres">
      <dgm:prSet presAssocID="{CE6C63A2-90ED-6E4C-8E56-AE75BBB840F3}" presName="hierRoot3" presStyleCnt="0">
        <dgm:presLayoutVars>
          <dgm:hierBranch val="init"/>
        </dgm:presLayoutVars>
      </dgm:prSet>
      <dgm:spPr/>
    </dgm:pt>
    <dgm:pt modelId="{D9887F67-C473-904A-9542-B2CFE6B88EA0}" type="pres">
      <dgm:prSet presAssocID="{CE6C63A2-90ED-6E4C-8E56-AE75BBB840F3}" presName="rootComposite3" presStyleCnt="0"/>
      <dgm:spPr/>
    </dgm:pt>
    <dgm:pt modelId="{F8091D43-FEBC-684F-97E0-B0B85D2CF842}" type="pres">
      <dgm:prSet presAssocID="{CE6C63A2-90ED-6E4C-8E56-AE75BBB840F3}" presName="rootText3" presStyleLbl="asst1" presStyleIdx="1" presStyleCnt="7">
        <dgm:presLayoutVars>
          <dgm:chPref val="3"/>
        </dgm:presLayoutVars>
      </dgm:prSet>
      <dgm:spPr/>
    </dgm:pt>
    <dgm:pt modelId="{E4F6AABF-61D6-9C4A-989D-E76C7517802C}" type="pres">
      <dgm:prSet presAssocID="{CE6C63A2-90ED-6E4C-8E56-AE75BBB840F3}" presName="rootConnector3" presStyleLbl="asst1" presStyleIdx="1" presStyleCnt="7"/>
      <dgm:spPr/>
    </dgm:pt>
    <dgm:pt modelId="{07262299-B9CD-0A4E-BC1A-2988386049AD}" type="pres">
      <dgm:prSet presAssocID="{CE6C63A2-90ED-6E4C-8E56-AE75BBB840F3}" presName="hierChild6" presStyleCnt="0"/>
      <dgm:spPr/>
    </dgm:pt>
    <dgm:pt modelId="{4F243DEE-C458-6344-B0D7-53F4BC32CC56}" type="pres">
      <dgm:prSet presAssocID="{CE6C63A2-90ED-6E4C-8E56-AE75BBB840F3}" presName="hierChild7" presStyleCnt="0"/>
      <dgm:spPr/>
    </dgm:pt>
    <dgm:pt modelId="{8632428A-964F-EC45-B211-9BF61F89C45A}" type="pres">
      <dgm:prSet presAssocID="{D3F0B66B-3845-724B-B56C-63F7C61E3C76}" presName="Name111" presStyleLbl="parChTrans1D3" presStyleIdx="1" presStyleCnt="33"/>
      <dgm:spPr/>
    </dgm:pt>
    <dgm:pt modelId="{5C476155-36CA-2F4D-8A14-A3398C4BFF43}" type="pres">
      <dgm:prSet presAssocID="{A37CD8B3-94D6-1042-9241-FDB00DC1767F}" presName="hierRoot3" presStyleCnt="0">
        <dgm:presLayoutVars>
          <dgm:hierBranch val="init"/>
        </dgm:presLayoutVars>
      </dgm:prSet>
      <dgm:spPr/>
    </dgm:pt>
    <dgm:pt modelId="{84DD5672-0DB9-AC42-A123-910F528153ED}" type="pres">
      <dgm:prSet presAssocID="{A37CD8B3-94D6-1042-9241-FDB00DC1767F}" presName="rootComposite3" presStyleCnt="0"/>
      <dgm:spPr/>
    </dgm:pt>
    <dgm:pt modelId="{AB8FA15D-F154-5342-B15D-82E698607979}" type="pres">
      <dgm:prSet presAssocID="{A37CD8B3-94D6-1042-9241-FDB00DC1767F}" presName="rootText3" presStyleLbl="asst1" presStyleIdx="2" presStyleCnt="7">
        <dgm:presLayoutVars>
          <dgm:chPref val="3"/>
        </dgm:presLayoutVars>
      </dgm:prSet>
      <dgm:spPr/>
    </dgm:pt>
    <dgm:pt modelId="{0ADAEB6D-8E6F-0847-8EAF-F6E2C245F599}" type="pres">
      <dgm:prSet presAssocID="{A37CD8B3-94D6-1042-9241-FDB00DC1767F}" presName="rootConnector3" presStyleLbl="asst1" presStyleIdx="2" presStyleCnt="7"/>
      <dgm:spPr/>
    </dgm:pt>
    <dgm:pt modelId="{FD3EE29E-ED14-5C4B-9E0A-839B28A66F68}" type="pres">
      <dgm:prSet presAssocID="{A37CD8B3-94D6-1042-9241-FDB00DC1767F}" presName="hierChild6" presStyleCnt="0"/>
      <dgm:spPr/>
    </dgm:pt>
    <dgm:pt modelId="{3F5B64E0-9F56-0A40-80C4-FCF9C02E5623}" type="pres">
      <dgm:prSet presAssocID="{A37CD8B3-94D6-1042-9241-FDB00DC1767F}" presName="hierChild7" presStyleCnt="0"/>
      <dgm:spPr/>
    </dgm:pt>
    <dgm:pt modelId="{460B1A94-DAA6-004E-BDC0-1D6293943B6E}" type="pres">
      <dgm:prSet presAssocID="{6CED78E3-B73F-464D-B981-13F96214B7DE}" presName="Name111" presStyleLbl="parChTrans1D3" presStyleIdx="2" presStyleCnt="33"/>
      <dgm:spPr/>
    </dgm:pt>
    <dgm:pt modelId="{B09E14D9-BC56-764E-AD65-49F87CCC5624}" type="pres">
      <dgm:prSet presAssocID="{4C58F469-E1E6-A845-973F-6DEE362DF479}" presName="hierRoot3" presStyleCnt="0">
        <dgm:presLayoutVars>
          <dgm:hierBranch val="init"/>
        </dgm:presLayoutVars>
      </dgm:prSet>
      <dgm:spPr/>
    </dgm:pt>
    <dgm:pt modelId="{7A273A27-5FAB-264B-919E-7A0CECD91DEE}" type="pres">
      <dgm:prSet presAssocID="{4C58F469-E1E6-A845-973F-6DEE362DF479}" presName="rootComposite3" presStyleCnt="0"/>
      <dgm:spPr/>
    </dgm:pt>
    <dgm:pt modelId="{4CF0604C-C03E-1B4D-8BC2-527A3EF0AC88}" type="pres">
      <dgm:prSet presAssocID="{4C58F469-E1E6-A845-973F-6DEE362DF479}" presName="rootText3" presStyleLbl="asst1" presStyleIdx="3" presStyleCnt="7">
        <dgm:presLayoutVars>
          <dgm:chPref val="3"/>
        </dgm:presLayoutVars>
      </dgm:prSet>
      <dgm:spPr/>
    </dgm:pt>
    <dgm:pt modelId="{96AF9FF1-E55D-DE43-B32F-B293E2D32859}" type="pres">
      <dgm:prSet presAssocID="{4C58F469-E1E6-A845-973F-6DEE362DF479}" presName="rootConnector3" presStyleLbl="asst1" presStyleIdx="3" presStyleCnt="7"/>
      <dgm:spPr/>
    </dgm:pt>
    <dgm:pt modelId="{E2157E35-ED55-184F-BB08-CE2630E19B09}" type="pres">
      <dgm:prSet presAssocID="{4C58F469-E1E6-A845-973F-6DEE362DF479}" presName="hierChild6" presStyleCnt="0"/>
      <dgm:spPr/>
    </dgm:pt>
    <dgm:pt modelId="{18175F5E-7E3A-254D-83CD-95C28E240664}" type="pres">
      <dgm:prSet presAssocID="{4C58F469-E1E6-A845-973F-6DEE362DF479}" presName="hierChild7" presStyleCnt="0"/>
      <dgm:spPr/>
    </dgm:pt>
    <dgm:pt modelId="{6943744D-0566-F649-AD39-A6E89FA7075C}" type="pres">
      <dgm:prSet presAssocID="{5B9388CF-BF99-6749-AF5D-4F216A07B4FD}" presName="Name111" presStyleLbl="parChTrans1D2" presStyleIdx="1" presStyleCnt="10"/>
      <dgm:spPr/>
    </dgm:pt>
    <dgm:pt modelId="{C25E99AA-5F86-4E47-8CF9-A21A8E681A4F}" type="pres">
      <dgm:prSet presAssocID="{2EE478AD-3580-4544-8E51-659403C7FAD7}" presName="hierRoot3" presStyleCnt="0">
        <dgm:presLayoutVars>
          <dgm:hierBranch val="init"/>
        </dgm:presLayoutVars>
      </dgm:prSet>
      <dgm:spPr/>
    </dgm:pt>
    <dgm:pt modelId="{C09F4DC2-4BA6-2141-B12B-B045331EF3EB}" type="pres">
      <dgm:prSet presAssocID="{2EE478AD-3580-4544-8E51-659403C7FAD7}" presName="rootComposite3" presStyleCnt="0"/>
      <dgm:spPr/>
    </dgm:pt>
    <dgm:pt modelId="{BC3F7F4C-8BBA-1646-A287-F1818624B0A0}" type="pres">
      <dgm:prSet presAssocID="{2EE478AD-3580-4544-8E51-659403C7FAD7}" presName="rootText3" presStyleLbl="asst1" presStyleIdx="4" presStyleCnt="7">
        <dgm:presLayoutVars>
          <dgm:chPref val="3"/>
        </dgm:presLayoutVars>
      </dgm:prSet>
      <dgm:spPr/>
    </dgm:pt>
    <dgm:pt modelId="{30729085-D513-EE4E-8F21-804B7C35121B}" type="pres">
      <dgm:prSet presAssocID="{2EE478AD-3580-4544-8E51-659403C7FAD7}" presName="rootConnector3" presStyleLbl="asst1" presStyleIdx="4" presStyleCnt="7"/>
      <dgm:spPr/>
    </dgm:pt>
    <dgm:pt modelId="{69DCF91A-60CC-BC41-9E99-91727CD9DB2D}" type="pres">
      <dgm:prSet presAssocID="{2EE478AD-3580-4544-8E51-659403C7FAD7}" presName="hierChild6" presStyleCnt="0"/>
      <dgm:spPr/>
    </dgm:pt>
    <dgm:pt modelId="{4826553F-F9DC-C448-9E6D-6595CCCE120B}" type="pres">
      <dgm:prSet presAssocID="{2EE478AD-3580-4544-8E51-659403C7FAD7}" presName="hierChild7" presStyleCnt="0"/>
      <dgm:spPr/>
    </dgm:pt>
    <dgm:pt modelId="{3497AE4A-BB6B-4848-94AF-E7AC34CAA287}" type="pres">
      <dgm:prSet presAssocID="{615B827E-AF1B-A947-9067-44EC355E1C4D}" presName="Name111" presStyleLbl="parChTrans1D3" presStyleIdx="3" presStyleCnt="33"/>
      <dgm:spPr/>
    </dgm:pt>
    <dgm:pt modelId="{4619B9E1-C5E0-0049-8073-2B2BAD087895}" type="pres">
      <dgm:prSet presAssocID="{5065AE1E-8962-DC4C-ACA4-0BF8F3D16F95}" presName="hierRoot3" presStyleCnt="0">
        <dgm:presLayoutVars>
          <dgm:hierBranch val="init"/>
        </dgm:presLayoutVars>
      </dgm:prSet>
      <dgm:spPr/>
    </dgm:pt>
    <dgm:pt modelId="{B6FF4C1F-1A50-D545-B9DD-F5D18818C64B}" type="pres">
      <dgm:prSet presAssocID="{5065AE1E-8962-DC4C-ACA4-0BF8F3D16F95}" presName="rootComposite3" presStyleCnt="0"/>
      <dgm:spPr/>
    </dgm:pt>
    <dgm:pt modelId="{E2C2174A-2609-7641-9AD8-D1666F60893D}" type="pres">
      <dgm:prSet presAssocID="{5065AE1E-8962-DC4C-ACA4-0BF8F3D16F95}" presName="rootText3" presStyleLbl="asst1" presStyleIdx="5" presStyleCnt="7">
        <dgm:presLayoutVars>
          <dgm:chPref val="3"/>
        </dgm:presLayoutVars>
      </dgm:prSet>
      <dgm:spPr/>
    </dgm:pt>
    <dgm:pt modelId="{4F9D1969-320B-394E-883A-1DD81C149A6C}" type="pres">
      <dgm:prSet presAssocID="{5065AE1E-8962-DC4C-ACA4-0BF8F3D16F95}" presName="rootConnector3" presStyleLbl="asst1" presStyleIdx="5" presStyleCnt="7"/>
      <dgm:spPr/>
    </dgm:pt>
    <dgm:pt modelId="{550590A6-3FDF-F14A-A64A-6C09115DBE96}" type="pres">
      <dgm:prSet presAssocID="{5065AE1E-8962-DC4C-ACA4-0BF8F3D16F95}" presName="hierChild6" presStyleCnt="0"/>
      <dgm:spPr/>
    </dgm:pt>
    <dgm:pt modelId="{4E8253E4-A13C-9949-8099-5ACD4E9CD19A}" type="pres">
      <dgm:prSet presAssocID="{5065AE1E-8962-DC4C-ACA4-0BF8F3D16F95}" presName="hierChild7" presStyleCnt="0"/>
      <dgm:spPr/>
    </dgm:pt>
    <dgm:pt modelId="{E52CD0C0-376E-6944-9A20-79F0882227B0}" type="pres">
      <dgm:prSet presAssocID="{11C34AC3-5A72-4647-84BE-247D4014CF34}" presName="Name111" presStyleLbl="parChTrans1D2" presStyleIdx="2" presStyleCnt="10"/>
      <dgm:spPr/>
    </dgm:pt>
    <dgm:pt modelId="{C78F418A-845B-804B-9FDF-C83A53A28CB1}" type="pres">
      <dgm:prSet presAssocID="{3364170C-9D65-4945-98E5-7538EDCBF67E}" presName="hierRoot3" presStyleCnt="0">
        <dgm:presLayoutVars>
          <dgm:hierBranch val="init"/>
        </dgm:presLayoutVars>
      </dgm:prSet>
      <dgm:spPr/>
    </dgm:pt>
    <dgm:pt modelId="{1619404C-6939-C044-9D27-E6E2B979ED58}" type="pres">
      <dgm:prSet presAssocID="{3364170C-9D65-4945-98E5-7538EDCBF67E}" presName="rootComposite3" presStyleCnt="0"/>
      <dgm:spPr/>
    </dgm:pt>
    <dgm:pt modelId="{99E58E22-DDA1-9048-9541-FC04D7C1CF10}" type="pres">
      <dgm:prSet presAssocID="{3364170C-9D65-4945-98E5-7538EDCBF67E}" presName="rootText3" presStyleLbl="asst1" presStyleIdx="6" presStyleCnt="7">
        <dgm:presLayoutVars>
          <dgm:chPref val="3"/>
        </dgm:presLayoutVars>
      </dgm:prSet>
      <dgm:spPr/>
    </dgm:pt>
    <dgm:pt modelId="{7356F52E-6159-204E-BB81-EAEB8E0034F1}" type="pres">
      <dgm:prSet presAssocID="{3364170C-9D65-4945-98E5-7538EDCBF67E}" presName="rootConnector3" presStyleLbl="asst1" presStyleIdx="6" presStyleCnt="7"/>
      <dgm:spPr/>
    </dgm:pt>
    <dgm:pt modelId="{8576EBEA-9515-7448-8AED-77D45BF045E5}" type="pres">
      <dgm:prSet presAssocID="{3364170C-9D65-4945-98E5-7538EDCBF67E}" presName="hierChild6" presStyleCnt="0"/>
      <dgm:spPr/>
    </dgm:pt>
    <dgm:pt modelId="{08675EC6-2A31-884E-B6EE-1163EB00C2C2}" type="pres">
      <dgm:prSet presAssocID="{C2B694F9-2089-3743-BC29-DBE29A2FE8D4}" presName="Name37" presStyleLbl="parChTrans1D3" presStyleIdx="4" presStyleCnt="33"/>
      <dgm:spPr/>
    </dgm:pt>
    <dgm:pt modelId="{79C83349-FA8A-5142-9367-47D6260E73E9}" type="pres">
      <dgm:prSet presAssocID="{A6C42CA2-E61D-2242-AC5D-E4851AE6C373}" presName="hierRoot2" presStyleCnt="0">
        <dgm:presLayoutVars>
          <dgm:hierBranch val="init"/>
        </dgm:presLayoutVars>
      </dgm:prSet>
      <dgm:spPr/>
    </dgm:pt>
    <dgm:pt modelId="{A5FFE667-7964-9D45-99CB-F250666748E1}" type="pres">
      <dgm:prSet presAssocID="{A6C42CA2-E61D-2242-AC5D-E4851AE6C373}" presName="rootComposite" presStyleCnt="0"/>
      <dgm:spPr/>
    </dgm:pt>
    <dgm:pt modelId="{E6E3437D-B8CD-6141-B58E-C79DBD5AD658}" type="pres">
      <dgm:prSet presAssocID="{A6C42CA2-E61D-2242-AC5D-E4851AE6C373}" presName="rootText" presStyleLbl="node3" presStyleIdx="0" presStyleCnt="29">
        <dgm:presLayoutVars>
          <dgm:chPref val="3"/>
        </dgm:presLayoutVars>
      </dgm:prSet>
      <dgm:spPr/>
    </dgm:pt>
    <dgm:pt modelId="{D07C7455-302A-8440-8BC9-044FEB5CC4D6}" type="pres">
      <dgm:prSet presAssocID="{A6C42CA2-E61D-2242-AC5D-E4851AE6C373}" presName="rootConnector" presStyleLbl="node3" presStyleIdx="0" presStyleCnt="29"/>
      <dgm:spPr/>
    </dgm:pt>
    <dgm:pt modelId="{E42B9D0C-AC63-284A-BCEA-4E1BD86B015D}" type="pres">
      <dgm:prSet presAssocID="{A6C42CA2-E61D-2242-AC5D-E4851AE6C373}" presName="hierChild4" presStyleCnt="0"/>
      <dgm:spPr/>
    </dgm:pt>
    <dgm:pt modelId="{46EADC54-2405-AA45-A358-D24A09B407B7}" type="pres">
      <dgm:prSet presAssocID="{A6C42CA2-E61D-2242-AC5D-E4851AE6C373}" presName="hierChild5" presStyleCnt="0"/>
      <dgm:spPr/>
    </dgm:pt>
    <dgm:pt modelId="{DF678103-FC45-0B4D-A5BB-84F51BBAA9CB}" type="pres">
      <dgm:prSet presAssocID="{FC48E4DD-53BB-6645-A3E3-5C2409261E69}" presName="Name37" presStyleLbl="parChTrans1D3" presStyleIdx="5" presStyleCnt="33"/>
      <dgm:spPr/>
    </dgm:pt>
    <dgm:pt modelId="{0F0DFF23-8D95-6843-8970-A2DCFC9CA862}" type="pres">
      <dgm:prSet presAssocID="{A89ADEB1-6598-C24F-83A1-FF73991DFCE7}" presName="hierRoot2" presStyleCnt="0">
        <dgm:presLayoutVars>
          <dgm:hierBranch val="init"/>
        </dgm:presLayoutVars>
      </dgm:prSet>
      <dgm:spPr/>
    </dgm:pt>
    <dgm:pt modelId="{71A57FF9-6CF0-6440-861B-4BD775F20A05}" type="pres">
      <dgm:prSet presAssocID="{A89ADEB1-6598-C24F-83A1-FF73991DFCE7}" presName="rootComposite" presStyleCnt="0"/>
      <dgm:spPr/>
    </dgm:pt>
    <dgm:pt modelId="{D9D58E8E-4571-2444-BF8B-BF2746861330}" type="pres">
      <dgm:prSet presAssocID="{A89ADEB1-6598-C24F-83A1-FF73991DFCE7}" presName="rootText" presStyleLbl="node3" presStyleIdx="1" presStyleCnt="29">
        <dgm:presLayoutVars>
          <dgm:chPref val="3"/>
        </dgm:presLayoutVars>
      </dgm:prSet>
      <dgm:spPr/>
    </dgm:pt>
    <dgm:pt modelId="{31B2094E-2AEE-FB4E-B12D-CA051848191B}" type="pres">
      <dgm:prSet presAssocID="{A89ADEB1-6598-C24F-83A1-FF73991DFCE7}" presName="rootConnector" presStyleLbl="node3" presStyleIdx="1" presStyleCnt="29"/>
      <dgm:spPr/>
    </dgm:pt>
    <dgm:pt modelId="{182A0080-0BFB-704F-9600-C45A3C185DBF}" type="pres">
      <dgm:prSet presAssocID="{A89ADEB1-6598-C24F-83A1-FF73991DFCE7}" presName="hierChild4" presStyleCnt="0"/>
      <dgm:spPr/>
    </dgm:pt>
    <dgm:pt modelId="{6B747243-021B-214B-AF91-EA0A0D20D8E0}" type="pres">
      <dgm:prSet presAssocID="{A89ADEB1-6598-C24F-83A1-FF73991DFCE7}" presName="hierChild5" presStyleCnt="0"/>
      <dgm:spPr/>
    </dgm:pt>
    <dgm:pt modelId="{D4CDF9F7-94BF-D149-AAF2-3441F88B8960}" type="pres">
      <dgm:prSet presAssocID="{3364170C-9D65-4945-98E5-7538EDCBF67E}" presName="hierChild7" presStyleCnt="0"/>
      <dgm:spPr/>
    </dgm:pt>
    <dgm:pt modelId="{7F1A9E59-C7AA-1445-B5D4-8F50F887B7A1}" type="pres">
      <dgm:prSet presAssocID="{503A5500-7C64-2940-B875-63EA48707BCA}" presName="hierRoot1" presStyleCnt="0">
        <dgm:presLayoutVars>
          <dgm:hierBranch val="init"/>
        </dgm:presLayoutVars>
      </dgm:prSet>
      <dgm:spPr/>
    </dgm:pt>
    <dgm:pt modelId="{75717258-F3B7-644D-B44E-349A17ABABD7}" type="pres">
      <dgm:prSet presAssocID="{503A5500-7C64-2940-B875-63EA48707BCA}" presName="rootComposite1" presStyleCnt="0"/>
      <dgm:spPr/>
    </dgm:pt>
    <dgm:pt modelId="{0A57D892-7565-704C-872C-9109BD44ABD0}" type="pres">
      <dgm:prSet presAssocID="{503A5500-7C64-2940-B875-63EA48707BCA}" presName="rootText1" presStyleLbl="node0" presStyleIdx="1" presStyleCnt="3">
        <dgm:presLayoutVars>
          <dgm:chPref val="3"/>
        </dgm:presLayoutVars>
      </dgm:prSet>
      <dgm:spPr/>
    </dgm:pt>
    <dgm:pt modelId="{955EF684-3398-9545-AD12-334B88909FC2}" type="pres">
      <dgm:prSet presAssocID="{503A5500-7C64-2940-B875-63EA48707BCA}" presName="rootConnector1" presStyleLbl="node1" presStyleIdx="0" presStyleCnt="0"/>
      <dgm:spPr/>
    </dgm:pt>
    <dgm:pt modelId="{A648293E-E8E9-774A-AF17-5176B9348DDE}" type="pres">
      <dgm:prSet presAssocID="{503A5500-7C64-2940-B875-63EA48707BCA}" presName="hierChild2" presStyleCnt="0"/>
      <dgm:spPr/>
    </dgm:pt>
    <dgm:pt modelId="{30B6E22A-715F-324A-A921-076A4EBE07A9}" type="pres">
      <dgm:prSet presAssocID="{6FFF4EFF-B6AE-8E4F-BCE5-9BCBE88C7336}" presName="Name37" presStyleLbl="parChTrans1D2" presStyleIdx="3" presStyleCnt="10"/>
      <dgm:spPr/>
    </dgm:pt>
    <dgm:pt modelId="{0A0E5FB6-F658-3446-95AE-141161D19362}" type="pres">
      <dgm:prSet presAssocID="{484BBFF8-7887-1E43-BE8B-04027B20CB89}" presName="hierRoot2" presStyleCnt="0">
        <dgm:presLayoutVars>
          <dgm:hierBranch val="init"/>
        </dgm:presLayoutVars>
      </dgm:prSet>
      <dgm:spPr/>
    </dgm:pt>
    <dgm:pt modelId="{B802498E-F106-4549-B741-0C4B926A52DB}" type="pres">
      <dgm:prSet presAssocID="{484BBFF8-7887-1E43-BE8B-04027B20CB89}" presName="rootComposite" presStyleCnt="0"/>
      <dgm:spPr/>
    </dgm:pt>
    <dgm:pt modelId="{20AFCD79-E95F-3243-8E8D-F842517A0EB1}" type="pres">
      <dgm:prSet presAssocID="{484BBFF8-7887-1E43-BE8B-04027B20CB89}" presName="rootText" presStyleLbl="node2" presStyleIdx="0" presStyleCnt="7">
        <dgm:presLayoutVars>
          <dgm:chPref val="3"/>
        </dgm:presLayoutVars>
      </dgm:prSet>
      <dgm:spPr/>
    </dgm:pt>
    <dgm:pt modelId="{DB59E0B9-5795-524C-BB0D-17C6D8A8B30E}" type="pres">
      <dgm:prSet presAssocID="{484BBFF8-7887-1E43-BE8B-04027B20CB89}" presName="rootConnector" presStyleLbl="node2" presStyleIdx="0" presStyleCnt="7"/>
      <dgm:spPr/>
    </dgm:pt>
    <dgm:pt modelId="{9328D05A-9233-3F45-AB84-19A0E2043576}" type="pres">
      <dgm:prSet presAssocID="{484BBFF8-7887-1E43-BE8B-04027B20CB89}" presName="hierChild4" presStyleCnt="0"/>
      <dgm:spPr/>
    </dgm:pt>
    <dgm:pt modelId="{8E10725C-5C9D-BB48-9C8B-AC2D8B89B8F5}" type="pres">
      <dgm:prSet presAssocID="{29A21496-1A09-E542-831E-511B11185A00}" presName="Name37" presStyleLbl="parChTrans1D3" presStyleIdx="6" presStyleCnt="33"/>
      <dgm:spPr/>
    </dgm:pt>
    <dgm:pt modelId="{C7063547-7C03-D24C-B2B7-EDD7DBF978F9}" type="pres">
      <dgm:prSet presAssocID="{0A5D06C2-36EC-144C-BE11-73E5D578555D}" presName="hierRoot2" presStyleCnt="0">
        <dgm:presLayoutVars>
          <dgm:hierBranch val="init"/>
        </dgm:presLayoutVars>
      </dgm:prSet>
      <dgm:spPr/>
    </dgm:pt>
    <dgm:pt modelId="{68550624-078F-A44F-9A81-7FC3E4D7256F}" type="pres">
      <dgm:prSet presAssocID="{0A5D06C2-36EC-144C-BE11-73E5D578555D}" presName="rootComposite" presStyleCnt="0"/>
      <dgm:spPr/>
    </dgm:pt>
    <dgm:pt modelId="{FE3E55A8-DB9E-964A-B066-717549B7C117}" type="pres">
      <dgm:prSet presAssocID="{0A5D06C2-36EC-144C-BE11-73E5D578555D}" presName="rootText" presStyleLbl="node3" presStyleIdx="2" presStyleCnt="29">
        <dgm:presLayoutVars>
          <dgm:chPref val="3"/>
        </dgm:presLayoutVars>
      </dgm:prSet>
      <dgm:spPr/>
    </dgm:pt>
    <dgm:pt modelId="{E6D3254D-1EBD-ED4C-B6B4-6AA07DE31409}" type="pres">
      <dgm:prSet presAssocID="{0A5D06C2-36EC-144C-BE11-73E5D578555D}" presName="rootConnector" presStyleLbl="node3" presStyleIdx="2" presStyleCnt="29"/>
      <dgm:spPr/>
    </dgm:pt>
    <dgm:pt modelId="{9A29BC1F-D519-B34E-B8C8-B98F0B67A60D}" type="pres">
      <dgm:prSet presAssocID="{0A5D06C2-36EC-144C-BE11-73E5D578555D}" presName="hierChild4" presStyleCnt="0"/>
      <dgm:spPr/>
    </dgm:pt>
    <dgm:pt modelId="{B15BF48A-E678-044F-BB17-7E1C7898C380}" type="pres">
      <dgm:prSet presAssocID="{7B3E13C1-106F-DD4D-8036-7B809DE1576C}" presName="Name37" presStyleLbl="parChTrans1D4" presStyleIdx="0" presStyleCnt="5"/>
      <dgm:spPr/>
    </dgm:pt>
    <dgm:pt modelId="{EF6F8A34-6194-3D4A-81C8-9B51D0D13BB0}" type="pres">
      <dgm:prSet presAssocID="{E4DEC317-8641-5F46-BA59-FC94CF556E27}" presName="hierRoot2" presStyleCnt="0">
        <dgm:presLayoutVars>
          <dgm:hierBranch val="init"/>
        </dgm:presLayoutVars>
      </dgm:prSet>
      <dgm:spPr/>
    </dgm:pt>
    <dgm:pt modelId="{1A19DCFA-4232-8743-A68D-34795B9AF5F4}" type="pres">
      <dgm:prSet presAssocID="{E4DEC317-8641-5F46-BA59-FC94CF556E27}" presName="rootComposite" presStyleCnt="0"/>
      <dgm:spPr/>
    </dgm:pt>
    <dgm:pt modelId="{E7E92E2B-C694-4246-8C3E-3267B732B2E8}" type="pres">
      <dgm:prSet presAssocID="{E4DEC317-8641-5F46-BA59-FC94CF556E27}" presName="rootText" presStyleLbl="node4" presStyleIdx="0" presStyleCnt="5">
        <dgm:presLayoutVars>
          <dgm:chPref val="3"/>
        </dgm:presLayoutVars>
      </dgm:prSet>
      <dgm:spPr/>
    </dgm:pt>
    <dgm:pt modelId="{0132AF31-B547-F34F-916A-5261B1166129}" type="pres">
      <dgm:prSet presAssocID="{E4DEC317-8641-5F46-BA59-FC94CF556E27}" presName="rootConnector" presStyleLbl="node4" presStyleIdx="0" presStyleCnt="5"/>
      <dgm:spPr/>
    </dgm:pt>
    <dgm:pt modelId="{18E7448F-8CC9-164B-8488-8041BFCFC0DF}" type="pres">
      <dgm:prSet presAssocID="{E4DEC317-8641-5F46-BA59-FC94CF556E27}" presName="hierChild4" presStyleCnt="0"/>
      <dgm:spPr/>
    </dgm:pt>
    <dgm:pt modelId="{E6E5D960-4DD7-AC4A-83CD-75AE9295A3DE}" type="pres">
      <dgm:prSet presAssocID="{E4DEC317-8641-5F46-BA59-FC94CF556E27}" presName="hierChild5" presStyleCnt="0"/>
      <dgm:spPr/>
    </dgm:pt>
    <dgm:pt modelId="{67F3ADE2-ED58-154B-8339-FF0FF488B163}" type="pres">
      <dgm:prSet presAssocID="{0A5D06C2-36EC-144C-BE11-73E5D578555D}" presName="hierChild5" presStyleCnt="0"/>
      <dgm:spPr/>
    </dgm:pt>
    <dgm:pt modelId="{B706C523-20BC-DE41-813B-1FFF604E7AA6}" type="pres">
      <dgm:prSet presAssocID="{F8EA42E1-B1BC-D64E-B458-2CE393C4C5FE}" presName="Name37" presStyleLbl="parChTrans1D3" presStyleIdx="7" presStyleCnt="33"/>
      <dgm:spPr/>
    </dgm:pt>
    <dgm:pt modelId="{9F7696F8-65A4-5C45-9C86-BFAD6C67EDDB}" type="pres">
      <dgm:prSet presAssocID="{50DA1252-2742-CB4A-843C-5004B0E0D73E}" presName="hierRoot2" presStyleCnt="0">
        <dgm:presLayoutVars>
          <dgm:hierBranch val="init"/>
        </dgm:presLayoutVars>
      </dgm:prSet>
      <dgm:spPr/>
    </dgm:pt>
    <dgm:pt modelId="{32A07402-E37D-B849-BEC3-DC017E63F61C}" type="pres">
      <dgm:prSet presAssocID="{50DA1252-2742-CB4A-843C-5004B0E0D73E}" presName="rootComposite" presStyleCnt="0"/>
      <dgm:spPr/>
    </dgm:pt>
    <dgm:pt modelId="{91EE1C98-F89B-014A-82F4-517F36EE4681}" type="pres">
      <dgm:prSet presAssocID="{50DA1252-2742-CB4A-843C-5004B0E0D73E}" presName="rootText" presStyleLbl="node3" presStyleIdx="3" presStyleCnt="29">
        <dgm:presLayoutVars>
          <dgm:chPref val="3"/>
        </dgm:presLayoutVars>
      </dgm:prSet>
      <dgm:spPr/>
    </dgm:pt>
    <dgm:pt modelId="{B5010B63-BD6F-D64C-8975-0F25E1A70002}" type="pres">
      <dgm:prSet presAssocID="{50DA1252-2742-CB4A-843C-5004B0E0D73E}" presName="rootConnector" presStyleLbl="node3" presStyleIdx="3" presStyleCnt="29"/>
      <dgm:spPr/>
    </dgm:pt>
    <dgm:pt modelId="{5FE751B4-914D-7A4B-83A2-48A6BE5EE5F6}" type="pres">
      <dgm:prSet presAssocID="{50DA1252-2742-CB4A-843C-5004B0E0D73E}" presName="hierChild4" presStyleCnt="0"/>
      <dgm:spPr/>
    </dgm:pt>
    <dgm:pt modelId="{687261BB-7CCC-7A4F-AFAD-36909F2B6C53}" type="pres">
      <dgm:prSet presAssocID="{E4D02D21-BA1D-E64F-8C46-DA9C3F646436}" presName="Name37" presStyleLbl="parChTrans1D4" presStyleIdx="1" presStyleCnt="5"/>
      <dgm:spPr/>
    </dgm:pt>
    <dgm:pt modelId="{88762BD2-EE7D-6645-982D-745AC1164CCC}" type="pres">
      <dgm:prSet presAssocID="{F6F93837-00E7-7E4F-9A0E-B9E496D9B078}" presName="hierRoot2" presStyleCnt="0">
        <dgm:presLayoutVars>
          <dgm:hierBranch val="init"/>
        </dgm:presLayoutVars>
      </dgm:prSet>
      <dgm:spPr/>
    </dgm:pt>
    <dgm:pt modelId="{4D8889FA-7F85-4143-8CA8-735EE7AE6C8F}" type="pres">
      <dgm:prSet presAssocID="{F6F93837-00E7-7E4F-9A0E-B9E496D9B078}" presName="rootComposite" presStyleCnt="0"/>
      <dgm:spPr/>
    </dgm:pt>
    <dgm:pt modelId="{CB49084B-B762-EA4C-A7ED-B03C4EB82894}" type="pres">
      <dgm:prSet presAssocID="{F6F93837-00E7-7E4F-9A0E-B9E496D9B078}" presName="rootText" presStyleLbl="node4" presStyleIdx="1" presStyleCnt="5">
        <dgm:presLayoutVars>
          <dgm:chPref val="3"/>
        </dgm:presLayoutVars>
      </dgm:prSet>
      <dgm:spPr/>
    </dgm:pt>
    <dgm:pt modelId="{FAE37462-3326-7542-B6A4-97144EA28B2E}" type="pres">
      <dgm:prSet presAssocID="{F6F93837-00E7-7E4F-9A0E-B9E496D9B078}" presName="rootConnector" presStyleLbl="node4" presStyleIdx="1" presStyleCnt="5"/>
      <dgm:spPr/>
    </dgm:pt>
    <dgm:pt modelId="{3A8E6EBD-98F8-2642-9FCC-8D6D06CAD936}" type="pres">
      <dgm:prSet presAssocID="{F6F93837-00E7-7E4F-9A0E-B9E496D9B078}" presName="hierChild4" presStyleCnt="0"/>
      <dgm:spPr/>
    </dgm:pt>
    <dgm:pt modelId="{BC9EFD94-2EBF-8147-9234-DED9B2A217B1}" type="pres">
      <dgm:prSet presAssocID="{F6F93837-00E7-7E4F-9A0E-B9E496D9B078}" presName="hierChild5" presStyleCnt="0"/>
      <dgm:spPr/>
    </dgm:pt>
    <dgm:pt modelId="{0C5AD13C-2FC9-BD44-AB9E-B504AD1955DE}" type="pres">
      <dgm:prSet presAssocID="{50DA1252-2742-CB4A-843C-5004B0E0D73E}" presName="hierChild5" presStyleCnt="0"/>
      <dgm:spPr/>
    </dgm:pt>
    <dgm:pt modelId="{2A113F5E-0E9D-CB43-BD3C-B53E7C2F4172}" type="pres">
      <dgm:prSet presAssocID="{5C830E62-4AE7-AC49-8EC5-39D9551A566D}" presName="Name37" presStyleLbl="parChTrans1D3" presStyleIdx="8" presStyleCnt="33"/>
      <dgm:spPr/>
    </dgm:pt>
    <dgm:pt modelId="{8B073518-EAFF-8F47-827C-F2476504D75C}" type="pres">
      <dgm:prSet presAssocID="{CE2DE3A6-1ADA-CE41-ABC3-F99AA7C52568}" presName="hierRoot2" presStyleCnt="0">
        <dgm:presLayoutVars>
          <dgm:hierBranch val="init"/>
        </dgm:presLayoutVars>
      </dgm:prSet>
      <dgm:spPr/>
    </dgm:pt>
    <dgm:pt modelId="{A8A1C417-48E3-9A4A-8F79-0BB5AF1670A0}" type="pres">
      <dgm:prSet presAssocID="{CE2DE3A6-1ADA-CE41-ABC3-F99AA7C52568}" presName="rootComposite" presStyleCnt="0"/>
      <dgm:spPr/>
    </dgm:pt>
    <dgm:pt modelId="{A299ED17-BD28-9E4A-B126-D39B44D82FF1}" type="pres">
      <dgm:prSet presAssocID="{CE2DE3A6-1ADA-CE41-ABC3-F99AA7C52568}" presName="rootText" presStyleLbl="node3" presStyleIdx="4" presStyleCnt="29">
        <dgm:presLayoutVars>
          <dgm:chPref val="3"/>
        </dgm:presLayoutVars>
      </dgm:prSet>
      <dgm:spPr/>
    </dgm:pt>
    <dgm:pt modelId="{CB2EC33C-4810-184A-9FA2-D49FDC657055}" type="pres">
      <dgm:prSet presAssocID="{CE2DE3A6-1ADA-CE41-ABC3-F99AA7C52568}" presName="rootConnector" presStyleLbl="node3" presStyleIdx="4" presStyleCnt="29"/>
      <dgm:spPr/>
    </dgm:pt>
    <dgm:pt modelId="{FC89CAB9-13BB-4145-9B84-B8EE1B1AD3D2}" type="pres">
      <dgm:prSet presAssocID="{CE2DE3A6-1ADA-CE41-ABC3-F99AA7C52568}" presName="hierChild4" presStyleCnt="0"/>
      <dgm:spPr/>
    </dgm:pt>
    <dgm:pt modelId="{054813B5-306D-874F-A30F-56CACEB054BA}" type="pres">
      <dgm:prSet presAssocID="{0B8641DB-5B03-E348-BB4F-959CB053A4B9}" presName="Name37" presStyleLbl="parChTrans1D4" presStyleIdx="2" presStyleCnt="5"/>
      <dgm:spPr/>
    </dgm:pt>
    <dgm:pt modelId="{579FCE8D-4A55-524C-ADCA-09AF369A4C4C}" type="pres">
      <dgm:prSet presAssocID="{D07E09DF-4510-7044-BF9C-3A5423129768}" presName="hierRoot2" presStyleCnt="0">
        <dgm:presLayoutVars>
          <dgm:hierBranch val="init"/>
        </dgm:presLayoutVars>
      </dgm:prSet>
      <dgm:spPr/>
    </dgm:pt>
    <dgm:pt modelId="{FD4C7C78-4D8F-E64D-A6F7-736F3D902CC9}" type="pres">
      <dgm:prSet presAssocID="{D07E09DF-4510-7044-BF9C-3A5423129768}" presName="rootComposite" presStyleCnt="0"/>
      <dgm:spPr/>
    </dgm:pt>
    <dgm:pt modelId="{E4A68BA0-E633-EB43-A972-23AFE6E98AA8}" type="pres">
      <dgm:prSet presAssocID="{D07E09DF-4510-7044-BF9C-3A5423129768}" presName="rootText" presStyleLbl="node4" presStyleIdx="2" presStyleCnt="5">
        <dgm:presLayoutVars>
          <dgm:chPref val="3"/>
        </dgm:presLayoutVars>
      </dgm:prSet>
      <dgm:spPr/>
    </dgm:pt>
    <dgm:pt modelId="{E0003091-E4F2-7F48-8003-4D8376887411}" type="pres">
      <dgm:prSet presAssocID="{D07E09DF-4510-7044-BF9C-3A5423129768}" presName="rootConnector" presStyleLbl="node4" presStyleIdx="2" presStyleCnt="5"/>
      <dgm:spPr/>
    </dgm:pt>
    <dgm:pt modelId="{EDFB2B81-0A9B-2E41-863B-24C2F7AB3221}" type="pres">
      <dgm:prSet presAssocID="{D07E09DF-4510-7044-BF9C-3A5423129768}" presName="hierChild4" presStyleCnt="0"/>
      <dgm:spPr/>
    </dgm:pt>
    <dgm:pt modelId="{E23D0CB9-8755-8B40-83A0-A61DAF7535E7}" type="pres">
      <dgm:prSet presAssocID="{D07E09DF-4510-7044-BF9C-3A5423129768}" presName="hierChild5" presStyleCnt="0"/>
      <dgm:spPr/>
    </dgm:pt>
    <dgm:pt modelId="{72AF017A-E6E3-634C-BF25-1D64F730EC6C}" type="pres">
      <dgm:prSet presAssocID="{CE2DE3A6-1ADA-CE41-ABC3-F99AA7C52568}" presName="hierChild5" presStyleCnt="0"/>
      <dgm:spPr/>
    </dgm:pt>
    <dgm:pt modelId="{E81C9182-3D39-FF47-8462-E277D70801C0}" type="pres">
      <dgm:prSet presAssocID="{6EAAAA55-EE45-A04B-81E1-027CC3C1F5EF}" presName="Name37" presStyleLbl="parChTrans1D3" presStyleIdx="9" presStyleCnt="33"/>
      <dgm:spPr/>
    </dgm:pt>
    <dgm:pt modelId="{E985B5A3-7F20-9D44-9134-393CF591AA80}" type="pres">
      <dgm:prSet presAssocID="{2CB5C988-27E5-554B-A3F1-2DA1F9431D86}" presName="hierRoot2" presStyleCnt="0">
        <dgm:presLayoutVars>
          <dgm:hierBranch val="init"/>
        </dgm:presLayoutVars>
      </dgm:prSet>
      <dgm:spPr/>
    </dgm:pt>
    <dgm:pt modelId="{68C2AB66-ED10-C347-92E8-73EF286F8568}" type="pres">
      <dgm:prSet presAssocID="{2CB5C988-27E5-554B-A3F1-2DA1F9431D86}" presName="rootComposite" presStyleCnt="0"/>
      <dgm:spPr/>
    </dgm:pt>
    <dgm:pt modelId="{C06F88DE-C096-7C43-844C-99508E018E68}" type="pres">
      <dgm:prSet presAssocID="{2CB5C988-27E5-554B-A3F1-2DA1F9431D86}" presName="rootText" presStyleLbl="node3" presStyleIdx="5" presStyleCnt="29">
        <dgm:presLayoutVars>
          <dgm:chPref val="3"/>
        </dgm:presLayoutVars>
      </dgm:prSet>
      <dgm:spPr/>
    </dgm:pt>
    <dgm:pt modelId="{540117BB-C0F9-FE4D-8AAA-F196CC5D5F55}" type="pres">
      <dgm:prSet presAssocID="{2CB5C988-27E5-554B-A3F1-2DA1F9431D86}" presName="rootConnector" presStyleLbl="node3" presStyleIdx="5" presStyleCnt="29"/>
      <dgm:spPr/>
    </dgm:pt>
    <dgm:pt modelId="{2283A1CA-F791-C14E-93E8-40F5B3CF572C}" type="pres">
      <dgm:prSet presAssocID="{2CB5C988-27E5-554B-A3F1-2DA1F9431D86}" presName="hierChild4" presStyleCnt="0"/>
      <dgm:spPr/>
    </dgm:pt>
    <dgm:pt modelId="{D11308BE-7886-B64C-B6A0-D43929464509}" type="pres">
      <dgm:prSet presAssocID="{707D46F5-D30B-F145-AF25-43DF2ECEAB18}" presName="Name37" presStyleLbl="parChTrans1D4" presStyleIdx="3" presStyleCnt="5"/>
      <dgm:spPr/>
    </dgm:pt>
    <dgm:pt modelId="{3CBA3031-48DE-5148-BB99-88455549D90F}" type="pres">
      <dgm:prSet presAssocID="{EAC9D6C0-5ACB-2E4D-99CF-7C0593D80348}" presName="hierRoot2" presStyleCnt="0">
        <dgm:presLayoutVars>
          <dgm:hierBranch val="init"/>
        </dgm:presLayoutVars>
      </dgm:prSet>
      <dgm:spPr/>
    </dgm:pt>
    <dgm:pt modelId="{FE3AB641-8FD1-424E-9518-37C12EFC1AF6}" type="pres">
      <dgm:prSet presAssocID="{EAC9D6C0-5ACB-2E4D-99CF-7C0593D80348}" presName="rootComposite" presStyleCnt="0"/>
      <dgm:spPr/>
    </dgm:pt>
    <dgm:pt modelId="{6E1A7485-2589-7948-B38F-8FDC7EB6C60D}" type="pres">
      <dgm:prSet presAssocID="{EAC9D6C0-5ACB-2E4D-99CF-7C0593D80348}" presName="rootText" presStyleLbl="node4" presStyleIdx="3" presStyleCnt="5">
        <dgm:presLayoutVars>
          <dgm:chPref val="3"/>
        </dgm:presLayoutVars>
      </dgm:prSet>
      <dgm:spPr/>
    </dgm:pt>
    <dgm:pt modelId="{A8D1DB6E-D184-EB4E-8F99-6D7FE439F33E}" type="pres">
      <dgm:prSet presAssocID="{EAC9D6C0-5ACB-2E4D-99CF-7C0593D80348}" presName="rootConnector" presStyleLbl="node4" presStyleIdx="3" presStyleCnt="5"/>
      <dgm:spPr/>
    </dgm:pt>
    <dgm:pt modelId="{1F1DC1DB-EF01-4A45-9E0C-3A32C34CF665}" type="pres">
      <dgm:prSet presAssocID="{EAC9D6C0-5ACB-2E4D-99CF-7C0593D80348}" presName="hierChild4" presStyleCnt="0"/>
      <dgm:spPr/>
    </dgm:pt>
    <dgm:pt modelId="{10B3C515-557F-D245-8701-C1DD249845C0}" type="pres">
      <dgm:prSet presAssocID="{EAC9D6C0-5ACB-2E4D-99CF-7C0593D80348}" presName="hierChild5" presStyleCnt="0"/>
      <dgm:spPr/>
    </dgm:pt>
    <dgm:pt modelId="{A8E60066-8540-064E-988C-61D053A5D67E}" type="pres">
      <dgm:prSet presAssocID="{2CB5C988-27E5-554B-A3F1-2DA1F9431D86}" presName="hierChild5" presStyleCnt="0"/>
      <dgm:spPr/>
    </dgm:pt>
    <dgm:pt modelId="{73E79020-7EA0-0542-B3EB-FD0A19B45E76}" type="pres">
      <dgm:prSet presAssocID="{917FF919-7F38-F742-B77C-CA11C91EC2E2}" presName="Name37" presStyleLbl="parChTrans1D3" presStyleIdx="10" presStyleCnt="33"/>
      <dgm:spPr/>
    </dgm:pt>
    <dgm:pt modelId="{97C8FBE5-30B5-C443-B8DC-B3EAA2936D2B}" type="pres">
      <dgm:prSet presAssocID="{26C7C71C-A6F9-DD45-AAA0-1CB1ED5ECC20}" presName="hierRoot2" presStyleCnt="0">
        <dgm:presLayoutVars>
          <dgm:hierBranch val="init"/>
        </dgm:presLayoutVars>
      </dgm:prSet>
      <dgm:spPr/>
    </dgm:pt>
    <dgm:pt modelId="{F3AB495B-1281-2A4D-A528-D3D342773517}" type="pres">
      <dgm:prSet presAssocID="{26C7C71C-A6F9-DD45-AAA0-1CB1ED5ECC20}" presName="rootComposite" presStyleCnt="0"/>
      <dgm:spPr/>
    </dgm:pt>
    <dgm:pt modelId="{ACD7BB93-11D1-6B45-8803-486DE02BD211}" type="pres">
      <dgm:prSet presAssocID="{26C7C71C-A6F9-DD45-AAA0-1CB1ED5ECC20}" presName="rootText" presStyleLbl="node3" presStyleIdx="6" presStyleCnt="29">
        <dgm:presLayoutVars>
          <dgm:chPref val="3"/>
        </dgm:presLayoutVars>
      </dgm:prSet>
      <dgm:spPr/>
    </dgm:pt>
    <dgm:pt modelId="{E3B6ECF6-679D-EA42-AE28-2F2ACAA51E88}" type="pres">
      <dgm:prSet presAssocID="{26C7C71C-A6F9-DD45-AAA0-1CB1ED5ECC20}" presName="rootConnector" presStyleLbl="node3" presStyleIdx="6" presStyleCnt="29"/>
      <dgm:spPr/>
    </dgm:pt>
    <dgm:pt modelId="{34888D3D-F6E6-4946-86AA-334C3994D952}" type="pres">
      <dgm:prSet presAssocID="{26C7C71C-A6F9-DD45-AAA0-1CB1ED5ECC20}" presName="hierChild4" presStyleCnt="0"/>
      <dgm:spPr/>
    </dgm:pt>
    <dgm:pt modelId="{57E16301-8474-6E4D-847A-CC04ED84F932}" type="pres">
      <dgm:prSet presAssocID="{3968D2AE-AD86-D349-A2D7-7C1632C2CF0A}" presName="Name37" presStyleLbl="parChTrans1D4" presStyleIdx="4" presStyleCnt="5"/>
      <dgm:spPr/>
    </dgm:pt>
    <dgm:pt modelId="{5ED399C2-9161-044F-96A1-93C341C769EE}" type="pres">
      <dgm:prSet presAssocID="{03972F97-0CA8-E544-B94F-A36D7372C41F}" presName="hierRoot2" presStyleCnt="0">
        <dgm:presLayoutVars>
          <dgm:hierBranch val="init"/>
        </dgm:presLayoutVars>
      </dgm:prSet>
      <dgm:spPr/>
    </dgm:pt>
    <dgm:pt modelId="{3D3D1A9C-53FE-1548-9837-FFBA2BC7BBF4}" type="pres">
      <dgm:prSet presAssocID="{03972F97-0CA8-E544-B94F-A36D7372C41F}" presName="rootComposite" presStyleCnt="0"/>
      <dgm:spPr/>
    </dgm:pt>
    <dgm:pt modelId="{9BB2B3B6-9430-0B45-B11C-8F6D6AB29708}" type="pres">
      <dgm:prSet presAssocID="{03972F97-0CA8-E544-B94F-A36D7372C41F}" presName="rootText" presStyleLbl="node4" presStyleIdx="4" presStyleCnt="5">
        <dgm:presLayoutVars>
          <dgm:chPref val="3"/>
        </dgm:presLayoutVars>
      </dgm:prSet>
      <dgm:spPr/>
    </dgm:pt>
    <dgm:pt modelId="{69E16D45-59CC-0C48-8DFE-74D3B9EC8F22}" type="pres">
      <dgm:prSet presAssocID="{03972F97-0CA8-E544-B94F-A36D7372C41F}" presName="rootConnector" presStyleLbl="node4" presStyleIdx="4" presStyleCnt="5"/>
      <dgm:spPr/>
    </dgm:pt>
    <dgm:pt modelId="{27D056E5-8AF1-5E40-91FA-9C8247CE17D5}" type="pres">
      <dgm:prSet presAssocID="{03972F97-0CA8-E544-B94F-A36D7372C41F}" presName="hierChild4" presStyleCnt="0"/>
      <dgm:spPr/>
    </dgm:pt>
    <dgm:pt modelId="{5CE35E20-4D52-2C41-B971-E56E1D934592}" type="pres">
      <dgm:prSet presAssocID="{03972F97-0CA8-E544-B94F-A36D7372C41F}" presName="hierChild5" presStyleCnt="0"/>
      <dgm:spPr/>
    </dgm:pt>
    <dgm:pt modelId="{710F10F1-F842-954F-8751-E6496A933CE3}" type="pres">
      <dgm:prSet presAssocID="{26C7C71C-A6F9-DD45-AAA0-1CB1ED5ECC20}" presName="hierChild5" presStyleCnt="0"/>
      <dgm:spPr/>
    </dgm:pt>
    <dgm:pt modelId="{CCE316FD-CBA1-FE4B-9874-0452A19C0D15}" type="pres">
      <dgm:prSet presAssocID="{484BBFF8-7887-1E43-BE8B-04027B20CB89}" presName="hierChild5" presStyleCnt="0"/>
      <dgm:spPr/>
    </dgm:pt>
    <dgm:pt modelId="{B1384ACB-64CE-3340-BC33-7A7F95EF4092}" type="pres">
      <dgm:prSet presAssocID="{7108ADD6-2B98-D041-BCA2-B90E53C84751}" presName="Name37" presStyleLbl="parChTrans1D2" presStyleIdx="4" presStyleCnt="10"/>
      <dgm:spPr/>
    </dgm:pt>
    <dgm:pt modelId="{10A4B617-8CE3-2245-A385-80F6ADF47563}" type="pres">
      <dgm:prSet presAssocID="{F49DB5B1-BD8F-9646-AC31-0DCC083E44C8}" presName="hierRoot2" presStyleCnt="0">
        <dgm:presLayoutVars>
          <dgm:hierBranch val="init"/>
        </dgm:presLayoutVars>
      </dgm:prSet>
      <dgm:spPr/>
    </dgm:pt>
    <dgm:pt modelId="{FC5A92B6-FAB6-DD4C-B926-FCEDE9350506}" type="pres">
      <dgm:prSet presAssocID="{F49DB5B1-BD8F-9646-AC31-0DCC083E44C8}" presName="rootComposite" presStyleCnt="0"/>
      <dgm:spPr/>
    </dgm:pt>
    <dgm:pt modelId="{179EC6D7-4590-514F-B46D-CEEAA8073BA2}" type="pres">
      <dgm:prSet presAssocID="{F49DB5B1-BD8F-9646-AC31-0DCC083E44C8}" presName="rootText" presStyleLbl="node2" presStyleIdx="1" presStyleCnt="7">
        <dgm:presLayoutVars>
          <dgm:chPref val="3"/>
        </dgm:presLayoutVars>
      </dgm:prSet>
      <dgm:spPr/>
    </dgm:pt>
    <dgm:pt modelId="{04F06845-5455-0D45-AE27-8C29A7207CE7}" type="pres">
      <dgm:prSet presAssocID="{F49DB5B1-BD8F-9646-AC31-0DCC083E44C8}" presName="rootConnector" presStyleLbl="node2" presStyleIdx="1" presStyleCnt="7"/>
      <dgm:spPr/>
    </dgm:pt>
    <dgm:pt modelId="{35EC2884-EE0F-734F-B529-E9777745C59F}" type="pres">
      <dgm:prSet presAssocID="{F49DB5B1-BD8F-9646-AC31-0DCC083E44C8}" presName="hierChild4" presStyleCnt="0"/>
      <dgm:spPr/>
    </dgm:pt>
    <dgm:pt modelId="{562A2DE0-7369-A447-A2D1-BDC85193FA6E}" type="pres">
      <dgm:prSet presAssocID="{F49BB62C-67AB-CB40-9BF5-A7CC072534C7}" presName="Name37" presStyleLbl="parChTrans1D3" presStyleIdx="11" presStyleCnt="33"/>
      <dgm:spPr/>
    </dgm:pt>
    <dgm:pt modelId="{C80477C0-06CE-4B4E-849B-6E875F1C6A37}" type="pres">
      <dgm:prSet presAssocID="{22C8681F-4027-F84B-B6F9-28197EA9C055}" presName="hierRoot2" presStyleCnt="0">
        <dgm:presLayoutVars>
          <dgm:hierBranch val="init"/>
        </dgm:presLayoutVars>
      </dgm:prSet>
      <dgm:spPr/>
    </dgm:pt>
    <dgm:pt modelId="{459B86CB-77EB-8A4C-B67F-DF1C2DC8235C}" type="pres">
      <dgm:prSet presAssocID="{22C8681F-4027-F84B-B6F9-28197EA9C055}" presName="rootComposite" presStyleCnt="0"/>
      <dgm:spPr/>
    </dgm:pt>
    <dgm:pt modelId="{A2DA96AB-A2DD-7F4B-93B1-6E1A1E78096C}" type="pres">
      <dgm:prSet presAssocID="{22C8681F-4027-F84B-B6F9-28197EA9C055}" presName="rootText" presStyleLbl="node3" presStyleIdx="7" presStyleCnt="29">
        <dgm:presLayoutVars>
          <dgm:chPref val="3"/>
        </dgm:presLayoutVars>
      </dgm:prSet>
      <dgm:spPr/>
    </dgm:pt>
    <dgm:pt modelId="{C3385394-F6BB-AE47-BDA5-2C6274D13D4A}" type="pres">
      <dgm:prSet presAssocID="{22C8681F-4027-F84B-B6F9-28197EA9C055}" presName="rootConnector" presStyleLbl="node3" presStyleIdx="7" presStyleCnt="29"/>
      <dgm:spPr/>
    </dgm:pt>
    <dgm:pt modelId="{5E06588D-6138-FC45-BE1D-0EEBEC3EECD6}" type="pres">
      <dgm:prSet presAssocID="{22C8681F-4027-F84B-B6F9-28197EA9C055}" presName="hierChild4" presStyleCnt="0"/>
      <dgm:spPr/>
    </dgm:pt>
    <dgm:pt modelId="{7F714B8D-EF43-8D49-84D7-E2AD4F0A8B27}" type="pres">
      <dgm:prSet presAssocID="{22C8681F-4027-F84B-B6F9-28197EA9C055}" presName="hierChild5" presStyleCnt="0"/>
      <dgm:spPr/>
    </dgm:pt>
    <dgm:pt modelId="{57E27CAA-5BB7-8A45-8305-02EA56E14DB4}" type="pres">
      <dgm:prSet presAssocID="{725D716E-F801-A149-BAF9-B7DE41B11750}" presName="Name37" presStyleLbl="parChTrans1D3" presStyleIdx="12" presStyleCnt="33"/>
      <dgm:spPr/>
    </dgm:pt>
    <dgm:pt modelId="{CD011AD1-BA24-DA4F-A1B5-8711EB939C00}" type="pres">
      <dgm:prSet presAssocID="{D2B5863F-8384-F24A-A435-4584894F4106}" presName="hierRoot2" presStyleCnt="0">
        <dgm:presLayoutVars>
          <dgm:hierBranch val="init"/>
        </dgm:presLayoutVars>
      </dgm:prSet>
      <dgm:spPr/>
    </dgm:pt>
    <dgm:pt modelId="{715B0977-FCD9-644B-AE11-45F03EA1AE11}" type="pres">
      <dgm:prSet presAssocID="{D2B5863F-8384-F24A-A435-4584894F4106}" presName="rootComposite" presStyleCnt="0"/>
      <dgm:spPr/>
    </dgm:pt>
    <dgm:pt modelId="{B645373E-7716-8443-8262-C12D9DD34F6D}" type="pres">
      <dgm:prSet presAssocID="{D2B5863F-8384-F24A-A435-4584894F4106}" presName="rootText" presStyleLbl="node3" presStyleIdx="8" presStyleCnt="29">
        <dgm:presLayoutVars>
          <dgm:chPref val="3"/>
        </dgm:presLayoutVars>
      </dgm:prSet>
      <dgm:spPr/>
    </dgm:pt>
    <dgm:pt modelId="{94601AEF-0476-A949-ABAD-BEF582A95240}" type="pres">
      <dgm:prSet presAssocID="{D2B5863F-8384-F24A-A435-4584894F4106}" presName="rootConnector" presStyleLbl="node3" presStyleIdx="8" presStyleCnt="29"/>
      <dgm:spPr/>
    </dgm:pt>
    <dgm:pt modelId="{910E0DA2-95F1-4A41-9E70-3BDF547CFADF}" type="pres">
      <dgm:prSet presAssocID="{D2B5863F-8384-F24A-A435-4584894F4106}" presName="hierChild4" presStyleCnt="0"/>
      <dgm:spPr/>
    </dgm:pt>
    <dgm:pt modelId="{FAE2A3CC-E50D-4C47-940E-5FD68B0801AF}" type="pres">
      <dgm:prSet presAssocID="{D2B5863F-8384-F24A-A435-4584894F4106}" presName="hierChild5" presStyleCnt="0"/>
      <dgm:spPr/>
    </dgm:pt>
    <dgm:pt modelId="{02C61119-C6B3-4F48-A3AD-3E7B1B0909D8}" type="pres">
      <dgm:prSet presAssocID="{F49DB5B1-BD8F-9646-AC31-0DCC083E44C8}" presName="hierChild5" presStyleCnt="0"/>
      <dgm:spPr/>
    </dgm:pt>
    <dgm:pt modelId="{8984EAE8-6D07-234D-B37B-6249427003E6}" type="pres">
      <dgm:prSet presAssocID="{B8912AC2-EA71-7648-83CA-AB150CB61AA4}" presName="Name37" presStyleLbl="parChTrans1D2" presStyleIdx="5" presStyleCnt="10"/>
      <dgm:spPr/>
    </dgm:pt>
    <dgm:pt modelId="{696707F6-E955-1147-BA7D-861CFC5C3CBE}" type="pres">
      <dgm:prSet presAssocID="{DB16DB83-0FFB-D343-940A-98DE9EE74DF9}" presName="hierRoot2" presStyleCnt="0">
        <dgm:presLayoutVars>
          <dgm:hierBranch val="init"/>
        </dgm:presLayoutVars>
      </dgm:prSet>
      <dgm:spPr/>
    </dgm:pt>
    <dgm:pt modelId="{B238B509-82FA-AB48-81B0-DF5454D5005F}" type="pres">
      <dgm:prSet presAssocID="{DB16DB83-0FFB-D343-940A-98DE9EE74DF9}" presName="rootComposite" presStyleCnt="0"/>
      <dgm:spPr/>
    </dgm:pt>
    <dgm:pt modelId="{F599B003-57B9-EE45-853C-2C21BE37E355}" type="pres">
      <dgm:prSet presAssocID="{DB16DB83-0FFB-D343-940A-98DE9EE74DF9}" presName="rootText" presStyleLbl="node2" presStyleIdx="2" presStyleCnt="7">
        <dgm:presLayoutVars>
          <dgm:chPref val="3"/>
        </dgm:presLayoutVars>
      </dgm:prSet>
      <dgm:spPr/>
    </dgm:pt>
    <dgm:pt modelId="{5465DDD2-267B-BF46-BAE0-F4620C240FDD}" type="pres">
      <dgm:prSet presAssocID="{DB16DB83-0FFB-D343-940A-98DE9EE74DF9}" presName="rootConnector" presStyleLbl="node2" presStyleIdx="2" presStyleCnt="7"/>
      <dgm:spPr/>
    </dgm:pt>
    <dgm:pt modelId="{9B195115-CF3B-B242-AE28-442B1FBD668A}" type="pres">
      <dgm:prSet presAssocID="{DB16DB83-0FFB-D343-940A-98DE9EE74DF9}" presName="hierChild4" presStyleCnt="0"/>
      <dgm:spPr/>
    </dgm:pt>
    <dgm:pt modelId="{60E53443-62AE-C849-A136-F50064DC2629}" type="pres">
      <dgm:prSet presAssocID="{29112A31-6987-9C4E-A485-F85D20E5BB34}" presName="Name37" presStyleLbl="parChTrans1D3" presStyleIdx="13" presStyleCnt="33"/>
      <dgm:spPr/>
    </dgm:pt>
    <dgm:pt modelId="{2C065564-ED86-E642-A945-4CD165763876}" type="pres">
      <dgm:prSet presAssocID="{A78C4A01-D2DB-834A-B335-9E1FC27F2AA9}" presName="hierRoot2" presStyleCnt="0">
        <dgm:presLayoutVars>
          <dgm:hierBranch val="init"/>
        </dgm:presLayoutVars>
      </dgm:prSet>
      <dgm:spPr/>
    </dgm:pt>
    <dgm:pt modelId="{A007594D-0BA5-B84F-9A89-1D6823946D37}" type="pres">
      <dgm:prSet presAssocID="{A78C4A01-D2DB-834A-B335-9E1FC27F2AA9}" presName="rootComposite" presStyleCnt="0"/>
      <dgm:spPr/>
    </dgm:pt>
    <dgm:pt modelId="{4C1DCE45-1C26-C045-BEC2-5B8B48EE4E48}" type="pres">
      <dgm:prSet presAssocID="{A78C4A01-D2DB-834A-B335-9E1FC27F2AA9}" presName="rootText" presStyleLbl="node3" presStyleIdx="9" presStyleCnt="29">
        <dgm:presLayoutVars>
          <dgm:chPref val="3"/>
        </dgm:presLayoutVars>
      </dgm:prSet>
      <dgm:spPr/>
    </dgm:pt>
    <dgm:pt modelId="{F615F90E-52D7-5042-9DF5-118419B5EBAC}" type="pres">
      <dgm:prSet presAssocID="{A78C4A01-D2DB-834A-B335-9E1FC27F2AA9}" presName="rootConnector" presStyleLbl="node3" presStyleIdx="9" presStyleCnt="29"/>
      <dgm:spPr/>
    </dgm:pt>
    <dgm:pt modelId="{49E3D773-DD81-8740-B88F-501C28A5E5DF}" type="pres">
      <dgm:prSet presAssocID="{A78C4A01-D2DB-834A-B335-9E1FC27F2AA9}" presName="hierChild4" presStyleCnt="0"/>
      <dgm:spPr/>
    </dgm:pt>
    <dgm:pt modelId="{CC6753A3-08FF-3B4A-B21A-1AA14508B7B3}" type="pres">
      <dgm:prSet presAssocID="{A78C4A01-D2DB-834A-B335-9E1FC27F2AA9}" presName="hierChild5" presStyleCnt="0"/>
      <dgm:spPr/>
    </dgm:pt>
    <dgm:pt modelId="{459A0E55-4D42-7B43-9FE5-52508C7BFB2E}" type="pres">
      <dgm:prSet presAssocID="{E51E05E1-CD89-C043-92EA-01FED85039DF}" presName="Name37" presStyleLbl="parChTrans1D3" presStyleIdx="14" presStyleCnt="33"/>
      <dgm:spPr/>
    </dgm:pt>
    <dgm:pt modelId="{28657BA8-B452-DC45-8A13-B7F8C74DB44D}" type="pres">
      <dgm:prSet presAssocID="{27306DED-DDDC-474E-8641-70A1BE0DD2F0}" presName="hierRoot2" presStyleCnt="0">
        <dgm:presLayoutVars>
          <dgm:hierBranch val="init"/>
        </dgm:presLayoutVars>
      </dgm:prSet>
      <dgm:spPr/>
    </dgm:pt>
    <dgm:pt modelId="{30C84117-5C9E-4F42-A4C1-2EF53326E58A}" type="pres">
      <dgm:prSet presAssocID="{27306DED-DDDC-474E-8641-70A1BE0DD2F0}" presName="rootComposite" presStyleCnt="0"/>
      <dgm:spPr/>
    </dgm:pt>
    <dgm:pt modelId="{D436815B-9C36-3C47-81FA-200E088E2217}" type="pres">
      <dgm:prSet presAssocID="{27306DED-DDDC-474E-8641-70A1BE0DD2F0}" presName="rootText" presStyleLbl="node3" presStyleIdx="10" presStyleCnt="29">
        <dgm:presLayoutVars>
          <dgm:chPref val="3"/>
        </dgm:presLayoutVars>
      </dgm:prSet>
      <dgm:spPr/>
    </dgm:pt>
    <dgm:pt modelId="{B94426D0-2B08-5F41-940C-C8B5814CC193}" type="pres">
      <dgm:prSet presAssocID="{27306DED-DDDC-474E-8641-70A1BE0DD2F0}" presName="rootConnector" presStyleLbl="node3" presStyleIdx="10" presStyleCnt="29"/>
      <dgm:spPr/>
    </dgm:pt>
    <dgm:pt modelId="{243AC198-D65B-CB41-8ECB-E00644705921}" type="pres">
      <dgm:prSet presAssocID="{27306DED-DDDC-474E-8641-70A1BE0DD2F0}" presName="hierChild4" presStyleCnt="0"/>
      <dgm:spPr/>
    </dgm:pt>
    <dgm:pt modelId="{728AA9B3-2BD7-1442-9C17-1D06B6D3EBE9}" type="pres">
      <dgm:prSet presAssocID="{27306DED-DDDC-474E-8641-70A1BE0DD2F0}" presName="hierChild5" presStyleCnt="0"/>
      <dgm:spPr/>
    </dgm:pt>
    <dgm:pt modelId="{04A83034-C2B9-7346-B624-ECA34E02B8EB}" type="pres">
      <dgm:prSet presAssocID="{DB16DB83-0FFB-D343-940A-98DE9EE74DF9}" presName="hierChild5" presStyleCnt="0"/>
      <dgm:spPr/>
    </dgm:pt>
    <dgm:pt modelId="{17E40E93-B4C5-DD46-81E1-DF827D28B8F4}" type="pres">
      <dgm:prSet presAssocID="{503A5500-7C64-2940-B875-63EA48707BCA}" presName="hierChild3" presStyleCnt="0"/>
      <dgm:spPr/>
    </dgm:pt>
    <dgm:pt modelId="{94DBAB24-1742-944D-B6C8-778A492BD5EC}" type="pres">
      <dgm:prSet presAssocID="{E07A6F67-52F8-B548-AE18-7DDFE889FB3B}" presName="hierRoot1" presStyleCnt="0">
        <dgm:presLayoutVars>
          <dgm:hierBranch val="init"/>
        </dgm:presLayoutVars>
      </dgm:prSet>
      <dgm:spPr/>
    </dgm:pt>
    <dgm:pt modelId="{DC6BAC7F-37A4-3D4E-A1D8-24BE9045583A}" type="pres">
      <dgm:prSet presAssocID="{E07A6F67-52F8-B548-AE18-7DDFE889FB3B}" presName="rootComposite1" presStyleCnt="0"/>
      <dgm:spPr/>
    </dgm:pt>
    <dgm:pt modelId="{8B3386F4-2F58-7D42-B5E6-0AE6895412CD}" type="pres">
      <dgm:prSet presAssocID="{E07A6F67-52F8-B548-AE18-7DDFE889FB3B}" presName="rootText1" presStyleLbl="node0" presStyleIdx="2" presStyleCnt="3">
        <dgm:presLayoutVars>
          <dgm:chPref val="3"/>
        </dgm:presLayoutVars>
      </dgm:prSet>
      <dgm:spPr/>
    </dgm:pt>
    <dgm:pt modelId="{76A1E699-A5DC-4349-B985-3E8E87F9B4D4}" type="pres">
      <dgm:prSet presAssocID="{E07A6F67-52F8-B548-AE18-7DDFE889FB3B}" presName="rootConnector1" presStyleLbl="node1" presStyleIdx="0" presStyleCnt="0"/>
      <dgm:spPr/>
    </dgm:pt>
    <dgm:pt modelId="{21D3E361-3B7C-AC42-B9DE-137B634214CC}" type="pres">
      <dgm:prSet presAssocID="{E07A6F67-52F8-B548-AE18-7DDFE889FB3B}" presName="hierChild2" presStyleCnt="0"/>
      <dgm:spPr/>
    </dgm:pt>
    <dgm:pt modelId="{3003D1BE-09AD-4F46-B48C-43030D3B5BF1}" type="pres">
      <dgm:prSet presAssocID="{FAF762DC-65CE-1C41-9383-9C4DA5F80951}" presName="Name37" presStyleLbl="parChTrans1D2" presStyleIdx="6" presStyleCnt="10"/>
      <dgm:spPr/>
    </dgm:pt>
    <dgm:pt modelId="{39C0A4B4-F694-EF41-826E-0657D6526E05}" type="pres">
      <dgm:prSet presAssocID="{66412A5D-CEEA-9446-9021-C5B539D29FBE}" presName="hierRoot2" presStyleCnt="0">
        <dgm:presLayoutVars>
          <dgm:hierBranch val="init"/>
        </dgm:presLayoutVars>
      </dgm:prSet>
      <dgm:spPr/>
    </dgm:pt>
    <dgm:pt modelId="{D4BD560D-D2AD-F540-87AE-6C60AA47DBA0}" type="pres">
      <dgm:prSet presAssocID="{66412A5D-CEEA-9446-9021-C5B539D29FBE}" presName="rootComposite" presStyleCnt="0"/>
      <dgm:spPr/>
    </dgm:pt>
    <dgm:pt modelId="{7E97BBA4-64A3-FF43-8137-C01CEFAAA814}" type="pres">
      <dgm:prSet presAssocID="{66412A5D-CEEA-9446-9021-C5B539D29FBE}" presName="rootText" presStyleLbl="node2" presStyleIdx="3" presStyleCnt="7">
        <dgm:presLayoutVars>
          <dgm:chPref val="3"/>
        </dgm:presLayoutVars>
      </dgm:prSet>
      <dgm:spPr/>
    </dgm:pt>
    <dgm:pt modelId="{DABE7B47-5BF3-AE40-A589-D3918906BA05}" type="pres">
      <dgm:prSet presAssocID="{66412A5D-CEEA-9446-9021-C5B539D29FBE}" presName="rootConnector" presStyleLbl="node2" presStyleIdx="3" presStyleCnt="7"/>
      <dgm:spPr/>
    </dgm:pt>
    <dgm:pt modelId="{7E816C54-669B-D043-8D8D-C501CCA17E44}" type="pres">
      <dgm:prSet presAssocID="{66412A5D-CEEA-9446-9021-C5B539D29FBE}" presName="hierChild4" presStyleCnt="0"/>
      <dgm:spPr/>
    </dgm:pt>
    <dgm:pt modelId="{72346E21-4F36-CE4F-A682-2A49A6604BA9}" type="pres">
      <dgm:prSet presAssocID="{A5FBE12C-9A03-124B-8EDA-73E1021DA0BC}" presName="Name37" presStyleLbl="parChTrans1D3" presStyleIdx="15" presStyleCnt="33"/>
      <dgm:spPr/>
    </dgm:pt>
    <dgm:pt modelId="{EC3E5CE7-FFFD-B34A-BF6D-F8D3B5AED247}" type="pres">
      <dgm:prSet presAssocID="{7576BDAA-70A1-F548-9EE5-581A7978F70D}" presName="hierRoot2" presStyleCnt="0">
        <dgm:presLayoutVars>
          <dgm:hierBranch val="init"/>
        </dgm:presLayoutVars>
      </dgm:prSet>
      <dgm:spPr/>
    </dgm:pt>
    <dgm:pt modelId="{FA5137A9-D8D0-134F-90CE-0E2B5623906D}" type="pres">
      <dgm:prSet presAssocID="{7576BDAA-70A1-F548-9EE5-581A7978F70D}" presName="rootComposite" presStyleCnt="0"/>
      <dgm:spPr/>
    </dgm:pt>
    <dgm:pt modelId="{ADA1EDC6-F682-3B47-B191-A2DCC18B8CC9}" type="pres">
      <dgm:prSet presAssocID="{7576BDAA-70A1-F548-9EE5-581A7978F70D}" presName="rootText" presStyleLbl="node3" presStyleIdx="11" presStyleCnt="29">
        <dgm:presLayoutVars>
          <dgm:chPref val="3"/>
        </dgm:presLayoutVars>
      </dgm:prSet>
      <dgm:spPr/>
    </dgm:pt>
    <dgm:pt modelId="{DB11B96B-5C1D-C944-B93F-0DAC84E22CBD}" type="pres">
      <dgm:prSet presAssocID="{7576BDAA-70A1-F548-9EE5-581A7978F70D}" presName="rootConnector" presStyleLbl="node3" presStyleIdx="11" presStyleCnt="29"/>
      <dgm:spPr/>
    </dgm:pt>
    <dgm:pt modelId="{E3468550-B9F3-9E40-A7A5-DC1F79625A5E}" type="pres">
      <dgm:prSet presAssocID="{7576BDAA-70A1-F548-9EE5-581A7978F70D}" presName="hierChild4" presStyleCnt="0"/>
      <dgm:spPr/>
    </dgm:pt>
    <dgm:pt modelId="{66AA1BEA-685A-2340-B8FC-490D9327D650}" type="pres">
      <dgm:prSet presAssocID="{7576BDAA-70A1-F548-9EE5-581A7978F70D}" presName="hierChild5" presStyleCnt="0"/>
      <dgm:spPr/>
    </dgm:pt>
    <dgm:pt modelId="{88D33C80-E006-714E-9240-BC77263EC7FE}" type="pres">
      <dgm:prSet presAssocID="{BE85B169-24F0-AC49-BA88-7E62F6C2E411}" presName="Name37" presStyleLbl="parChTrans1D3" presStyleIdx="16" presStyleCnt="33"/>
      <dgm:spPr/>
    </dgm:pt>
    <dgm:pt modelId="{73BB142B-AAC2-E84D-B917-A2FC4BF5BCF6}" type="pres">
      <dgm:prSet presAssocID="{DFB04B79-29FB-2540-A7CB-1E39E44D179F}" presName="hierRoot2" presStyleCnt="0">
        <dgm:presLayoutVars>
          <dgm:hierBranch val="init"/>
        </dgm:presLayoutVars>
      </dgm:prSet>
      <dgm:spPr/>
    </dgm:pt>
    <dgm:pt modelId="{11C44D71-8ACB-9349-A335-F18A32F25784}" type="pres">
      <dgm:prSet presAssocID="{DFB04B79-29FB-2540-A7CB-1E39E44D179F}" presName="rootComposite" presStyleCnt="0"/>
      <dgm:spPr/>
    </dgm:pt>
    <dgm:pt modelId="{F4370064-B953-8F4D-8AD9-FBD3B2AAC0C5}" type="pres">
      <dgm:prSet presAssocID="{DFB04B79-29FB-2540-A7CB-1E39E44D179F}" presName="rootText" presStyleLbl="node3" presStyleIdx="12" presStyleCnt="29">
        <dgm:presLayoutVars>
          <dgm:chPref val="3"/>
        </dgm:presLayoutVars>
      </dgm:prSet>
      <dgm:spPr/>
    </dgm:pt>
    <dgm:pt modelId="{46608DCE-D4FD-D248-AE86-89BBDE2E32D9}" type="pres">
      <dgm:prSet presAssocID="{DFB04B79-29FB-2540-A7CB-1E39E44D179F}" presName="rootConnector" presStyleLbl="node3" presStyleIdx="12" presStyleCnt="29"/>
      <dgm:spPr/>
    </dgm:pt>
    <dgm:pt modelId="{247101FB-E9C3-0B42-902A-0F055559551B}" type="pres">
      <dgm:prSet presAssocID="{DFB04B79-29FB-2540-A7CB-1E39E44D179F}" presName="hierChild4" presStyleCnt="0"/>
      <dgm:spPr/>
    </dgm:pt>
    <dgm:pt modelId="{8465BA40-4CAD-D44A-B7F4-F0F3588D3D2F}" type="pres">
      <dgm:prSet presAssocID="{DFB04B79-29FB-2540-A7CB-1E39E44D179F}" presName="hierChild5" presStyleCnt="0"/>
      <dgm:spPr/>
    </dgm:pt>
    <dgm:pt modelId="{46FCC059-E5F5-9240-A41D-DA2B289E0AFE}" type="pres">
      <dgm:prSet presAssocID="{24A28A41-4242-1949-AB83-5F60E893BF41}" presName="Name37" presStyleLbl="parChTrans1D3" presStyleIdx="17" presStyleCnt="33"/>
      <dgm:spPr/>
    </dgm:pt>
    <dgm:pt modelId="{E85BE32E-5763-F549-99E0-58795F7941AD}" type="pres">
      <dgm:prSet presAssocID="{047B1445-466A-C740-9D3D-559778ADABBF}" presName="hierRoot2" presStyleCnt="0">
        <dgm:presLayoutVars>
          <dgm:hierBranch val="init"/>
        </dgm:presLayoutVars>
      </dgm:prSet>
      <dgm:spPr/>
    </dgm:pt>
    <dgm:pt modelId="{C2E31F39-B6D3-2945-A353-051F3D1E9432}" type="pres">
      <dgm:prSet presAssocID="{047B1445-466A-C740-9D3D-559778ADABBF}" presName="rootComposite" presStyleCnt="0"/>
      <dgm:spPr/>
    </dgm:pt>
    <dgm:pt modelId="{144AEBE2-E060-4E46-8319-3A8F0F9CE0C8}" type="pres">
      <dgm:prSet presAssocID="{047B1445-466A-C740-9D3D-559778ADABBF}" presName="rootText" presStyleLbl="node3" presStyleIdx="13" presStyleCnt="29">
        <dgm:presLayoutVars>
          <dgm:chPref val="3"/>
        </dgm:presLayoutVars>
      </dgm:prSet>
      <dgm:spPr/>
    </dgm:pt>
    <dgm:pt modelId="{463CD831-416F-D647-9BBD-A0F606437D23}" type="pres">
      <dgm:prSet presAssocID="{047B1445-466A-C740-9D3D-559778ADABBF}" presName="rootConnector" presStyleLbl="node3" presStyleIdx="13" presStyleCnt="29"/>
      <dgm:spPr/>
    </dgm:pt>
    <dgm:pt modelId="{76AEA057-C4DD-3747-803B-9E0B29DB339E}" type="pres">
      <dgm:prSet presAssocID="{047B1445-466A-C740-9D3D-559778ADABBF}" presName="hierChild4" presStyleCnt="0"/>
      <dgm:spPr/>
    </dgm:pt>
    <dgm:pt modelId="{394F859E-A8CC-3944-8BA0-D83EF4567042}" type="pres">
      <dgm:prSet presAssocID="{047B1445-466A-C740-9D3D-559778ADABBF}" presName="hierChild5" presStyleCnt="0"/>
      <dgm:spPr/>
    </dgm:pt>
    <dgm:pt modelId="{6D8645D7-5BCD-E64F-B016-49D8CD1265A9}" type="pres">
      <dgm:prSet presAssocID="{2ECFE873-FAA6-944C-AB9A-67534751DBCC}" presName="Name37" presStyleLbl="parChTrans1D3" presStyleIdx="18" presStyleCnt="33"/>
      <dgm:spPr/>
    </dgm:pt>
    <dgm:pt modelId="{44E4475A-30DA-B54E-B753-3ECC476B2734}" type="pres">
      <dgm:prSet presAssocID="{028F36BE-8CA9-344A-8F08-A11D17952B3F}" presName="hierRoot2" presStyleCnt="0">
        <dgm:presLayoutVars>
          <dgm:hierBranch val="init"/>
        </dgm:presLayoutVars>
      </dgm:prSet>
      <dgm:spPr/>
    </dgm:pt>
    <dgm:pt modelId="{350C8CC0-2D7B-2245-9DE0-E8BC34285FD4}" type="pres">
      <dgm:prSet presAssocID="{028F36BE-8CA9-344A-8F08-A11D17952B3F}" presName="rootComposite" presStyleCnt="0"/>
      <dgm:spPr/>
    </dgm:pt>
    <dgm:pt modelId="{F7F22FCD-A6A7-B74B-B622-E16A10068A2F}" type="pres">
      <dgm:prSet presAssocID="{028F36BE-8CA9-344A-8F08-A11D17952B3F}" presName="rootText" presStyleLbl="node3" presStyleIdx="14" presStyleCnt="29">
        <dgm:presLayoutVars>
          <dgm:chPref val="3"/>
        </dgm:presLayoutVars>
      </dgm:prSet>
      <dgm:spPr/>
    </dgm:pt>
    <dgm:pt modelId="{BA05C321-9C66-EC4A-AFCC-D1911B9D1CD5}" type="pres">
      <dgm:prSet presAssocID="{028F36BE-8CA9-344A-8F08-A11D17952B3F}" presName="rootConnector" presStyleLbl="node3" presStyleIdx="14" presStyleCnt="29"/>
      <dgm:spPr/>
    </dgm:pt>
    <dgm:pt modelId="{CC2A01A3-EEFE-7F46-9214-F7F7AFD8640D}" type="pres">
      <dgm:prSet presAssocID="{028F36BE-8CA9-344A-8F08-A11D17952B3F}" presName="hierChild4" presStyleCnt="0"/>
      <dgm:spPr/>
    </dgm:pt>
    <dgm:pt modelId="{0F568103-09FC-E04F-80E8-03BB697BEC06}" type="pres">
      <dgm:prSet presAssocID="{028F36BE-8CA9-344A-8F08-A11D17952B3F}" presName="hierChild5" presStyleCnt="0"/>
      <dgm:spPr/>
    </dgm:pt>
    <dgm:pt modelId="{21894F85-0DB9-E741-BA80-06D985966582}" type="pres">
      <dgm:prSet presAssocID="{A50F0CCB-8CE9-EC49-8A3B-C799B4DE1F0E}" presName="Name37" presStyleLbl="parChTrans1D3" presStyleIdx="19" presStyleCnt="33"/>
      <dgm:spPr/>
    </dgm:pt>
    <dgm:pt modelId="{736C2203-5192-144A-BD70-F3B9BD574987}" type="pres">
      <dgm:prSet presAssocID="{E5DA8F42-2DB4-1145-BD0E-ECC71EC63469}" presName="hierRoot2" presStyleCnt="0">
        <dgm:presLayoutVars>
          <dgm:hierBranch val="init"/>
        </dgm:presLayoutVars>
      </dgm:prSet>
      <dgm:spPr/>
    </dgm:pt>
    <dgm:pt modelId="{FB6AFD78-1127-5346-8D8E-F21CD12CC1D8}" type="pres">
      <dgm:prSet presAssocID="{E5DA8F42-2DB4-1145-BD0E-ECC71EC63469}" presName="rootComposite" presStyleCnt="0"/>
      <dgm:spPr/>
    </dgm:pt>
    <dgm:pt modelId="{75909273-D019-9E4D-886B-FA5161A2BCDF}" type="pres">
      <dgm:prSet presAssocID="{E5DA8F42-2DB4-1145-BD0E-ECC71EC63469}" presName="rootText" presStyleLbl="node3" presStyleIdx="15" presStyleCnt="29">
        <dgm:presLayoutVars>
          <dgm:chPref val="3"/>
        </dgm:presLayoutVars>
      </dgm:prSet>
      <dgm:spPr/>
    </dgm:pt>
    <dgm:pt modelId="{260B8F9A-EC5A-4647-A507-0F4387763CAA}" type="pres">
      <dgm:prSet presAssocID="{E5DA8F42-2DB4-1145-BD0E-ECC71EC63469}" presName="rootConnector" presStyleLbl="node3" presStyleIdx="15" presStyleCnt="29"/>
      <dgm:spPr/>
    </dgm:pt>
    <dgm:pt modelId="{8369276A-ABC9-AB47-983F-74E375A9BB5A}" type="pres">
      <dgm:prSet presAssocID="{E5DA8F42-2DB4-1145-BD0E-ECC71EC63469}" presName="hierChild4" presStyleCnt="0"/>
      <dgm:spPr/>
    </dgm:pt>
    <dgm:pt modelId="{8479822C-3B9F-E44F-B8A2-91254619097D}" type="pres">
      <dgm:prSet presAssocID="{E5DA8F42-2DB4-1145-BD0E-ECC71EC63469}" presName="hierChild5" presStyleCnt="0"/>
      <dgm:spPr/>
    </dgm:pt>
    <dgm:pt modelId="{341900EB-C8E8-B147-8CE0-6D942C8474A1}" type="pres">
      <dgm:prSet presAssocID="{F1365505-1AC6-6146-ABC4-E5FF9789EB11}" presName="Name37" presStyleLbl="parChTrans1D3" presStyleIdx="20" presStyleCnt="33"/>
      <dgm:spPr/>
    </dgm:pt>
    <dgm:pt modelId="{641E5888-5EEB-814E-B253-A592D5BFDB58}" type="pres">
      <dgm:prSet presAssocID="{F0D3D87E-99FC-CF48-BCF3-6AAC43A1B2C7}" presName="hierRoot2" presStyleCnt="0">
        <dgm:presLayoutVars>
          <dgm:hierBranch val="init"/>
        </dgm:presLayoutVars>
      </dgm:prSet>
      <dgm:spPr/>
    </dgm:pt>
    <dgm:pt modelId="{8B5B7AAE-5412-1843-A7E3-F209035A2EAF}" type="pres">
      <dgm:prSet presAssocID="{F0D3D87E-99FC-CF48-BCF3-6AAC43A1B2C7}" presName="rootComposite" presStyleCnt="0"/>
      <dgm:spPr/>
    </dgm:pt>
    <dgm:pt modelId="{0B84ADD7-8450-6F4D-8493-252D8CF85256}" type="pres">
      <dgm:prSet presAssocID="{F0D3D87E-99FC-CF48-BCF3-6AAC43A1B2C7}" presName="rootText" presStyleLbl="node3" presStyleIdx="16" presStyleCnt="29">
        <dgm:presLayoutVars>
          <dgm:chPref val="3"/>
        </dgm:presLayoutVars>
      </dgm:prSet>
      <dgm:spPr/>
    </dgm:pt>
    <dgm:pt modelId="{6C7A5B17-5B48-2842-8673-D5D3D07628BB}" type="pres">
      <dgm:prSet presAssocID="{F0D3D87E-99FC-CF48-BCF3-6AAC43A1B2C7}" presName="rootConnector" presStyleLbl="node3" presStyleIdx="16" presStyleCnt="29"/>
      <dgm:spPr/>
    </dgm:pt>
    <dgm:pt modelId="{912AA094-B9CA-194C-9A91-C3965DECE5CB}" type="pres">
      <dgm:prSet presAssocID="{F0D3D87E-99FC-CF48-BCF3-6AAC43A1B2C7}" presName="hierChild4" presStyleCnt="0"/>
      <dgm:spPr/>
    </dgm:pt>
    <dgm:pt modelId="{85D3AF0A-8818-1A4F-ADE0-3B2639D3D1B6}" type="pres">
      <dgm:prSet presAssocID="{F0D3D87E-99FC-CF48-BCF3-6AAC43A1B2C7}" presName="hierChild5" presStyleCnt="0"/>
      <dgm:spPr/>
    </dgm:pt>
    <dgm:pt modelId="{1E3C9D16-4519-5642-9E5F-C46104D5ED23}" type="pres">
      <dgm:prSet presAssocID="{66412A5D-CEEA-9446-9021-C5B539D29FBE}" presName="hierChild5" presStyleCnt="0"/>
      <dgm:spPr/>
    </dgm:pt>
    <dgm:pt modelId="{0E004F22-DBDA-1747-87EA-B3B75885B48A}" type="pres">
      <dgm:prSet presAssocID="{3F665789-75EC-5646-8A36-0679D0BD6B61}" presName="Name37" presStyleLbl="parChTrans1D2" presStyleIdx="7" presStyleCnt="10"/>
      <dgm:spPr/>
    </dgm:pt>
    <dgm:pt modelId="{99B95652-DCEB-5940-BD21-3D4F45CB5193}" type="pres">
      <dgm:prSet presAssocID="{B07A53A1-976B-524B-8E6E-2FB5B5E71D0D}" presName="hierRoot2" presStyleCnt="0">
        <dgm:presLayoutVars>
          <dgm:hierBranch val="init"/>
        </dgm:presLayoutVars>
      </dgm:prSet>
      <dgm:spPr/>
    </dgm:pt>
    <dgm:pt modelId="{9B433FDC-F2A1-1340-BB56-66F141E089D3}" type="pres">
      <dgm:prSet presAssocID="{B07A53A1-976B-524B-8E6E-2FB5B5E71D0D}" presName="rootComposite" presStyleCnt="0"/>
      <dgm:spPr/>
    </dgm:pt>
    <dgm:pt modelId="{FD1B0651-92A2-FA4D-92CB-4DEC13FBFD70}" type="pres">
      <dgm:prSet presAssocID="{B07A53A1-976B-524B-8E6E-2FB5B5E71D0D}" presName="rootText" presStyleLbl="node2" presStyleIdx="4" presStyleCnt="7">
        <dgm:presLayoutVars>
          <dgm:chPref val="3"/>
        </dgm:presLayoutVars>
      </dgm:prSet>
      <dgm:spPr/>
    </dgm:pt>
    <dgm:pt modelId="{C5744450-36CC-AE45-8F33-4E126E0DD761}" type="pres">
      <dgm:prSet presAssocID="{B07A53A1-976B-524B-8E6E-2FB5B5E71D0D}" presName="rootConnector" presStyleLbl="node2" presStyleIdx="4" presStyleCnt="7"/>
      <dgm:spPr/>
    </dgm:pt>
    <dgm:pt modelId="{56836644-B82B-9240-B7FC-4B524BA34066}" type="pres">
      <dgm:prSet presAssocID="{B07A53A1-976B-524B-8E6E-2FB5B5E71D0D}" presName="hierChild4" presStyleCnt="0"/>
      <dgm:spPr/>
    </dgm:pt>
    <dgm:pt modelId="{51CA66E7-8E4D-C847-9A3E-B20B9B1DD76F}" type="pres">
      <dgm:prSet presAssocID="{6605A09B-CD63-1744-9C48-4A53A6773FE9}" presName="Name37" presStyleLbl="parChTrans1D3" presStyleIdx="21" presStyleCnt="33"/>
      <dgm:spPr/>
    </dgm:pt>
    <dgm:pt modelId="{CFB4B212-04B6-BC48-8315-EC4FC2E8625B}" type="pres">
      <dgm:prSet presAssocID="{14FE5D99-70BB-7C43-9E94-2614ECD883C9}" presName="hierRoot2" presStyleCnt="0">
        <dgm:presLayoutVars>
          <dgm:hierBranch val="init"/>
        </dgm:presLayoutVars>
      </dgm:prSet>
      <dgm:spPr/>
    </dgm:pt>
    <dgm:pt modelId="{04AE1216-2A87-294B-A8C7-34A396A8A9B3}" type="pres">
      <dgm:prSet presAssocID="{14FE5D99-70BB-7C43-9E94-2614ECD883C9}" presName="rootComposite" presStyleCnt="0"/>
      <dgm:spPr/>
    </dgm:pt>
    <dgm:pt modelId="{2E812728-1B61-6148-931B-02F2A0D97B6F}" type="pres">
      <dgm:prSet presAssocID="{14FE5D99-70BB-7C43-9E94-2614ECD883C9}" presName="rootText" presStyleLbl="node3" presStyleIdx="17" presStyleCnt="29">
        <dgm:presLayoutVars>
          <dgm:chPref val="3"/>
        </dgm:presLayoutVars>
      </dgm:prSet>
      <dgm:spPr/>
    </dgm:pt>
    <dgm:pt modelId="{6E8318B7-32FC-2E40-92C5-2EADAB9875A1}" type="pres">
      <dgm:prSet presAssocID="{14FE5D99-70BB-7C43-9E94-2614ECD883C9}" presName="rootConnector" presStyleLbl="node3" presStyleIdx="17" presStyleCnt="29"/>
      <dgm:spPr/>
    </dgm:pt>
    <dgm:pt modelId="{AFE4DBB3-7566-F546-A559-F8D43EBC3448}" type="pres">
      <dgm:prSet presAssocID="{14FE5D99-70BB-7C43-9E94-2614ECD883C9}" presName="hierChild4" presStyleCnt="0"/>
      <dgm:spPr/>
    </dgm:pt>
    <dgm:pt modelId="{58FD929C-3B1C-8E42-9A22-649607D46028}" type="pres">
      <dgm:prSet presAssocID="{14FE5D99-70BB-7C43-9E94-2614ECD883C9}" presName="hierChild5" presStyleCnt="0"/>
      <dgm:spPr/>
    </dgm:pt>
    <dgm:pt modelId="{5149B1BF-95AD-E842-B3D9-2B7FA7AA96CD}" type="pres">
      <dgm:prSet presAssocID="{6A2E400C-8587-AB4D-A157-0A5E5149ACB7}" presName="Name37" presStyleLbl="parChTrans1D3" presStyleIdx="22" presStyleCnt="33"/>
      <dgm:spPr/>
    </dgm:pt>
    <dgm:pt modelId="{209C1041-4A3F-2446-AF49-8766EC291065}" type="pres">
      <dgm:prSet presAssocID="{DE3A2C6E-1256-D24C-A70F-E7599634399D}" presName="hierRoot2" presStyleCnt="0">
        <dgm:presLayoutVars>
          <dgm:hierBranch val="init"/>
        </dgm:presLayoutVars>
      </dgm:prSet>
      <dgm:spPr/>
    </dgm:pt>
    <dgm:pt modelId="{1CEDCD0F-BC29-4145-845F-238575CD2D5D}" type="pres">
      <dgm:prSet presAssocID="{DE3A2C6E-1256-D24C-A70F-E7599634399D}" presName="rootComposite" presStyleCnt="0"/>
      <dgm:spPr/>
    </dgm:pt>
    <dgm:pt modelId="{51A24072-6C3F-5B4B-B209-15267B069DCD}" type="pres">
      <dgm:prSet presAssocID="{DE3A2C6E-1256-D24C-A70F-E7599634399D}" presName="rootText" presStyleLbl="node3" presStyleIdx="18" presStyleCnt="29">
        <dgm:presLayoutVars>
          <dgm:chPref val="3"/>
        </dgm:presLayoutVars>
      </dgm:prSet>
      <dgm:spPr/>
    </dgm:pt>
    <dgm:pt modelId="{39244032-FB78-1A47-92DB-769B705451E2}" type="pres">
      <dgm:prSet presAssocID="{DE3A2C6E-1256-D24C-A70F-E7599634399D}" presName="rootConnector" presStyleLbl="node3" presStyleIdx="18" presStyleCnt="29"/>
      <dgm:spPr/>
    </dgm:pt>
    <dgm:pt modelId="{D27DF887-6B4A-9F46-8CFF-BD38CB8DAF25}" type="pres">
      <dgm:prSet presAssocID="{DE3A2C6E-1256-D24C-A70F-E7599634399D}" presName="hierChild4" presStyleCnt="0"/>
      <dgm:spPr/>
    </dgm:pt>
    <dgm:pt modelId="{B4F4231B-9350-AB48-A2ED-9CF6051AE8A2}" type="pres">
      <dgm:prSet presAssocID="{DE3A2C6E-1256-D24C-A70F-E7599634399D}" presName="hierChild5" presStyleCnt="0"/>
      <dgm:spPr/>
    </dgm:pt>
    <dgm:pt modelId="{D2A22B4E-1E0E-CF4A-BC46-520CC5E5142C}" type="pres">
      <dgm:prSet presAssocID="{F3703768-1EF3-3C4E-8E84-4DC6683E2B02}" presName="Name37" presStyleLbl="parChTrans1D3" presStyleIdx="23" presStyleCnt="33"/>
      <dgm:spPr/>
    </dgm:pt>
    <dgm:pt modelId="{EC68AFF8-3073-544D-9246-2B670BF30CF8}" type="pres">
      <dgm:prSet presAssocID="{8A54E626-EE4E-BB44-8A8F-2CC2422FE940}" presName="hierRoot2" presStyleCnt="0">
        <dgm:presLayoutVars>
          <dgm:hierBranch val="init"/>
        </dgm:presLayoutVars>
      </dgm:prSet>
      <dgm:spPr/>
    </dgm:pt>
    <dgm:pt modelId="{AC9F94B8-121F-7C4D-9257-1214C6F19D92}" type="pres">
      <dgm:prSet presAssocID="{8A54E626-EE4E-BB44-8A8F-2CC2422FE940}" presName="rootComposite" presStyleCnt="0"/>
      <dgm:spPr/>
    </dgm:pt>
    <dgm:pt modelId="{611CE45A-B873-114E-ABA8-C7BECD614B44}" type="pres">
      <dgm:prSet presAssocID="{8A54E626-EE4E-BB44-8A8F-2CC2422FE940}" presName="rootText" presStyleLbl="node3" presStyleIdx="19" presStyleCnt="29">
        <dgm:presLayoutVars>
          <dgm:chPref val="3"/>
        </dgm:presLayoutVars>
      </dgm:prSet>
      <dgm:spPr/>
    </dgm:pt>
    <dgm:pt modelId="{72126AD4-18D1-F545-82A3-E3FCC78E9795}" type="pres">
      <dgm:prSet presAssocID="{8A54E626-EE4E-BB44-8A8F-2CC2422FE940}" presName="rootConnector" presStyleLbl="node3" presStyleIdx="19" presStyleCnt="29"/>
      <dgm:spPr/>
    </dgm:pt>
    <dgm:pt modelId="{2EB3ECF3-F0DB-7F45-8EB0-B1AF53ECC0D4}" type="pres">
      <dgm:prSet presAssocID="{8A54E626-EE4E-BB44-8A8F-2CC2422FE940}" presName="hierChild4" presStyleCnt="0"/>
      <dgm:spPr/>
    </dgm:pt>
    <dgm:pt modelId="{E3189A8D-D293-0C4D-BB2B-B94CDFF68680}" type="pres">
      <dgm:prSet presAssocID="{8A54E626-EE4E-BB44-8A8F-2CC2422FE940}" presName="hierChild5" presStyleCnt="0"/>
      <dgm:spPr/>
    </dgm:pt>
    <dgm:pt modelId="{77A72337-9C51-C54A-A622-C71DD7F96829}" type="pres">
      <dgm:prSet presAssocID="{20B6AB48-6F1B-1C48-931F-119C4662732A}" presName="Name37" presStyleLbl="parChTrans1D3" presStyleIdx="24" presStyleCnt="33"/>
      <dgm:spPr/>
    </dgm:pt>
    <dgm:pt modelId="{8FF10579-C4BA-5642-9DFA-A916F24FA60A}" type="pres">
      <dgm:prSet presAssocID="{3C3E2EA6-B45F-A449-89F2-A249BB8FB9C5}" presName="hierRoot2" presStyleCnt="0">
        <dgm:presLayoutVars>
          <dgm:hierBranch val="init"/>
        </dgm:presLayoutVars>
      </dgm:prSet>
      <dgm:spPr/>
    </dgm:pt>
    <dgm:pt modelId="{17D806D2-6BA0-D047-BB15-4A655B1B99C0}" type="pres">
      <dgm:prSet presAssocID="{3C3E2EA6-B45F-A449-89F2-A249BB8FB9C5}" presName="rootComposite" presStyleCnt="0"/>
      <dgm:spPr/>
    </dgm:pt>
    <dgm:pt modelId="{6F7396A1-E754-6741-BE9D-ADB39A17D919}" type="pres">
      <dgm:prSet presAssocID="{3C3E2EA6-B45F-A449-89F2-A249BB8FB9C5}" presName="rootText" presStyleLbl="node3" presStyleIdx="20" presStyleCnt="29">
        <dgm:presLayoutVars>
          <dgm:chPref val="3"/>
        </dgm:presLayoutVars>
      </dgm:prSet>
      <dgm:spPr/>
    </dgm:pt>
    <dgm:pt modelId="{213AC0DC-0E37-D64D-92A8-2A1379256F68}" type="pres">
      <dgm:prSet presAssocID="{3C3E2EA6-B45F-A449-89F2-A249BB8FB9C5}" presName="rootConnector" presStyleLbl="node3" presStyleIdx="20" presStyleCnt="29"/>
      <dgm:spPr/>
    </dgm:pt>
    <dgm:pt modelId="{EA9A28D1-9031-354A-B3E4-212D156CC7C7}" type="pres">
      <dgm:prSet presAssocID="{3C3E2EA6-B45F-A449-89F2-A249BB8FB9C5}" presName="hierChild4" presStyleCnt="0"/>
      <dgm:spPr/>
    </dgm:pt>
    <dgm:pt modelId="{66980E69-EEDB-D641-80F9-E6AEB67DEC9C}" type="pres">
      <dgm:prSet presAssocID="{3C3E2EA6-B45F-A449-89F2-A249BB8FB9C5}" presName="hierChild5" presStyleCnt="0"/>
      <dgm:spPr/>
    </dgm:pt>
    <dgm:pt modelId="{1FECD20B-E196-F743-A836-56CA0F2ED6D4}" type="pres">
      <dgm:prSet presAssocID="{9962B9B2-2D68-AF47-B9D5-6E02522100CF}" presName="Name37" presStyleLbl="parChTrans1D3" presStyleIdx="25" presStyleCnt="33"/>
      <dgm:spPr/>
    </dgm:pt>
    <dgm:pt modelId="{72AAF79A-B9E0-F449-80F5-2AD145D41D6C}" type="pres">
      <dgm:prSet presAssocID="{055F459D-291B-A545-A39F-DB43E6E400DC}" presName="hierRoot2" presStyleCnt="0">
        <dgm:presLayoutVars>
          <dgm:hierBranch val="init"/>
        </dgm:presLayoutVars>
      </dgm:prSet>
      <dgm:spPr/>
    </dgm:pt>
    <dgm:pt modelId="{BA7388D2-E707-1E4B-9F6C-B820CF9C6D74}" type="pres">
      <dgm:prSet presAssocID="{055F459D-291B-A545-A39F-DB43E6E400DC}" presName="rootComposite" presStyleCnt="0"/>
      <dgm:spPr/>
    </dgm:pt>
    <dgm:pt modelId="{4673E727-8AAE-2B42-90DC-CFC7861A2F7D}" type="pres">
      <dgm:prSet presAssocID="{055F459D-291B-A545-A39F-DB43E6E400DC}" presName="rootText" presStyleLbl="node3" presStyleIdx="21" presStyleCnt="29">
        <dgm:presLayoutVars>
          <dgm:chPref val="3"/>
        </dgm:presLayoutVars>
      </dgm:prSet>
      <dgm:spPr/>
    </dgm:pt>
    <dgm:pt modelId="{1A39174C-AB46-954C-8A9D-6FD5392734AE}" type="pres">
      <dgm:prSet presAssocID="{055F459D-291B-A545-A39F-DB43E6E400DC}" presName="rootConnector" presStyleLbl="node3" presStyleIdx="21" presStyleCnt="29"/>
      <dgm:spPr/>
    </dgm:pt>
    <dgm:pt modelId="{29B7BCB4-34C7-7C42-A70F-91752D28C303}" type="pres">
      <dgm:prSet presAssocID="{055F459D-291B-A545-A39F-DB43E6E400DC}" presName="hierChild4" presStyleCnt="0"/>
      <dgm:spPr/>
    </dgm:pt>
    <dgm:pt modelId="{305D5FD2-101E-4548-82BF-63FDA79BFEF5}" type="pres">
      <dgm:prSet presAssocID="{055F459D-291B-A545-A39F-DB43E6E400DC}" presName="hierChild5" presStyleCnt="0"/>
      <dgm:spPr/>
    </dgm:pt>
    <dgm:pt modelId="{B69806EF-FAF5-6243-A34B-13448E1DAB1C}" type="pres">
      <dgm:prSet presAssocID="{D298FEAD-6708-E341-8BE0-0A090E7C6715}" presName="Name37" presStyleLbl="parChTrans1D3" presStyleIdx="26" presStyleCnt="33"/>
      <dgm:spPr/>
    </dgm:pt>
    <dgm:pt modelId="{A732DF50-EA33-E04D-B47B-7C39E119486D}" type="pres">
      <dgm:prSet presAssocID="{0699E561-9841-1746-877D-6C1C62284706}" presName="hierRoot2" presStyleCnt="0">
        <dgm:presLayoutVars>
          <dgm:hierBranch val="init"/>
        </dgm:presLayoutVars>
      </dgm:prSet>
      <dgm:spPr/>
    </dgm:pt>
    <dgm:pt modelId="{6F768D2C-4729-C249-AE62-B79DA58FDC84}" type="pres">
      <dgm:prSet presAssocID="{0699E561-9841-1746-877D-6C1C62284706}" presName="rootComposite" presStyleCnt="0"/>
      <dgm:spPr/>
    </dgm:pt>
    <dgm:pt modelId="{63FCD2B1-D9CB-D14D-A660-605CBBC3AA54}" type="pres">
      <dgm:prSet presAssocID="{0699E561-9841-1746-877D-6C1C62284706}" presName="rootText" presStyleLbl="node3" presStyleIdx="22" presStyleCnt="29">
        <dgm:presLayoutVars>
          <dgm:chPref val="3"/>
        </dgm:presLayoutVars>
      </dgm:prSet>
      <dgm:spPr/>
    </dgm:pt>
    <dgm:pt modelId="{73BDB71B-E9F8-9949-9954-0F39CCF5309A}" type="pres">
      <dgm:prSet presAssocID="{0699E561-9841-1746-877D-6C1C62284706}" presName="rootConnector" presStyleLbl="node3" presStyleIdx="22" presStyleCnt="29"/>
      <dgm:spPr/>
    </dgm:pt>
    <dgm:pt modelId="{0EBFB6DA-D859-4141-8DF3-FD4565C688F2}" type="pres">
      <dgm:prSet presAssocID="{0699E561-9841-1746-877D-6C1C62284706}" presName="hierChild4" presStyleCnt="0"/>
      <dgm:spPr/>
    </dgm:pt>
    <dgm:pt modelId="{B2916263-C76D-6543-9AF0-EB786D0399C2}" type="pres">
      <dgm:prSet presAssocID="{0699E561-9841-1746-877D-6C1C62284706}" presName="hierChild5" presStyleCnt="0"/>
      <dgm:spPr/>
    </dgm:pt>
    <dgm:pt modelId="{2B5E7807-1439-4A42-965D-9ABEEB35B953}" type="pres">
      <dgm:prSet presAssocID="{B07A53A1-976B-524B-8E6E-2FB5B5E71D0D}" presName="hierChild5" presStyleCnt="0"/>
      <dgm:spPr/>
    </dgm:pt>
    <dgm:pt modelId="{81D8B7FC-239F-6F4E-A4E0-8099145FDB10}" type="pres">
      <dgm:prSet presAssocID="{DE0BBD83-6DFD-8C4B-8F85-5F61438D3835}" presName="Name37" presStyleLbl="parChTrans1D2" presStyleIdx="8" presStyleCnt="10"/>
      <dgm:spPr/>
    </dgm:pt>
    <dgm:pt modelId="{FF75AD1F-4ECF-3F43-AC0B-BE0C8D800CE7}" type="pres">
      <dgm:prSet presAssocID="{B234AACB-DD52-6C49-8F5F-6BCB2BF5F19D}" presName="hierRoot2" presStyleCnt="0">
        <dgm:presLayoutVars>
          <dgm:hierBranch val="init"/>
        </dgm:presLayoutVars>
      </dgm:prSet>
      <dgm:spPr/>
    </dgm:pt>
    <dgm:pt modelId="{11BD8BC7-8FE3-A646-B7B3-2B688DA90F2D}" type="pres">
      <dgm:prSet presAssocID="{B234AACB-DD52-6C49-8F5F-6BCB2BF5F19D}" presName="rootComposite" presStyleCnt="0"/>
      <dgm:spPr/>
    </dgm:pt>
    <dgm:pt modelId="{D566CC55-9B3D-3145-B118-908F10D6C8E2}" type="pres">
      <dgm:prSet presAssocID="{B234AACB-DD52-6C49-8F5F-6BCB2BF5F19D}" presName="rootText" presStyleLbl="node2" presStyleIdx="5" presStyleCnt="7">
        <dgm:presLayoutVars>
          <dgm:chPref val="3"/>
        </dgm:presLayoutVars>
      </dgm:prSet>
      <dgm:spPr/>
    </dgm:pt>
    <dgm:pt modelId="{C6CF34CD-8D8B-0D47-BD60-28B0DE76FD18}" type="pres">
      <dgm:prSet presAssocID="{B234AACB-DD52-6C49-8F5F-6BCB2BF5F19D}" presName="rootConnector" presStyleLbl="node2" presStyleIdx="5" presStyleCnt="7"/>
      <dgm:spPr/>
    </dgm:pt>
    <dgm:pt modelId="{3C4816D3-741A-2747-8A3D-7FBEF70C13E3}" type="pres">
      <dgm:prSet presAssocID="{B234AACB-DD52-6C49-8F5F-6BCB2BF5F19D}" presName="hierChild4" presStyleCnt="0"/>
      <dgm:spPr/>
    </dgm:pt>
    <dgm:pt modelId="{87BE1AAE-78F3-C847-83F6-A2EF3884F5ED}" type="pres">
      <dgm:prSet presAssocID="{B5DFC45E-3FD8-9447-BE76-6B29E88354D6}" presName="Name37" presStyleLbl="parChTrans1D3" presStyleIdx="27" presStyleCnt="33"/>
      <dgm:spPr/>
    </dgm:pt>
    <dgm:pt modelId="{A371DCB7-BEDE-274D-B247-84EB72FB20C0}" type="pres">
      <dgm:prSet presAssocID="{E3A9D306-D7C1-1448-9C02-449A99832088}" presName="hierRoot2" presStyleCnt="0">
        <dgm:presLayoutVars>
          <dgm:hierBranch val="init"/>
        </dgm:presLayoutVars>
      </dgm:prSet>
      <dgm:spPr/>
    </dgm:pt>
    <dgm:pt modelId="{D3DB6062-07C2-374E-A575-340DAC19F93F}" type="pres">
      <dgm:prSet presAssocID="{E3A9D306-D7C1-1448-9C02-449A99832088}" presName="rootComposite" presStyleCnt="0"/>
      <dgm:spPr/>
    </dgm:pt>
    <dgm:pt modelId="{8A586619-5CED-D544-A6C7-DEE6BAC17629}" type="pres">
      <dgm:prSet presAssocID="{E3A9D306-D7C1-1448-9C02-449A99832088}" presName="rootText" presStyleLbl="node3" presStyleIdx="23" presStyleCnt="29">
        <dgm:presLayoutVars>
          <dgm:chPref val="3"/>
        </dgm:presLayoutVars>
      </dgm:prSet>
      <dgm:spPr/>
    </dgm:pt>
    <dgm:pt modelId="{1F9EBB31-33DD-8F48-95B0-B3AF9B459C21}" type="pres">
      <dgm:prSet presAssocID="{E3A9D306-D7C1-1448-9C02-449A99832088}" presName="rootConnector" presStyleLbl="node3" presStyleIdx="23" presStyleCnt="29"/>
      <dgm:spPr/>
    </dgm:pt>
    <dgm:pt modelId="{866F75DD-F876-7645-8466-4EEBC77CFBCA}" type="pres">
      <dgm:prSet presAssocID="{E3A9D306-D7C1-1448-9C02-449A99832088}" presName="hierChild4" presStyleCnt="0"/>
      <dgm:spPr/>
    </dgm:pt>
    <dgm:pt modelId="{1619D28D-EF9A-B541-8434-1449FAA3970D}" type="pres">
      <dgm:prSet presAssocID="{E3A9D306-D7C1-1448-9C02-449A99832088}" presName="hierChild5" presStyleCnt="0"/>
      <dgm:spPr/>
    </dgm:pt>
    <dgm:pt modelId="{FF986515-DE71-C444-BB04-C67F7AD19039}" type="pres">
      <dgm:prSet presAssocID="{F55BA231-E980-DE4F-A485-79DE4F059545}" presName="Name37" presStyleLbl="parChTrans1D3" presStyleIdx="28" presStyleCnt="33"/>
      <dgm:spPr/>
    </dgm:pt>
    <dgm:pt modelId="{BF4602ED-418E-494E-A8CD-377DC5F7BA22}" type="pres">
      <dgm:prSet presAssocID="{4284B3C8-3E19-5E41-B9A1-FED527E1061E}" presName="hierRoot2" presStyleCnt="0">
        <dgm:presLayoutVars>
          <dgm:hierBranch val="init"/>
        </dgm:presLayoutVars>
      </dgm:prSet>
      <dgm:spPr/>
    </dgm:pt>
    <dgm:pt modelId="{7B744F5D-EC2D-6142-8E55-6EE62E8C991A}" type="pres">
      <dgm:prSet presAssocID="{4284B3C8-3E19-5E41-B9A1-FED527E1061E}" presName="rootComposite" presStyleCnt="0"/>
      <dgm:spPr/>
    </dgm:pt>
    <dgm:pt modelId="{947D579D-A477-1D4F-9C67-9806ABD4B9FB}" type="pres">
      <dgm:prSet presAssocID="{4284B3C8-3E19-5E41-B9A1-FED527E1061E}" presName="rootText" presStyleLbl="node3" presStyleIdx="24" presStyleCnt="29">
        <dgm:presLayoutVars>
          <dgm:chPref val="3"/>
        </dgm:presLayoutVars>
      </dgm:prSet>
      <dgm:spPr/>
    </dgm:pt>
    <dgm:pt modelId="{D804130C-613F-B549-9D7A-75B041CD9565}" type="pres">
      <dgm:prSet presAssocID="{4284B3C8-3E19-5E41-B9A1-FED527E1061E}" presName="rootConnector" presStyleLbl="node3" presStyleIdx="24" presStyleCnt="29"/>
      <dgm:spPr/>
    </dgm:pt>
    <dgm:pt modelId="{159B13E0-BE52-6D42-99DA-8714FB1CD9C6}" type="pres">
      <dgm:prSet presAssocID="{4284B3C8-3E19-5E41-B9A1-FED527E1061E}" presName="hierChild4" presStyleCnt="0"/>
      <dgm:spPr/>
    </dgm:pt>
    <dgm:pt modelId="{4F7EE2C5-4FA3-FE41-A450-DEE598D4DFE7}" type="pres">
      <dgm:prSet presAssocID="{4284B3C8-3E19-5E41-B9A1-FED527E1061E}" presName="hierChild5" presStyleCnt="0"/>
      <dgm:spPr/>
    </dgm:pt>
    <dgm:pt modelId="{D043D5C6-B6A9-FE4A-9A60-B05FE1761337}" type="pres">
      <dgm:prSet presAssocID="{A67706D1-12D6-734C-9CF5-41871CD036CC}" presName="Name37" presStyleLbl="parChTrans1D3" presStyleIdx="29" presStyleCnt="33"/>
      <dgm:spPr/>
    </dgm:pt>
    <dgm:pt modelId="{6A05ED8B-818E-B240-931D-DEED0602E5ED}" type="pres">
      <dgm:prSet presAssocID="{243F1376-971E-6C4C-A652-1F006527FDC1}" presName="hierRoot2" presStyleCnt="0">
        <dgm:presLayoutVars>
          <dgm:hierBranch val="init"/>
        </dgm:presLayoutVars>
      </dgm:prSet>
      <dgm:spPr/>
    </dgm:pt>
    <dgm:pt modelId="{AD9CFE52-C6F2-3B4E-B5E9-57EC0616A33B}" type="pres">
      <dgm:prSet presAssocID="{243F1376-971E-6C4C-A652-1F006527FDC1}" presName="rootComposite" presStyleCnt="0"/>
      <dgm:spPr/>
    </dgm:pt>
    <dgm:pt modelId="{992C696A-48E1-C04C-B15F-A38514014D51}" type="pres">
      <dgm:prSet presAssocID="{243F1376-971E-6C4C-A652-1F006527FDC1}" presName="rootText" presStyleLbl="node3" presStyleIdx="25" presStyleCnt="29">
        <dgm:presLayoutVars>
          <dgm:chPref val="3"/>
        </dgm:presLayoutVars>
      </dgm:prSet>
      <dgm:spPr/>
    </dgm:pt>
    <dgm:pt modelId="{4AFD0618-4F47-9642-9B05-F2B46CE66CCE}" type="pres">
      <dgm:prSet presAssocID="{243F1376-971E-6C4C-A652-1F006527FDC1}" presName="rootConnector" presStyleLbl="node3" presStyleIdx="25" presStyleCnt="29"/>
      <dgm:spPr/>
    </dgm:pt>
    <dgm:pt modelId="{104CBE4C-4004-FA4D-839A-CE6CDA9C9D7F}" type="pres">
      <dgm:prSet presAssocID="{243F1376-971E-6C4C-A652-1F006527FDC1}" presName="hierChild4" presStyleCnt="0"/>
      <dgm:spPr/>
    </dgm:pt>
    <dgm:pt modelId="{69ADE064-3698-334D-8CFB-69B694D7D605}" type="pres">
      <dgm:prSet presAssocID="{243F1376-971E-6C4C-A652-1F006527FDC1}" presName="hierChild5" presStyleCnt="0"/>
      <dgm:spPr/>
    </dgm:pt>
    <dgm:pt modelId="{02544F3B-029C-724C-8D05-213D4BB5B8B6}" type="pres">
      <dgm:prSet presAssocID="{B234AACB-DD52-6C49-8F5F-6BCB2BF5F19D}" presName="hierChild5" presStyleCnt="0"/>
      <dgm:spPr/>
    </dgm:pt>
    <dgm:pt modelId="{E59A87F0-B52D-5840-AE7E-035DC6A0A860}" type="pres">
      <dgm:prSet presAssocID="{02577B97-9FAC-5946-BFB9-78AB532CF21A}" presName="Name37" presStyleLbl="parChTrans1D2" presStyleIdx="9" presStyleCnt="10"/>
      <dgm:spPr/>
    </dgm:pt>
    <dgm:pt modelId="{FB484D1C-8355-0942-88D9-30033F51636F}" type="pres">
      <dgm:prSet presAssocID="{7F9AC602-4506-B244-84F3-5F233A52CAF4}" presName="hierRoot2" presStyleCnt="0">
        <dgm:presLayoutVars>
          <dgm:hierBranch val="init"/>
        </dgm:presLayoutVars>
      </dgm:prSet>
      <dgm:spPr/>
    </dgm:pt>
    <dgm:pt modelId="{66964E01-FD21-5B4C-8805-82BD3101D64F}" type="pres">
      <dgm:prSet presAssocID="{7F9AC602-4506-B244-84F3-5F233A52CAF4}" presName="rootComposite" presStyleCnt="0"/>
      <dgm:spPr/>
    </dgm:pt>
    <dgm:pt modelId="{C2C02016-E1F3-1B43-A661-79D73FBF237D}" type="pres">
      <dgm:prSet presAssocID="{7F9AC602-4506-B244-84F3-5F233A52CAF4}" presName="rootText" presStyleLbl="node2" presStyleIdx="6" presStyleCnt="7">
        <dgm:presLayoutVars>
          <dgm:chPref val="3"/>
        </dgm:presLayoutVars>
      </dgm:prSet>
      <dgm:spPr/>
    </dgm:pt>
    <dgm:pt modelId="{BC62F1A2-12EF-B348-A51F-D308408C55E3}" type="pres">
      <dgm:prSet presAssocID="{7F9AC602-4506-B244-84F3-5F233A52CAF4}" presName="rootConnector" presStyleLbl="node2" presStyleIdx="6" presStyleCnt="7"/>
      <dgm:spPr/>
    </dgm:pt>
    <dgm:pt modelId="{4C7D9593-62DB-704F-A41E-A9E6E0CDDB37}" type="pres">
      <dgm:prSet presAssocID="{7F9AC602-4506-B244-84F3-5F233A52CAF4}" presName="hierChild4" presStyleCnt="0"/>
      <dgm:spPr/>
    </dgm:pt>
    <dgm:pt modelId="{29FFC7CF-A2C9-C546-8E43-02D76DF808E3}" type="pres">
      <dgm:prSet presAssocID="{C1D86308-5AAC-D143-B11C-7E8231EF16BD}" presName="Name37" presStyleLbl="parChTrans1D3" presStyleIdx="30" presStyleCnt="33"/>
      <dgm:spPr/>
    </dgm:pt>
    <dgm:pt modelId="{969FE9F9-DC34-F44A-816B-F1E86774B5F7}" type="pres">
      <dgm:prSet presAssocID="{10828E4C-5B44-CE45-A05F-3B9BB885DE18}" presName="hierRoot2" presStyleCnt="0">
        <dgm:presLayoutVars>
          <dgm:hierBranch val="init"/>
        </dgm:presLayoutVars>
      </dgm:prSet>
      <dgm:spPr/>
    </dgm:pt>
    <dgm:pt modelId="{8EF54327-4404-3C48-B55B-AD89412C7C1F}" type="pres">
      <dgm:prSet presAssocID="{10828E4C-5B44-CE45-A05F-3B9BB885DE18}" presName="rootComposite" presStyleCnt="0"/>
      <dgm:spPr/>
    </dgm:pt>
    <dgm:pt modelId="{22686CA4-1683-5C4C-986B-1E93BE4663A0}" type="pres">
      <dgm:prSet presAssocID="{10828E4C-5B44-CE45-A05F-3B9BB885DE18}" presName="rootText" presStyleLbl="node3" presStyleIdx="26" presStyleCnt="29">
        <dgm:presLayoutVars>
          <dgm:chPref val="3"/>
        </dgm:presLayoutVars>
      </dgm:prSet>
      <dgm:spPr/>
    </dgm:pt>
    <dgm:pt modelId="{1BA1613E-376E-7145-B9E3-34D2C9FF6C1E}" type="pres">
      <dgm:prSet presAssocID="{10828E4C-5B44-CE45-A05F-3B9BB885DE18}" presName="rootConnector" presStyleLbl="node3" presStyleIdx="26" presStyleCnt="29"/>
      <dgm:spPr/>
    </dgm:pt>
    <dgm:pt modelId="{C9AFC0CF-79D9-0447-B19F-C4F68AA0A2BC}" type="pres">
      <dgm:prSet presAssocID="{10828E4C-5B44-CE45-A05F-3B9BB885DE18}" presName="hierChild4" presStyleCnt="0"/>
      <dgm:spPr/>
    </dgm:pt>
    <dgm:pt modelId="{7D4BC7E7-DE02-2947-867F-214916BC49F7}" type="pres">
      <dgm:prSet presAssocID="{10828E4C-5B44-CE45-A05F-3B9BB885DE18}" presName="hierChild5" presStyleCnt="0"/>
      <dgm:spPr/>
    </dgm:pt>
    <dgm:pt modelId="{A265C5B4-3749-AC48-AEE0-FF63B17E1896}" type="pres">
      <dgm:prSet presAssocID="{8B895B61-F03E-1B4C-A7E5-F9E34193AD06}" presName="Name37" presStyleLbl="parChTrans1D3" presStyleIdx="31" presStyleCnt="33"/>
      <dgm:spPr/>
    </dgm:pt>
    <dgm:pt modelId="{1D5C1C4D-9E66-484D-8BB8-BBC3FA057DA6}" type="pres">
      <dgm:prSet presAssocID="{C9CE509C-C31E-864E-BD26-A62E1514864E}" presName="hierRoot2" presStyleCnt="0">
        <dgm:presLayoutVars>
          <dgm:hierBranch val="init"/>
        </dgm:presLayoutVars>
      </dgm:prSet>
      <dgm:spPr/>
    </dgm:pt>
    <dgm:pt modelId="{2238CDF5-FA32-2248-A210-60280F0F0065}" type="pres">
      <dgm:prSet presAssocID="{C9CE509C-C31E-864E-BD26-A62E1514864E}" presName="rootComposite" presStyleCnt="0"/>
      <dgm:spPr/>
    </dgm:pt>
    <dgm:pt modelId="{580E774A-6357-0D48-9B9F-8066A1EAF190}" type="pres">
      <dgm:prSet presAssocID="{C9CE509C-C31E-864E-BD26-A62E1514864E}" presName="rootText" presStyleLbl="node3" presStyleIdx="27" presStyleCnt="29">
        <dgm:presLayoutVars>
          <dgm:chPref val="3"/>
        </dgm:presLayoutVars>
      </dgm:prSet>
      <dgm:spPr/>
    </dgm:pt>
    <dgm:pt modelId="{94B5CC4D-FC0E-4C47-A68F-AAC443A88499}" type="pres">
      <dgm:prSet presAssocID="{C9CE509C-C31E-864E-BD26-A62E1514864E}" presName="rootConnector" presStyleLbl="node3" presStyleIdx="27" presStyleCnt="29"/>
      <dgm:spPr/>
    </dgm:pt>
    <dgm:pt modelId="{474FBFF4-DFDA-3C47-875D-4C0088E654CA}" type="pres">
      <dgm:prSet presAssocID="{C9CE509C-C31E-864E-BD26-A62E1514864E}" presName="hierChild4" presStyleCnt="0"/>
      <dgm:spPr/>
    </dgm:pt>
    <dgm:pt modelId="{A99BC365-0FC4-874A-846F-FD59F57A927D}" type="pres">
      <dgm:prSet presAssocID="{C9CE509C-C31E-864E-BD26-A62E1514864E}" presName="hierChild5" presStyleCnt="0"/>
      <dgm:spPr/>
    </dgm:pt>
    <dgm:pt modelId="{F65A41A6-04CE-F14F-A3AC-5433F6277DB5}" type="pres">
      <dgm:prSet presAssocID="{64C0E840-49A0-4543-8F5D-8E3F0B736A80}" presName="Name37" presStyleLbl="parChTrans1D3" presStyleIdx="32" presStyleCnt="33"/>
      <dgm:spPr/>
    </dgm:pt>
    <dgm:pt modelId="{13829505-A892-8C44-9AF9-302DF0A24CCB}" type="pres">
      <dgm:prSet presAssocID="{6DFA1018-3B36-424E-AFD2-74B6A29153BA}" presName="hierRoot2" presStyleCnt="0">
        <dgm:presLayoutVars>
          <dgm:hierBranch val="init"/>
        </dgm:presLayoutVars>
      </dgm:prSet>
      <dgm:spPr/>
    </dgm:pt>
    <dgm:pt modelId="{1BBC3C07-B268-C249-93E8-B3EA6FF006FE}" type="pres">
      <dgm:prSet presAssocID="{6DFA1018-3B36-424E-AFD2-74B6A29153BA}" presName="rootComposite" presStyleCnt="0"/>
      <dgm:spPr/>
    </dgm:pt>
    <dgm:pt modelId="{FCAF082F-9159-9248-9B8F-BEF4B0501825}" type="pres">
      <dgm:prSet presAssocID="{6DFA1018-3B36-424E-AFD2-74B6A29153BA}" presName="rootText" presStyleLbl="node3" presStyleIdx="28" presStyleCnt="29">
        <dgm:presLayoutVars>
          <dgm:chPref val="3"/>
        </dgm:presLayoutVars>
      </dgm:prSet>
      <dgm:spPr/>
    </dgm:pt>
    <dgm:pt modelId="{39A5E33F-B169-8B4B-9247-2D60D40AC2BB}" type="pres">
      <dgm:prSet presAssocID="{6DFA1018-3B36-424E-AFD2-74B6A29153BA}" presName="rootConnector" presStyleLbl="node3" presStyleIdx="28" presStyleCnt="29"/>
      <dgm:spPr/>
    </dgm:pt>
    <dgm:pt modelId="{D9E9736B-6C2F-C840-B401-7B57E54BEDED}" type="pres">
      <dgm:prSet presAssocID="{6DFA1018-3B36-424E-AFD2-74B6A29153BA}" presName="hierChild4" presStyleCnt="0"/>
      <dgm:spPr/>
    </dgm:pt>
    <dgm:pt modelId="{4737CACE-13DC-024A-8321-84B766CA9FE2}" type="pres">
      <dgm:prSet presAssocID="{6DFA1018-3B36-424E-AFD2-74B6A29153BA}" presName="hierChild5" presStyleCnt="0"/>
      <dgm:spPr/>
    </dgm:pt>
    <dgm:pt modelId="{5400DE92-F51A-1F41-AE60-182F950E57B4}" type="pres">
      <dgm:prSet presAssocID="{7F9AC602-4506-B244-84F3-5F233A52CAF4}" presName="hierChild5" presStyleCnt="0"/>
      <dgm:spPr/>
    </dgm:pt>
    <dgm:pt modelId="{330B6A72-F57B-C848-B58B-219BD0B5C0FE}" type="pres">
      <dgm:prSet presAssocID="{E07A6F67-52F8-B548-AE18-7DDFE889FB3B}" presName="hierChild3" presStyleCnt="0"/>
      <dgm:spPr/>
    </dgm:pt>
  </dgm:ptLst>
  <dgm:cxnLst>
    <dgm:cxn modelId="{4E35D000-5985-E045-83ED-95C9FC9840C0}" type="presOf" srcId="{F6F93837-00E7-7E4F-9A0E-B9E496D9B078}" destId="{CB49084B-B762-EA4C-A7ED-B03C4EB82894}" srcOrd="0" destOrd="0" presId="urn:microsoft.com/office/officeart/2005/8/layout/orgChart1"/>
    <dgm:cxn modelId="{FEBBB701-845B-F942-AFD2-68B7C99CB433}" type="presOf" srcId="{20B6AB48-6F1B-1C48-931F-119C4662732A}" destId="{77A72337-9C51-C54A-A622-C71DD7F96829}" srcOrd="0" destOrd="0" presId="urn:microsoft.com/office/officeart/2005/8/layout/orgChart1"/>
    <dgm:cxn modelId="{276DDA01-14C1-C147-AFC7-5EE2F0371D61}" type="presOf" srcId="{66412A5D-CEEA-9446-9021-C5B539D29FBE}" destId="{7E97BBA4-64A3-FF43-8137-C01CEFAAA814}" srcOrd="0" destOrd="0" presId="urn:microsoft.com/office/officeart/2005/8/layout/orgChart1"/>
    <dgm:cxn modelId="{DA38FA01-927E-8A40-A8FA-AEBFBF6A62E4}" srcId="{F49DB5B1-BD8F-9646-AC31-0DCC083E44C8}" destId="{22C8681F-4027-F84B-B6F9-28197EA9C055}" srcOrd="0" destOrd="0" parTransId="{F49BB62C-67AB-CB40-9BF5-A7CC072534C7}" sibTransId="{D12B2CB6-667D-1A4C-BED4-771015C9E9E5}"/>
    <dgm:cxn modelId="{4CAFFF02-6BA7-E345-8616-F7A5A207BBE1}" type="presOf" srcId="{FC48E4DD-53BB-6645-A3E3-5C2409261E69}" destId="{DF678103-FC45-0B4D-A5BB-84F51BBAA9CB}" srcOrd="0" destOrd="0" presId="urn:microsoft.com/office/officeart/2005/8/layout/orgChart1"/>
    <dgm:cxn modelId="{B9D79A03-A0C7-4242-9635-2D596BA4547A}" type="presOf" srcId="{4C58F469-E1E6-A845-973F-6DEE362DF479}" destId="{96AF9FF1-E55D-DE43-B32F-B293E2D32859}" srcOrd="1" destOrd="0" presId="urn:microsoft.com/office/officeart/2005/8/layout/orgChart1"/>
    <dgm:cxn modelId="{FC19D004-82E0-2640-8540-3B167F816532}" type="presOf" srcId="{E4DEC317-8641-5F46-BA59-FC94CF556E27}" destId="{0132AF31-B547-F34F-916A-5261B1166129}" srcOrd="1" destOrd="0" presId="urn:microsoft.com/office/officeart/2005/8/layout/orgChart1"/>
    <dgm:cxn modelId="{A1669906-E4E0-354C-AB97-9BEA808E134A}" type="presOf" srcId="{2CB5C988-27E5-554B-A3F1-2DA1F9431D86}" destId="{C06F88DE-C096-7C43-844C-99508E018E68}" srcOrd="0" destOrd="0" presId="urn:microsoft.com/office/officeart/2005/8/layout/orgChart1"/>
    <dgm:cxn modelId="{27105107-8D71-BE4D-9C52-1BD9FD08AB35}" type="presOf" srcId="{CE2DE3A6-1ADA-CE41-ABC3-F99AA7C52568}" destId="{A299ED17-BD28-9E4A-B126-D39B44D82FF1}" srcOrd="0" destOrd="0" presId="urn:microsoft.com/office/officeart/2005/8/layout/orgChart1"/>
    <dgm:cxn modelId="{8541770A-9F47-6C4E-AEF0-87AF09DD7B91}" type="presOf" srcId="{A78C4A01-D2DB-834A-B335-9E1FC27F2AA9}" destId="{4C1DCE45-1C26-C045-BEC2-5B8B48EE4E48}" srcOrd="0" destOrd="0" presId="urn:microsoft.com/office/officeart/2005/8/layout/orgChart1"/>
    <dgm:cxn modelId="{F6BD070B-AB28-F048-9891-8467A4FFBC15}" type="presOf" srcId="{D07E09DF-4510-7044-BF9C-3A5423129768}" destId="{E0003091-E4F2-7F48-8003-4D8376887411}" srcOrd="1" destOrd="0" presId="urn:microsoft.com/office/officeart/2005/8/layout/orgChart1"/>
    <dgm:cxn modelId="{07BC510C-D978-014F-81DC-7C58EEA04358}" type="presOf" srcId="{DB16DB83-0FFB-D343-940A-98DE9EE74DF9}" destId="{5465DDD2-267B-BF46-BAE0-F4620C240FDD}" srcOrd="1" destOrd="0" presId="urn:microsoft.com/office/officeart/2005/8/layout/orgChart1"/>
    <dgm:cxn modelId="{7AA0A00E-7D5E-EC43-BA10-697D7DA6090B}" srcId="{8DFD25D3-595F-0C49-BE04-74F8FBF39B32}" destId="{2EE478AD-3580-4544-8E51-659403C7FAD7}" srcOrd="1" destOrd="0" parTransId="{5B9388CF-BF99-6749-AF5D-4F216A07B4FD}" sibTransId="{8AC6A625-43F7-0C4F-8A03-238CDBC9A4C1}"/>
    <dgm:cxn modelId="{33A7310F-80B7-C84F-831B-11A13BE29E74}" srcId="{E07A6F67-52F8-B548-AE18-7DDFE889FB3B}" destId="{B07A53A1-976B-524B-8E6E-2FB5B5E71D0D}" srcOrd="1" destOrd="0" parTransId="{3F665789-75EC-5646-8A36-0679D0BD6B61}" sibTransId="{30296E17-FAA8-A240-B395-3EA009BC5E87}"/>
    <dgm:cxn modelId="{5F450F10-5EFE-5A46-88DB-52331ED6174E}" srcId="{66412A5D-CEEA-9446-9021-C5B539D29FBE}" destId="{7576BDAA-70A1-F548-9EE5-581A7978F70D}" srcOrd="0" destOrd="0" parTransId="{A5FBE12C-9A03-124B-8EDA-73E1021DA0BC}" sibTransId="{616B913D-F532-DA44-A2A0-9DED16D1C381}"/>
    <dgm:cxn modelId="{2D0D2D10-7A40-4247-8320-6C85A834E0FB}" type="presOf" srcId="{2ECFE873-FAA6-944C-AB9A-67534751DBCC}" destId="{6D8645D7-5BCD-E64F-B016-49D8CD1265A9}" srcOrd="0" destOrd="0" presId="urn:microsoft.com/office/officeart/2005/8/layout/orgChart1"/>
    <dgm:cxn modelId="{E33F0612-6FF9-B144-AC2E-E28742708A30}" srcId="{7F9AC602-4506-B244-84F3-5F233A52CAF4}" destId="{C9CE509C-C31E-864E-BD26-A62E1514864E}" srcOrd="1" destOrd="0" parTransId="{8B895B61-F03E-1B4C-A7E5-F9E34193AD06}" sibTransId="{DDE34A78-58A6-6348-B045-05D4E517F436}"/>
    <dgm:cxn modelId="{5EB3571C-A4A4-F64F-B49C-B08F28548B4D}" type="presOf" srcId="{615B827E-AF1B-A947-9067-44EC355E1C4D}" destId="{3497AE4A-BB6B-4848-94AF-E7AC34CAA287}" srcOrd="0" destOrd="0" presId="urn:microsoft.com/office/officeart/2005/8/layout/orgChart1"/>
    <dgm:cxn modelId="{61C2251D-94DA-8A4E-8DBA-13E8B66FD14D}" srcId="{B07A53A1-976B-524B-8E6E-2FB5B5E71D0D}" destId="{14FE5D99-70BB-7C43-9E94-2614ECD883C9}" srcOrd="0" destOrd="0" parTransId="{6605A09B-CD63-1744-9C48-4A53A6773FE9}" sibTransId="{B688E73C-A385-1A49-85CC-C9F3FF67D358}"/>
    <dgm:cxn modelId="{1413F71D-4138-CA4A-86CD-077B8B121647}" srcId="{503A5500-7C64-2940-B875-63EA48707BCA}" destId="{DB16DB83-0FFB-D343-940A-98DE9EE74DF9}" srcOrd="2" destOrd="0" parTransId="{B8912AC2-EA71-7648-83CA-AB150CB61AA4}" sibTransId="{EB3727E3-76E9-6C48-8A7D-39EB5DD6AA01}"/>
    <dgm:cxn modelId="{19081A1E-E029-EE46-A1E4-1028C16DD056}" type="presOf" srcId="{484BBFF8-7887-1E43-BE8B-04027B20CB89}" destId="{DB59E0B9-5795-524C-BB0D-17C6D8A8B30E}" srcOrd="1" destOrd="0" presId="urn:microsoft.com/office/officeart/2005/8/layout/orgChart1"/>
    <dgm:cxn modelId="{CF5A791E-B318-6942-9A67-FD40F919EC03}" type="presOf" srcId="{7576BDAA-70A1-F548-9EE5-581A7978F70D}" destId="{DB11B96B-5C1D-C944-B93F-0DAC84E22CBD}" srcOrd="1" destOrd="0" presId="urn:microsoft.com/office/officeart/2005/8/layout/orgChart1"/>
    <dgm:cxn modelId="{EF7A031F-CBFA-254D-9356-8BB6E9439EA8}" type="presOf" srcId="{DFB04B79-29FB-2540-A7CB-1E39E44D179F}" destId="{F4370064-B953-8F4D-8AD9-FBD3B2AAC0C5}" srcOrd="0" destOrd="0" presId="urn:microsoft.com/office/officeart/2005/8/layout/orgChart1"/>
    <dgm:cxn modelId="{D2E26E1F-CF5A-A64D-BC9E-26B41E9EC0D4}" srcId="{66412A5D-CEEA-9446-9021-C5B539D29FBE}" destId="{E5DA8F42-2DB4-1145-BD0E-ECC71EC63469}" srcOrd="4" destOrd="0" parTransId="{A50F0CCB-8CE9-EC49-8A3B-C799B4DE1F0E}" sibTransId="{57BD61D8-7C23-674C-BBCD-BB44BBBD01F9}"/>
    <dgm:cxn modelId="{A7C8CD22-4F1C-D04E-852A-D53794D05E0A}" type="presOf" srcId="{5065AE1E-8962-DC4C-ACA4-0BF8F3D16F95}" destId="{E2C2174A-2609-7641-9AD8-D1666F60893D}" srcOrd="0" destOrd="0" presId="urn:microsoft.com/office/officeart/2005/8/layout/orgChart1"/>
    <dgm:cxn modelId="{891EB025-AEC4-4542-BAF1-03D40974FCF6}" type="presOf" srcId="{A6C42CA2-E61D-2242-AC5D-E4851AE6C373}" destId="{D07C7455-302A-8440-8BC9-044FEB5CC4D6}" srcOrd="1" destOrd="0" presId="urn:microsoft.com/office/officeart/2005/8/layout/orgChart1"/>
    <dgm:cxn modelId="{0AF91827-9CFF-EC43-8989-326DBD08220C}" type="presOf" srcId="{27306DED-DDDC-474E-8641-70A1BE0DD2F0}" destId="{B94426D0-2B08-5F41-940C-C8B5814CC193}" srcOrd="1" destOrd="0" presId="urn:microsoft.com/office/officeart/2005/8/layout/orgChart1"/>
    <dgm:cxn modelId="{5264B427-9E92-6F46-BD4A-8B8E35A848C0}" type="presOf" srcId="{D2B5863F-8384-F24A-A435-4584894F4106}" destId="{94601AEF-0476-A949-ABAD-BEF582A95240}" srcOrd="1" destOrd="0" presId="urn:microsoft.com/office/officeart/2005/8/layout/orgChart1"/>
    <dgm:cxn modelId="{BE8D4F28-1A2D-5745-AA65-02B3215FDC36}" type="presOf" srcId="{243F1376-971E-6C4C-A652-1F006527FDC1}" destId="{4AFD0618-4F47-9642-9B05-F2B46CE66CCE}" srcOrd="1" destOrd="0" presId="urn:microsoft.com/office/officeart/2005/8/layout/orgChart1"/>
    <dgm:cxn modelId="{8F24FC28-2B3C-BC46-B120-36BC9E481FBD}" type="presOf" srcId="{14FE5D99-70BB-7C43-9E94-2614ECD883C9}" destId="{2E812728-1B61-6148-931B-02F2A0D97B6F}" srcOrd="0" destOrd="0" presId="urn:microsoft.com/office/officeart/2005/8/layout/orgChart1"/>
    <dgm:cxn modelId="{E967A529-03B3-814A-B342-414144E6763E}" type="presOf" srcId="{484BBFF8-7887-1E43-BE8B-04027B20CB89}" destId="{20AFCD79-E95F-3243-8E8D-F842517A0EB1}" srcOrd="0" destOrd="0" presId="urn:microsoft.com/office/officeart/2005/8/layout/orgChart1"/>
    <dgm:cxn modelId="{F8EBB629-A7D0-D740-9921-E1293580A84B}" type="presOf" srcId="{DB16DB83-0FFB-D343-940A-98DE9EE74DF9}" destId="{F599B003-57B9-EE45-853C-2C21BE37E355}" srcOrd="0" destOrd="0" presId="urn:microsoft.com/office/officeart/2005/8/layout/orgChart1"/>
    <dgm:cxn modelId="{B5D1C12A-4A59-D444-AAA5-BA0CCC525FCE}" type="presOf" srcId="{E5DA8F42-2DB4-1145-BD0E-ECC71EC63469}" destId="{260B8F9A-EC5A-4647-A507-0F4387763CAA}" srcOrd="1" destOrd="0" presId="urn:microsoft.com/office/officeart/2005/8/layout/orgChart1"/>
    <dgm:cxn modelId="{6DAF382B-3B3C-894B-A251-40FD3A290CBA}" type="presOf" srcId="{EAC9D6C0-5ACB-2E4D-99CF-7C0593D80348}" destId="{A8D1DB6E-D184-EB4E-8F99-6D7FE439F33E}" srcOrd="1" destOrd="0" presId="urn:microsoft.com/office/officeart/2005/8/layout/orgChart1"/>
    <dgm:cxn modelId="{3851D32B-3091-C642-8028-AFFD992CEEBA}" type="presOf" srcId="{66412A5D-CEEA-9446-9021-C5B539D29FBE}" destId="{DABE7B47-5BF3-AE40-A589-D3918906BA05}" srcOrd="1" destOrd="0" presId="urn:microsoft.com/office/officeart/2005/8/layout/orgChart1"/>
    <dgm:cxn modelId="{E8DCF52B-D25F-8844-AC70-704E4B0C1F0E}" type="presOf" srcId="{028F36BE-8CA9-344A-8F08-A11D17952B3F}" destId="{BA05C321-9C66-EC4A-AFCC-D1911B9D1CD5}" srcOrd="1" destOrd="0" presId="urn:microsoft.com/office/officeart/2005/8/layout/orgChart1"/>
    <dgm:cxn modelId="{0BB9402C-E973-E843-865B-382CF118F3ED}" type="presOf" srcId="{F3703768-1EF3-3C4E-8E84-4DC6683E2B02}" destId="{D2A22B4E-1E0E-CF4A-BC46-520CC5E5142C}" srcOrd="0" destOrd="0" presId="urn:microsoft.com/office/officeart/2005/8/layout/orgChart1"/>
    <dgm:cxn modelId="{DB6E672D-6521-DA46-8B4F-846629B8CAA3}" srcId="{66412A5D-CEEA-9446-9021-C5B539D29FBE}" destId="{047B1445-466A-C740-9D3D-559778ADABBF}" srcOrd="2" destOrd="0" parTransId="{24A28A41-4242-1949-AB83-5F60E893BF41}" sibTransId="{74A54B33-9713-B442-90FA-F43D2E08B791}"/>
    <dgm:cxn modelId="{1E59D02E-6DD1-2B4A-9392-67B88E26166B}" type="presOf" srcId="{4284B3C8-3E19-5E41-B9A1-FED527E1061E}" destId="{947D579D-A477-1D4F-9C67-9806ABD4B9FB}" srcOrd="0" destOrd="0" presId="urn:microsoft.com/office/officeart/2005/8/layout/orgChart1"/>
    <dgm:cxn modelId="{DFBB4D32-0517-E44D-AF5F-9DD046FDC322}" type="presOf" srcId="{DE3A2C6E-1256-D24C-A70F-E7599634399D}" destId="{51A24072-6C3F-5B4B-B209-15267B069DCD}" srcOrd="0" destOrd="0" presId="urn:microsoft.com/office/officeart/2005/8/layout/orgChart1"/>
    <dgm:cxn modelId="{8B454C33-21E2-6244-991B-ADF22588FB53}" type="presOf" srcId="{02577B97-9FAC-5946-BFB9-78AB532CF21A}" destId="{E59A87F0-B52D-5840-AE7E-035DC6A0A860}" srcOrd="0" destOrd="0" presId="urn:microsoft.com/office/officeart/2005/8/layout/orgChart1"/>
    <dgm:cxn modelId="{C071F834-EA42-7247-B33C-FE30F31CCED2}" srcId="{E07A6F67-52F8-B548-AE18-7DDFE889FB3B}" destId="{66412A5D-CEEA-9446-9021-C5B539D29FBE}" srcOrd="0" destOrd="0" parTransId="{FAF762DC-65CE-1C41-9383-9C4DA5F80951}" sibTransId="{EFBF8F31-2C63-554F-8C25-C03FF3F6DF6C}"/>
    <dgm:cxn modelId="{F3265535-58B9-8247-9358-6A0332A92D7F}" type="presOf" srcId="{C2B694F9-2089-3743-BC29-DBE29A2FE8D4}" destId="{08675EC6-2A31-884E-B6EE-1163EB00C2C2}" srcOrd="0" destOrd="0" presId="urn:microsoft.com/office/officeart/2005/8/layout/orgChart1"/>
    <dgm:cxn modelId="{20619035-1519-5843-BACA-1727E92FD28D}" type="presOf" srcId="{E51E05E1-CD89-C043-92EA-01FED85039DF}" destId="{459A0E55-4D42-7B43-9FE5-52508C7BFB2E}" srcOrd="0" destOrd="0" presId="urn:microsoft.com/office/officeart/2005/8/layout/orgChart1"/>
    <dgm:cxn modelId="{5C1FBE36-9320-4A40-86F8-CEAD2651EA34}" type="presOf" srcId="{7B3E13C1-106F-DD4D-8036-7B809DE1576C}" destId="{B15BF48A-E678-044F-BB17-7E1C7898C380}" srcOrd="0" destOrd="0" presId="urn:microsoft.com/office/officeart/2005/8/layout/orgChart1"/>
    <dgm:cxn modelId="{821A9239-2DF7-E44E-A4A1-EB7685FD899E}" type="presOf" srcId="{8DFD25D3-595F-0C49-BE04-74F8FBF39B32}" destId="{92879CA8-AF03-304E-B0A5-4E74AF1AB358}" srcOrd="1" destOrd="0" presId="urn:microsoft.com/office/officeart/2005/8/layout/orgChart1"/>
    <dgm:cxn modelId="{6A2D593A-49C1-4B41-8E98-9AAB3A1240EA}" type="presOf" srcId="{10828E4C-5B44-CE45-A05F-3B9BB885DE18}" destId="{22686CA4-1683-5C4C-986B-1E93BE4663A0}" srcOrd="0" destOrd="0" presId="urn:microsoft.com/office/officeart/2005/8/layout/orgChart1"/>
    <dgm:cxn modelId="{1F195F3B-9D3F-9448-9AA0-2F9F04D99CEF}" type="presOf" srcId="{A37CD8B3-94D6-1042-9241-FDB00DC1767F}" destId="{AB8FA15D-F154-5342-B15D-82E698607979}" srcOrd="0" destOrd="0" presId="urn:microsoft.com/office/officeart/2005/8/layout/orgChart1"/>
    <dgm:cxn modelId="{AD10943D-4EF9-CC41-9128-186284F1DEB3}" type="presOf" srcId="{8A54E626-EE4E-BB44-8A8F-2CC2422FE940}" destId="{72126AD4-18D1-F545-82A3-E3FCC78E9795}" srcOrd="1" destOrd="0" presId="urn:microsoft.com/office/officeart/2005/8/layout/orgChart1"/>
    <dgm:cxn modelId="{E70D8F3F-8AA7-3542-8F47-9BA6D099AF12}" type="presOf" srcId="{503A5500-7C64-2940-B875-63EA48707BCA}" destId="{955EF684-3398-9545-AD12-334B88909FC2}" srcOrd="1" destOrd="0" presId="urn:microsoft.com/office/officeart/2005/8/layout/orgChart1"/>
    <dgm:cxn modelId="{F6BA4340-9623-9544-8CCB-6C07DD106890}" type="presOf" srcId="{DE0BBD83-6DFD-8C4B-8F85-5F61438D3835}" destId="{81D8B7FC-239F-6F4E-A4E0-8099145FDB10}" srcOrd="0" destOrd="0" presId="urn:microsoft.com/office/officeart/2005/8/layout/orgChart1"/>
    <dgm:cxn modelId="{5942BB43-5646-9644-8A19-DBF78FE94810}" type="presOf" srcId="{F6F93837-00E7-7E4F-9A0E-B9E496D9B078}" destId="{FAE37462-3326-7542-B6A4-97144EA28B2E}" srcOrd="1" destOrd="0" presId="urn:microsoft.com/office/officeart/2005/8/layout/orgChart1"/>
    <dgm:cxn modelId="{FEC78944-3CAE-EE4B-A7A1-5D26EBCF5E93}" srcId="{B234AACB-DD52-6C49-8F5F-6BCB2BF5F19D}" destId="{243F1376-971E-6C4C-A652-1F006527FDC1}" srcOrd="2" destOrd="0" parTransId="{A67706D1-12D6-734C-9CF5-41871CD036CC}" sibTransId="{C0E8730D-7F8D-8D46-8C4E-FDEB349D89A8}"/>
    <dgm:cxn modelId="{8F38BF44-7224-E14F-A79C-4797552A28D3}" type="presOf" srcId="{2EE478AD-3580-4544-8E51-659403C7FAD7}" destId="{30729085-D513-EE4E-8F21-804B7C35121B}" srcOrd="1" destOrd="0" presId="urn:microsoft.com/office/officeart/2005/8/layout/orgChart1"/>
    <dgm:cxn modelId="{ECA77845-1641-A143-A65D-1AA09E3B275F}" type="presOf" srcId="{F0D3D87E-99FC-CF48-BCF3-6AAC43A1B2C7}" destId="{0B84ADD7-8450-6F4D-8493-252D8CF85256}" srcOrd="0" destOrd="0" presId="urn:microsoft.com/office/officeart/2005/8/layout/orgChart1"/>
    <dgm:cxn modelId="{9F818246-C91D-034A-B482-4FC5765925FB}" type="presOf" srcId="{50DA1252-2742-CB4A-843C-5004B0E0D73E}" destId="{91EE1C98-F89B-014A-82F4-517F36EE4681}" srcOrd="0" destOrd="0" presId="urn:microsoft.com/office/officeart/2005/8/layout/orgChart1"/>
    <dgm:cxn modelId="{35E2F146-CA2D-9245-B0D2-0DD448BDE86A}" type="presOf" srcId="{055F459D-291B-A545-A39F-DB43E6E400DC}" destId="{1A39174C-AB46-954C-8A9D-6FD5392734AE}" srcOrd="1" destOrd="0" presId="urn:microsoft.com/office/officeart/2005/8/layout/orgChart1"/>
    <dgm:cxn modelId="{84302547-617E-D340-BA04-7A95993FF527}" srcId="{7F9AC602-4506-B244-84F3-5F233A52CAF4}" destId="{10828E4C-5B44-CE45-A05F-3B9BB885DE18}" srcOrd="0" destOrd="0" parTransId="{C1D86308-5AAC-D143-B11C-7E8231EF16BD}" sibTransId="{EE7AAE94-44A4-3640-B2BC-22C14014CBDD}"/>
    <dgm:cxn modelId="{81917C48-4A7B-404B-9027-27B30BBE698C}" type="presOf" srcId="{C9CE509C-C31E-864E-BD26-A62E1514864E}" destId="{94B5CC4D-FC0E-4C47-A68F-AAC443A88499}" srcOrd="1" destOrd="0" presId="urn:microsoft.com/office/officeart/2005/8/layout/orgChart1"/>
    <dgm:cxn modelId="{1F2B1449-8B4E-C344-9A10-A932DD3844A3}" type="presOf" srcId="{03972F97-0CA8-E544-B94F-A36D7372C41F}" destId="{69E16D45-59CC-0C48-8DFE-74D3B9EC8F22}" srcOrd="1" destOrd="0" presId="urn:microsoft.com/office/officeart/2005/8/layout/orgChart1"/>
    <dgm:cxn modelId="{015B3149-1838-2047-BB17-86C88B9D1B0B}" type="presOf" srcId="{7108ADD6-2B98-D041-BCA2-B90E53C84751}" destId="{B1384ACB-64CE-3340-BC33-7A7F95EF4092}" srcOrd="0" destOrd="0" presId="urn:microsoft.com/office/officeart/2005/8/layout/orgChart1"/>
    <dgm:cxn modelId="{586EB34A-17BC-B540-B22C-789C8BAB69C1}" type="presOf" srcId="{8B895B61-F03E-1B4C-A7E5-F9E34193AD06}" destId="{A265C5B4-3749-AC48-AEE0-FF63B17E1896}" srcOrd="0" destOrd="0" presId="urn:microsoft.com/office/officeart/2005/8/layout/orgChart1"/>
    <dgm:cxn modelId="{F3FB0C4D-F4A9-094B-9A56-516C142CB831}" srcId="{E07A6F67-52F8-B548-AE18-7DDFE889FB3B}" destId="{B234AACB-DD52-6C49-8F5F-6BCB2BF5F19D}" srcOrd="2" destOrd="0" parTransId="{DE0BBD83-6DFD-8C4B-8F85-5F61438D3835}" sibTransId="{F6D6BD79-EAC6-FA45-BEEF-A16BB5909C10}"/>
    <dgm:cxn modelId="{184A204F-8E4D-BF46-B017-2AAA3B169EE4}" type="presOf" srcId="{F49DB5B1-BD8F-9646-AC31-0DCC083E44C8}" destId="{04F06845-5455-0D45-AE27-8C29A7207CE7}" srcOrd="1" destOrd="0" presId="urn:microsoft.com/office/officeart/2005/8/layout/orgChart1"/>
    <dgm:cxn modelId="{77400250-DD18-2B49-B061-07BE608EA8CA}" type="presOf" srcId="{0699E561-9841-1746-877D-6C1C62284706}" destId="{73BDB71B-E9F8-9949-9954-0F39CCF5309A}" srcOrd="1" destOrd="0" presId="urn:microsoft.com/office/officeart/2005/8/layout/orgChart1"/>
    <dgm:cxn modelId="{816F8752-6663-EC44-8AEF-C2A6A00E56EC}" srcId="{2A645EAB-85DF-2B4C-BC0E-9F9135D6D3F1}" destId="{CE6C63A2-90ED-6E4C-8E56-AE75BBB840F3}" srcOrd="0" destOrd="0" parTransId="{5B8B8F18-6DF9-2E43-B212-817E13AB6945}" sibTransId="{6905A4F7-604C-A04F-9E22-A55666A204E4}"/>
    <dgm:cxn modelId="{03CE1F54-F164-994B-A715-DE5536CA5678}" type="presOf" srcId="{2A645EAB-85DF-2B4C-BC0E-9F9135D6D3F1}" destId="{AB12F66C-4938-0E45-B67B-B7D0E889BA61}" srcOrd="0" destOrd="0" presId="urn:microsoft.com/office/officeart/2005/8/layout/orgChart1"/>
    <dgm:cxn modelId="{11EE9355-BFB8-3E4E-B5AF-F898F3F22759}" srcId="{484BBFF8-7887-1E43-BE8B-04027B20CB89}" destId="{26C7C71C-A6F9-DD45-AAA0-1CB1ED5ECC20}" srcOrd="4" destOrd="0" parTransId="{917FF919-7F38-F742-B77C-CA11C91EC2E2}" sibTransId="{12B240C8-99D9-0F47-85A5-6C673A27BC22}"/>
    <dgm:cxn modelId="{6CAA0056-3519-A14F-972D-CB81B8C32B4B}" type="presOf" srcId="{27306DED-DDDC-474E-8641-70A1BE0DD2F0}" destId="{D436815B-9C36-3C47-81FA-200E088E2217}" srcOrd="0" destOrd="0" presId="urn:microsoft.com/office/officeart/2005/8/layout/orgChart1"/>
    <dgm:cxn modelId="{BD6C1856-AD3C-0641-8318-B41F803B4A9F}" type="presOf" srcId="{E4DEC317-8641-5F46-BA59-FC94CF556E27}" destId="{E7E92E2B-C694-4246-8C3E-3267B732B2E8}" srcOrd="0" destOrd="0" presId="urn:microsoft.com/office/officeart/2005/8/layout/orgChart1"/>
    <dgm:cxn modelId="{20D7C656-8DD7-744B-ABED-B91A3370E1AA}" type="presOf" srcId="{6FFF4EFF-B6AE-8E4F-BCE5-9BCBE88C7336}" destId="{30B6E22A-715F-324A-A921-076A4EBE07A9}" srcOrd="0" destOrd="0" presId="urn:microsoft.com/office/officeart/2005/8/layout/orgChart1"/>
    <dgm:cxn modelId="{17BE8859-47DC-F54B-A3C5-77E32B4676E7}" srcId="{3364170C-9D65-4945-98E5-7538EDCBF67E}" destId="{A6C42CA2-E61D-2242-AC5D-E4851AE6C373}" srcOrd="0" destOrd="0" parTransId="{C2B694F9-2089-3743-BC29-DBE29A2FE8D4}" sibTransId="{A577B521-565F-CB4F-BCEB-E4CBEAB66F13}"/>
    <dgm:cxn modelId="{26B38E59-9755-7743-90D3-964703821C18}" srcId="{50DA1252-2742-CB4A-843C-5004B0E0D73E}" destId="{F6F93837-00E7-7E4F-9A0E-B9E496D9B078}" srcOrd="0" destOrd="0" parTransId="{E4D02D21-BA1D-E64F-8C46-DA9C3F646436}" sibTransId="{A42FC01F-20B3-0240-8630-55275014E560}"/>
    <dgm:cxn modelId="{56B1A459-B848-2A49-98BD-404F28E803D2}" type="presOf" srcId="{E3A9D306-D7C1-1448-9C02-449A99832088}" destId="{8A586619-5CED-D544-A6C7-DEE6BAC17629}" srcOrd="0" destOrd="0" presId="urn:microsoft.com/office/officeart/2005/8/layout/orgChart1"/>
    <dgm:cxn modelId="{44E49D5B-4689-314D-9577-EAE6BBD99F19}" srcId="{503A5500-7C64-2940-B875-63EA48707BCA}" destId="{484BBFF8-7887-1E43-BE8B-04027B20CB89}" srcOrd="0" destOrd="0" parTransId="{6FFF4EFF-B6AE-8E4F-BCE5-9BCBE88C7336}" sibTransId="{29839A59-B0E4-6540-9CA8-39564CBB3C23}"/>
    <dgm:cxn modelId="{633FE05D-61B6-1147-81EF-B6A7FE113972}" type="presOf" srcId="{6CED78E3-B73F-464D-B981-13F96214B7DE}" destId="{460B1A94-DAA6-004E-BDC0-1D6293943B6E}" srcOrd="0" destOrd="0" presId="urn:microsoft.com/office/officeart/2005/8/layout/orgChart1"/>
    <dgm:cxn modelId="{DC4CA35E-113F-174F-9E82-6557F42976C4}" type="presOf" srcId="{DE3A2C6E-1256-D24C-A70F-E7599634399D}" destId="{39244032-FB78-1A47-92DB-769B705451E2}" srcOrd="1" destOrd="0" presId="urn:microsoft.com/office/officeart/2005/8/layout/orgChart1"/>
    <dgm:cxn modelId="{09FEAB5E-2DA0-6A4C-92E8-4926AF688647}" srcId="{CE2DE3A6-1ADA-CE41-ABC3-F99AA7C52568}" destId="{D07E09DF-4510-7044-BF9C-3A5423129768}" srcOrd="0" destOrd="0" parTransId="{0B8641DB-5B03-E348-BB4F-959CB053A4B9}" sibTransId="{31F5B0FF-EF85-DF42-9A9F-0866C22E2C64}"/>
    <dgm:cxn modelId="{65B2F260-1CE6-BA40-905C-1F0001B527F4}" type="presOf" srcId="{D3F0B66B-3845-724B-B56C-63F7C61E3C76}" destId="{8632428A-964F-EC45-B211-9BF61F89C45A}" srcOrd="0" destOrd="0" presId="urn:microsoft.com/office/officeart/2005/8/layout/orgChart1"/>
    <dgm:cxn modelId="{D0316764-206F-FB42-A326-0773843783F8}" type="presOf" srcId="{3F665789-75EC-5646-8A36-0679D0BD6B61}" destId="{0E004F22-DBDA-1747-87EA-B3B75885B48A}" srcOrd="0" destOrd="0" presId="urn:microsoft.com/office/officeart/2005/8/layout/orgChart1"/>
    <dgm:cxn modelId="{E7D1A866-3E38-7C41-BF2E-D24CB8BE9A72}" type="presOf" srcId="{A5FBE12C-9A03-124B-8EDA-73E1021DA0BC}" destId="{72346E21-4F36-CE4F-A682-2A49A6604BA9}" srcOrd="0" destOrd="0" presId="urn:microsoft.com/office/officeart/2005/8/layout/orgChart1"/>
    <dgm:cxn modelId="{346B6567-DDAD-C341-947A-79789D649CBE}" srcId="{484BBFF8-7887-1E43-BE8B-04027B20CB89}" destId="{2CB5C988-27E5-554B-A3F1-2DA1F9431D86}" srcOrd="3" destOrd="0" parTransId="{6EAAAA55-EE45-A04B-81E1-027CC3C1F5EF}" sibTransId="{E548878D-3253-7043-B217-9E9A3B113536}"/>
    <dgm:cxn modelId="{076A2D69-9AD1-F241-963F-B738C18F5860}" type="presOf" srcId="{503A5500-7C64-2940-B875-63EA48707BCA}" destId="{0A57D892-7565-704C-872C-9109BD44ABD0}" srcOrd="0" destOrd="0" presId="urn:microsoft.com/office/officeart/2005/8/layout/orgChart1"/>
    <dgm:cxn modelId="{87B0296B-6503-614E-BC13-F888AB877D76}" srcId="{8DFD25D3-595F-0C49-BE04-74F8FBF39B32}" destId="{2A645EAB-85DF-2B4C-BC0E-9F9135D6D3F1}" srcOrd="0" destOrd="0" parTransId="{6C6A5668-2BBC-A540-BCBF-FD6FEEF3C5B4}" sibTransId="{986CBD95-D3B5-4A42-81AE-1237558FF8EF}"/>
    <dgm:cxn modelId="{FF20B46E-D74A-AF40-B0A6-EABC9BFDF33A}" type="presOf" srcId="{FAF762DC-65CE-1C41-9383-9C4DA5F80951}" destId="{3003D1BE-09AD-4F46-B48C-43030D3B5BF1}" srcOrd="0" destOrd="0" presId="urn:microsoft.com/office/officeart/2005/8/layout/orgChart1"/>
    <dgm:cxn modelId="{19093D70-6DEA-2B4D-A76B-E82A54229CE2}" type="presOf" srcId="{F49DB5B1-BD8F-9646-AC31-0DCC083E44C8}" destId="{179EC6D7-4590-514F-B46D-CEEAA8073BA2}" srcOrd="0" destOrd="0" presId="urn:microsoft.com/office/officeart/2005/8/layout/orgChart1"/>
    <dgm:cxn modelId="{CFDD4A71-1B1B-F24A-AB25-B7A0E2996AD0}" type="presOf" srcId="{D2B5863F-8384-F24A-A435-4584894F4106}" destId="{B645373E-7716-8443-8262-C12D9DD34F6D}" srcOrd="0" destOrd="0" presId="urn:microsoft.com/office/officeart/2005/8/layout/orgChart1"/>
    <dgm:cxn modelId="{17F65571-7219-3A44-AE23-1041DA9FA2C6}" type="presOf" srcId="{028F36BE-8CA9-344A-8F08-A11D17952B3F}" destId="{F7F22FCD-A6A7-B74B-B622-E16A10068A2F}" srcOrd="0" destOrd="0" presId="urn:microsoft.com/office/officeart/2005/8/layout/orgChart1"/>
    <dgm:cxn modelId="{42538371-C07A-634B-BE23-477231E42199}" type="presOf" srcId="{707D46F5-D30B-F145-AF25-43DF2ECEAB18}" destId="{D11308BE-7886-B64C-B6A0-D43929464509}" srcOrd="0" destOrd="0" presId="urn:microsoft.com/office/officeart/2005/8/layout/orgChart1"/>
    <dgm:cxn modelId="{316C9672-6542-1045-8A33-4830815158E9}" srcId="{66412A5D-CEEA-9446-9021-C5B539D29FBE}" destId="{DFB04B79-29FB-2540-A7CB-1E39E44D179F}" srcOrd="1" destOrd="0" parTransId="{BE85B169-24F0-AC49-BA88-7E62F6C2E411}" sibTransId="{36681FC8-56C0-5C48-9991-913E23C997D5}"/>
    <dgm:cxn modelId="{9DE7D972-F67E-2A45-B15C-8275F8F4EB1E}" type="presOf" srcId="{5065AE1E-8962-DC4C-ACA4-0BF8F3D16F95}" destId="{4F9D1969-320B-394E-883A-1DD81C149A6C}" srcOrd="1" destOrd="0" presId="urn:microsoft.com/office/officeart/2005/8/layout/orgChart1"/>
    <dgm:cxn modelId="{87EF1273-2862-C84A-BB46-AC8C00744CD4}" srcId="{A27A106D-194A-674D-A0E0-250C8FA01B2D}" destId="{503A5500-7C64-2940-B875-63EA48707BCA}" srcOrd="1" destOrd="0" parTransId="{80D3BA25-EC0D-E648-8C03-3CA26053CBEC}" sibTransId="{A8A33044-9CFF-1E40-9040-EC5C2458BC1C}"/>
    <dgm:cxn modelId="{CD09F473-525F-6043-93BD-958F553E69A8}" type="presOf" srcId="{03972F97-0CA8-E544-B94F-A36D7372C41F}" destId="{9BB2B3B6-9430-0B45-B11C-8F6D6AB29708}" srcOrd="0" destOrd="0" presId="urn:microsoft.com/office/officeart/2005/8/layout/orgChart1"/>
    <dgm:cxn modelId="{EFBA4175-656C-DD43-BD6F-A91233D572F5}" type="presOf" srcId="{F55BA231-E980-DE4F-A485-79DE4F059545}" destId="{FF986515-DE71-C444-BB04-C67F7AD19039}" srcOrd="0" destOrd="0" presId="urn:microsoft.com/office/officeart/2005/8/layout/orgChart1"/>
    <dgm:cxn modelId="{1012A675-77E9-3E48-A505-C05856C4C7C2}" srcId="{66412A5D-CEEA-9446-9021-C5B539D29FBE}" destId="{028F36BE-8CA9-344A-8F08-A11D17952B3F}" srcOrd="3" destOrd="0" parTransId="{2ECFE873-FAA6-944C-AB9A-67534751DBCC}" sibTransId="{972066F0-587C-BF4C-930A-A94975FA9A64}"/>
    <dgm:cxn modelId="{8DC70D76-70CC-C246-AF58-E2A85D944360}" type="presOf" srcId="{3C3E2EA6-B45F-A449-89F2-A249BB8FB9C5}" destId="{6F7396A1-E754-6741-BE9D-ADB39A17D919}" srcOrd="0" destOrd="0" presId="urn:microsoft.com/office/officeart/2005/8/layout/orgChart1"/>
    <dgm:cxn modelId="{47EB7377-2C04-464A-9231-0CEBDFBCA6D1}" type="presOf" srcId="{A67706D1-12D6-734C-9CF5-41871CD036CC}" destId="{D043D5C6-B6A9-FE4A-9A60-B05FE1761337}" srcOrd="0" destOrd="0" presId="urn:microsoft.com/office/officeart/2005/8/layout/orgChart1"/>
    <dgm:cxn modelId="{87BDE777-DAFD-C848-A2FE-E261B4FE74F2}" type="presOf" srcId="{EAC9D6C0-5ACB-2E4D-99CF-7C0593D80348}" destId="{6E1A7485-2589-7948-B38F-8FDC7EB6C60D}" srcOrd="0" destOrd="0" presId="urn:microsoft.com/office/officeart/2005/8/layout/orgChart1"/>
    <dgm:cxn modelId="{2B6B2D79-64A9-C843-B93F-856BBFF3C865}" type="presOf" srcId="{243F1376-971E-6C4C-A652-1F006527FDC1}" destId="{992C696A-48E1-C04C-B15F-A38514014D51}" srcOrd="0" destOrd="0" presId="urn:microsoft.com/office/officeart/2005/8/layout/orgChart1"/>
    <dgm:cxn modelId="{710C4C7B-9842-8B46-BCEA-8231504CBDD4}" type="presOf" srcId="{6DFA1018-3B36-424E-AFD2-74B6A29153BA}" destId="{FCAF082F-9159-9248-9B8F-BEF4B0501825}" srcOrd="0" destOrd="0" presId="urn:microsoft.com/office/officeart/2005/8/layout/orgChart1"/>
    <dgm:cxn modelId="{15897B7D-0789-9242-809B-1C4C80C12209}" type="presOf" srcId="{6A2E400C-8587-AB4D-A157-0A5E5149ACB7}" destId="{5149B1BF-95AD-E842-B3D9-2B7FA7AA96CD}" srcOrd="0" destOrd="0" presId="urn:microsoft.com/office/officeart/2005/8/layout/orgChart1"/>
    <dgm:cxn modelId="{2EEDCD7F-47EC-1A45-B80D-F884266CF05B}" type="presOf" srcId="{E3A9D306-D7C1-1448-9C02-449A99832088}" destId="{1F9EBB31-33DD-8F48-95B0-B3AF9B459C21}" srcOrd="1" destOrd="0" presId="urn:microsoft.com/office/officeart/2005/8/layout/orgChart1"/>
    <dgm:cxn modelId="{D7803182-768A-8346-9B4D-FD89A0E0F108}" type="presOf" srcId="{F0D3D87E-99FC-CF48-BCF3-6AAC43A1B2C7}" destId="{6C7A5B17-5B48-2842-8673-D5D3D07628BB}" srcOrd="1" destOrd="0" presId="urn:microsoft.com/office/officeart/2005/8/layout/orgChart1"/>
    <dgm:cxn modelId="{04895A82-7D1F-5845-8CD4-E6566E038DC3}" type="presOf" srcId="{B8912AC2-EA71-7648-83CA-AB150CB61AA4}" destId="{8984EAE8-6D07-234D-B37B-6249427003E6}" srcOrd="0" destOrd="0" presId="urn:microsoft.com/office/officeart/2005/8/layout/orgChart1"/>
    <dgm:cxn modelId="{49A74A88-9166-E24E-B004-4BE90956EAC5}" type="presOf" srcId="{A78C4A01-D2DB-834A-B335-9E1FC27F2AA9}" destId="{F615F90E-52D7-5042-9DF5-118419B5EBAC}" srcOrd="1" destOrd="0" presId="urn:microsoft.com/office/officeart/2005/8/layout/orgChart1"/>
    <dgm:cxn modelId="{58F69288-8132-5143-A0BC-4BD3EB65F202}" type="presOf" srcId="{E4D02D21-BA1D-E64F-8C46-DA9C3F646436}" destId="{687261BB-7CCC-7A4F-AFAD-36909F2B6C53}" srcOrd="0" destOrd="0" presId="urn:microsoft.com/office/officeart/2005/8/layout/orgChart1"/>
    <dgm:cxn modelId="{399B7789-B767-6A4D-9218-E95F8DBF4BCB}" type="presOf" srcId="{A50F0CCB-8CE9-EC49-8A3B-C799B4DE1F0E}" destId="{21894F85-0DB9-E741-BA80-06D985966582}" srcOrd="0" destOrd="0" presId="urn:microsoft.com/office/officeart/2005/8/layout/orgChart1"/>
    <dgm:cxn modelId="{0C78398B-FFBE-7142-8D7F-FEE932C0289F}" type="presOf" srcId="{CE6C63A2-90ED-6E4C-8E56-AE75BBB840F3}" destId="{E4F6AABF-61D6-9C4A-989D-E76C7517802C}" srcOrd="1" destOrd="0" presId="urn:microsoft.com/office/officeart/2005/8/layout/orgChart1"/>
    <dgm:cxn modelId="{1F33048E-5332-1940-AF15-FC76AAEDA5FC}" type="presOf" srcId="{3968D2AE-AD86-D349-A2D7-7C1632C2CF0A}" destId="{57E16301-8474-6E4D-847A-CC04ED84F932}" srcOrd="0" destOrd="0" presId="urn:microsoft.com/office/officeart/2005/8/layout/orgChart1"/>
    <dgm:cxn modelId="{0600858E-2170-6149-8BB6-B5BE96B421AA}" srcId="{B07A53A1-976B-524B-8E6E-2FB5B5E71D0D}" destId="{055F459D-291B-A545-A39F-DB43E6E400DC}" srcOrd="4" destOrd="0" parTransId="{9962B9B2-2D68-AF47-B9D5-6E02522100CF}" sibTransId="{F51FDEE8-72AB-A44C-82FC-3D449321C3C7}"/>
    <dgm:cxn modelId="{16D05A92-9F0D-C848-AD97-0F8CBC3C7349}" type="presOf" srcId="{D298FEAD-6708-E341-8BE0-0A090E7C6715}" destId="{B69806EF-FAF5-6243-A34B-13448E1DAB1C}" srcOrd="0" destOrd="0" presId="urn:microsoft.com/office/officeart/2005/8/layout/orgChart1"/>
    <dgm:cxn modelId="{CE3B8A93-E597-1D43-BD67-6A4E7C84F140}" type="presOf" srcId="{4C58F469-E1E6-A845-973F-6DEE362DF479}" destId="{4CF0604C-C03E-1B4D-8BC2-527A3EF0AC88}" srcOrd="0" destOrd="0" presId="urn:microsoft.com/office/officeart/2005/8/layout/orgChart1"/>
    <dgm:cxn modelId="{36854594-E0E9-8E41-A15C-1FC60309E620}" srcId="{B07A53A1-976B-524B-8E6E-2FB5B5E71D0D}" destId="{3C3E2EA6-B45F-A449-89F2-A249BB8FB9C5}" srcOrd="3" destOrd="0" parTransId="{20B6AB48-6F1B-1C48-931F-119C4662732A}" sibTransId="{A546CCD3-5460-564D-9C33-186D95E0ADEA}"/>
    <dgm:cxn modelId="{E195B994-47B0-184C-88F1-29171100B4FF}" type="presOf" srcId="{E5DA8F42-2DB4-1145-BD0E-ECC71EC63469}" destId="{75909273-D019-9E4D-886B-FA5161A2BCDF}" srcOrd="0" destOrd="0" presId="urn:microsoft.com/office/officeart/2005/8/layout/orgChart1"/>
    <dgm:cxn modelId="{550D5795-D399-8542-9361-7E4CC29E73C6}" type="presOf" srcId="{64C0E840-49A0-4543-8F5D-8E3F0B736A80}" destId="{F65A41A6-04CE-F14F-A3AC-5433F6277DB5}" srcOrd="0" destOrd="0" presId="urn:microsoft.com/office/officeart/2005/8/layout/orgChart1"/>
    <dgm:cxn modelId="{B1AD129A-5AED-F04F-A1B6-A3BDAC086395}" type="presOf" srcId="{22C8681F-4027-F84B-B6F9-28197EA9C055}" destId="{C3385394-F6BB-AE47-BDA5-2C6274D13D4A}" srcOrd="1" destOrd="0" presId="urn:microsoft.com/office/officeart/2005/8/layout/orgChart1"/>
    <dgm:cxn modelId="{62B29B9B-2E62-D84B-825D-4B4FB51F4A86}" type="presOf" srcId="{0699E561-9841-1746-877D-6C1C62284706}" destId="{63FCD2B1-D9CB-D14D-A660-605CBBC3AA54}" srcOrd="0" destOrd="0" presId="urn:microsoft.com/office/officeart/2005/8/layout/orgChart1"/>
    <dgm:cxn modelId="{69FF4A9C-27F3-5E46-8207-F85BDA0877C5}" type="presOf" srcId="{917FF919-7F38-F742-B77C-CA11C91EC2E2}" destId="{73E79020-7EA0-0542-B3EB-FD0A19B45E76}" srcOrd="0" destOrd="0" presId="urn:microsoft.com/office/officeart/2005/8/layout/orgChart1"/>
    <dgm:cxn modelId="{6BEB849C-3EC3-AA47-B1D9-450D68CA0BCC}" type="presOf" srcId="{B234AACB-DD52-6C49-8F5F-6BCB2BF5F19D}" destId="{C6CF34CD-8D8B-0D47-BD60-28B0DE76FD18}" srcOrd="1" destOrd="0" presId="urn:microsoft.com/office/officeart/2005/8/layout/orgChart1"/>
    <dgm:cxn modelId="{682F939C-F5BB-994D-A261-AC5102B6EFFD}" srcId="{B07A53A1-976B-524B-8E6E-2FB5B5E71D0D}" destId="{0699E561-9841-1746-877D-6C1C62284706}" srcOrd="5" destOrd="0" parTransId="{D298FEAD-6708-E341-8BE0-0A090E7C6715}" sibTransId="{7D794F18-8C59-694E-B7E0-BBD8786DA634}"/>
    <dgm:cxn modelId="{950F049D-E824-5148-A6EB-46F29DA256AA}" type="presOf" srcId="{5C830E62-4AE7-AC49-8EC5-39D9551A566D}" destId="{2A113F5E-0E9D-CB43-BD3C-B53E7C2F4172}" srcOrd="0" destOrd="0" presId="urn:microsoft.com/office/officeart/2005/8/layout/orgChart1"/>
    <dgm:cxn modelId="{136AD19D-A786-2B4E-937F-9CEFA9B022FE}" srcId="{503A5500-7C64-2940-B875-63EA48707BCA}" destId="{F49DB5B1-BD8F-9646-AC31-0DCC083E44C8}" srcOrd="1" destOrd="0" parTransId="{7108ADD6-2B98-D041-BCA2-B90E53C84751}" sibTransId="{CFE6BD46-1B4E-AA45-900D-DDC9E55FFF6E}"/>
    <dgm:cxn modelId="{08B20BA1-FF58-B045-9360-AD5E4F22B683}" type="presOf" srcId="{C9CE509C-C31E-864E-BD26-A62E1514864E}" destId="{580E774A-6357-0D48-9B9F-8066A1EAF190}" srcOrd="0" destOrd="0" presId="urn:microsoft.com/office/officeart/2005/8/layout/orgChart1"/>
    <dgm:cxn modelId="{7EEEB1A2-869D-8447-8227-6F7F9EC8E6A2}" type="presOf" srcId="{5B8B8F18-6DF9-2E43-B212-817E13AB6945}" destId="{F285BC60-DA9A-CF4A-B8CA-C6222A74008B}" srcOrd="0" destOrd="0" presId="urn:microsoft.com/office/officeart/2005/8/layout/orgChart1"/>
    <dgm:cxn modelId="{ED3A27A3-A8B6-1942-BEBF-85E0D27D0F80}" type="presOf" srcId="{2CB5C988-27E5-554B-A3F1-2DA1F9431D86}" destId="{540117BB-C0F9-FE4D-8AAA-F196CC5D5F55}" srcOrd="1" destOrd="0" presId="urn:microsoft.com/office/officeart/2005/8/layout/orgChart1"/>
    <dgm:cxn modelId="{5D652EA4-EE75-8541-B59E-74411C0BBDCA}" type="presOf" srcId="{0A5D06C2-36EC-144C-BE11-73E5D578555D}" destId="{E6D3254D-1EBD-ED4C-B6B4-6AA07DE31409}" srcOrd="1" destOrd="0" presId="urn:microsoft.com/office/officeart/2005/8/layout/orgChart1"/>
    <dgm:cxn modelId="{B30C06A5-B288-5D4B-8A68-ED774EA0541C}" type="presOf" srcId="{2A645EAB-85DF-2B4C-BC0E-9F9135D6D3F1}" destId="{FFBCABFF-1BAB-7643-A277-EAE7C91FC936}" srcOrd="1" destOrd="0" presId="urn:microsoft.com/office/officeart/2005/8/layout/orgChart1"/>
    <dgm:cxn modelId="{2F8325A7-C6A5-F943-A9D9-AD0EB4D6EE2B}" type="presOf" srcId="{6605A09B-CD63-1744-9C48-4A53A6773FE9}" destId="{51CA66E7-8E4D-C847-9A3E-B20B9B1DD76F}" srcOrd="0" destOrd="0" presId="urn:microsoft.com/office/officeart/2005/8/layout/orgChart1"/>
    <dgm:cxn modelId="{BAC989A7-D8A9-0F4A-9879-C67DDDB5082F}" type="presOf" srcId="{2EE478AD-3580-4544-8E51-659403C7FAD7}" destId="{BC3F7F4C-8BBA-1646-A287-F1818624B0A0}" srcOrd="0" destOrd="0" presId="urn:microsoft.com/office/officeart/2005/8/layout/orgChart1"/>
    <dgm:cxn modelId="{F6A518AB-F33F-3544-9594-AD1CB85A3BE0}" type="presOf" srcId="{50DA1252-2742-CB4A-843C-5004B0E0D73E}" destId="{B5010B63-BD6F-D64C-8975-0F25E1A70002}" srcOrd="1" destOrd="0" presId="urn:microsoft.com/office/officeart/2005/8/layout/orgChart1"/>
    <dgm:cxn modelId="{DDDE3EAD-311E-4A42-B7A5-17DD039A3ECA}" type="presOf" srcId="{B07A53A1-976B-524B-8E6E-2FB5B5E71D0D}" destId="{C5744450-36CC-AE45-8F33-4E126E0DD761}" srcOrd="1" destOrd="0" presId="urn:microsoft.com/office/officeart/2005/8/layout/orgChart1"/>
    <dgm:cxn modelId="{FBA5B4AD-C804-A34F-92EA-4A292F444B21}" srcId="{B234AACB-DD52-6C49-8F5F-6BCB2BF5F19D}" destId="{E3A9D306-D7C1-1448-9C02-449A99832088}" srcOrd="0" destOrd="0" parTransId="{B5DFC45E-3FD8-9447-BE76-6B29E88354D6}" sibTransId="{EB1F22B6-B329-3143-BAA8-237B09663234}"/>
    <dgm:cxn modelId="{DC99C3AD-0EBC-4741-9084-72E197350DB2}" type="presOf" srcId="{8DFD25D3-595F-0C49-BE04-74F8FBF39B32}" destId="{2B4BB9CC-D4D0-6B46-9441-5B81B30270FB}" srcOrd="0" destOrd="0" presId="urn:microsoft.com/office/officeart/2005/8/layout/orgChart1"/>
    <dgm:cxn modelId="{EDEAD0AD-4029-0041-9C12-3FDCFEB975DB}" type="presOf" srcId="{F1365505-1AC6-6146-ABC4-E5FF9789EB11}" destId="{341900EB-C8E8-B147-8CE0-6D942C8474A1}" srcOrd="0" destOrd="0" presId="urn:microsoft.com/office/officeart/2005/8/layout/orgChart1"/>
    <dgm:cxn modelId="{5D4087AE-8DDE-C449-A98F-6844AFD4B144}" type="presOf" srcId="{14FE5D99-70BB-7C43-9E94-2614ECD883C9}" destId="{6E8318B7-32FC-2E40-92C5-2EADAB9875A1}" srcOrd="1" destOrd="0" presId="urn:microsoft.com/office/officeart/2005/8/layout/orgChart1"/>
    <dgm:cxn modelId="{E500A5AE-3C2A-684B-B21D-4C8BCFEF68E1}" srcId="{2EE478AD-3580-4544-8E51-659403C7FAD7}" destId="{5065AE1E-8962-DC4C-ACA4-0BF8F3D16F95}" srcOrd="0" destOrd="0" parTransId="{615B827E-AF1B-A947-9067-44EC355E1C4D}" sibTransId="{F7E136FC-163D-F348-B21F-D876799B713B}"/>
    <dgm:cxn modelId="{030C47AF-C568-DC48-BCAE-906DFBA4707C}" srcId="{B234AACB-DD52-6C49-8F5F-6BCB2BF5F19D}" destId="{4284B3C8-3E19-5E41-B9A1-FED527E1061E}" srcOrd="1" destOrd="0" parTransId="{F55BA231-E980-DE4F-A485-79DE4F059545}" sibTransId="{BE8BCF90-9443-A240-845B-59420BAC76F5}"/>
    <dgm:cxn modelId="{CE4C10B1-4511-3447-A23F-164762D56241}" srcId="{66412A5D-CEEA-9446-9021-C5B539D29FBE}" destId="{F0D3D87E-99FC-CF48-BCF3-6AAC43A1B2C7}" srcOrd="5" destOrd="0" parTransId="{F1365505-1AC6-6146-ABC4-E5FF9789EB11}" sibTransId="{3DB1FD44-B4D4-8149-A9D8-E612F5E0DCE7}"/>
    <dgm:cxn modelId="{3BE422B2-B711-E14A-8A64-3AD14B14CD14}" type="presOf" srcId="{7576BDAA-70A1-F548-9EE5-581A7978F70D}" destId="{ADA1EDC6-F682-3B47-B191-A2DCC18B8CC9}" srcOrd="0" destOrd="0" presId="urn:microsoft.com/office/officeart/2005/8/layout/orgChart1"/>
    <dgm:cxn modelId="{478824B2-092A-944E-8FB8-0D2AC09BD62D}" type="presOf" srcId="{B07A53A1-976B-524B-8E6E-2FB5B5E71D0D}" destId="{FD1B0651-92A2-FA4D-92CB-4DEC13FBFD70}" srcOrd="0" destOrd="0" presId="urn:microsoft.com/office/officeart/2005/8/layout/orgChart1"/>
    <dgm:cxn modelId="{6DB255B2-16BA-614E-A656-E055D046A063}" srcId="{A27A106D-194A-674D-A0E0-250C8FA01B2D}" destId="{8DFD25D3-595F-0C49-BE04-74F8FBF39B32}" srcOrd="0" destOrd="0" parTransId="{3858375A-8988-3D4A-8B26-04A9E0E83C1A}" sibTransId="{0FFA1F52-C868-474B-8C7D-A1BCF98F7B3C}"/>
    <dgm:cxn modelId="{9EBD9EB4-B89F-B84E-B426-8CDA4A7F02A3}" type="presOf" srcId="{C1D86308-5AAC-D143-B11C-7E8231EF16BD}" destId="{29FFC7CF-A2C9-C546-8E43-02D76DF808E3}" srcOrd="0" destOrd="0" presId="urn:microsoft.com/office/officeart/2005/8/layout/orgChart1"/>
    <dgm:cxn modelId="{B5BCDCB6-5F0D-DD4A-BA12-0F0B350328EF}" srcId="{A27A106D-194A-674D-A0E0-250C8FA01B2D}" destId="{E07A6F67-52F8-B548-AE18-7DDFE889FB3B}" srcOrd="2" destOrd="0" parTransId="{335F9025-A453-2340-A10B-6A44F8C204E8}" sibTransId="{AF01A7C4-16C3-CE4F-B074-BBA9FB50AE87}"/>
    <dgm:cxn modelId="{BFAB57B7-76F7-054C-BEE0-DFC72B1E866A}" srcId="{3364170C-9D65-4945-98E5-7538EDCBF67E}" destId="{A89ADEB1-6598-C24F-83A1-FF73991DFCE7}" srcOrd="1" destOrd="0" parTransId="{FC48E4DD-53BB-6645-A3E3-5C2409261E69}" sibTransId="{760D45D5-6880-1943-B06B-154CFE3F7E94}"/>
    <dgm:cxn modelId="{6C3180BA-FF82-6643-9D88-F128CBEEA237}" type="presOf" srcId="{6DFA1018-3B36-424E-AFD2-74B6A29153BA}" destId="{39A5E33F-B169-8B4B-9247-2D60D40AC2BB}" srcOrd="1" destOrd="0" presId="urn:microsoft.com/office/officeart/2005/8/layout/orgChart1"/>
    <dgm:cxn modelId="{EA9B5EBB-9D6F-9345-8A03-804622031759}" type="presOf" srcId="{26C7C71C-A6F9-DD45-AAA0-1CB1ED5ECC20}" destId="{E3B6ECF6-679D-EA42-AE28-2F2ACAA51E88}" srcOrd="1" destOrd="0" presId="urn:microsoft.com/office/officeart/2005/8/layout/orgChart1"/>
    <dgm:cxn modelId="{DF9760BB-1F20-7047-8418-865826A351DF}" type="presOf" srcId="{9962B9B2-2D68-AF47-B9D5-6E02522100CF}" destId="{1FECD20B-E196-F743-A836-56CA0F2ED6D4}" srcOrd="0" destOrd="0" presId="urn:microsoft.com/office/officeart/2005/8/layout/orgChart1"/>
    <dgm:cxn modelId="{8045EDBC-CA90-224E-BAEE-10C3714D60B4}" type="presOf" srcId="{E07A6F67-52F8-B548-AE18-7DDFE889FB3B}" destId="{76A1E699-A5DC-4349-B985-3E8E87F9B4D4}" srcOrd="1" destOrd="0" presId="urn:microsoft.com/office/officeart/2005/8/layout/orgChart1"/>
    <dgm:cxn modelId="{671195BD-39FF-B242-A896-1B72791AD833}" type="presOf" srcId="{055F459D-291B-A545-A39F-DB43E6E400DC}" destId="{4673E727-8AAE-2B42-90DC-CFC7861A2F7D}" srcOrd="0" destOrd="0" presId="urn:microsoft.com/office/officeart/2005/8/layout/orgChart1"/>
    <dgm:cxn modelId="{298303BE-CC77-3442-97AE-A95FEF0A7E9E}" type="presOf" srcId="{047B1445-466A-C740-9D3D-559778ADABBF}" destId="{463CD831-416F-D647-9BBD-A0F606437D23}" srcOrd="1" destOrd="0" presId="urn:microsoft.com/office/officeart/2005/8/layout/orgChart1"/>
    <dgm:cxn modelId="{ABA611BE-0E7B-114B-8C2B-118F7E59AD09}" type="presOf" srcId="{DFB04B79-29FB-2540-A7CB-1E39E44D179F}" destId="{46608DCE-D4FD-D248-AE86-89BBDE2E32D9}" srcOrd="1" destOrd="0" presId="urn:microsoft.com/office/officeart/2005/8/layout/orgChart1"/>
    <dgm:cxn modelId="{F13C87C2-9069-7D4F-B9EE-6ADB5860FF57}" type="presOf" srcId="{A27A106D-194A-674D-A0E0-250C8FA01B2D}" destId="{30911DBD-6599-2F43-90D4-2D4D9422B84C}" srcOrd="0" destOrd="0" presId="urn:microsoft.com/office/officeart/2005/8/layout/orgChart1"/>
    <dgm:cxn modelId="{89CEAAC2-440B-4242-AF5B-DEA61B4B62AC}" srcId="{E07A6F67-52F8-B548-AE18-7DDFE889FB3B}" destId="{7F9AC602-4506-B244-84F3-5F233A52CAF4}" srcOrd="3" destOrd="0" parTransId="{02577B97-9FAC-5946-BFB9-78AB532CF21A}" sibTransId="{9A4A1F46-83B0-8245-B120-37760FEB3FF5}"/>
    <dgm:cxn modelId="{6D577EC4-D08A-C640-B59D-A5FEB6C290E8}" type="presOf" srcId="{10828E4C-5B44-CE45-A05F-3B9BB885DE18}" destId="{1BA1613E-376E-7145-B9E3-34D2C9FF6C1E}" srcOrd="1" destOrd="0" presId="urn:microsoft.com/office/officeart/2005/8/layout/orgChart1"/>
    <dgm:cxn modelId="{524437C5-CCDE-5549-A9FC-E94DAD646695}" type="presOf" srcId="{D07E09DF-4510-7044-BF9C-3A5423129768}" destId="{E4A68BA0-E633-EB43-A972-23AFE6E98AA8}" srcOrd="0" destOrd="0" presId="urn:microsoft.com/office/officeart/2005/8/layout/orgChart1"/>
    <dgm:cxn modelId="{161B2FC7-BC8C-B149-B95D-98A3EE5D4A78}" type="presOf" srcId="{CE6C63A2-90ED-6E4C-8E56-AE75BBB840F3}" destId="{F8091D43-FEBC-684F-97E0-B0B85D2CF842}" srcOrd="0" destOrd="0" presId="urn:microsoft.com/office/officeart/2005/8/layout/orgChart1"/>
    <dgm:cxn modelId="{E90565C7-6CB8-A843-B113-EF54BD1E8389}" srcId="{B07A53A1-976B-524B-8E6E-2FB5B5E71D0D}" destId="{8A54E626-EE4E-BB44-8A8F-2CC2422FE940}" srcOrd="2" destOrd="0" parTransId="{F3703768-1EF3-3C4E-8E84-4DC6683E2B02}" sibTransId="{46678ACF-EBA7-7D49-A0BF-F0AC8CBB7A45}"/>
    <dgm:cxn modelId="{EDCCC4C8-5CEF-9245-BBB6-949B66CECF6B}" srcId="{2A645EAB-85DF-2B4C-BC0E-9F9135D6D3F1}" destId="{4C58F469-E1E6-A845-973F-6DEE362DF479}" srcOrd="2" destOrd="0" parTransId="{6CED78E3-B73F-464D-B981-13F96214B7DE}" sibTransId="{FBD8746A-9D3C-CB4B-B520-95C7521AA79D}"/>
    <dgm:cxn modelId="{CBFF78CA-6A2E-0149-BF62-5E03FCE34291}" type="presOf" srcId="{3364170C-9D65-4945-98E5-7538EDCBF67E}" destId="{99E58E22-DDA1-9048-9541-FC04D7C1CF10}" srcOrd="0" destOrd="0" presId="urn:microsoft.com/office/officeart/2005/8/layout/orgChart1"/>
    <dgm:cxn modelId="{C3B98DCA-711E-CB4C-917D-E8E09DCDF4B8}" srcId="{26C7C71C-A6F9-DD45-AAA0-1CB1ED5ECC20}" destId="{03972F97-0CA8-E544-B94F-A36D7372C41F}" srcOrd="0" destOrd="0" parTransId="{3968D2AE-AD86-D349-A2D7-7C1632C2CF0A}" sibTransId="{20E89D3D-CBDF-A94E-8DAE-48530354E0FA}"/>
    <dgm:cxn modelId="{E549F3CB-F83C-9E47-859E-2E4A67FE85E5}" srcId="{B07A53A1-976B-524B-8E6E-2FB5B5E71D0D}" destId="{DE3A2C6E-1256-D24C-A70F-E7599634399D}" srcOrd="1" destOrd="0" parTransId="{6A2E400C-8587-AB4D-A157-0A5E5149ACB7}" sibTransId="{4397DF82-1733-9C44-93EB-630D4B001A06}"/>
    <dgm:cxn modelId="{A0D916CD-D923-064E-9B4F-AD92A48B29ED}" type="presOf" srcId="{26C7C71C-A6F9-DD45-AAA0-1CB1ED5ECC20}" destId="{ACD7BB93-11D1-6B45-8803-486DE02BD211}" srcOrd="0" destOrd="0" presId="urn:microsoft.com/office/officeart/2005/8/layout/orgChart1"/>
    <dgm:cxn modelId="{02630FCE-B5FF-954C-B4C0-62C1F17A5E63}" srcId="{2A645EAB-85DF-2B4C-BC0E-9F9135D6D3F1}" destId="{A37CD8B3-94D6-1042-9241-FDB00DC1767F}" srcOrd="1" destOrd="0" parTransId="{D3F0B66B-3845-724B-B56C-63F7C61E3C76}" sibTransId="{09D25BFA-5AB4-3B46-95EA-8813BE1523FF}"/>
    <dgm:cxn modelId="{0DE770CF-036E-CF46-A7A6-2DC6E0F8223F}" type="presOf" srcId="{B5DFC45E-3FD8-9447-BE76-6B29E88354D6}" destId="{87BE1AAE-78F3-C847-83F6-A2EF3884F5ED}" srcOrd="0" destOrd="0" presId="urn:microsoft.com/office/officeart/2005/8/layout/orgChart1"/>
    <dgm:cxn modelId="{B69286D2-A69A-AC4F-838A-F1DE127566D0}" srcId="{2CB5C988-27E5-554B-A3F1-2DA1F9431D86}" destId="{EAC9D6C0-5ACB-2E4D-99CF-7C0593D80348}" srcOrd="0" destOrd="0" parTransId="{707D46F5-D30B-F145-AF25-43DF2ECEAB18}" sibTransId="{C02E2B19-4467-644C-96E1-1CC6FEFF1F54}"/>
    <dgm:cxn modelId="{7953C7D2-E1D4-0147-A093-6DFEFCDD20F8}" type="presOf" srcId="{5B9388CF-BF99-6749-AF5D-4F216A07B4FD}" destId="{6943744D-0566-F649-AD39-A6E89FA7075C}" srcOrd="0" destOrd="0" presId="urn:microsoft.com/office/officeart/2005/8/layout/orgChart1"/>
    <dgm:cxn modelId="{2C0CDDD2-A31A-0A4C-B7B2-74B994F1865C}" type="presOf" srcId="{A89ADEB1-6598-C24F-83A1-FF73991DFCE7}" destId="{31B2094E-2AEE-FB4E-B12D-CA051848191B}" srcOrd="1" destOrd="0" presId="urn:microsoft.com/office/officeart/2005/8/layout/orgChart1"/>
    <dgm:cxn modelId="{99A4B9D4-A471-634E-97AB-E8ED3E8C4CEE}" type="presOf" srcId="{0A5D06C2-36EC-144C-BE11-73E5D578555D}" destId="{FE3E55A8-DB9E-964A-B066-717549B7C117}" srcOrd="0" destOrd="0" presId="urn:microsoft.com/office/officeart/2005/8/layout/orgChart1"/>
    <dgm:cxn modelId="{683F08D5-6C18-2949-851C-A6D74019C7E2}" srcId="{DB16DB83-0FFB-D343-940A-98DE9EE74DF9}" destId="{A78C4A01-D2DB-834A-B335-9E1FC27F2AA9}" srcOrd="0" destOrd="0" parTransId="{29112A31-6987-9C4E-A485-F85D20E5BB34}" sibTransId="{13744318-C847-4343-8232-53B9E99C180B}"/>
    <dgm:cxn modelId="{95978DD6-DAA9-FF4E-B40D-CC82C46C2A84}" type="presOf" srcId="{A89ADEB1-6598-C24F-83A1-FF73991DFCE7}" destId="{D9D58E8E-4571-2444-BF8B-BF2746861330}" srcOrd="0" destOrd="0" presId="urn:microsoft.com/office/officeart/2005/8/layout/orgChart1"/>
    <dgm:cxn modelId="{098210D7-EA3A-204A-8BF6-13B688155BDB}" srcId="{484BBFF8-7887-1E43-BE8B-04027B20CB89}" destId="{0A5D06C2-36EC-144C-BE11-73E5D578555D}" srcOrd="0" destOrd="0" parTransId="{29A21496-1A09-E542-831E-511B11185A00}" sibTransId="{978C5AF8-B622-B241-B1D5-FD77E8ECA6B2}"/>
    <dgm:cxn modelId="{96F948D7-19E7-2A47-91E1-C3A4C04EBAAA}" type="presOf" srcId="{047B1445-466A-C740-9D3D-559778ADABBF}" destId="{144AEBE2-E060-4E46-8319-3A8F0F9CE0C8}" srcOrd="0" destOrd="0" presId="urn:microsoft.com/office/officeart/2005/8/layout/orgChart1"/>
    <dgm:cxn modelId="{8B63C2D9-1568-E24A-925B-88062F27C755}" type="presOf" srcId="{F49BB62C-67AB-CB40-9BF5-A7CC072534C7}" destId="{562A2DE0-7369-A447-A2D1-BDC85193FA6E}" srcOrd="0" destOrd="0" presId="urn:microsoft.com/office/officeart/2005/8/layout/orgChart1"/>
    <dgm:cxn modelId="{1AA1B3DA-6C8A-CE43-92C8-F83C4143E92C}" type="presOf" srcId="{E07A6F67-52F8-B548-AE18-7DDFE889FB3B}" destId="{8B3386F4-2F58-7D42-B5E6-0AE6895412CD}" srcOrd="0" destOrd="0" presId="urn:microsoft.com/office/officeart/2005/8/layout/orgChart1"/>
    <dgm:cxn modelId="{7BB363DD-0FB0-104B-9258-AECB3D203389}" type="presOf" srcId="{7F9AC602-4506-B244-84F3-5F233A52CAF4}" destId="{BC62F1A2-12EF-B348-A51F-D308408C55E3}" srcOrd="1" destOrd="0" presId="urn:microsoft.com/office/officeart/2005/8/layout/orgChart1"/>
    <dgm:cxn modelId="{76E0CCDD-D12F-EC41-AABA-610C9AA0B072}" type="presOf" srcId="{4284B3C8-3E19-5E41-B9A1-FED527E1061E}" destId="{D804130C-613F-B549-9D7A-75B041CD9565}" srcOrd="1" destOrd="0" presId="urn:microsoft.com/office/officeart/2005/8/layout/orgChart1"/>
    <dgm:cxn modelId="{15C4F3DD-3A41-EC40-ADFA-4A92F24FFBB1}" type="presOf" srcId="{A37CD8B3-94D6-1042-9241-FDB00DC1767F}" destId="{0ADAEB6D-8E6F-0847-8EAF-F6E2C245F599}" srcOrd="1" destOrd="0" presId="urn:microsoft.com/office/officeart/2005/8/layout/orgChart1"/>
    <dgm:cxn modelId="{085018DE-7FF1-7746-9E00-2F7080F589A0}" type="presOf" srcId="{29112A31-6987-9C4E-A485-F85D20E5BB34}" destId="{60E53443-62AE-C849-A136-F50064DC2629}" srcOrd="0" destOrd="0" presId="urn:microsoft.com/office/officeart/2005/8/layout/orgChart1"/>
    <dgm:cxn modelId="{AD17ADDE-4A34-CE41-B20A-FD2D2DE8AF57}" srcId="{0A5D06C2-36EC-144C-BE11-73E5D578555D}" destId="{E4DEC317-8641-5F46-BA59-FC94CF556E27}" srcOrd="0" destOrd="0" parTransId="{7B3E13C1-106F-DD4D-8036-7B809DE1576C}" sibTransId="{7F4DDCB0-B918-654D-BAD2-2FA8D5B51AB6}"/>
    <dgm:cxn modelId="{D102C8DE-1BCB-B04E-A49B-A1E2804A5494}" srcId="{484BBFF8-7887-1E43-BE8B-04027B20CB89}" destId="{CE2DE3A6-1ADA-CE41-ABC3-F99AA7C52568}" srcOrd="2" destOrd="0" parTransId="{5C830E62-4AE7-AC49-8EC5-39D9551A566D}" sibTransId="{D714537D-73E4-544F-BF72-951EA84043F8}"/>
    <dgm:cxn modelId="{98B713E0-ED38-1448-9BAF-CC0AD09412A7}" type="presOf" srcId="{B234AACB-DD52-6C49-8F5F-6BCB2BF5F19D}" destId="{D566CC55-9B3D-3145-B118-908F10D6C8E2}" srcOrd="0" destOrd="0" presId="urn:microsoft.com/office/officeart/2005/8/layout/orgChart1"/>
    <dgm:cxn modelId="{FB1F42E4-1321-F347-89FB-F5B12DD349A2}" type="presOf" srcId="{6EAAAA55-EE45-A04B-81E1-027CC3C1F5EF}" destId="{E81C9182-3D39-FF47-8462-E277D70801C0}" srcOrd="0" destOrd="0" presId="urn:microsoft.com/office/officeart/2005/8/layout/orgChart1"/>
    <dgm:cxn modelId="{3F85ADE4-26D9-004D-92AD-FBD8B5F7F655}" type="presOf" srcId="{22C8681F-4027-F84B-B6F9-28197EA9C055}" destId="{A2DA96AB-A2DD-7F4B-93B1-6E1A1E78096C}" srcOrd="0" destOrd="0" presId="urn:microsoft.com/office/officeart/2005/8/layout/orgChart1"/>
    <dgm:cxn modelId="{C83E14EA-AC6A-0A4B-87DC-E9CEA21CC32F}" type="presOf" srcId="{24A28A41-4242-1949-AB83-5F60E893BF41}" destId="{46FCC059-E5F5-9240-A41D-DA2B289E0AFE}" srcOrd="0" destOrd="0" presId="urn:microsoft.com/office/officeart/2005/8/layout/orgChart1"/>
    <dgm:cxn modelId="{9D3BA3EA-23D1-A44E-8A74-14CC6F1CDCED}" type="presOf" srcId="{725D716E-F801-A149-BAF9-B7DE41B11750}" destId="{57E27CAA-5BB7-8A45-8305-02EA56E14DB4}" srcOrd="0" destOrd="0" presId="urn:microsoft.com/office/officeart/2005/8/layout/orgChart1"/>
    <dgm:cxn modelId="{9814BEEA-7B19-D346-A7B3-3F234BE637F0}" type="presOf" srcId="{F8EA42E1-B1BC-D64E-B458-2CE393C4C5FE}" destId="{B706C523-20BC-DE41-813B-1FFF604E7AA6}" srcOrd="0" destOrd="0" presId="urn:microsoft.com/office/officeart/2005/8/layout/orgChart1"/>
    <dgm:cxn modelId="{6255B8EC-6675-8849-8B46-FE3EA0156F0C}" type="presOf" srcId="{3C3E2EA6-B45F-A449-89F2-A249BB8FB9C5}" destId="{213AC0DC-0E37-D64D-92A8-2A1379256F68}" srcOrd="1" destOrd="0" presId="urn:microsoft.com/office/officeart/2005/8/layout/orgChart1"/>
    <dgm:cxn modelId="{F52914ED-86B7-F849-B54F-781625E1BEF5}" type="presOf" srcId="{11C34AC3-5A72-4647-84BE-247D4014CF34}" destId="{E52CD0C0-376E-6944-9A20-79F0882227B0}" srcOrd="0" destOrd="0" presId="urn:microsoft.com/office/officeart/2005/8/layout/orgChart1"/>
    <dgm:cxn modelId="{01936AEE-2744-A040-B3D0-901CF5145588}" type="presOf" srcId="{CE2DE3A6-1ADA-CE41-ABC3-F99AA7C52568}" destId="{CB2EC33C-4810-184A-9FA2-D49FDC657055}" srcOrd="1" destOrd="0" presId="urn:microsoft.com/office/officeart/2005/8/layout/orgChart1"/>
    <dgm:cxn modelId="{FEEAAAEF-CCB6-634D-B2E8-8BC16C8A6039}" srcId="{F49DB5B1-BD8F-9646-AC31-0DCC083E44C8}" destId="{D2B5863F-8384-F24A-A435-4584894F4106}" srcOrd="1" destOrd="0" parTransId="{725D716E-F801-A149-BAF9-B7DE41B11750}" sibTransId="{B52A2504-762B-0441-BF0A-EED1E4A4E11F}"/>
    <dgm:cxn modelId="{CDAAD6EF-2BE9-2648-B070-9792E73F6DF8}" type="presOf" srcId="{0B8641DB-5B03-E348-BB4F-959CB053A4B9}" destId="{054813B5-306D-874F-A30F-56CACEB054BA}" srcOrd="0" destOrd="0" presId="urn:microsoft.com/office/officeart/2005/8/layout/orgChart1"/>
    <dgm:cxn modelId="{B17C0EF0-653C-EC4C-AB3D-6FE293330675}" srcId="{8DFD25D3-595F-0C49-BE04-74F8FBF39B32}" destId="{3364170C-9D65-4945-98E5-7538EDCBF67E}" srcOrd="2" destOrd="0" parTransId="{11C34AC3-5A72-4647-84BE-247D4014CF34}" sibTransId="{D8A314B7-D0F6-884E-A421-B2AD3F2175CE}"/>
    <dgm:cxn modelId="{EF8A67F1-5FE0-8A4B-AC75-66DEC30D2A2C}" type="presOf" srcId="{6C6A5668-2BBC-A540-BCBF-FD6FEEF3C5B4}" destId="{D5729C64-E907-234A-BF1D-D9BA05A9D616}" srcOrd="0" destOrd="0" presId="urn:microsoft.com/office/officeart/2005/8/layout/orgChart1"/>
    <dgm:cxn modelId="{BBE301F5-A2ED-284C-BA5D-50DDEC16630F}" srcId="{7F9AC602-4506-B244-84F3-5F233A52CAF4}" destId="{6DFA1018-3B36-424E-AFD2-74B6A29153BA}" srcOrd="2" destOrd="0" parTransId="{64C0E840-49A0-4543-8F5D-8E3F0B736A80}" sibTransId="{D48D12D7-4526-3942-A98F-146F16B90B5D}"/>
    <dgm:cxn modelId="{2080F9F6-2F44-1347-8E0A-1C75BD92962D}" srcId="{DB16DB83-0FFB-D343-940A-98DE9EE74DF9}" destId="{27306DED-DDDC-474E-8641-70A1BE0DD2F0}" srcOrd="1" destOrd="0" parTransId="{E51E05E1-CD89-C043-92EA-01FED85039DF}" sibTransId="{7A2978BA-167E-D242-B47A-2E4A82F0421C}"/>
    <dgm:cxn modelId="{D51914F8-14F4-6B47-8909-DEBE4389EDEA}" type="presOf" srcId="{BE85B169-24F0-AC49-BA88-7E62F6C2E411}" destId="{88D33C80-E006-714E-9240-BC77263EC7FE}" srcOrd="0" destOrd="0" presId="urn:microsoft.com/office/officeart/2005/8/layout/orgChart1"/>
    <dgm:cxn modelId="{31C758FA-B3F2-9449-A406-1F4880053B8C}" type="presOf" srcId="{29A21496-1A09-E542-831E-511B11185A00}" destId="{8E10725C-5C9D-BB48-9C8B-AC2D8B89B8F5}" srcOrd="0" destOrd="0" presId="urn:microsoft.com/office/officeart/2005/8/layout/orgChart1"/>
    <dgm:cxn modelId="{949BD3FB-9F34-3340-91CE-83E8CBD2AACE}" type="presOf" srcId="{3364170C-9D65-4945-98E5-7538EDCBF67E}" destId="{7356F52E-6159-204E-BB81-EAEB8E0034F1}" srcOrd="1" destOrd="0" presId="urn:microsoft.com/office/officeart/2005/8/layout/orgChart1"/>
    <dgm:cxn modelId="{CCD808FC-37C6-604E-8EA1-141D7BB87E69}" type="presOf" srcId="{A6C42CA2-E61D-2242-AC5D-E4851AE6C373}" destId="{E6E3437D-B8CD-6141-B58E-C79DBD5AD658}" srcOrd="0" destOrd="0" presId="urn:microsoft.com/office/officeart/2005/8/layout/orgChart1"/>
    <dgm:cxn modelId="{308676FD-E040-5246-8233-841F70DDEC46}" type="presOf" srcId="{8A54E626-EE4E-BB44-8A8F-2CC2422FE940}" destId="{611CE45A-B873-114E-ABA8-C7BECD614B44}" srcOrd="0" destOrd="0" presId="urn:microsoft.com/office/officeart/2005/8/layout/orgChart1"/>
    <dgm:cxn modelId="{EE2E0CFF-C5D9-4440-9D8D-E8D5C11FF64E}" type="presOf" srcId="{7F9AC602-4506-B244-84F3-5F233A52CAF4}" destId="{C2C02016-E1F3-1B43-A661-79D73FBF237D}" srcOrd="0" destOrd="0" presId="urn:microsoft.com/office/officeart/2005/8/layout/orgChart1"/>
    <dgm:cxn modelId="{733DF6FF-99DF-7040-9388-E4398FE64BD7}" srcId="{484BBFF8-7887-1E43-BE8B-04027B20CB89}" destId="{50DA1252-2742-CB4A-843C-5004B0E0D73E}" srcOrd="1" destOrd="0" parTransId="{F8EA42E1-B1BC-D64E-B458-2CE393C4C5FE}" sibTransId="{90B718C4-E737-9948-82A6-49B3FC953EB0}"/>
    <dgm:cxn modelId="{32E66BFB-51E9-1041-947D-B7AF5228759A}" type="presParOf" srcId="{30911DBD-6599-2F43-90D4-2D4D9422B84C}" destId="{02ED5416-0CA3-9947-8216-02112ABECCB4}" srcOrd="0" destOrd="0" presId="urn:microsoft.com/office/officeart/2005/8/layout/orgChart1"/>
    <dgm:cxn modelId="{40A8384B-D685-774A-BA3F-BD8E6524E1CC}" type="presParOf" srcId="{02ED5416-0CA3-9947-8216-02112ABECCB4}" destId="{39C80CE6-DEF1-D043-8F6B-1FE4C30DF47F}" srcOrd="0" destOrd="0" presId="urn:microsoft.com/office/officeart/2005/8/layout/orgChart1"/>
    <dgm:cxn modelId="{2666D029-8D05-6E44-BC94-BD5FD01ADEAA}" type="presParOf" srcId="{39C80CE6-DEF1-D043-8F6B-1FE4C30DF47F}" destId="{2B4BB9CC-D4D0-6B46-9441-5B81B30270FB}" srcOrd="0" destOrd="0" presId="urn:microsoft.com/office/officeart/2005/8/layout/orgChart1"/>
    <dgm:cxn modelId="{E637E448-856C-7C4E-9764-A8E9C3CA9AFB}" type="presParOf" srcId="{39C80CE6-DEF1-D043-8F6B-1FE4C30DF47F}" destId="{92879CA8-AF03-304E-B0A5-4E74AF1AB358}" srcOrd="1" destOrd="0" presId="urn:microsoft.com/office/officeart/2005/8/layout/orgChart1"/>
    <dgm:cxn modelId="{C93F0278-9109-3046-B6CF-9E8403DB1DF0}" type="presParOf" srcId="{02ED5416-0CA3-9947-8216-02112ABECCB4}" destId="{E71D01EF-5A08-2546-8FF7-B338A59BB1ED}" srcOrd="1" destOrd="0" presId="urn:microsoft.com/office/officeart/2005/8/layout/orgChart1"/>
    <dgm:cxn modelId="{A533537F-9D07-8E46-8C3C-3CA0A7A1A346}" type="presParOf" srcId="{02ED5416-0CA3-9947-8216-02112ABECCB4}" destId="{7CB4E597-15A5-C149-96F5-D3295E34F62F}" srcOrd="2" destOrd="0" presId="urn:microsoft.com/office/officeart/2005/8/layout/orgChart1"/>
    <dgm:cxn modelId="{2EA95CE5-B346-154C-A05D-288F118CFC23}" type="presParOf" srcId="{7CB4E597-15A5-C149-96F5-D3295E34F62F}" destId="{D5729C64-E907-234A-BF1D-D9BA05A9D616}" srcOrd="0" destOrd="0" presId="urn:microsoft.com/office/officeart/2005/8/layout/orgChart1"/>
    <dgm:cxn modelId="{DA2CBB2E-C962-8A45-82EB-FD1D7002DFE5}" type="presParOf" srcId="{7CB4E597-15A5-C149-96F5-D3295E34F62F}" destId="{82EC25AB-F8BE-6D4B-981F-D36F72441A2E}" srcOrd="1" destOrd="0" presId="urn:microsoft.com/office/officeart/2005/8/layout/orgChart1"/>
    <dgm:cxn modelId="{3C7DB73B-838F-E142-9C1B-55091D4AD3D6}" type="presParOf" srcId="{82EC25AB-F8BE-6D4B-981F-D36F72441A2E}" destId="{3B63119D-92CD-2E4C-B43C-F7C7B7D59824}" srcOrd="0" destOrd="0" presId="urn:microsoft.com/office/officeart/2005/8/layout/orgChart1"/>
    <dgm:cxn modelId="{4E8B3E3F-3F5A-FE4A-A50D-23C3958033F7}" type="presParOf" srcId="{3B63119D-92CD-2E4C-B43C-F7C7B7D59824}" destId="{AB12F66C-4938-0E45-B67B-B7D0E889BA61}" srcOrd="0" destOrd="0" presId="urn:microsoft.com/office/officeart/2005/8/layout/orgChart1"/>
    <dgm:cxn modelId="{A24CBF4A-7B4C-D54D-AA1A-DA747913EF19}" type="presParOf" srcId="{3B63119D-92CD-2E4C-B43C-F7C7B7D59824}" destId="{FFBCABFF-1BAB-7643-A277-EAE7C91FC936}" srcOrd="1" destOrd="0" presId="urn:microsoft.com/office/officeart/2005/8/layout/orgChart1"/>
    <dgm:cxn modelId="{CA1B71F3-CE40-6541-B174-FFAE690CDC8A}" type="presParOf" srcId="{82EC25AB-F8BE-6D4B-981F-D36F72441A2E}" destId="{CF26E33D-4787-6546-BE43-A7DEBE1CC6C4}" srcOrd="1" destOrd="0" presId="urn:microsoft.com/office/officeart/2005/8/layout/orgChart1"/>
    <dgm:cxn modelId="{CFCA1699-0891-B44E-93F1-91A4827DABA6}" type="presParOf" srcId="{82EC25AB-F8BE-6D4B-981F-D36F72441A2E}" destId="{7ED51B83-9C94-B24D-9829-AF5D1F0886B9}" srcOrd="2" destOrd="0" presId="urn:microsoft.com/office/officeart/2005/8/layout/orgChart1"/>
    <dgm:cxn modelId="{DFE08F8E-EEA4-1946-B88D-707E192CE47C}" type="presParOf" srcId="{7ED51B83-9C94-B24D-9829-AF5D1F0886B9}" destId="{F285BC60-DA9A-CF4A-B8CA-C6222A74008B}" srcOrd="0" destOrd="0" presId="urn:microsoft.com/office/officeart/2005/8/layout/orgChart1"/>
    <dgm:cxn modelId="{C6F4F8CA-65DA-184A-8804-985B0130DD53}" type="presParOf" srcId="{7ED51B83-9C94-B24D-9829-AF5D1F0886B9}" destId="{701C77A3-C007-8F43-9B3E-D7BC9E0FFEAC}" srcOrd="1" destOrd="0" presId="urn:microsoft.com/office/officeart/2005/8/layout/orgChart1"/>
    <dgm:cxn modelId="{AF56686A-62A8-C645-84C2-0BB1FE96F28D}" type="presParOf" srcId="{701C77A3-C007-8F43-9B3E-D7BC9E0FFEAC}" destId="{D9887F67-C473-904A-9542-B2CFE6B88EA0}" srcOrd="0" destOrd="0" presId="urn:microsoft.com/office/officeart/2005/8/layout/orgChart1"/>
    <dgm:cxn modelId="{5E5CF1FB-B27C-4D48-8EA4-8B6153A06424}" type="presParOf" srcId="{D9887F67-C473-904A-9542-B2CFE6B88EA0}" destId="{F8091D43-FEBC-684F-97E0-B0B85D2CF842}" srcOrd="0" destOrd="0" presId="urn:microsoft.com/office/officeart/2005/8/layout/orgChart1"/>
    <dgm:cxn modelId="{1699BB33-961C-CD4B-9294-F07037DBB00B}" type="presParOf" srcId="{D9887F67-C473-904A-9542-B2CFE6B88EA0}" destId="{E4F6AABF-61D6-9C4A-989D-E76C7517802C}" srcOrd="1" destOrd="0" presId="urn:microsoft.com/office/officeart/2005/8/layout/orgChart1"/>
    <dgm:cxn modelId="{29274BF7-ED79-244C-B2CA-BC9A1FE02BC8}" type="presParOf" srcId="{701C77A3-C007-8F43-9B3E-D7BC9E0FFEAC}" destId="{07262299-B9CD-0A4E-BC1A-2988386049AD}" srcOrd="1" destOrd="0" presId="urn:microsoft.com/office/officeart/2005/8/layout/orgChart1"/>
    <dgm:cxn modelId="{ADD32229-AA43-C445-9274-2D5F1E93D6D7}" type="presParOf" srcId="{701C77A3-C007-8F43-9B3E-D7BC9E0FFEAC}" destId="{4F243DEE-C458-6344-B0D7-53F4BC32CC56}" srcOrd="2" destOrd="0" presId="urn:microsoft.com/office/officeart/2005/8/layout/orgChart1"/>
    <dgm:cxn modelId="{FE9581B5-99DC-1849-9799-A1828D6EA6C5}" type="presParOf" srcId="{7ED51B83-9C94-B24D-9829-AF5D1F0886B9}" destId="{8632428A-964F-EC45-B211-9BF61F89C45A}" srcOrd="2" destOrd="0" presId="urn:microsoft.com/office/officeart/2005/8/layout/orgChart1"/>
    <dgm:cxn modelId="{49082711-E2A6-2946-8F85-9974B9B2E83C}" type="presParOf" srcId="{7ED51B83-9C94-B24D-9829-AF5D1F0886B9}" destId="{5C476155-36CA-2F4D-8A14-A3398C4BFF43}" srcOrd="3" destOrd="0" presId="urn:microsoft.com/office/officeart/2005/8/layout/orgChart1"/>
    <dgm:cxn modelId="{E8BE1FF2-3583-2C42-8E18-DDDB98383B1B}" type="presParOf" srcId="{5C476155-36CA-2F4D-8A14-A3398C4BFF43}" destId="{84DD5672-0DB9-AC42-A123-910F528153ED}" srcOrd="0" destOrd="0" presId="urn:microsoft.com/office/officeart/2005/8/layout/orgChart1"/>
    <dgm:cxn modelId="{A10B7E21-3E8D-8B47-BC6D-364CBB79FFE3}" type="presParOf" srcId="{84DD5672-0DB9-AC42-A123-910F528153ED}" destId="{AB8FA15D-F154-5342-B15D-82E698607979}" srcOrd="0" destOrd="0" presId="urn:microsoft.com/office/officeart/2005/8/layout/orgChart1"/>
    <dgm:cxn modelId="{C189D8A2-ADDC-C84A-B5EB-905CA24342CC}" type="presParOf" srcId="{84DD5672-0DB9-AC42-A123-910F528153ED}" destId="{0ADAEB6D-8E6F-0847-8EAF-F6E2C245F599}" srcOrd="1" destOrd="0" presId="urn:microsoft.com/office/officeart/2005/8/layout/orgChart1"/>
    <dgm:cxn modelId="{DACA72AE-675C-4441-AD57-C05B4937B7DA}" type="presParOf" srcId="{5C476155-36CA-2F4D-8A14-A3398C4BFF43}" destId="{FD3EE29E-ED14-5C4B-9E0A-839B28A66F68}" srcOrd="1" destOrd="0" presId="urn:microsoft.com/office/officeart/2005/8/layout/orgChart1"/>
    <dgm:cxn modelId="{480FA30B-07A1-0748-8E9F-286C8DD24162}" type="presParOf" srcId="{5C476155-36CA-2F4D-8A14-A3398C4BFF43}" destId="{3F5B64E0-9F56-0A40-80C4-FCF9C02E5623}" srcOrd="2" destOrd="0" presId="urn:microsoft.com/office/officeart/2005/8/layout/orgChart1"/>
    <dgm:cxn modelId="{CB0FD42E-89D4-BB44-AD60-270EA12980AC}" type="presParOf" srcId="{7ED51B83-9C94-B24D-9829-AF5D1F0886B9}" destId="{460B1A94-DAA6-004E-BDC0-1D6293943B6E}" srcOrd="4" destOrd="0" presId="urn:microsoft.com/office/officeart/2005/8/layout/orgChart1"/>
    <dgm:cxn modelId="{8057B443-762A-5543-948C-29896931BE05}" type="presParOf" srcId="{7ED51B83-9C94-B24D-9829-AF5D1F0886B9}" destId="{B09E14D9-BC56-764E-AD65-49F87CCC5624}" srcOrd="5" destOrd="0" presId="urn:microsoft.com/office/officeart/2005/8/layout/orgChart1"/>
    <dgm:cxn modelId="{14855BBF-6D15-024A-9BF9-CDAC329B13CD}" type="presParOf" srcId="{B09E14D9-BC56-764E-AD65-49F87CCC5624}" destId="{7A273A27-5FAB-264B-919E-7A0CECD91DEE}" srcOrd="0" destOrd="0" presId="urn:microsoft.com/office/officeart/2005/8/layout/orgChart1"/>
    <dgm:cxn modelId="{EAAED9D4-B31B-ED4D-95FB-1C833BD7C7CE}" type="presParOf" srcId="{7A273A27-5FAB-264B-919E-7A0CECD91DEE}" destId="{4CF0604C-C03E-1B4D-8BC2-527A3EF0AC88}" srcOrd="0" destOrd="0" presId="urn:microsoft.com/office/officeart/2005/8/layout/orgChart1"/>
    <dgm:cxn modelId="{9300D0A4-8BF1-A848-87A5-733F2D7B1C2C}" type="presParOf" srcId="{7A273A27-5FAB-264B-919E-7A0CECD91DEE}" destId="{96AF9FF1-E55D-DE43-B32F-B293E2D32859}" srcOrd="1" destOrd="0" presId="urn:microsoft.com/office/officeart/2005/8/layout/orgChart1"/>
    <dgm:cxn modelId="{F7A27CFB-E012-2046-8167-56BC47866EDB}" type="presParOf" srcId="{B09E14D9-BC56-764E-AD65-49F87CCC5624}" destId="{E2157E35-ED55-184F-BB08-CE2630E19B09}" srcOrd="1" destOrd="0" presId="urn:microsoft.com/office/officeart/2005/8/layout/orgChart1"/>
    <dgm:cxn modelId="{190AC4BD-BC3E-D64E-BBB8-F7D6F4033802}" type="presParOf" srcId="{B09E14D9-BC56-764E-AD65-49F87CCC5624}" destId="{18175F5E-7E3A-254D-83CD-95C28E240664}" srcOrd="2" destOrd="0" presId="urn:microsoft.com/office/officeart/2005/8/layout/orgChart1"/>
    <dgm:cxn modelId="{1774B448-0479-484C-9F06-F3431020C1F9}" type="presParOf" srcId="{7CB4E597-15A5-C149-96F5-D3295E34F62F}" destId="{6943744D-0566-F649-AD39-A6E89FA7075C}" srcOrd="2" destOrd="0" presId="urn:microsoft.com/office/officeart/2005/8/layout/orgChart1"/>
    <dgm:cxn modelId="{483163CD-E8DD-D344-8F95-50B9D4CD9468}" type="presParOf" srcId="{7CB4E597-15A5-C149-96F5-D3295E34F62F}" destId="{C25E99AA-5F86-4E47-8CF9-A21A8E681A4F}" srcOrd="3" destOrd="0" presId="urn:microsoft.com/office/officeart/2005/8/layout/orgChart1"/>
    <dgm:cxn modelId="{0871A55B-F025-514F-8098-8E8697F7B1A6}" type="presParOf" srcId="{C25E99AA-5F86-4E47-8CF9-A21A8E681A4F}" destId="{C09F4DC2-4BA6-2141-B12B-B045331EF3EB}" srcOrd="0" destOrd="0" presId="urn:microsoft.com/office/officeart/2005/8/layout/orgChart1"/>
    <dgm:cxn modelId="{B756D352-182C-F44E-9CA8-C41333F28F20}" type="presParOf" srcId="{C09F4DC2-4BA6-2141-B12B-B045331EF3EB}" destId="{BC3F7F4C-8BBA-1646-A287-F1818624B0A0}" srcOrd="0" destOrd="0" presId="urn:microsoft.com/office/officeart/2005/8/layout/orgChart1"/>
    <dgm:cxn modelId="{599C6314-CEB0-334A-B614-47E0A039C5B7}" type="presParOf" srcId="{C09F4DC2-4BA6-2141-B12B-B045331EF3EB}" destId="{30729085-D513-EE4E-8F21-804B7C35121B}" srcOrd="1" destOrd="0" presId="urn:microsoft.com/office/officeart/2005/8/layout/orgChart1"/>
    <dgm:cxn modelId="{610F505C-B527-184C-9BBE-5658298D1735}" type="presParOf" srcId="{C25E99AA-5F86-4E47-8CF9-A21A8E681A4F}" destId="{69DCF91A-60CC-BC41-9E99-91727CD9DB2D}" srcOrd="1" destOrd="0" presId="urn:microsoft.com/office/officeart/2005/8/layout/orgChart1"/>
    <dgm:cxn modelId="{AE22DECF-67FC-0C4F-AAC4-DD1BA8E60CF3}" type="presParOf" srcId="{C25E99AA-5F86-4E47-8CF9-A21A8E681A4F}" destId="{4826553F-F9DC-C448-9E6D-6595CCCE120B}" srcOrd="2" destOrd="0" presId="urn:microsoft.com/office/officeart/2005/8/layout/orgChart1"/>
    <dgm:cxn modelId="{9BB65F7A-1B21-1849-A185-ACC92A417C33}" type="presParOf" srcId="{4826553F-F9DC-C448-9E6D-6595CCCE120B}" destId="{3497AE4A-BB6B-4848-94AF-E7AC34CAA287}" srcOrd="0" destOrd="0" presId="urn:microsoft.com/office/officeart/2005/8/layout/orgChart1"/>
    <dgm:cxn modelId="{AEF4320F-F645-064A-9020-A2D9600D6708}" type="presParOf" srcId="{4826553F-F9DC-C448-9E6D-6595CCCE120B}" destId="{4619B9E1-C5E0-0049-8073-2B2BAD087895}" srcOrd="1" destOrd="0" presId="urn:microsoft.com/office/officeart/2005/8/layout/orgChart1"/>
    <dgm:cxn modelId="{E10C68E1-3C09-9347-A58A-F394B19CA96A}" type="presParOf" srcId="{4619B9E1-C5E0-0049-8073-2B2BAD087895}" destId="{B6FF4C1F-1A50-D545-B9DD-F5D18818C64B}" srcOrd="0" destOrd="0" presId="urn:microsoft.com/office/officeart/2005/8/layout/orgChart1"/>
    <dgm:cxn modelId="{3FED9260-AD33-534D-91E0-48A29E239F16}" type="presParOf" srcId="{B6FF4C1F-1A50-D545-B9DD-F5D18818C64B}" destId="{E2C2174A-2609-7641-9AD8-D1666F60893D}" srcOrd="0" destOrd="0" presId="urn:microsoft.com/office/officeart/2005/8/layout/orgChart1"/>
    <dgm:cxn modelId="{3AE538FD-2BFB-C64E-8D50-D1CEFF53890D}" type="presParOf" srcId="{B6FF4C1F-1A50-D545-B9DD-F5D18818C64B}" destId="{4F9D1969-320B-394E-883A-1DD81C149A6C}" srcOrd="1" destOrd="0" presId="urn:microsoft.com/office/officeart/2005/8/layout/orgChart1"/>
    <dgm:cxn modelId="{C133660E-D4B5-F040-895F-C000BC31B927}" type="presParOf" srcId="{4619B9E1-C5E0-0049-8073-2B2BAD087895}" destId="{550590A6-3FDF-F14A-A64A-6C09115DBE96}" srcOrd="1" destOrd="0" presId="urn:microsoft.com/office/officeart/2005/8/layout/orgChart1"/>
    <dgm:cxn modelId="{382FFFD3-4670-CF4B-BDA6-2443FA7E0CAB}" type="presParOf" srcId="{4619B9E1-C5E0-0049-8073-2B2BAD087895}" destId="{4E8253E4-A13C-9949-8099-5ACD4E9CD19A}" srcOrd="2" destOrd="0" presId="urn:microsoft.com/office/officeart/2005/8/layout/orgChart1"/>
    <dgm:cxn modelId="{4F5C7954-8D5A-9A40-8A65-E77281605668}" type="presParOf" srcId="{7CB4E597-15A5-C149-96F5-D3295E34F62F}" destId="{E52CD0C0-376E-6944-9A20-79F0882227B0}" srcOrd="4" destOrd="0" presId="urn:microsoft.com/office/officeart/2005/8/layout/orgChart1"/>
    <dgm:cxn modelId="{B1F5643F-53E3-9543-BD42-82D4C7841E3B}" type="presParOf" srcId="{7CB4E597-15A5-C149-96F5-D3295E34F62F}" destId="{C78F418A-845B-804B-9FDF-C83A53A28CB1}" srcOrd="5" destOrd="0" presId="urn:microsoft.com/office/officeart/2005/8/layout/orgChart1"/>
    <dgm:cxn modelId="{974365CC-8F10-8642-B581-1F225FC4A7AB}" type="presParOf" srcId="{C78F418A-845B-804B-9FDF-C83A53A28CB1}" destId="{1619404C-6939-C044-9D27-E6E2B979ED58}" srcOrd="0" destOrd="0" presId="urn:microsoft.com/office/officeart/2005/8/layout/orgChart1"/>
    <dgm:cxn modelId="{8C616385-25BB-F246-AD62-50AC5E8740C2}" type="presParOf" srcId="{1619404C-6939-C044-9D27-E6E2B979ED58}" destId="{99E58E22-DDA1-9048-9541-FC04D7C1CF10}" srcOrd="0" destOrd="0" presId="urn:microsoft.com/office/officeart/2005/8/layout/orgChart1"/>
    <dgm:cxn modelId="{235F4467-7F06-B14E-9109-C6384A2F256F}" type="presParOf" srcId="{1619404C-6939-C044-9D27-E6E2B979ED58}" destId="{7356F52E-6159-204E-BB81-EAEB8E0034F1}" srcOrd="1" destOrd="0" presId="urn:microsoft.com/office/officeart/2005/8/layout/orgChart1"/>
    <dgm:cxn modelId="{054C3284-C0F0-2047-B260-7B7CA23BFA01}" type="presParOf" srcId="{C78F418A-845B-804B-9FDF-C83A53A28CB1}" destId="{8576EBEA-9515-7448-8AED-77D45BF045E5}" srcOrd="1" destOrd="0" presId="urn:microsoft.com/office/officeart/2005/8/layout/orgChart1"/>
    <dgm:cxn modelId="{AE746411-698F-D44C-8FA1-A2BF82BA6EC5}" type="presParOf" srcId="{8576EBEA-9515-7448-8AED-77D45BF045E5}" destId="{08675EC6-2A31-884E-B6EE-1163EB00C2C2}" srcOrd="0" destOrd="0" presId="urn:microsoft.com/office/officeart/2005/8/layout/orgChart1"/>
    <dgm:cxn modelId="{173AA187-8ADE-9349-B847-BD78B6807B0E}" type="presParOf" srcId="{8576EBEA-9515-7448-8AED-77D45BF045E5}" destId="{79C83349-FA8A-5142-9367-47D6260E73E9}" srcOrd="1" destOrd="0" presId="urn:microsoft.com/office/officeart/2005/8/layout/orgChart1"/>
    <dgm:cxn modelId="{A81EE3D7-5700-4B41-BF0A-D48B121119BE}" type="presParOf" srcId="{79C83349-FA8A-5142-9367-47D6260E73E9}" destId="{A5FFE667-7964-9D45-99CB-F250666748E1}" srcOrd="0" destOrd="0" presId="urn:microsoft.com/office/officeart/2005/8/layout/orgChart1"/>
    <dgm:cxn modelId="{F8EC065F-93E5-B74E-AFD7-544729CD7826}" type="presParOf" srcId="{A5FFE667-7964-9D45-99CB-F250666748E1}" destId="{E6E3437D-B8CD-6141-B58E-C79DBD5AD658}" srcOrd="0" destOrd="0" presId="urn:microsoft.com/office/officeart/2005/8/layout/orgChart1"/>
    <dgm:cxn modelId="{E4D10559-C619-4F44-920A-6AF045DDA860}" type="presParOf" srcId="{A5FFE667-7964-9D45-99CB-F250666748E1}" destId="{D07C7455-302A-8440-8BC9-044FEB5CC4D6}" srcOrd="1" destOrd="0" presId="urn:microsoft.com/office/officeart/2005/8/layout/orgChart1"/>
    <dgm:cxn modelId="{15B9B986-1245-1741-BDB7-1E1BB9CEF234}" type="presParOf" srcId="{79C83349-FA8A-5142-9367-47D6260E73E9}" destId="{E42B9D0C-AC63-284A-BCEA-4E1BD86B015D}" srcOrd="1" destOrd="0" presId="urn:microsoft.com/office/officeart/2005/8/layout/orgChart1"/>
    <dgm:cxn modelId="{2AAB2412-574D-CF44-8BBB-32FB9F2A9864}" type="presParOf" srcId="{79C83349-FA8A-5142-9367-47D6260E73E9}" destId="{46EADC54-2405-AA45-A358-D24A09B407B7}" srcOrd="2" destOrd="0" presId="urn:microsoft.com/office/officeart/2005/8/layout/orgChart1"/>
    <dgm:cxn modelId="{22CA232F-1AD1-C845-A6F5-69407464F459}" type="presParOf" srcId="{8576EBEA-9515-7448-8AED-77D45BF045E5}" destId="{DF678103-FC45-0B4D-A5BB-84F51BBAA9CB}" srcOrd="2" destOrd="0" presId="urn:microsoft.com/office/officeart/2005/8/layout/orgChart1"/>
    <dgm:cxn modelId="{E0B4DD46-4450-D749-9A09-DDC1754592B6}" type="presParOf" srcId="{8576EBEA-9515-7448-8AED-77D45BF045E5}" destId="{0F0DFF23-8D95-6843-8970-A2DCFC9CA862}" srcOrd="3" destOrd="0" presId="urn:microsoft.com/office/officeart/2005/8/layout/orgChart1"/>
    <dgm:cxn modelId="{9D3DFB97-3220-2246-B5B0-EC228FCA77C5}" type="presParOf" srcId="{0F0DFF23-8D95-6843-8970-A2DCFC9CA862}" destId="{71A57FF9-6CF0-6440-861B-4BD775F20A05}" srcOrd="0" destOrd="0" presId="urn:microsoft.com/office/officeart/2005/8/layout/orgChart1"/>
    <dgm:cxn modelId="{DBA5E574-AAB3-0B44-9C3C-3D47BEDAD321}" type="presParOf" srcId="{71A57FF9-6CF0-6440-861B-4BD775F20A05}" destId="{D9D58E8E-4571-2444-BF8B-BF2746861330}" srcOrd="0" destOrd="0" presId="urn:microsoft.com/office/officeart/2005/8/layout/orgChart1"/>
    <dgm:cxn modelId="{E04D2EDD-6B4D-0643-B920-D9A19B98F897}" type="presParOf" srcId="{71A57FF9-6CF0-6440-861B-4BD775F20A05}" destId="{31B2094E-2AEE-FB4E-B12D-CA051848191B}" srcOrd="1" destOrd="0" presId="urn:microsoft.com/office/officeart/2005/8/layout/orgChart1"/>
    <dgm:cxn modelId="{FC8914BC-3534-714A-8918-32C84CCB6ED7}" type="presParOf" srcId="{0F0DFF23-8D95-6843-8970-A2DCFC9CA862}" destId="{182A0080-0BFB-704F-9600-C45A3C185DBF}" srcOrd="1" destOrd="0" presId="urn:microsoft.com/office/officeart/2005/8/layout/orgChart1"/>
    <dgm:cxn modelId="{5B0AA9BB-D4FD-0E46-A119-B64A60CBA26E}" type="presParOf" srcId="{0F0DFF23-8D95-6843-8970-A2DCFC9CA862}" destId="{6B747243-021B-214B-AF91-EA0A0D20D8E0}" srcOrd="2" destOrd="0" presId="urn:microsoft.com/office/officeart/2005/8/layout/orgChart1"/>
    <dgm:cxn modelId="{B8AABE2C-30F7-674B-8DE4-D83EC0A0E78F}" type="presParOf" srcId="{C78F418A-845B-804B-9FDF-C83A53A28CB1}" destId="{D4CDF9F7-94BF-D149-AAF2-3441F88B8960}" srcOrd="2" destOrd="0" presId="urn:microsoft.com/office/officeart/2005/8/layout/orgChart1"/>
    <dgm:cxn modelId="{DAA3A7ED-4836-744C-A820-54F40C6CF1BE}" type="presParOf" srcId="{30911DBD-6599-2F43-90D4-2D4D9422B84C}" destId="{7F1A9E59-C7AA-1445-B5D4-8F50F887B7A1}" srcOrd="1" destOrd="0" presId="urn:microsoft.com/office/officeart/2005/8/layout/orgChart1"/>
    <dgm:cxn modelId="{5D6446A6-B616-D649-B377-90FA09165E56}" type="presParOf" srcId="{7F1A9E59-C7AA-1445-B5D4-8F50F887B7A1}" destId="{75717258-F3B7-644D-B44E-349A17ABABD7}" srcOrd="0" destOrd="0" presId="urn:microsoft.com/office/officeart/2005/8/layout/orgChart1"/>
    <dgm:cxn modelId="{9A07CA33-4476-124A-9437-F7C569017D6E}" type="presParOf" srcId="{75717258-F3B7-644D-B44E-349A17ABABD7}" destId="{0A57D892-7565-704C-872C-9109BD44ABD0}" srcOrd="0" destOrd="0" presId="urn:microsoft.com/office/officeart/2005/8/layout/orgChart1"/>
    <dgm:cxn modelId="{F4190518-E822-304B-8409-BE4DD9FD2D0A}" type="presParOf" srcId="{75717258-F3B7-644D-B44E-349A17ABABD7}" destId="{955EF684-3398-9545-AD12-334B88909FC2}" srcOrd="1" destOrd="0" presId="urn:microsoft.com/office/officeart/2005/8/layout/orgChart1"/>
    <dgm:cxn modelId="{0D8AE62E-81AD-5C4D-BF36-102DC90196D4}" type="presParOf" srcId="{7F1A9E59-C7AA-1445-B5D4-8F50F887B7A1}" destId="{A648293E-E8E9-774A-AF17-5176B9348DDE}" srcOrd="1" destOrd="0" presId="urn:microsoft.com/office/officeart/2005/8/layout/orgChart1"/>
    <dgm:cxn modelId="{71B14998-E021-AE45-B734-1728E8F59EED}" type="presParOf" srcId="{A648293E-E8E9-774A-AF17-5176B9348DDE}" destId="{30B6E22A-715F-324A-A921-076A4EBE07A9}" srcOrd="0" destOrd="0" presId="urn:microsoft.com/office/officeart/2005/8/layout/orgChart1"/>
    <dgm:cxn modelId="{BF20CF63-5BE0-7446-9030-B54347F876FA}" type="presParOf" srcId="{A648293E-E8E9-774A-AF17-5176B9348DDE}" destId="{0A0E5FB6-F658-3446-95AE-141161D19362}" srcOrd="1" destOrd="0" presId="urn:microsoft.com/office/officeart/2005/8/layout/orgChart1"/>
    <dgm:cxn modelId="{EFBC303C-425B-B24A-957A-2879AE30A9F8}" type="presParOf" srcId="{0A0E5FB6-F658-3446-95AE-141161D19362}" destId="{B802498E-F106-4549-B741-0C4B926A52DB}" srcOrd="0" destOrd="0" presId="urn:microsoft.com/office/officeart/2005/8/layout/orgChart1"/>
    <dgm:cxn modelId="{DCFB05CD-1067-EA48-99FD-D8C1FC2ACA0D}" type="presParOf" srcId="{B802498E-F106-4549-B741-0C4B926A52DB}" destId="{20AFCD79-E95F-3243-8E8D-F842517A0EB1}" srcOrd="0" destOrd="0" presId="urn:microsoft.com/office/officeart/2005/8/layout/orgChart1"/>
    <dgm:cxn modelId="{5D98337D-9D26-CA40-8CE6-C34393FF74C9}" type="presParOf" srcId="{B802498E-F106-4549-B741-0C4B926A52DB}" destId="{DB59E0B9-5795-524C-BB0D-17C6D8A8B30E}" srcOrd="1" destOrd="0" presId="urn:microsoft.com/office/officeart/2005/8/layout/orgChart1"/>
    <dgm:cxn modelId="{B30CBF9C-2C46-134B-B24D-A19AA30297BF}" type="presParOf" srcId="{0A0E5FB6-F658-3446-95AE-141161D19362}" destId="{9328D05A-9233-3F45-AB84-19A0E2043576}" srcOrd="1" destOrd="0" presId="urn:microsoft.com/office/officeart/2005/8/layout/orgChart1"/>
    <dgm:cxn modelId="{DC58EBE8-D253-5649-9404-F0D51CBC9C99}" type="presParOf" srcId="{9328D05A-9233-3F45-AB84-19A0E2043576}" destId="{8E10725C-5C9D-BB48-9C8B-AC2D8B89B8F5}" srcOrd="0" destOrd="0" presId="urn:microsoft.com/office/officeart/2005/8/layout/orgChart1"/>
    <dgm:cxn modelId="{5442B68A-2F3B-1A4E-9789-85F429522038}" type="presParOf" srcId="{9328D05A-9233-3F45-AB84-19A0E2043576}" destId="{C7063547-7C03-D24C-B2B7-EDD7DBF978F9}" srcOrd="1" destOrd="0" presId="urn:microsoft.com/office/officeart/2005/8/layout/orgChart1"/>
    <dgm:cxn modelId="{D1C3C3A4-3E2A-C64B-A093-AE7B2EE9FFE6}" type="presParOf" srcId="{C7063547-7C03-D24C-B2B7-EDD7DBF978F9}" destId="{68550624-078F-A44F-9A81-7FC3E4D7256F}" srcOrd="0" destOrd="0" presId="urn:microsoft.com/office/officeart/2005/8/layout/orgChart1"/>
    <dgm:cxn modelId="{4352AC48-67B6-0D43-BCFD-1B2EF3B1EB33}" type="presParOf" srcId="{68550624-078F-A44F-9A81-7FC3E4D7256F}" destId="{FE3E55A8-DB9E-964A-B066-717549B7C117}" srcOrd="0" destOrd="0" presId="urn:microsoft.com/office/officeart/2005/8/layout/orgChart1"/>
    <dgm:cxn modelId="{8C15F6DD-AD8B-6B4B-A482-B08FD2C77E27}" type="presParOf" srcId="{68550624-078F-A44F-9A81-7FC3E4D7256F}" destId="{E6D3254D-1EBD-ED4C-B6B4-6AA07DE31409}" srcOrd="1" destOrd="0" presId="urn:microsoft.com/office/officeart/2005/8/layout/orgChart1"/>
    <dgm:cxn modelId="{EB67D238-4AC2-6A4B-A066-30A18EF34DA5}" type="presParOf" srcId="{C7063547-7C03-D24C-B2B7-EDD7DBF978F9}" destId="{9A29BC1F-D519-B34E-B8C8-B98F0B67A60D}" srcOrd="1" destOrd="0" presId="urn:microsoft.com/office/officeart/2005/8/layout/orgChart1"/>
    <dgm:cxn modelId="{1481B490-9A23-3E42-AD59-27B005144A2F}" type="presParOf" srcId="{9A29BC1F-D519-B34E-B8C8-B98F0B67A60D}" destId="{B15BF48A-E678-044F-BB17-7E1C7898C380}" srcOrd="0" destOrd="0" presId="urn:microsoft.com/office/officeart/2005/8/layout/orgChart1"/>
    <dgm:cxn modelId="{7914B717-6481-5C4E-AA00-2557F18EA19D}" type="presParOf" srcId="{9A29BC1F-D519-B34E-B8C8-B98F0B67A60D}" destId="{EF6F8A34-6194-3D4A-81C8-9B51D0D13BB0}" srcOrd="1" destOrd="0" presId="urn:microsoft.com/office/officeart/2005/8/layout/orgChart1"/>
    <dgm:cxn modelId="{F5CA1E96-A177-AC48-A7E1-9C4D5A634D6F}" type="presParOf" srcId="{EF6F8A34-6194-3D4A-81C8-9B51D0D13BB0}" destId="{1A19DCFA-4232-8743-A68D-34795B9AF5F4}" srcOrd="0" destOrd="0" presId="urn:microsoft.com/office/officeart/2005/8/layout/orgChart1"/>
    <dgm:cxn modelId="{26CBC273-A748-5642-9E0B-F312AA5CDF76}" type="presParOf" srcId="{1A19DCFA-4232-8743-A68D-34795B9AF5F4}" destId="{E7E92E2B-C694-4246-8C3E-3267B732B2E8}" srcOrd="0" destOrd="0" presId="urn:microsoft.com/office/officeart/2005/8/layout/orgChart1"/>
    <dgm:cxn modelId="{7E5684AE-B384-F34A-8B9E-543BE9AFA7A5}" type="presParOf" srcId="{1A19DCFA-4232-8743-A68D-34795B9AF5F4}" destId="{0132AF31-B547-F34F-916A-5261B1166129}" srcOrd="1" destOrd="0" presId="urn:microsoft.com/office/officeart/2005/8/layout/orgChart1"/>
    <dgm:cxn modelId="{01252ACF-11B5-1B45-B01D-3EAC9F1B398D}" type="presParOf" srcId="{EF6F8A34-6194-3D4A-81C8-9B51D0D13BB0}" destId="{18E7448F-8CC9-164B-8488-8041BFCFC0DF}" srcOrd="1" destOrd="0" presId="urn:microsoft.com/office/officeart/2005/8/layout/orgChart1"/>
    <dgm:cxn modelId="{CA257036-147E-CC42-8129-708B1A1CA75C}" type="presParOf" srcId="{EF6F8A34-6194-3D4A-81C8-9B51D0D13BB0}" destId="{E6E5D960-4DD7-AC4A-83CD-75AE9295A3DE}" srcOrd="2" destOrd="0" presId="urn:microsoft.com/office/officeart/2005/8/layout/orgChart1"/>
    <dgm:cxn modelId="{00DD2525-D453-1549-BE21-4CE343CC0BEB}" type="presParOf" srcId="{C7063547-7C03-D24C-B2B7-EDD7DBF978F9}" destId="{67F3ADE2-ED58-154B-8339-FF0FF488B163}" srcOrd="2" destOrd="0" presId="urn:microsoft.com/office/officeart/2005/8/layout/orgChart1"/>
    <dgm:cxn modelId="{5BD44C08-22BE-7447-B9B6-6385F94BC444}" type="presParOf" srcId="{9328D05A-9233-3F45-AB84-19A0E2043576}" destId="{B706C523-20BC-DE41-813B-1FFF604E7AA6}" srcOrd="2" destOrd="0" presId="urn:microsoft.com/office/officeart/2005/8/layout/orgChart1"/>
    <dgm:cxn modelId="{B13325E1-A33F-4A42-808C-84BC51B7C5F0}" type="presParOf" srcId="{9328D05A-9233-3F45-AB84-19A0E2043576}" destId="{9F7696F8-65A4-5C45-9C86-BFAD6C67EDDB}" srcOrd="3" destOrd="0" presId="urn:microsoft.com/office/officeart/2005/8/layout/orgChart1"/>
    <dgm:cxn modelId="{89B13477-AD02-494B-B44A-965F1998DCD2}" type="presParOf" srcId="{9F7696F8-65A4-5C45-9C86-BFAD6C67EDDB}" destId="{32A07402-E37D-B849-BEC3-DC017E63F61C}" srcOrd="0" destOrd="0" presId="urn:microsoft.com/office/officeart/2005/8/layout/orgChart1"/>
    <dgm:cxn modelId="{DB2CE77C-07BC-9A44-B079-63C3D4B8C082}" type="presParOf" srcId="{32A07402-E37D-B849-BEC3-DC017E63F61C}" destId="{91EE1C98-F89B-014A-82F4-517F36EE4681}" srcOrd="0" destOrd="0" presId="urn:microsoft.com/office/officeart/2005/8/layout/orgChart1"/>
    <dgm:cxn modelId="{1195E1A3-8895-344C-940F-639AB8D8E66B}" type="presParOf" srcId="{32A07402-E37D-B849-BEC3-DC017E63F61C}" destId="{B5010B63-BD6F-D64C-8975-0F25E1A70002}" srcOrd="1" destOrd="0" presId="urn:microsoft.com/office/officeart/2005/8/layout/orgChart1"/>
    <dgm:cxn modelId="{C8399278-9A88-5242-88E8-A3F5CF316C60}" type="presParOf" srcId="{9F7696F8-65A4-5C45-9C86-BFAD6C67EDDB}" destId="{5FE751B4-914D-7A4B-83A2-48A6BE5EE5F6}" srcOrd="1" destOrd="0" presId="urn:microsoft.com/office/officeart/2005/8/layout/orgChart1"/>
    <dgm:cxn modelId="{61E0E314-06A8-3146-A6D0-782FEEBA1E2E}" type="presParOf" srcId="{5FE751B4-914D-7A4B-83A2-48A6BE5EE5F6}" destId="{687261BB-7CCC-7A4F-AFAD-36909F2B6C53}" srcOrd="0" destOrd="0" presId="urn:microsoft.com/office/officeart/2005/8/layout/orgChart1"/>
    <dgm:cxn modelId="{A666E39D-C892-0E40-8036-87089D28FD36}" type="presParOf" srcId="{5FE751B4-914D-7A4B-83A2-48A6BE5EE5F6}" destId="{88762BD2-EE7D-6645-982D-745AC1164CCC}" srcOrd="1" destOrd="0" presId="urn:microsoft.com/office/officeart/2005/8/layout/orgChart1"/>
    <dgm:cxn modelId="{5270A479-12F9-7E4D-B698-B6A8392F234F}" type="presParOf" srcId="{88762BD2-EE7D-6645-982D-745AC1164CCC}" destId="{4D8889FA-7F85-4143-8CA8-735EE7AE6C8F}" srcOrd="0" destOrd="0" presId="urn:microsoft.com/office/officeart/2005/8/layout/orgChart1"/>
    <dgm:cxn modelId="{5300A3AA-6CBD-6A49-81C2-05B8F6C7A85C}" type="presParOf" srcId="{4D8889FA-7F85-4143-8CA8-735EE7AE6C8F}" destId="{CB49084B-B762-EA4C-A7ED-B03C4EB82894}" srcOrd="0" destOrd="0" presId="urn:microsoft.com/office/officeart/2005/8/layout/orgChart1"/>
    <dgm:cxn modelId="{CBAA33D0-6E79-9841-A97C-C5CBD570D29A}" type="presParOf" srcId="{4D8889FA-7F85-4143-8CA8-735EE7AE6C8F}" destId="{FAE37462-3326-7542-B6A4-97144EA28B2E}" srcOrd="1" destOrd="0" presId="urn:microsoft.com/office/officeart/2005/8/layout/orgChart1"/>
    <dgm:cxn modelId="{EE410E85-CFC0-2648-823D-9D9E9D7EFD41}" type="presParOf" srcId="{88762BD2-EE7D-6645-982D-745AC1164CCC}" destId="{3A8E6EBD-98F8-2642-9FCC-8D6D06CAD936}" srcOrd="1" destOrd="0" presId="urn:microsoft.com/office/officeart/2005/8/layout/orgChart1"/>
    <dgm:cxn modelId="{FF217015-C1CF-DA48-BEDF-377DF87EDF49}" type="presParOf" srcId="{88762BD2-EE7D-6645-982D-745AC1164CCC}" destId="{BC9EFD94-2EBF-8147-9234-DED9B2A217B1}" srcOrd="2" destOrd="0" presId="urn:microsoft.com/office/officeart/2005/8/layout/orgChart1"/>
    <dgm:cxn modelId="{3F13B06A-BB09-8D49-86D8-DF4BF421CD8E}" type="presParOf" srcId="{9F7696F8-65A4-5C45-9C86-BFAD6C67EDDB}" destId="{0C5AD13C-2FC9-BD44-AB9E-B504AD1955DE}" srcOrd="2" destOrd="0" presId="urn:microsoft.com/office/officeart/2005/8/layout/orgChart1"/>
    <dgm:cxn modelId="{31F87A51-E9A8-4F41-B7E0-257582A33808}" type="presParOf" srcId="{9328D05A-9233-3F45-AB84-19A0E2043576}" destId="{2A113F5E-0E9D-CB43-BD3C-B53E7C2F4172}" srcOrd="4" destOrd="0" presId="urn:microsoft.com/office/officeart/2005/8/layout/orgChart1"/>
    <dgm:cxn modelId="{B5B1D0CC-C605-B146-90EC-D7E0220BBCC7}" type="presParOf" srcId="{9328D05A-9233-3F45-AB84-19A0E2043576}" destId="{8B073518-EAFF-8F47-827C-F2476504D75C}" srcOrd="5" destOrd="0" presId="urn:microsoft.com/office/officeart/2005/8/layout/orgChart1"/>
    <dgm:cxn modelId="{E6711B10-58A0-404D-849E-8B12243A194A}" type="presParOf" srcId="{8B073518-EAFF-8F47-827C-F2476504D75C}" destId="{A8A1C417-48E3-9A4A-8F79-0BB5AF1670A0}" srcOrd="0" destOrd="0" presId="urn:microsoft.com/office/officeart/2005/8/layout/orgChart1"/>
    <dgm:cxn modelId="{6D3A5F54-082E-ED46-AAB8-8DA051B1DA63}" type="presParOf" srcId="{A8A1C417-48E3-9A4A-8F79-0BB5AF1670A0}" destId="{A299ED17-BD28-9E4A-B126-D39B44D82FF1}" srcOrd="0" destOrd="0" presId="urn:microsoft.com/office/officeart/2005/8/layout/orgChart1"/>
    <dgm:cxn modelId="{54D1BDA2-2CD8-2A47-8DA6-059150633355}" type="presParOf" srcId="{A8A1C417-48E3-9A4A-8F79-0BB5AF1670A0}" destId="{CB2EC33C-4810-184A-9FA2-D49FDC657055}" srcOrd="1" destOrd="0" presId="urn:microsoft.com/office/officeart/2005/8/layout/orgChart1"/>
    <dgm:cxn modelId="{2E5EB668-51DA-7844-A7B0-D4B8C01D5001}" type="presParOf" srcId="{8B073518-EAFF-8F47-827C-F2476504D75C}" destId="{FC89CAB9-13BB-4145-9B84-B8EE1B1AD3D2}" srcOrd="1" destOrd="0" presId="urn:microsoft.com/office/officeart/2005/8/layout/orgChart1"/>
    <dgm:cxn modelId="{1FD784AE-4814-ED4A-8657-225C1E02366D}" type="presParOf" srcId="{FC89CAB9-13BB-4145-9B84-B8EE1B1AD3D2}" destId="{054813B5-306D-874F-A30F-56CACEB054BA}" srcOrd="0" destOrd="0" presId="urn:microsoft.com/office/officeart/2005/8/layout/orgChart1"/>
    <dgm:cxn modelId="{254B9253-7ADE-F94A-9F4B-C280851F72D4}" type="presParOf" srcId="{FC89CAB9-13BB-4145-9B84-B8EE1B1AD3D2}" destId="{579FCE8D-4A55-524C-ADCA-09AF369A4C4C}" srcOrd="1" destOrd="0" presId="urn:microsoft.com/office/officeart/2005/8/layout/orgChart1"/>
    <dgm:cxn modelId="{BDE3A7DF-2BDE-D547-BBC9-D71EE59E6ECB}" type="presParOf" srcId="{579FCE8D-4A55-524C-ADCA-09AF369A4C4C}" destId="{FD4C7C78-4D8F-E64D-A6F7-736F3D902CC9}" srcOrd="0" destOrd="0" presId="urn:microsoft.com/office/officeart/2005/8/layout/orgChart1"/>
    <dgm:cxn modelId="{1CA8F9CF-87A4-4941-AED0-7F62E40FD9F2}" type="presParOf" srcId="{FD4C7C78-4D8F-E64D-A6F7-736F3D902CC9}" destId="{E4A68BA0-E633-EB43-A972-23AFE6E98AA8}" srcOrd="0" destOrd="0" presId="urn:microsoft.com/office/officeart/2005/8/layout/orgChart1"/>
    <dgm:cxn modelId="{CAB19AEC-9A81-8840-99BD-7FC48486FAF2}" type="presParOf" srcId="{FD4C7C78-4D8F-E64D-A6F7-736F3D902CC9}" destId="{E0003091-E4F2-7F48-8003-4D8376887411}" srcOrd="1" destOrd="0" presId="urn:microsoft.com/office/officeart/2005/8/layout/orgChart1"/>
    <dgm:cxn modelId="{6C9BF09B-010E-6D4B-B2AE-2BF49B09A670}" type="presParOf" srcId="{579FCE8D-4A55-524C-ADCA-09AF369A4C4C}" destId="{EDFB2B81-0A9B-2E41-863B-24C2F7AB3221}" srcOrd="1" destOrd="0" presId="urn:microsoft.com/office/officeart/2005/8/layout/orgChart1"/>
    <dgm:cxn modelId="{59C9D27F-18D3-5449-A07B-02E94D7A3686}" type="presParOf" srcId="{579FCE8D-4A55-524C-ADCA-09AF369A4C4C}" destId="{E23D0CB9-8755-8B40-83A0-A61DAF7535E7}" srcOrd="2" destOrd="0" presId="urn:microsoft.com/office/officeart/2005/8/layout/orgChart1"/>
    <dgm:cxn modelId="{621B478B-A717-7E44-96FA-2A26B82F3677}" type="presParOf" srcId="{8B073518-EAFF-8F47-827C-F2476504D75C}" destId="{72AF017A-E6E3-634C-BF25-1D64F730EC6C}" srcOrd="2" destOrd="0" presId="urn:microsoft.com/office/officeart/2005/8/layout/orgChart1"/>
    <dgm:cxn modelId="{69A3FFFD-B4F5-2F4F-BF2C-56EEDC4874CF}" type="presParOf" srcId="{9328D05A-9233-3F45-AB84-19A0E2043576}" destId="{E81C9182-3D39-FF47-8462-E277D70801C0}" srcOrd="6" destOrd="0" presId="urn:microsoft.com/office/officeart/2005/8/layout/orgChart1"/>
    <dgm:cxn modelId="{276D3259-DCEF-F341-BF4F-8E426079AE4A}" type="presParOf" srcId="{9328D05A-9233-3F45-AB84-19A0E2043576}" destId="{E985B5A3-7F20-9D44-9134-393CF591AA80}" srcOrd="7" destOrd="0" presId="urn:microsoft.com/office/officeart/2005/8/layout/orgChart1"/>
    <dgm:cxn modelId="{2B235036-7D7B-A449-876E-772C8226A951}" type="presParOf" srcId="{E985B5A3-7F20-9D44-9134-393CF591AA80}" destId="{68C2AB66-ED10-C347-92E8-73EF286F8568}" srcOrd="0" destOrd="0" presId="urn:microsoft.com/office/officeart/2005/8/layout/orgChart1"/>
    <dgm:cxn modelId="{4EF0F02E-E6EF-4645-8546-95C93B31ECC6}" type="presParOf" srcId="{68C2AB66-ED10-C347-92E8-73EF286F8568}" destId="{C06F88DE-C096-7C43-844C-99508E018E68}" srcOrd="0" destOrd="0" presId="urn:microsoft.com/office/officeart/2005/8/layout/orgChart1"/>
    <dgm:cxn modelId="{55AC47FF-64E1-2D4C-9B0A-E7626659DE5A}" type="presParOf" srcId="{68C2AB66-ED10-C347-92E8-73EF286F8568}" destId="{540117BB-C0F9-FE4D-8AAA-F196CC5D5F55}" srcOrd="1" destOrd="0" presId="urn:microsoft.com/office/officeart/2005/8/layout/orgChart1"/>
    <dgm:cxn modelId="{03BFE411-E4AC-2940-9161-9F699CF4690A}" type="presParOf" srcId="{E985B5A3-7F20-9D44-9134-393CF591AA80}" destId="{2283A1CA-F791-C14E-93E8-40F5B3CF572C}" srcOrd="1" destOrd="0" presId="urn:microsoft.com/office/officeart/2005/8/layout/orgChart1"/>
    <dgm:cxn modelId="{7B54E963-734C-3645-9B41-7326A677108F}" type="presParOf" srcId="{2283A1CA-F791-C14E-93E8-40F5B3CF572C}" destId="{D11308BE-7886-B64C-B6A0-D43929464509}" srcOrd="0" destOrd="0" presId="urn:microsoft.com/office/officeart/2005/8/layout/orgChart1"/>
    <dgm:cxn modelId="{F5E61DE2-6293-6647-8736-90F69BD76D72}" type="presParOf" srcId="{2283A1CA-F791-C14E-93E8-40F5B3CF572C}" destId="{3CBA3031-48DE-5148-BB99-88455549D90F}" srcOrd="1" destOrd="0" presId="urn:microsoft.com/office/officeart/2005/8/layout/orgChart1"/>
    <dgm:cxn modelId="{3EE9E1C2-3DA3-104A-9741-9C8C0F1D3166}" type="presParOf" srcId="{3CBA3031-48DE-5148-BB99-88455549D90F}" destId="{FE3AB641-8FD1-424E-9518-37C12EFC1AF6}" srcOrd="0" destOrd="0" presId="urn:microsoft.com/office/officeart/2005/8/layout/orgChart1"/>
    <dgm:cxn modelId="{5563C102-932D-8B4E-95A2-4B3401B73755}" type="presParOf" srcId="{FE3AB641-8FD1-424E-9518-37C12EFC1AF6}" destId="{6E1A7485-2589-7948-B38F-8FDC7EB6C60D}" srcOrd="0" destOrd="0" presId="urn:microsoft.com/office/officeart/2005/8/layout/orgChart1"/>
    <dgm:cxn modelId="{061DF982-FDF5-7748-BB62-011D959F1253}" type="presParOf" srcId="{FE3AB641-8FD1-424E-9518-37C12EFC1AF6}" destId="{A8D1DB6E-D184-EB4E-8F99-6D7FE439F33E}" srcOrd="1" destOrd="0" presId="urn:microsoft.com/office/officeart/2005/8/layout/orgChart1"/>
    <dgm:cxn modelId="{77A6A1E1-BDDF-1642-B0B7-CA04F6706132}" type="presParOf" srcId="{3CBA3031-48DE-5148-BB99-88455549D90F}" destId="{1F1DC1DB-EF01-4A45-9E0C-3A32C34CF665}" srcOrd="1" destOrd="0" presId="urn:microsoft.com/office/officeart/2005/8/layout/orgChart1"/>
    <dgm:cxn modelId="{2E7F0D9E-4B93-DF42-8EAF-393B02A57049}" type="presParOf" srcId="{3CBA3031-48DE-5148-BB99-88455549D90F}" destId="{10B3C515-557F-D245-8701-C1DD249845C0}" srcOrd="2" destOrd="0" presId="urn:microsoft.com/office/officeart/2005/8/layout/orgChart1"/>
    <dgm:cxn modelId="{D0254D98-CC63-5C49-9E86-F5AFAFD6A7A2}" type="presParOf" srcId="{E985B5A3-7F20-9D44-9134-393CF591AA80}" destId="{A8E60066-8540-064E-988C-61D053A5D67E}" srcOrd="2" destOrd="0" presId="urn:microsoft.com/office/officeart/2005/8/layout/orgChart1"/>
    <dgm:cxn modelId="{45DB809B-03C5-B54B-A1DD-5B9B6F60DD8E}" type="presParOf" srcId="{9328D05A-9233-3F45-AB84-19A0E2043576}" destId="{73E79020-7EA0-0542-B3EB-FD0A19B45E76}" srcOrd="8" destOrd="0" presId="urn:microsoft.com/office/officeart/2005/8/layout/orgChart1"/>
    <dgm:cxn modelId="{EB1947D9-50B6-2141-906F-31E1C807D8E5}" type="presParOf" srcId="{9328D05A-9233-3F45-AB84-19A0E2043576}" destId="{97C8FBE5-30B5-C443-B8DC-B3EAA2936D2B}" srcOrd="9" destOrd="0" presId="urn:microsoft.com/office/officeart/2005/8/layout/orgChart1"/>
    <dgm:cxn modelId="{1A366C96-D1E3-A247-980F-0B1D8F22F228}" type="presParOf" srcId="{97C8FBE5-30B5-C443-B8DC-B3EAA2936D2B}" destId="{F3AB495B-1281-2A4D-A528-D3D342773517}" srcOrd="0" destOrd="0" presId="urn:microsoft.com/office/officeart/2005/8/layout/orgChart1"/>
    <dgm:cxn modelId="{6BEA6AE0-744C-094A-A19B-9671D6337528}" type="presParOf" srcId="{F3AB495B-1281-2A4D-A528-D3D342773517}" destId="{ACD7BB93-11D1-6B45-8803-486DE02BD211}" srcOrd="0" destOrd="0" presId="urn:microsoft.com/office/officeart/2005/8/layout/orgChart1"/>
    <dgm:cxn modelId="{11997604-811B-8143-AF05-32A56DBB4DF5}" type="presParOf" srcId="{F3AB495B-1281-2A4D-A528-D3D342773517}" destId="{E3B6ECF6-679D-EA42-AE28-2F2ACAA51E88}" srcOrd="1" destOrd="0" presId="urn:microsoft.com/office/officeart/2005/8/layout/orgChart1"/>
    <dgm:cxn modelId="{A2010777-2FCE-714E-B88E-39E9B223448B}" type="presParOf" srcId="{97C8FBE5-30B5-C443-B8DC-B3EAA2936D2B}" destId="{34888D3D-F6E6-4946-86AA-334C3994D952}" srcOrd="1" destOrd="0" presId="urn:microsoft.com/office/officeart/2005/8/layout/orgChart1"/>
    <dgm:cxn modelId="{9FD7CE1C-D28F-4941-B96B-E9F99415F885}" type="presParOf" srcId="{34888D3D-F6E6-4946-86AA-334C3994D952}" destId="{57E16301-8474-6E4D-847A-CC04ED84F932}" srcOrd="0" destOrd="0" presId="urn:microsoft.com/office/officeart/2005/8/layout/orgChart1"/>
    <dgm:cxn modelId="{93D98234-A220-FD46-843B-19D9CEA5B319}" type="presParOf" srcId="{34888D3D-F6E6-4946-86AA-334C3994D952}" destId="{5ED399C2-9161-044F-96A1-93C341C769EE}" srcOrd="1" destOrd="0" presId="urn:microsoft.com/office/officeart/2005/8/layout/orgChart1"/>
    <dgm:cxn modelId="{746181C3-06E6-F04D-853A-3780EF84FD9B}" type="presParOf" srcId="{5ED399C2-9161-044F-96A1-93C341C769EE}" destId="{3D3D1A9C-53FE-1548-9837-FFBA2BC7BBF4}" srcOrd="0" destOrd="0" presId="urn:microsoft.com/office/officeart/2005/8/layout/orgChart1"/>
    <dgm:cxn modelId="{5C12AB97-B02A-854A-BA34-8593E450EDE8}" type="presParOf" srcId="{3D3D1A9C-53FE-1548-9837-FFBA2BC7BBF4}" destId="{9BB2B3B6-9430-0B45-B11C-8F6D6AB29708}" srcOrd="0" destOrd="0" presId="urn:microsoft.com/office/officeart/2005/8/layout/orgChart1"/>
    <dgm:cxn modelId="{F4069A1B-9EAE-B545-BC97-51F46CBA544A}" type="presParOf" srcId="{3D3D1A9C-53FE-1548-9837-FFBA2BC7BBF4}" destId="{69E16D45-59CC-0C48-8DFE-74D3B9EC8F22}" srcOrd="1" destOrd="0" presId="urn:microsoft.com/office/officeart/2005/8/layout/orgChart1"/>
    <dgm:cxn modelId="{37CC570E-16D5-9643-8597-FF6ABC78DF3C}" type="presParOf" srcId="{5ED399C2-9161-044F-96A1-93C341C769EE}" destId="{27D056E5-8AF1-5E40-91FA-9C8247CE17D5}" srcOrd="1" destOrd="0" presId="urn:microsoft.com/office/officeart/2005/8/layout/orgChart1"/>
    <dgm:cxn modelId="{83B9631A-6735-284B-A8B3-37DC5613A227}" type="presParOf" srcId="{5ED399C2-9161-044F-96A1-93C341C769EE}" destId="{5CE35E20-4D52-2C41-B971-E56E1D934592}" srcOrd="2" destOrd="0" presId="urn:microsoft.com/office/officeart/2005/8/layout/orgChart1"/>
    <dgm:cxn modelId="{6E363F0D-DDC2-9147-AEFD-110AAF0A00A2}" type="presParOf" srcId="{97C8FBE5-30B5-C443-B8DC-B3EAA2936D2B}" destId="{710F10F1-F842-954F-8751-E6496A933CE3}" srcOrd="2" destOrd="0" presId="urn:microsoft.com/office/officeart/2005/8/layout/orgChart1"/>
    <dgm:cxn modelId="{6038E086-80D2-F746-B3B2-106363B0B75C}" type="presParOf" srcId="{0A0E5FB6-F658-3446-95AE-141161D19362}" destId="{CCE316FD-CBA1-FE4B-9874-0452A19C0D15}" srcOrd="2" destOrd="0" presId="urn:microsoft.com/office/officeart/2005/8/layout/orgChart1"/>
    <dgm:cxn modelId="{E473CF27-DE91-7A45-B782-56C9180235C5}" type="presParOf" srcId="{A648293E-E8E9-774A-AF17-5176B9348DDE}" destId="{B1384ACB-64CE-3340-BC33-7A7F95EF4092}" srcOrd="2" destOrd="0" presId="urn:microsoft.com/office/officeart/2005/8/layout/orgChart1"/>
    <dgm:cxn modelId="{E2DEA22A-650F-E14A-A9CC-90DFF4C99A45}" type="presParOf" srcId="{A648293E-E8E9-774A-AF17-5176B9348DDE}" destId="{10A4B617-8CE3-2245-A385-80F6ADF47563}" srcOrd="3" destOrd="0" presId="urn:microsoft.com/office/officeart/2005/8/layout/orgChart1"/>
    <dgm:cxn modelId="{6FAD99D4-7747-2A4D-9615-170E0A915A79}" type="presParOf" srcId="{10A4B617-8CE3-2245-A385-80F6ADF47563}" destId="{FC5A92B6-FAB6-DD4C-B926-FCEDE9350506}" srcOrd="0" destOrd="0" presId="urn:microsoft.com/office/officeart/2005/8/layout/orgChart1"/>
    <dgm:cxn modelId="{616F34AD-C597-A54C-B11A-283B670595FC}" type="presParOf" srcId="{FC5A92B6-FAB6-DD4C-B926-FCEDE9350506}" destId="{179EC6D7-4590-514F-B46D-CEEAA8073BA2}" srcOrd="0" destOrd="0" presId="urn:microsoft.com/office/officeart/2005/8/layout/orgChart1"/>
    <dgm:cxn modelId="{B6B91ED3-D699-5D46-8C5C-41A980950C52}" type="presParOf" srcId="{FC5A92B6-FAB6-DD4C-B926-FCEDE9350506}" destId="{04F06845-5455-0D45-AE27-8C29A7207CE7}" srcOrd="1" destOrd="0" presId="urn:microsoft.com/office/officeart/2005/8/layout/orgChart1"/>
    <dgm:cxn modelId="{32BB8262-FF71-8A42-8C95-BB2D5F1C1906}" type="presParOf" srcId="{10A4B617-8CE3-2245-A385-80F6ADF47563}" destId="{35EC2884-EE0F-734F-B529-E9777745C59F}" srcOrd="1" destOrd="0" presId="urn:microsoft.com/office/officeart/2005/8/layout/orgChart1"/>
    <dgm:cxn modelId="{C34B1FA2-7549-EF4C-9D40-443E05858FBE}" type="presParOf" srcId="{35EC2884-EE0F-734F-B529-E9777745C59F}" destId="{562A2DE0-7369-A447-A2D1-BDC85193FA6E}" srcOrd="0" destOrd="0" presId="urn:microsoft.com/office/officeart/2005/8/layout/orgChart1"/>
    <dgm:cxn modelId="{26D3CCB7-2CB2-154C-934D-7BE737765055}" type="presParOf" srcId="{35EC2884-EE0F-734F-B529-E9777745C59F}" destId="{C80477C0-06CE-4B4E-849B-6E875F1C6A37}" srcOrd="1" destOrd="0" presId="urn:microsoft.com/office/officeart/2005/8/layout/orgChart1"/>
    <dgm:cxn modelId="{A775745D-DF74-1D4F-9C0E-3D6665A98662}" type="presParOf" srcId="{C80477C0-06CE-4B4E-849B-6E875F1C6A37}" destId="{459B86CB-77EB-8A4C-B67F-DF1C2DC8235C}" srcOrd="0" destOrd="0" presId="urn:microsoft.com/office/officeart/2005/8/layout/orgChart1"/>
    <dgm:cxn modelId="{8AD300DD-3590-D448-A0AA-07B3E85E509D}" type="presParOf" srcId="{459B86CB-77EB-8A4C-B67F-DF1C2DC8235C}" destId="{A2DA96AB-A2DD-7F4B-93B1-6E1A1E78096C}" srcOrd="0" destOrd="0" presId="urn:microsoft.com/office/officeart/2005/8/layout/orgChart1"/>
    <dgm:cxn modelId="{6AB9095B-52C4-524F-AF8B-E9D799A0C96D}" type="presParOf" srcId="{459B86CB-77EB-8A4C-B67F-DF1C2DC8235C}" destId="{C3385394-F6BB-AE47-BDA5-2C6274D13D4A}" srcOrd="1" destOrd="0" presId="urn:microsoft.com/office/officeart/2005/8/layout/orgChart1"/>
    <dgm:cxn modelId="{7F871E88-88DB-C841-A879-06F40598C8D7}" type="presParOf" srcId="{C80477C0-06CE-4B4E-849B-6E875F1C6A37}" destId="{5E06588D-6138-FC45-BE1D-0EEBEC3EECD6}" srcOrd="1" destOrd="0" presId="urn:microsoft.com/office/officeart/2005/8/layout/orgChart1"/>
    <dgm:cxn modelId="{36562D32-F39C-1C42-9BAD-F1488F9BA577}" type="presParOf" srcId="{C80477C0-06CE-4B4E-849B-6E875F1C6A37}" destId="{7F714B8D-EF43-8D49-84D7-E2AD4F0A8B27}" srcOrd="2" destOrd="0" presId="urn:microsoft.com/office/officeart/2005/8/layout/orgChart1"/>
    <dgm:cxn modelId="{7947D51D-223B-0341-92C1-99A1C12B581F}" type="presParOf" srcId="{35EC2884-EE0F-734F-B529-E9777745C59F}" destId="{57E27CAA-5BB7-8A45-8305-02EA56E14DB4}" srcOrd="2" destOrd="0" presId="urn:microsoft.com/office/officeart/2005/8/layout/orgChart1"/>
    <dgm:cxn modelId="{51A53B72-EE2C-1749-B282-4FB6913EFCAE}" type="presParOf" srcId="{35EC2884-EE0F-734F-B529-E9777745C59F}" destId="{CD011AD1-BA24-DA4F-A1B5-8711EB939C00}" srcOrd="3" destOrd="0" presId="urn:microsoft.com/office/officeart/2005/8/layout/orgChart1"/>
    <dgm:cxn modelId="{84DF4025-2E86-8647-8E75-11D984B265C9}" type="presParOf" srcId="{CD011AD1-BA24-DA4F-A1B5-8711EB939C00}" destId="{715B0977-FCD9-644B-AE11-45F03EA1AE11}" srcOrd="0" destOrd="0" presId="urn:microsoft.com/office/officeart/2005/8/layout/orgChart1"/>
    <dgm:cxn modelId="{AF8DE4C7-1B77-DC46-862E-869BEBE9B866}" type="presParOf" srcId="{715B0977-FCD9-644B-AE11-45F03EA1AE11}" destId="{B645373E-7716-8443-8262-C12D9DD34F6D}" srcOrd="0" destOrd="0" presId="urn:microsoft.com/office/officeart/2005/8/layout/orgChart1"/>
    <dgm:cxn modelId="{78534C24-B3D7-D247-A954-6E62754E7D98}" type="presParOf" srcId="{715B0977-FCD9-644B-AE11-45F03EA1AE11}" destId="{94601AEF-0476-A949-ABAD-BEF582A95240}" srcOrd="1" destOrd="0" presId="urn:microsoft.com/office/officeart/2005/8/layout/orgChart1"/>
    <dgm:cxn modelId="{C4D29EFA-01F6-D24A-AF7D-CFEEA7F33A4D}" type="presParOf" srcId="{CD011AD1-BA24-DA4F-A1B5-8711EB939C00}" destId="{910E0DA2-95F1-4A41-9E70-3BDF547CFADF}" srcOrd="1" destOrd="0" presId="urn:microsoft.com/office/officeart/2005/8/layout/orgChart1"/>
    <dgm:cxn modelId="{450BF52D-D8BF-EE41-8B1D-97D6E7A0756E}" type="presParOf" srcId="{CD011AD1-BA24-DA4F-A1B5-8711EB939C00}" destId="{FAE2A3CC-E50D-4C47-940E-5FD68B0801AF}" srcOrd="2" destOrd="0" presId="urn:microsoft.com/office/officeart/2005/8/layout/orgChart1"/>
    <dgm:cxn modelId="{110B7651-A020-2B41-96F3-AAC5464D45E3}" type="presParOf" srcId="{10A4B617-8CE3-2245-A385-80F6ADF47563}" destId="{02C61119-C6B3-4F48-A3AD-3E7B1B0909D8}" srcOrd="2" destOrd="0" presId="urn:microsoft.com/office/officeart/2005/8/layout/orgChart1"/>
    <dgm:cxn modelId="{827FE4F9-B3F5-F04B-B842-F9B29525ACB3}" type="presParOf" srcId="{A648293E-E8E9-774A-AF17-5176B9348DDE}" destId="{8984EAE8-6D07-234D-B37B-6249427003E6}" srcOrd="4" destOrd="0" presId="urn:microsoft.com/office/officeart/2005/8/layout/orgChart1"/>
    <dgm:cxn modelId="{52FB55A1-BF12-A247-9E1D-2592E3881964}" type="presParOf" srcId="{A648293E-E8E9-774A-AF17-5176B9348DDE}" destId="{696707F6-E955-1147-BA7D-861CFC5C3CBE}" srcOrd="5" destOrd="0" presId="urn:microsoft.com/office/officeart/2005/8/layout/orgChart1"/>
    <dgm:cxn modelId="{5AEB8DFF-3FF9-0244-9845-6600002349FF}" type="presParOf" srcId="{696707F6-E955-1147-BA7D-861CFC5C3CBE}" destId="{B238B509-82FA-AB48-81B0-DF5454D5005F}" srcOrd="0" destOrd="0" presId="urn:microsoft.com/office/officeart/2005/8/layout/orgChart1"/>
    <dgm:cxn modelId="{C3EA2594-A012-B443-89AB-3A89042ED8CE}" type="presParOf" srcId="{B238B509-82FA-AB48-81B0-DF5454D5005F}" destId="{F599B003-57B9-EE45-853C-2C21BE37E355}" srcOrd="0" destOrd="0" presId="urn:microsoft.com/office/officeart/2005/8/layout/orgChart1"/>
    <dgm:cxn modelId="{F4D413C5-75FF-5C46-AD10-95B54ACABB99}" type="presParOf" srcId="{B238B509-82FA-AB48-81B0-DF5454D5005F}" destId="{5465DDD2-267B-BF46-BAE0-F4620C240FDD}" srcOrd="1" destOrd="0" presId="urn:microsoft.com/office/officeart/2005/8/layout/orgChart1"/>
    <dgm:cxn modelId="{7C253088-4B61-584E-954C-29612F843272}" type="presParOf" srcId="{696707F6-E955-1147-BA7D-861CFC5C3CBE}" destId="{9B195115-CF3B-B242-AE28-442B1FBD668A}" srcOrd="1" destOrd="0" presId="urn:microsoft.com/office/officeart/2005/8/layout/orgChart1"/>
    <dgm:cxn modelId="{6AB39417-A7DC-5348-8C0C-19A13751C307}" type="presParOf" srcId="{9B195115-CF3B-B242-AE28-442B1FBD668A}" destId="{60E53443-62AE-C849-A136-F50064DC2629}" srcOrd="0" destOrd="0" presId="urn:microsoft.com/office/officeart/2005/8/layout/orgChart1"/>
    <dgm:cxn modelId="{4E993A42-8627-1642-A87F-09119BFC96F1}" type="presParOf" srcId="{9B195115-CF3B-B242-AE28-442B1FBD668A}" destId="{2C065564-ED86-E642-A945-4CD165763876}" srcOrd="1" destOrd="0" presId="urn:microsoft.com/office/officeart/2005/8/layout/orgChart1"/>
    <dgm:cxn modelId="{A7196E67-173B-4D46-902E-81F6A40B0E1B}" type="presParOf" srcId="{2C065564-ED86-E642-A945-4CD165763876}" destId="{A007594D-0BA5-B84F-9A89-1D6823946D37}" srcOrd="0" destOrd="0" presId="urn:microsoft.com/office/officeart/2005/8/layout/orgChart1"/>
    <dgm:cxn modelId="{F2E7646F-4015-5F42-A36E-2978C2272CD8}" type="presParOf" srcId="{A007594D-0BA5-B84F-9A89-1D6823946D37}" destId="{4C1DCE45-1C26-C045-BEC2-5B8B48EE4E48}" srcOrd="0" destOrd="0" presId="urn:microsoft.com/office/officeart/2005/8/layout/orgChart1"/>
    <dgm:cxn modelId="{B6124414-9923-C74B-8A08-974C10C5DEE5}" type="presParOf" srcId="{A007594D-0BA5-B84F-9A89-1D6823946D37}" destId="{F615F90E-52D7-5042-9DF5-118419B5EBAC}" srcOrd="1" destOrd="0" presId="urn:microsoft.com/office/officeart/2005/8/layout/orgChart1"/>
    <dgm:cxn modelId="{86468021-8843-BD41-BF07-DBF125902A2C}" type="presParOf" srcId="{2C065564-ED86-E642-A945-4CD165763876}" destId="{49E3D773-DD81-8740-B88F-501C28A5E5DF}" srcOrd="1" destOrd="0" presId="urn:microsoft.com/office/officeart/2005/8/layout/orgChart1"/>
    <dgm:cxn modelId="{2BCD5369-302A-D043-8CB0-E21B128E4B7A}" type="presParOf" srcId="{2C065564-ED86-E642-A945-4CD165763876}" destId="{CC6753A3-08FF-3B4A-B21A-1AA14508B7B3}" srcOrd="2" destOrd="0" presId="urn:microsoft.com/office/officeart/2005/8/layout/orgChart1"/>
    <dgm:cxn modelId="{E2913231-E133-1148-AC60-2152BBAA8EA8}" type="presParOf" srcId="{9B195115-CF3B-B242-AE28-442B1FBD668A}" destId="{459A0E55-4D42-7B43-9FE5-52508C7BFB2E}" srcOrd="2" destOrd="0" presId="urn:microsoft.com/office/officeart/2005/8/layout/orgChart1"/>
    <dgm:cxn modelId="{9AFBE10C-47D6-D74D-A94F-BDA047F789E3}" type="presParOf" srcId="{9B195115-CF3B-B242-AE28-442B1FBD668A}" destId="{28657BA8-B452-DC45-8A13-B7F8C74DB44D}" srcOrd="3" destOrd="0" presId="urn:microsoft.com/office/officeart/2005/8/layout/orgChart1"/>
    <dgm:cxn modelId="{A55B7EEC-9B0E-CA46-AD15-132A7D070E65}" type="presParOf" srcId="{28657BA8-B452-DC45-8A13-B7F8C74DB44D}" destId="{30C84117-5C9E-4F42-A4C1-2EF53326E58A}" srcOrd="0" destOrd="0" presId="urn:microsoft.com/office/officeart/2005/8/layout/orgChart1"/>
    <dgm:cxn modelId="{3A960C47-35FF-EF43-9E6C-A5C8CEC2F9FD}" type="presParOf" srcId="{30C84117-5C9E-4F42-A4C1-2EF53326E58A}" destId="{D436815B-9C36-3C47-81FA-200E088E2217}" srcOrd="0" destOrd="0" presId="urn:microsoft.com/office/officeart/2005/8/layout/orgChart1"/>
    <dgm:cxn modelId="{1A99DC61-3159-F342-A74F-87EC9E08F54A}" type="presParOf" srcId="{30C84117-5C9E-4F42-A4C1-2EF53326E58A}" destId="{B94426D0-2B08-5F41-940C-C8B5814CC193}" srcOrd="1" destOrd="0" presId="urn:microsoft.com/office/officeart/2005/8/layout/orgChart1"/>
    <dgm:cxn modelId="{AA21D084-B0DD-1F46-A810-CF10272313CF}" type="presParOf" srcId="{28657BA8-B452-DC45-8A13-B7F8C74DB44D}" destId="{243AC198-D65B-CB41-8ECB-E00644705921}" srcOrd="1" destOrd="0" presId="urn:microsoft.com/office/officeart/2005/8/layout/orgChart1"/>
    <dgm:cxn modelId="{D5FF0BA6-D09D-DA4F-8060-0E2DB78FF600}" type="presParOf" srcId="{28657BA8-B452-DC45-8A13-B7F8C74DB44D}" destId="{728AA9B3-2BD7-1442-9C17-1D06B6D3EBE9}" srcOrd="2" destOrd="0" presId="urn:microsoft.com/office/officeart/2005/8/layout/orgChart1"/>
    <dgm:cxn modelId="{9B419723-ED4E-764C-93EF-42F60FDD945A}" type="presParOf" srcId="{696707F6-E955-1147-BA7D-861CFC5C3CBE}" destId="{04A83034-C2B9-7346-B624-ECA34E02B8EB}" srcOrd="2" destOrd="0" presId="urn:microsoft.com/office/officeart/2005/8/layout/orgChart1"/>
    <dgm:cxn modelId="{F38AC048-A1EA-434A-9BD3-D484C3F6ECF3}" type="presParOf" srcId="{7F1A9E59-C7AA-1445-B5D4-8F50F887B7A1}" destId="{17E40E93-B4C5-DD46-81E1-DF827D28B8F4}" srcOrd="2" destOrd="0" presId="urn:microsoft.com/office/officeart/2005/8/layout/orgChart1"/>
    <dgm:cxn modelId="{35C0909E-CCEE-A943-AED6-F9BB1361842A}" type="presParOf" srcId="{30911DBD-6599-2F43-90D4-2D4D9422B84C}" destId="{94DBAB24-1742-944D-B6C8-778A492BD5EC}" srcOrd="2" destOrd="0" presId="urn:microsoft.com/office/officeart/2005/8/layout/orgChart1"/>
    <dgm:cxn modelId="{E34A8976-7BA9-0146-9012-1F853EFE7BB6}" type="presParOf" srcId="{94DBAB24-1742-944D-B6C8-778A492BD5EC}" destId="{DC6BAC7F-37A4-3D4E-A1D8-24BE9045583A}" srcOrd="0" destOrd="0" presId="urn:microsoft.com/office/officeart/2005/8/layout/orgChart1"/>
    <dgm:cxn modelId="{A8177AE4-AE64-2E43-821B-A2D38D18BFD4}" type="presParOf" srcId="{DC6BAC7F-37A4-3D4E-A1D8-24BE9045583A}" destId="{8B3386F4-2F58-7D42-B5E6-0AE6895412CD}" srcOrd="0" destOrd="0" presId="urn:microsoft.com/office/officeart/2005/8/layout/orgChart1"/>
    <dgm:cxn modelId="{CD777B42-5B08-3D4C-A652-E87242FB50FE}" type="presParOf" srcId="{DC6BAC7F-37A4-3D4E-A1D8-24BE9045583A}" destId="{76A1E699-A5DC-4349-B985-3E8E87F9B4D4}" srcOrd="1" destOrd="0" presId="urn:microsoft.com/office/officeart/2005/8/layout/orgChart1"/>
    <dgm:cxn modelId="{39CD81C6-38C7-8D42-AE78-65A9FC01BF8E}" type="presParOf" srcId="{94DBAB24-1742-944D-B6C8-778A492BD5EC}" destId="{21D3E361-3B7C-AC42-B9DE-137B634214CC}" srcOrd="1" destOrd="0" presId="urn:microsoft.com/office/officeart/2005/8/layout/orgChart1"/>
    <dgm:cxn modelId="{F8E7A7E9-3D7F-F34A-B898-46F17C1B13E1}" type="presParOf" srcId="{21D3E361-3B7C-AC42-B9DE-137B634214CC}" destId="{3003D1BE-09AD-4F46-B48C-43030D3B5BF1}" srcOrd="0" destOrd="0" presId="urn:microsoft.com/office/officeart/2005/8/layout/orgChart1"/>
    <dgm:cxn modelId="{6C1E9061-B3F8-F649-AF2B-0855A2AB6F07}" type="presParOf" srcId="{21D3E361-3B7C-AC42-B9DE-137B634214CC}" destId="{39C0A4B4-F694-EF41-826E-0657D6526E05}" srcOrd="1" destOrd="0" presId="urn:microsoft.com/office/officeart/2005/8/layout/orgChart1"/>
    <dgm:cxn modelId="{7B457FDB-EBA0-4A49-B459-7A46D17E2925}" type="presParOf" srcId="{39C0A4B4-F694-EF41-826E-0657D6526E05}" destId="{D4BD560D-D2AD-F540-87AE-6C60AA47DBA0}" srcOrd="0" destOrd="0" presId="urn:microsoft.com/office/officeart/2005/8/layout/orgChart1"/>
    <dgm:cxn modelId="{B32DB516-BA55-3043-8FD7-41F949A65BB5}" type="presParOf" srcId="{D4BD560D-D2AD-F540-87AE-6C60AA47DBA0}" destId="{7E97BBA4-64A3-FF43-8137-C01CEFAAA814}" srcOrd="0" destOrd="0" presId="urn:microsoft.com/office/officeart/2005/8/layout/orgChart1"/>
    <dgm:cxn modelId="{21EA41BA-12C2-BE4C-AC45-2DA3DA73CC00}" type="presParOf" srcId="{D4BD560D-D2AD-F540-87AE-6C60AA47DBA0}" destId="{DABE7B47-5BF3-AE40-A589-D3918906BA05}" srcOrd="1" destOrd="0" presId="urn:microsoft.com/office/officeart/2005/8/layout/orgChart1"/>
    <dgm:cxn modelId="{856E797F-E21F-BF4D-AA44-273566A76ABE}" type="presParOf" srcId="{39C0A4B4-F694-EF41-826E-0657D6526E05}" destId="{7E816C54-669B-D043-8D8D-C501CCA17E44}" srcOrd="1" destOrd="0" presId="urn:microsoft.com/office/officeart/2005/8/layout/orgChart1"/>
    <dgm:cxn modelId="{06F1C9CD-6646-D445-84AC-22C5A172C23D}" type="presParOf" srcId="{7E816C54-669B-D043-8D8D-C501CCA17E44}" destId="{72346E21-4F36-CE4F-A682-2A49A6604BA9}" srcOrd="0" destOrd="0" presId="urn:microsoft.com/office/officeart/2005/8/layout/orgChart1"/>
    <dgm:cxn modelId="{ABE24E51-B6B7-974A-9CE8-550123554926}" type="presParOf" srcId="{7E816C54-669B-D043-8D8D-C501CCA17E44}" destId="{EC3E5CE7-FFFD-B34A-BF6D-F8D3B5AED247}" srcOrd="1" destOrd="0" presId="urn:microsoft.com/office/officeart/2005/8/layout/orgChart1"/>
    <dgm:cxn modelId="{3306F6F9-BFDA-314B-98D7-9662BBBB99D6}" type="presParOf" srcId="{EC3E5CE7-FFFD-B34A-BF6D-F8D3B5AED247}" destId="{FA5137A9-D8D0-134F-90CE-0E2B5623906D}" srcOrd="0" destOrd="0" presId="urn:microsoft.com/office/officeart/2005/8/layout/orgChart1"/>
    <dgm:cxn modelId="{8CFF1511-E072-2B48-853D-D3D0F1F8692B}" type="presParOf" srcId="{FA5137A9-D8D0-134F-90CE-0E2B5623906D}" destId="{ADA1EDC6-F682-3B47-B191-A2DCC18B8CC9}" srcOrd="0" destOrd="0" presId="urn:microsoft.com/office/officeart/2005/8/layout/orgChart1"/>
    <dgm:cxn modelId="{4CC87E46-14C8-874A-BA98-647D7198C8F7}" type="presParOf" srcId="{FA5137A9-D8D0-134F-90CE-0E2B5623906D}" destId="{DB11B96B-5C1D-C944-B93F-0DAC84E22CBD}" srcOrd="1" destOrd="0" presId="urn:microsoft.com/office/officeart/2005/8/layout/orgChart1"/>
    <dgm:cxn modelId="{6D3062C6-A2CA-7246-B16A-1C2170FA5AC4}" type="presParOf" srcId="{EC3E5CE7-FFFD-B34A-BF6D-F8D3B5AED247}" destId="{E3468550-B9F3-9E40-A7A5-DC1F79625A5E}" srcOrd="1" destOrd="0" presId="urn:microsoft.com/office/officeart/2005/8/layout/orgChart1"/>
    <dgm:cxn modelId="{D3F80432-6011-414C-83E4-1C7D86A1431B}" type="presParOf" srcId="{EC3E5CE7-FFFD-B34A-BF6D-F8D3B5AED247}" destId="{66AA1BEA-685A-2340-B8FC-490D9327D650}" srcOrd="2" destOrd="0" presId="urn:microsoft.com/office/officeart/2005/8/layout/orgChart1"/>
    <dgm:cxn modelId="{FC9BFDBD-EA80-A942-A07E-A6E111242CEC}" type="presParOf" srcId="{7E816C54-669B-D043-8D8D-C501CCA17E44}" destId="{88D33C80-E006-714E-9240-BC77263EC7FE}" srcOrd="2" destOrd="0" presId="urn:microsoft.com/office/officeart/2005/8/layout/orgChart1"/>
    <dgm:cxn modelId="{941E74A7-DC90-1648-8D82-DF4F6AB9AE0D}" type="presParOf" srcId="{7E816C54-669B-D043-8D8D-C501CCA17E44}" destId="{73BB142B-AAC2-E84D-B917-A2FC4BF5BCF6}" srcOrd="3" destOrd="0" presId="urn:microsoft.com/office/officeart/2005/8/layout/orgChart1"/>
    <dgm:cxn modelId="{19AC3312-89AD-5341-9F02-E3E92D1CF2FA}" type="presParOf" srcId="{73BB142B-AAC2-E84D-B917-A2FC4BF5BCF6}" destId="{11C44D71-8ACB-9349-A335-F18A32F25784}" srcOrd="0" destOrd="0" presId="urn:microsoft.com/office/officeart/2005/8/layout/orgChart1"/>
    <dgm:cxn modelId="{E817D536-00E2-6F49-828E-56CC0ED90563}" type="presParOf" srcId="{11C44D71-8ACB-9349-A335-F18A32F25784}" destId="{F4370064-B953-8F4D-8AD9-FBD3B2AAC0C5}" srcOrd="0" destOrd="0" presId="urn:microsoft.com/office/officeart/2005/8/layout/orgChart1"/>
    <dgm:cxn modelId="{D310098D-6411-F34B-83BF-419C67601B19}" type="presParOf" srcId="{11C44D71-8ACB-9349-A335-F18A32F25784}" destId="{46608DCE-D4FD-D248-AE86-89BBDE2E32D9}" srcOrd="1" destOrd="0" presId="urn:microsoft.com/office/officeart/2005/8/layout/orgChart1"/>
    <dgm:cxn modelId="{EC4BBA7A-4D04-CE4F-9DC1-23385F13EFD1}" type="presParOf" srcId="{73BB142B-AAC2-E84D-B917-A2FC4BF5BCF6}" destId="{247101FB-E9C3-0B42-902A-0F055559551B}" srcOrd="1" destOrd="0" presId="urn:microsoft.com/office/officeart/2005/8/layout/orgChart1"/>
    <dgm:cxn modelId="{EFF0350B-2FE4-1749-8B48-579B1D163E8B}" type="presParOf" srcId="{73BB142B-AAC2-E84D-B917-A2FC4BF5BCF6}" destId="{8465BA40-4CAD-D44A-B7F4-F0F3588D3D2F}" srcOrd="2" destOrd="0" presId="urn:microsoft.com/office/officeart/2005/8/layout/orgChart1"/>
    <dgm:cxn modelId="{860C7D06-E1FE-E945-840D-751C337BEE5A}" type="presParOf" srcId="{7E816C54-669B-D043-8D8D-C501CCA17E44}" destId="{46FCC059-E5F5-9240-A41D-DA2B289E0AFE}" srcOrd="4" destOrd="0" presId="urn:microsoft.com/office/officeart/2005/8/layout/orgChart1"/>
    <dgm:cxn modelId="{F2505608-D70A-1344-98FA-815BE5DB2818}" type="presParOf" srcId="{7E816C54-669B-D043-8D8D-C501CCA17E44}" destId="{E85BE32E-5763-F549-99E0-58795F7941AD}" srcOrd="5" destOrd="0" presId="urn:microsoft.com/office/officeart/2005/8/layout/orgChart1"/>
    <dgm:cxn modelId="{EE0B62C4-4139-C74C-B7D2-636D58064221}" type="presParOf" srcId="{E85BE32E-5763-F549-99E0-58795F7941AD}" destId="{C2E31F39-B6D3-2945-A353-051F3D1E9432}" srcOrd="0" destOrd="0" presId="urn:microsoft.com/office/officeart/2005/8/layout/orgChart1"/>
    <dgm:cxn modelId="{D1241CB7-C6B0-8544-B6E3-953DDCA72A4D}" type="presParOf" srcId="{C2E31F39-B6D3-2945-A353-051F3D1E9432}" destId="{144AEBE2-E060-4E46-8319-3A8F0F9CE0C8}" srcOrd="0" destOrd="0" presId="urn:microsoft.com/office/officeart/2005/8/layout/orgChart1"/>
    <dgm:cxn modelId="{F9D4238C-AC63-8746-BDB3-39D0E5F5ABA2}" type="presParOf" srcId="{C2E31F39-B6D3-2945-A353-051F3D1E9432}" destId="{463CD831-416F-D647-9BBD-A0F606437D23}" srcOrd="1" destOrd="0" presId="urn:microsoft.com/office/officeart/2005/8/layout/orgChart1"/>
    <dgm:cxn modelId="{81DBD078-71F0-4C46-A723-C04544DC94CA}" type="presParOf" srcId="{E85BE32E-5763-F549-99E0-58795F7941AD}" destId="{76AEA057-C4DD-3747-803B-9E0B29DB339E}" srcOrd="1" destOrd="0" presId="urn:microsoft.com/office/officeart/2005/8/layout/orgChart1"/>
    <dgm:cxn modelId="{D1E96823-E2C0-B04E-A911-752DCB397044}" type="presParOf" srcId="{E85BE32E-5763-F549-99E0-58795F7941AD}" destId="{394F859E-A8CC-3944-8BA0-D83EF4567042}" srcOrd="2" destOrd="0" presId="urn:microsoft.com/office/officeart/2005/8/layout/orgChart1"/>
    <dgm:cxn modelId="{F7800310-E48A-404B-8ED9-BE905552C3B9}" type="presParOf" srcId="{7E816C54-669B-D043-8D8D-C501CCA17E44}" destId="{6D8645D7-5BCD-E64F-B016-49D8CD1265A9}" srcOrd="6" destOrd="0" presId="urn:microsoft.com/office/officeart/2005/8/layout/orgChart1"/>
    <dgm:cxn modelId="{FE71EC06-99F3-C54E-9624-8D23350A3C64}" type="presParOf" srcId="{7E816C54-669B-D043-8D8D-C501CCA17E44}" destId="{44E4475A-30DA-B54E-B753-3ECC476B2734}" srcOrd="7" destOrd="0" presId="urn:microsoft.com/office/officeart/2005/8/layout/orgChart1"/>
    <dgm:cxn modelId="{23184FA8-D33B-2A4D-98D1-05EFE97C4ACA}" type="presParOf" srcId="{44E4475A-30DA-B54E-B753-3ECC476B2734}" destId="{350C8CC0-2D7B-2245-9DE0-E8BC34285FD4}" srcOrd="0" destOrd="0" presId="urn:microsoft.com/office/officeart/2005/8/layout/orgChart1"/>
    <dgm:cxn modelId="{CFD57A8D-ECDC-3D48-A317-E65F05F3AC64}" type="presParOf" srcId="{350C8CC0-2D7B-2245-9DE0-E8BC34285FD4}" destId="{F7F22FCD-A6A7-B74B-B622-E16A10068A2F}" srcOrd="0" destOrd="0" presId="urn:microsoft.com/office/officeart/2005/8/layout/orgChart1"/>
    <dgm:cxn modelId="{D7020145-D1C1-4642-AE3C-0F7640EB3286}" type="presParOf" srcId="{350C8CC0-2D7B-2245-9DE0-E8BC34285FD4}" destId="{BA05C321-9C66-EC4A-AFCC-D1911B9D1CD5}" srcOrd="1" destOrd="0" presId="urn:microsoft.com/office/officeart/2005/8/layout/orgChart1"/>
    <dgm:cxn modelId="{227A5C4C-B418-D24B-8312-F9D268C46927}" type="presParOf" srcId="{44E4475A-30DA-B54E-B753-3ECC476B2734}" destId="{CC2A01A3-EEFE-7F46-9214-F7F7AFD8640D}" srcOrd="1" destOrd="0" presId="urn:microsoft.com/office/officeart/2005/8/layout/orgChart1"/>
    <dgm:cxn modelId="{FC2CDFD5-2168-3245-94A3-801B423EEF8B}" type="presParOf" srcId="{44E4475A-30DA-B54E-B753-3ECC476B2734}" destId="{0F568103-09FC-E04F-80E8-03BB697BEC06}" srcOrd="2" destOrd="0" presId="urn:microsoft.com/office/officeart/2005/8/layout/orgChart1"/>
    <dgm:cxn modelId="{F3135745-501B-F84E-9B19-0F6924FC2151}" type="presParOf" srcId="{7E816C54-669B-D043-8D8D-C501CCA17E44}" destId="{21894F85-0DB9-E741-BA80-06D985966582}" srcOrd="8" destOrd="0" presId="urn:microsoft.com/office/officeart/2005/8/layout/orgChart1"/>
    <dgm:cxn modelId="{DA00A72D-9ED1-C248-A316-6F2D77EFE26D}" type="presParOf" srcId="{7E816C54-669B-D043-8D8D-C501CCA17E44}" destId="{736C2203-5192-144A-BD70-F3B9BD574987}" srcOrd="9" destOrd="0" presId="urn:microsoft.com/office/officeart/2005/8/layout/orgChart1"/>
    <dgm:cxn modelId="{787EA6F5-51A1-C944-84B4-68CFB6316D3D}" type="presParOf" srcId="{736C2203-5192-144A-BD70-F3B9BD574987}" destId="{FB6AFD78-1127-5346-8D8E-F21CD12CC1D8}" srcOrd="0" destOrd="0" presId="urn:microsoft.com/office/officeart/2005/8/layout/orgChart1"/>
    <dgm:cxn modelId="{920B1CBF-A1FF-D441-AF81-8DBBF17FAA8E}" type="presParOf" srcId="{FB6AFD78-1127-5346-8D8E-F21CD12CC1D8}" destId="{75909273-D019-9E4D-886B-FA5161A2BCDF}" srcOrd="0" destOrd="0" presId="urn:microsoft.com/office/officeart/2005/8/layout/orgChart1"/>
    <dgm:cxn modelId="{7DE4B0E5-77ED-A94C-87F0-A63EDF205350}" type="presParOf" srcId="{FB6AFD78-1127-5346-8D8E-F21CD12CC1D8}" destId="{260B8F9A-EC5A-4647-A507-0F4387763CAA}" srcOrd="1" destOrd="0" presId="urn:microsoft.com/office/officeart/2005/8/layout/orgChart1"/>
    <dgm:cxn modelId="{EB3F6915-D46B-534C-98D8-626A505F083A}" type="presParOf" srcId="{736C2203-5192-144A-BD70-F3B9BD574987}" destId="{8369276A-ABC9-AB47-983F-74E375A9BB5A}" srcOrd="1" destOrd="0" presId="urn:microsoft.com/office/officeart/2005/8/layout/orgChart1"/>
    <dgm:cxn modelId="{7E20897B-26B8-E647-9CD9-2F256B05167C}" type="presParOf" srcId="{736C2203-5192-144A-BD70-F3B9BD574987}" destId="{8479822C-3B9F-E44F-B8A2-91254619097D}" srcOrd="2" destOrd="0" presId="urn:microsoft.com/office/officeart/2005/8/layout/orgChart1"/>
    <dgm:cxn modelId="{67418102-E890-8244-A7AC-D53B655C1991}" type="presParOf" srcId="{7E816C54-669B-D043-8D8D-C501CCA17E44}" destId="{341900EB-C8E8-B147-8CE0-6D942C8474A1}" srcOrd="10" destOrd="0" presId="urn:microsoft.com/office/officeart/2005/8/layout/orgChart1"/>
    <dgm:cxn modelId="{FE933736-8BA5-034C-868C-DF7E53E07FF8}" type="presParOf" srcId="{7E816C54-669B-D043-8D8D-C501CCA17E44}" destId="{641E5888-5EEB-814E-B253-A592D5BFDB58}" srcOrd="11" destOrd="0" presId="urn:microsoft.com/office/officeart/2005/8/layout/orgChart1"/>
    <dgm:cxn modelId="{ED9A321A-1014-CE40-A473-A55D350E6C5F}" type="presParOf" srcId="{641E5888-5EEB-814E-B253-A592D5BFDB58}" destId="{8B5B7AAE-5412-1843-A7E3-F209035A2EAF}" srcOrd="0" destOrd="0" presId="urn:microsoft.com/office/officeart/2005/8/layout/orgChart1"/>
    <dgm:cxn modelId="{D2794E74-A108-C843-86A8-38D7CDA77818}" type="presParOf" srcId="{8B5B7AAE-5412-1843-A7E3-F209035A2EAF}" destId="{0B84ADD7-8450-6F4D-8493-252D8CF85256}" srcOrd="0" destOrd="0" presId="urn:microsoft.com/office/officeart/2005/8/layout/orgChart1"/>
    <dgm:cxn modelId="{F6DF276D-F699-C74A-B9AE-D5EE38C1C65F}" type="presParOf" srcId="{8B5B7AAE-5412-1843-A7E3-F209035A2EAF}" destId="{6C7A5B17-5B48-2842-8673-D5D3D07628BB}" srcOrd="1" destOrd="0" presId="urn:microsoft.com/office/officeart/2005/8/layout/orgChart1"/>
    <dgm:cxn modelId="{A352018E-FDB4-5742-8326-1A9E5E79BF1F}" type="presParOf" srcId="{641E5888-5EEB-814E-B253-A592D5BFDB58}" destId="{912AA094-B9CA-194C-9A91-C3965DECE5CB}" srcOrd="1" destOrd="0" presId="urn:microsoft.com/office/officeart/2005/8/layout/orgChart1"/>
    <dgm:cxn modelId="{89A2DC5C-F620-4D4A-B9D3-E8F4EE316264}" type="presParOf" srcId="{641E5888-5EEB-814E-B253-A592D5BFDB58}" destId="{85D3AF0A-8818-1A4F-ADE0-3B2639D3D1B6}" srcOrd="2" destOrd="0" presId="urn:microsoft.com/office/officeart/2005/8/layout/orgChart1"/>
    <dgm:cxn modelId="{7925E40B-2F8C-2047-B87E-694C7229F36A}" type="presParOf" srcId="{39C0A4B4-F694-EF41-826E-0657D6526E05}" destId="{1E3C9D16-4519-5642-9E5F-C46104D5ED23}" srcOrd="2" destOrd="0" presId="urn:microsoft.com/office/officeart/2005/8/layout/orgChart1"/>
    <dgm:cxn modelId="{3FEC7087-59E4-D447-8453-8A56ED2312ED}" type="presParOf" srcId="{21D3E361-3B7C-AC42-B9DE-137B634214CC}" destId="{0E004F22-DBDA-1747-87EA-B3B75885B48A}" srcOrd="2" destOrd="0" presId="urn:microsoft.com/office/officeart/2005/8/layout/orgChart1"/>
    <dgm:cxn modelId="{C7696843-8E9C-074B-8B57-1FABDFA2BB26}" type="presParOf" srcId="{21D3E361-3B7C-AC42-B9DE-137B634214CC}" destId="{99B95652-DCEB-5940-BD21-3D4F45CB5193}" srcOrd="3" destOrd="0" presId="urn:microsoft.com/office/officeart/2005/8/layout/orgChart1"/>
    <dgm:cxn modelId="{EB7ECB56-2DA8-0B42-B2D9-8336873EB0C6}" type="presParOf" srcId="{99B95652-DCEB-5940-BD21-3D4F45CB5193}" destId="{9B433FDC-F2A1-1340-BB56-66F141E089D3}" srcOrd="0" destOrd="0" presId="urn:microsoft.com/office/officeart/2005/8/layout/orgChart1"/>
    <dgm:cxn modelId="{8A3B488E-9933-C54E-8277-FAC7C958ECF1}" type="presParOf" srcId="{9B433FDC-F2A1-1340-BB56-66F141E089D3}" destId="{FD1B0651-92A2-FA4D-92CB-4DEC13FBFD70}" srcOrd="0" destOrd="0" presId="urn:microsoft.com/office/officeart/2005/8/layout/orgChart1"/>
    <dgm:cxn modelId="{F9DBE9FF-1368-2349-92C4-72AA18DFFDA3}" type="presParOf" srcId="{9B433FDC-F2A1-1340-BB56-66F141E089D3}" destId="{C5744450-36CC-AE45-8F33-4E126E0DD761}" srcOrd="1" destOrd="0" presId="urn:microsoft.com/office/officeart/2005/8/layout/orgChart1"/>
    <dgm:cxn modelId="{EFA0534C-4A0A-3D45-9275-8870AD7DF8A0}" type="presParOf" srcId="{99B95652-DCEB-5940-BD21-3D4F45CB5193}" destId="{56836644-B82B-9240-B7FC-4B524BA34066}" srcOrd="1" destOrd="0" presId="urn:microsoft.com/office/officeart/2005/8/layout/orgChart1"/>
    <dgm:cxn modelId="{03DCC9DC-CF92-1642-AC3E-3ECBC545398B}" type="presParOf" srcId="{56836644-B82B-9240-B7FC-4B524BA34066}" destId="{51CA66E7-8E4D-C847-9A3E-B20B9B1DD76F}" srcOrd="0" destOrd="0" presId="urn:microsoft.com/office/officeart/2005/8/layout/orgChart1"/>
    <dgm:cxn modelId="{51BD1242-3383-E840-BE45-203A613BEAC4}" type="presParOf" srcId="{56836644-B82B-9240-B7FC-4B524BA34066}" destId="{CFB4B212-04B6-BC48-8315-EC4FC2E8625B}" srcOrd="1" destOrd="0" presId="urn:microsoft.com/office/officeart/2005/8/layout/orgChart1"/>
    <dgm:cxn modelId="{116F2A28-641C-8B46-93A0-30709F3B87A6}" type="presParOf" srcId="{CFB4B212-04B6-BC48-8315-EC4FC2E8625B}" destId="{04AE1216-2A87-294B-A8C7-34A396A8A9B3}" srcOrd="0" destOrd="0" presId="urn:microsoft.com/office/officeart/2005/8/layout/orgChart1"/>
    <dgm:cxn modelId="{52D86E77-0792-3F47-BF9C-085FB34CA188}" type="presParOf" srcId="{04AE1216-2A87-294B-A8C7-34A396A8A9B3}" destId="{2E812728-1B61-6148-931B-02F2A0D97B6F}" srcOrd="0" destOrd="0" presId="urn:microsoft.com/office/officeart/2005/8/layout/orgChart1"/>
    <dgm:cxn modelId="{0D34F7EB-6659-AF49-BB22-54536D23C486}" type="presParOf" srcId="{04AE1216-2A87-294B-A8C7-34A396A8A9B3}" destId="{6E8318B7-32FC-2E40-92C5-2EADAB9875A1}" srcOrd="1" destOrd="0" presId="urn:microsoft.com/office/officeart/2005/8/layout/orgChart1"/>
    <dgm:cxn modelId="{A77AC77F-BC88-9F4F-AE36-554A1C59F1B6}" type="presParOf" srcId="{CFB4B212-04B6-BC48-8315-EC4FC2E8625B}" destId="{AFE4DBB3-7566-F546-A559-F8D43EBC3448}" srcOrd="1" destOrd="0" presId="urn:microsoft.com/office/officeart/2005/8/layout/orgChart1"/>
    <dgm:cxn modelId="{F7D6EAB6-5D90-2B4F-AD4E-809273449DB3}" type="presParOf" srcId="{CFB4B212-04B6-BC48-8315-EC4FC2E8625B}" destId="{58FD929C-3B1C-8E42-9A22-649607D46028}" srcOrd="2" destOrd="0" presId="urn:microsoft.com/office/officeart/2005/8/layout/orgChart1"/>
    <dgm:cxn modelId="{9DDBA637-2FC1-9540-917B-6C48C01F27E5}" type="presParOf" srcId="{56836644-B82B-9240-B7FC-4B524BA34066}" destId="{5149B1BF-95AD-E842-B3D9-2B7FA7AA96CD}" srcOrd="2" destOrd="0" presId="urn:microsoft.com/office/officeart/2005/8/layout/orgChart1"/>
    <dgm:cxn modelId="{92BE4AAA-2441-934F-A7A1-CFB6C04A141A}" type="presParOf" srcId="{56836644-B82B-9240-B7FC-4B524BA34066}" destId="{209C1041-4A3F-2446-AF49-8766EC291065}" srcOrd="3" destOrd="0" presId="urn:microsoft.com/office/officeart/2005/8/layout/orgChart1"/>
    <dgm:cxn modelId="{ADE4CE28-6703-1A4A-8380-D59816209E61}" type="presParOf" srcId="{209C1041-4A3F-2446-AF49-8766EC291065}" destId="{1CEDCD0F-BC29-4145-845F-238575CD2D5D}" srcOrd="0" destOrd="0" presId="urn:microsoft.com/office/officeart/2005/8/layout/orgChart1"/>
    <dgm:cxn modelId="{46A98BAF-E4FE-0049-9EB4-B893EFBF9D6D}" type="presParOf" srcId="{1CEDCD0F-BC29-4145-845F-238575CD2D5D}" destId="{51A24072-6C3F-5B4B-B209-15267B069DCD}" srcOrd="0" destOrd="0" presId="urn:microsoft.com/office/officeart/2005/8/layout/orgChart1"/>
    <dgm:cxn modelId="{93B87AFB-FFAB-A54C-B76B-7A4B3EE9EA0A}" type="presParOf" srcId="{1CEDCD0F-BC29-4145-845F-238575CD2D5D}" destId="{39244032-FB78-1A47-92DB-769B705451E2}" srcOrd="1" destOrd="0" presId="urn:microsoft.com/office/officeart/2005/8/layout/orgChart1"/>
    <dgm:cxn modelId="{649B971E-1D53-0B41-A724-E23CBA67E49E}" type="presParOf" srcId="{209C1041-4A3F-2446-AF49-8766EC291065}" destId="{D27DF887-6B4A-9F46-8CFF-BD38CB8DAF25}" srcOrd="1" destOrd="0" presId="urn:microsoft.com/office/officeart/2005/8/layout/orgChart1"/>
    <dgm:cxn modelId="{9879E55A-D298-8F46-B573-AFC4EF2B55D2}" type="presParOf" srcId="{209C1041-4A3F-2446-AF49-8766EC291065}" destId="{B4F4231B-9350-AB48-A2ED-9CF6051AE8A2}" srcOrd="2" destOrd="0" presId="urn:microsoft.com/office/officeart/2005/8/layout/orgChart1"/>
    <dgm:cxn modelId="{18D81FEE-D980-4040-9D82-E305A4B3A088}" type="presParOf" srcId="{56836644-B82B-9240-B7FC-4B524BA34066}" destId="{D2A22B4E-1E0E-CF4A-BC46-520CC5E5142C}" srcOrd="4" destOrd="0" presId="urn:microsoft.com/office/officeart/2005/8/layout/orgChart1"/>
    <dgm:cxn modelId="{9EACE074-D61C-A24C-A5AA-E52F1BA79A27}" type="presParOf" srcId="{56836644-B82B-9240-B7FC-4B524BA34066}" destId="{EC68AFF8-3073-544D-9246-2B670BF30CF8}" srcOrd="5" destOrd="0" presId="urn:microsoft.com/office/officeart/2005/8/layout/orgChart1"/>
    <dgm:cxn modelId="{136BED0C-9746-0D49-8ACD-594213B305E7}" type="presParOf" srcId="{EC68AFF8-3073-544D-9246-2B670BF30CF8}" destId="{AC9F94B8-121F-7C4D-9257-1214C6F19D92}" srcOrd="0" destOrd="0" presId="urn:microsoft.com/office/officeart/2005/8/layout/orgChart1"/>
    <dgm:cxn modelId="{C8A04C89-2478-1C47-96F8-51B1ACE0E6ED}" type="presParOf" srcId="{AC9F94B8-121F-7C4D-9257-1214C6F19D92}" destId="{611CE45A-B873-114E-ABA8-C7BECD614B44}" srcOrd="0" destOrd="0" presId="urn:microsoft.com/office/officeart/2005/8/layout/orgChart1"/>
    <dgm:cxn modelId="{3751CD5B-56DF-3242-BAB7-3155461B2D7A}" type="presParOf" srcId="{AC9F94B8-121F-7C4D-9257-1214C6F19D92}" destId="{72126AD4-18D1-F545-82A3-E3FCC78E9795}" srcOrd="1" destOrd="0" presId="urn:microsoft.com/office/officeart/2005/8/layout/orgChart1"/>
    <dgm:cxn modelId="{9C3F2338-977E-3B46-A790-11F9C18E0CDF}" type="presParOf" srcId="{EC68AFF8-3073-544D-9246-2B670BF30CF8}" destId="{2EB3ECF3-F0DB-7F45-8EB0-B1AF53ECC0D4}" srcOrd="1" destOrd="0" presId="urn:microsoft.com/office/officeart/2005/8/layout/orgChart1"/>
    <dgm:cxn modelId="{C0484C53-324A-4246-9EDD-C5EEDC99C820}" type="presParOf" srcId="{EC68AFF8-3073-544D-9246-2B670BF30CF8}" destId="{E3189A8D-D293-0C4D-BB2B-B94CDFF68680}" srcOrd="2" destOrd="0" presId="urn:microsoft.com/office/officeart/2005/8/layout/orgChart1"/>
    <dgm:cxn modelId="{61A12B76-0229-7D40-8004-AF2A56224CA7}" type="presParOf" srcId="{56836644-B82B-9240-B7FC-4B524BA34066}" destId="{77A72337-9C51-C54A-A622-C71DD7F96829}" srcOrd="6" destOrd="0" presId="urn:microsoft.com/office/officeart/2005/8/layout/orgChart1"/>
    <dgm:cxn modelId="{B0C14882-C1CC-C24A-83C6-779EFB7357F6}" type="presParOf" srcId="{56836644-B82B-9240-B7FC-4B524BA34066}" destId="{8FF10579-C4BA-5642-9DFA-A916F24FA60A}" srcOrd="7" destOrd="0" presId="urn:microsoft.com/office/officeart/2005/8/layout/orgChart1"/>
    <dgm:cxn modelId="{92CE7462-8342-3341-AB80-71D4CE2AB3B4}" type="presParOf" srcId="{8FF10579-C4BA-5642-9DFA-A916F24FA60A}" destId="{17D806D2-6BA0-D047-BB15-4A655B1B99C0}" srcOrd="0" destOrd="0" presId="urn:microsoft.com/office/officeart/2005/8/layout/orgChart1"/>
    <dgm:cxn modelId="{9CC5C30C-2963-F64D-9CEC-C66FC806C099}" type="presParOf" srcId="{17D806D2-6BA0-D047-BB15-4A655B1B99C0}" destId="{6F7396A1-E754-6741-BE9D-ADB39A17D919}" srcOrd="0" destOrd="0" presId="urn:microsoft.com/office/officeart/2005/8/layout/orgChart1"/>
    <dgm:cxn modelId="{F01AACA6-2F8D-754C-B5DF-D10325C7EBCC}" type="presParOf" srcId="{17D806D2-6BA0-D047-BB15-4A655B1B99C0}" destId="{213AC0DC-0E37-D64D-92A8-2A1379256F68}" srcOrd="1" destOrd="0" presId="urn:microsoft.com/office/officeart/2005/8/layout/orgChart1"/>
    <dgm:cxn modelId="{7A554EDB-1790-1840-B0E4-6C2FE1A9767C}" type="presParOf" srcId="{8FF10579-C4BA-5642-9DFA-A916F24FA60A}" destId="{EA9A28D1-9031-354A-B3E4-212D156CC7C7}" srcOrd="1" destOrd="0" presId="urn:microsoft.com/office/officeart/2005/8/layout/orgChart1"/>
    <dgm:cxn modelId="{55B8D73F-8BA6-1840-B71C-9209F8C50A09}" type="presParOf" srcId="{8FF10579-C4BA-5642-9DFA-A916F24FA60A}" destId="{66980E69-EEDB-D641-80F9-E6AEB67DEC9C}" srcOrd="2" destOrd="0" presId="urn:microsoft.com/office/officeart/2005/8/layout/orgChart1"/>
    <dgm:cxn modelId="{7CD8F02A-1140-074B-B479-6D7C6B83F8F3}" type="presParOf" srcId="{56836644-B82B-9240-B7FC-4B524BA34066}" destId="{1FECD20B-E196-F743-A836-56CA0F2ED6D4}" srcOrd="8" destOrd="0" presId="urn:microsoft.com/office/officeart/2005/8/layout/orgChart1"/>
    <dgm:cxn modelId="{8B4C4608-9A50-1243-8181-454F9A0CABD0}" type="presParOf" srcId="{56836644-B82B-9240-B7FC-4B524BA34066}" destId="{72AAF79A-B9E0-F449-80F5-2AD145D41D6C}" srcOrd="9" destOrd="0" presId="urn:microsoft.com/office/officeart/2005/8/layout/orgChart1"/>
    <dgm:cxn modelId="{E92DC445-D91A-434A-A78A-0A9BE5262F69}" type="presParOf" srcId="{72AAF79A-B9E0-F449-80F5-2AD145D41D6C}" destId="{BA7388D2-E707-1E4B-9F6C-B820CF9C6D74}" srcOrd="0" destOrd="0" presId="urn:microsoft.com/office/officeart/2005/8/layout/orgChart1"/>
    <dgm:cxn modelId="{BBC932E8-4BD3-9047-A390-6207CF33EDAC}" type="presParOf" srcId="{BA7388D2-E707-1E4B-9F6C-B820CF9C6D74}" destId="{4673E727-8AAE-2B42-90DC-CFC7861A2F7D}" srcOrd="0" destOrd="0" presId="urn:microsoft.com/office/officeart/2005/8/layout/orgChart1"/>
    <dgm:cxn modelId="{6872C79E-CBFE-7842-A546-3F17C59A5BCA}" type="presParOf" srcId="{BA7388D2-E707-1E4B-9F6C-B820CF9C6D74}" destId="{1A39174C-AB46-954C-8A9D-6FD5392734AE}" srcOrd="1" destOrd="0" presId="urn:microsoft.com/office/officeart/2005/8/layout/orgChart1"/>
    <dgm:cxn modelId="{067A6719-19A0-1A48-B3E0-E0D8CC04961A}" type="presParOf" srcId="{72AAF79A-B9E0-F449-80F5-2AD145D41D6C}" destId="{29B7BCB4-34C7-7C42-A70F-91752D28C303}" srcOrd="1" destOrd="0" presId="urn:microsoft.com/office/officeart/2005/8/layout/orgChart1"/>
    <dgm:cxn modelId="{E71569AB-DE76-A646-8840-8C30AA0850E1}" type="presParOf" srcId="{72AAF79A-B9E0-F449-80F5-2AD145D41D6C}" destId="{305D5FD2-101E-4548-82BF-63FDA79BFEF5}" srcOrd="2" destOrd="0" presId="urn:microsoft.com/office/officeart/2005/8/layout/orgChart1"/>
    <dgm:cxn modelId="{84DE6739-FCBA-924D-8E36-8427D9C29018}" type="presParOf" srcId="{56836644-B82B-9240-B7FC-4B524BA34066}" destId="{B69806EF-FAF5-6243-A34B-13448E1DAB1C}" srcOrd="10" destOrd="0" presId="urn:microsoft.com/office/officeart/2005/8/layout/orgChart1"/>
    <dgm:cxn modelId="{F0572B00-FE32-7244-9EBB-219E2610A134}" type="presParOf" srcId="{56836644-B82B-9240-B7FC-4B524BA34066}" destId="{A732DF50-EA33-E04D-B47B-7C39E119486D}" srcOrd="11" destOrd="0" presId="urn:microsoft.com/office/officeart/2005/8/layout/orgChart1"/>
    <dgm:cxn modelId="{80E2EC32-625E-2648-823A-421FAC191F8A}" type="presParOf" srcId="{A732DF50-EA33-E04D-B47B-7C39E119486D}" destId="{6F768D2C-4729-C249-AE62-B79DA58FDC84}" srcOrd="0" destOrd="0" presId="urn:microsoft.com/office/officeart/2005/8/layout/orgChart1"/>
    <dgm:cxn modelId="{398E797B-63F7-5B4D-818B-CA4B604BA40F}" type="presParOf" srcId="{6F768D2C-4729-C249-AE62-B79DA58FDC84}" destId="{63FCD2B1-D9CB-D14D-A660-605CBBC3AA54}" srcOrd="0" destOrd="0" presId="urn:microsoft.com/office/officeart/2005/8/layout/orgChart1"/>
    <dgm:cxn modelId="{FB6A0968-6FC2-1A40-8705-991D9E370FFB}" type="presParOf" srcId="{6F768D2C-4729-C249-AE62-B79DA58FDC84}" destId="{73BDB71B-E9F8-9949-9954-0F39CCF5309A}" srcOrd="1" destOrd="0" presId="urn:microsoft.com/office/officeart/2005/8/layout/orgChart1"/>
    <dgm:cxn modelId="{27DD95D7-FAF1-214A-89F2-87553D70B5F2}" type="presParOf" srcId="{A732DF50-EA33-E04D-B47B-7C39E119486D}" destId="{0EBFB6DA-D859-4141-8DF3-FD4565C688F2}" srcOrd="1" destOrd="0" presId="urn:microsoft.com/office/officeart/2005/8/layout/orgChart1"/>
    <dgm:cxn modelId="{C281F0AD-1D52-2246-BDD5-2C33358E1253}" type="presParOf" srcId="{A732DF50-EA33-E04D-B47B-7C39E119486D}" destId="{B2916263-C76D-6543-9AF0-EB786D0399C2}" srcOrd="2" destOrd="0" presId="urn:microsoft.com/office/officeart/2005/8/layout/orgChart1"/>
    <dgm:cxn modelId="{4EEC1A80-EC37-7643-BA8E-88769A860109}" type="presParOf" srcId="{99B95652-DCEB-5940-BD21-3D4F45CB5193}" destId="{2B5E7807-1439-4A42-965D-9ABEEB35B953}" srcOrd="2" destOrd="0" presId="urn:microsoft.com/office/officeart/2005/8/layout/orgChart1"/>
    <dgm:cxn modelId="{FF03D696-B060-A245-87D8-0E38D5AE2936}" type="presParOf" srcId="{21D3E361-3B7C-AC42-B9DE-137B634214CC}" destId="{81D8B7FC-239F-6F4E-A4E0-8099145FDB10}" srcOrd="4" destOrd="0" presId="urn:microsoft.com/office/officeart/2005/8/layout/orgChart1"/>
    <dgm:cxn modelId="{97E38362-656F-304E-8A81-1CAB9C92F323}" type="presParOf" srcId="{21D3E361-3B7C-AC42-B9DE-137B634214CC}" destId="{FF75AD1F-4ECF-3F43-AC0B-BE0C8D800CE7}" srcOrd="5" destOrd="0" presId="urn:microsoft.com/office/officeart/2005/8/layout/orgChart1"/>
    <dgm:cxn modelId="{5DBEE3FC-34AA-1845-8FC3-1741686EAF5D}" type="presParOf" srcId="{FF75AD1F-4ECF-3F43-AC0B-BE0C8D800CE7}" destId="{11BD8BC7-8FE3-A646-B7B3-2B688DA90F2D}" srcOrd="0" destOrd="0" presId="urn:microsoft.com/office/officeart/2005/8/layout/orgChart1"/>
    <dgm:cxn modelId="{1679BEBF-5F33-EE4A-AB23-FEAF9DEDE96A}" type="presParOf" srcId="{11BD8BC7-8FE3-A646-B7B3-2B688DA90F2D}" destId="{D566CC55-9B3D-3145-B118-908F10D6C8E2}" srcOrd="0" destOrd="0" presId="urn:microsoft.com/office/officeart/2005/8/layout/orgChart1"/>
    <dgm:cxn modelId="{B6C71E49-82D7-2743-9F3D-9908B31904C2}" type="presParOf" srcId="{11BD8BC7-8FE3-A646-B7B3-2B688DA90F2D}" destId="{C6CF34CD-8D8B-0D47-BD60-28B0DE76FD18}" srcOrd="1" destOrd="0" presId="urn:microsoft.com/office/officeart/2005/8/layout/orgChart1"/>
    <dgm:cxn modelId="{DA1236D5-111D-D542-8F71-5507CABE1979}" type="presParOf" srcId="{FF75AD1F-4ECF-3F43-AC0B-BE0C8D800CE7}" destId="{3C4816D3-741A-2747-8A3D-7FBEF70C13E3}" srcOrd="1" destOrd="0" presId="urn:microsoft.com/office/officeart/2005/8/layout/orgChart1"/>
    <dgm:cxn modelId="{99BEA873-300E-0549-A313-D4E2E1CFDA82}" type="presParOf" srcId="{3C4816D3-741A-2747-8A3D-7FBEF70C13E3}" destId="{87BE1AAE-78F3-C847-83F6-A2EF3884F5ED}" srcOrd="0" destOrd="0" presId="urn:microsoft.com/office/officeart/2005/8/layout/orgChart1"/>
    <dgm:cxn modelId="{188DEFB8-72DB-5848-B1DA-8D44B3C5D36E}" type="presParOf" srcId="{3C4816D3-741A-2747-8A3D-7FBEF70C13E3}" destId="{A371DCB7-BEDE-274D-B247-84EB72FB20C0}" srcOrd="1" destOrd="0" presId="urn:microsoft.com/office/officeart/2005/8/layout/orgChart1"/>
    <dgm:cxn modelId="{23EBAA02-C477-0245-9EE2-07652F40F5D1}" type="presParOf" srcId="{A371DCB7-BEDE-274D-B247-84EB72FB20C0}" destId="{D3DB6062-07C2-374E-A575-340DAC19F93F}" srcOrd="0" destOrd="0" presId="urn:microsoft.com/office/officeart/2005/8/layout/orgChart1"/>
    <dgm:cxn modelId="{1AC0F8CB-E844-1347-BEEF-A1860921F198}" type="presParOf" srcId="{D3DB6062-07C2-374E-A575-340DAC19F93F}" destId="{8A586619-5CED-D544-A6C7-DEE6BAC17629}" srcOrd="0" destOrd="0" presId="urn:microsoft.com/office/officeart/2005/8/layout/orgChart1"/>
    <dgm:cxn modelId="{382F2CE2-66DB-FD49-B895-2B0776C46B90}" type="presParOf" srcId="{D3DB6062-07C2-374E-A575-340DAC19F93F}" destId="{1F9EBB31-33DD-8F48-95B0-B3AF9B459C21}" srcOrd="1" destOrd="0" presId="urn:microsoft.com/office/officeart/2005/8/layout/orgChart1"/>
    <dgm:cxn modelId="{6901E7DF-7BB0-A743-8938-CAD8AD16A2E0}" type="presParOf" srcId="{A371DCB7-BEDE-274D-B247-84EB72FB20C0}" destId="{866F75DD-F876-7645-8466-4EEBC77CFBCA}" srcOrd="1" destOrd="0" presId="urn:microsoft.com/office/officeart/2005/8/layout/orgChart1"/>
    <dgm:cxn modelId="{5C18C473-DE46-3841-87F8-68A97D17E502}" type="presParOf" srcId="{A371DCB7-BEDE-274D-B247-84EB72FB20C0}" destId="{1619D28D-EF9A-B541-8434-1449FAA3970D}" srcOrd="2" destOrd="0" presId="urn:microsoft.com/office/officeart/2005/8/layout/orgChart1"/>
    <dgm:cxn modelId="{D46E6321-71C6-7C44-B78A-67040E14F20B}" type="presParOf" srcId="{3C4816D3-741A-2747-8A3D-7FBEF70C13E3}" destId="{FF986515-DE71-C444-BB04-C67F7AD19039}" srcOrd="2" destOrd="0" presId="urn:microsoft.com/office/officeart/2005/8/layout/orgChart1"/>
    <dgm:cxn modelId="{B46B5612-0D61-374E-BCA8-78151DC35040}" type="presParOf" srcId="{3C4816D3-741A-2747-8A3D-7FBEF70C13E3}" destId="{BF4602ED-418E-494E-A8CD-377DC5F7BA22}" srcOrd="3" destOrd="0" presId="urn:microsoft.com/office/officeart/2005/8/layout/orgChart1"/>
    <dgm:cxn modelId="{74AF5BC8-D446-1345-B082-169364A8503C}" type="presParOf" srcId="{BF4602ED-418E-494E-A8CD-377DC5F7BA22}" destId="{7B744F5D-EC2D-6142-8E55-6EE62E8C991A}" srcOrd="0" destOrd="0" presId="urn:microsoft.com/office/officeart/2005/8/layout/orgChart1"/>
    <dgm:cxn modelId="{66187DD7-CDFA-6646-8CCA-A941937FCE6A}" type="presParOf" srcId="{7B744F5D-EC2D-6142-8E55-6EE62E8C991A}" destId="{947D579D-A477-1D4F-9C67-9806ABD4B9FB}" srcOrd="0" destOrd="0" presId="urn:microsoft.com/office/officeart/2005/8/layout/orgChart1"/>
    <dgm:cxn modelId="{D55A6828-F188-A244-A977-73788890479E}" type="presParOf" srcId="{7B744F5D-EC2D-6142-8E55-6EE62E8C991A}" destId="{D804130C-613F-B549-9D7A-75B041CD9565}" srcOrd="1" destOrd="0" presId="urn:microsoft.com/office/officeart/2005/8/layout/orgChart1"/>
    <dgm:cxn modelId="{5D16B87B-E6ED-0E40-A0CF-2757A533382B}" type="presParOf" srcId="{BF4602ED-418E-494E-A8CD-377DC5F7BA22}" destId="{159B13E0-BE52-6D42-99DA-8714FB1CD9C6}" srcOrd="1" destOrd="0" presId="urn:microsoft.com/office/officeart/2005/8/layout/orgChart1"/>
    <dgm:cxn modelId="{9C4FF990-A222-7749-B9A4-75E2B40D8330}" type="presParOf" srcId="{BF4602ED-418E-494E-A8CD-377DC5F7BA22}" destId="{4F7EE2C5-4FA3-FE41-A450-DEE598D4DFE7}" srcOrd="2" destOrd="0" presId="urn:microsoft.com/office/officeart/2005/8/layout/orgChart1"/>
    <dgm:cxn modelId="{9A510AB5-EB41-F64D-824C-EBE642C09232}" type="presParOf" srcId="{3C4816D3-741A-2747-8A3D-7FBEF70C13E3}" destId="{D043D5C6-B6A9-FE4A-9A60-B05FE1761337}" srcOrd="4" destOrd="0" presId="urn:microsoft.com/office/officeart/2005/8/layout/orgChart1"/>
    <dgm:cxn modelId="{848AA68E-291E-BE48-9414-0D2D107E22FF}" type="presParOf" srcId="{3C4816D3-741A-2747-8A3D-7FBEF70C13E3}" destId="{6A05ED8B-818E-B240-931D-DEED0602E5ED}" srcOrd="5" destOrd="0" presId="urn:microsoft.com/office/officeart/2005/8/layout/orgChart1"/>
    <dgm:cxn modelId="{80F2FA3A-F99B-7C42-97E6-2F262B3654CD}" type="presParOf" srcId="{6A05ED8B-818E-B240-931D-DEED0602E5ED}" destId="{AD9CFE52-C6F2-3B4E-B5E9-57EC0616A33B}" srcOrd="0" destOrd="0" presId="urn:microsoft.com/office/officeart/2005/8/layout/orgChart1"/>
    <dgm:cxn modelId="{685780E1-51F4-C146-9226-ABA71E35B01A}" type="presParOf" srcId="{AD9CFE52-C6F2-3B4E-B5E9-57EC0616A33B}" destId="{992C696A-48E1-C04C-B15F-A38514014D51}" srcOrd="0" destOrd="0" presId="urn:microsoft.com/office/officeart/2005/8/layout/orgChart1"/>
    <dgm:cxn modelId="{7319C9D4-1684-4A4A-9894-80EE0C61C34F}" type="presParOf" srcId="{AD9CFE52-C6F2-3B4E-B5E9-57EC0616A33B}" destId="{4AFD0618-4F47-9642-9B05-F2B46CE66CCE}" srcOrd="1" destOrd="0" presId="urn:microsoft.com/office/officeart/2005/8/layout/orgChart1"/>
    <dgm:cxn modelId="{5B52DD90-BDC5-D342-B808-9809B6419D20}" type="presParOf" srcId="{6A05ED8B-818E-B240-931D-DEED0602E5ED}" destId="{104CBE4C-4004-FA4D-839A-CE6CDA9C9D7F}" srcOrd="1" destOrd="0" presId="urn:microsoft.com/office/officeart/2005/8/layout/orgChart1"/>
    <dgm:cxn modelId="{3DD4102A-23BD-CC49-AEC0-F5728390CDE2}" type="presParOf" srcId="{6A05ED8B-818E-B240-931D-DEED0602E5ED}" destId="{69ADE064-3698-334D-8CFB-69B694D7D605}" srcOrd="2" destOrd="0" presId="urn:microsoft.com/office/officeart/2005/8/layout/orgChart1"/>
    <dgm:cxn modelId="{71D0D4DC-51EC-DD4B-A8D6-972C864B3056}" type="presParOf" srcId="{FF75AD1F-4ECF-3F43-AC0B-BE0C8D800CE7}" destId="{02544F3B-029C-724C-8D05-213D4BB5B8B6}" srcOrd="2" destOrd="0" presId="urn:microsoft.com/office/officeart/2005/8/layout/orgChart1"/>
    <dgm:cxn modelId="{C3AC61A0-AEA6-0C46-B10F-BE2F6BEE379C}" type="presParOf" srcId="{21D3E361-3B7C-AC42-B9DE-137B634214CC}" destId="{E59A87F0-B52D-5840-AE7E-035DC6A0A860}" srcOrd="6" destOrd="0" presId="urn:microsoft.com/office/officeart/2005/8/layout/orgChart1"/>
    <dgm:cxn modelId="{8014F155-5CE8-2D47-B063-89D6516E7E24}" type="presParOf" srcId="{21D3E361-3B7C-AC42-B9DE-137B634214CC}" destId="{FB484D1C-8355-0942-88D9-30033F51636F}" srcOrd="7" destOrd="0" presId="urn:microsoft.com/office/officeart/2005/8/layout/orgChart1"/>
    <dgm:cxn modelId="{E3CD2FEA-9BF2-9B46-A946-8EF1FDC3D7FB}" type="presParOf" srcId="{FB484D1C-8355-0942-88D9-30033F51636F}" destId="{66964E01-FD21-5B4C-8805-82BD3101D64F}" srcOrd="0" destOrd="0" presId="urn:microsoft.com/office/officeart/2005/8/layout/orgChart1"/>
    <dgm:cxn modelId="{C1AB4014-EA5B-DE49-8DAB-691C18EB602B}" type="presParOf" srcId="{66964E01-FD21-5B4C-8805-82BD3101D64F}" destId="{C2C02016-E1F3-1B43-A661-79D73FBF237D}" srcOrd="0" destOrd="0" presId="urn:microsoft.com/office/officeart/2005/8/layout/orgChart1"/>
    <dgm:cxn modelId="{6261EB85-B9D5-7D41-B31D-BE183E239F33}" type="presParOf" srcId="{66964E01-FD21-5B4C-8805-82BD3101D64F}" destId="{BC62F1A2-12EF-B348-A51F-D308408C55E3}" srcOrd="1" destOrd="0" presId="urn:microsoft.com/office/officeart/2005/8/layout/orgChart1"/>
    <dgm:cxn modelId="{455B823C-63D6-F44B-9337-CD5132DEE87F}" type="presParOf" srcId="{FB484D1C-8355-0942-88D9-30033F51636F}" destId="{4C7D9593-62DB-704F-A41E-A9E6E0CDDB37}" srcOrd="1" destOrd="0" presId="urn:microsoft.com/office/officeart/2005/8/layout/orgChart1"/>
    <dgm:cxn modelId="{819E84E1-9826-4849-91E2-59F16EACFE4D}" type="presParOf" srcId="{4C7D9593-62DB-704F-A41E-A9E6E0CDDB37}" destId="{29FFC7CF-A2C9-C546-8E43-02D76DF808E3}" srcOrd="0" destOrd="0" presId="urn:microsoft.com/office/officeart/2005/8/layout/orgChart1"/>
    <dgm:cxn modelId="{C52CE73B-3C02-B54E-88F6-AE5CA25AD0C8}" type="presParOf" srcId="{4C7D9593-62DB-704F-A41E-A9E6E0CDDB37}" destId="{969FE9F9-DC34-F44A-816B-F1E86774B5F7}" srcOrd="1" destOrd="0" presId="urn:microsoft.com/office/officeart/2005/8/layout/orgChart1"/>
    <dgm:cxn modelId="{DAEC91B3-EAAA-244E-A9CE-87F63A0263C7}" type="presParOf" srcId="{969FE9F9-DC34-F44A-816B-F1E86774B5F7}" destId="{8EF54327-4404-3C48-B55B-AD89412C7C1F}" srcOrd="0" destOrd="0" presId="urn:microsoft.com/office/officeart/2005/8/layout/orgChart1"/>
    <dgm:cxn modelId="{FA6C1992-08A4-3F48-8A9B-F11DA8EB113F}" type="presParOf" srcId="{8EF54327-4404-3C48-B55B-AD89412C7C1F}" destId="{22686CA4-1683-5C4C-986B-1E93BE4663A0}" srcOrd="0" destOrd="0" presId="urn:microsoft.com/office/officeart/2005/8/layout/orgChart1"/>
    <dgm:cxn modelId="{3C2415A6-1CC2-C54F-973D-C9873EAA3912}" type="presParOf" srcId="{8EF54327-4404-3C48-B55B-AD89412C7C1F}" destId="{1BA1613E-376E-7145-B9E3-34D2C9FF6C1E}" srcOrd="1" destOrd="0" presId="urn:microsoft.com/office/officeart/2005/8/layout/orgChart1"/>
    <dgm:cxn modelId="{F7014FB2-AD40-D24D-BC8B-80E7E8EDFBF4}" type="presParOf" srcId="{969FE9F9-DC34-F44A-816B-F1E86774B5F7}" destId="{C9AFC0CF-79D9-0447-B19F-C4F68AA0A2BC}" srcOrd="1" destOrd="0" presId="urn:microsoft.com/office/officeart/2005/8/layout/orgChart1"/>
    <dgm:cxn modelId="{97E0E9E5-D480-0F42-BF0E-454053EFF1B4}" type="presParOf" srcId="{969FE9F9-DC34-F44A-816B-F1E86774B5F7}" destId="{7D4BC7E7-DE02-2947-867F-214916BC49F7}" srcOrd="2" destOrd="0" presId="urn:microsoft.com/office/officeart/2005/8/layout/orgChart1"/>
    <dgm:cxn modelId="{6E45F3A2-0D0B-F74E-948F-6400FD33EB15}" type="presParOf" srcId="{4C7D9593-62DB-704F-A41E-A9E6E0CDDB37}" destId="{A265C5B4-3749-AC48-AEE0-FF63B17E1896}" srcOrd="2" destOrd="0" presId="urn:microsoft.com/office/officeart/2005/8/layout/orgChart1"/>
    <dgm:cxn modelId="{F88EDCF0-DB1E-764D-804B-ACA2777478F9}" type="presParOf" srcId="{4C7D9593-62DB-704F-A41E-A9E6E0CDDB37}" destId="{1D5C1C4D-9E66-484D-8BB8-BBC3FA057DA6}" srcOrd="3" destOrd="0" presId="urn:microsoft.com/office/officeart/2005/8/layout/orgChart1"/>
    <dgm:cxn modelId="{3697D9AC-A9EE-E941-B691-361C210BD152}" type="presParOf" srcId="{1D5C1C4D-9E66-484D-8BB8-BBC3FA057DA6}" destId="{2238CDF5-FA32-2248-A210-60280F0F0065}" srcOrd="0" destOrd="0" presId="urn:microsoft.com/office/officeart/2005/8/layout/orgChart1"/>
    <dgm:cxn modelId="{3C82DBFB-2430-5943-B455-940200E0E237}" type="presParOf" srcId="{2238CDF5-FA32-2248-A210-60280F0F0065}" destId="{580E774A-6357-0D48-9B9F-8066A1EAF190}" srcOrd="0" destOrd="0" presId="urn:microsoft.com/office/officeart/2005/8/layout/orgChart1"/>
    <dgm:cxn modelId="{8800E701-B4FD-DA4E-A962-FF92DAF98FDA}" type="presParOf" srcId="{2238CDF5-FA32-2248-A210-60280F0F0065}" destId="{94B5CC4D-FC0E-4C47-A68F-AAC443A88499}" srcOrd="1" destOrd="0" presId="urn:microsoft.com/office/officeart/2005/8/layout/orgChart1"/>
    <dgm:cxn modelId="{C76890E6-FCF3-6842-BF2F-42FA2313754B}" type="presParOf" srcId="{1D5C1C4D-9E66-484D-8BB8-BBC3FA057DA6}" destId="{474FBFF4-DFDA-3C47-875D-4C0088E654CA}" srcOrd="1" destOrd="0" presId="urn:microsoft.com/office/officeart/2005/8/layout/orgChart1"/>
    <dgm:cxn modelId="{E653C5EF-F2C2-6346-BCEF-C9E8DE62C55F}" type="presParOf" srcId="{1D5C1C4D-9E66-484D-8BB8-BBC3FA057DA6}" destId="{A99BC365-0FC4-874A-846F-FD59F57A927D}" srcOrd="2" destOrd="0" presId="urn:microsoft.com/office/officeart/2005/8/layout/orgChart1"/>
    <dgm:cxn modelId="{736D583C-9D8D-CE42-9D66-F72C73E5672B}" type="presParOf" srcId="{4C7D9593-62DB-704F-A41E-A9E6E0CDDB37}" destId="{F65A41A6-04CE-F14F-A3AC-5433F6277DB5}" srcOrd="4" destOrd="0" presId="urn:microsoft.com/office/officeart/2005/8/layout/orgChart1"/>
    <dgm:cxn modelId="{EAE5E2EB-E998-1644-B4DA-72EC6E7905B8}" type="presParOf" srcId="{4C7D9593-62DB-704F-A41E-A9E6E0CDDB37}" destId="{13829505-A892-8C44-9AF9-302DF0A24CCB}" srcOrd="5" destOrd="0" presId="urn:microsoft.com/office/officeart/2005/8/layout/orgChart1"/>
    <dgm:cxn modelId="{84FDF1E2-4E62-8447-BBAE-469A6FAE293D}" type="presParOf" srcId="{13829505-A892-8C44-9AF9-302DF0A24CCB}" destId="{1BBC3C07-B268-C249-93E8-B3EA6FF006FE}" srcOrd="0" destOrd="0" presId="urn:microsoft.com/office/officeart/2005/8/layout/orgChart1"/>
    <dgm:cxn modelId="{C1F9D2F3-604F-634D-A285-D5638D94D3A6}" type="presParOf" srcId="{1BBC3C07-B268-C249-93E8-B3EA6FF006FE}" destId="{FCAF082F-9159-9248-9B8F-BEF4B0501825}" srcOrd="0" destOrd="0" presId="urn:microsoft.com/office/officeart/2005/8/layout/orgChart1"/>
    <dgm:cxn modelId="{D274A3FD-94AF-704C-B353-C30AA06EB8C1}" type="presParOf" srcId="{1BBC3C07-B268-C249-93E8-B3EA6FF006FE}" destId="{39A5E33F-B169-8B4B-9247-2D60D40AC2BB}" srcOrd="1" destOrd="0" presId="urn:microsoft.com/office/officeart/2005/8/layout/orgChart1"/>
    <dgm:cxn modelId="{ECEEF337-994B-414D-BEDB-9B27DA6557EB}" type="presParOf" srcId="{13829505-A892-8C44-9AF9-302DF0A24CCB}" destId="{D9E9736B-6C2F-C840-B401-7B57E54BEDED}" srcOrd="1" destOrd="0" presId="urn:microsoft.com/office/officeart/2005/8/layout/orgChart1"/>
    <dgm:cxn modelId="{960FC70E-664E-2E49-B58D-0AE7BF08B820}" type="presParOf" srcId="{13829505-A892-8C44-9AF9-302DF0A24CCB}" destId="{4737CACE-13DC-024A-8321-84B766CA9FE2}" srcOrd="2" destOrd="0" presId="urn:microsoft.com/office/officeart/2005/8/layout/orgChart1"/>
    <dgm:cxn modelId="{862FDDCC-42AE-9E45-80C2-9DAC438C6E3B}" type="presParOf" srcId="{FB484D1C-8355-0942-88D9-30033F51636F}" destId="{5400DE92-F51A-1F41-AE60-182F950E57B4}" srcOrd="2" destOrd="0" presId="urn:microsoft.com/office/officeart/2005/8/layout/orgChart1"/>
    <dgm:cxn modelId="{6357F1AA-13ED-7642-B6F4-B6CA61E7AC1C}" type="presParOf" srcId="{94DBAB24-1742-944D-B6C8-778A492BD5EC}" destId="{330B6A72-F57B-C848-B58B-219BD0B5C0FE}" srcOrd="2" destOrd="0" presId="urn:microsoft.com/office/officeart/2005/8/layout/orgChart1"/>
  </dgm:cxnLst>
  <dgm:bg/>
  <dgm:whole>
    <a:ln w="25400">
      <a:noFill/>
    </a:ln>
  </dgm:whole>
  <dgm:extLst>
    <a:ext uri="http://schemas.microsoft.com/office/drawing/2008/diagram">
      <dsp:dataModelExt xmlns:dsp="http://schemas.microsoft.com/office/drawing/2008/diagram" relId="rId10"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5A41A6-04CE-F14F-A3AC-5433F6277DB5}">
      <dsp:nvSpPr>
        <dsp:cNvPr id="0" name=""/>
        <dsp:cNvSpPr/>
      </dsp:nvSpPr>
      <dsp:spPr>
        <a:xfrm>
          <a:off x="14066868" y="1426588"/>
          <a:ext cx="133207" cy="1669538"/>
        </a:xfrm>
        <a:custGeom>
          <a:avLst/>
          <a:gdLst/>
          <a:ahLst/>
          <a:cxnLst/>
          <a:rect l="0" t="0" r="0" b="0"/>
          <a:pathLst>
            <a:path>
              <a:moveTo>
                <a:pt x="0" y="0"/>
              </a:moveTo>
              <a:lnTo>
                <a:pt x="0" y="1669538"/>
              </a:lnTo>
              <a:lnTo>
                <a:pt x="133207" y="1669538"/>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265C5B4-3749-AC48-AEE0-FF63B17E1896}">
      <dsp:nvSpPr>
        <dsp:cNvPr id="0" name=""/>
        <dsp:cNvSpPr/>
      </dsp:nvSpPr>
      <dsp:spPr>
        <a:xfrm>
          <a:off x="14066868" y="1426588"/>
          <a:ext cx="133207" cy="1039021"/>
        </a:xfrm>
        <a:custGeom>
          <a:avLst/>
          <a:gdLst/>
          <a:ahLst/>
          <a:cxnLst/>
          <a:rect l="0" t="0" r="0" b="0"/>
          <a:pathLst>
            <a:path>
              <a:moveTo>
                <a:pt x="0" y="0"/>
              </a:moveTo>
              <a:lnTo>
                <a:pt x="0" y="1039021"/>
              </a:lnTo>
              <a:lnTo>
                <a:pt x="133207" y="103902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9FFC7CF-A2C9-C546-8E43-02D76DF808E3}">
      <dsp:nvSpPr>
        <dsp:cNvPr id="0" name=""/>
        <dsp:cNvSpPr/>
      </dsp:nvSpPr>
      <dsp:spPr>
        <a:xfrm>
          <a:off x="14066868" y="1426588"/>
          <a:ext cx="133207" cy="408504"/>
        </a:xfrm>
        <a:custGeom>
          <a:avLst/>
          <a:gdLst/>
          <a:ahLst/>
          <a:cxnLst/>
          <a:rect l="0" t="0" r="0" b="0"/>
          <a:pathLst>
            <a:path>
              <a:moveTo>
                <a:pt x="0" y="0"/>
              </a:moveTo>
              <a:lnTo>
                <a:pt x="0" y="408504"/>
              </a:lnTo>
              <a:lnTo>
                <a:pt x="133207"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59A87F0-B52D-5840-AE7E-035DC6A0A860}">
      <dsp:nvSpPr>
        <dsp:cNvPr id="0" name=""/>
        <dsp:cNvSpPr/>
      </dsp:nvSpPr>
      <dsp:spPr>
        <a:xfrm>
          <a:off x="12810274" y="796071"/>
          <a:ext cx="1611815" cy="186491"/>
        </a:xfrm>
        <a:custGeom>
          <a:avLst/>
          <a:gdLst/>
          <a:ahLst/>
          <a:cxnLst/>
          <a:rect l="0" t="0" r="0" b="0"/>
          <a:pathLst>
            <a:path>
              <a:moveTo>
                <a:pt x="0" y="0"/>
              </a:moveTo>
              <a:lnTo>
                <a:pt x="0" y="93245"/>
              </a:lnTo>
              <a:lnTo>
                <a:pt x="1611815" y="93245"/>
              </a:lnTo>
              <a:lnTo>
                <a:pt x="1611815" y="186491"/>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043D5C6-B6A9-FE4A-9A60-B05FE1761337}">
      <dsp:nvSpPr>
        <dsp:cNvPr id="0" name=""/>
        <dsp:cNvSpPr/>
      </dsp:nvSpPr>
      <dsp:spPr>
        <a:xfrm>
          <a:off x="12992325" y="1426588"/>
          <a:ext cx="133207" cy="1669538"/>
        </a:xfrm>
        <a:custGeom>
          <a:avLst/>
          <a:gdLst/>
          <a:ahLst/>
          <a:cxnLst/>
          <a:rect l="0" t="0" r="0" b="0"/>
          <a:pathLst>
            <a:path>
              <a:moveTo>
                <a:pt x="0" y="0"/>
              </a:moveTo>
              <a:lnTo>
                <a:pt x="0" y="1669538"/>
              </a:lnTo>
              <a:lnTo>
                <a:pt x="133207" y="1669538"/>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F986515-DE71-C444-BB04-C67F7AD19039}">
      <dsp:nvSpPr>
        <dsp:cNvPr id="0" name=""/>
        <dsp:cNvSpPr/>
      </dsp:nvSpPr>
      <dsp:spPr>
        <a:xfrm>
          <a:off x="12992325" y="1426588"/>
          <a:ext cx="133207" cy="1039021"/>
        </a:xfrm>
        <a:custGeom>
          <a:avLst/>
          <a:gdLst/>
          <a:ahLst/>
          <a:cxnLst/>
          <a:rect l="0" t="0" r="0" b="0"/>
          <a:pathLst>
            <a:path>
              <a:moveTo>
                <a:pt x="0" y="0"/>
              </a:moveTo>
              <a:lnTo>
                <a:pt x="0" y="1039021"/>
              </a:lnTo>
              <a:lnTo>
                <a:pt x="133207" y="103902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7BE1AAE-78F3-C847-83F6-A2EF3884F5ED}">
      <dsp:nvSpPr>
        <dsp:cNvPr id="0" name=""/>
        <dsp:cNvSpPr/>
      </dsp:nvSpPr>
      <dsp:spPr>
        <a:xfrm>
          <a:off x="12992325" y="1426588"/>
          <a:ext cx="133207" cy="408504"/>
        </a:xfrm>
        <a:custGeom>
          <a:avLst/>
          <a:gdLst/>
          <a:ahLst/>
          <a:cxnLst/>
          <a:rect l="0" t="0" r="0" b="0"/>
          <a:pathLst>
            <a:path>
              <a:moveTo>
                <a:pt x="0" y="0"/>
              </a:moveTo>
              <a:lnTo>
                <a:pt x="0" y="408504"/>
              </a:lnTo>
              <a:lnTo>
                <a:pt x="133207"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1D8B7FC-239F-6F4E-A4E0-8099145FDB10}">
      <dsp:nvSpPr>
        <dsp:cNvPr id="0" name=""/>
        <dsp:cNvSpPr/>
      </dsp:nvSpPr>
      <dsp:spPr>
        <a:xfrm>
          <a:off x="12810274" y="796071"/>
          <a:ext cx="537271" cy="186491"/>
        </a:xfrm>
        <a:custGeom>
          <a:avLst/>
          <a:gdLst/>
          <a:ahLst/>
          <a:cxnLst/>
          <a:rect l="0" t="0" r="0" b="0"/>
          <a:pathLst>
            <a:path>
              <a:moveTo>
                <a:pt x="0" y="0"/>
              </a:moveTo>
              <a:lnTo>
                <a:pt x="0" y="93245"/>
              </a:lnTo>
              <a:lnTo>
                <a:pt x="537271" y="93245"/>
              </a:lnTo>
              <a:lnTo>
                <a:pt x="537271" y="186491"/>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9806EF-FAF5-6243-A34B-13448E1DAB1C}">
      <dsp:nvSpPr>
        <dsp:cNvPr id="0" name=""/>
        <dsp:cNvSpPr/>
      </dsp:nvSpPr>
      <dsp:spPr>
        <a:xfrm>
          <a:off x="11917781" y="1426588"/>
          <a:ext cx="133207" cy="3561091"/>
        </a:xfrm>
        <a:custGeom>
          <a:avLst/>
          <a:gdLst/>
          <a:ahLst/>
          <a:cxnLst/>
          <a:rect l="0" t="0" r="0" b="0"/>
          <a:pathLst>
            <a:path>
              <a:moveTo>
                <a:pt x="0" y="0"/>
              </a:moveTo>
              <a:lnTo>
                <a:pt x="0" y="3561091"/>
              </a:lnTo>
              <a:lnTo>
                <a:pt x="133207" y="356109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FECD20B-E196-F743-A836-56CA0F2ED6D4}">
      <dsp:nvSpPr>
        <dsp:cNvPr id="0" name=""/>
        <dsp:cNvSpPr/>
      </dsp:nvSpPr>
      <dsp:spPr>
        <a:xfrm>
          <a:off x="11917781" y="1426588"/>
          <a:ext cx="133207" cy="2930573"/>
        </a:xfrm>
        <a:custGeom>
          <a:avLst/>
          <a:gdLst/>
          <a:ahLst/>
          <a:cxnLst/>
          <a:rect l="0" t="0" r="0" b="0"/>
          <a:pathLst>
            <a:path>
              <a:moveTo>
                <a:pt x="0" y="0"/>
              </a:moveTo>
              <a:lnTo>
                <a:pt x="0" y="2930573"/>
              </a:lnTo>
              <a:lnTo>
                <a:pt x="133207" y="2930573"/>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7A72337-9C51-C54A-A622-C71DD7F96829}">
      <dsp:nvSpPr>
        <dsp:cNvPr id="0" name=""/>
        <dsp:cNvSpPr/>
      </dsp:nvSpPr>
      <dsp:spPr>
        <a:xfrm>
          <a:off x="11917781" y="1426588"/>
          <a:ext cx="133207" cy="2300056"/>
        </a:xfrm>
        <a:custGeom>
          <a:avLst/>
          <a:gdLst/>
          <a:ahLst/>
          <a:cxnLst/>
          <a:rect l="0" t="0" r="0" b="0"/>
          <a:pathLst>
            <a:path>
              <a:moveTo>
                <a:pt x="0" y="0"/>
              </a:moveTo>
              <a:lnTo>
                <a:pt x="0" y="2300056"/>
              </a:lnTo>
              <a:lnTo>
                <a:pt x="133207" y="2300056"/>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2A22B4E-1E0E-CF4A-BC46-520CC5E5142C}">
      <dsp:nvSpPr>
        <dsp:cNvPr id="0" name=""/>
        <dsp:cNvSpPr/>
      </dsp:nvSpPr>
      <dsp:spPr>
        <a:xfrm>
          <a:off x="11917781" y="1426588"/>
          <a:ext cx="133207" cy="1669538"/>
        </a:xfrm>
        <a:custGeom>
          <a:avLst/>
          <a:gdLst/>
          <a:ahLst/>
          <a:cxnLst/>
          <a:rect l="0" t="0" r="0" b="0"/>
          <a:pathLst>
            <a:path>
              <a:moveTo>
                <a:pt x="0" y="0"/>
              </a:moveTo>
              <a:lnTo>
                <a:pt x="0" y="1669538"/>
              </a:lnTo>
              <a:lnTo>
                <a:pt x="133207" y="1669538"/>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149B1BF-95AD-E842-B3D9-2B7FA7AA96CD}">
      <dsp:nvSpPr>
        <dsp:cNvPr id="0" name=""/>
        <dsp:cNvSpPr/>
      </dsp:nvSpPr>
      <dsp:spPr>
        <a:xfrm>
          <a:off x="11917781" y="1426588"/>
          <a:ext cx="133207" cy="1039021"/>
        </a:xfrm>
        <a:custGeom>
          <a:avLst/>
          <a:gdLst/>
          <a:ahLst/>
          <a:cxnLst/>
          <a:rect l="0" t="0" r="0" b="0"/>
          <a:pathLst>
            <a:path>
              <a:moveTo>
                <a:pt x="0" y="0"/>
              </a:moveTo>
              <a:lnTo>
                <a:pt x="0" y="1039021"/>
              </a:lnTo>
              <a:lnTo>
                <a:pt x="133207" y="103902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1CA66E7-8E4D-C847-9A3E-B20B9B1DD76F}">
      <dsp:nvSpPr>
        <dsp:cNvPr id="0" name=""/>
        <dsp:cNvSpPr/>
      </dsp:nvSpPr>
      <dsp:spPr>
        <a:xfrm>
          <a:off x="11917781" y="1426588"/>
          <a:ext cx="133207" cy="408504"/>
        </a:xfrm>
        <a:custGeom>
          <a:avLst/>
          <a:gdLst/>
          <a:ahLst/>
          <a:cxnLst/>
          <a:rect l="0" t="0" r="0" b="0"/>
          <a:pathLst>
            <a:path>
              <a:moveTo>
                <a:pt x="0" y="0"/>
              </a:moveTo>
              <a:lnTo>
                <a:pt x="0" y="408504"/>
              </a:lnTo>
              <a:lnTo>
                <a:pt x="133207"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E004F22-DBDA-1747-87EA-B3B75885B48A}">
      <dsp:nvSpPr>
        <dsp:cNvPr id="0" name=""/>
        <dsp:cNvSpPr/>
      </dsp:nvSpPr>
      <dsp:spPr>
        <a:xfrm>
          <a:off x="12273002" y="796071"/>
          <a:ext cx="537271" cy="186491"/>
        </a:xfrm>
        <a:custGeom>
          <a:avLst/>
          <a:gdLst/>
          <a:ahLst/>
          <a:cxnLst/>
          <a:rect l="0" t="0" r="0" b="0"/>
          <a:pathLst>
            <a:path>
              <a:moveTo>
                <a:pt x="537271" y="0"/>
              </a:moveTo>
              <a:lnTo>
                <a:pt x="537271" y="93245"/>
              </a:lnTo>
              <a:lnTo>
                <a:pt x="0" y="93245"/>
              </a:lnTo>
              <a:lnTo>
                <a:pt x="0" y="186491"/>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41900EB-C8E8-B147-8CE0-6D942C8474A1}">
      <dsp:nvSpPr>
        <dsp:cNvPr id="0" name=""/>
        <dsp:cNvSpPr/>
      </dsp:nvSpPr>
      <dsp:spPr>
        <a:xfrm>
          <a:off x="10843237" y="1426588"/>
          <a:ext cx="133207" cy="3561091"/>
        </a:xfrm>
        <a:custGeom>
          <a:avLst/>
          <a:gdLst/>
          <a:ahLst/>
          <a:cxnLst/>
          <a:rect l="0" t="0" r="0" b="0"/>
          <a:pathLst>
            <a:path>
              <a:moveTo>
                <a:pt x="0" y="0"/>
              </a:moveTo>
              <a:lnTo>
                <a:pt x="0" y="3561091"/>
              </a:lnTo>
              <a:lnTo>
                <a:pt x="133207" y="356109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894F85-0DB9-E741-BA80-06D985966582}">
      <dsp:nvSpPr>
        <dsp:cNvPr id="0" name=""/>
        <dsp:cNvSpPr/>
      </dsp:nvSpPr>
      <dsp:spPr>
        <a:xfrm>
          <a:off x="10843237" y="1426588"/>
          <a:ext cx="133207" cy="2930573"/>
        </a:xfrm>
        <a:custGeom>
          <a:avLst/>
          <a:gdLst/>
          <a:ahLst/>
          <a:cxnLst/>
          <a:rect l="0" t="0" r="0" b="0"/>
          <a:pathLst>
            <a:path>
              <a:moveTo>
                <a:pt x="0" y="0"/>
              </a:moveTo>
              <a:lnTo>
                <a:pt x="0" y="2930573"/>
              </a:lnTo>
              <a:lnTo>
                <a:pt x="133207" y="2930573"/>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D8645D7-5BCD-E64F-B016-49D8CD1265A9}">
      <dsp:nvSpPr>
        <dsp:cNvPr id="0" name=""/>
        <dsp:cNvSpPr/>
      </dsp:nvSpPr>
      <dsp:spPr>
        <a:xfrm>
          <a:off x="10843237" y="1426588"/>
          <a:ext cx="133207" cy="2300056"/>
        </a:xfrm>
        <a:custGeom>
          <a:avLst/>
          <a:gdLst/>
          <a:ahLst/>
          <a:cxnLst/>
          <a:rect l="0" t="0" r="0" b="0"/>
          <a:pathLst>
            <a:path>
              <a:moveTo>
                <a:pt x="0" y="0"/>
              </a:moveTo>
              <a:lnTo>
                <a:pt x="0" y="2300056"/>
              </a:lnTo>
              <a:lnTo>
                <a:pt x="133207" y="2300056"/>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6FCC059-E5F5-9240-A41D-DA2B289E0AFE}">
      <dsp:nvSpPr>
        <dsp:cNvPr id="0" name=""/>
        <dsp:cNvSpPr/>
      </dsp:nvSpPr>
      <dsp:spPr>
        <a:xfrm>
          <a:off x="10843237" y="1426588"/>
          <a:ext cx="133207" cy="1669538"/>
        </a:xfrm>
        <a:custGeom>
          <a:avLst/>
          <a:gdLst/>
          <a:ahLst/>
          <a:cxnLst/>
          <a:rect l="0" t="0" r="0" b="0"/>
          <a:pathLst>
            <a:path>
              <a:moveTo>
                <a:pt x="0" y="0"/>
              </a:moveTo>
              <a:lnTo>
                <a:pt x="0" y="1669538"/>
              </a:lnTo>
              <a:lnTo>
                <a:pt x="133207" y="1669538"/>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8D33C80-E006-714E-9240-BC77263EC7FE}">
      <dsp:nvSpPr>
        <dsp:cNvPr id="0" name=""/>
        <dsp:cNvSpPr/>
      </dsp:nvSpPr>
      <dsp:spPr>
        <a:xfrm>
          <a:off x="10843237" y="1426588"/>
          <a:ext cx="133207" cy="1039021"/>
        </a:xfrm>
        <a:custGeom>
          <a:avLst/>
          <a:gdLst/>
          <a:ahLst/>
          <a:cxnLst/>
          <a:rect l="0" t="0" r="0" b="0"/>
          <a:pathLst>
            <a:path>
              <a:moveTo>
                <a:pt x="0" y="0"/>
              </a:moveTo>
              <a:lnTo>
                <a:pt x="0" y="1039021"/>
              </a:lnTo>
              <a:lnTo>
                <a:pt x="133207" y="103902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2346E21-4F36-CE4F-A682-2A49A6604BA9}">
      <dsp:nvSpPr>
        <dsp:cNvPr id="0" name=""/>
        <dsp:cNvSpPr/>
      </dsp:nvSpPr>
      <dsp:spPr>
        <a:xfrm>
          <a:off x="10843237" y="1426588"/>
          <a:ext cx="133207" cy="408504"/>
        </a:xfrm>
        <a:custGeom>
          <a:avLst/>
          <a:gdLst/>
          <a:ahLst/>
          <a:cxnLst/>
          <a:rect l="0" t="0" r="0" b="0"/>
          <a:pathLst>
            <a:path>
              <a:moveTo>
                <a:pt x="0" y="0"/>
              </a:moveTo>
              <a:lnTo>
                <a:pt x="0" y="408504"/>
              </a:lnTo>
              <a:lnTo>
                <a:pt x="133207"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03D1BE-09AD-4F46-B48C-43030D3B5BF1}">
      <dsp:nvSpPr>
        <dsp:cNvPr id="0" name=""/>
        <dsp:cNvSpPr/>
      </dsp:nvSpPr>
      <dsp:spPr>
        <a:xfrm>
          <a:off x="11198458" y="796071"/>
          <a:ext cx="1611815" cy="186491"/>
        </a:xfrm>
        <a:custGeom>
          <a:avLst/>
          <a:gdLst/>
          <a:ahLst/>
          <a:cxnLst/>
          <a:rect l="0" t="0" r="0" b="0"/>
          <a:pathLst>
            <a:path>
              <a:moveTo>
                <a:pt x="1611815" y="0"/>
              </a:moveTo>
              <a:lnTo>
                <a:pt x="1611815" y="93245"/>
              </a:lnTo>
              <a:lnTo>
                <a:pt x="0" y="93245"/>
              </a:lnTo>
              <a:lnTo>
                <a:pt x="0" y="186491"/>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9A0E55-4D42-7B43-9FE5-52508C7BFB2E}">
      <dsp:nvSpPr>
        <dsp:cNvPr id="0" name=""/>
        <dsp:cNvSpPr/>
      </dsp:nvSpPr>
      <dsp:spPr>
        <a:xfrm>
          <a:off x="9768694" y="1426588"/>
          <a:ext cx="133207" cy="1039021"/>
        </a:xfrm>
        <a:custGeom>
          <a:avLst/>
          <a:gdLst/>
          <a:ahLst/>
          <a:cxnLst/>
          <a:rect l="0" t="0" r="0" b="0"/>
          <a:pathLst>
            <a:path>
              <a:moveTo>
                <a:pt x="0" y="0"/>
              </a:moveTo>
              <a:lnTo>
                <a:pt x="0" y="1039021"/>
              </a:lnTo>
              <a:lnTo>
                <a:pt x="133207" y="103902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0E53443-62AE-C849-A136-F50064DC2629}">
      <dsp:nvSpPr>
        <dsp:cNvPr id="0" name=""/>
        <dsp:cNvSpPr/>
      </dsp:nvSpPr>
      <dsp:spPr>
        <a:xfrm>
          <a:off x="9768694" y="1426588"/>
          <a:ext cx="133207" cy="408504"/>
        </a:xfrm>
        <a:custGeom>
          <a:avLst/>
          <a:gdLst/>
          <a:ahLst/>
          <a:cxnLst/>
          <a:rect l="0" t="0" r="0" b="0"/>
          <a:pathLst>
            <a:path>
              <a:moveTo>
                <a:pt x="0" y="0"/>
              </a:moveTo>
              <a:lnTo>
                <a:pt x="0" y="408504"/>
              </a:lnTo>
              <a:lnTo>
                <a:pt x="133207"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984EAE8-6D07-234D-B37B-6249427003E6}">
      <dsp:nvSpPr>
        <dsp:cNvPr id="0" name=""/>
        <dsp:cNvSpPr/>
      </dsp:nvSpPr>
      <dsp:spPr>
        <a:xfrm>
          <a:off x="7974827" y="796071"/>
          <a:ext cx="2149087" cy="186491"/>
        </a:xfrm>
        <a:custGeom>
          <a:avLst/>
          <a:gdLst/>
          <a:ahLst/>
          <a:cxnLst/>
          <a:rect l="0" t="0" r="0" b="0"/>
          <a:pathLst>
            <a:path>
              <a:moveTo>
                <a:pt x="0" y="0"/>
              </a:moveTo>
              <a:lnTo>
                <a:pt x="0" y="93245"/>
              </a:lnTo>
              <a:lnTo>
                <a:pt x="2149087" y="93245"/>
              </a:lnTo>
              <a:lnTo>
                <a:pt x="2149087" y="186491"/>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7E27CAA-5BB7-8A45-8305-02EA56E14DB4}">
      <dsp:nvSpPr>
        <dsp:cNvPr id="0" name=""/>
        <dsp:cNvSpPr/>
      </dsp:nvSpPr>
      <dsp:spPr>
        <a:xfrm>
          <a:off x="8694150" y="1426588"/>
          <a:ext cx="133207" cy="1039021"/>
        </a:xfrm>
        <a:custGeom>
          <a:avLst/>
          <a:gdLst/>
          <a:ahLst/>
          <a:cxnLst/>
          <a:rect l="0" t="0" r="0" b="0"/>
          <a:pathLst>
            <a:path>
              <a:moveTo>
                <a:pt x="0" y="0"/>
              </a:moveTo>
              <a:lnTo>
                <a:pt x="0" y="1039021"/>
              </a:lnTo>
              <a:lnTo>
                <a:pt x="133207" y="103902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62A2DE0-7369-A447-A2D1-BDC85193FA6E}">
      <dsp:nvSpPr>
        <dsp:cNvPr id="0" name=""/>
        <dsp:cNvSpPr/>
      </dsp:nvSpPr>
      <dsp:spPr>
        <a:xfrm>
          <a:off x="8694150" y="1426588"/>
          <a:ext cx="133207" cy="408504"/>
        </a:xfrm>
        <a:custGeom>
          <a:avLst/>
          <a:gdLst/>
          <a:ahLst/>
          <a:cxnLst/>
          <a:rect l="0" t="0" r="0" b="0"/>
          <a:pathLst>
            <a:path>
              <a:moveTo>
                <a:pt x="0" y="0"/>
              </a:moveTo>
              <a:lnTo>
                <a:pt x="0" y="408504"/>
              </a:lnTo>
              <a:lnTo>
                <a:pt x="133207"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1384ACB-64CE-3340-BC33-7A7F95EF4092}">
      <dsp:nvSpPr>
        <dsp:cNvPr id="0" name=""/>
        <dsp:cNvSpPr/>
      </dsp:nvSpPr>
      <dsp:spPr>
        <a:xfrm>
          <a:off x="7974827" y="796071"/>
          <a:ext cx="1074543" cy="186491"/>
        </a:xfrm>
        <a:custGeom>
          <a:avLst/>
          <a:gdLst/>
          <a:ahLst/>
          <a:cxnLst/>
          <a:rect l="0" t="0" r="0" b="0"/>
          <a:pathLst>
            <a:path>
              <a:moveTo>
                <a:pt x="0" y="0"/>
              </a:moveTo>
              <a:lnTo>
                <a:pt x="0" y="93245"/>
              </a:lnTo>
              <a:lnTo>
                <a:pt x="1074543" y="93245"/>
              </a:lnTo>
              <a:lnTo>
                <a:pt x="1074543" y="186491"/>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7E16301-8474-6E4D-847A-CC04ED84F932}">
      <dsp:nvSpPr>
        <dsp:cNvPr id="0" name=""/>
        <dsp:cNvSpPr/>
      </dsp:nvSpPr>
      <dsp:spPr>
        <a:xfrm>
          <a:off x="7619606" y="2057106"/>
          <a:ext cx="133207" cy="408504"/>
        </a:xfrm>
        <a:custGeom>
          <a:avLst/>
          <a:gdLst/>
          <a:ahLst/>
          <a:cxnLst/>
          <a:rect l="0" t="0" r="0" b="0"/>
          <a:pathLst>
            <a:path>
              <a:moveTo>
                <a:pt x="0" y="0"/>
              </a:moveTo>
              <a:lnTo>
                <a:pt x="0" y="408504"/>
              </a:lnTo>
              <a:lnTo>
                <a:pt x="133207"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3E79020-7EA0-0542-B3EB-FD0A19B45E76}">
      <dsp:nvSpPr>
        <dsp:cNvPr id="0" name=""/>
        <dsp:cNvSpPr/>
      </dsp:nvSpPr>
      <dsp:spPr>
        <a:xfrm>
          <a:off x="5825740" y="1426588"/>
          <a:ext cx="2149087" cy="186491"/>
        </a:xfrm>
        <a:custGeom>
          <a:avLst/>
          <a:gdLst/>
          <a:ahLst/>
          <a:cxnLst/>
          <a:rect l="0" t="0" r="0" b="0"/>
          <a:pathLst>
            <a:path>
              <a:moveTo>
                <a:pt x="0" y="0"/>
              </a:moveTo>
              <a:lnTo>
                <a:pt x="0" y="93245"/>
              </a:lnTo>
              <a:lnTo>
                <a:pt x="2149087" y="93245"/>
              </a:lnTo>
              <a:lnTo>
                <a:pt x="2149087" y="18649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11308BE-7886-B64C-B6A0-D43929464509}">
      <dsp:nvSpPr>
        <dsp:cNvPr id="0" name=""/>
        <dsp:cNvSpPr/>
      </dsp:nvSpPr>
      <dsp:spPr>
        <a:xfrm>
          <a:off x="6545063" y="2057106"/>
          <a:ext cx="133207" cy="408504"/>
        </a:xfrm>
        <a:custGeom>
          <a:avLst/>
          <a:gdLst/>
          <a:ahLst/>
          <a:cxnLst/>
          <a:rect l="0" t="0" r="0" b="0"/>
          <a:pathLst>
            <a:path>
              <a:moveTo>
                <a:pt x="0" y="0"/>
              </a:moveTo>
              <a:lnTo>
                <a:pt x="0" y="408504"/>
              </a:lnTo>
              <a:lnTo>
                <a:pt x="133207"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81C9182-3D39-FF47-8462-E277D70801C0}">
      <dsp:nvSpPr>
        <dsp:cNvPr id="0" name=""/>
        <dsp:cNvSpPr/>
      </dsp:nvSpPr>
      <dsp:spPr>
        <a:xfrm>
          <a:off x="5825740" y="1426588"/>
          <a:ext cx="1074543" cy="186491"/>
        </a:xfrm>
        <a:custGeom>
          <a:avLst/>
          <a:gdLst/>
          <a:ahLst/>
          <a:cxnLst/>
          <a:rect l="0" t="0" r="0" b="0"/>
          <a:pathLst>
            <a:path>
              <a:moveTo>
                <a:pt x="0" y="0"/>
              </a:moveTo>
              <a:lnTo>
                <a:pt x="0" y="93245"/>
              </a:lnTo>
              <a:lnTo>
                <a:pt x="1074543" y="93245"/>
              </a:lnTo>
              <a:lnTo>
                <a:pt x="1074543" y="18649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54813B5-306D-874F-A30F-56CACEB054BA}">
      <dsp:nvSpPr>
        <dsp:cNvPr id="0" name=""/>
        <dsp:cNvSpPr/>
      </dsp:nvSpPr>
      <dsp:spPr>
        <a:xfrm>
          <a:off x="5470519" y="2057106"/>
          <a:ext cx="133207" cy="408504"/>
        </a:xfrm>
        <a:custGeom>
          <a:avLst/>
          <a:gdLst/>
          <a:ahLst/>
          <a:cxnLst/>
          <a:rect l="0" t="0" r="0" b="0"/>
          <a:pathLst>
            <a:path>
              <a:moveTo>
                <a:pt x="0" y="0"/>
              </a:moveTo>
              <a:lnTo>
                <a:pt x="0" y="408504"/>
              </a:lnTo>
              <a:lnTo>
                <a:pt x="133207"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A113F5E-0E9D-CB43-BD3C-B53E7C2F4172}">
      <dsp:nvSpPr>
        <dsp:cNvPr id="0" name=""/>
        <dsp:cNvSpPr/>
      </dsp:nvSpPr>
      <dsp:spPr>
        <a:xfrm>
          <a:off x="5780020" y="1426588"/>
          <a:ext cx="91440" cy="186491"/>
        </a:xfrm>
        <a:custGeom>
          <a:avLst/>
          <a:gdLst/>
          <a:ahLst/>
          <a:cxnLst/>
          <a:rect l="0" t="0" r="0" b="0"/>
          <a:pathLst>
            <a:path>
              <a:moveTo>
                <a:pt x="45720" y="0"/>
              </a:moveTo>
              <a:lnTo>
                <a:pt x="45720" y="18649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87261BB-7CCC-7A4F-AFAD-36909F2B6C53}">
      <dsp:nvSpPr>
        <dsp:cNvPr id="0" name=""/>
        <dsp:cNvSpPr/>
      </dsp:nvSpPr>
      <dsp:spPr>
        <a:xfrm>
          <a:off x="4395975" y="2057106"/>
          <a:ext cx="133207" cy="408504"/>
        </a:xfrm>
        <a:custGeom>
          <a:avLst/>
          <a:gdLst/>
          <a:ahLst/>
          <a:cxnLst/>
          <a:rect l="0" t="0" r="0" b="0"/>
          <a:pathLst>
            <a:path>
              <a:moveTo>
                <a:pt x="0" y="0"/>
              </a:moveTo>
              <a:lnTo>
                <a:pt x="0" y="408504"/>
              </a:lnTo>
              <a:lnTo>
                <a:pt x="133207"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06C523-20BC-DE41-813B-1FFF604E7AA6}">
      <dsp:nvSpPr>
        <dsp:cNvPr id="0" name=""/>
        <dsp:cNvSpPr/>
      </dsp:nvSpPr>
      <dsp:spPr>
        <a:xfrm>
          <a:off x="4751196" y="1426588"/>
          <a:ext cx="1074543" cy="186491"/>
        </a:xfrm>
        <a:custGeom>
          <a:avLst/>
          <a:gdLst/>
          <a:ahLst/>
          <a:cxnLst/>
          <a:rect l="0" t="0" r="0" b="0"/>
          <a:pathLst>
            <a:path>
              <a:moveTo>
                <a:pt x="1074543" y="0"/>
              </a:moveTo>
              <a:lnTo>
                <a:pt x="1074543" y="93245"/>
              </a:lnTo>
              <a:lnTo>
                <a:pt x="0" y="93245"/>
              </a:lnTo>
              <a:lnTo>
                <a:pt x="0" y="18649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15BF48A-E678-044F-BB17-7E1C7898C380}">
      <dsp:nvSpPr>
        <dsp:cNvPr id="0" name=""/>
        <dsp:cNvSpPr/>
      </dsp:nvSpPr>
      <dsp:spPr>
        <a:xfrm>
          <a:off x="3321432" y="2057106"/>
          <a:ext cx="133207" cy="408504"/>
        </a:xfrm>
        <a:custGeom>
          <a:avLst/>
          <a:gdLst/>
          <a:ahLst/>
          <a:cxnLst/>
          <a:rect l="0" t="0" r="0" b="0"/>
          <a:pathLst>
            <a:path>
              <a:moveTo>
                <a:pt x="0" y="0"/>
              </a:moveTo>
              <a:lnTo>
                <a:pt x="0" y="408504"/>
              </a:lnTo>
              <a:lnTo>
                <a:pt x="133207"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E10725C-5C9D-BB48-9C8B-AC2D8B89B8F5}">
      <dsp:nvSpPr>
        <dsp:cNvPr id="0" name=""/>
        <dsp:cNvSpPr/>
      </dsp:nvSpPr>
      <dsp:spPr>
        <a:xfrm>
          <a:off x="3676653" y="1426588"/>
          <a:ext cx="2149087" cy="186491"/>
        </a:xfrm>
        <a:custGeom>
          <a:avLst/>
          <a:gdLst/>
          <a:ahLst/>
          <a:cxnLst/>
          <a:rect l="0" t="0" r="0" b="0"/>
          <a:pathLst>
            <a:path>
              <a:moveTo>
                <a:pt x="2149087" y="0"/>
              </a:moveTo>
              <a:lnTo>
                <a:pt x="2149087" y="93245"/>
              </a:lnTo>
              <a:lnTo>
                <a:pt x="0" y="93245"/>
              </a:lnTo>
              <a:lnTo>
                <a:pt x="0" y="18649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B6E22A-715F-324A-A921-076A4EBE07A9}">
      <dsp:nvSpPr>
        <dsp:cNvPr id="0" name=""/>
        <dsp:cNvSpPr/>
      </dsp:nvSpPr>
      <dsp:spPr>
        <a:xfrm>
          <a:off x="5825740" y="796071"/>
          <a:ext cx="2149087" cy="186491"/>
        </a:xfrm>
        <a:custGeom>
          <a:avLst/>
          <a:gdLst/>
          <a:ahLst/>
          <a:cxnLst/>
          <a:rect l="0" t="0" r="0" b="0"/>
          <a:pathLst>
            <a:path>
              <a:moveTo>
                <a:pt x="2149087" y="0"/>
              </a:moveTo>
              <a:lnTo>
                <a:pt x="2149087" y="93245"/>
              </a:lnTo>
              <a:lnTo>
                <a:pt x="0" y="93245"/>
              </a:lnTo>
              <a:lnTo>
                <a:pt x="0" y="186491"/>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678103-FC45-0B4D-A5BB-84F51BBAA9CB}">
      <dsp:nvSpPr>
        <dsp:cNvPr id="0" name=""/>
        <dsp:cNvSpPr/>
      </dsp:nvSpPr>
      <dsp:spPr>
        <a:xfrm>
          <a:off x="453022" y="3318140"/>
          <a:ext cx="133207" cy="1039021"/>
        </a:xfrm>
        <a:custGeom>
          <a:avLst/>
          <a:gdLst/>
          <a:ahLst/>
          <a:cxnLst/>
          <a:rect l="0" t="0" r="0" b="0"/>
          <a:pathLst>
            <a:path>
              <a:moveTo>
                <a:pt x="0" y="0"/>
              </a:moveTo>
              <a:lnTo>
                <a:pt x="0" y="1039021"/>
              </a:lnTo>
              <a:lnTo>
                <a:pt x="133207" y="103902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8675EC6-2A31-884E-B6EE-1163EB00C2C2}">
      <dsp:nvSpPr>
        <dsp:cNvPr id="0" name=""/>
        <dsp:cNvSpPr/>
      </dsp:nvSpPr>
      <dsp:spPr>
        <a:xfrm>
          <a:off x="453022" y="3318140"/>
          <a:ext cx="133207" cy="408504"/>
        </a:xfrm>
        <a:custGeom>
          <a:avLst/>
          <a:gdLst/>
          <a:ahLst/>
          <a:cxnLst/>
          <a:rect l="0" t="0" r="0" b="0"/>
          <a:pathLst>
            <a:path>
              <a:moveTo>
                <a:pt x="0" y="0"/>
              </a:moveTo>
              <a:lnTo>
                <a:pt x="0" y="408504"/>
              </a:lnTo>
              <a:lnTo>
                <a:pt x="133207"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52CD0C0-376E-6944-9A20-79F0882227B0}">
      <dsp:nvSpPr>
        <dsp:cNvPr id="0" name=""/>
        <dsp:cNvSpPr/>
      </dsp:nvSpPr>
      <dsp:spPr>
        <a:xfrm>
          <a:off x="897048" y="796071"/>
          <a:ext cx="1167789" cy="2300056"/>
        </a:xfrm>
        <a:custGeom>
          <a:avLst/>
          <a:gdLst/>
          <a:ahLst/>
          <a:cxnLst/>
          <a:rect l="0" t="0" r="0" b="0"/>
          <a:pathLst>
            <a:path>
              <a:moveTo>
                <a:pt x="1167789" y="0"/>
              </a:moveTo>
              <a:lnTo>
                <a:pt x="1167789" y="2300056"/>
              </a:lnTo>
              <a:lnTo>
                <a:pt x="0" y="2300056"/>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497AE4A-BB6B-4848-94AF-E7AC34CAA287}">
      <dsp:nvSpPr>
        <dsp:cNvPr id="0" name=""/>
        <dsp:cNvSpPr/>
      </dsp:nvSpPr>
      <dsp:spPr>
        <a:xfrm>
          <a:off x="3046135" y="1426588"/>
          <a:ext cx="93245" cy="408504"/>
        </a:xfrm>
        <a:custGeom>
          <a:avLst/>
          <a:gdLst/>
          <a:ahLst/>
          <a:cxnLst/>
          <a:rect l="0" t="0" r="0" b="0"/>
          <a:pathLst>
            <a:path>
              <a:moveTo>
                <a:pt x="93245" y="0"/>
              </a:moveTo>
              <a:lnTo>
                <a:pt x="93245" y="408504"/>
              </a:lnTo>
              <a:lnTo>
                <a:pt x="0"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43744D-0566-F649-AD39-A6E89FA7075C}">
      <dsp:nvSpPr>
        <dsp:cNvPr id="0" name=""/>
        <dsp:cNvSpPr/>
      </dsp:nvSpPr>
      <dsp:spPr>
        <a:xfrm>
          <a:off x="2064837" y="796071"/>
          <a:ext cx="630517" cy="408504"/>
        </a:xfrm>
        <a:custGeom>
          <a:avLst/>
          <a:gdLst/>
          <a:ahLst/>
          <a:cxnLst/>
          <a:rect l="0" t="0" r="0" b="0"/>
          <a:pathLst>
            <a:path>
              <a:moveTo>
                <a:pt x="0" y="0"/>
              </a:moveTo>
              <a:lnTo>
                <a:pt x="0" y="408504"/>
              </a:lnTo>
              <a:lnTo>
                <a:pt x="630517" y="408504"/>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60B1A94-DAA6-004E-BDC0-1D6293943B6E}">
      <dsp:nvSpPr>
        <dsp:cNvPr id="0" name=""/>
        <dsp:cNvSpPr/>
      </dsp:nvSpPr>
      <dsp:spPr>
        <a:xfrm>
          <a:off x="897048" y="1426588"/>
          <a:ext cx="93245" cy="1039021"/>
        </a:xfrm>
        <a:custGeom>
          <a:avLst/>
          <a:gdLst/>
          <a:ahLst/>
          <a:cxnLst/>
          <a:rect l="0" t="0" r="0" b="0"/>
          <a:pathLst>
            <a:path>
              <a:moveTo>
                <a:pt x="93245" y="0"/>
              </a:moveTo>
              <a:lnTo>
                <a:pt x="93245" y="1039021"/>
              </a:lnTo>
              <a:lnTo>
                <a:pt x="0" y="103902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632428A-964F-EC45-B211-9BF61F89C45A}">
      <dsp:nvSpPr>
        <dsp:cNvPr id="0" name=""/>
        <dsp:cNvSpPr/>
      </dsp:nvSpPr>
      <dsp:spPr>
        <a:xfrm>
          <a:off x="990293" y="1426588"/>
          <a:ext cx="93245" cy="408504"/>
        </a:xfrm>
        <a:custGeom>
          <a:avLst/>
          <a:gdLst/>
          <a:ahLst/>
          <a:cxnLst/>
          <a:rect l="0" t="0" r="0" b="0"/>
          <a:pathLst>
            <a:path>
              <a:moveTo>
                <a:pt x="0" y="0"/>
              </a:moveTo>
              <a:lnTo>
                <a:pt x="0" y="408504"/>
              </a:lnTo>
              <a:lnTo>
                <a:pt x="93245"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285BC60-DA9A-CF4A-B8CA-C6222A74008B}">
      <dsp:nvSpPr>
        <dsp:cNvPr id="0" name=""/>
        <dsp:cNvSpPr/>
      </dsp:nvSpPr>
      <dsp:spPr>
        <a:xfrm>
          <a:off x="897048" y="1426588"/>
          <a:ext cx="93245" cy="408504"/>
        </a:xfrm>
        <a:custGeom>
          <a:avLst/>
          <a:gdLst/>
          <a:ahLst/>
          <a:cxnLst/>
          <a:rect l="0" t="0" r="0" b="0"/>
          <a:pathLst>
            <a:path>
              <a:moveTo>
                <a:pt x="93245" y="0"/>
              </a:moveTo>
              <a:lnTo>
                <a:pt x="93245" y="408504"/>
              </a:lnTo>
              <a:lnTo>
                <a:pt x="0" y="408504"/>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5729C64-E907-234A-BF1D-D9BA05A9D616}">
      <dsp:nvSpPr>
        <dsp:cNvPr id="0" name=""/>
        <dsp:cNvSpPr/>
      </dsp:nvSpPr>
      <dsp:spPr>
        <a:xfrm>
          <a:off x="1434320" y="796071"/>
          <a:ext cx="630517" cy="408504"/>
        </a:xfrm>
        <a:custGeom>
          <a:avLst/>
          <a:gdLst/>
          <a:ahLst/>
          <a:cxnLst/>
          <a:rect l="0" t="0" r="0" b="0"/>
          <a:pathLst>
            <a:path>
              <a:moveTo>
                <a:pt x="630517" y="0"/>
              </a:moveTo>
              <a:lnTo>
                <a:pt x="630517" y="408504"/>
              </a:lnTo>
              <a:lnTo>
                <a:pt x="0" y="408504"/>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B4BB9CC-D4D0-6B46-9441-5B81B30270FB}">
      <dsp:nvSpPr>
        <dsp:cNvPr id="0" name=""/>
        <dsp:cNvSpPr/>
      </dsp:nvSpPr>
      <dsp:spPr>
        <a:xfrm>
          <a:off x="1620811" y="352045"/>
          <a:ext cx="888052" cy="444026"/>
        </a:xfrm>
        <a:prstGeom prst="rect">
          <a:avLst/>
        </a:prstGeom>
        <a:solidFill>
          <a:schemeClr val="tx1"/>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solidFill>
                <a:schemeClr val="bg1"/>
              </a:solidFill>
            </a:rPr>
            <a:t>Chief Executive Officer</a:t>
          </a:r>
        </a:p>
      </dsp:txBody>
      <dsp:txXfrm>
        <a:off x="1620811" y="352045"/>
        <a:ext cx="888052" cy="444026"/>
      </dsp:txXfrm>
    </dsp:sp>
    <dsp:sp modelId="{AB12F66C-4938-0E45-B67B-B7D0E889BA61}">
      <dsp:nvSpPr>
        <dsp:cNvPr id="0" name=""/>
        <dsp:cNvSpPr/>
      </dsp:nvSpPr>
      <dsp:spPr>
        <a:xfrm>
          <a:off x="546267" y="982562"/>
          <a:ext cx="888052" cy="444026"/>
        </a:xfrm>
        <a:prstGeom prst="rect">
          <a:avLst/>
        </a:prstGeom>
        <a:solidFill>
          <a:schemeClr val="accent1">
            <a:lumMod val="60000"/>
            <a:lumOff val="4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Marketing Manager</a:t>
          </a:r>
        </a:p>
      </dsp:txBody>
      <dsp:txXfrm>
        <a:off x="546267" y="982562"/>
        <a:ext cx="888052" cy="444026"/>
      </dsp:txXfrm>
    </dsp:sp>
    <dsp:sp modelId="{F8091D43-FEBC-684F-97E0-B0B85D2CF842}">
      <dsp:nvSpPr>
        <dsp:cNvPr id="0" name=""/>
        <dsp:cNvSpPr/>
      </dsp:nvSpPr>
      <dsp:spPr>
        <a:xfrm>
          <a:off x="8995" y="1613079"/>
          <a:ext cx="888052" cy="444026"/>
        </a:xfrm>
        <a:prstGeom prst="rect">
          <a:avLst/>
        </a:prstGeom>
        <a:solidFill>
          <a:schemeClr val="accent1">
            <a:lumMod val="60000"/>
            <a:lumOff val="4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Content Writer (IN)</a:t>
          </a:r>
        </a:p>
      </dsp:txBody>
      <dsp:txXfrm>
        <a:off x="8995" y="1613079"/>
        <a:ext cx="888052" cy="444026"/>
      </dsp:txXfrm>
    </dsp:sp>
    <dsp:sp modelId="{AB8FA15D-F154-5342-B15D-82E698607979}">
      <dsp:nvSpPr>
        <dsp:cNvPr id="0" name=""/>
        <dsp:cNvSpPr/>
      </dsp:nvSpPr>
      <dsp:spPr>
        <a:xfrm>
          <a:off x="1083539" y="1613079"/>
          <a:ext cx="888052" cy="444026"/>
        </a:xfrm>
        <a:prstGeom prst="rect">
          <a:avLst/>
        </a:prstGeom>
        <a:solidFill>
          <a:schemeClr val="accent1">
            <a:lumMod val="60000"/>
            <a:lumOff val="4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SEO Marketer (IN)</a:t>
          </a:r>
        </a:p>
      </dsp:txBody>
      <dsp:txXfrm>
        <a:off x="1083539" y="1613079"/>
        <a:ext cx="888052" cy="444026"/>
      </dsp:txXfrm>
    </dsp:sp>
    <dsp:sp modelId="{4CF0604C-C03E-1B4D-8BC2-527A3EF0AC88}">
      <dsp:nvSpPr>
        <dsp:cNvPr id="0" name=""/>
        <dsp:cNvSpPr/>
      </dsp:nvSpPr>
      <dsp:spPr>
        <a:xfrm>
          <a:off x="8995" y="2243597"/>
          <a:ext cx="888052" cy="444026"/>
        </a:xfrm>
        <a:prstGeom prst="rect">
          <a:avLst/>
        </a:prstGeom>
        <a:solidFill>
          <a:schemeClr val="accent1">
            <a:lumMod val="60000"/>
            <a:lumOff val="4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Graphics Designer (IN)</a:t>
          </a:r>
        </a:p>
      </dsp:txBody>
      <dsp:txXfrm>
        <a:off x="8995" y="2243597"/>
        <a:ext cx="888052" cy="444026"/>
      </dsp:txXfrm>
    </dsp:sp>
    <dsp:sp modelId="{BC3F7F4C-8BBA-1646-A287-F1818624B0A0}">
      <dsp:nvSpPr>
        <dsp:cNvPr id="0" name=""/>
        <dsp:cNvSpPr/>
      </dsp:nvSpPr>
      <dsp:spPr>
        <a:xfrm>
          <a:off x="2695354" y="982562"/>
          <a:ext cx="888052" cy="444026"/>
        </a:xfrm>
        <a:prstGeom prst="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Head of Compliance</a:t>
          </a:r>
        </a:p>
      </dsp:txBody>
      <dsp:txXfrm>
        <a:off x="2695354" y="982562"/>
        <a:ext cx="888052" cy="444026"/>
      </dsp:txXfrm>
    </dsp:sp>
    <dsp:sp modelId="{E2C2174A-2609-7641-9AD8-D1666F60893D}">
      <dsp:nvSpPr>
        <dsp:cNvPr id="0" name=""/>
        <dsp:cNvSpPr/>
      </dsp:nvSpPr>
      <dsp:spPr>
        <a:xfrm>
          <a:off x="2158083" y="1613079"/>
          <a:ext cx="888052" cy="444026"/>
        </a:xfrm>
        <a:prstGeom prst="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KYC Analyst (IN)</a:t>
          </a:r>
        </a:p>
      </dsp:txBody>
      <dsp:txXfrm>
        <a:off x="2158083" y="1613079"/>
        <a:ext cx="888052" cy="444026"/>
      </dsp:txXfrm>
    </dsp:sp>
    <dsp:sp modelId="{99E58E22-DDA1-9048-9541-FC04D7C1CF10}">
      <dsp:nvSpPr>
        <dsp:cNvPr id="0" name=""/>
        <dsp:cNvSpPr/>
      </dsp:nvSpPr>
      <dsp:spPr>
        <a:xfrm>
          <a:off x="8995" y="2874114"/>
          <a:ext cx="888052" cy="444026"/>
        </a:xfrm>
        <a:prstGeom prst="rect">
          <a:avLst/>
        </a:prstGeom>
        <a:solidFill>
          <a:srgbClr val="FFFF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 Senior Product Manager (IN)</a:t>
          </a:r>
        </a:p>
      </dsp:txBody>
      <dsp:txXfrm>
        <a:off x="8995" y="2874114"/>
        <a:ext cx="888052" cy="444026"/>
      </dsp:txXfrm>
    </dsp:sp>
    <dsp:sp modelId="{E6E3437D-B8CD-6141-B58E-C79DBD5AD658}">
      <dsp:nvSpPr>
        <dsp:cNvPr id="0" name=""/>
        <dsp:cNvSpPr/>
      </dsp:nvSpPr>
      <dsp:spPr>
        <a:xfrm>
          <a:off x="586229" y="3504631"/>
          <a:ext cx="888052" cy="444026"/>
        </a:xfrm>
        <a:prstGeom prst="rect">
          <a:avLst/>
        </a:prstGeom>
        <a:solidFill>
          <a:srgbClr val="FFFF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Junior Product Manager (IN)</a:t>
          </a:r>
        </a:p>
      </dsp:txBody>
      <dsp:txXfrm>
        <a:off x="586229" y="3504631"/>
        <a:ext cx="888052" cy="444026"/>
      </dsp:txXfrm>
    </dsp:sp>
    <dsp:sp modelId="{D9D58E8E-4571-2444-BF8B-BF2746861330}">
      <dsp:nvSpPr>
        <dsp:cNvPr id="0" name=""/>
        <dsp:cNvSpPr/>
      </dsp:nvSpPr>
      <dsp:spPr>
        <a:xfrm>
          <a:off x="586229" y="4135149"/>
          <a:ext cx="888052" cy="444026"/>
        </a:xfrm>
        <a:prstGeom prst="rect">
          <a:avLst/>
        </a:prstGeom>
        <a:solidFill>
          <a:srgbClr val="FFFF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Junior Product Manager (IN)</a:t>
          </a:r>
        </a:p>
      </dsp:txBody>
      <dsp:txXfrm>
        <a:off x="586229" y="4135149"/>
        <a:ext cx="888052" cy="444026"/>
      </dsp:txXfrm>
    </dsp:sp>
    <dsp:sp modelId="{0A57D892-7565-704C-872C-9109BD44ABD0}">
      <dsp:nvSpPr>
        <dsp:cNvPr id="0" name=""/>
        <dsp:cNvSpPr/>
      </dsp:nvSpPr>
      <dsp:spPr>
        <a:xfrm>
          <a:off x="7530801" y="352045"/>
          <a:ext cx="888052" cy="444026"/>
        </a:xfrm>
        <a:prstGeom prst="rect">
          <a:avLst/>
        </a:prstGeom>
        <a:solidFill>
          <a:schemeClr val="tx1"/>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solidFill>
                <a:schemeClr val="bg1"/>
              </a:solidFill>
            </a:rPr>
            <a:t>Chief Operating Officer</a:t>
          </a:r>
        </a:p>
      </dsp:txBody>
      <dsp:txXfrm>
        <a:off x="7530801" y="352045"/>
        <a:ext cx="888052" cy="444026"/>
      </dsp:txXfrm>
    </dsp:sp>
    <dsp:sp modelId="{20AFCD79-E95F-3243-8E8D-F842517A0EB1}">
      <dsp:nvSpPr>
        <dsp:cNvPr id="0" name=""/>
        <dsp:cNvSpPr/>
      </dsp:nvSpPr>
      <dsp:spPr>
        <a:xfrm>
          <a:off x="5381714" y="982562"/>
          <a:ext cx="888052" cy="444026"/>
        </a:xfrm>
        <a:prstGeom prst="rect">
          <a:avLst/>
        </a:prstGeom>
        <a:solidFill>
          <a:schemeClr val="accent6"/>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Head of Sales</a:t>
          </a:r>
        </a:p>
      </dsp:txBody>
      <dsp:txXfrm>
        <a:off x="5381714" y="982562"/>
        <a:ext cx="888052" cy="444026"/>
      </dsp:txXfrm>
    </dsp:sp>
    <dsp:sp modelId="{FE3E55A8-DB9E-964A-B066-717549B7C117}">
      <dsp:nvSpPr>
        <dsp:cNvPr id="0" name=""/>
        <dsp:cNvSpPr/>
      </dsp:nvSpPr>
      <dsp:spPr>
        <a:xfrm>
          <a:off x="3232626" y="1613079"/>
          <a:ext cx="888052" cy="444026"/>
        </a:xfrm>
        <a:prstGeom prst="rect">
          <a:avLst/>
        </a:prstGeom>
        <a:solidFill>
          <a:schemeClr val="accent6"/>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Sales Manager</a:t>
          </a:r>
        </a:p>
      </dsp:txBody>
      <dsp:txXfrm>
        <a:off x="3232626" y="1613079"/>
        <a:ext cx="888052" cy="444026"/>
      </dsp:txXfrm>
    </dsp:sp>
    <dsp:sp modelId="{E7E92E2B-C694-4246-8C3E-3267B732B2E8}">
      <dsp:nvSpPr>
        <dsp:cNvPr id="0" name=""/>
        <dsp:cNvSpPr/>
      </dsp:nvSpPr>
      <dsp:spPr>
        <a:xfrm>
          <a:off x="3454639" y="2243597"/>
          <a:ext cx="888052" cy="444026"/>
        </a:xfrm>
        <a:prstGeom prst="rect">
          <a:avLst/>
        </a:prstGeom>
        <a:solidFill>
          <a:schemeClr val="accent6"/>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Sales Associate (IN)</a:t>
          </a:r>
        </a:p>
      </dsp:txBody>
      <dsp:txXfrm>
        <a:off x="3454639" y="2243597"/>
        <a:ext cx="888052" cy="444026"/>
      </dsp:txXfrm>
    </dsp:sp>
    <dsp:sp modelId="{91EE1C98-F89B-014A-82F4-517F36EE4681}">
      <dsp:nvSpPr>
        <dsp:cNvPr id="0" name=""/>
        <dsp:cNvSpPr/>
      </dsp:nvSpPr>
      <dsp:spPr>
        <a:xfrm>
          <a:off x="4307170" y="1613079"/>
          <a:ext cx="888052" cy="444026"/>
        </a:xfrm>
        <a:prstGeom prst="rect">
          <a:avLst/>
        </a:prstGeom>
        <a:solidFill>
          <a:schemeClr val="accent6"/>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Sales Manager</a:t>
          </a:r>
        </a:p>
      </dsp:txBody>
      <dsp:txXfrm>
        <a:off x="4307170" y="1613079"/>
        <a:ext cx="888052" cy="444026"/>
      </dsp:txXfrm>
    </dsp:sp>
    <dsp:sp modelId="{CB49084B-B762-EA4C-A7ED-B03C4EB82894}">
      <dsp:nvSpPr>
        <dsp:cNvPr id="0" name=""/>
        <dsp:cNvSpPr/>
      </dsp:nvSpPr>
      <dsp:spPr>
        <a:xfrm>
          <a:off x="4529183" y="2243597"/>
          <a:ext cx="888052" cy="444026"/>
        </a:xfrm>
        <a:prstGeom prst="rect">
          <a:avLst/>
        </a:prstGeom>
        <a:solidFill>
          <a:schemeClr val="accent6"/>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Sales Associate (IN)</a:t>
          </a:r>
        </a:p>
      </dsp:txBody>
      <dsp:txXfrm>
        <a:off x="4529183" y="2243597"/>
        <a:ext cx="888052" cy="444026"/>
      </dsp:txXfrm>
    </dsp:sp>
    <dsp:sp modelId="{A299ED17-BD28-9E4A-B126-D39B44D82FF1}">
      <dsp:nvSpPr>
        <dsp:cNvPr id="0" name=""/>
        <dsp:cNvSpPr/>
      </dsp:nvSpPr>
      <dsp:spPr>
        <a:xfrm>
          <a:off x="5381714" y="1613079"/>
          <a:ext cx="888052" cy="444026"/>
        </a:xfrm>
        <a:prstGeom prst="rect">
          <a:avLst/>
        </a:prstGeom>
        <a:solidFill>
          <a:schemeClr val="accent6"/>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Sales Manager</a:t>
          </a:r>
        </a:p>
      </dsp:txBody>
      <dsp:txXfrm>
        <a:off x="5381714" y="1613079"/>
        <a:ext cx="888052" cy="444026"/>
      </dsp:txXfrm>
    </dsp:sp>
    <dsp:sp modelId="{E4A68BA0-E633-EB43-A972-23AFE6E98AA8}">
      <dsp:nvSpPr>
        <dsp:cNvPr id="0" name=""/>
        <dsp:cNvSpPr/>
      </dsp:nvSpPr>
      <dsp:spPr>
        <a:xfrm>
          <a:off x="5603727" y="2243597"/>
          <a:ext cx="888052" cy="444026"/>
        </a:xfrm>
        <a:prstGeom prst="rect">
          <a:avLst/>
        </a:prstGeom>
        <a:solidFill>
          <a:schemeClr val="accent6"/>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Sales Associate (IN)</a:t>
          </a:r>
        </a:p>
      </dsp:txBody>
      <dsp:txXfrm>
        <a:off x="5603727" y="2243597"/>
        <a:ext cx="888052" cy="444026"/>
      </dsp:txXfrm>
    </dsp:sp>
    <dsp:sp modelId="{C06F88DE-C096-7C43-844C-99508E018E68}">
      <dsp:nvSpPr>
        <dsp:cNvPr id="0" name=""/>
        <dsp:cNvSpPr/>
      </dsp:nvSpPr>
      <dsp:spPr>
        <a:xfrm>
          <a:off x="6456257" y="1613079"/>
          <a:ext cx="888052" cy="444026"/>
        </a:xfrm>
        <a:prstGeom prst="rect">
          <a:avLst/>
        </a:prstGeom>
        <a:solidFill>
          <a:schemeClr val="accent6"/>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Sales Manager</a:t>
          </a:r>
        </a:p>
      </dsp:txBody>
      <dsp:txXfrm>
        <a:off x="6456257" y="1613079"/>
        <a:ext cx="888052" cy="444026"/>
      </dsp:txXfrm>
    </dsp:sp>
    <dsp:sp modelId="{6E1A7485-2589-7948-B38F-8FDC7EB6C60D}">
      <dsp:nvSpPr>
        <dsp:cNvPr id="0" name=""/>
        <dsp:cNvSpPr/>
      </dsp:nvSpPr>
      <dsp:spPr>
        <a:xfrm>
          <a:off x="6678270" y="2243597"/>
          <a:ext cx="888052" cy="444026"/>
        </a:xfrm>
        <a:prstGeom prst="rect">
          <a:avLst/>
        </a:prstGeom>
        <a:solidFill>
          <a:schemeClr val="accent6"/>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Sales Associate (IN)</a:t>
          </a:r>
        </a:p>
      </dsp:txBody>
      <dsp:txXfrm>
        <a:off x="6678270" y="2243597"/>
        <a:ext cx="888052" cy="444026"/>
      </dsp:txXfrm>
    </dsp:sp>
    <dsp:sp modelId="{ACD7BB93-11D1-6B45-8803-486DE02BD211}">
      <dsp:nvSpPr>
        <dsp:cNvPr id="0" name=""/>
        <dsp:cNvSpPr/>
      </dsp:nvSpPr>
      <dsp:spPr>
        <a:xfrm>
          <a:off x="7530801" y="1613079"/>
          <a:ext cx="888052" cy="444026"/>
        </a:xfrm>
        <a:prstGeom prst="rect">
          <a:avLst/>
        </a:prstGeom>
        <a:solidFill>
          <a:schemeClr val="accent6"/>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Sales Manager</a:t>
          </a:r>
        </a:p>
      </dsp:txBody>
      <dsp:txXfrm>
        <a:off x="7530801" y="1613079"/>
        <a:ext cx="888052" cy="444026"/>
      </dsp:txXfrm>
    </dsp:sp>
    <dsp:sp modelId="{9BB2B3B6-9430-0B45-B11C-8F6D6AB29708}">
      <dsp:nvSpPr>
        <dsp:cNvPr id="0" name=""/>
        <dsp:cNvSpPr/>
      </dsp:nvSpPr>
      <dsp:spPr>
        <a:xfrm>
          <a:off x="7752814" y="2243597"/>
          <a:ext cx="888052" cy="444026"/>
        </a:xfrm>
        <a:prstGeom prst="rect">
          <a:avLst/>
        </a:prstGeom>
        <a:solidFill>
          <a:schemeClr val="accent6"/>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Sales Associate (IN)</a:t>
          </a:r>
          <a:endParaRPr lang="en-GB" sz="1000" kern="1200"/>
        </a:p>
      </dsp:txBody>
      <dsp:txXfrm>
        <a:off x="7752814" y="2243597"/>
        <a:ext cx="888052" cy="444026"/>
      </dsp:txXfrm>
    </dsp:sp>
    <dsp:sp modelId="{179EC6D7-4590-514F-B46D-CEEAA8073BA2}">
      <dsp:nvSpPr>
        <dsp:cNvPr id="0" name=""/>
        <dsp:cNvSpPr/>
      </dsp:nvSpPr>
      <dsp:spPr>
        <a:xfrm>
          <a:off x="8605345" y="982562"/>
          <a:ext cx="888052" cy="444026"/>
        </a:xfrm>
        <a:prstGeom prst="rect">
          <a:avLst/>
        </a:prstGeom>
        <a:solidFill>
          <a:schemeClr val="accent2"/>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Care Manager</a:t>
          </a:r>
        </a:p>
      </dsp:txBody>
      <dsp:txXfrm>
        <a:off x="8605345" y="982562"/>
        <a:ext cx="888052" cy="444026"/>
      </dsp:txXfrm>
    </dsp:sp>
    <dsp:sp modelId="{A2DA96AB-A2DD-7F4B-93B1-6E1A1E78096C}">
      <dsp:nvSpPr>
        <dsp:cNvPr id="0" name=""/>
        <dsp:cNvSpPr/>
      </dsp:nvSpPr>
      <dsp:spPr>
        <a:xfrm>
          <a:off x="8827358" y="1613079"/>
          <a:ext cx="888052" cy="444026"/>
        </a:xfrm>
        <a:prstGeom prst="rect">
          <a:avLst/>
        </a:prstGeom>
        <a:solidFill>
          <a:schemeClr val="accent2"/>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Care Agent (IN)</a:t>
          </a:r>
        </a:p>
      </dsp:txBody>
      <dsp:txXfrm>
        <a:off x="8827358" y="1613079"/>
        <a:ext cx="888052" cy="444026"/>
      </dsp:txXfrm>
    </dsp:sp>
    <dsp:sp modelId="{B645373E-7716-8443-8262-C12D9DD34F6D}">
      <dsp:nvSpPr>
        <dsp:cNvPr id="0" name=""/>
        <dsp:cNvSpPr/>
      </dsp:nvSpPr>
      <dsp:spPr>
        <a:xfrm>
          <a:off x="8827358" y="2243597"/>
          <a:ext cx="888052" cy="444026"/>
        </a:xfrm>
        <a:prstGeom prst="rect">
          <a:avLst/>
        </a:prstGeom>
        <a:solidFill>
          <a:schemeClr val="accent2"/>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Care Agent (IN)</a:t>
          </a:r>
        </a:p>
      </dsp:txBody>
      <dsp:txXfrm>
        <a:off x="8827358" y="2243597"/>
        <a:ext cx="888052" cy="444026"/>
      </dsp:txXfrm>
    </dsp:sp>
    <dsp:sp modelId="{F599B003-57B9-EE45-853C-2C21BE37E355}">
      <dsp:nvSpPr>
        <dsp:cNvPr id="0" name=""/>
        <dsp:cNvSpPr/>
      </dsp:nvSpPr>
      <dsp:spPr>
        <a:xfrm>
          <a:off x="9679888" y="982562"/>
          <a:ext cx="888052" cy="444026"/>
        </a:xfrm>
        <a:prstGeom prst="rect">
          <a:avLst/>
        </a:prstGeom>
        <a:solidFill>
          <a:schemeClr val="accent4"/>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Operations Manager</a:t>
          </a:r>
        </a:p>
      </dsp:txBody>
      <dsp:txXfrm>
        <a:off x="9679888" y="982562"/>
        <a:ext cx="888052" cy="444026"/>
      </dsp:txXfrm>
    </dsp:sp>
    <dsp:sp modelId="{4C1DCE45-1C26-C045-BEC2-5B8B48EE4E48}">
      <dsp:nvSpPr>
        <dsp:cNvPr id="0" name=""/>
        <dsp:cNvSpPr/>
      </dsp:nvSpPr>
      <dsp:spPr>
        <a:xfrm>
          <a:off x="9901901" y="1613079"/>
          <a:ext cx="888052" cy="444026"/>
        </a:xfrm>
        <a:prstGeom prst="rect">
          <a:avLst/>
        </a:prstGeom>
        <a:solidFill>
          <a:schemeClr val="accent4"/>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Recruiter (IN)</a:t>
          </a:r>
        </a:p>
      </dsp:txBody>
      <dsp:txXfrm>
        <a:off x="9901901" y="1613079"/>
        <a:ext cx="888052" cy="444026"/>
      </dsp:txXfrm>
    </dsp:sp>
    <dsp:sp modelId="{D436815B-9C36-3C47-81FA-200E088E2217}">
      <dsp:nvSpPr>
        <dsp:cNvPr id="0" name=""/>
        <dsp:cNvSpPr/>
      </dsp:nvSpPr>
      <dsp:spPr>
        <a:xfrm>
          <a:off x="9901901" y="2243597"/>
          <a:ext cx="888052" cy="444026"/>
        </a:xfrm>
        <a:prstGeom prst="rect">
          <a:avLst/>
        </a:prstGeom>
        <a:solidFill>
          <a:srgbClr val="FFC0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Finance Admin (IN)</a:t>
          </a:r>
        </a:p>
      </dsp:txBody>
      <dsp:txXfrm>
        <a:off x="9901901" y="2243597"/>
        <a:ext cx="888052" cy="444026"/>
      </dsp:txXfrm>
    </dsp:sp>
    <dsp:sp modelId="{8B3386F4-2F58-7D42-B5E6-0AE6895412CD}">
      <dsp:nvSpPr>
        <dsp:cNvPr id="0" name=""/>
        <dsp:cNvSpPr/>
      </dsp:nvSpPr>
      <dsp:spPr>
        <a:xfrm>
          <a:off x="12366247" y="352045"/>
          <a:ext cx="888052" cy="444026"/>
        </a:xfrm>
        <a:prstGeom prst="rect">
          <a:avLst/>
        </a:prstGeom>
        <a:solidFill>
          <a:schemeClr val="tx1"/>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solidFill>
                <a:schemeClr val="bg1"/>
              </a:solidFill>
            </a:rPr>
            <a:t>Chief Technology Officer (IN)</a:t>
          </a:r>
        </a:p>
      </dsp:txBody>
      <dsp:txXfrm>
        <a:off x="12366247" y="352045"/>
        <a:ext cx="888052" cy="444026"/>
      </dsp:txXfrm>
    </dsp:sp>
    <dsp:sp modelId="{7E97BBA4-64A3-FF43-8137-C01CEFAAA814}">
      <dsp:nvSpPr>
        <dsp:cNvPr id="0" name=""/>
        <dsp:cNvSpPr/>
      </dsp:nvSpPr>
      <dsp:spPr>
        <a:xfrm>
          <a:off x="10754432" y="982562"/>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VP Engineering (Frontend) (IN)</a:t>
          </a:r>
        </a:p>
      </dsp:txBody>
      <dsp:txXfrm>
        <a:off x="10754432" y="982562"/>
        <a:ext cx="888052" cy="444026"/>
      </dsp:txXfrm>
    </dsp:sp>
    <dsp:sp modelId="{ADA1EDC6-F682-3B47-B191-A2DCC18B8CC9}">
      <dsp:nvSpPr>
        <dsp:cNvPr id="0" name=""/>
        <dsp:cNvSpPr/>
      </dsp:nvSpPr>
      <dsp:spPr>
        <a:xfrm>
          <a:off x="10976445" y="1613079"/>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Senior Frontend Developer (IN)</a:t>
          </a:r>
        </a:p>
      </dsp:txBody>
      <dsp:txXfrm>
        <a:off x="10976445" y="1613079"/>
        <a:ext cx="888052" cy="444026"/>
      </dsp:txXfrm>
    </dsp:sp>
    <dsp:sp modelId="{F4370064-B953-8F4D-8AD9-FBD3B2AAC0C5}">
      <dsp:nvSpPr>
        <dsp:cNvPr id="0" name=""/>
        <dsp:cNvSpPr/>
      </dsp:nvSpPr>
      <dsp:spPr>
        <a:xfrm>
          <a:off x="10976445" y="2243597"/>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Senior Frontend Developer (IN)</a:t>
          </a:r>
        </a:p>
      </dsp:txBody>
      <dsp:txXfrm>
        <a:off x="10976445" y="2243597"/>
        <a:ext cx="888052" cy="444026"/>
      </dsp:txXfrm>
    </dsp:sp>
    <dsp:sp modelId="{144AEBE2-E060-4E46-8319-3A8F0F9CE0C8}">
      <dsp:nvSpPr>
        <dsp:cNvPr id="0" name=""/>
        <dsp:cNvSpPr/>
      </dsp:nvSpPr>
      <dsp:spPr>
        <a:xfrm>
          <a:off x="10976445" y="2874114"/>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Senior Frontend Developer (IN)</a:t>
          </a:r>
        </a:p>
      </dsp:txBody>
      <dsp:txXfrm>
        <a:off x="10976445" y="2874114"/>
        <a:ext cx="888052" cy="444026"/>
      </dsp:txXfrm>
    </dsp:sp>
    <dsp:sp modelId="{F7F22FCD-A6A7-B74B-B622-E16A10068A2F}">
      <dsp:nvSpPr>
        <dsp:cNvPr id="0" name=""/>
        <dsp:cNvSpPr/>
      </dsp:nvSpPr>
      <dsp:spPr>
        <a:xfrm>
          <a:off x="10976445" y="3504631"/>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Junior Frontend Developer (IN)</a:t>
          </a:r>
        </a:p>
      </dsp:txBody>
      <dsp:txXfrm>
        <a:off x="10976445" y="3504631"/>
        <a:ext cx="888052" cy="444026"/>
      </dsp:txXfrm>
    </dsp:sp>
    <dsp:sp modelId="{75909273-D019-9E4D-886B-FA5161A2BCDF}">
      <dsp:nvSpPr>
        <dsp:cNvPr id="0" name=""/>
        <dsp:cNvSpPr/>
      </dsp:nvSpPr>
      <dsp:spPr>
        <a:xfrm>
          <a:off x="10976445" y="4135149"/>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Junior Frontend Developer (IN)</a:t>
          </a:r>
        </a:p>
      </dsp:txBody>
      <dsp:txXfrm>
        <a:off x="10976445" y="4135149"/>
        <a:ext cx="888052" cy="444026"/>
      </dsp:txXfrm>
    </dsp:sp>
    <dsp:sp modelId="{0B84ADD7-8450-6F4D-8493-252D8CF85256}">
      <dsp:nvSpPr>
        <dsp:cNvPr id="0" name=""/>
        <dsp:cNvSpPr/>
      </dsp:nvSpPr>
      <dsp:spPr>
        <a:xfrm>
          <a:off x="10976445" y="4765666"/>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Junior Frontend Developer (IN)</a:t>
          </a:r>
        </a:p>
      </dsp:txBody>
      <dsp:txXfrm>
        <a:off x="10976445" y="4765666"/>
        <a:ext cx="888052" cy="444026"/>
      </dsp:txXfrm>
    </dsp:sp>
    <dsp:sp modelId="{FD1B0651-92A2-FA4D-92CB-4DEC13FBFD70}">
      <dsp:nvSpPr>
        <dsp:cNvPr id="0" name=""/>
        <dsp:cNvSpPr/>
      </dsp:nvSpPr>
      <dsp:spPr>
        <a:xfrm>
          <a:off x="11828976" y="982562"/>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VP Engineering (Backend) (IN)</a:t>
          </a:r>
        </a:p>
      </dsp:txBody>
      <dsp:txXfrm>
        <a:off x="11828976" y="982562"/>
        <a:ext cx="888052" cy="444026"/>
      </dsp:txXfrm>
    </dsp:sp>
    <dsp:sp modelId="{2E812728-1B61-6148-931B-02F2A0D97B6F}">
      <dsp:nvSpPr>
        <dsp:cNvPr id="0" name=""/>
        <dsp:cNvSpPr/>
      </dsp:nvSpPr>
      <dsp:spPr>
        <a:xfrm>
          <a:off x="12050989" y="1613079"/>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Senior Backend Developer (IN)</a:t>
          </a:r>
        </a:p>
      </dsp:txBody>
      <dsp:txXfrm>
        <a:off x="12050989" y="1613079"/>
        <a:ext cx="888052" cy="444026"/>
      </dsp:txXfrm>
    </dsp:sp>
    <dsp:sp modelId="{51A24072-6C3F-5B4B-B209-15267B069DCD}">
      <dsp:nvSpPr>
        <dsp:cNvPr id="0" name=""/>
        <dsp:cNvSpPr/>
      </dsp:nvSpPr>
      <dsp:spPr>
        <a:xfrm>
          <a:off x="12050989" y="2243597"/>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Senior Backend Developer (IN)</a:t>
          </a:r>
        </a:p>
      </dsp:txBody>
      <dsp:txXfrm>
        <a:off x="12050989" y="2243597"/>
        <a:ext cx="888052" cy="444026"/>
      </dsp:txXfrm>
    </dsp:sp>
    <dsp:sp modelId="{611CE45A-B873-114E-ABA8-C7BECD614B44}">
      <dsp:nvSpPr>
        <dsp:cNvPr id="0" name=""/>
        <dsp:cNvSpPr/>
      </dsp:nvSpPr>
      <dsp:spPr>
        <a:xfrm>
          <a:off x="12050989" y="2874114"/>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Senior Backend Developer (IN)</a:t>
          </a:r>
        </a:p>
      </dsp:txBody>
      <dsp:txXfrm>
        <a:off x="12050989" y="2874114"/>
        <a:ext cx="888052" cy="444026"/>
      </dsp:txXfrm>
    </dsp:sp>
    <dsp:sp modelId="{6F7396A1-E754-6741-BE9D-ADB39A17D919}">
      <dsp:nvSpPr>
        <dsp:cNvPr id="0" name=""/>
        <dsp:cNvSpPr/>
      </dsp:nvSpPr>
      <dsp:spPr>
        <a:xfrm>
          <a:off x="12050989" y="3504631"/>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Junior Backend Developer (IN)</a:t>
          </a:r>
        </a:p>
      </dsp:txBody>
      <dsp:txXfrm>
        <a:off x="12050989" y="3504631"/>
        <a:ext cx="888052" cy="444026"/>
      </dsp:txXfrm>
    </dsp:sp>
    <dsp:sp modelId="{4673E727-8AAE-2B42-90DC-CFC7861A2F7D}">
      <dsp:nvSpPr>
        <dsp:cNvPr id="0" name=""/>
        <dsp:cNvSpPr/>
      </dsp:nvSpPr>
      <dsp:spPr>
        <a:xfrm>
          <a:off x="12050989" y="4135149"/>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Junior Backend Developer (IN)</a:t>
          </a:r>
        </a:p>
      </dsp:txBody>
      <dsp:txXfrm>
        <a:off x="12050989" y="4135149"/>
        <a:ext cx="888052" cy="444026"/>
      </dsp:txXfrm>
    </dsp:sp>
    <dsp:sp modelId="{63FCD2B1-D9CB-D14D-A660-605CBBC3AA54}">
      <dsp:nvSpPr>
        <dsp:cNvPr id="0" name=""/>
        <dsp:cNvSpPr/>
      </dsp:nvSpPr>
      <dsp:spPr>
        <a:xfrm>
          <a:off x="12050989" y="4765666"/>
          <a:ext cx="888052" cy="444026"/>
        </a:xfrm>
        <a:prstGeom prst="rect">
          <a:avLst/>
        </a:prstGeom>
        <a:solidFill>
          <a:srgbClr val="FF274B"/>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Junior Backend Developer (IN)</a:t>
          </a:r>
        </a:p>
      </dsp:txBody>
      <dsp:txXfrm>
        <a:off x="12050989" y="4765666"/>
        <a:ext cx="888052" cy="444026"/>
      </dsp:txXfrm>
    </dsp:sp>
    <dsp:sp modelId="{D566CC55-9B3D-3145-B118-908F10D6C8E2}">
      <dsp:nvSpPr>
        <dsp:cNvPr id="0" name=""/>
        <dsp:cNvSpPr/>
      </dsp:nvSpPr>
      <dsp:spPr>
        <a:xfrm>
          <a:off x="12903519" y="982562"/>
          <a:ext cx="888052" cy="444026"/>
        </a:xfrm>
        <a:prstGeom prst="rect">
          <a:avLst/>
        </a:prstGeom>
        <a:solidFill>
          <a:srgbClr val="F9DDDE"/>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Head of Product Design (IN)</a:t>
          </a:r>
        </a:p>
      </dsp:txBody>
      <dsp:txXfrm>
        <a:off x="12903519" y="982562"/>
        <a:ext cx="888052" cy="444026"/>
      </dsp:txXfrm>
    </dsp:sp>
    <dsp:sp modelId="{8A586619-5CED-D544-A6C7-DEE6BAC17629}">
      <dsp:nvSpPr>
        <dsp:cNvPr id="0" name=""/>
        <dsp:cNvSpPr/>
      </dsp:nvSpPr>
      <dsp:spPr>
        <a:xfrm>
          <a:off x="13125532" y="1613079"/>
          <a:ext cx="888052" cy="444026"/>
        </a:xfrm>
        <a:prstGeom prst="rect">
          <a:avLst/>
        </a:prstGeom>
        <a:solidFill>
          <a:srgbClr val="F9DDDE"/>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UI/UX Designer (IN)</a:t>
          </a:r>
        </a:p>
      </dsp:txBody>
      <dsp:txXfrm>
        <a:off x="13125532" y="1613079"/>
        <a:ext cx="888052" cy="444026"/>
      </dsp:txXfrm>
    </dsp:sp>
    <dsp:sp modelId="{947D579D-A477-1D4F-9C67-9806ABD4B9FB}">
      <dsp:nvSpPr>
        <dsp:cNvPr id="0" name=""/>
        <dsp:cNvSpPr/>
      </dsp:nvSpPr>
      <dsp:spPr>
        <a:xfrm>
          <a:off x="13125532" y="2243597"/>
          <a:ext cx="888052" cy="444026"/>
        </a:xfrm>
        <a:prstGeom prst="rect">
          <a:avLst/>
        </a:prstGeom>
        <a:solidFill>
          <a:srgbClr val="F9DDDE"/>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Junior UI/UX Designer (IN)</a:t>
          </a:r>
        </a:p>
      </dsp:txBody>
      <dsp:txXfrm>
        <a:off x="13125532" y="2243597"/>
        <a:ext cx="888052" cy="444026"/>
      </dsp:txXfrm>
    </dsp:sp>
    <dsp:sp modelId="{992C696A-48E1-C04C-B15F-A38514014D51}">
      <dsp:nvSpPr>
        <dsp:cNvPr id="0" name=""/>
        <dsp:cNvSpPr/>
      </dsp:nvSpPr>
      <dsp:spPr>
        <a:xfrm>
          <a:off x="13125532" y="2874114"/>
          <a:ext cx="888052" cy="444026"/>
        </a:xfrm>
        <a:prstGeom prst="rect">
          <a:avLst/>
        </a:prstGeom>
        <a:solidFill>
          <a:srgbClr val="F9DDDE"/>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UI/UX Intern (IN)</a:t>
          </a:r>
        </a:p>
      </dsp:txBody>
      <dsp:txXfrm>
        <a:off x="13125532" y="2874114"/>
        <a:ext cx="888052" cy="444026"/>
      </dsp:txXfrm>
    </dsp:sp>
    <dsp:sp modelId="{C2C02016-E1F3-1B43-A661-79D73FBF237D}">
      <dsp:nvSpPr>
        <dsp:cNvPr id="0" name=""/>
        <dsp:cNvSpPr/>
      </dsp:nvSpPr>
      <dsp:spPr>
        <a:xfrm>
          <a:off x="13978063" y="982562"/>
          <a:ext cx="888052" cy="444026"/>
        </a:xfrm>
        <a:prstGeom prst="rect">
          <a:avLst/>
        </a:prstGeom>
        <a:solidFill>
          <a:schemeClr val="bg1">
            <a:lumMod val="85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Quality Assurance Manager (IN)</a:t>
          </a:r>
        </a:p>
      </dsp:txBody>
      <dsp:txXfrm>
        <a:off x="13978063" y="982562"/>
        <a:ext cx="888052" cy="444026"/>
      </dsp:txXfrm>
    </dsp:sp>
    <dsp:sp modelId="{22686CA4-1683-5C4C-986B-1E93BE4663A0}">
      <dsp:nvSpPr>
        <dsp:cNvPr id="0" name=""/>
        <dsp:cNvSpPr/>
      </dsp:nvSpPr>
      <dsp:spPr>
        <a:xfrm>
          <a:off x="14200076" y="1613079"/>
          <a:ext cx="888052" cy="444026"/>
        </a:xfrm>
        <a:prstGeom prst="rect">
          <a:avLst/>
        </a:prstGeom>
        <a:solidFill>
          <a:schemeClr val="bg1">
            <a:lumMod val="85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Senior QA Tester (IN)</a:t>
          </a:r>
        </a:p>
      </dsp:txBody>
      <dsp:txXfrm>
        <a:off x="14200076" y="1613079"/>
        <a:ext cx="888052" cy="444026"/>
      </dsp:txXfrm>
    </dsp:sp>
    <dsp:sp modelId="{580E774A-6357-0D48-9B9F-8066A1EAF190}">
      <dsp:nvSpPr>
        <dsp:cNvPr id="0" name=""/>
        <dsp:cNvSpPr/>
      </dsp:nvSpPr>
      <dsp:spPr>
        <a:xfrm>
          <a:off x="14200076" y="2243597"/>
          <a:ext cx="888052" cy="444026"/>
        </a:xfrm>
        <a:prstGeom prst="rect">
          <a:avLst/>
        </a:prstGeom>
        <a:solidFill>
          <a:schemeClr val="bg1">
            <a:lumMod val="85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Junior QA Tester (IN)</a:t>
          </a:r>
        </a:p>
      </dsp:txBody>
      <dsp:txXfrm>
        <a:off x="14200076" y="2243597"/>
        <a:ext cx="888052" cy="444026"/>
      </dsp:txXfrm>
    </dsp:sp>
    <dsp:sp modelId="{FCAF082F-9159-9248-9B8F-BEF4B0501825}">
      <dsp:nvSpPr>
        <dsp:cNvPr id="0" name=""/>
        <dsp:cNvSpPr/>
      </dsp:nvSpPr>
      <dsp:spPr>
        <a:xfrm>
          <a:off x="14200076" y="2874114"/>
          <a:ext cx="888052" cy="444026"/>
        </a:xfrm>
        <a:prstGeom prst="rect">
          <a:avLst/>
        </a:prstGeom>
        <a:solidFill>
          <a:schemeClr val="bg1">
            <a:lumMod val="85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ln/>
            </a:rPr>
            <a:t>Junior QA Tester (IN)</a:t>
          </a:r>
        </a:p>
      </dsp:txBody>
      <dsp:txXfrm>
        <a:off x="14200076" y="2874114"/>
        <a:ext cx="888052" cy="44402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0941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913048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3703786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629055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Atoa is a great example of a functional structure organisation. </a:t>
            </a:r>
          </a:p>
          <a:p>
            <a:endParaRPr lang="en-US"/>
          </a:p>
          <a:p>
            <a:r>
              <a:rPr lang="en-US"/>
              <a:t>Staff are divided up into functions and departments with each department head reporting into one of the executives of the company.</a:t>
            </a:r>
          </a:p>
          <a:p>
            <a:endParaRPr lang="en-US"/>
          </a:p>
          <a:p>
            <a:r>
              <a:rPr lang="en-US"/>
              <a:t>We've </a:t>
            </a:r>
            <a:r>
              <a:rPr lang="en-GB" noProof="0"/>
              <a:t>colour</a:t>
            </a:r>
            <a:r>
              <a:rPr lang="en-US"/>
              <a:t> coded each department on our org chart so you can </a:t>
            </a:r>
            <a:r>
              <a:rPr lang="en-GB" noProof="0"/>
              <a:t>easily</a:t>
            </a:r>
            <a:r>
              <a:rPr lang="en-US"/>
              <a:t> see them apart.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3822142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2203279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377835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703795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779423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2291960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2717742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1774652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3071303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4446181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2029247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3.png"/><Relationship Id="rId7" Type="http://schemas.openxmlformats.org/officeDocument/2006/relationships/diagramLayout" Target="../diagrams/layout1.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Data" Target="../diagrams/data1.xml"/><Relationship Id="rId5" Type="http://schemas.openxmlformats.org/officeDocument/2006/relationships/image" Target="../media/image6.png"/><Relationship Id="rId10" Type="http://schemas.microsoft.com/office/2007/relationships/diagramDrawing" Target="../diagrams/drawing1.xml"/><Relationship Id="rId4" Type="http://schemas.openxmlformats.org/officeDocument/2006/relationships/image" Target="../media/image15.png"/><Relationship Id="rId9" Type="http://schemas.openxmlformats.org/officeDocument/2006/relationships/diagramColors" Target="../diagrams/colors1.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9.png"/><Relationship Id="rId5" Type="http://schemas.openxmlformats.org/officeDocument/2006/relationships/image" Target="../media/image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1.jp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4C0105"/>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9258300" y="1744064"/>
            <a:ext cx="9029700" cy="7275853"/>
          </a:xfrm>
          <a:prstGeom prst="rect">
            <a:avLst/>
          </a:prstGeom>
        </p:spPr>
      </p:pic>
      <p:pic>
        <p:nvPicPr>
          <p:cNvPr id="3" name="Image 1" descr="preencoded.png"/>
          <p:cNvPicPr>
            <a:picLocks noChangeAspect="1"/>
          </p:cNvPicPr>
          <p:nvPr/>
        </p:nvPicPr>
        <p:blipFill>
          <a:blip r:embed="rId4"/>
          <a:srcRect/>
          <a:stretch/>
        </p:blipFill>
        <p:spPr>
          <a:xfrm>
            <a:off x="10339574" y="598771"/>
            <a:ext cx="7834125" cy="10048129"/>
          </a:xfrm>
          <a:prstGeom prst="rect">
            <a:avLst/>
          </a:prstGeom>
        </p:spPr>
      </p:pic>
      <p:pic>
        <p:nvPicPr>
          <p:cNvPr id="4" name="Image 2" descr="preencoded.png"/>
          <p:cNvPicPr>
            <a:picLocks noChangeAspect="1"/>
          </p:cNvPicPr>
          <p:nvPr/>
        </p:nvPicPr>
        <p:blipFill>
          <a:blip r:embed="rId5"/>
          <a:srcRect/>
          <a:stretch/>
        </p:blipFill>
        <p:spPr>
          <a:xfrm>
            <a:off x="952500" y="381000"/>
            <a:ext cx="16383000" cy="571500"/>
          </a:xfrm>
          <a:prstGeom prst="rect">
            <a:avLst/>
          </a:prstGeom>
        </p:spPr>
      </p:pic>
      <p:sp>
        <p:nvSpPr>
          <p:cNvPr id="5" name="Text 0"/>
          <p:cNvSpPr/>
          <p:nvPr/>
        </p:nvSpPr>
        <p:spPr>
          <a:xfrm>
            <a:off x="904875" y="2649072"/>
            <a:ext cx="8892267" cy="4510854"/>
          </a:xfrm>
          <a:prstGeom prst="rect">
            <a:avLst/>
          </a:prstGeom>
          <a:noFill/>
          <a:ln/>
        </p:spPr>
        <p:txBody>
          <a:bodyPr wrap="square" lIns="0" tIns="0" rIns="0" bIns="0" rtlCol="0" anchor="t"/>
          <a:lstStyle/>
          <a:p>
            <a:pPr marL="0" indent="0" algn="l">
              <a:lnSpc>
                <a:spcPts val="8000"/>
              </a:lnSpc>
              <a:buNone/>
            </a:pPr>
            <a:r>
              <a:rPr lang="en-US" sz="9600" b="1" kern="0" spc="-300" dirty="0">
                <a:solidFill>
                  <a:srgbClr val="E42646"/>
                </a:solidFill>
                <a:latin typeface="Montserrat" pitchFamily="2" charset="77"/>
              </a:rPr>
              <a:t>Group Presentation</a:t>
            </a:r>
          </a:p>
          <a:p>
            <a:pPr marL="0" indent="0" algn="l">
              <a:lnSpc>
                <a:spcPts val="3000"/>
              </a:lnSpc>
              <a:buNone/>
            </a:pPr>
            <a:endParaRPr lang="en-US" dirty="0">
              <a:solidFill>
                <a:schemeClr val="bg1"/>
              </a:solidFill>
              <a:latin typeface="Inter" panose="02000503000000020004" pitchFamily="2" charset="0"/>
              <a:ea typeface="Inter" panose="02000503000000020004" pitchFamily="2" charset="0"/>
            </a:endParaRPr>
          </a:p>
          <a:p>
            <a:pPr marL="0" indent="0" algn="l">
              <a:lnSpc>
                <a:spcPts val="3500"/>
              </a:lnSpc>
              <a:buNone/>
            </a:pPr>
            <a:r>
              <a:rPr lang="en-US" sz="2400" b="1" dirty="0" err="1">
                <a:solidFill>
                  <a:schemeClr val="bg1"/>
                </a:solidFill>
                <a:latin typeface="Inter" panose="02000503000000020004" pitchFamily="2" charset="0"/>
                <a:ea typeface="Inter" panose="02000503000000020004" pitchFamily="2" charset="0"/>
              </a:rPr>
              <a:t>Hristina</a:t>
            </a:r>
            <a:r>
              <a:rPr lang="en-US" sz="2400" b="1">
                <a:solidFill>
                  <a:schemeClr val="bg1"/>
                </a:solidFill>
                <a:latin typeface="Inter" panose="02000503000000020004" pitchFamily="2" charset="0"/>
                <a:ea typeface="Inter" panose="02000503000000020004" pitchFamily="2" charset="0"/>
              </a:rPr>
              <a:t> Veskova </a:t>
            </a:r>
            <a:r>
              <a:rPr lang="en-US" sz="2400">
                <a:solidFill>
                  <a:schemeClr val="bg1"/>
                </a:solidFill>
                <a:latin typeface="Inter" panose="02000503000000020004" pitchFamily="2" charset="0"/>
                <a:ea typeface="Inter" panose="02000503000000020004" pitchFamily="2" charset="0"/>
              </a:rPr>
              <a:t>(2328970) Team leader</a:t>
            </a:r>
          </a:p>
          <a:p>
            <a:pPr marL="0" indent="0" algn="l">
              <a:lnSpc>
                <a:spcPts val="3500"/>
              </a:lnSpc>
              <a:buNone/>
            </a:pPr>
            <a:r>
              <a:rPr lang="en-US" sz="2400" b="1">
                <a:solidFill>
                  <a:schemeClr val="bg1"/>
                </a:solidFill>
                <a:latin typeface="Inter" panose="02000503000000020004" pitchFamily="2" charset="0"/>
                <a:ea typeface="Inter" panose="02000503000000020004" pitchFamily="2" charset="0"/>
              </a:rPr>
              <a:t>Lucian Teodorescu </a:t>
            </a:r>
            <a:r>
              <a:rPr lang="en-US" sz="2400">
                <a:solidFill>
                  <a:schemeClr val="bg1"/>
                </a:solidFill>
                <a:latin typeface="Inter" panose="02000503000000020004" pitchFamily="2" charset="0"/>
                <a:ea typeface="Inter" panose="02000503000000020004" pitchFamily="2" charset="0"/>
              </a:rPr>
              <a:t>(2336895)</a:t>
            </a:r>
          </a:p>
          <a:p>
            <a:pPr marL="0" indent="0" algn="l">
              <a:lnSpc>
                <a:spcPts val="3500"/>
              </a:lnSpc>
              <a:buNone/>
            </a:pPr>
            <a:r>
              <a:rPr lang="en-US" sz="2400" b="1">
                <a:solidFill>
                  <a:schemeClr val="bg1"/>
                </a:solidFill>
                <a:latin typeface="Inter" panose="02000503000000020004" pitchFamily="2" charset="0"/>
                <a:ea typeface="Inter" panose="02000503000000020004" pitchFamily="2" charset="0"/>
              </a:rPr>
              <a:t>Stefania Stanila </a:t>
            </a:r>
            <a:r>
              <a:rPr lang="en-US" sz="2400">
                <a:solidFill>
                  <a:schemeClr val="bg1"/>
                </a:solidFill>
                <a:latin typeface="Inter" panose="02000503000000020004" pitchFamily="2" charset="0"/>
                <a:ea typeface="Inter" panose="02000503000000020004" pitchFamily="2" charset="0"/>
              </a:rPr>
              <a:t>(23369101)</a:t>
            </a:r>
          </a:p>
          <a:p>
            <a:pPr marL="0" indent="0" algn="l">
              <a:lnSpc>
                <a:spcPts val="3500"/>
              </a:lnSpc>
              <a:buNone/>
            </a:pPr>
            <a:r>
              <a:rPr lang="en-US" sz="2400" b="1">
                <a:solidFill>
                  <a:schemeClr val="bg1"/>
                </a:solidFill>
                <a:latin typeface="Inter" panose="02000503000000020004" pitchFamily="2" charset="0"/>
                <a:ea typeface="Inter" panose="02000503000000020004" pitchFamily="2" charset="0"/>
              </a:rPr>
              <a:t>Silviu-Constantin Olteanu </a:t>
            </a:r>
            <a:r>
              <a:rPr lang="en-US" sz="2400">
                <a:solidFill>
                  <a:schemeClr val="bg1"/>
                </a:solidFill>
                <a:latin typeface="Inter" panose="02000503000000020004" pitchFamily="2" charset="0"/>
                <a:ea typeface="Inter" panose="02000503000000020004" pitchFamily="2" charset="0"/>
              </a:rPr>
              <a:t>(2335708)</a:t>
            </a:r>
          </a:p>
        </p:txBody>
      </p:sp>
      <p:sp>
        <p:nvSpPr>
          <p:cNvPr id="6" name="Text 1"/>
          <p:cNvSpPr/>
          <p:nvPr/>
        </p:nvSpPr>
        <p:spPr>
          <a:xfrm>
            <a:off x="904875" y="533400"/>
            <a:ext cx="12535080" cy="266700"/>
          </a:xfrm>
          <a:prstGeom prst="rect">
            <a:avLst/>
          </a:prstGeom>
          <a:noFill/>
          <a:ln/>
        </p:spPr>
        <p:txBody>
          <a:bodyPr wrap="square" lIns="0" tIns="0" rIns="0" bIns="0" rtlCol="0" anchor="t"/>
          <a:lstStyle/>
          <a:p>
            <a:pPr marL="0" indent="0" algn="l">
              <a:lnSpc>
                <a:spcPts val="2095"/>
              </a:lnSpc>
              <a:buNone/>
            </a:pPr>
            <a:r>
              <a:rPr lang="en-US" kern="0" spc="-75">
                <a:solidFill>
                  <a:srgbClr val="FFFFFF"/>
                </a:solidFill>
                <a:latin typeface="Inter Medium" pitchFamily="34" charset="0"/>
                <a:ea typeface="Inter Medium" pitchFamily="34" charset="-122"/>
              </a:rPr>
              <a:t>Introduction to Business (LCBB4007)</a:t>
            </a:r>
            <a:endParaRPr lang="en-US" sz="1800"/>
          </a:p>
        </p:txBody>
      </p:sp>
      <p:sp>
        <p:nvSpPr>
          <p:cNvPr id="8" name="Text 3"/>
          <p:cNvSpPr/>
          <p:nvPr/>
        </p:nvSpPr>
        <p:spPr>
          <a:xfrm>
            <a:off x="15678150" y="533400"/>
            <a:ext cx="1657350" cy="266700"/>
          </a:xfrm>
          <a:prstGeom prst="rect">
            <a:avLst/>
          </a:prstGeom>
          <a:noFill/>
          <a:ln/>
        </p:spPr>
        <p:txBody>
          <a:bodyPr wrap="square" lIns="0" tIns="0" rIns="0" bIns="0" rtlCol="0" anchor="t"/>
          <a:lstStyle/>
          <a:p>
            <a:pPr marL="0" indent="0" algn="l">
              <a:lnSpc>
                <a:spcPts val="2095"/>
              </a:lnSpc>
              <a:buNone/>
            </a:pPr>
            <a:r>
              <a:rPr lang="en-US" kern="0" spc="-75">
                <a:solidFill>
                  <a:srgbClr val="FFFFFF"/>
                </a:solidFill>
                <a:latin typeface="Inter Medium" pitchFamily="34" charset="0"/>
                <a:ea typeface="Inter Medium" pitchFamily="34" charset="-122"/>
              </a:rPr>
              <a:t>27</a:t>
            </a:r>
            <a:r>
              <a:rPr lang="en-US" kern="0" spc="-75" baseline="30000">
                <a:solidFill>
                  <a:srgbClr val="FFFFFF"/>
                </a:solidFill>
                <a:latin typeface="Inter Medium" pitchFamily="34" charset="0"/>
                <a:ea typeface="Inter Medium" pitchFamily="34" charset="-122"/>
              </a:rPr>
              <a:t>th</a:t>
            </a:r>
            <a:r>
              <a:rPr lang="en-US" kern="0" spc="-75">
                <a:solidFill>
                  <a:srgbClr val="FFFFFF"/>
                </a:solidFill>
                <a:latin typeface="Inter Medium" pitchFamily="34" charset="0"/>
                <a:ea typeface="Inter Medium" pitchFamily="34" charset="-122"/>
              </a:rPr>
              <a:t> July 2024</a:t>
            </a:r>
            <a:endParaRPr lang="en-US" sz="1800"/>
          </a:p>
        </p:txBody>
      </p:sp>
      <p:pic>
        <p:nvPicPr>
          <p:cNvPr id="11" name="Picture 10" descr="A red and white sign with white text&#10;&#10;Description automatically generated">
            <a:extLst>
              <a:ext uri="{FF2B5EF4-FFF2-40B4-BE49-F238E27FC236}">
                <a16:creationId xmlns:a16="http://schemas.microsoft.com/office/drawing/2014/main" id="{05F91421-0750-FD68-5B24-712BA4B5F391}"/>
              </a:ext>
            </a:extLst>
          </p:cNvPr>
          <p:cNvPicPr>
            <a:picLocks noChangeAspect="1"/>
          </p:cNvPicPr>
          <p:nvPr/>
        </p:nvPicPr>
        <p:blipFill>
          <a:blip r:embed="rId6"/>
          <a:stretch>
            <a:fillRect/>
          </a:stretch>
        </p:blipFill>
        <p:spPr>
          <a:xfrm>
            <a:off x="905586" y="7637929"/>
            <a:ext cx="3258741" cy="185992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0" y="3048000"/>
            <a:ext cx="8305800" cy="4181475"/>
          </a:xfrm>
          <a:prstGeom prst="rect">
            <a:avLst/>
          </a:prstGeom>
        </p:spPr>
      </p:pic>
      <p:pic>
        <p:nvPicPr>
          <p:cNvPr id="3" name="Image 1" descr="preencoded.png"/>
          <p:cNvPicPr>
            <a:picLocks noChangeAspect="1"/>
          </p:cNvPicPr>
          <p:nvPr/>
        </p:nvPicPr>
        <p:blipFill>
          <a:blip r:embed="rId4"/>
          <a:srcRect/>
          <a:stretch/>
        </p:blipFill>
        <p:spPr>
          <a:xfrm>
            <a:off x="952500" y="428625"/>
            <a:ext cx="16383000" cy="523875"/>
          </a:xfrm>
          <a:prstGeom prst="rect">
            <a:avLst/>
          </a:prstGeom>
        </p:spPr>
      </p:pic>
      <p:pic>
        <p:nvPicPr>
          <p:cNvPr id="5" name="Image 3" descr="preencoded.png"/>
          <p:cNvPicPr>
            <a:picLocks noChangeAspect="1"/>
          </p:cNvPicPr>
          <p:nvPr/>
        </p:nvPicPr>
        <p:blipFill>
          <a:blip r:embed="rId5"/>
          <a:srcRect/>
          <a:stretch/>
        </p:blipFill>
        <p:spPr>
          <a:xfrm>
            <a:off x="952500" y="4257675"/>
            <a:ext cx="5076825" cy="1771650"/>
          </a:xfrm>
          <a:prstGeom prst="rect">
            <a:avLst/>
          </a:prstGeom>
        </p:spPr>
      </p:pic>
      <p:sp>
        <p:nvSpPr>
          <p:cNvPr id="6" name="Text 0"/>
          <p:cNvSpPr/>
          <p:nvPr/>
        </p:nvSpPr>
        <p:spPr>
          <a:xfrm>
            <a:off x="904875" y="581025"/>
            <a:ext cx="10085178" cy="219075"/>
          </a:xfrm>
          <a:prstGeom prst="rect">
            <a:avLst/>
          </a:prstGeom>
          <a:noFill/>
          <a:ln/>
        </p:spPr>
        <p:txBody>
          <a:bodyPr wrap="square" lIns="0" tIns="0" rIns="0" bIns="0" rtlCol="0" anchor="t"/>
          <a:lstStyle/>
          <a:p>
            <a:pPr marL="0" indent="0" algn="l">
              <a:lnSpc>
                <a:spcPts val="2095"/>
              </a:lnSpc>
              <a:buNone/>
            </a:pPr>
            <a:r>
              <a:rPr lang="en-US" sz="1600" kern="0" spc="-75">
                <a:latin typeface="Inter Medium" pitchFamily="34" charset="0"/>
                <a:ea typeface="Inter Medium" pitchFamily="34" charset="-122"/>
              </a:rPr>
              <a:t>Introduction to Business (LCBB4007)</a:t>
            </a:r>
            <a:endParaRPr lang="en-US" sz="1600"/>
          </a:p>
        </p:txBody>
      </p:sp>
      <p:sp>
        <p:nvSpPr>
          <p:cNvPr id="8" name="Text 2"/>
          <p:cNvSpPr/>
          <p:nvPr/>
        </p:nvSpPr>
        <p:spPr>
          <a:xfrm>
            <a:off x="14699411" y="581025"/>
            <a:ext cx="2636089" cy="219075"/>
          </a:xfrm>
          <a:prstGeom prst="rect">
            <a:avLst/>
          </a:prstGeom>
          <a:noFill/>
          <a:ln/>
        </p:spPr>
        <p:txBody>
          <a:bodyPr wrap="square" lIns="0" tIns="0" rIns="0" bIns="0" rtlCol="0" anchor="t"/>
          <a:lstStyle/>
          <a:p>
            <a:pPr marL="0" indent="0" algn="r">
              <a:lnSpc>
                <a:spcPts val="2095"/>
              </a:lnSpc>
              <a:buNone/>
            </a:pPr>
            <a:endParaRPr lang="en-US" sz="1600"/>
          </a:p>
        </p:txBody>
      </p:sp>
      <p:sp>
        <p:nvSpPr>
          <p:cNvPr id="10" name="Text 4"/>
          <p:cNvSpPr/>
          <p:nvPr/>
        </p:nvSpPr>
        <p:spPr>
          <a:xfrm>
            <a:off x="904875" y="4257675"/>
            <a:ext cx="5815239" cy="1771650"/>
          </a:xfrm>
          <a:prstGeom prst="rect">
            <a:avLst/>
          </a:prstGeom>
          <a:noFill/>
          <a:ln/>
        </p:spPr>
        <p:txBody>
          <a:bodyPr wrap="square" lIns="0" tIns="0" rIns="0" bIns="0" rtlCol="0" anchor="ctr"/>
          <a:lstStyle/>
          <a:p>
            <a:pPr marL="0" indent="0" algn="l">
              <a:lnSpc>
                <a:spcPts val="5797"/>
              </a:lnSpc>
              <a:buNone/>
            </a:pPr>
            <a:r>
              <a:rPr lang="en-US" sz="8000" b="1" kern="0" spc="-150">
                <a:solidFill>
                  <a:srgbClr val="FFFFFF"/>
                </a:solidFill>
                <a:latin typeface="Montserrat" pitchFamily="2" charset="77"/>
              </a:rPr>
              <a:t>Structure</a:t>
            </a:r>
            <a:endParaRPr lang="en-US" sz="8000" b="1">
              <a:latin typeface="Montserrat" pitchFamily="2" charset="77"/>
            </a:endParaRPr>
          </a:p>
        </p:txBody>
      </p:sp>
      <p:sp>
        <p:nvSpPr>
          <p:cNvPr id="11" name="Text 5"/>
          <p:cNvSpPr/>
          <p:nvPr/>
        </p:nvSpPr>
        <p:spPr>
          <a:xfrm>
            <a:off x="10990052" y="3048000"/>
            <a:ext cx="3849897" cy="5505450"/>
          </a:xfrm>
          <a:prstGeom prst="rect">
            <a:avLst/>
          </a:prstGeom>
          <a:noFill/>
          <a:ln/>
        </p:spPr>
        <p:txBody>
          <a:bodyPr wrap="square" lIns="0" tIns="0" rIns="0" bIns="0" rtlCol="0" anchor="t"/>
          <a:lstStyle/>
          <a:p>
            <a:pPr algn="l">
              <a:lnSpc>
                <a:spcPts val="2880"/>
              </a:lnSpc>
            </a:pPr>
            <a:r>
              <a:rPr lang="en-US" sz="2400" kern="0" spc="-75">
                <a:solidFill>
                  <a:srgbClr val="4C0105"/>
                </a:solidFill>
                <a:latin typeface="Inter Medium" pitchFamily="34" charset="0"/>
                <a:ea typeface="Inter Medium" pitchFamily="34" charset="-122"/>
              </a:rPr>
              <a:t>Introduction to Atoa</a:t>
            </a:r>
          </a:p>
          <a:p>
            <a:pPr algn="l">
              <a:lnSpc>
                <a:spcPts val="2880"/>
              </a:lnSpc>
            </a:pPr>
            <a:r>
              <a:rPr lang="en-US" sz="2400" kern="0" spc="-75">
                <a:solidFill>
                  <a:srgbClr val="4C0105"/>
                </a:solidFill>
                <a:latin typeface="Inter Medium" pitchFamily="34" charset="0"/>
                <a:ea typeface="Inter Medium" pitchFamily="34" charset="-122"/>
              </a:rPr>
              <a:t>Organisation Structure, Size, and Functions</a:t>
            </a:r>
          </a:p>
          <a:p>
            <a:pPr algn="l">
              <a:lnSpc>
                <a:spcPts val="2880"/>
              </a:lnSpc>
            </a:pPr>
            <a:endParaRPr lang="en-US" sz="2400" kern="0" spc="-75">
              <a:solidFill>
                <a:srgbClr val="4C0105"/>
              </a:solidFill>
              <a:latin typeface="Inter Medium" pitchFamily="34" charset="0"/>
              <a:ea typeface="Inter Medium" pitchFamily="34" charset="-122"/>
            </a:endParaRPr>
          </a:p>
          <a:p>
            <a:pPr algn="l">
              <a:lnSpc>
                <a:spcPts val="2880"/>
              </a:lnSpc>
            </a:pPr>
            <a:r>
              <a:rPr lang="en-US" sz="2400" kern="0" spc="-75">
                <a:solidFill>
                  <a:srgbClr val="4C0105"/>
                </a:solidFill>
                <a:latin typeface="Inter Medium" pitchFamily="34" charset="0"/>
                <a:ea typeface="Inter Medium" pitchFamily="34" charset="-122"/>
              </a:rPr>
              <a:t>Applying SWOT to Atoa</a:t>
            </a:r>
          </a:p>
          <a:p>
            <a:pPr algn="l">
              <a:lnSpc>
                <a:spcPts val="2880"/>
              </a:lnSpc>
            </a:pPr>
            <a:endParaRPr lang="en-US" sz="2400" kern="0" spc="-75">
              <a:solidFill>
                <a:srgbClr val="4C0105"/>
              </a:solidFill>
              <a:latin typeface="Inter Medium" pitchFamily="34" charset="0"/>
              <a:ea typeface="Inter Medium" pitchFamily="34" charset="-122"/>
            </a:endParaRPr>
          </a:p>
          <a:p>
            <a:pPr>
              <a:lnSpc>
                <a:spcPts val="2880"/>
              </a:lnSpc>
            </a:pPr>
            <a:r>
              <a:rPr lang="en-US" sz="2400" kern="0" spc="-75">
                <a:solidFill>
                  <a:srgbClr val="4C0105"/>
                </a:solidFill>
                <a:latin typeface="Inter Medium" pitchFamily="34" charset="0"/>
                <a:ea typeface="Inter Medium" pitchFamily="34" charset="-122"/>
              </a:rPr>
              <a:t>                                                               Applying PESTLE to </a:t>
            </a:r>
            <a:r>
              <a:rPr lang="en-US" sz="2400" kern="0" spc="-75" err="1">
                <a:solidFill>
                  <a:srgbClr val="4C0105"/>
                </a:solidFill>
                <a:latin typeface="Inter Medium" pitchFamily="34" charset="0"/>
                <a:ea typeface="Inter Medium" pitchFamily="34" charset="-122"/>
              </a:rPr>
              <a:t>Atoa</a:t>
            </a:r>
            <a:endParaRPr lang="en-US" sz="2400" kern="0" spc="-75">
              <a:solidFill>
                <a:srgbClr val="4C0105"/>
              </a:solidFill>
              <a:latin typeface="Inter Medium" pitchFamily="34" charset="0"/>
              <a:ea typeface="Inter Medium" pitchFamily="34" charset="-122"/>
            </a:endParaRPr>
          </a:p>
          <a:p>
            <a:pPr marL="285750" indent="-285750" algn="l">
              <a:lnSpc>
                <a:spcPts val="2880"/>
              </a:lnSpc>
              <a:buFont typeface="Arial" panose="020B0604020202020204" pitchFamily="34" charset="0"/>
              <a:buChar char="•"/>
            </a:pPr>
            <a:endParaRPr lang="en-US" sz="2400" kern="0" spc="-75">
              <a:solidFill>
                <a:srgbClr val="4C0105"/>
              </a:solidFill>
              <a:latin typeface="Inter Medium" pitchFamily="34" charset="0"/>
              <a:ea typeface="Inter Medium" pitchFamily="34" charset="-122"/>
            </a:endParaRPr>
          </a:p>
        </p:txBody>
      </p:sp>
      <p:sp>
        <p:nvSpPr>
          <p:cNvPr id="7" name="Text 5">
            <a:extLst>
              <a:ext uri="{FF2B5EF4-FFF2-40B4-BE49-F238E27FC236}">
                <a16:creationId xmlns:a16="http://schemas.microsoft.com/office/drawing/2014/main" id="{6A3D6874-CAC5-9040-4251-8124A4F73047}"/>
              </a:ext>
            </a:extLst>
          </p:cNvPr>
          <p:cNvSpPr/>
          <p:nvPr/>
        </p:nvSpPr>
        <p:spPr>
          <a:xfrm>
            <a:off x="8731730" y="3047999"/>
            <a:ext cx="4516646" cy="4181475"/>
          </a:xfrm>
          <a:prstGeom prst="rect">
            <a:avLst/>
          </a:prstGeom>
          <a:noFill/>
          <a:ln/>
        </p:spPr>
        <p:txBody>
          <a:bodyPr wrap="square" lIns="0" tIns="0" rIns="0" bIns="0" rtlCol="0" anchor="t"/>
          <a:lstStyle/>
          <a:p>
            <a:pPr algn="l"/>
            <a:r>
              <a:rPr lang="en-US" sz="3200" b="1" kern="0" spc="-75">
                <a:solidFill>
                  <a:srgbClr val="4C0105"/>
                </a:solidFill>
                <a:latin typeface="Inter" panose="02000503000000020004" pitchFamily="2" charset="0"/>
                <a:ea typeface="Inter" panose="02000503000000020004" pitchFamily="2" charset="0"/>
              </a:rPr>
              <a:t>Hristina</a:t>
            </a:r>
          </a:p>
          <a:p>
            <a:pPr algn="l"/>
            <a:endParaRPr lang="en-US" sz="3200" b="1" kern="0" spc="-75">
              <a:solidFill>
                <a:srgbClr val="4C0105"/>
              </a:solidFill>
              <a:latin typeface="Inter" panose="02000503000000020004" pitchFamily="2" charset="0"/>
              <a:ea typeface="Inter" panose="02000503000000020004" pitchFamily="2" charset="0"/>
            </a:endParaRPr>
          </a:p>
          <a:p>
            <a:endParaRPr lang="en-US" sz="2800" b="1" kern="0" spc="-75">
              <a:solidFill>
                <a:srgbClr val="4C0105"/>
              </a:solidFill>
              <a:latin typeface="Inter" panose="02000503000000020004" pitchFamily="2" charset="0"/>
              <a:ea typeface="Inter" panose="02000503000000020004" pitchFamily="2" charset="0"/>
            </a:endParaRPr>
          </a:p>
          <a:p>
            <a:r>
              <a:rPr lang="en-US" sz="3200" b="1" kern="0" spc="-75">
                <a:solidFill>
                  <a:srgbClr val="4C0105"/>
                </a:solidFill>
                <a:latin typeface="Inter" panose="02000503000000020004" pitchFamily="2" charset="0"/>
                <a:ea typeface="Inter" panose="02000503000000020004" pitchFamily="2" charset="0"/>
              </a:rPr>
              <a:t>Lucian</a:t>
            </a:r>
          </a:p>
          <a:p>
            <a:pPr algn="l"/>
            <a:endParaRPr lang="en-US" sz="3200" b="1" kern="0" spc="-75">
              <a:solidFill>
                <a:srgbClr val="4C0105"/>
              </a:solidFill>
              <a:latin typeface="Inter" panose="02000503000000020004" pitchFamily="2" charset="0"/>
              <a:ea typeface="Inter" panose="02000503000000020004" pitchFamily="2" charset="0"/>
            </a:endParaRPr>
          </a:p>
          <a:p>
            <a:endParaRPr lang="en-US" sz="1050" b="1" kern="0" spc="-75">
              <a:solidFill>
                <a:srgbClr val="4C0105"/>
              </a:solidFill>
              <a:latin typeface="Inter" panose="02000503000000020004" pitchFamily="2" charset="0"/>
              <a:ea typeface="Inter" panose="02000503000000020004" pitchFamily="2" charset="0"/>
            </a:endParaRPr>
          </a:p>
          <a:p>
            <a:r>
              <a:rPr lang="en-US" sz="3200" b="1" kern="0" spc="-75" err="1">
                <a:solidFill>
                  <a:srgbClr val="4C0105"/>
                </a:solidFill>
                <a:latin typeface="Inter" panose="02000503000000020004" pitchFamily="2" charset="0"/>
                <a:ea typeface="Inter" panose="02000503000000020004" pitchFamily="2" charset="0"/>
              </a:rPr>
              <a:t>Silviu</a:t>
            </a:r>
            <a:endParaRPr lang="en-US" sz="3200" b="1" kern="0" spc="-75">
              <a:solidFill>
                <a:srgbClr val="4C0105"/>
              </a:solidFill>
              <a:latin typeface="Inter" panose="02000503000000020004" pitchFamily="2" charset="0"/>
              <a:ea typeface="Inter" panose="02000503000000020004" pitchFamily="2" charset="0"/>
            </a:endParaRPr>
          </a:p>
          <a:p>
            <a:pPr algn="l"/>
            <a:endParaRPr lang="en-US" sz="3600" b="1" kern="0" spc="-75">
              <a:solidFill>
                <a:srgbClr val="4C0105"/>
              </a:solidFill>
              <a:latin typeface="Inter" panose="02000503000000020004" pitchFamily="2" charset="0"/>
              <a:ea typeface="Inter" panose="02000503000000020004" pitchFamily="2" charset="0"/>
            </a:endParaRPr>
          </a:p>
          <a:p>
            <a:r>
              <a:rPr lang="en-US" sz="3200" b="1" kern="0" spc="-75">
                <a:solidFill>
                  <a:srgbClr val="4C0105"/>
                </a:solidFill>
                <a:latin typeface="Inter" panose="02000503000000020004" pitchFamily="2" charset="0"/>
                <a:ea typeface="Inter" panose="02000503000000020004" pitchFamily="2" charset="0"/>
              </a:rPr>
              <a:t>Stefania</a:t>
            </a:r>
          </a:p>
          <a:p>
            <a:pPr algn="l">
              <a:lnSpc>
                <a:spcPts val="2880"/>
              </a:lnSpc>
            </a:pPr>
            <a:endParaRPr lang="en-US" sz="2400" kern="0" spc="-75">
              <a:solidFill>
                <a:srgbClr val="4C0105"/>
              </a:solidFill>
              <a:latin typeface="Inter Medium" pitchFamily="34" charset="0"/>
              <a:ea typeface="Inter Medium" pitchFamily="34" charset="-122"/>
            </a:endParaRPr>
          </a:p>
          <a:p>
            <a:pPr marL="285750" indent="-285750" algn="l">
              <a:lnSpc>
                <a:spcPts val="2880"/>
              </a:lnSpc>
              <a:buFont typeface="Arial" panose="020B0604020202020204" pitchFamily="34" charset="0"/>
              <a:buChar char="•"/>
            </a:pPr>
            <a:endParaRPr lang="en-US" kern="0" spc="-75">
              <a:solidFill>
                <a:srgbClr val="4C0105"/>
              </a:solidFill>
              <a:latin typeface="Inter Medium" pitchFamily="34" charset="0"/>
              <a:ea typeface="Inter Medium" pitchFamily="34" charset="-122"/>
            </a:endParaRPr>
          </a:p>
        </p:txBody>
      </p:sp>
      <p:sp>
        <p:nvSpPr>
          <p:cNvPr id="9" name="TextBox 8">
            <a:extLst>
              <a:ext uri="{FF2B5EF4-FFF2-40B4-BE49-F238E27FC236}">
                <a16:creationId xmlns:a16="http://schemas.microsoft.com/office/drawing/2014/main" id="{0155E410-7F1C-5328-226E-9DFE2447C1FB}"/>
              </a:ext>
            </a:extLst>
          </p:cNvPr>
          <p:cNvSpPr txBox="1"/>
          <p:nvPr/>
        </p:nvSpPr>
        <p:spPr>
          <a:xfrm>
            <a:off x="10874315" y="6550731"/>
            <a:ext cx="3169848" cy="452496"/>
          </a:xfrm>
          <a:prstGeom prst="rect">
            <a:avLst/>
          </a:prstGeom>
          <a:noFill/>
        </p:spPr>
        <p:txBody>
          <a:bodyPr wrap="square">
            <a:spAutoFit/>
          </a:bodyPr>
          <a:lstStyle/>
          <a:p>
            <a:pPr>
              <a:lnSpc>
                <a:spcPts val="2880"/>
              </a:lnSpc>
            </a:pPr>
            <a:r>
              <a:rPr lang="en-US" sz="2400" kern="0" spc="-75">
                <a:solidFill>
                  <a:srgbClr val="4C0105"/>
                </a:solidFill>
                <a:latin typeface="Inter Medium" pitchFamily="34" charset="0"/>
                <a:ea typeface="Inter Medium" pitchFamily="34" charset="-122"/>
              </a:rPr>
              <a:t>Company Stakeholders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7701223-67DA-9873-7A87-EEEC396C219C}"/>
              </a:ext>
            </a:extLst>
          </p:cNvPr>
          <p:cNvSpPr/>
          <p:nvPr/>
        </p:nvSpPr>
        <p:spPr>
          <a:xfrm>
            <a:off x="0" y="0"/>
            <a:ext cx="13141234" cy="10287000"/>
          </a:xfrm>
          <a:prstGeom prst="homePlate">
            <a:avLst/>
          </a:prstGeom>
          <a:solidFill>
            <a:srgbClr val="F9DDD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0"/>
          <p:cNvSpPr/>
          <p:nvPr/>
        </p:nvSpPr>
        <p:spPr>
          <a:xfrm>
            <a:off x="923925" y="4180113"/>
            <a:ext cx="7888117" cy="963386"/>
          </a:xfrm>
          <a:prstGeom prst="rect">
            <a:avLst/>
          </a:prstGeom>
          <a:noFill/>
          <a:ln/>
        </p:spPr>
        <p:txBody>
          <a:bodyPr wrap="square" lIns="0" tIns="0" rIns="0" bIns="0" rtlCol="0" anchor="t"/>
          <a:lstStyle/>
          <a:p>
            <a:pPr marL="0" indent="0" algn="l">
              <a:lnSpc>
                <a:spcPts val="8695"/>
              </a:lnSpc>
              <a:buNone/>
            </a:pPr>
            <a:r>
              <a:rPr lang="en-US" sz="9000" b="1" kern="0" spc="-225">
                <a:solidFill>
                  <a:srgbClr val="4C0105"/>
                </a:solidFill>
                <a:latin typeface="Montserrat" pitchFamily="2" charset="77"/>
                <a:ea typeface="Montserrat ExtraBold" pitchFamily="34" charset="-122"/>
                <a:cs typeface="Montserrat ExtraBold" pitchFamily="34" charset="-120"/>
              </a:rPr>
              <a:t>Introduction to Atoa</a:t>
            </a:r>
            <a:endParaRPr lang="en-US" sz="9000" b="1">
              <a:solidFill>
                <a:srgbClr val="4C0105"/>
              </a:solidFill>
              <a:latin typeface="Montserrat" pitchFamily="2" charset="77"/>
            </a:endParaRPr>
          </a:p>
        </p:txBody>
      </p:sp>
      <p:pic>
        <p:nvPicPr>
          <p:cNvPr id="1026" name="Picture 2" descr="Pay store scanner">
            <a:extLst>
              <a:ext uri="{FF2B5EF4-FFF2-40B4-BE49-F238E27FC236}">
                <a16:creationId xmlns:a16="http://schemas.microsoft.com/office/drawing/2014/main" id="{6938FB09-6DEB-43D9-DDD2-B536F2080B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5959" y="612989"/>
            <a:ext cx="8394030" cy="9061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8844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8">
    <p:bg>
      <p:bgPr>
        <a:solidFill>
          <a:srgbClr val="E42646"/>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952500" y="4171950"/>
            <a:ext cx="16383000" cy="1943100"/>
          </a:xfrm>
          <a:prstGeom prst="rect">
            <a:avLst/>
          </a:prstGeom>
        </p:spPr>
      </p:pic>
      <p:pic>
        <p:nvPicPr>
          <p:cNvPr id="3" name="Image 1" descr="preencoded.png"/>
          <p:cNvPicPr>
            <a:picLocks noChangeAspect="1"/>
          </p:cNvPicPr>
          <p:nvPr/>
        </p:nvPicPr>
        <p:blipFill>
          <a:blip r:embed="rId4"/>
          <a:srcRect/>
          <a:stretch/>
        </p:blipFill>
        <p:spPr>
          <a:xfrm>
            <a:off x="952500" y="428625"/>
            <a:ext cx="16383000" cy="523875"/>
          </a:xfrm>
          <a:prstGeom prst="rect">
            <a:avLst/>
          </a:prstGeom>
        </p:spPr>
      </p:pic>
      <p:pic>
        <p:nvPicPr>
          <p:cNvPr id="4" name="Image 2" descr="preencoded.png"/>
          <p:cNvPicPr>
            <a:picLocks noChangeAspect="1"/>
          </p:cNvPicPr>
          <p:nvPr/>
        </p:nvPicPr>
        <p:blipFill>
          <a:blip r:embed="rId5"/>
          <a:srcRect/>
          <a:stretch/>
        </p:blipFill>
        <p:spPr>
          <a:xfrm>
            <a:off x="2202366" y="2464977"/>
            <a:ext cx="1101999" cy="901164"/>
          </a:xfrm>
          <a:prstGeom prst="rect">
            <a:avLst/>
          </a:prstGeom>
        </p:spPr>
      </p:pic>
      <p:pic>
        <p:nvPicPr>
          <p:cNvPr id="5" name="Image 3" descr="preencoded.png"/>
          <p:cNvPicPr>
            <a:picLocks noChangeAspect="1"/>
          </p:cNvPicPr>
          <p:nvPr/>
        </p:nvPicPr>
        <p:blipFill>
          <a:blip r:embed="rId6"/>
          <a:srcRect/>
          <a:stretch/>
        </p:blipFill>
        <p:spPr>
          <a:xfrm>
            <a:off x="14911990" y="6506426"/>
            <a:ext cx="1013588" cy="828866"/>
          </a:xfrm>
          <a:prstGeom prst="rect">
            <a:avLst/>
          </a:prstGeom>
        </p:spPr>
      </p:pic>
      <p:sp>
        <p:nvSpPr>
          <p:cNvPr id="8" name="Text 1"/>
          <p:cNvSpPr/>
          <p:nvPr/>
        </p:nvSpPr>
        <p:spPr>
          <a:xfrm>
            <a:off x="2129883" y="4171950"/>
            <a:ext cx="14028234" cy="1943100"/>
          </a:xfrm>
          <a:prstGeom prst="rect">
            <a:avLst/>
          </a:prstGeom>
          <a:noFill/>
          <a:ln/>
        </p:spPr>
        <p:txBody>
          <a:bodyPr wrap="square" lIns="0" tIns="0" rIns="0" bIns="0" rtlCol="0" anchor="t"/>
          <a:lstStyle/>
          <a:p>
            <a:pPr marL="0" indent="0" algn="ctr">
              <a:lnSpc>
                <a:spcPts val="6376"/>
              </a:lnSpc>
              <a:buNone/>
            </a:pPr>
            <a:r>
              <a:rPr lang="en-US" sz="6600" b="1" kern="0" spc="-225">
                <a:solidFill>
                  <a:srgbClr val="FFFFFF"/>
                </a:solidFill>
                <a:latin typeface="Montserrat" pitchFamily="2" charset="77"/>
                <a:ea typeface="Montserrat ExtraBold" pitchFamily="34" charset="-122"/>
                <a:cs typeface="Montserrat ExtraBold" pitchFamily="34" charset="-120"/>
              </a:rPr>
              <a:t>Atoa allows UK consumers to pay businesses using their Bank App</a:t>
            </a:r>
            <a:endParaRPr lang="en-US" sz="6600" b="1">
              <a:latin typeface="Montserrat" pitchFamily="2" charset="77"/>
            </a:endParaRPr>
          </a:p>
        </p:txBody>
      </p:sp>
      <p:sp>
        <p:nvSpPr>
          <p:cNvPr id="9" name="Text 2"/>
          <p:cNvSpPr/>
          <p:nvPr/>
        </p:nvSpPr>
        <p:spPr>
          <a:xfrm>
            <a:off x="904875" y="581025"/>
            <a:ext cx="4670735" cy="219075"/>
          </a:xfrm>
          <a:prstGeom prst="rect">
            <a:avLst/>
          </a:prstGeom>
          <a:noFill/>
          <a:ln/>
        </p:spPr>
        <p:txBody>
          <a:bodyPr wrap="square" lIns="0" tIns="0" rIns="0" bIns="0" rtlCol="0" anchor="t"/>
          <a:lstStyle/>
          <a:p>
            <a:pPr marL="0" indent="0" algn="l">
              <a:lnSpc>
                <a:spcPts val="2095"/>
              </a:lnSpc>
              <a:buNone/>
            </a:pPr>
            <a:r>
              <a:rPr lang="en-US" sz="1600" kern="0" spc="-75">
                <a:solidFill>
                  <a:srgbClr val="FFFFFF"/>
                </a:solidFill>
                <a:latin typeface="Inter Medium" pitchFamily="34" charset="0"/>
                <a:ea typeface="Inter Medium" pitchFamily="34" charset="-122"/>
              </a:rPr>
              <a:t>Introduction to Business (LCBB4007)</a:t>
            </a:r>
            <a:endParaRPr lang="en-US" sz="1600"/>
          </a:p>
        </p:txBody>
      </p:sp>
      <p:sp>
        <p:nvSpPr>
          <p:cNvPr id="11" name="Text 4"/>
          <p:cNvSpPr/>
          <p:nvPr/>
        </p:nvSpPr>
        <p:spPr>
          <a:xfrm>
            <a:off x="14251259" y="581025"/>
            <a:ext cx="3084241" cy="219075"/>
          </a:xfrm>
          <a:prstGeom prst="rect">
            <a:avLst/>
          </a:prstGeom>
          <a:noFill/>
          <a:ln/>
        </p:spPr>
        <p:txBody>
          <a:bodyPr wrap="square" lIns="0" tIns="0" rIns="0" bIns="0" rtlCol="0" anchor="t"/>
          <a:lstStyle/>
          <a:p>
            <a:pPr marL="0" indent="0" algn="r">
              <a:lnSpc>
                <a:spcPts val="2095"/>
              </a:lnSpc>
              <a:buNone/>
            </a:pPr>
            <a:endParaRPr lang="en-US" sz="1600"/>
          </a:p>
        </p:txBody>
      </p:sp>
      <p:sp>
        <p:nvSpPr>
          <p:cNvPr id="7" name="TextBox 6">
            <a:extLst>
              <a:ext uri="{FF2B5EF4-FFF2-40B4-BE49-F238E27FC236}">
                <a16:creationId xmlns:a16="http://schemas.microsoft.com/office/drawing/2014/main" id="{A8D13BF0-4228-D8A6-D368-8A126023324C}"/>
              </a:ext>
            </a:extLst>
          </p:cNvPr>
          <p:cNvSpPr txBox="1"/>
          <p:nvPr/>
        </p:nvSpPr>
        <p:spPr>
          <a:xfrm>
            <a:off x="2362422" y="5901786"/>
            <a:ext cx="9692730" cy="630942"/>
          </a:xfrm>
          <a:prstGeom prst="rect">
            <a:avLst/>
          </a:prstGeom>
          <a:noFill/>
        </p:spPr>
        <p:txBody>
          <a:bodyPr wrap="square">
            <a:spAutoFit/>
          </a:bodyPr>
          <a:lstStyle/>
          <a:p>
            <a:pPr>
              <a:lnSpc>
                <a:spcPts val="2080"/>
              </a:lnSpc>
            </a:pPr>
            <a:r>
              <a:rPr lang="en-US" sz="1800" kern="0" spc="-75">
                <a:solidFill>
                  <a:schemeClr val="bg1"/>
                </a:solidFill>
                <a:latin typeface="Inter Light" panose="02000503000000020004" pitchFamily="2" charset="0"/>
                <a:ea typeface="Inter Light" panose="02000503000000020004" pitchFamily="2" charset="0"/>
                <a:cs typeface="Inter Medium" pitchFamily="34" charset="-120"/>
              </a:rPr>
              <a:t>Instead of paying with Visa or Mastercard (it’s cheaper for the business and they get paid faster). Consumers just need a Bank App on their phone to pay...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 sign on a table&#10;&#10;Description automatically generated">
            <a:extLst>
              <a:ext uri="{FF2B5EF4-FFF2-40B4-BE49-F238E27FC236}">
                <a16:creationId xmlns:a16="http://schemas.microsoft.com/office/drawing/2014/main" id="{AE7BFE1E-B63C-344B-86ED-E95D28EC15E0}"/>
              </a:ext>
            </a:extLst>
          </p:cNvPr>
          <p:cNvPicPr>
            <a:picLocks noChangeAspect="1"/>
          </p:cNvPicPr>
          <p:nvPr/>
        </p:nvPicPr>
        <p:blipFill rotWithShape="1">
          <a:blip r:embed="rId3"/>
          <a:srcRect l="35063" r="24817"/>
          <a:stretch/>
        </p:blipFill>
        <p:spPr>
          <a:xfrm>
            <a:off x="10461812" y="0"/>
            <a:ext cx="7826188" cy="10287000"/>
          </a:xfrm>
          <a:prstGeom prst="rect">
            <a:avLst/>
          </a:prstGeom>
        </p:spPr>
      </p:pic>
      <p:pic>
        <p:nvPicPr>
          <p:cNvPr id="2" name="Image 0" descr="preencoded.png"/>
          <p:cNvPicPr>
            <a:picLocks noChangeAspect="1"/>
          </p:cNvPicPr>
          <p:nvPr/>
        </p:nvPicPr>
        <p:blipFill>
          <a:blip r:embed="rId4"/>
          <a:srcRect/>
          <a:stretch/>
        </p:blipFill>
        <p:spPr>
          <a:xfrm>
            <a:off x="952500" y="3095625"/>
            <a:ext cx="6315075" cy="4086225"/>
          </a:xfrm>
          <a:prstGeom prst="rect">
            <a:avLst/>
          </a:prstGeom>
        </p:spPr>
      </p:pic>
      <p:pic>
        <p:nvPicPr>
          <p:cNvPr id="5" name="Image 3" descr="preencoded.png"/>
          <p:cNvPicPr>
            <a:picLocks noChangeAspect="1"/>
          </p:cNvPicPr>
          <p:nvPr/>
        </p:nvPicPr>
        <p:blipFill>
          <a:blip r:embed="rId5"/>
          <a:srcRect/>
          <a:stretch/>
        </p:blipFill>
        <p:spPr>
          <a:xfrm>
            <a:off x="952500" y="428625"/>
            <a:ext cx="16383000" cy="523875"/>
          </a:xfrm>
          <a:prstGeom prst="rect">
            <a:avLst/>
          </a:prstGeom>
        </p:spPr>
      </p:pic>
      <p:sp>
        <p:nvSpPr>
          <p:cNvPr id="6" name="Text 0"/>
          <p:cNvSpPr/>
          <p:nvPr/>
        </p:nvSpPr>
        <p:spPr>
          <a:xfrm>
            <a:off x="904875" y="1381126"/>
            <a:ext cx="8239124" cy="762000"/>
          </a:xfrm>
          <a:prstGeom prst="rect">
            <a:avLst/>
          </a:prstGeom>
          <a:noFill/>
          <a:ln/>
        </p:spPr>
        <p:txBody>
          <a:bodyPr wrap="square" lIns="0" tIns="0" rIns="0" bIns="0" rtlCol="0" anchor="t"/>
          <a:lstStyle/>
          <a:p>
            <a:pPr marL="0" indent="0" algn="l">
              <a:lnSpc>
                <a:spcPts val="5797"/>
              </a:lnSpc>
              <a:buNone/>
            </a:pPr>
            <a:r>
              <a:rPr lang="en-US" sz="6000" b="1" kern="0" spc="-150">
                <a:solidFill>
                  <a:srgbClr val="E42646"/>
                </a:solidFill>
                <a:latin typeface="Montserrat" pitchFamily="2" charset="77"/>
              </a:rPr>
              <a:t>Introduction to Atoa</a:t>
            </a:r>
            <a:endParaRPr lang="en-US" sz="6000" b="1">
              <a:latin typeface="Montserrat" pitchFamily="2" charset="77"/>
            </a:endParaRPr>
          </a:p>
        </p:txBody>
      </p:sp>
      <p:sp>
        <p:nvSpPr>
          <p:cNvPr id="7" name="Text 1"/>
          <p:cNvSpPr/>
          <p:nvPr/>
        </p:nvSpPr>
        <p:spPr>
          <a:xfrm>
            <a:off x="904874" y="2571751"/>
            <a:ext cx="8654762" cy="5740975"/>
          </a:xfrm>
          <a:prstGeom prst="rect">
            <a:avLst/>
          </a:prstGeom>
          <a:noFill/>
          <a:ln/>
        </p:spPr>
        <p:txBody>
          <a:bodyPr wrap="square" lIns="0" tIns="0" rIns="0" bIns="0" rtlCol="0" anchor="t"/>
          <a:lstStyle/>
          <a:p>
            <a:pPr marL="0" indent="0" algn="l">
              <a:lnSpc>
                <a:spcPts val="2880"/>
              </a:lnSpc>
              <a:buNone/>
            </a:pPr>
            <a:r>
              <a:rPr lang="en-US" b="1" kern="0" spc="-75">
                <a:solidFill>
                  <a:srgbClr val="5A5A5A"/>
                </a:solidFill>
                <a:latin typeface="Inter Medium" pitchFamily="34" charset="0"/>
                <a:ea typeface="Inter Medium" pitchFamily="34" charset="-122"/>
                <a:cs typeface="Inter Medium" pitchFamily="34" charset="-120"/>
              </a:rPr>
              <a:t>Atoa  is a local FinTech  company  based in Canary Wharf. Founded in 2022, it allows UK businesses to accept payment via an “instant bank transfer” instead of using card payment networks such as Visa or Mastercard.</a:t>
            </a:r>
            <a:endParaRPr lang="en-US" sz="1800" b="1" kern="0" spc="-75">
              <a:solidFill>
                <a:srgbClr val="5A5A5A"/>
              </a:solidFill>
              <a:latin typeface="Inter Medium" pitchFamily="34" charset="0"/>
              <a:ea typeface="Inter Medium" pitchFamily="34" charset="-122"/>
              <a:cs typeface="Inter Medium" pitchFamily="34" charset="-120"/>
            </a:endParaRPr>
          </a:p>
          <a:p>
            <a:pPr marL="0" indent="0" algn="l">
              <a:lnSpc>
                <a:spcPts val="2880"/>
              </a:lnSpc>
              <a:buNone/>
            </a:pPr>
            <a:endParaRPr lang="en-US" kern="0" spc="-75">
              <a:solidFill>
                <a:srgbClr val="5A5A5A"/>
              </a:solidFill>
              <a:latin typeface="Inter Medium" pitchFamily="34" charset="0"/>
              <a:ea typeface="Inter Medium" pitchFamily="34" charset="-122"/>
            </a:endParaRPr>
          </a:p>
          <a:p>
            <a:pPr marL="285750" indent="-285750">
              <a:lnSpc>
                <a:spcPts val="2880"/>
              </a:lnSpc>
              <a:buFont typeface="Arial" panose="020B0604020202020204" pitchFamily="34" charset="0"/>
              <a:buChar char="•"/>
            </a:pPr>
            <a:endParaRPr lang="en-US" sz="1800" kern="0" spc="-75">
              <a:solidFill>
                <a:srgbClr val="5A5A5A"/>
              </a:solidFill>
              <a:latin typeface="Inter Medium" pitchFamily="34" charset="0"/>
              <a:ea typeface="Inter Medium" pitchFamily="34" charset="-122"/>
            </a:endParaRPr>
          </a:p>
          <a:p>
            <a:pPr>
              <a:lnSpc>
                <a:spcPts val="2880"/>
              </a:lnSpc>
            </a:pPr>
            <a:r>
              <a:rPr lang="en-US" sz="1800" b="1" kern="0" spc="-75">
                <a:solidFill>
                  <a:srgbClr val="FF274B"/>
                </a:solidFill>
                <a:latin typeface="Inter Medium" pitchFamily="34" charset="0"/>
                <a:ea typeface="Inter Medium" pitchFamily="34" charset="-122"/>
                <a:cs typeface="Inter Medium" pitchFamily="34" charset="-120"/>
              </a:rPr>
              <a:t>What is product or service does Atoa provide?</a:t>
            </a:r>
          </a:p>
          <a:p>
            <a:pPr marL="285750" indent="-285750">
              <a:lnSpc>
                <a:spcPts val="2880"/>
              </a:lnSpc>
              <a:buFont typeface="Arial" panose="020B0604020202020204" pitchFamily="34" charset="0"/>
              <a:buChar char="•"/>
            </a:pPr>
            <a:r>
              <a:rPr lang="en-US" kern="0" spc="-75">
                <a:solidFill>
                  <a:srgbClr val="5A5A5A"/>
                </a:solidFill>
                <a:latin typeface="Inter Medium" pitchFamily="34" charset="0"/>
                <a:ea typeface="Inter Medium" pitchFamily="34" charset="-122"/>
              </a:rPr>
              <a:t>Atoa allows UK businesses to accept payment via instant bank transfer</a:t>
            </a:r>
          </a:p>
          <a:p>
            <a:pPr marL="285750" indent="-285750">
              <a:lnSpc>
                <a:spcPts val="2880"/>
              </a:lnSpc>
              <a:buFont typeface="Arial" panose="020B0604020202020204" pitchFamily="34" charset="0"/>
              <a:buChar char="•"/>
            </a:pPr>
            <a:r>
              <a:rPr lang="en-US" kern="0" spc="-75">
                <a:solidFill>
                  <a:srgbClr val="5A5A5A"/>
                </a:solidFill>
                <a:latin typeface="Inter Medium" pitchFamily="34" charset="0"/>
                <a:ea typeface="Inter Medium" pitchFamily="34" charset="-122"/>
              </a:rPr>
              <a:t>Customers can pay by scanning a QR code in-store (pictured) or by clicking on a SMS payment link send by the business</a:t>
            </a:r>
          </a:p>
          <a:p>
            <a:pPr marL="285750" indent="-285750">
              <a:lnSpc>
                <a:spcPts val="2880"/>
              </a:lnSpc>
              <a:buFont typeface="Arial" panose="020B0604020202020204" pitchFamily="34" charset="0"/>
              <a:buChar char="•"/>
            </a:pPr>
            <a:r>
              <a:rPr lang="en-US" kern="0" spc="-75">
                <a:solidFill>
                  <a:srgbClr val="5A5A5A"/>
                </a:solidFill>
                <a:latin typeface="Inter Medium" pitchFamily="34" charset="0"/>
                <a:ea typeface="Inter Medium" pitchFamily="34" charset="-122"/>
              </a:rPr>
              <a:t>Businesses save up to 70% on payment fees versus Visa or Mastercard</a:t>
            </a:r>
          </a:p>
          <a:p>
            <a:pPr marL="285750" indent="-285750">
              <a:lnSpc>
                <a:spcPts val="2880"/>
              </a:lnSpc>
              <a:buFont typeface="Arial" panose="020B0604020202020204" pitchFamily="34" charset="0"/>
              <a:buChar char="•"/>
            </a:pPr>
            <a:r>
              <a:rPr lang="en-US" kern="0" spc="-75">
                <a:solidFill>
                  <a:srgbClr val="5A5A5A"/>
                </a:solidFill>
                <a:latin typeface="Inter Medium" pitchFamily="34" charset="0"/>
                <a:ea typeface="Inter Medium" pitchFamily="34" charset="-122"/>
              </a:rPr>
              <a:t>Businesses receive the funds in their account instantly (cards take several days to send the money to the business)</a:t>
            </a:r>
            <a:endParaRPr lang="en-US" sz="1800"/>
          </a:p>
          <a:p>
            <a:pPr marL="0" indent="0" algn="l">
              <a:lnSpc>
                <a:spcPts val="2880"/>
              </a:lnSpc>
              <a:buNone/>
            </a:pPr>
            <a:endParaRPr lang="en-US" sz="1800"/>
          </a:p>
        </p:txBody>
      </p:sp>
      <p:sp>
        <p:nvSpPr>
          <p:cNvPr id="9" name="Text 3"/>
          <p:cNvSpPr/>
          <p:nvPr/>
        </p:nvSpPr>
        <p:spPr>
          <a:xfrm>
            <a:off x="904875" y="581025"/>
            <a:ext cx="3667125" cy="219075"/>
          </a:xfrm>
          <a:prstGeom prst="rect">
            <a:avLst/>
          </a:prstGeom>
          <a:noFill/>
          <a:ln/>
        </p:spPr>
        <p:txBody>
          <a:bodyPr wrap="square" lIns="0" tIns="0" rIns="0" bIns="0" rtlCol="0" anchor="t"/>
          <a:lstStyle/>
          <a:p>
            <a:pPr marL="0" indent="0" algn="l">
              <a:lnSpc>
                <a:spcPts val="2095"/>
              </a:lnSpc>
              <a:buNone/>
            </a:pPr>
            <a:r>
              <a:rPr lang="en-US" sz="1600" kern="0" spc="-75">
                <a:latin typeface="Inter Medium" pitchFamily="34" charset="0"/>
                <a:ea typeface="Inter Medium" pitchFamily="34" charset="-122"/>
              </a:rPr>
              <a:t>Introduction to Business (LCBB4007)</a:t>
            </a:r>
            <a:endParaRPr lang="en-US" sz="1600"/>
          </a:p>
        </p:txBody>
      </p:sp>
      <p:sp>
        <p:nvSpPr>
          <p:cNvPr id="10" name="Text 4"/>
          <p:cNvSpPr/>
          <p:nvPr/>
        </p:nvSpPr>
        <p:spPr>
          <a:xfrm>
            <a:off x="8963025" y="581025"/>
            <a:ext cx="990600" cy="219075"/>
          </a:xfrm>
          <a:prstGeom prst="rect">
            <a:avLst/>
          </a:prstGeom>
          <a:noFill/>
          <a:ln/>
        </p:spPr>
        <p:txBody>
          <a:bodyPr wrap="square" lIns="0" tIns="0" rIns="0" bIns="0" rtlCol="0" anchor="t"/>
          <a:lstStyle/>
          <a:p>
            <a:pPr marL="0" indent="0" algn="l">
              <a:lnSpc>
                <a:spcPts val="1746"/>
              </a:lnSpc>
              <a:buNone/>
            </a:pPr>
            <a:r>
              <a:rPr lang="en-US" sz="1500" kern="0" spc="-75">
                <a:solidFill>
                  <a:srgbClr val="FFFFFF"/>
                </a:solidFill>
                <a:latin typeface="Inter Medium" pitchFamily="34" charset="0"/>
                <a:ea typeface="Inter Medium" pitchFamily="34" charset="-122"/>
                <a:cs typeface="Inter Medium" pitchFamily="34" charset="-120"/>
              </a:rPr>
              <a:t>Version 1.0</a:t>
            </a:r>
            <a:endParaRPr lang="en-US" sz="1500"/>
          </a:p>
        </p:txBody>
      </p:sp>
      <p:sp>
        <p:nvSpPr>
          <p:cNvPr id="11" name="Text 5"/>
          <p:cNvSpPr/>
          <p:nvPr/>
        </p:nvSpPr>
        <p:spPr>
          <a:xfrm>
            <a:off x="15627927" y="581025"/>
            <a:ext cx="1707573" cy="371475"/>
          </a:xfrm>
          <a:prstGeom prst="rect">
            <a:avLst/>
          </a:prstGeom>
          <a:noFill/>
          <a:ln/>
        </p:spPr>
        <p:txBody>
          <a:bodyPr wrap="square" lIns="0" tIns="0" rIns="0" bIns="0" rtlCol="0" anchor="t"/>
          <a:lstStyle/>
          <a:p>
            <a:pPr marL="0" indent="0" algn="r">
              <a:lnSpc>
                <a:spcPts val="2095"/>
              </a:lnSpc>
              <a:buNone/>
            </a:pPr>
            <a:endParaRPr lang="en-US" sz="1600"/>
          </a:p>
        </p:txBody>
      </p:sp>
      <p:sp>
        <p:nvSpPr>
          <p:cNvPr id="3" name="TextBox 2">
            <a:extLst>
              <a:ext uri="{FF2B5EF4-FFF2-40B4-BE49-F238E27FC236}">
                <a16:creationId xmlns:a16="http://schemas.microsoft.com/office/drawing/2014/main" id="{546969A4-10CE-413F-CEC8-4182216747A9}"/>
              </a:ext>
            </a:extLst>
          </p:cNvPr>
          <p:cNvSpPr txBox="1"/>
          <p:nvPr/>
        </p:nvSpPr>
        <p:spPr>
          <a:xfrm>
            <a:off x="1080652" y="9022764"/>
            <a:ext cx="8488508" cy="1146468"/>
          </a:xfrm>
          <a:prstGeom prst="rect">
            <a:avLst/>
          </a:prstGeom>
          <a:noFill/>
        </p:spPr>
        <p:txBody>
          <a:bodyPr wrap="square" rtlCol="0">
            <a:spAutoFit/>
          </a:bodyPr>
          <a:lstStyle/>
          <a:p>
            <a:r>
              <a:rPr lang="en-US" sz="1000" b="1">
                <a:solidFill>
                  <a:srgbClr val="4C0105"/>
                </a:solidFill>
                <a:latin typeface="Inter Light" panose="02000503000000020004" pitchFamily="2" charset="0"/>
                <a:ea typeface="Inter Light" panose="02000503000000020004" pitchFamily="2" charset="0"/>
              </a:rPr>
              <a:t>Sources</a:t>
            </a:r>
            <a:r>
              <a:rPr lang="en-US" sz="1000">
                <a:latin typeface="Inter Light" panose="02000503000000020004" pitchFamily="2" charset="0"/>
                <a:ea typeface="Inter Light" panose="02000503000000020004" pitchFamily="2" charset="0"/>
              </a:rPr>
              <a:t>:</a:t>
            </a: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Atoa Payments Limited (2024) </a:t>
            </a:r>
            <a:r>
              <a:rPr lang="en-SG" sz="1000" i="1">
                <a:effectLst/>
                <a:latin typeface="Inter Light" panose="02000503000000020004" pitchFamily="2" charset="0"/>
                <a:ea typeface="Inter Light" panose="02000503000000020004" pitchFamily="2" charset="0"/>
              </a:rPr>
              <a:t>Atoa Instant Bank Pay</a:t>
            </a:r>
            <a:r>
              <a:rPr lang="en-SG" sz="1000">
                <a:effectLst/>
                <a:latin typeface="Inter Light" panose="02000503000000020004" pitchFamily="2" charset="0"/>
                <a:ea typeface="Inter Light" panose="02000503000000020004" pitchFamily="2" charset="0"/>
              </a:rPr>
              <a:t>. https://www</a:t>
            </a:r>
            <a:r>
              <a:rPr lang="en-SG" sz="1000">
                <a:latin typeface="Inter Light" panose="02000503000000020004" pitchFamily="2" charset="0"/>
                <a:ea typeface="Inter Light" panose="02000503000000020004" pitchFamily="2" charset="0"/>
              </a:rPr>
              <a:t>.</a:t>
            </a:r>
            <a:r>
              <a:rPr lang="en-SG" sz="1000">
                <a:effectLst/>
                <a:latin typeface="Inter Light" panose="02000503000000020004" pitchFamily="2" charset="0"/>
                <a:ea typeface="Inter Light" panose="02000503000000020004" pitchFamily="2" charset="0"/>
              </a:rPr>
              <a:t>paywithatoa</a:t>
            </a:r>
            <a:r>
              <a:rPr lang="en-SG" sz="1000">
                <a:latin typeface="Inter Light" panose="02000503000000020004" pitchFamily="2" charset="0"/>
                <a:ea typeface="Inter Light" panose="02000503000000020004" pitchFamily="2" charset="0"/>
              </a:rPr>
              <a:t>.</a:t>
            </a:r>
            <a:r>
              <a:rPr lang="en-SG" sz="1000">
                <a:effectLst/>
                <a:latin typeface="Inter Light" panose="02000503000000020004" pitchFamily="2" charset="0"/>
                <a:ea typeface="Inter Light" panose="02000503000000020004" pitchFamily="2" charset="0"/>
              </a:rPr>
              <a:t>co.uk(Accessed 13 July 2024).</a:t>
            </a: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Kleinman, M. (2023) </a:t>
            </a:r>
            <a:r>
              <a:rPr lang="en-SG" sz="1000" i="1">
                <a:effectLst/>
                <a:latin typeface="Inter Light" panose="02000503000000020004" pitchFamily="2" charset="0"/>
                <a:ea typeface="Inter Light" panose="02000503000000020004" pitchFamily="2" charset="0"/>
              </a:rPr>
              <a:t>Thiel-backed fund Valar seeds British payments start-up</a:t>
            </a:r>
            <a:r>
              <a:rPr lang="en-SG" sz="1000">
                <a:effectLst/>
                <a:latin typeface="Inter Light" panose="02000503000000020004" pitchFamily="2" charset="0"/>
                <a:ea typeface="Inter Light" panose="02000503000000020004" pitchFamily="2" charset="0"/>
              </a:rPr>
              <a:t>, Sky News, 8 June. Available at:  https://news.sky.com/story/thiel-backed-fund-valar-seeds-british-payments-start-up-12898945 (Accessed 13 July 2024).</a:t>
            </a:r>
          </a:p>
          <a:p>
            <a:pPr marL="228600" indent="-228600">
              <a:buFont typeface="+mj-lt"/>
              <a:buAutoNum type="arabicPeriod"/>
            </a:pPr>
            <a:endParaRPr lang="en-SG" sz="1050">
              <a:effectLst/>
              <a:latin typeface="Inter Light" panose="02000503000000020004" pitchFamily="2" charset="0"/>
              <a:ea typeface="Inter Light" panose="02000503000000020004" pitchFamily="2" charset="0"/>
            </a:endParaRPr>
          </a:p>
          <a:p>
            <a:endParaRPr lang="en-US"/>
          </a:p>
        </p:txBody>
      </p:sp>
    </p:spTree>
    <p:extLst>
      <p:ext uri="{BB962C8B-B14F-4D97-AF65-F5344CB8AC3E}">
        <p14:creationId xmlns:p14="http://schemas.microsoft.com/office/powerpoint/2010/main" val="3846510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women in a hair salon&#10;&#10;Description automatically generated">
            <a:extLst>
              <a:ext uri="{FF2B5EF4-FFF2-40B4-BE49-F238E27FC236}">
                <a16:creationId xmlns:a16="http://schemas.microsoft.com/office/drawing/2014/main" id="{DA0411D7-E484-2DAA-793B-0B0455D8D6D4}"/>
              </a:ext>
            </a:extLst>
          </p:cNvPr>
          <p:cNvPicPr>
            <a:picLocks noChangeAspect="1"/>
          </p:cNvPicPr>
          <p:nvPr/>
        </p:nvPicPr>
        <p:blipFill rotWithShape="1">
          <a:blip r:embed="rId3"/>
          <a:srcRect l="46462" r="8136"/>
          <a:stretch/>
        </p:blipFill>
        <p:spPr>
          <a:xfrm>
            <a:off x="10392937" y="0"/>
            <a:ext cx="8296507" cy="10287000"/>
          </a:xfrm>
          <a:prstGeom prst="rect">
            <a:avLst/>
          </a:prstGeom>
        </p:spPr>
      </p:pic>
      <p:pic>
        <p:nvPicPr>
          <p:cNvPr id="2" name="Image 0" descr="preencoded.png"/>
          <p:cNvPicPr>
            <a:picLocks noChangeAspect="1"/>
          </p:cNvPicPr>
          <p:nvPr/>
        </p:nvPicPr>
        <p:blipFill>
          <a:blip r:embed="rId4"/>
          <a:srcRect/>
          <a:stretch/>
        </p:blipFill>
        <p:spPr>
          <a:xfrm>
            <a:off x="952500" y="3095626"/>
            <a:ext cx="6315075" cy="152400"/>
          </a:xfrm>
          <a:prstGeom prst="rect">
            <a:avLst/>
          </a:prstGeom>
        </p:spPr>
      </p:pic>
      <p:pic>
        <p:nvPicPr>
          <p:cNvPr id="5" name="Image 3" descr="preencoded.png"/>
          <p:cNvPicPr>
            <a:picLocks noChangeAspect="1"/>
          </p:cNvPicPr>
          <p:nvPr/>
        </p:nvPicPr>
        <p:blipFill>
          <a:blip r:embed="rId5"/>
          <a:srcRect/>
          <a:stretch/>
        </p:blipFill>
        <p:spPr>
          <a:xfrm>
            <a:off x="952500" y="428625"/>
            <a:ext cx="16383000" cy="523875"/>
          </a:xfrm>
          <a:prstGeom prst="rect">
            <a:avLst/>
          </a:prstGeom>
        </p:spPr>
      </p:pic>
      <p:sp>
        <p:nvSpPr>
          <p:cNvPr id="6" name="Text 0"/>
          <p:cNvSpPr/>
          <p:nvPr/>
        </p:nvSpPr>
        <p:spPr>
          <a:xfrm>
            <a:off x="904875" y="1381126"/>
            <a:ext cx="6120039" cy="762000"/>
          </a:xfrm>
          <a:prstGeom prst="rect">
            <a:avLst/>
          </a:prstGeom>
          <a:noFill/>
          <a:ln/>
        </p:spPr>
        <p:txBody>
          <a:bodyPr wrap="square" lIns="0" tIns="0" rIns="0" bIns="0" rtlCol="0" anchor="t"/>
          <a:lstStyle/>
          <a:p>
            <a:pPr marL="0" indent="0" algn="l">
              <a:lnSpc>
                <a:spcPts val="5797"/>
              </a:lnSpc>
              <a:buNone/>
            </a:pPr>
            <a:r>
              <a:rPr lang="en-US" sz="6000" b="1" kern="0" spc="-150">
                <a:solidFill>
                  <a:srgbClr val="E42646"/>
                </a:solidFill>
                <a:latin typeface="Montserrat" pitchFamily="2" charset="77"/>
              </a:rPr>
              <a:t>Structure, Size &amp; Functions</a:t>
            </a:r>
            <a:endParaRPr lang="en-US" sz="6000" b="1">
              <a:latin typeface="Montserrat" pitchFamily="2" charset="77"/>
            </a:endParaRPr>
          </a:p>
        </p:txBody>
      </p:sp>
      <p:sp>
        <p:nvSpPr>
          <p:cNvPr id="7" name="Text 1"/>
          <p:cNvSpPr/>
          <p:nvPr/>
        </p:nvSpPr>
        <p:spPr>
          <a:xfrm>
            <a:off x="904874" y="3095625"/>
            <a:ext cx="8654762" cy="5705475"/>
          </a:xfrm>
          <a:prstGeom prst="rect">
            <a:avLst/>
          </a:prstGeom>
          <a:noFill/>
          <a:ln/>
        </p:spPr>
        <p:txBody>
          <a:bodyPr wrap="square" lIns="0" tIns="0" rIns="0" bIns="0" rtlCol="0" anchor="t"/>
          <a:lstStyle/>
          <a:p>
            <a:pPr>
              <a:lnSpc>
                <a:spcPts val="2880"/>
              </a:lnSpc>
            </a:pPr>
            <a:r>
              <a:rPr lang="en-US" b="1" kern="0" spc="-75">
                <a:solidFill>
                  <a:srgbClr val="FF274B"/>
                </a:solidFill>
                <a:latin typeface="Inter Medium" pitchFamily="34" charset="0"/>
                <a:ea typeface="Inter Medium" pitchFamily="34" charset="-122"/>
                <a:cs typeface="Inter Medium" pitchFamily="34" charset="-120"/>
              </a:rPr>
              <a:t>Structure of the Business</a:t>
            </a:r>
          </a:p>
          <a:p>
            <a:pPr marL="285750" indent="-285750">
              <a:lnSpc>
                <a:spcPts val="2880"/>
              </a:lnSpc>
              <a:buFont typeface="Arial" panose="020B0604020202020204" pitchFamily="34" charset="0"/>
              <a:buChar char="•"/>
            </a:pPr>
            <a:r>
              <a:rPr lang="en-US" kern="0" spc="-75">
                <a:solidFill>
                  <a:srgbClr val="5A5A5A"/>
                </a:solidFill>
                <a:latin typeface="Inter Medium" pitchFamily="34" charset="0"/>
                <a:ea typeface="Inter Medium" pitchFamily="34" charset="-122"/>
              </a:rPr>
              <a:t>Atoa operates </a:t>
            </a:r>
            <a:r>
              <a:rPr lang="en-US" b="1" kern="0" spc="-75">
                <a:solidFill>
                  <a:srgbClr val="5A5A5A"/>
                </a:solidFill>
                <a:latin typeface="Inter Medium" pitchFamily="34" charset="0"/>
                <a:ea typeface="Inter Medium" pitchFamily="34" charset="-122"/>
              </a:rPr>
              <a:t>two entities</a:t>
            </a:r>
            <a:r>
              <a:rPr lang="en-US" kern="0" spc="-75">
                <a:solidFill>
                  <a:srgbClr val="5A5A5A"/>
                </a:solidFill>
                <a:latin typeface="Inter Medium" pitchFamily="34" charset="0"/>
                <a:ea typeface="Inter Medium" pitchFamily="34" charset="-122"/>
              </a:rPr>
              <a:t>, its company UK, Atoa Payments Limited, and a fully owned subsidiary in India called Atoa Software Development Pvt Ltd. </a:t>
            </a:r>
          </a:p>
          <a:p>
            <a:pPr marL="285750" indent="-285750">
              <a:lnSpc>
                <a:spcPts val="2880"/>
              </a:lnSpc>
              <a:buFont typeface="Arial" panose="020B0604020202020204" pitchFamily="34" charset="0"/>
              <a:buChar char="•"/>
            </a:pPr>
            <a:r>
              <a:rPr lang="en-US" kern="0" spc="-75">
                <a:solidFill>
                  <a:srgbClr val="5A5A5A"/>
                </a:solidFill>
                <a:latin typeface="Inter Medium" pitchFamily="34" charset="0"/>
                <a:ea typeface="Inter Medium" pitchFamily="34" charset="-122"/>
              </a:rPr>
              <a:t>The company is setup in a </a:t>
            </a:r>
            <a:r>
              <a:rPr lang="en-US" b="1" kern="0" spc="-75">
                <a:solidFill>
                  <a:srgbClr val="5A5A5A"/>
                </a:solidFill>
                <a:latin typeface="Inter Medium" pitchFamily="34" charset="0"/>
                <a:ea typeface="Inter Medium" pitchFamily="34" charset="-122"/>
              </a:rPr>
              <a:t>functional structure</a:t>
            </a:r>
            <a:r>
              <a:rPr lang="en-US" kern="0" spc="-75">
                <a:solidFill>
                  <a:srgbClr val="5A5A5A"/>
                </a:solidFill>
                <a:latin typeface="Inter Medium" pitchFamily="34" charset="0"/>
                <a:ea typeface="Inter Medium" pitchFamily="34" charset="-122"/>
              </a:rPr>
              <a:t>, meaning that staff are divided into various departments such as Sales, Engineering, and Marketing. The Manager of that department then reports to one of the company’s Founders.</a:t>
            </a:r>
          </a:p>
          <a:p>
            <a:pPr marL="285750" indent="-285750">
              <a:lnSpc>
                <a:spcPts val="2880"/>
              </a:lnSpc>
              <a:buFont typeface="Arial" panose="020B0604020202020204" pitchFamily="34" charset="0"/>
              <a:buChar char="•"/>
            </a:pPr>
            <a:r>
              <a:rPr lang="en-US" kern="0" spc="-75">
                <a:solidFill>
                  <a:srgbClr val="5A5A5A"/>
                </a:solidFill>
                <a:latin typeface="Inter Medium" pitchFamily="34" charset="0"/>
                <a:ea typeface="Inter Medium" pitchFamily="34" charset="-122"/>
              </a:rPr>
              <a:t>The UK parent company contains the two founders (CEO and COO), and staff operating across sales, customer care, marketing, and compliance.</a:t>
            </a:r>
          </a:p>
          <a:p>
            <a:pPr marL="285750" indent="-285750">
              <a:lnSpc>
                <a:spcPts val="2880"/>
              </a:lnSpc>
              <a:buFont typeface="Arial" panose="020B0604020202020204" pitchFamily="34" charset="0"/>
              <a:buChar char="•"/>
            </a:pPr>
            <a:r>
              <a:rPr lang="en-US" kern="0" spc="-75">
                <a:solidFill>
                  <a:srgbClr val="5A5A5A"/>
                </a:solidFill>
                <a:latin typeface="Inter Medium" pitchFamily="34" charset="0"/>
                <a:ea typeface="Inter Medium" pitchFamily="34" charset="-122"/>
              </a:rPr>
              <a:t>Staff working for the Indian subsidiary mainly perform software development, product management, and administrative roles. The Engineering Team report to the company’s Chief Technology Officer.</a:t>
            </a:r>
          </a:p>
          <a:p>
            <a:pPr marL="285750" indent="-285750">
              <a:lnSpc>
                <a:spcPts val="2880"/>
              </a:lnSpc>
              <a:buFont typeface="Arial" panose="020B0604020202020204" pitchFamily="34" charset="0"/>
              <a:buChar char="•"/>
            </a:pPr>
            <a:endParaRPr lang="en-US" kern="0" spc="-75">
              <a:solidFill>
                <a:srgbClr val="5A5A5A"/>
              </a:solidFill>
              <a:latin typeface="Inter Medium" pitchFamily="34" charset="0"/>
              <a:ea typeface="Inter Medium" pitchFamily="34" charset="-122"/>
            </a:endParaRPr>
          </a:p>
          <a:p>
            <a:pPr>
              <a:lnSpc>
                <a:spcPts val="2880"/>
              </a:lnSpc>
            </a:pPr>
            <a:r>
              <a:rPr lang="en-US" b="1" kern="0" spc="-75">
                <a:solidFill>
                  <a:srgbClr val="FF274B"/>
                </a:solidFill>
                <a:latin typeface="Inter Medium" pitchFamily="34" charset="0"/>
                <a:ea typeface="Inter Medium" pitchFamily="34" charset="-122"/>
                <a:cs typeface="Inter Medium" pitchFamily="34" charset="-120"/>
              </a:rPr>
              <a:t>Size of the Business</a:t>
            </a:r>
          </a:p>
          <a:p>
            <a:pPr marL="285750" indent="-285750">
              <a:lnSpc>
                <a:spcPts val="2880"/>
              </a:lnSpc>
              <a:buFont typeface="Arial" panose="020B0604020202020204" pitchFamily="34" charset="0"/>
              <a:buChar char="•"/>
            </a:pPr>
            <a:r>
              <a:rPr lang="en-US" kern="0" spc="-75">
                <a:solidFill>
                  <a:srgbClr val="5A5A5A"/>
                </a:solidFill>
                <a:latin typeface="Inter Medium" pitchFamily="34" charset="0"/>
                <a:ea typeface="Inter Medium" pitchFamily="34" charset="-122"/>
              </a:rPr>
              <a:t>Atoa currently </a:t>
            </a:r>
            <a:r>
              <a:rPr lang="en-US" b="1" kern="0" spc="-75">
                <a:solidFill>
                  <a:srgbClr val="5A5A5A"/>
                </a:solidFill>
                <a:latin typeface="Inter Medium" pitchFamily="34" charset="0"/>
                <a:ea typeface="Inter Medium" pitchFamily="34" charset="-122"/>
              </a:rPr>
              <a:t>employees ~55 staff </a:t>
            </a:r>
            <a:r>
              <a:rPr lang="en-US" kern="0" spc="-75">
                <a:solidFill>
                  <a:srgbClr val="5A5A5A"/>
                </a:solidFill>
                <a:latin typeface="Inter Medium" pitchFamily="34" charset="0"/>
                <a:ea typeface="Inter Medium" pitchFamily="34" charset="-122"/>
              </a:rPr>
              <a:t>with 15 staff in the UK and 40 staff in India.</a:t>
            </a:r>
          </a:p>
        </p:txBody>
      </p:sp>
      <p:sp>
        <p:nvSpPr>
          <p:cNvPr id="9" name="Text 3"/>
          <p:cNvSpPr/>
          <p:nvPr/>
        </p:nvSpPr>
        <p:spPr>
          <a:xfrm>
            <a:off x="904875" y="581025"/>
            <a:ext cx="3667125" cy="219075"/>
          </a:xfrm>
          <a:prstGeom prst="rect">
            <a:avLst/>
          </a:prstGeom>
          <a:noFill/>
          <a:ln/>
        </p:spPr>
        <p:txBody>
          <a:bodyPr wrap="square" lIns="0" tIns="0" rIns="0" bIns="0" rtlCol="0" anchor="t"/>
          <a:lstStyle/>
          <a:p>
            <a:pPr marL="0" indent="0" algn="l">
              <a:lnSpc>
                <a:spcPts val="2095"/>
              </a:lnSpc>
              <a:buNone/>
            </a:pPr>
            <a:r>
              <a:rPr lang="en-US" sz="1600" kern="0" spc="-75">
                <a:latin typeface="Inter Medium" pitchFamily="34" charset="0"/>
                <a:ea typeface="Inter Medium" pitchFamily="34" charset="-122"/>
              </a:rPr>
              <a:t>Introduction to Business (LCBB4007)</a:t>
            </a:r>
            <a:endParaRPr lang="en-US" sz="1600"/>
          </a:p>
        </p:txBody>
      </p:sp>
      <p:sp>
        <p:nvSpPr>
          <p:cNvPr id="10" name="Text 4"/>
          <p:cNvSpPr/>
          <p:nvPr/>
        </p:nvSpPr>
        <p:spPr>
          <a:xfrm>
            <a:off x="8963025" y="581025"/>
            <a:ext cx="990600" cy="219075"/>
          </a:xfrm>
          <a:prstGeom prst="rect">
            <a:avLst/>
          </a:prstGeom>
          <a:noFill/>
          <a:ln/>
        </p:spPr>
        <p:txBody>
          <a:bodyPr wrap="square" lIns="0" tIns="0" rIns="0" bIns="0" rtlCol="0" anchor="t"/>
          <a:lstStyle/>
          <a:p>
            <a:pPr marL="0" indent="0" algn="l">
              <a:lnSpc>
                <a:spcPts val="1746"/>
              </a:lnSpc>
              <a:buNone/>
            </a:pPr>
            <a:r>
              <a:rPr lang="en-US" sz="1500" kern="0" spc="-75">
                <a:solidFill>
                  <a:srgbClr val="FFFFFF"/>
                </a:solidFill>
                <a:latin typeface="Inter Medium" pitchFamily="34" charset="0"/>
                <a:ea typeface="Inter Medium" pitchFamily="34" charset="-122"/>
                <a:cs typeface="Inter Medium" pitchFamily="34" charset="-120"/>
              </a:rPr>
              <a:t>Version 1.0</a:t>
            </a:r>
            <a:endParaRPr lang="en-US" sz="1500"/>
          </a:p>
        </p:txBody>
      </p:sp>
      <p:sp>
        <p:nvSpPr>
          <p:cNvPr id="11" name="Text 5"/>
          <p:cNvSpPr/>
          <p:nvPr/>
        </p:nvSpPr>
        <p:spPr>
          <a:xfrm>
            <a:off x="15627927" y="581025"/>
            <a:ext cx="1707573" cy="371475"/>
          </a:xfrm>
          <a:prstGeom prst="rect">
            <a:avLst/>
          </a:prstGeom>
          <a:noFill/>
          <a:ln/>
        </p:spPr>
        <p:txBody>
          <a:bodyPr wrap="square" lIns="0" tIns="0" rIns="0" bIns="0" rtlCol="0" anchor="t"/>
          <a:lstStyle/>
          <a:p>
            <a:pPr marL="0" indent="0" algn="r">
              <a:lnSpc>
                <a:spcPts val="2095"/>
              </a:lnSpc>
              <a:buNone/>
            </a:pPr>
            <a:endParaRPr lang="en-US" sz="1600"/>
          </a:p>
        </p:txBody>
      </p:sp>
      <p:sp>
        <p:nvSpPr>
          <p:cNvPr id="8" name="TextBox 7">
            <a:extLst>
              <a:ext uri="{FF2B5EF4-FFF2-40B4-BE49-F238E27FC236}">
                <a16:creationId xmlns:a16="http://schemas.microsoft.com/office/drawing/2014/main" id="{FA0BC62B-9291-2971-2CE1-829D00E1DA70}"/>
              </a:ext>
            </a:extLst>
          </p:cNvPr>
          <p:cNvSpPr txBox="1"/>
          <p:nvPr/>
        </p:nvSpPr>
        <p:spPr>
          <a:xfrm>
            <a:off x="904874" y="9140532"/>
            <a:ext cx="8488508" cy="1292662"/>
          </a:xfrm>
          <a:prstGeom prst="rect">
            <a:avLst/>
          </a:prstGeom>
          <a:noFill/>
        </p:spPr>
        <p:txBody>
          <a:bodyPr wrap="square" rtlCol="0">
            <a:spAutoFit/>
          </a:bodyPr>
          <a:lstStyle/>
          <a:p>
            <a:r>
              <a:rPr lang="en-US" sz="1000" b="1">
                <a:solidFill>
                  <a:srgbClr val="4C0105"/>
                </a:solidFill>
                <a:latin typeface="Inter Light" panose="02000503000000020004" pitchFamily="2" charset="0"/>
                <a:ea typeface="Inter Light" panose="02000503000000020004" pitchFamily="2" charset="0"/>
              </a:rPr>
              <a:t>Sources</a:t>
            </a:r>
            <a:r>
              <a:rPr lang="en-US" sz="1000">
                <a:latin typeface="Inter Light" panose="02000503000000020004" pitchFamily="2" charset="0"/>
                <a:ea typeface="Inter Light" panose="02000503000000020004" pitchFamily="2" charset="0"/>
              </a:rPr>
              <a:t>:</a:t>
            </a: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Kleinman, M. (2023) </a:t>
            </a:r>
            <a:r>
              <a:rPr lang="en-SG" sz="1000" i="1">
                <a:effectLst/>
                <a:latin typeface="Inter Light" panose="02000503000000020004" pitchFamily="2" charset="0"/>
                <a:ea typeface="Inter Light" panose="02000503000000020004" pitchFamily="2" charset="0"/>
              </a:rPr>
              <a:t>Thiel-backed fund Valar seeds British payments start-up’ </a:t>
            </a:r>
            <a:r>
              <a:rPr lang="en-SG" sz="1000">
                <a:effectLst/>
                <a:latin typeface="Inter Light" panose="02000503000000020004" pitchFamily="2" charset="0"/>
                <a:ea typeface="Inter Light" panose="02000503000000020004" pitchFamily="2" charset="0"/>
              </a:rPr>
              <a:t>Sky News, 8 June. Available at:  https://news.sky.com/story/thiel-backed-fund-valar-seeds-british-payments-start-up-12898945 (Accessed 13 July 2024).</a:t>
            </a: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O’Brien, C. (2023) </a:t>
            </a:r>
            <a:r>
              <a:rPr lang="en-SG" sz="1000" i="1">
                <a:effectLst/>
                <a:latin typeface="Inter Light" panose="02000503000000020004" pitchFamily="2" charset="0"/>
                <a:ea typeface="Inter Light" panose="02000503000000020004" pitchFamily="2" charset="0"/>
              </a:rPr>
              <a:t>Irish co-founded Atoa raises €6m in seed funding round</a:t>
            </a:r>
            <a:r>
              <a:rPr lang="en-SG" sz="1000">
                <a:effectLst/>
                <a:latin typeface="Inter Light" panose="02000503000000020004" pitchFamily="2" charset="0"/>
                <a:ea typeface="Inter Light" panose="02000503000000020004" pitchFamily="2" charset="0"/>
              </a:rPr>
              <a:t>, The Irish Times, 9 June. https://www.irishtimes.com/business/2023/06/09/irish-co-founded-atoa-raises-6m-in-seed-funding-round/ (Accessed 13 July 2024).</a:t>
            </a:r>
          </a:p>
          <a:p>
            <a:pPr marL="228600" indent="-228600">
              <a:buFont typeface="+mj-lt"/>
              <a:buAutoNum type="arabicPeriod"/>
            </a:pPr>
            <a:endParaRPr lang="en-SG" sz="1000">
              <a:effectLst/>
              <a:latin typeface="Inter Light" panose="02000503000000020004" pitchFamily="2" charset="0"/>
              <a:ea typeface="Inter Light" panose="02000503000000020004" pitchFamily="2" charset="0"/>
            </a:endParaRPr>
          </a:p>
          <a:p>
            <a:endParaRPr lang="en-US"/>
          </a:p>
        </p:txBody>
      </p:sp>
    </p:spTree>
    <p:extLst>
      <p:ext uri="{BB962C8B-B14F-4D97-AF65-F5344CB8AC3E}">
        <p14:creationId xmlns:p14="http://schemas.microsoft.com/office/powerpoint/2010/main" val="2618791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952500" y="3095626"/>
            <a:ext cx="6315075" cy="152400"/>
          </a:xfrm>
          <a:prstGeom prst="rect">
            <a:avLst/>
          </a:prstGeom>
        </p:spPr>
      </p:pic>
      <p:pic>
        <p:nvPicPr>
          <p:cNvPr id="4" name="Image 2" descr="preencoded.png"/>
          <p:cNvPicPr>
            <a:picLocks noChangeAspect="1"/>
          </p:cNvPicPr>
          <p:nvPr/>
        </p:nvPicPr>
        <p:blipFill>
          <a:blip r:embed="rId4"/>
          <a:srcRect/>
          <a:stretch/>
        </p:blipFill>
        <p:spPr>
          <a:xfrm>
            <a:off x="16049625" y="8801100"/>
            <a:ext cx="1285875" cy="533400"/>
          </a:xfrm>
          <a:prstGeom prst="rect">
            <a:avLst/>
          </a:prstGeom>
        </p:spPr>
      </p:pic>
      <p:pic>
        <p:nvPicPr>
          <p:cNvPr id="5" name="Image 3" descr="preencoded.png"/>
          <p:cNvPicPr>
            <a:picLocks noChangeAspect="1"/>
          </p:cNvPicPr>
          <p:nvPr/>
        </p:nvPicPr>
        <p:blipFill>
          <a:blip r:embed="rId5"/>
          <a:srcRect/>
          <a:stretch/>
        </p:blipFill>
        <p:spPr>
          <a:xfrm>
            <a:off x="952500" y="428625"/>
            <a:ext cx="16383000" cy="523875"/>
          </a:xfrm>
          <a:prstGeom prst="rect">
            <a:avLst/>
          </a:prstGeom>
        </p:spPr>
      </p:pic>
      <p:sp>
        <p:nvSpPr>
          <p:cNvPr id="6" name="Text 0"/>
          <p:cNvSpPr/>
          <p:nvPr/>
        </p:nvSpPr>
        <p:spPr>
          <a:xfrm>
            <a:off x="904875" y="1381126"/>
            <a:ext cx="15144750" cy="762000"/>
          </a:xfrm>
          <a:prstGeom prst="rect">
            <a:avLst/>
          </a:prstGeom>
          <a:noFill/>
          <a:ln/>
        </p:spPr>
        <p:txBody>
          <a:bodyPr wrap="square" lIns="0" tIns="0" rIns="0" bIns="0" rtlCol="0" anchor="t"/>
          <a:lstStyle/>
          <a:p>
            <a:pPr marL="0" indent="0" algn="l">
              <a:lnSpc>
                <a:spcPts val="5797"/>
              </a:lnSpc>
              <a:buNone/>
            </a:pPr>
            <a:r>
              <a:rPr lang="en-US" sz="6000" b="1" kern="0" spc="-150">
                <a:solidFill>
                  <a:srgbClr val="E42646"/>
                </a:solidFill>
                <a:latin typeface="Montserrat" pitchFamily="2" charset="77"/>
              </a:rPr>
              <a:t>Organisational Chart</a:t>
            </a:r>
            <a:endParaRPr lang="en-US" sz="6000" b="1">
              <a:latin typeface="Montserrat" pitchFamily="2" charset="77"/>
            </a:endParaRPr>
          </a:p>
        </p:txBody>
      </p:sp>
      <p:sp>
        <p:nvSpPr>
          <p:cNvPr id="9" name="Text 3"/>
          <p:cNvSpPr/>
          <p:nvPr/>
        </p:nvSpPr>
        <p:spPr>
          <a:xfrm>
            <a:off x="904875" y="581025"/>
            <a:ext cx="3667125" cy="219075"/>
          </a:xfrm>
          <a:prstGeom prst="rect">
            <a:avLst/>
          </a:prstGeom>
          <a:noFill/>
          <a:ln/>
        </p:spPr>
        <p:txBody>
          <a:bodyPr wrap="square" lIns="0" tIns="0" rIns="0" bIns="0" rtlCol="0" anchor="t"/>
          <a:lstStyle/>
          <a:p>
            <a:pPr marL="0" indent="0" algn="l">
              <a:lnSpc>
                <a:spcPts val="2095"/>
              </a:lnSpc>
              <a:buNone/>
            </a:pPr>
            <a:r>
              <a:rPr lang="en-US" sz="1600" kern="0" spc="-75">
                <a:latin typeface="Inter Medium" pitchFamily="34" charset="0"/>
                <a:ea typeface="Inter Medium" pitchFamily="34" charset="-122"/>
              </a:rPr>
              <a:t>Introduction to Business (LCBB4007)</a:t>
            </a:r>
            <a:endParaRPr lang="en-US" sz="1600"/>
          </a:p>
        </p:txBody>
      </p:sp>
      <p:sp>
        <p:nvSpPr>
          <p:cNvPr id="10" name="Text 4"/>
          <p:cNvSpPr/>
          <p:nvPr/>
        </p:nvSpPr>
        <p:spPr>
          <a:xfrm>
            <a:off x="8963025" y="581025"/>
            <a:ext cx="990600" cy="219075"/>
          </a:xfrm>
          <a:prstGeom prst="rect">
            <a:avLst/>
          </a:prstGeom>
          <a:noFill/>
          <a:ln/>
        </p:spPr>
        <p:txBody>
          <a:bodyPr wrap="square" lIns="0" tIns="0" rIns="0" bIns="0" rtlCol="0" anchor="t"/>
          <a:lstStyle/>
          <a:p>
            <a:pPr marL="0" indent="0" algn="l">
              <a:lnSpc>
                <a:spcPts val="1746"/>
              </a:lnSpc>
              <a:buNone/>
            </a:pPr>
            <a:r>
              <a:rPr lang="en-US" sz="1500" kern="0" spc="-75">
                <a:solidFill>
                  <a:srgbClr val="FFFFFF"/>
                </a:solidFill>
                <a:latin typeface="Inter Medium" pitchFamily="34" charset="0"/>
                <a:ea typeface="Inter Medium" pitchFamily="34" charset="-122"/>
                <a:cs typeface="Inter Medium" pitchFamily="34" charset="-120"/>
              </a:rPr>
              <a:t>Version 1.0</a:t>
            </a:r>
            <a:endParaRPr lang="en-US" sz="1500"/>
          </a:p>
        </p:txBody>
      </p:sp>
      <p:sp>
        <p:nvSpPr>
          <p:cNvPr id="11" name="Text 5"/>
          <p:cNvSpPr/>
          <p:nvPr/>
        </p:nvSpPr>
        <p:spPr>
          <a:xfrm>
            <a:off x="15627927" y="581025"/>
            <a:ext cx="1707573" cy="371475"/>
          </a:xfrm>
          <a:prstGeom prst="rect">
            <a:avLst/>
          </a:prstGeom>
          <a:noFill/>
          <a:ln/>
        </p:spPr>
        <p:txBody>
          <a:bodyPr wrap="square" lIns="0" tIns="0" rIns="0" bIns="0" rtlCol="0" anchor="t"/>
          <a:lstStyle/>
          <a:p>
            <a:pPr marL="0" indent="0" algn="r">
              <a:lnSpc>
                <a:spcPts val="2095"/>
              </a:lnSpc>
              <a:buNone/>
            </a:pPr>
            <a:endParaRPr lang="en-US" sz="1600">
              <a:solidFill>
                <a:srgbClr val="4C0105"/>
              </a:solidFill>
            </a:endParaRPr>
          </a:p>
        </p:txBody>
      </p:sp>
      <p:sp>
        <p:nvSpPr>
          <p:cNvPr id="8" name="TextBox 7">
            <a:extLst>
              <a:ext uri="{FF2B5EF4-FFF2-40B4-BE49-F238E27FC236}">
                <a16:creationId xmlns:a16="http://schemas.microsoft.com/office/drawing/2014/main" id="{FA0BC62B-9291-2971-2CE1-829D00E1DA70}"/>
              </a:ext>
            </a:extLst>
          </p:cNvPr>
          <p:cNvSpPr txBox="1"/>
          <p:nvPr/>
        </p:nvSpPr>
        <p:spPr>
          <a:xfrm>
            <a:off x="551541" y="8784434"/>
            <a:ext cx="7547429" cy="838691"/>
          </a:xfrm>
          <a:prstGeom prst="rect">
            <a:avLst/>
          </a:prstGeom>
          <a:noFill/>
        </p:spPr>
        <p:txBody>
          <a:bodyPr wrap="square" rtlCol="0">
            <a:spAutoFit/>
          </a:bodyPr>
          <a:lstStyle/>
          <a:p>
            <a:r>
              <a:rPr lang="en-US" sz="1000" b="1">
                <a:solidFill>
                  <a:srgbClr val="4C0105"/>
                </a:solidFill>
                <a:latin typeface="Inter Light" panose="02000503000000020004" pitchFamily="2" charset="0"/>
                <a:ea typeface="Inter Light" panose="02000503000000020004" pitchFamily="2" charset="0"/>
              </a:rPr>
              <a:t>Sources</a:t>
            </a:r>
            <a:r>
              <a:rPr lang="en-US" sz="1000">
                <a:latin typeface="Inter Light" panose="02000503000000020004" pitchFamily="2" charset="0"/>
                <a:ea typeface="Inter Light" panose="02000503000000020004" pitchFamily="2" charset="0"/>
              </a:rPr>
              <a:t>:</a:t>
            </a: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LinkedIn (2024) </a:t>
            </a:r>
            <a:r>
              <a:rPr lang="en-SG" sz="1000" i="1">
                <a:effectLst/>
                <a:latin typeface="Inter Light" panose="02000503000000020004" pitchFamily="2" charset="0"/>
                <a:ea typeface="Inter Light" panose="02000503000000020004" pitchFamily="2" charset="0"/>
              </a:rPr>
              <a:t>Atoa: Overview</a:t>
            </a:r>
            <a:r>
              <a:rPr lang="en-SG" sz="1000">
                <a:effectLst/>
                <a:latin typeface="Inter Light" panose="02000503000000020004" pitchFamily="2" charset="0"/>
                <a:ea typeface="Inter Light" panose="02000503000000020004" pitchFamily="2" charset="0"/>
              </a:rPr>
              <a:t>. https://www.linkedin.com/company/paywithatoa</a:t>
            </a:r>
            <a:r>
              <a:rPr lang="en-SG" sz="1000">
                <a:latin typeface="Inter Light" panose="02000503000000020004" pitchFamily="2" charset="0"/>
                <a:ea typeface="Inter Light" panose="02000503000000020004" pitchFamily="2" charset="0"/>
              </a:rPr>
              <a:t>/ (Accessed 13 July 2024).</a:t>
            </a:r>
            <a:endParaRPr lang="en-SG" sz="1000">
              <a:effectLst/>
              <a:latin typeface="Inter Light" panose="02000503000000020004" pitchFamily="2" charset="0"/>
              <a:ea typeface="Inter Light" panose="02000503000000020004" pitchFamily="2" charset="0"/>
            </a:endParaRPr>
          </a:p>
          <a:p>
            <a:pPr marL="228600" indent="-228600">
              <a:buFont typeface="+mj-lt"/>
              <a:buAutoNum type="arabicPeriod"/>
            </a:pPr>
            <a:endParaRPr lang="en-SG" sz="1050">
              <a:effectLst/>
              <a:latin typeface="Inter Light" panose="02000503000000020004" pitchFamily="2" charset="0"/>
              <a:ea typeface="Inter Light" panose="02000503000000020004" pitchFamily="2" charset="0"/>
            </a:endParaRPr>
          </a:p>
          <a:p>
            <a:endParaRPr lang="en-US"/>
          </a:p>
        </p:txBody>
      </p:sp>
      <p:graphicFrame>
        <p:nvGraphicFramePr>
          <p:cNvPr id="12" name="Diagram 11">
            <a:extLst>
              <a:ext uri="{FF2B5EF4-FFF2-40B4-BE49-F238E27FC236}">
                <a16:creationId xmlns:a16="http://schemas.microsoft.com/office/drawing/2014/main" id="{D54F6AE5-373B-C034-5274-8871E430F957}"/>
              </a:ext>
            </a:extLst>
          </p:cNvPr>
          <p:cNvGraphicFramePr/>
          <p:nvPr>
            <p:extLst>
              <p:ext uri="{D42A27DB-BD31-4B8C-83A1-F6EECF244321}">
                <p14:modId xmlns:p14="http://schemas.microsoft.com/office/powerpoint/2010/main" val="328633908"/>
              </p:ext>
            </p:extLst>
          </p:nvPr>
        </p:nvGraphicFramePr>
        <p:xfrm>
          <a:off x="952500" y="2265318"/>
          <a:ext cx="15097125" cy="55617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4" name="Table 13">
            <a:extLst>
              <a:ext uri="{FF2B5EF4-FFF2-40B4-BE49-F238E27FC236}">
                <a16:creationId xmlns:a16="http://schemas.microsoft.com/office/drawing/2014/main" id="{BD160A49-4F13-7E18-A004-7018D70143EC}"/>
              </a:ext>
            </a:extLst>
          </p:cNvPr>
          <p:cNvGraphicFramePr>
            <a:graphicFrameLocks noGrp="1"/>
          </p:cNvGraphicFramePr>
          <p:nvPr>
            <p:extLst>
              <p:ext uri="{D42A27DB-BD31-4B8C-83A1-F6EECF244321}">
                <p14:modId xmlns:p14="http://schemas.microsoft.com/office/powerpoint/2010/main" val="116169015"/>
              </p:ext>
            </p:extLst>
          </p:nvPr>
        </p:nvGraphicFramePr>
        <p:xfrm>
          <a:off x="15819664" y="6680699"/>
          <a:ext cx="1916794" cy="3020061"/>
        </p:xfrm>
        <a:graphic>
          <a:graphicData uri="http://schemas.openxmlformats.org/drawingml/2006/table">
            <a:tbl>
              <a:tblPr firstRow="1" bandRow="1">
                <a:tableStyleId>{5C22544A-7EE6-4342-B048-85BDC9FD1C3A}</a:tableStyleId>
              </a:tblPr>
              <a:tblGrid>
                <a:gridCol w="244750">
                  <a:extLst>
                    <a:ext uri="{9D8B030D-6E8A-4147-A177-3AD203B41FA5}">
                      <a16:colId xmlns:a16="http://schemas.microsoft.com/office/drawing/2014/main" val="869726737"/>
                    </a:ext>
                  </a:extLst>
                </a:gridCol>
                <a:gridCol w="1672044">
                  <a:extLst>
                    <a:ext uri="{9D8B030D-6E8A-4147-A177-3AD203B41FA5}">
                      <a16:colId xmlns:a16="http://schemas.microsoft.com/office/drawing/2014/main" val="4201797051"/>
                    </a:ext>
                  </a:extLst>
                </a:gridCol>
              </a:tblGrid>
              <a:tr h="274551">
                <a:tc>
                  <a:txBody>
                    <a:bodyPr/>
                    <a:lstStyle/>
                    <a:p>
                      <a:endParaRPr lang="en-US" sz="1050" b="1" i="0">
                        <a:latin typeface="Inter" panose="02000503000000020004" pitchFamily="2" charset="0"/>
                        <a:ea typeface="Inter" panose="02000503000000020004" pitchFamily="2" charset="0"/>
                      </a:endParaRPr>
                    </a:p>
                  </a:txBody>
                  <a:tcPr>
                    <a:solidFill>
                      <a:srgbClr val="E42646"/>
                    </a:solidFill>
                  </a:tcPr>
                </a:tc>
                <a:tc>
                  <a:txBody>
                    <a:bodyPr/>
                    <a:lstStyle/>
                    <a:p>
                      <a:r>
                        <a:rPr lang="en-US" sz="1050" b="1" i="0">
                          <a:latin typeface="Inter" panose="02000503000000020004" pitchFamily="2" charset="0"/>
                          <a:ea typeface="Inter" panose="02000503000000020004" pitchFamily="2" charset="0"/>
                        </a:rPr>
                        <a:t>Department</a:t>
                      </a:r>
                    </a:p>
                  </a:txBody>
                  <a:tcPr>
                    <a:solidFill>
                      <a:srgbClr val="E42646"/>
                    </a:solidFill>
                  </a:tcPr>
                </a:tc>
                <a:extLst>
                  <a:ext uri="{0D108BD9-81ED-4DB2-BD59-A6C34878D82A}">
                    <a16:rowId xmlns:a16="http://schemas.microsoft.com/office/drawing/2014/main" val="3228445230"/>
                  </a:ext>
                </a:extLst>
              </a:tr>
              <a:tr h="274551">
                <a:tc>
                  <a:txBody>
                    <a:bodyPr/>
                    <a:lstStyle/>
                    <a:p>
                      <a:endParaRPr lang="en-US" sz="1050" b="0" i="0">
                        <a:latin typeface="Inter" panose="02000503000000020004" pitchFamily="2" charset="0"/>
                        <a:ea typeface="Inter" panose="02000503000000020004" pitchFamily="2" charset="0"/>
                      </a:endParaRPr>
                    </a:p>
                  </a:txBody>
                  <a:tcPr>
                    <a:solidFill>
                      <a:schemeClr val="tx1"/>
                    </a:solidFill>
                  </a:tcPr>
                </a:tc>
                <a:tc>
                  <a:txBody>
                    <a:bodyPr/>
                    <a:lstStyle/>
                    <a:p>
                      <a:r>
                        <a:rPr lang="en-US" sz="1050" b="0" i="0">
                          <a:latin typeface="Inter" panose="02000503000000020004" pitchFamily="2" charset="0"/>
                          <a:ea typeface="Inter" panose="02000503000000020004" pitchFamily="2" charset="0"/>
                        </a:rPr>
                        <a:t>Executive/Founder</a:t>
                      </a:r>
                    </a:p>
                  </a:txBody>
                  <a:tcPr>
                    <a:solidFill>
                      <a:schemeClr val="bg1"/>
                    </a:solidFill>
                  </a:tcPr>
                </a:tc>
                <a:extLst>
                  <a:ext uri="{0D108BD9-81ED-4DB2-BD59-A6C34878D82A}">
                    <a16:rowId xmlns:a16="http://schemas.microsoft.com/office/drawing/2014/main" val="992087669"/>
                  </a:ext>
                </a:extLst>
              </a:tr>
              <a:tr h="274551">
                <a:tc>
                  <a:txBody>
                    <a:bodyPr/>
                    <a:lstStyle/>
                    <a:p>
                      <a:endParaRPr lang="en-US" sz="1050" b="0" i="0">
                        <a:latin typeface="Inter" panose="02000503000000020004" pitchFamily="2" charset="0"/>
                        <a:ea typeface="Inter" panose="02000503000000020004" pitchFamily="2" charset="0"/>
                      </a:endParaRPr>
                    </a:p>
                  </a:txBody>
                  <a:tcPr>
                    <a:solidFill>
                      <a:schemeClr val="accent6"/>
                    </a:solidFill>
                  </a:tcPr>
                </a:tc>
                <a:tc>
                  <a:txBody>
                    <a:bodyPr/>
                    <a:lstStyle/>
                    <a:p>
                      <a:r>
                        <a:rPr lang="en-US" sz="1050" b="0" i="0">
                          <a:latin typeface="Inter" panose="02000503000000020004" pitchFamily="2" charset="0"/>
                          <a:ea typeface="Inter" panose="02000503000000020004" pitchFamily="2" charset="0"/>
                        </a:rPr>
                        <a:t>Sales</a:t>
                      </a:r>
                    </a:p>
                  </a:txBody>
                  <a:tcPr>
                    <a:solidFill>
                      <a:schemeClr val="bg1"/>
                    </a:solidFill>
                  </a:tcPr>
                </a:tc>
                <a:extLst>
                  <a:ext uri="{0D108BD9-81ED-4DB2-BD59-A6C34878D82A}">
                    <a16:rowId xmlns:a16="http://schemas.microsoft.com/office/drawing/2014/main" val="2143998706"/>
                  </a:ext>
                </a:extLst>
              </a:tr>
              <a:tr h="274551">
                <a:tc>
                  <a:txBody>
                    <a:bodyPr/>
                    <a:lstStyle/>
                    <a:p>
                      <a:endParaRPr lang="en-US" sz="1050" b="0" i="0">
                        <a:latin typeface="Inter" panose="02000503000000020004" pitchFamily="2" charset="0"/>
                        <a:ea typeface="Inter" panose="02000503000000020004" pitchFamily="2" charset="0"/>
                      </a:endParaRPr>
                    </a:p>
                  </a:txBody>
                  <a:tcPr>
                    <a:solidFill>
                      <a:schemeClr val="accent1">
                        <a:lumMod val="60000"/>
                        <a:lumOff val="40000"/>
                      </a:schemeClr>
                    </a:solidFill>
                  </a:tcPr>
                </a:tc>
                <a:tc>
                  <a:txBody>
                    <a:bodyPr/>
                    <a:lstStyle/>
                    <a:p>
                      <a:r>
                        <a:rPr lang="en-US" sz="1050" b="0" i="0">
                          <a:latin typeface="Inter" panose="02000503000000020004" pitchFamily="2" charset="0"/>
                          <a:ea typeface="Inter" panose="02000503000000020004" pitchFamily="2" charset="0"/>
                        </a:rPr>
                        <a:t>Marketing</a:t>
                      </a:r>
                    </a:p>
                  </a:txBody>
                  <a:tcPr>
                    <a:solidFill>
                      <a:schemeClr val="bg1"/>
                    </a:solidFill>
                  </a:tcPr>
                </a:tc>
                <a:extLst>
                  <a:ext uri="{0D108BD9-81ED-4DB2-BD59-A6C34878D82A}">
                    <a16:rowId xmlns:a16="http://schemas.microsoft.com/office/drawing/2014/main" val="1663118604"/>
                  </a:ext>
                </a:extLst>
              </a:tr>
              <a:tr h="274551">
                <a:tc>
                  <a:txBody>
                    <a:bodyPr/>
                    <a:lstStyle/>
                    <a:p>
                      <a:endParaRPr lang="en-US" sz="1050" b="0" i="0">
                        <a:latin typeface="Inter" panose="02000503000000020004" pitchFamily="2" charset="0"/>
                        <a:ea typeface="Inter" panose="02000503000000020004" pitchFamily="2" charset="0"/>
                      </a:endParaRPr>
                    </a:p>
                  </a:txBody>
                  <a:tcPr>
                    <a:solidFill>
                      <a:srgbClr val="FFFF00"/>
                    </a:solidFill>
                  </a:tcPr>
                </a:tc>
                <a:tc>
                  <a:txBody>
                    <a:bodyPr/>
                    <a:lstStyle/>
                    <a:p>
                      <a:r>
                        <a:rPr lang="en-US" sz="1050" b="0" i="0">
                          <a:latin typeface="Inter" panose="02000503000000020004" pitchFamily="2" charset="0"/>
                          <a:ea typeface="Inter" panose="02000503000000020004" pitchFamily="2" charset="0"/>
                        </a:rPr>
                        <a:t>Product Mgmt</a:t>
                      </a:r>
                    </a:p>
                  </a:txBody>
                  <a:tcPr>
                    <a:solidFill>
                      <a:schemeClr val="bg1"/>
                    </a:solidFill>
                  </a:tcPr>
                </a:tc>
                <a:extLst>
                  <a:ext uri="{0D108BD9-81ED-4DB2-BD59-A6C34878D82A}">
                    <a16:rowId xmlns:a16="http://schemas.microsoft.com/office/drawing/2014/main" val="2998644910"/>
                  </a:ext>
                </a:extLst>
              </a:tr>
              <a:tr h="274551">
                <a:tc>
                  <a:txBody>
                    <a:bodyPr/>
                    <a:lstStyle/>
                    <a:p>
                      <a:endParaRPr lang="en-US" sz="1050" b="0" i="0">
                        <a:latin typeface="Inter" panose="02000503000000020004" pitchFamily="2" charset="0"/>
                        <a:ea typeface="Inter" panose="02000503000000020004" pitchFamily="2" charset="0"/>
                      </a:endParaRPr>
                    </a:p>
                  </a:txBody>
                  <a:tcPr>
                    <a:solidFill>
                      <a:schemeClr val="accent2"/>
                    </a:solidFill>
                  </a:tcPr>
                </a:tc>
                <a:tc>
                  <a:txBody>
                    <a:bodyPr/>
                    <a:lstStyle/>
                    <a:p>
                      <a:r>
                        <a:rPr lang="en-US" sz="1050" b="0" i="0">
                          <a:latin typeface="Inter" panose="02000503000000020004" pitchFamily="2" charset="0"/>
                          <a:ea typeface="Inter" panose="02000503000000020004" pitchFamily="2" charset="0"/>
                        </a:rPr>
                        <a:t>Customer Care</a:t>
                      </a:r>
                    </a:p>
                  </a:txBody>
                  <a:tcPr>
                    <a:solidFill>
                      <a:schemeClr val="bg1"/>
                    </a:solidFill>
                  </a:tcPr>
                </a:tc>
                <a:extLst>
                  <a:ext uri="{0D108BD9-81ED-4DB2-BD59-A6C34878D82A}">
                    <a16:rowId xmlns:a16="http://schemas.microsoft.com/office/drawing/2014/main" val="7401313"/>
                  </a:ext>
                </a:extLst>
              </a:tr>
              <a:tr h="274551">
                <a:tc>
                  <a:txBody>
                    <a:bodyPr/>
                    <a:lstStyle/>
                    <a:p>
                      <a:endParaRPr lang="en-US" sz="1050" b="0" i="0">
                        <a:latin typeface="Inter" panose="02000503000000020004" pitchFamily="2" charset="0"/>
                        <a:ea typeface="Inter" panose="02000503000000020004" pitchFamily="2" charset="0"/>
                      </a:endParaRPr>
                    </a:p>
                  </a:txBody>
                  <a:tcPr>
                    <a:solidFill>
                      <a:srgbClr val="FFC000"/>
                    </a:solidFill>
                  </a:tcPr>
                </a:tc>
                <a:tc>
                  <a:txBody>
                    <a:bodyPr/>
                    <a:lstStyle/>
                    <a:p>
                      <a:r>
                        <a:rPr lang="en-US" sz="1050" b="0" i="0">
                          <a:latin typeface="Inter" panose="02000503000000020004" pitchFamily="2" charset="0"/>
                          <a:ea typeface="Inter" panose="02000503000000020004" pitchFamily="2" charset="0"/>
                        </a:rPr>
                        <a:t>Operations</a:t>
                      </a:r>
                    </a:p>
                  </a:txBody>
                  <a:tcPr>
                    <a:solidFill>
                      <a:schemeClr val="bg1"/>
                    </a:solidFill>
                  </a:tcPr>
                </a:tc>
                <a:extLst>
                  <a:ext uri="{0D108BD9-81ED-4DB2-BD59-A6C34878D82A}">
                    <a16:rowId xmlns:a16="http://schemas.microsoft.com/office/drawing/2014/main" val="3265900340"/>
                  </a:ext>
                </a:extLst>
              </a:tr>
              <a:tr h="274551">
                <a:tc>
                  <a:txBody>
                    <a:bodyPr/>
                    <a:lstStyle/>
                    <a:p>
                      <a:endParaRPr lang="en-US" sz="1050" b="0" i="0">
                        <a:latin typeface="Inter" panose="02000503000000020004" pitchFamily="2" charset="0"/>
                        <a:ea typeface="Inter" panose="02000503000000020004" pitchFamily="2" charset="0"/>
                      </a:endParaRPr>
                    </a:p>
                  </a:txBody>
                  <a:tcPr>
                    <a:solidFill>
                      <a:srgbClr val="FF274B"/>
                    </a:solidFill>
                  </a:tcPr>
                </a:tc>
                <a:tc>
                  <a:txBody>
                    <a:bodyPr/>
                    <a:lstStyle/>
                    <a:p>
                      <a:r>
                        <a:rPr lang="en-US" sz="1050" b="0" i="0">
                          <a:latin typeface="Inter" panose="02000503000000020004" pitchFamily="2" charset="0"/>
                          <a:ea typeface="Inter" panose="02000503000000020004" pitchFamily="2" charset="0"/>
                        </a:rPr>
                        <a:t>Engineering</a:t>
                      </a:r>
                    </a:p>
                  </a:txBody>
                  <a:tcPr>
                    <a:solidFill>
                      <a:schemeClr val="bg1"/>
                    </a:solidFill>
                  </a:tcPr>
                </a:tc>
                <a:extLst>
                  <a:ext uri="{0D108BD9-81ED-4DB2-BD59-A6C34878D82A}">
                    <a16:rowId xmlns:a16="http://schemas.microsoft.com/office/drawing/2014/main" val="393130487"/>
                  </a:ext>
                </a:extLst>
              </a:tr>
              <a:tr h="274551">
                <a:tc>
                  <a:txBody>
                    <a:bodyPr/>
                    <a:lstStyle/>
                    <a:p>
                      <a:endParaRPr lang="en-US" sz="1050" b="0" i="0">
                        <a:latin typeface="Inter" panose="02000503000000020004" pitchFamily="2" charset="0"/>
                        <a:ea typeface="Inter" panose="02000503000000020004" pitchFamily="2" charset="0"/>
                      </a:endParaRPr>
                    </a:p>
                  </a:txBody>
                  <a:tcPr>
                    <a:solidFill>
                      <a:srgbClr val="00B0F0"/>
                    </a:solidFill>
                  </a:tcPr>
                </a:tc>
                <a:tc>
                  <a:txBody>
                    <a:bodyPr/>
                    <a:lstStyle/>
                    <a:p>
                      <a:r>
                        <a:rPr lang="en-US" sz="1050" b="0" i="0">
                          <a:latin typeface="Inter" panose="02000503000000020004" pitchFamily="2" charset="0"/>
                          <a:ea typeface="Inter" panose="02000503000000020004" pitchFamily="2" charset="0"/>
                        </a:rPr>
                        <a:t>Compliance</a:t>
                      </a:r>
                    </a:p>
                  </a:txBody>
                  <a:tcPr>
                    <a:solidFill>
                      <a:schemeClr val="bg1"/>
                    </a:solidFill>
                  </a:tcPr>
                </a:tc>
                <a:extLst>
                  <a:ext uri="{0D108BD9-81ED-4DB2-BD59-A6C34878D82A}">
                    <a16:rowId xmlns:a16="http://schemas.microsoft.com/office/drawing/2014/main" val="3280910892"/>
                  </a:ext>
                </a:extLst>
              </a:tr>
              <a:tr h="274551">
                <a:tc>
                  <a:txBody>
                    <a:bodyPr/>
                    <a:lstStyle/>
                    <a:p>
                      <a:endParaRPr lang="en-US" sz="1050" b="0" i="0">
                        <a:latin typeface="Inter" panose="02000503000000020004" pitchFamily="2" charset="0"/>
                        <a:ea typeface="Inter" panose="02000503000000020004" pitchFamily="2" charset="0"/>
                      </a:endParaRPr>
                    </a:p>
                  </a:txBody>
                  <a:tcPr>
                    <a:solidFill>
                      <a:srgbClr val="F9DDDE"/>
                    </a:solidFill>
                  </a:tcPr>
                </a:tc>
                <a:tc>
                  <a:txBody>
                    <a:bodyPr/>
                    <a:lstStyle/>
                    <a:p>
                      <a:r>
                        <a:rPr lang="en-US" sz="1050" b="0" i="0">
                          <a:latin typeface="Inter" panose="02000503000000020004" pitchFamily="2" charset="0"/>
                          <a:ea typeface="Inter" panose="02000503000000020004" pitchFamily="2" charset="0"/>
                        </a:rPr>
                        <a:t>Product Design</a:t>
                      </a:r>
                    </a:p>
                  </a:txBody>
                  <a:tcPr>
                    <a:solidFill>
                      <a:schemeClr val="bg1"/>
                    </a:solidFill>
                  </a:tcPr>
                </a:tc>
                <a:extLst>
                  <a:ext uri="{0D108BD9-81ED-4DB2-BD59-A6C34878D82A}">
                    <a16:rowId xmlns:a16="http://schemas.microsoft.com/office/drawing/2014/main" val="3028916295"/>
                  </a:ext>
                </a:extLst>
              </a:tr>
              <a:tr h="274551">
                <a:tc>
                  <a:txBody>
                    <a:bodyPr/>
                    <a:lstStyle/>
                    <a:p>
                      <a:endParaRPr lang="en-US" sz="1050" b="0" i="0">
                        <a:latin typeface="Inter" panose="02000503000000020004" pitchFamily="2" charset="0"/>
                        <a:ea typeface="Inter" panose="02000503000000020004" pitchFamily="2" charset="0"/>
                      </a:endParaRPr>
                    </a:p>
                  </a:txBody>
                  <a:tcPr>
                    <a:solidFill>
                      <a:schemeClr val="bg1">
                        <a:lumMod val="75000"/>
                      </a:schemeClr>
                    </a:solidFill>
                  </a:tcPr>
                </a:tc>
                <a:tc>
                  <a:txBody>
                    <a:bodyPr/>
                    <a:lstStyle/>
                    <a:p>
                      <a:r>
                        <a:rPr lang="en-US" sz="1050" b="0" i="0">
                          <a:latin typeface="Inter" panose="02000503000000020004" pitchFamily="2" charset="0"/>
                          <a:ea typeface="Inter" panose="02000503000000020004" pitchFamily="2" charset="0"/>
                        </a:rPr>
                        <a:t>Quality Assurance</a:t>
                      </a:r>
                    </a:p>
                  </a:txBody>
                  <a:tcPr>
                    <a:solidFill>
                      <a:schemeClr val="bg1"/>
                    </a:solidFill>
                  </a:tcPr>
                </a:tc>
                <a:extLst>
                  <a:ext uri="{0D108BD9-81ED-4DB2-BD59-A6C34878D82A}">
                    <a16:rowId xmlns:a16="http://schemas.microsoft.com/office/drawing/2014/main" val="2952473703"/>
                  </a:ext>
                </a:extLst>
              </a:tr>
            </a:tbl>
          </a:graphicData>
        </a:graphic>
      </p:graphicFrame>
    </p:spTree>
    <p:extLst>
      <p:ext uri="{BB962C8B-B14F-4D97-AF65-F5344CB8AC3E}">
        <p14:creationId xmlns:p14="http://schemas.microsoft.com/office/powerpoint/2010/main" val="731620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erson holding a phone and a menu&#10;&#10;Description automatically generated">
            <a:extLst>
              <a:ext uri="{FF2B5EF4-FFF2-40B4-BE49-F238E27FC236}">
                <a16:creationId xmlns:a16="http://schemas.microsoft.com/office/drawing/2014/main" id="{3DF4D5F0-26DC-B0E8-4D90-26DB743AD3A3}"/>
              </a:ext>
            </a:extLst>
          </p:cNvPr>
          <p:cNvPicPr>
            <a:picLocks noChangeAspect="1"/>
          </p:cNvPicPr>
          <p:nvPr/>
        </p:nvPicPr>
        <p:blipFill rotWithShape="1">
          <a:blip r:embed="rId3"/>
          <a:srcRect l="921" t="8402" b="8001"/>
          <a:stretch/>
        </p:blipFill>
        <p:spPr>
          <a:xfrm>
            <a:off x="0" y="0"/>
            <a:ext cx="18288000" cy="10287000"/>
          </a:xfrm>
          <a:prstGeom prst="rect">
            <a:avLst/>
          </a:prstGeom>
        </p:spPr>
      </p:pic>
    </p:spTree>
    <p:extLst>
      <p:ext uri="{BB962C8B-B14F-4D97-AF65-F5344CB8AC3E}">
        <p14:creationId xmlns:p14="http://schemas.microsoft.com/office/powerpoint/2010/main" val="3805306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952500" y="3095625"/>
            <a:ext cx="6315075" cy="4086225"/>
          </a:xfrm>
          <a:prstGeom prst="rect">
            <a:avLst/>
          </a:prstGeom>
        </p:spPr>
      </p:pic>
      <p:pic>
        <p:nvPicPr>
          <p:cNvPr id="4" name="Image 2" descr="preencoded.png"/>
          <p:cNvPicPr>
            <a:picLocks noChangeAspect="1"/>
          </p:cNvPicPr>
          <p:nvPr/>
        </p:nvPicPr>
        <p:blipFill>
          <a:blip r:embed="rId4"/>
          <a:srcRect/>
          <a:stretch/>
        </p:blipFill>
        <p:spPr>
          <a:xfrm>
            <a:off x="16049625" y="8801100"/>
            <a:ext cx="1285875" cy="533400"/>
          </a:xfrm>
          <a:prstGeom prst="rect">
            <a:avLst/>
          </a:prstGeom>
        </p:spPr>
      </p:pic>
      <p:pic>
        <p:nvPicPr>
          <p:cNvPr id="5" name="Image 3" descr="preencoded.png"/>
          <p:cNvPicPr>
            <a:picLocks noChangeAspect="1"/>
          </p:cNvPicPr>
          <p:nvPr/>
        </p:nvPicPr>
        <p:blipFill>
          <a:blip r:embed="rId5"/>
          <a:srcRect/>
          <a:stretch/>
        </p:blipFill>
        <p:spPr>
          <a:xfrm>
            <a:off x="952500" y="428625"/>
            <a:ext cx="16383000" cy="523875"/>
          </a:xfrm>
          <a:prstGeom prst="rect">
            <a:avLst/>
          </a:prstGeom>
        </p:spPr>
      </p:pic>
      <p:sp>
        <p:nvSpPr>
          <p:cNvPr id="6" name="Text 0"/>
          <p:cNvSpPr/>
          <p:nvPr/>
        </p:nvSpPr>
        <p:spPr>
          <a:xfrm>
            <a:off x="904874" y="1381126"/>
            <a:ext cx="10982325" cy="762000"/>
          </a:xfrm>
          <a:prstGeom prst="rect">
            <a:avLst/>
          </a:prstGeom>
          <a:noFill/>
          <a:ln/>
        </p:spPr>
        <p:txBody>
          <a:bodyPr wrap="square" lIns="0" tIns="0" rIns="0" bIns="0" rtlCol="0" anchor="t"/>
          <a:lstStyle/>
          <a:p>
            <a:pPr marL="0" indent="0" algn="l">
              <a:lnSpc>
                <a:spcPts val="5797"/>
              </a:lnSpc>
              <a:buNone/>
            </a:pPr>
            <a:r>
              <a:rPr lang="en-US" sz="6000" b="1" kern="0" spc="-150">
                <a:solidFill>
                  <a:srgbClr val="E42646"/>
                </a:solidFill>
                <a:latin typeface="Montserrat" pitchFamily="2" charset="77"/>
              </a:rPr>
              <a:t>Applying SWOT to Atoa</a:t>
            </a:r>
            <a:endParaRPr lang="en-US" sz="6000" b="1">
              <a:latin typeface="Montserrat" pitchFamily="2" charset="77"/>
            </a:endParaRPr>
          </a:p>
        </p:txBody>
      </p:sp>
      <p:sp>
        <p:nvSpPr>
          <p:cNvPr id="7" name="Text 1"/>
          <p:cNvSpPr/>
          <p:nvPr/>
        </p:nvSpPr>
        <p:spPr>
          <a:xfrm>
            <a:off x="904874" y="2571752"/>
            <a:ext cx="16430626" cy="762000"/>
          </a:xfrm>
          <a:prstGeom prst="rect">
            <a:avLst/>
          </a:prstGeom>
          <a:noFill/>
          <a:ln/>
        </p:spPr>
        <p:txBody>
          <a:bodyPr wrap="square" lIns="0" tIns="0" rIns="0" bIns="0" rtlCol="0" anchor="t"/>
          <a:lstStyle/>
          <a:p>
            <a:pPr marL="0" indent="0" algn="l">
              <a:lnSpc>
                <a:spcPts val="2880"/>
              </a:lnSpc>
              <a:buNone/>
            </a:pPr>
            <a:endParaRPr lang="en-US" sz="1800" b="1" kern="0" spc="-75">
              <a:solidFill>
                <a:srgbClr val="5A5A5A"/>
              </a:solidFill>
              <a:latin typeface="Inter Medium" pitchFamily="34" charset="0"/>
              <a:ea typeface="Inter Medium" pitchFamily="34" charset="-122"/>
              <a:cs typeface="Inter Medium" pitchFamily="34" charset="-120"/>
            </a:endParaRPr>
          </a:p>
        </p:txBody>
      </p:sp>
      <p:sp>
        <p:nvSpPr>
          <p:cNvPr id="9" name="Text 3"/>
          <p:cNvSpPr/>
          <p:nvPr/>
        </p:nvSpPr>
        <p:spPr>
          <a:xfrm>
            <a:off x="904875" y="581025"/>
            <a:ext cx="3667125" cy="219075"/>
          </a:xfrm>
          <a:prstGeom prst="rect">
            <a:avLst/>
          </a:prstGeom>
          <a:noFill/>
          <a:ln/>
        </p:spPr>
        <p:txBody>
          <a:bodyPr wrap="square" lIns="0" tIns="0" rIns="0" bIns="0" rtlCol="0" anchor="t"/>
          <a:lstStyle/>
          <a:p>
            <a:pPr marL="0" indent="0" algn="l">
              <a:lnSpc>
                <a:spcPts val="2095"/>
              </a:lnSpc>
              <a:buNone/>
            </a:pPr>
            <a:r>
              <a:rPr lang="en-US" sz="1600" kern="0" spc="-75">
                <a:latin typeface="Inter Medium" pitchFamily="34" charset="0"/>
                <a:ea typeface="Inter Medium" pitchFamily="34" charset="-122"/>
              </a:rPr>
              <a:t>Introduction to Business (LCBB4007)</a:t>
            </a:r>
            <a:endParaRPr lang="en-US" sz="1600"/>
          </a:p>
        </p:txBody>
      </p:sp>
      <p:sp>
        <p:nvSpPr>
          <p:cNvPr id="10" name="Text 4"/>
          <p:cNvSpPr/>
          <p:nvPr/>
        </p:nvSpPr>
        <p:spPr>
          <a:xfrm>
            <a:off x="8963025" y="581025"/>
            <a:ext cx="990600" cy="219075"/>
          </a:xfrm>
          <a:prstGeom prst="rect">
            <a:avLst/>
          </a:prstGeom>
          <a:noFill/>
          <a:ln/>
        </p:spPr>
        <p:txBody>
          <a:bodyPr wrap="square" lIns="0" tIns="0" rIns="0" bIns="0" rtlCol="0" anchor="t"/>
          <a:lstStyle/>
          <a:p>
            <a:pPr marL="0" indent="0" algn="l">
              <a:lnSpc>
                <a:spcPts val="1746"/>
              </a:lnSpc>
              <a:buNone/>
            </a:pPr>
            <a:r>
              <a:rPr lang="en-US" sz="1500" kern="0" spc="-75">
                <a:solidFill>
                  <a:srgbClr val="FFFFFF"/>
                </a:solidFill>
                <a:latin typeface="Inter Medium" pitchFamily="34" charset="0"/>
                <a:ea typeface="Inter Medium" pitchFamily="34" charset="-122"/>
                <a:cs typeface="Inter Medium" pitchFamily="34" charset="-120"/>
              </a:rPr>
              <a:t>Version 1.0</a:t>
            </a:r>
            <a:endParaRPr lang="en-US" sz="1500"/>
          </a:p>
        </p:txBody>
      </p:sp>
      <p:sp>
        <p:nvSpPr>
          <p:cNvPr id="11" name="Text 5"/>
          <p:cNvSpPr/>
          <p:nvPr/>
        </p:nvSpPr>
        <p:spPr>
          <a:xfrm>
            <a:off x="15627927" y="581025"/>
            <a:ext cx="1707573" cy="371475"/>
          </a:xfrm>
          <a:prstGeom prst="rect">
            <a:avLst/>
          </a:prstGeom>
          <a:noFill/>
          <a:ln/>
        </p:spPr>
        <p:txBody>
          <a:bodyPr wrap="square" lIns="0" tIns="0" rIns="0" bIns="0" rtlCol="0" anchor="t"/>
          <a:lstStyle/>
          <a:p>
            <a:pPr marL="0" indent="0" algn="r">
              <a:lnSpc>
                <a:spcPts val="2095"/>
              </a:lnSpc>
              <a:buNone/>
            </a:pPr>
            <a:endParaRPr lang="en-US" sz="1600">
              <a:solidFill>
                <a:srgbClr val="4C0105"/>
              </a:solidFill>
            </a:endParaRPr>
          </a:p>
        </p:txBody>
      </p:sp>
      <p:sp>
        <p:nvSpPr>
          <p:cNvPr id="3" name="TextBox 2">
            <a:extLst>
              <a:ext uri="{FF2B5EF4-FFF2-40B4-BE49-F238E27FC236}">
                <a16:creationId xmlns:a16="http://schemas.microsoft.com/office/drawing/2014/main" id="{546969A4-10CE-413F-CEC8-4182216747A9}"/>
              </a:ext>
            </a:extLst>
          </p:cNvPr>
          <p:cNvSpPr txBox="1"/>
          <p:nvPr/>
        </p:nvSpPr>
        <p:spPr>
          <a:xfrm>
            <a:off x="904874" y="9382125"/>
            <a:ext cx="8488508" cy="984885"/>
          </a:xfrm>
          <a:prstGeom prst="rect">
            <a:avLst/>
          </a:prstGeom>
          <a:noFill/>
        </p:spPr>
        <p:txBody>
          <a:bodyPr wrap="square" rtlCol="0">
            <a:spAutoFit/>
          </a:bodyPr>
          <a:lstStyle/>
          <a:p>
            <a:r>
              <a:rPr lang="en-US" sz="1000" b="1">
                <a:solidFill>
                  <a:srgbClr val="4C0105"/>
                </a:solidFill>
                <a:latin typeface="Inter Light" panose="02000503000000020004" pitchFamily="2" charset="0"/>
                <a:ea typeface="Inter Light" panose="02000503000000020004" pitchFamily="2" charset="0"/>
              </a:rPr>
              <a:t>Sources</a:t>
            </a:r>
            <a:r>
              <a:rPr lang="en-US" sz="1000">
                <a:latin typeface="Inter Light" panose="02000503000000020004" pitchFamily="2" charset="0"/>
                <a:ea typeface="Inter Light" panose="02000503000000020004" pitchFamily="2" charset="0"/>
              </a:rPr>
              <a:t>:</a:t>
            </a: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Atoa Payments Limited (2024) </a:t>
            </a:r>
            <a:r>
              <a:rPr lang="en-SG" sz="1000" i="1">
                <a:effectLst/>
                <a:latin typeface="Inter Light" panose="02000503000000020004" pitchFamily="2" charset="0"/>
                <a:ea typeface="Inter Light" panose="02000503000000020004" pitchFamily="2" charset="0"/>
              </a:rPr>
              <a:t>Atoa Instant Bank Pay</a:t>
            </a:r>
            <a:r>
              <a:rPr lang="en-SG" sz="1000">
                <a:effectLst/>
                <a:latin typeface="Inter Light" panose="02000503000000020004" pitchFamily="2" charset="0"/>
                <a:ea typeface="Inter Light" panose="02000503000000020004" pitchFamily="2" charset="0"/>
              </a:rPr>
              <a:t>. https://www</a:t>
            </a:r>
            <a:r>
              <a:rPr lang="en-SG" sz="1000">
                <a:latin typeface="Inter Light" panose="02000503000000020004" pitchFamily="2" charset="0"/>
                <a:ea typeface="Inter Light" panose="02000503000000020004" pitchFamily="2" charset="0"/>
              </a:rPr>
              <a:t>.</a:t>
            </a:r>
            <a:r>
              <a:rPr lang="en-SG" sz="1000">
                <a:effectLst/>
                <a:latin typeface="Inter Light" panose="02000503000000020004" pitchFamily="2" charset="0"/>
                <a:ea typeface="Inter Light" panose="02000503000000020004" pitchFamily="2" charset="0"/>
              </a:rPr>
              <a:t>paywithatoa</a:t>
            </a:r>
            <a:r>
              <a:rPr lang="en-SG" sz="1000">
                <a:latin typeface="Inter Light" panose="02000503000000020004" pitchFamily="2" charset="0"/>
                <a:ea typeface="Inter Light" panose="02000503000000020004" pitchFamily="2" charset="0"/>
              </a:rPr>
              <a:t>.</a:t>
            </a:r>
            <a:r>
              <a:rPr lang="en-SG" sz="1000">
                <a:effectLst/>
                <a:latin typeface="Inter Light" panose="02000503000000020004" pitchFamily="2" charset="0"/>
                <a:ea typeface="Inter Light" panose="02000503000000020004" pitchFamily="2" charset="0"/>
              </a:rPr>
              <a:t>co.uk(Accessed 13 July 2024).</a:t>
            </a: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Trustpilot. (2024, June 10). </a:t>
            </a:r>
            <a:r>
              <a:rPr lang="en-SG" sz="1000" i="1">
                <a:effectLst/>
                <a:latin typeface="Inter Light" panose="02000503000000020004" pitchFamily="2" charset="0"/>
                <a:ea typeface="Inter Light" panose="02000503000000020004" pitchFamily="2" charset="0"/>
              </a:rPr>
              <a:t>Atoa Reviews</a:t>
            </a:r>
            <a:r>
              <a:rPr lang="en-SG" sz="1000">
                <a:effectLst/>
                <a:latin typeface="Inter Light" panose="02000503000000020004" pitchFamily="2" charset="0"/>
                <a:ea typeface="Inter Light" panose="02000503000000020004" pitchFamily="2" charset="0"/>
              </a:rPr>
              <a:t>. https://www.trustpilot.com/review/paywithatoa.co.uk (Accessed 13 July 2024).</a:t>
            </a:r>
          </a:p>
          <a:p>
            <a:pPr marL="228600" indent="-228600">
              <a:buFont typeface="+mj-lt"/>
              <a:buAutoNum type="arabicPeriod"/>
            </a:pPr>
            <a:endParaRPr lang="en-SG" sz="1000">
              <a:effectLst/>
              <a:latin typeface="Inter Light" panose="02000503000000020004" pitchFamily="2" charset="0"/>
              <a:ea typeface="Inter Light" panose="02000503000000020004" pitchFamily="2" charset="0"/>
            </a:endParaRPr>
          </a:p>
          <a:p>
            <a:endParaRPr lang="en-US"/>
          </a:p>
        </p:txBody>
      </p:sp>
      <p:graphicFrame>
        <p:nvGraphicFramePr>
          <p:cNvPr id="14" name="Table 13">
            <a:extLst>
              <a:ext uri="{FF2B5EF4-FFF2-40B4-BE49-F238E27FC236}">
                <a16:creationId xmlns:a16="http://schemas.microsoft.com/office/drawing/2014/main" id="{9A00813E-26DA-AC10-FB16-71E24E91ADB3}"/>
              </a:ext>
            </a:extLst>
          </p:cNvPr>
          <p:cNvGraphicFramePr>
            <a:graphicFrameLocks noGrp="1"/>
          </p:cNvGraphicFramePr>
          <p:nvPr>
            <p:extLst>
              <p:ext uri="{D42A27DB-BD31-4B8C-83A1-F6EECF244321}">
                <p14:modId xmlns:p14="http://schemas.microsoft.com/office/powerpoint/2010/main" val="3510697332"/>
              </p:ext>
            </p:extLst>
          </p:nvPr>
        </p:nvGraphicFramePr>
        <p:xfrm>
          <a:off x="904874" y="3528461"/>
          <a:ext cx="12768596" cy="4764934"/>
        </p:xfrm>
        <a:graphic>
          <a:graphicData uri="http://schemas.openxmlformats.org/drawingml/2006/table">
            <a:tbl>
              <a:tblPr firstRow="1" bandRow="1">
                <a:tableStyleId>{5C22544A-7EE6-4342-B048-85BDC9FD1C3A}</a:tableStyleId>
              </a:tblPr>
              <a:tblGrid>
                <a:gridCol w="1774531">
                  <a:extLst>
                    <a:ext uri="{9D8B030D-6E8A-4147-A177-3AD203B41FA5}">
                      <a16:colId xmlns:a16="http://schemas.microsoft.com/office/drawing/2014/main" val="962529488"/>
                    </a:ext>
                  </a:extLst>
                </a:gridCol>
                <a:gridCol w="10994065">
                  <a:extLst>
                    <a:ext uri="{9D8B030D-6E8A-4147-A177-3AD203B41FA5}">
                      <a16:colId xmlns:a16="http://schemas.microsoft.com/office/drawing/2014/main" val="1741891198"/>
                    </a:ext>
                  </a:extLst>
                </a:gridCol>
              </a:tblGrid>
              <a:tr h="554442">
                <a:tc>
                  <a:txBody>
                    <a:bodyPr/>
                    <a:lstStyle/>
                    <a:p>
                      <a:r>
                        <a:rPr lang="en-GB">
                          <a:latin typeface="Inter" panose="02000503000000020004" pitchFamily="2" charset="0"/>
                          <a:ea typeface="Inter" panose="02000503000000020004" pitchFamily="2" charset="0"/>
                        </a:rPr>
                        <a:t>Factor</a:t>
                      </a:r>
                    </a:p>
                  </a:txBody>
                  <a:tcPr>
                    <a:solidFill>
                      <a:srgbClr val="FF274B"/>
                    </a:solidFill>
                  </a:tcPr>
                </a:tc>
                <a:tc>
                  <a:txBody>
                    <a:bodyPr/>
                    <a:lstStyle/>
                    <a:p>
                      <a:r>
                        <a:rPr lang="en-GB">
                          <a:latin typeface="Inter" panose="02000503000000020004" pitchFamily="2" charset="0"/>
                          <a:ea typeface="Inter" panose="02000503000000020004" pitchFamily="2" charset="0"/>
                        </a:rPr>
                        <a:t>Internal or External</a:t>
                      </a:r>
                    </a:p>
                  </a:txBody>
                  <a:tcPr>
                    <a:solidFill>
                      <a:srgbClr val="FF274B"/>
                    </a:solidFill>
                  </a:tcPr>
                </a:tc>
                <a:extLst>
                  <a:ext uri="{0D108BD9-81ED-4DB2-BD59-A6C34878D82A}">
                    <a16:rowId xmlns:a16="http://schemas.microsoft.com/office/drawing/2014/main" val="4117411105"/>
                  </a:ext>
                </a:extLst>
              </a:tr>
              <a:tr h="2105246">
                <a:tc>
                  <a:txBody>
                    <a:bodyPr/>
                    <a:lstStyle/>
                    <a:p>
                      <a:r>
                        <a:rPr lang="en-GB" b="1" i="0">
                          <a:latin typeface="Inter Light" panose="02000503000000020004" pitchFamily="2" charset="0"/>
                          <a:ea typeface="Inter Light" panose="02000503000000020004" pitchFamily="2" charset="0"/>
                        </a:rPr>
                        <a:t>Strengths</a:t>
                      </a:r>
                    </a:p>
                  </a:txBody>
                  <a:tcPr anchor="ctr">
                    <a:solidFill>
                      <a:srgbClr val="F9DDDE"/>
                    </a:solidFill>
                  </a:tcPr>
                </a:tc>
                <a:tc>
                  <a:txBody>
                    <a:bodyPr/>
                    <a:lstStyle/>
                    <a:p>
                      <a:pPr marL="285750" indent="-285750">
                        <a:spcAft>
                          <a:spcPts val="600"/>
                        </a:spcAft>
                        <a:buFont typeface="Arial" panose="020B0604020202020204" pitchFamily="34" charset="0"/>
                        <a:buChar char="•"/>
                      </a:pPr>
                      <a:r>
                        <a:rPr lang="en-GB" b="0" i="0">
                          <a:latin typeface="Inter Light" panose="02000503000000020004" pitchFamily="2" charset="0"/>
                          <a:ea typeface="Inter Light" panose="02000503000000020004" pitchFamily="2" charset="0"/>
                        </a:rPr>
                        <a:t>The Atoa business model allows it to offer payments that are up-to </a:t>
                      </a:r>
                      <a:r>
                        <a:rPr lang="en-GB" b="1" i="0">
                          <a:latin typeface="Inter Light" panose="02000503000000020004" pitchFamily="2" charset="0"/>
                          <a:ea typeface="Inter Light" panose="02000503000000020004" pitchFamily="2" charset="0"/>
                        </a:rPr>
                        <a:t>70% cheaper and much faster </a:t>
                      </a:r>
                      <a:r>
                        <a:rPr lang="en-GB" b="0" i="0">
                          <a:latin typeface="Inter Light" panose="02000503000000020004" pitchFamily="2" charset="0"/>
                          <a:ea typeface="Inter Light" panose="02000503000000020004" pitchFamily="2" charset="0"/>
                        </a:rPr>
                        <a:t>than their main debit card competitors (Square, Zettle, Dojo, Barclaycard)</a:t>
                      </a:r>
                    </a:p>
                    <a:p>
                      <a:pPr marL="285750" indent="-285750">
                        <a:spcAft>
                          <a:spcPts val="600"/>
                        </a:spcAft>
                        <a:buFont typeface="Arial" panose="020B0604020202020204" pitchFamily="34" charset="0"/>
                        <a:buChar char="•"/>
                      </a:pPr>
                      <a:r>
                        <a:rPr lang="en-GB" b="0" i="0">
                          <a:latin typeface="Inter Light" panose="02000503000000020004" pitchFamily="2" charset="0"/>
                          <a:ea typeface="Inter Light" panose="02000503000000020004" pitchFamily="2" charset="0"/>
                        </a:rPr>
                        <a:t>Atoa leverages India-based hires to keep its </a:t>
                      </a:r>
                      <a:r>
                        <a:rPr lang="en-GB" b="1" i="0">
                          <a:latin typeface="Inter Light" panose="02000503000000020004" pitchFamily="2" charset="0"/>
                          <a:ea typeface="Inter Light" panose="02000503000000020004" pitchFamily="2" charset="0"/>
                        </a:rPr>
                        <a:t>operating costs low</a:t>
                      </a:r>
                    </a:p>
                    <a:p>
                      <a:pPr marL="285750" indent="-285750">
                        <a:spcAft>
                          <a:spcPts val="600"/>
                        </a:spcAft>
                        <a:buFont typeface="Arial" panose="020B0604020202020204" pitchFamily="34" charset="0"/>
                        <a:buChar char="•"/>
                      </a:pPr>
                      <a:r>
                        <a:rPr lang="en-GB" b="1" i="0">
                          <a:latin typeface="Inter Light" panose="02000503000000020004" pitchFamily="2" charset="0"/>
                          <a:ea typeface="Inter Light" panose="02000503000000020004" pitchFamily="2" charset="0"/>
                        </a:rPr>
                        <a:t>Experienced Management team </a:t>
                      </a:r>
                      <a:r>
                        <a:rPr lang="en-GB" b="0" i="0">
                          <a:latin typeface="Inter Light" panose="02000503000000020004" pitchFamily="2" charset="0"/>
                          <a:ea typeface="Inter Light" panose="02000503000000020004" pitchFamily="2" charset="0"/>
                        </a:rPr>
                        <a:t>with track record of building successful payments companies</a:t>
                      </a:r>
                    </a:p>
                    <a:p>
                      <a:pPr marL="285750" indent="-285750">
                        <a:spcAft>
                          <a:spcPts val="600"/>
                        </a:spcAft>
                        <a:buFont typeface="Arial" panose="020B0604020202020204" pitchFamily="34" charset="0"/>
                        <a:buChar char="•"/>
                      </a:pPr>
                      <a:r>
                        <a:rPr lang="en-GB" b="1" i="0">
                          <a:latin typeface="Inter Light" panose="02000503000000020004" pitchFamily="2" charset="0"/>
                          <a:ea typeface="Inter Light" panose="02000503000000020004" pitchFamily="2" charset="0"/>
                        </a:rPr>
                        <a:t>Strong customer satisfaction </a:t>
                      </a:r>
                      <a:r>
                        <a:rPr lang="en-GB" b="0" i="0">
                          <a:latin typeface="Inter Light" panose="02000503000000020004" pitchFamily="2" charset="0"/>
                          <a:ea typeface="Inter Light" panose="02000503000000020004" pitchFamily="2" charset="0"/>
                        </a:rPr>
                        <a:t>creates brand loyalty (as seen in 5-star Trustpilot rating)</a:t>
                      </a:r>
                    </a:p>
                  </a:txBody>
                  <a:tcPr anchor="ctr">
                    <a:solidFill>
                      <a:srgbClr val="F9DDDE"/>
                    </a:solidFill>
                  </a:tcPr>
                </a:tc>
                <a:extLst>
                  <a:ext uri="{0D108BD9-81ED-4DB2-BD59-A6C34878D82A}">
                    <a16:rowId xmlns:a16="http://schemas.microsoft.com/office/drawing/2014/main" val="3882982771"/>
                  </a:ext>
                </a:extLst>
              </a:tr>
              <a:tr h="2105246">
                <a:tc>
                  <a:txBody>
                    <a:bodyPr/>
                    <a:lstStyle/>
                    <a:p>
                      <a:r>
                        <a:rPr lang="en-GB" b="1" i="0">
                          <a:latin typeface="Inter Light" panose="02000503000000020004" pitchFamily="2" charset="0"/>
                          <a:ea typeface="Inter Light" panose="02000503000000020004" pitchFamily="2" charset="0"/>
                        </a:rPr>
                        <a:t>Weaknesses</a:t>
                      </a:r>
                    </a:p>
                  </a:txBody>
                  <a:tcPr anchor="ctr">
                    <a:solidFill>
                      <a:srgbClr val="F9DDDE">
                        <a:alpha val="63922"/>
                      </a:srgbClr>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i="0">
                          <a:latin typeface="Inter Light" panose="02000503000000020004" pitchFamily="2" charset="0"/>
                          <a:ea typeface="Inter Light" panose="02000503000000020004" pitchFamily="2" charset="0"/>
                        </a:rPr>
                        <a:t>Limited brand awareness</a:t>
                      </a:r>
                      <a:r>
                        <a:rPr lang="en-GB" b="0" i="0">
                          <a:latin typeface="Inter Light" panose="02000503000000020004" pitchFamily="2" charset="0"/>
                          <a:ea typeface="Inter Light" panose="02000503000000020004" pitchFamily="2" charset="0"/>
                        </a:rPr>
                        <a:t> as a new startup that is only two years old</a:t>
                      </a:r>
                      <a:endParaRPr lang="en-GB" b="1" i="0">
                        <a:latin typeface="Inter Light" panose="02000503000000020004" pitchFamily="2" charset="0"/>
                        <a:ea typeface="Inter Light" panose="02000503000000020004"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i="0">
                          <a:latin typeface="Inter Light" panose="02000503000000020004" pitchFamily="2" charset="0"/>
                          <a:ea typeface="Inter Light" panose="02000503000000020004" pitchFamily="2" charset="0"/>
                        </a:rPr>
                        <a:t>Smaller cash reserves </a:t>
                      </a:r>
                      <a:r>
                        <a:rPr lang="en-GB" b="0" i="0">
                          <a:latin typeface="Inter Light" panose="02000503000000020004" pitchFamily="2" charset="0"/>
                          <a:ea typeface="Inter Light" panose="02000503000000020004" pitchFamily="2" charset="0"/>
                        </a:rPr>
                        <a:t>versus larger competitors like Barclaycard (£8 million raised)</a:t>
                      </a:r>
                    </a:p>
                  </a:txBody>
                  <a:tcPr anchor="ctr">
                    <a:solidFill>
                      <a:srgbClr val="F9DDDE">
                        <a:alpha val="63922"/>
                      </a:srgbClr>
                    </a:solidFill>
                  </a:tcPr>
                </a:tc>
                <a:extLst>
                  <a:ext uri="{0D108BD9-81ED-4DB2-BD59-A6C34878D82A}">
                    <a16:rowId xmlns:a16="http://schemas.microsoft.com/office/drawing/2014/main" val="2856277323"/>
                  </a:ext>
                </a:extLst>
              </a:tr>
            </a:tbl>
          </a:graphicData>
        </a:graphic>
      </p:graphicFrame>
      <p:pic>
        <p:nvPicPr>
          <p:cNvPr id="12" name="Picture 11" descr="A screenshot of a company review&#10;&#10;Description automatically generated">
            <a:extLst>
              <a:ext uri="{FF2B5EF4-FFF2-40B4-BE49-F238E27FC236}">
                <a16:creationId xmlns:a16="http://schemas.microsoft.com/office/drawing/2014/main" id="{6B03EBD4-3E7D-92B9-9F00-B9A829C3D0E3}"/>
              </a:ext>
            </a:extLst>
          </p:cNvPr>
          <p:cNvPicPr>
            <a:picLocks noChangeAspect="1"/>
          </p:cNvPicPr>
          <p:nvPr/>
        </p:nvPicPr>
        <p:blipFill>
          <a:blip r:embed="rId6"/>
          <a:stretch>
            <a:fillRect/>
          </a:stretch>
        </p:blipFill>
        <p:spPr>
          <a:xfrm>
            <a:off x="13714067" y="6419848"/>
            <a:ext cx="3971290" cy="1389167"/>
          </a:xfrm>
          <a:prstGeom prst="rect">
            <a:avLst/>
          </a:prstGeom>
        </p:spPr>
      </p:pic>
      <p:pic>
        <p:nvPicPr>
          <p:cNvPr id="16" name="Picture 15" descr="A close-up of a sign&#10;&#10;Description automatically generated">
            <a:extLst>
              <a:ext uri="{FF2B5EF4-FFF2-40B4-BE49-F238E27FC236}">
                <a16:creationId xmlns:a16="http://schemas.microsoft.com/office/drawing/2014/main" id="{1592EE8A-036B-1CB8-C8D5-845145092720}"/>
              </a:ext>
            </a:extLst>
          </p:cNvPr>
          <p:cNvPicPr>
            <a:picLocks noChangeAspect="1"/>
          </p:cNvPicPr>
          <p:nvPr/>
        </p:nvPicPr>
        <p:blipFill>
          <a:blip r:embed="rId7"/>
          <a:stretch>
            <a:fillRect/>
          </a:stretch>
        </p:blipFill>
        <p:spPr>
          <a:xfrm>
            <a:off x="13803012" y="4038596"/>
            <a:ext cx="3890925" cy="1111693"/>
          </a:xfrm>
          <a:prstGeom prst="rect">
            <a:avLst/>
          </a:prstGeom>
        </p:spPr>
      </p:pic>
      <p:sp>
        <p:nvSpPr>
          <p:cNvPr id="17" name="TextBox 16">
            <a:extLst>
              <a:ext uri="{FF2B5EF4-FFF2-40B4-BE49-F238E27FC236}">
                <a16:creationId xmlns:a16="http://schemas.microsoft.com/office/drawing/2014/main" id="{681F840F-6E6C-A82F-2962-B90B60D0A7A1}"/>
              </a:ext>
            </a:extLst>
          </p:cNvPr>
          <p:cNvSpPr txBox="1"/>
          <p:nvPr/>
        </p:nvSpPr>
        <p:spPr>
          <a:xfrm>
            <a:off x="13803012" y="5323403"/>
            <a:ext cx="4339624" cy="461665"/>
          </a:xfrm>
          <a:prstGeom prst="rect">
            <a:avLst/>
          </a:prstGeom>
          <a:noFill/>
        </p:spPr>
        <p:txBody>
          <a:bodyPr wrap="square">
            <a:spAutoFit/>
          </a:bodyPr>
          <a:lstStyle/>
          <a:p>
            <a:r>
              <a:rPr lang="en-US" sz="1200" b="1">
                <a:solidFill>
                  <a:srgbClr val="4C0105"/>
                </a:solidFill>
                <a:latin typeface="Inter Light" panose="02000503000000020004" pitchFamily="2" charset="0"/>
                <a:ea typeface="Inter Light" panose="02000503000000020004" pitchFamily="2" charset="0"/>
              </a:rPr>
              <a:t>Screenshot showing cheaper/faster messaging</a:t>
            </a:r>
          </a:p>
          <a:p>
            <a:r>
              <a:rPr lang="en-US" sz="1200">
                <a:solidFill>
                  <a:srgbClr val="4C0105"/>
                </a:solidFill>
                <a:latin typeface="Inter Light" panose="02000503000000020004" pitchFamily="2" charset="0"/>
                <a:ea typeface="Inter Light" panose="02000503000000020004" pitchFamily="2" charset="0"/>
              </a:rPr>
              <a:t>(Source – Atoa website)</a:t>
            </a:r>
            <a:endParaRPr lang="en-US" sz="1200"/>
          </a:p>
        </p:txBody>
      </p:sp>
      <p:sp>
        <p:nvSpPr>
          <p:cNvPr id="18" name="TextBox 17">
            <a:extLst>
              <a:ext uri="{FF2B5EF4-FFF2-40B4-BE49-F238E27FC236}">
                <a16:creationId xmlns:a16="http://schemas.microsoft.com/office/drawing/2014/main" id="{B4644AB9-1580-FE1E-E026-0F357E0CF85F}"/>
              </a:ext>
            </a:extLst>
          </p:cNvPr>
          <p:cNvSpPr txBox="1"/>
          <p:nvPr/>
        </p:nvSpPr>
        <p:spPr>
          <a:xfrm>
            <a:off x="13803012" y="7843392"/>
            <a:ext cx="4339624" cy="461665"/>
          </a:xfrm>
          <a:prstGeom prst="rect">
            <a:avLst/>
          </a:prstGeom>
          <a:noFill/>
        </p:spPr>
        <p:txBody>
          <a:bodyPr wrap="square">
            <a:spAutoFit/>
          </a:bodyPr>
          <a:lstStyle/>
          <a:p>
            <a:r>
              <a:rPr lang="en-US" sz="1200" b="1">
                <a:solidFill>
                  <a:srgbClr val="4C0105"/>
                </a:solidFill>
                <a:latin typeface="Inter Light" panose="02000503000000020004" pitchFamily="2" charset="0"/>
                <a:ea typeface="Inter Light" panose="02000503000000020004" pitchFamily="2" charset="0"/>
              </a:rPr>
              <a:t>Screenshot showing Atoa Trustpilot score</a:t>
            </a:r>
          </a:p>
          <a:p>
            <a:r>
              <a:rPr lang="en-US" sz="1200">
                <a:solidFill>
                  <a:srgbClr val="4C0105"/>
                </a:solidFill>
                <a:latin typeface="Inter Light" panose="02000503000000020004" pitchFamily="2" charset="0"/>
                <a:ea typeface="Inter Light" panose="02000503000000020004" pitchFamily="2" charset="0"/>
              </a:rPr>
              <a:t>(Source – Trustpilot)</a:t>
            </a:r>
            <a:endParaRPr lang="en-US" sz="1200"/>
          </a:p>
        </p:txBody>
      </p:sp>
    </p:spTree>
    <p:extLst>
      <p:ext uri="{BB962C8B-B14F-4D97-AF65-F5344CB8AC3E}">
        <p14:creationId xmlns:p14="http://schemas.microsoft.com/office/powerpoint/2010/main" val="4142022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952500" y="3095625"/>
            <a:ext cx="6315075" cy="4086225"/>
          </a:xfrm>
          <a:prstGeom prst="rect">
            <a:avLst/>
          </a:prstGeom>
        </p:spPr>
      </p:pic>
      <p:pic>
        <p:nvPicPr>
          <p:cNvPr id="4" name="Image 2" descr="preencoded.png"/>
          <p:cNvPicPr>
            <a:picLocks noChangeAspect="1"/>
          </p:cNvPicPr>
          <p:nvPr/>
        </p:nvPicPr>
        <p:blipFill>
          <a:blip r:embed="rId4"/>
          <a:srcRect/>
          <a:stretch/>
        </p:blipFill>
        <p:spPr>
          <a:xfrm>
            <a:off x="16049625" y="8801100"/>
            <a:ext cx="1285875" cy="533400"/>
          </a:xfrm>
          <a:prstGeom prst="rect">
            <a:avLst/>
          </a:prstGeom>
        </p:spPr>
      </p:pic>
      <p:pic>
        <p:nvPicPr>
          <p:cNvPr id="5" name="Image 3" descr="preencoded.png"/>
          <p:cNvPicPr>
            <a:picLocks noChangeAspect="1"/>
          </p:cNvPicPr>
          <p:nvPr/>
        </p:nvPicPr>
        <p:blipFill>
          <a:blip r:embed="rId5"/>
          <a:srcRect/>
          <a:stretch/>
        </p:blipFill>
        <p:spPr>
          <a:xfrm>
            <a:off x="952500" y="428625"/>
            <a:ext cx="16383000" cy="523875"/>
          </a:xfrm>
          <a:prstGeom prst="rect">
            <a:avLst/>
          </a:prstGeom>
        </p:spPr>
      </p:pic>
      <p:sp>
        <p:nvSpPr>
          <p:cNvPr id="6" name="Text 0"/>
          <p:cNvSpPr/>
          <p:nvPr/>
        </p:nvSpPr>
        <p:spPr>
          <a:xfrm>
            <a:off x="904874" y="1381126"/>
            <a:ext cx="10982325" cy="762000"/>
          </a:xfrm>
          <a:prstGeom prst="rect">
            <a:avLst/>
          </a:prstGeom>
          <a:noFill/>
          <a:ln/>
        </p:spPr>
        <p:txBody>
          <a:bodyPr wrap="square" lIns="0" tIns="0" rIns="0" bIns="0" rtlCol="0" anchor="t"/>
          <a:lstStyle/>
          <a:p>
            <a:pPr marL="0" indent="0" algn="l">
              <a:lnSpc>
                <a:spcPts val="5797"/>
              </a:lnSpc>
              <a:buNone/>
            </a:pPr>
            <a:r>
              <a:rPr lang="en-US" sz="6000" b="1" kern="0" spc="-150">
                <a:solidFill>
                  <a:srgbClr val="E42646"/>
                </a:solidFill>
                <a:latin typeface="Montserrat" pitchFamily="2" charset="77"/>
              </a:rPr>
              <a:t>Applying SWOT to Atoa</a:t>
            </a:r>
            <a:endParaRPr lang="en-US" sz="6000" b="1">
              <a:latin typeface="Montserrat" pitchFamily="2" charset="77"/>
            </a:endParaRPr>
          </a:p>
        </p:txBody>
      </p:sp>
      <p:sp>
        <p:nvSpPr>
          <p:cNvPr id="7" name="Text 1"/>
          <p:cNvSpPr/>
          <p:nvPr/>
        </p:nvSpPr>
        <p:spPr>
          <a:xfrm>
            <a:off x="904874" y="2571752"/>
            <a:ext cx="16430626" cy="762000"/>
          </a:xfrm>
          <a:prstGeom prst="rect">
            <a:avLst/>
          </a:prstGeom>
          <a:noFill/>
          <a:ln/>
        </p:spPr>
        <p:txBody>
          <a:bodyPr wrap="square" lIns="0" tIns="0" rIns="0" bIns="0" rtlCol="0" anchor="t"/>
          <a:lstStyle/>
          <a:p>
            <a:pPr marL="0" indent="0" algn="l">
              <a:lnSpc>
                <a:spcPts val="2880"/>
              </a:lnSpc>
              <a:buNone/>
            </a:pPr>
            <a:endParaRPr lang="en-US" sz="1800" b="1" kern="0" spc="-75">
              <a:solidFill>
                <a:srgbClr val="5A5A5A"/>
              </a:solidFill>
              <a:latin typeface="Inter Medium" pitchFamily="34" charset="0"/>
              <a:ea typeface="Inter Medium" pitchFamily="34" charset="-122"/>
              <a:cs typeface="Inter Medium" pitchFamily="34" charset="-120"/>
            </a:endParaRPr>
          </a:p>
        </p:txBody>
      </p:sp>
      <p:sp>
        <p:nvSpPr>
          <p:cNvPr id="9" name="Text 3"/>
          <p:cNvSpPr/>
          <p:nvPr/>
        </p:nvSpPr>
        <p:spPr>
          <a:xfrm>
            <a:off x="904875" y="581025"/>
            <a:ext cx="3667125" cy="219075"/>
          </a:xfrm>
          <a:prstGeom prst="rect">
            <a:avLst/>
          </a:prstGeom>
          <a:noFill/>
          <a:ln/>
        </p:spPr>
        <p:txBody>
          <a:bodyPr wrap="square" lIns="0" tIns="0" rIns="0" bIns="0" rtlCol="0" anchor="t"/>
          <a:lstStyle/>
          <a:p>
            <a:pPr marL="0" indent="0" algn="l">
              <a:lnSpc>
                <a:spcPts val="2095"/>
              </a:lnSpc>
              <a:buNone/>
            </a:pPr>
            <a:r>
              <a:rPr lang="en-US" sz="1600" kern="0" spc="-75">
                <a:latin typeface="Inter Medium" pitchFamily="34" charset="0"/>
                <a:ea typeface="Inter Medium" pitchFamily="34" charset="-122"/>
              </a:rPr>
              <a:t>Introduction to Business (LCBB4007)</a:t>
            </a:r>
            <a:endParaRPr lang="en-US" sz="1600"/>
          </a:p>
        </p:txBody>
      </p:sp>
      <p:sp>
        <p:nvSpPr>
          <p:cNvPr id="10" name="Text 4"/>
          <p:cNvSpPr/>
          <p:nvPr/>
        </p:nvSpPr>
        <p:spPr>
          <a:xfrm>
            <a:off x="8963025" y="581025"/>
            <a:ext cx="990600" cy="219075"/>
          </a:xfrm>
          <a:prstGeom prst="rect">
            <a:avLst/>
          </a:prstGeom>
          <a:noFill/>
          <a:ln/>
        </p:spPr>
        <p:txBody>
          <a:bodyPr wrap="square" lIns="0" tIns="0" rIns="0" bIns="0" rtlCol="0" anchor="t"/>
          <a:lstStyle/>
          <a:p>
            <a:pPr marL="0" indent="0" algn="l">
              <a:lnSpc>
                <a:spcPts val="1746"/>
              </a:lnSpc>
              <a:buNone/>
            </a:pPr>
            <a:r>
              <a:rPr lang="en-US" sz="1500" kern="0" spc="-75">
                <a:solidFill>
                  <a:srgbClr val="FFFFFF"/>
                </a:solidFill>
                <a:latin typeface="Inter Medium" pitchFamily="34" charset="0"/>
                <a:ea typeface="Inter Medium" pitchFamily="34" charset="-122"/>
                <a:cs typeface="Inter Medium" pitchFamily="34" charset="-120"/>
              </a:rPr>
              <a:t>Version 1.0</a:t>
            </a:r>
            <a:endParaRPr lang="en-US" sz="1500"/>
          </a:p>
        </p:txBody>
      </p:sp>
      <p:sp>
        <p:nvSpPr>
          <p:cNvPr id="3" name="TextBox 2">
            <a:extLst>
              <a:ext uri="{FF2B5EF4-FFF2-40B4-BE49-F238E27FC236}">
                <a16:creationId xmlns:a16="http://schemas.microsoft.com/office/drawing/2014/main" id="{546969A4-10CE-413F-CEC8-4182216747A9}"/>
              </a:ext>
            </a:extLst>
          </p:cNvPr>
          <p:cNvSpPr txBox="1"/>
          <p:nvPr/>
        </p:nvSpPr>
        <p:spPr>
          <a:xfrm>
            <a:off x="904873" y="8482660"/>
            <a:ext cx="16915293" cy="1169551"/>
          </a:xfrm>
          <a:prstGeom prst="rect">
            <a:avLst/>
          </a:prstGeom>
          <a:noFill/>
        </p:spPr>
        <p:txBody>
          <a:bodyPr wrap="square" rtlCol="0">
            <a:spAutoFit/>
          </a:bodyPr>
          <a:lstStyle/>
          <a:p>
            <a:r>
              <a:rPr lang="en-US" sz="1000" b="1">
                <a:solidFill>
                  <a:srgbClr val="4C0105"/>
                </a:solidFill>
                <a:latin typeface="Inter Light" panose="02000503000000020004" pitchFamily="2" charset="0"/>
                <a:ea typeface="Inter Light" panose="02000503000000020004" pitchFamily="2" charset="0"/>
              </a:rPr>
              <a:t>Sources</a:t>
            </a:r>
            <a:r>
              <a:rPr lang="en-US" sz="1000">
                <a:latin typeface="Inter Light" panose="02000503000000020004" pitchFamily="2" charset="0"/>
                <a:ea typeface="Inter Light" panose="02000503000000020004" pitchFamily="2" charset="0"/>
              </a:rPr>
              <a:t>:</a:t>
            </a: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UK Finance (2024). </a:t>
            </a:r>
            <a:r>
              <a:rPr lang="en-SG" sz="1000" i="1">
                <a:effectLst/>
                <a:latin typeface="Inter Light" panose="02000503000000020004" pitchFamily="2" charset="0"/>
                <a:ea typeface="Inter Light" panose="02000503000000020004" pitchFamily="2" charset="0"/>
              </a:rPr>
              <a:t>Card Spending</a:t>
            </a:r>
            <a:r>
              <a:rPr lang="en-SG" sz="1000">
                <a:effectLst/>
                <a:latin typeface="Inter Light" panose="02000503000000020004" pitchFamily="2" charset="0"/>
                <a:ea typeface="Inter Light" panose="02000503000000020004" pitchFamily="2" charset="0"/>
              </a:rPr>
              <a:t>. https://www.ukfinance.org.uk/data-and-research/data/card-spending (Accessed 13 July 2024).</a:t>
            </a: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European Council (2024). </a:t>
            </a:r>
            <a:r>
              <a:rPr lang="en-SG" sz="1000" i="1">
                <a:effectLst/>
                <a:latin typeface="Inter Light" panose="02000503000000020004" pitchFamily="2" charset="0"/>
                <a:ea typeface="Inter Light" panose="02000503000000020004" pitchFamily="2" charset="0"/>
              </a:rPr>
              <a:t>Council adopts regulation on instant payments </a:t>
            </a:r>
            <a:r>
              <a:rPr lang="en-SG" sz="1000">
                <a:effectLst/>
                <a:latin typeface="Inter Light" panose="02000503000000020004" pitchFamily="2" charset="0"/>
                <a:ea typeface="Inter Light" panose="02000503000000020004" pitchFamily="2" charset="0"/>
              </a:rPr>
              <a:t>https://www.consilium.europa.eu/en/press/press-releases/2024/02/26/council-adopts-regulation-on-instant-payments/ (Accessed 13 July 2024).</a:t>
            </a: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Hughes, R. (2024, March 1). </a:t>
            </a:r>
            <a:r>
              <a:rPr lang="en-SG" sz="1000" i="1">
                <a:effectLst/>
                <a:latin typeface="Inter Light" panose="02000503000000020004" pitchFamily="2" charset="0"/>
                <a:ea typeface="Inter Light" panose="02000503000000020004" pitchFamily="2" charset="0"/>
              </a:rPr>
              <a:t>Partner Blog: Atoa brings Instant Low-Fee Payments to PointOne Users</a:t>
            </a:r>
            <a:r>
              <a:rPr lang="en-SG" sz="1000">
                <a:effectLst/>
                <a:latin typeface="Inter Light" panose="02000503000000020004" pitchFamily="2" charset="0"/>
                <a:ea typeface="Inter Light" panose="02000503000000020004" pitchFamily="2" charset="0"/>
              </a:rPr>
              <a:t>. pointOne EPoS Systems. https://pointone-epos.co.uk/instant-low-fee-payments-for-pointone-users/</a:t>
            </a:r>
            <a:r>
              <a:rPr lang="en-SG" sz="1000">
                <a:latin typeface="Inter Light" panose="02000503000000020004" pitchFamily="2" charset="0"/>
                <a:ea typeface="Inter Light" panose="02000503000000020004" pitchFamily="2" charset="0"/>
              </a:rPr>
              <a:t> (Accessed 13 July 2024).</a:t>
            </a: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Greggwirth. (2024, April 2). </a:t>
            </a:r>
            <a:r>
              <a:rPr lang="en-SG" sz="1000" i="1">
                <a:effectLst/>
                <a:latin typeface="Inter Light" panose="02000503000000020004" pitchFamily="2" charset="0"/>
                <a:ea typeface="Inter Light" panose="02000503000000020004" pitchFamily="2" charset="0"/>
              </a:rPr>
              <a:t>APP fraud: The UK’s mandatory reimbursement requirement - Thomson Reuters Institute</a:t>
            </a:r>
            <a:r>
              <a:rPr lang="en-SG" sz="1000">
                <a:effectLst/>
                <a:latin typeface="Inter Light" panose="02000503000000020004" pitchFamily="2" charset="0"/>
                <a:ea typeface="Inter Light" panose="02000503000000020004" pitchFamily="2" charset="0"/>
              </a:rPr>
              <a:t>. Thomson Reuters Institute. https://www.thomsonreuters.com/en-us/posts/investigation-fraud-and-risk/app-fraud-uk/ (Accessed 13 July 2024).</a:t>
            </a: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Pymnts. (2024, May 23). </a:t>
            </a:r>
            <a:r>
              <a:rPr lang="en-SG" sz="1000" i="1">
                <a:effectLst/>
                <a:latin typeface="Inter Light" panose="02000503000000020004" pitchFamily="2" charset="0"/>
                <a:ea typeface="Inter Light" panose="02000503000000020004" pitchFamily="2" charset="0"/>
              </a:rPr>
              <a:t>Stripe launches its first Open Banking-Powered payment method in UK</a:t>
            </a:r>
            <a:r>
              <a:rPr lang="en-SG" sz="1000">
                <a:effectLst/>
                <a:latin typeface="Inter Light" panose="02000503000000020004" pitchFamily="2" charset="0"/>
                <a:ea typeface="Inter Light" panose="02000503000000020004" pitchFamily="2" charset="0"/>
              </a:rPr>
              <a:t>. PYMNTS.com. https://www.pymnts.com/news/payments-innovation/2024/stripe-launches-its-first-open-banking-powered-payment-method-in-uk/ (Accessed 13 July 2024).</a:t>
            </a:r>
          </a:p>
          <a:p>
            <a:pPr marL="228600" indent="-228600">
              <a:buFont typeface="+mj-lt"/>
              <a:buAutoNum type="arabicPeriod"/>
            </a:pPr>
            <a:endParaRPr lang="en-SG" sz="1000">
              <a:effectLst/>
              <a:latin typeface="Inter Light" panose="02000503000000020004" pitchFamily="2" charset="0"/>
              <a:ea typeface="Inter Light" panose="02000503000000020004" pitchFamily="2" charset="0"/>
            </a:endParaRPr>
          </a:p>
        </p:txBody>
      </p:sp>
      <p:graphicFrame>
        <p:nvGraphicFramePr>
          <p:cNvPr id="14" name="Table 13">
            <a:extLst>
              <a:ext uri="{FF2B5EF4-FFF2-40B4-BE49-F238E27FC236}">
                <a16:creationId xmlns:a16="http://schemas.microsoft.com/office/drawing/2014/main" id="{9A00813E-26DA-AC10-FB16-71E24E91ADB3}"/>
              </a:ext>
            </a:extLst>
          </p:cNvPr>
          <p:cNvGraphicFramePr>
            <a:graphicFrameLocks noGrp="1"/>
          </p:cNvGraphicFramePr>
          <p:nvPr>
            <p:extLst>
              <p:ext uri="{D42A27DB-BD31-4B8C-83A1-F6EECF244321}">
                <p14:modId xmlns:p14="http://schemas.microsoft.com/office/powerpoint/2010/main" val="405679900"/>
              </p:ext>
            </p:extLst>
          </p:nvPr>
        </p:nvGraphicFramePr>
        <p:xfrm>
          <a:off x="904874" y="3528461"/>
          <a:ext cx="12513414" cy="4764934"/>
        </p:xfrm>
        <a:graphic>
          <a:graphicData uri="http://schemas.openxmlformats.org/drawingml/2006/table">
            <a:tbl>
              <a:tblPr firstRow="1" bandRow="1">
                <a:tableStyleId>{5C22544A-7EE6-4342-B048-85BDC9FD1C3A}</a:tableStyleId>
              </a:tblPr>
              <a:tblGrid>
                <a:gridCol w="1739067">
                  <a:extLst>
                    <a:ext uri="{9D8B030D-6E8A-4147-A177-3AD203B41FA5}">
                      <a16:colId xmlns:a16="http://schemas.microsoft.com/office/drawing/2014/main" val="962529488"/>
                    </a:ext>
                  </a:extLst>
                </a:gridCol>
                <a:gridCol w="10774347">
                  <a:extLst>
                    <a:ext uri="{9D8B030D-6E8A-4147-A177-3AD203B41FA5}">
                      <a16:colId xmlns:a16="http://schemas.microsoft.com/office/drawing/2014/main" val="1741891198"/>
                    </a:ext>
                  </a:extLst>
                </a:gridCol>
              </a:tblGrid>
              <a:tr h="554442">
                <a:tc>
                  <a:txBody>
                    <a:bodyPr/>
                    <a:lstStyle/>
                    <a:p>
                      <a:r>
                        <a:rPr lang="en-GB">
                          <a:latin typeface="Inter" panose="02000503000000020004" pitchFamily="2" charset="0"/>
                          <a:ea typeface="Inter" panose="02000503000000020004" pitchFamily="2" charset="0"/>
                        </a:rPr>
                        <a:t>Factor</a:t>
                      </a:r>
                    </a:p>
                  </a:txBody>
                  <a:tcPr>
                    <a:solidFill>
                      <a:srgbClr val="FF274B"/>
                    </a:solidFill>
                  </a:tcPr>
                </a:tc>
                <a:tc>
                  <a:txBody>
                    <a:bodyPr/>
                    <a:lstStyle/>
                    <a:p>
                      <a:r>
                        <a:rPr lang="en-GB">
                          <a:latin typeface="Inter" panose="02000503000000020004" pitchFamily="2" charset="0"/>
                          <a:ea typeface="Inter" panose="02000503000000020004" pitchFamily="2" charset="0"/>
                        </a:rPr>
                        <a:t>Internal or External</a:t>
                      </a:r>
                    </a:p>
                  </a:txBody>
                  <a:tcPr>
                    <a:solidFill>
                      <a:srgbClr val="FF274B"/>
                    </a:solidFill>
                  </a:tcPr>
                </a:tc>
                <a:extLst>
                  <a:ext uri="{0D108BD9-81ED-4DB2-BD59-A6C34878D82A}">
                    <a16:rowId xmlns:a16="http://schemas.microsoft.com/office/drawing/2014/main" val="4117411105"/>
                  </a:ext>
                </a:extLst>
              </a:tr>
              <a:tr h="2105246">
                <a:tc>
                  <a:txBody>
                    <a:bodyPr/>
                    <a:lstStyle/>
                    <a:p>
                      <a:r>
                        <a:rPr lang="en-GB" b="1" i="0">
                          <a:latin typeface="Inter Light" panose="02000503000000020004" pitchFamily="2" charset="0"/>
                          <a:ea typeface="Inter Light" panose="02000503000000020004" pitchFamily="2" charset="0"/>
                        </a:rPr>
                        <a:t>Opportunities</a:t>
                      </a:r>
                    </a:p>
                  </a:txBody>
                  <a:tcPr anchor="ctr">
                    <a:solidFill>
                      <a:srgbClr val="F9DDDE"/>
                    </a:solidFill>
                  </a:tcPr>
                </a:tc>
                <a:tc>
                  <a:txBody>
                    <a:bodyPr/>
                    <a:lstStyle/>
                    <a:p>
                      <a:pPr marL="285750" indent="-285750">
                        <a:spcAft>
                          <a:spcPts val="900"/>
                        </a:spcAft>
                        <a:buFont typeface="Arial" panose="020B0604020202020204" pitchFamily="34" charset="0"/>
                        <a:buChar char="•"/>
                      </a:pPr>
                      <a:r>
                        <a:rPr lang="en-GB" b="1" i="0">
                          <a:latin typeface="Inter Light" panose="02000503000000020004" pitchFamily="2" charset="0"/>
                          <a:ea typeface="Inter Light" panose="02000503000000020004" pitchFamily="2" charset="0"/>
                        </a:rPr>
                        <a:t>UK debit card market is huge </a:t>
                      </a:r>
                      <a:r>
                        <a:rPr lang="en-GB" b="0" i="0">
                          <a:latin typeface="Inter Light" panose="02000503000000020004" pitchFamily="2" charset="0"/>
                          <a:ea typeface="Inter Light" panose="02000503000000020004" pitchFamily="2" charset="0"/>
                        </a:rPr>
                        <a:t>(2.2 billion debit card payments in the UK in March ‘24). Significant opportunity for Atoa to capture some of this market share.</a:t>
                      </a:r>
                    </a:p>
                    <a:p>
                      <a:pPr marL="285750" indent="-285750">
                        <a:spcAft>
                          <a:spcPts val="900"/>
                        </a:spcAft>
                        <a:buFont typeface="Arial" panose="020B0604020202020204" pitchFamily="34" charset="0"/>
                        <a:buChar char="•"/>
                      </a:pPr>
                      <a:r>
                        <a:rPr lang="en-GB" b="0" i="0">
                          <a:latin typeface="Inter Light" panose="02000503000000020004" pitchFamily="2" charset="0"/>
                          <a:ea typeface="Inter Light" panose="02000503000000020004" pitchFamily="2" charset="0"/>
                        </a:rPr>
                        <a:t>Governments globally </a:t>
                      </a:r>
                      <a:r>
                        <a:rPr lang="en-GB" b="1" i="0">
                          <a:latin typeface="Inter Light" panose="02000503000000020004" pitchFamily="2" charset="0"/>
                          <a:ea typeface="Inter Light" panose="02000503000000020004" pitchFamily="2" charset="0"/>
                        </a:rPr>
                        <a:t>passing legislation to support open banking payments</a:t>
                      </a:r>
                      <a:r>
                        <a:rPr lang="en-GB" b="0" i="0">
                          <a:latin typeface="Inter Light" panose="02000503000000020004" pitchFamily="2" charset="0"/>
                          <a:ea typeface="Inter Light" panose="02000503000000020004" pitchFamily="2" charset="0"/>
                        </a:rPr>
                        <a:t>, this creates opportunities for Atoa to expand into the EU, and beyond</a:t>
                      </a:r>
                    </a:p>
                    <a:p>
                      <a:pPr marL="285750" indent="-285750">
                        <a:spcAft>
                          <a:spcPts val="900"/>
                        </a:spcAft>
                        <a:buFont typeface="Arial" panose="020B0604020202020204" pitchFamily="34" charset="0"/>
                        <a:buChar char="•"/>
                      </a:pPr>
                      <a:r>
                        <a:rPr lang="en-GB" b="0" i="0">
                          <a:latin typeface="Inter Light" panose="02000503000000020004" pitchFamily="2" charset="0"/>
                          <a:ea typeface="Inter Light" panose="02000503000000020004" pitchFamily="2" charset="0"/>
                        </a:rPr>
                        <a:t>Atoa is </a:t>
                      </a:r>
                      <a:r>
                        <a:rPr lang="en-GB" b="1" i="0">
                          <a:latin typeface="Inter Light" panose="02000503000000020004" pitchFamily="2" charset="0"/>
                          <a:ea typeface="Inter Light" panose="02000503000000020004" pitchFamily="2" charset="0"/>
                        </a:rPr>
                        <a:t>signing new partnerships </a:t>
                      </a:r>
                      <a:r>
                        <a:rPr lang="en-GB" b="0" i="0">
                          <a:latin typeface="Inter Light" panose="02000503000000020004" pitchFamily="2" charset="0"/>
                          <a:ea typeface="Inter Light" panose="02000503000000020004" pitchFamily="2" charset="0"/>
                        </a:rPr>
                        <a:t>with Point-of-Sale (POS) systems allow </a:t>
                      </a:r>
                      <a:r>
                        <a:rPr lang="en-GB" b="1" i="0">
                          <a:latin typeface="Inter Light" panose="02000503000000020004" pitchFamily="2" charset="0"/>
                          <a:ea typeface="Inter Light" panose="02000503000000020004" pitchFamily="2" charset="0"/>
                        </a:rPr>
                        <a:t>larger chain businesses </a:t>
                      </a:r>
                      <a:r>
                        <a:rPr lang="en-GB" b="0" i="0">
                          <a:latin typeface="Inter Light" panose="02000503000000020004" pitchFamily="2" charset="0"/>
                          <a:ea typeface="Inter Light" panose="02000503000000020004" pitchFamily="2" charset="0"/>
                        </a:rPr>
                        <a:t>to accept payments with Atoa (pictured)</a:t>
                      </a:r>
                    </a:p>
                  </a:txBody>
                  <a:tcPr>
                    <a:solidFill>
                      <a:srgbClr val="F9DDDE"/>
                    </a:solidFill>
                  </a:tcPr>
                </a:tc>
                <a:extLst>
                  <a:ext uri="{0D108BD9-81ED-4DB2-BD59-A6C34878D82A}">
                    <a16:rowId xmlns:a16="http://schemas.microsoft.com/office/drawing/2014/main" val="3882982771"/>
                  </a:ext>
                </a:extLst>
              </a:tr>
              <a:tr h="2105246">
                <a:tc>
                  <a:txBody>
                    <a:bodyPr/>
                    <a:lstStyle/>
                    <a:p>
                      <a:r>
                        <a:rPr lang="en-GB" b="1" i="0">
                          <a:latin typeface="Inter Light" panose="02000503000000020004" pitchFamily="2" charset="0"/>
                          <a:ea typeface="Inter Light" panose="02000503000000020004" pitchFamily="2" charset="0"/>
                        </a:rPr>
                        <a:t>Threats</a:t>
                      </a:r>
                    </a:p>
                  </a:txBody>
                  <a:tcPr anchor="ctr">
                    <a:solidFill>
                      <a:srgbClr val="F9DDDE">
                        <a:alpha val="63922"/>
                      </a:srgbClr>
                    </a:solidFill>
                  </a:tcPr>
                </a:tc>
                <a:tc>
                  <a:txBody>
                    <a:bodyPr/>
                    <a:lstStyle/>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lang="en-GB" b="0" i="0">
                          <a:latin typeface="Inter Light" panose="02000503000000020004" pitchFamily="2" charset="0"/>
                          <a:ea typeface="Inter Light" panose="02000503000000020004" pitchFamily="2" charset="0"/>
                        </a:rPr>
                        <a:t>Payments systems like Atoa are threatened by </a:t>
                      </a:r>
                      <a:r>
                        <a:rPr lang="en-GB" b="1" i="0">
                          <a:latin typeface="Inter Light" panose="02000503000000020004" pitchFamily="2" charset="0"/>
                          <a:ea typeface="Inter Light" panose="02000503000000020004" pitchFamily="2" charset="0"/>
                        </a:rPr>
                        <a:t>app fraud scams</a:t>
                      </a:r>
                      <a:r>
                        <a:rPr lang="en-GB" b="0" i="0">
                          <a:latin typeface="Inter Light" panose="02000503000000020004" pitchFamily="2" charset="0"/>
                          <a:ea typeface="Inter Light" panose="02000503000000020004" pitchFamily="2" charset="0"/>
                        </a:rPr>
                        <a:t>, the UK Government is introducing new legislation this year which will </a:t>
                      </a:r>
                      <a:r>
                        <a:rPr lang="en-GB" b="1" i="0">
                          <a:latin typeface="Inter Light" panose="02000503000000020004" pitchFamily="2" charset="0"/>
                          <a:ea typeface="Inter Light" panose="02000503000000020004" pitchFamily="2" charset="0"/>
                        </a:rPr>
                        <a:t>force payment companies like Atoa to compensate the victims of app fraud</a:t>
                      </a:r>
                      <a:r>
                        <a:rPr lang="en-GB" b="0" i="0">
                          <a:latin typeface="Inter Light" panose="02000503000000020004" pitchFamily="2" charset="0"/>
                          <a:ea typeface="Inter Light" panose="02000503000000020004" pitchFamily="2" charset="0"/>
                        </a:rPr>
                        <a:t>. This could have a massive cost to Atoa.</a:t>
                      </a:r>
                    </a:p>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lang="en-GB" b="1" i="0">
                          <a:latin typeface="Inter Light" panose="02000503000000020004" pitchFamily="2" charset="0"/>
                          <a:ea typeface="Inter Light" panose="02000503000000020004" pitchFamily="2" charset="0"/>
                        </a:rPr>
                        <a:t>Competitors</a:t>
                      </a:r>
                      <a:r>
                        <a:rPr lang="en-GB" b="0" i="0">
                          <a:latin typeface="Inter Light" panose="02000503000000020004" pitchFamily="2" charset="0"/>
                          <a:ea typeface="Inter Light" panose="02000503000000020004" pitchFamily="2" charset="0"/>
                        </a:rPr>
                        <a:t> such as </a:t>
                      </a:r>
                      <a:r>
                        <a:rPr lang="en-GB" b="1" i="0">
                          <a:latin typeface="Inter Light" panose="02000503000000020004" pitchFamily="2" charset="0"/>
                          <a:ea typeface="Inter Light" panose="02000503000000020004" pitchFamily="2" charset="0"/>
                        </a:rPr>
                        <a:t>Stripe</a:t>
                      </a:r>
                      <a:r>
                        <a:rPr lang="en-GB" b="0" i="0">
                          <a:latin typeface="Inter Light" panose="02000503000000020004" pitchFamily="2" charset="0"/>
                          <a:ea typeface="Inter Light" panose="02000503000000020004" pitchFamily="2" charset="0"/>
                        </a:rPr>
                        <a:t> have recently launched similar open banking products.</a:t>
                      </a:r>
                    </a:p>
                  </a:txBody>
                  <a:tcPr anchor="ctr">
                    <a:solidFill>
                      <a:srgbClr val="F9DDDE">
                        <a:alpha val="63922"/>
                      </a:srgbClr>
                    </a:solidFill>
                  </a:tcPr>
                </a:tc>
                <a:extLst>
                  <a:ext uri="{0D108BD9-81ED-4DB2-BD59-A6C34878D82A}">
                    <a16:rowId xmlns:a16="http://schemas.microsoft.com/office/drawing/2014/main" val="2856277323"/>
                  </a:ext>
                </a:extLst>
              </a:tr>
            </a:tbl>
          </a:graphicData>
        </a:graphic>
      </p:graphicFrame>
      <p:pic>
        <p:nvPicPr>
          <p:cNvPr id="12" name="Picture 11" descr="A person holding a phone and a menu&#10;&#10;Description automatically generated">
            <a:extLst>
              <a:ext uri="{FF2B5EF4-FFF2-40B4-BE49-F238E27FC236}">
                <a16:creationId xmlns:a16="http://schemas.microsoft.com/office/drawing/2014/main" id="{029286F6-073F-7F71-8198-15D206EC8CAE}"/>
              </a:ext>
            </a:extLst>
          </p:cNvPr>
          <p:cNvPicPr>
            <a:picLocks noChangeAspect="1"/>
          </p:cNvPicPr>
          <p:nvPr/>
        </p:nvPicPr>
        <p:blipFill rotWithShape="1">
          <a:blip r:embed="rId6"/>
          <a:srcRect l="5675" r="22982"/>
          <a:stretch/>
        </p:blipFill>
        <p:spPr>
          <a:xfrm>
            <a:off x="13861382" y="4061861"/>
            <a:ext cx="4339624" cy="3170051"/>
          </a:xfrm>
          <a:prstGeom prst="rect">
            <a:avLst/>
          </a:prstGeom>
        </p:spPr>
      </p:pic>
      <p:sp>
        <p:nvSpPr>
          <p:cNvPr id="13" name="TextBox 12">
            <a:extLst>
              <a:ext uri="{FF2B5EF4-FFF2-40B4-BE49-F238E27FC236}">
                <a16:creationId xmlns:a16="http://schemas.microsoft.com/office/drawing/2014/main" id="{BCD2FE84-9A46-B096-0E52-66162D5400EE}"/>
              </a:ext>
            </a:extLst>
          </p:cNvPr>
          <p:cNvSpPr txBox="1"/>
          <p:nvPr/>
        </p:nvSpPr>
        <p:spPr>
          <a:xfrm>
            <a:off x="13861382" y="7370174"/>
            <a:ext cx="4339624" cy="461665"/>
          </a:xfrm>
          <a:prstGeom prst="rect">
            <a:avLst/>
          </a:prstGeom>
          <a:noFill/>
        </p:spPr>
        <p:txBody>
          <a:bodyPr wrap="square">
            <a:spAutoFit/>
          </a:bodyPr>
          <a:lstStyle/>
          <a:p>
            <a:r>
              <a:rPr lang="en-US" sz="1200" b="1">
                <a:solidFill>
                  <a:srgbClr val="4C0105"/>
                </a:solidFill>
                <a:latin typeface="Inter Light" panose="02000503000000020004" pitchFamily="2" charset="0"/>
                <a:ea typeface="Inter Light" panose="02000503000000020004" pitchFamily="2" charset="0"/>
              </a:rPr>
              <a:t>Customer paying with in a restaurant with Atoa</a:t>
            </a:r>
          </a:p>
          <a:p>
            <a:r>
              <a:rPr lang="en-US" sz="1200">
                <a:solidFill>
                  <a:srgbClr val="4C0105"/>
                </a:solidFill>
                <a:latin typeface="Inter Light" panose="02000503000000020004" pitchFamily="2" charset="0"/>
                <a:ea typeface="Inter Light" panose="02000503000000020004" pitchFamily="2" charset="0"/>
              </a:rPr>
              <a:t>(Source – YouTube)</a:t>
            </a:r>
            <a:endParaRPr lang="en-US" sz="1200"/>
          </a:p>
        </p:txBody>
      </p:sp>
    </p:spTree>
    <p:extLst>
      <p:ext uri="{BB962C8B-B14F-4D97-AF65-F5344CB8AC3E}">
        <p14:creationId xmlns:p14="http://schemas.microsoft.com/office/powerpoint/2010/main" val="2210841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age 4" descr="preencoded.png">
            <a:extLst>
              <a:ext uri="{FF2B5EF4-FFF2-40B4-BE49-F238E27FC236}">
                <a16:creationId xmlns:a16="http://schemas.microsoft.com/office/drawing/2014/main" id="{F080DD53-6509-5788-DB4A-CC3EE5D95925}"/>
              </a:ext>
            </a:extLst>
          </p:cNvPr>
          <p:cNvPicPr>
            <a:picLocks noChangeAspect="1"/>
          </p:cNvPicPr>
          <p:nvPr/>
        </p:nvPicPr>
        <p:blipFill>
          <a:blip r:embed="rId3"/>
          <a:srcRect/>
          <a:stretch/>
        </p:blipFill>
        <p:spPr>
          <a:xfrm>
            <a:off x="16049625" y="8801100"/>
            <a:ext cx="1285875" cy="533400"/>
          </a:xfrm>
          <a:prstGeom prst="rect">
            <a:avLst/>
          </a:prstGeom>
        </p:spPr>
      </p:pic>
      <p:pic>
        <p:nvPicPr>
          <p:cNvPr id="3" name="Picture 2" descr="A hair dryer next to a book&#10;&#10;Description automatically generated">
            <a:extLst>
              <a:ext uri="{FF2B5EF4-FFF2-40B4-BE49-F238E27FC236}">
                <a16:creationId xmlns:a16="http://schemas.microsoft.com/office/drawing/2014/main" id="{7708F04E-B4A3-8283-C5EC-228442428DFA}"/>
              </a:ext>
            </a:extLst>
          </p:cNvPr>
          <p:cNvPicPr>
            <a:picLocks noChangeAspect="1"/>
          </p:cNvPicPr>
          <p:nvPr/>
        </p:nvPicPr>
        <p:blipFill>
          <a:blip r:embed="rId4"/>
          <a:stretch>
            <a:fillRect/>
          </a:stretch>
        </p:blipFill>
        <p:spPr>
          <a:xfrm>
            <a:off x="0" y="-8143"/>
            <a:ext cx="18288000" cy="10295143"/>
          </a:xfrm>
          <a:prstGeom prst="rect">
            <a:avLst/>
          </a:prstGeom>
        </p:spPr>
      </p:pic>
    </p:spTree>
    <p:extLst>
      <p:ext uri="{BB962C8B-B14F-4D97-AF65-F5344CB8AC3E}">
        <p14:creationId xmlns:p14="http://schemas.microsoft.com/office/powerpoint/2010/main" val="3717476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952500" y="3095625"/>
            <a:ext cx="6315075" cy="4086225"/>
          </a:xfrm>
          <a:prstGeom prst="rect">
            <a:avLst/>
          </a:prstGeom>
        </p:spPr>
      </p:pic>
      <p:pic>
        <p:nvPicPr>
          <p:cNvPr id="4" name="Image 2" descr="preencoded.png"/>
          <p:cNvPicPr>
            <a:picLocks noChangeAspect="1"/>
          </p:cNvPicPr>
          <p:nvPr/>
        </p:nvPicPr>
        <p:blipFill>
          <a:blip r:embed="rId4"/>
          <a:srcRect/>
          <a:stretch/>
        </p:blipFill>
        <p:spPr>
          <a:xfrm>
            <a:off x="16049625" y="8801100"/>
            <a:ext cx="1285875" cy="533400"/>
          </a:xfrm>
          <a:prstGeom prst="rect">
            <a:avLst/>
          </a:prstGeom>
        </p:spPr>
      </p:pic>
      <p:pic>
        <p:nvPicPr>
          <p:cNvPr id="5" name="Image 3" descr="preencoded.png"/>
          <p:cNvPicPr>
            <a:picLocks noChangeAspect="1"/>
          </p:cNvPicPr>
          <p:nvPr/>
        </p:nvPicPr>
        <p:blipFill>
          <a:blip r:embed="rId5"/>
          <a:srcRect/>
          <a:stretch/>
        </p:blipFill>
        <p:spPr>
          <a:xfrm>
            <a:off x="952500" y="428625"/>
            <a:ext cx="16383000" cy="523875"/>
          </a:xfrm>
          <a:prstGeom prst="rect">
            <a:avLst/>
          </a:prstGeom>
        </p:spPr>
      </p:pic>
      <p:sp>
        <p:nvSpPr>
          <p:cNvPr id="6" name="Text 0"/>
          <p:cNvSpPr/>
          <p:nvPr/>
        </p:nvSpPr>
        <p:spPr>
          <a:xfrm>
            <a:off x="904874" y="1381126"/>
            <a:ext cx="10982325" cy="762000"/>
          </a:xfrm>
          <a:prstGeom prst="rect">
            <a:avLst/>
          </a:prstGeom>
          <a:noFill/>
          <a:ln/>
        </p:spPr>
        <p:txBody>
          <a:bodyPr wrap="square" lIns="0" tIns="0" rIns="0" bIns="0" rtlCol="0" anchor="t"/>
          <a:lstStyle/>
          <a:p>
            <a:pPr marL="0" indent="0" algn="l">
              <a:lnSpc>
                <a:spcPts val="5797"/>
              </a:lnSpc>
              <a:buNone/>
            </a:pPr>
            <a:r>
              <a:rPr lang="en-US" sz="6000" b="1" kern="0" spc="-150">
                <a:solidFill>
                  <a:srgbClr val="E42646"/>
                </a:solidFill>
                <a:latin typeface="Montserrat" pitchFamily="2" charset="77"/>
              </a:rPr>
              <a:t>Applying PESTLE to Atoa</a:t>
            </a:r>
            <a:endParaRPr lang="en-US" sz="6000" b="1">
              <a:latin typeface="Montserrat" pitchFamily="2" charset="77"/>
            </a:endParaRPr>
          </a:p>
        </p:txBody>
      </p:sp>
      <p:sp>
        <p:nvSpPr>
          <p:cNvPr id="7" name="Text 1"/>
          <p:cNvSpPr/>
          <p:nvPr/>
        </p:nvSpPr>
        <p:spPr>
          <a:xfrm>
            <a:off x="904874" y="2571752"/>
            <a:ext cx="16430626" cy="762000"/>
          </a:xfrm>
          <a:prstGeom prst="rect">
            <a:avLst/>
          </a:prstGeom>
          <a:noFill/>
          <a:ln/>
        </p:spPr>
        <p:txBody>
          <a:bodyPr wrap="square" lIns="0" tIns="0" rIns="0" bIns="0" rtlCol="0" anchor="t"/>
          <a:lstStyle/>
          <a:p>
            <a:pPr marL="0" indent="0" algn="l">
              <a:lnSpc>
                <a:spcPts val="2880"/>
              </a:lnSpc>
              <a:buNone/>
            </a:pPr>
            <a:endParaRPr lang="en-US" sz="1800" b="1" kern="0" spc="-75">
              <a:solidFill>
                <a:srgbClr val="5A5A5A"/>
              </a:solidFill>
              <a:latin typeface="Inter Medium" pitchFamily="34" charset="0"/>
              <a:ea typeface="Inter Medium" pitchFamily="34" charset="-122"/>
              <a:cs typeface="Inter Medium" pitchFamily="34" charset="-120"/>
            </a:endParaRPr>
          </a:p>
        </p:txBody>
      </p:sp>
      <p:sp>
        <p:nvSpPr>
          <p:cNvPr id="9" name="Text 3"/>
          <p:cNvSpPr/>
          <p:nvPr/>
        </p:nvSpPr>
        <p:spPr>
          <a:xfrm>
            <a:off x="904875" y="581025"/>
            <a:ext cx="3667125" cy="219075"/>
          </a:xfrm>
          <a:prstGeom prst="rect">
            <a:avLst/>
          </a:prstGeom>
          <a:noFill/>
          <a:ln/>
        </p:spPr>
        <p:txBody>
          <a:bodyPr wrap="square" lIns="0" tIns="0" rIns="0" bIns="0" rtlCol="0" anchor="t"/>
          <a:lstStyle/>
          <a:p>
            <a:pPr marL="0" indent="0" algn="l">
              <a:lnSpc>
                <a:spcPts val="2095"/>
              </a:lnSpc>
              <a:buNone/>
            </a:pPr>
            <a:r>
              <a:rPr lang="en-US" sz="1600" kern="0" spc="-75">
                <a:latin typeface="Inter Medium" pitchFamily="34" charset="0"/>
                <a:ea typeface="Inter Medium" pitchFamily="34" charset="-122"/>
              </a:rPr>
              <a:t>Introduction to Business (LCBB4007)</a:t>
            </a:r>
            <a:endParaRPr lang="en-US" sz="1600"/>
          </a:p>
        </p:txBody>
      </p:sp>
      <p:sp>
        <p:nvSpPr>
          <p:cNvPr id="10" name="Text 4"/>
          <p:cNvSpPr/>
          <p:nvPr/>
        </p:nvSpPr>
        <p:spPr>
          <a:xfrm>
            <a:off x="8963025" y="581025"/>
            <a:ext cx="990600" cy="219075"/>
          </a:xfrm>
          <a:prstGeom prst="rect">
            <a:avLst/>
          </a:prstGeom>
          <a:noFill/>
          <a:ln/>
        </p:spPr>
        <p:txBody>
          <a:bodyPr wrap="square" lIns="0" tIns="0" rIns="0" bIns="0" rtlCol="0" anchor="t"/>
          <a:lstStyle/>
          <a:p>
            <a:pPr marL="0" indent="0" algn="l">
              <a:lnSpc>
                <a:spcPts val="1746"/>
              </a:lnSpc>
              <a:buNone/>
            </a:pPr>
            <a:r>
              <a:rPr lang="en-US" sz="1500" kern="0" spc="-75">
                <a:solidFill>
                  <a:srgbClr val="FFFFFF"/>
                </a:solidFill>
                <a:latin typeface="Inter Medium" pitchFamily="34" charset="0"/>
                <a:ea typeface="Inter Medium" pitchFamily="34" charset="-122"/>
                <a:cs typeface="Inter Medium" pitchFamily="34" charset="-120"/>
              </a:rPr>
              <a:t>Version 1.0</a:t>
            </a:r>
            <a:endParaRPr lang="en-US" sz="1500"/>
          </a:p>
        </p:txBody>
      </p:sp>
      <p:sp>
        <p:nvSpPr>
          <p:cNvPr id="11" name="Text 5"/>
          <p:cNvSpPr/>
          <p:nvPr/>
        </p:nvSpPr>
        <p:spPr>
          <a:xfrm>
            <a:off x="15627927" y="581025"/>
            <a:ext cx="1707573" cy="371475"/>
          </a:xfrm>
          <a:prstGeom prst="rect">
            <a:avLst/>
          </a:prstGeom>
          <a:noFill/>
          <a:ln/>
        </p:spPr>
        <p:txBody>
          <a:bodyPr wrap="square" lIns="0" tIns="0" rIns="0" bIns="0" rtlCol="0" anchor="t"/>
          <a:lstStyle/>
          <a:p>
            <a:pPr marL="0" indent="0" algn="r">
              <a:lnSpc>
                <a:spcPts val="2095"/>
              </a:lnSpc>
              <a:buNone/>
            </a:pPr>
            <a:endParaRPr lang="en-US" sz="1600">
              <a:solidFill>
                <a:srgbClr val="4C0105"/>
              </a:solidFill>
            </a:endParaRPr>
          </a:p>
        </p:txBody>
      </p:sp>
      <p:graphicFrame>
        <p:nvGraphicFramePr>
          <p:cNvPr id="14" name="Table 13">
            <a:extLst>
              <a:ext uri="{FF2B5EF4-FFF2-40B4-BE49-F238E27FC236}">
                <a16:creationId xmlns:a16="http://schemas.microsoft.com/office/drawing/2014/main" id="{9A00813E-26DA-AC10-FB16-71E24E91ADB3}"/>
              </a:ext>
            </a:extLst>
          </p:cNvPr>
          <p:cNvGraphicFramePr>
            <a:graphicFrameLocks noGrp="1"/>
          </p:cNvGraphicFramePr>
          <p:nvPr>
            <p:extLst>
              <p:ext uri="{D42A27DB-BD31-4B8C-83A1-F6EECF244321}">
                <p14:modId xmlns:p14="http://schemas.microsoft.com/office/powerpoint/2010/main" val="2628479042"/>
              </p:ext>
            </p:extLst>
          </p:nvPr>
        </p:nvGraphicFramePr>
        <p:xfrm>
          <a:off x="904874" y="3528461"/>
          <a:ext cx="12513414" cy="4764934"/>
        </p:xfrm>
        <a:graphic>
          <a:graphicData uri="http://schemas.openxmlformats.org/drawingml/2006/table">
            <a:tbl>
              <a:tblPr firstRow="1" bandRow="1">
                <a:tableStyleId>{5C22544A-7EE6-4342-B048-85BDC9FD1C3A}</a:tableStyleId>
              </a:tblPr>
              <a:tblGrid>
                <a:gridCol w="1739067">
                  <a:extLst>
                    <a:ext uri="{9D8B030D-6E8A-4147-A177-3AD203B41FA5}">
                      <a16:colId xmlns:a16="http://schemas.microsoft.com/office/drawing/2014/main" val="962529488"/>
                    </a:ext>
                  </a:extLst>
                </a:gridCol>
                <a:gridCol w="10774347">
                  <a:extLst>
                    <a:ext uri="{9D8B030D-6E8A-4147-A177-3AD203B41FA5}">
                      <a16:colId xmlns:a16="http://schemas.microsoft.com/office/drawing/2014/main" val="1741891198"/>
                    </a:ext>
                  </a:extLst>
                </a:gridCol>
              </a:tblGrid>
              <a:tr h="554442">
                <a:tc>
                  <a:txBody>
                    <a:bodyPr/>
                    <a:lstStyle/>
                    <a:p>
                      <a:r>
                        <a:rPr lang="en-GB">
                          <a:latin typeface="Inter" panose="02000503000000020004" pitchFamily="2" charset="0"/>
                          <a:ea typeface="Inter" panose="02000503000000020004" pitchFamily="2" charset="0"/>
                        </a:rPr>
                        <a:t>Factor</a:t>
                      </a:r>
                    </a:p>
                  </a:txBody>
                  <a:tcPr>
                    <a:solidFill>
                      <a:srgbClr val="FF274B"/>
                    </a:solidFill>
                  </a:tcPr>
                </a:tc>
                <a:tc>
                  <a:txBody>
                    <a:bodyPr/>
                    <a:lstStyle/>
                    <a:p>
                      <a:r>
                        <a:rPr lang="en-GB">
                          <a:latin typeface="Inter" panose="02000503000000020004" pitchFamily="2" charset="0"/>
                          <a:ea typeface="Inter" panose="02000503000000020004" pitchFamily="2" charset="0"/>
                        </a:rPr>
                        <a:t>Factor that can impact Atoa</a:t>
                      </a:r>
                    </a:p>
                  </a:txBody>
                  <a:tcPr>
                    <a:solidFill>
                      <a:srgbClr val="FF274B"/>
                    </a:solidFill>
                  </a:tcPr>
                </a:tc>
                <a:extLst>
                  <a:ext uri="{0D108BD9-81ED-4DB2-BD59-A6C34878D82A}">
                    <a16:rowId xmlns:a16="http://schemas.microsoft.com/office/drawing/2014/main" val="4117411105"/>
                  </a:ext>
                </a:extLst>
              </a:tr>
              <a:tr h="2105246">
                <a:tc>
                  <a:txBody>
                    <a:bodyPr/>
                    <a:lstStyle/>
                    <a:p>
                      <a:r>
                        <a:rPr lang="en-GB" b="1" i="0">
                          <a:latin typeface="Inter Light" panose="02000503000000020004" pitchFamily="2" charset="0"/>
                          <a:ea typeface="Inter Light" panose="02000503000000020004" pitchFamily="2" charset="0"/>
                        </a:rPr>
                        <a:t>Political</a:t>
                      </a:r>
                    </a:p>
                  </a:txBody>
                  <a:tcPr anchor="ctr">
                    <a:solidFill>
                      <a:srgbClr val="F9DDDE"/>
                    </a:solidFill>
                  </a:tcPr>
                </a:tc>
                <a:tc>
                  <a:txBody>
                    <a:bodyPr/>
                    <a:lstStyle/>
                    <a:p>
                      <a:pPr marL="285750" indent="-285750">
                        <a:spcAft>
                          <a:spcPts val="900"/>
                        </a:spcAft>
                        <a:buFont typeface="Arial" panose="020B0604020202020204" pitchFamily="34" charset="0"/>
                        <a:buChar char="•"/>
                      </a:pPr>
                      <a:r>
                        <a:rPr lang="en-GB" b="0" i="0">
                          <a:latin typeface="Inter Light" panose="02000503000000020004" pitchFamily="2" charset="0"/>
                          <a:ea typeface="Inter Light" panose="02000503000000020004" pitchFamily="2" charset="0"/>
                        </a:rPr>
                        <a:t>New Labour Government </a:t>
                      </a:r>
                      <a:r>
                        <a:rPr lang="en-GB" b="1" i="0">
                          <a:latin typeface="Inter Light" panose="02000503000000020004" pitchFamily="2" charset="0"/>
                          <a:ea typeface="Inter Light" panose="02000503000000020004" pitchFamily="2" charset="0"/>
                        </a:rPr>
                        <a:t>may increase Capital Gains Tax </a:t>
                      </a:r>
                      <a:r>
                        <a:rPr lang="en-GB" b="0" i="0">
                          <a:latin typeface="Inter Light" panose="02000503000000020004" pitchFamily="2" charset="0"/>
                          <a:ea typeface="Inter Light" panose="02000503000000020004" pitchFamily="2" charset="0"/>
                        </a:rPr>
                        <a:t>which may </a:t>
                      </a:r>
                      <a:r>
                        <a:rPr lang="en-GB" b="1" i="0">
                          <a:latin typeface="Inter Light" panose="02000503000000020004" pitchFamily="2" charset="0"/>
                          <a:ea typeface="Inter Light" panose="02000503000000020004" pitchFamily="2" charset="0"/>
                        </a:rPr>
                        <a:t>impact entrepreneurs like </a:t>
                      </a:r>
                      <a:r>
                        <a:rPr lang="en-GB" b="1" i="0" err="1">
                          <a:latin typeface="Inter Light" panose="02000503000000020004" pitchFamily="2" charset="0"/>
                          <a:ea typeface="Inter Light" panose="02000503000000020004" pitchFamily="2" charset="0"/>
                        </a:rPr>
                        <a:t>Atoa’s</a:t>
                      </a:r>
                      <a:r>
                        <a:rPr lang="en-GB" b="1" i="0">
                          <a:latin typeface="Inter Light" panose="02000503000000020004" pitchFamily="2" charset="0"/>
                          <a:ea typeface="Inter Light" panose="02000503000000020004" pitchFamily="2" charset="0"/>
                        </a:rPr>
                        <a:t> founders</a:t>
                      </a:r>
                      <a:r>
                        <a:rPr lang="en-GB" b="0" i="0">
                          <a:latin typeface="Inter Light" panose="02000503000000020004" pitchFamily="2" charset="0"/>
                          <a:ea typeface="Inter Light" panose="02000503000000020004" pitchFamily="2" charset="0"/>
                        </a:rPr>
                        <a:t> (keeping founders motivated is important for young companies)</a:t>
                      </a:r>
                    </a:p>
                  </a:txBody>
                  <a:tcPr anchor="ctr">
                    <a:solidFill>
                      <a:srgbClr val="F9DDDE"/>
                    </a:solidFill>
                  </a:tcPr>
                </a:tc>
                <a:extLst>
                  <a:ext uri="{0D108BD9-81ED-4DB2-BD59-A6C34878D82A}">
                    <a16:rowId xmlns:a16="http://schemas.microsoft.com/office/drawing/2014/main" val="3882982771"/>
                  </a:ext>
                </a:extLst>
              </a:tr>
              <a:tr h="2105246">
                <a:tc>
                  <a:txBody>
                    <a:bodyPr/>
                    <a:lstStyle/>
                    <a:p>
                      <a:r>
                        <a:rPr lang="en-GB" b="1" i="0">
                          <a:latin typeface="Inter Light" panose="02000503000000020004" pitchFamily="2" charset="0"/>
                          <a:ea typeface="Inter Light" panose="02000503000000020004" pitchFamily="2" charset="0"/>
                        </a:rPr>
                        <a:t>Economic</a:t>
                      </a:r>
                    </a:p>
                  </a:txBody>
                  <a:tcPr anchor="ctr">
                    <a:solidFill>
                      <a:srgbClr val="F9DDDE">
                        <a:alpha val="63922"/>
                      </a:srgbClr>
                    </a:solidFill>
                  </a:tcPr>
                </a:tc>
                <a:tc>
                  <a:txBody>
                    <a:bodyPr/>
                    <a:lstStyle/>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lang="en-GB" b="1" i="0">
                          <a:latin typeface="Inter Light" panose="02000503000000020004" pitchFamily="2" charset="0"/>
                          <a:ea typeface="Inter Light" panose="02000503000000020004" pitchFamily="2" charset="0"/>
                        </a:rPr>
                        <a:t>Higher inflation and cost of living </a:t>
                      </a:r>
                      <a:r>
                        <a:rPr lang="en-GB" b="0" i="0">
                          <a:latin typeface="Inter Light" panose="02000503000000020004" pitchFamily="2" charset="0"/>
                          <a:ea typeface="Inter Light" panose="02000503000000020004" pitchFamily="2" charset="0"/>
                        </a:rPr>
                        <a:t>is </a:t>
                      </a:r>
                      <a:r>
                        <a:rPr lang="en-GB" b="1" i="0">
                          <a:latin typeface="Inter Light" panose="02000503000000020004" pitchFamily="2" charset="0"/>
                          <a:ea typeface="Inter Light" panose="02000503000000020004" pitchFamily="2" charset="0"/>
                        </a:rPr>
                        <a:t>encouraging small businesses to move </a:t>
                      </a:r>
                      <a:r>
                        <a:rPr lang="en-GB" b="0" i="0">
                          <a:latin typeface="Inter Light" panose="02000503000000020004" pitchFamily="2" charset="0"/>
                          <a:ea typeface="Inter Light" panose="02000503000000020004" pitchFamily="2" charset="0"/>
                        </a:rPr>
                        <a:t>payments to Atoa (lower payment costs, get paid faster)</a:t>
                      </a:r>
                    </a:p>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lang="en-GB" b="0" i="0">
                          <a:latin typeface="Inter Light" panose="02000503000000020004" pitchFamily="2" charset="0"/>
                          <a:ea typeface="Inter Light" panose="02000503000000020004" pitchFamily="2" charset="0"/>
                        </a:rPr>
                        <a:t>Negative press regarding </a:t>
                      </a:r>
                      <a:r>
                        <a:rPr lang="en-GB" b="1" i="0">
                          <a:latin typeface="Inter Light" panose="02000503000000020004" pitchFamily="2" charset="0"/>
                          <a:ea typeface="Inter Light" panose="02000503000000020004" pitchFamily="2" charset="0"/>
                        </a:rPr>
                        <a:t>slow UK economic growth </a:t>
                      </a:r>
                      <a:r>
                        <a:rPr lang="en-GB" b="0" i="0">
                          <a:latin typeface="Inter Light" panose="02000503000000020004" pitchFamily="2" charset="0"/>
                          <a:ea typeface="Inter Light" panose="02000503000000020004" pitchFamily="2" charset="0"/>
                        </a:rPr>
                        <a:t>may make </a:t>
                      </a:r>
                      <a:r>
                        <a:rPr lang="en-GB" b="1" i="0">
                          <a:latin typeface="Inter Light" panose="02000503000000020004" pitchFamily="2" charset="0"/>
                          <a:ea typeface="Inter Light" panose="02000503000000020004" pitchFamily="2" charset="0"/>
                        </a:rPr>
                        <a:t>fundraising</a:t>
                      </a:r>
                      <a:r>
                        <a:rPr lang="en-GB" b="0" i="0">
                          <a:latin typeface="Inter Light" panose="02000503000000020004" pitchFamily="2" charset="0"/>
                          <a:ea typeface="Inter Light" panose="02000503000000020004" pitchFamily="2" charset="0"/>
                        </a:rPr>
                        <a:t> harder for Atoa</a:t>
                      </a:r>
                    </a:p>
                  </a:txBody>
                  <a:tcPr anchor="ctr">
                    <a:solidFill>
                      <a:srgbClr val="F9DDDE">
                        <a:alpha val="63922"/>
                      </a:srgbClr>
                    </a:solidFill>
                  </a:tcPr>
                </a:tc>
                <a:extLst>
                  <a:ext uri="{0D108BD9-81ED-4DB2-BD59-A6C34878D82A}">
                    <a16:rowId xmlns:a16="http://schemas.microsoft.com/office/drawing/2014/main" val="2856277323"/>
                  </a:ext>
                </a:extLst>
              </a:tr>
            </a:tbl>
          </a:graphicData>
        </a:graphic>
      </p:graphicFrame>
      <p:sp>
        <p:nvSpPr>
          <p:cNvPr id="8" name="TextBox 7">
            <a:extLst>
              <a:ext uri="{FF2B5EF4-FFF2-40B4-BE49-F238E27FC236}">
                <a16:creationId xmlns:a16="http://schemas.microsoft.com/office/drawing/2014/main" id="{E0A9DD5D-9FFF-9D4B-90DF-3DA0138A5701}"/>
              </a:ext>
            </a:extLst>
          </p:cNvPr>
          <p:cNvSpPr txBox="1"/>
          <p:nvPr/>
        </p:nvSpPr>
        <p:spPr>
          <a:xfrm>
            <a:off x="904873" y="9140532"/>
            <a:ext cx="9259853" cy="1138773"/>
          </a:xfrm>
          <a:prstGeom prst="rect">
            <a:avLst/>
          </a:prstGeom>
          <a:noFill/>
        </p:spPr>
        <p:txBody>
          <a:bodyPr wrap="square" rtlCol="0">
            <a:spAutoFit/>
          </a:bodyPr>
          <a:lstStyle/>
          <a:p>
            <a:r>
              <a:rPr lang="en-US" sz="1000" b="1">
                <a:solidFill>
                  <a:srgbClr val="4C0105"/>
                </a:solidFill>
                <a:latin typeface="Inter Light" panose="02000503000000020004" pitchFamily="2" charset="0"/>
                <a:ea typeface="Inter Light" panose="02000503000000020004" pitchFamily="2" charset="0"/>
              </a:rPr>
              <a:t>Sources</a:t>
            </a:r>
            <a:r>
              <a:rPr lang="en-US" sz="1000">
                <a:latin typeface="Inter Light" panose="02000503000000020004" pitchFamily="2" charset="0"/>
                <a:ea typeface="Inter Light" panose="02000503000000020004" pitchFamily="2" charset="0"/>
              </a:rPr>
              <a:t>:</a:t>
            </a:r>
          </a:p>
          <a:p>
            <a:pPr marL="228600" indent="-228600">
              <a:buFont typeface="+mj-lt"/>
              <a:buAutoNum type="arabicPeriod"/>
            </a:pPr>
            <a:r>
              <a:rPr lang="en-SG" sz="1000" err="1">
                <a:effectLst/>
                <a:latin typeface="Inter Light" panose="02000503000000020004" pitchFamily="2" charset="0"/>
                <a:ea typeface="Inter Light" panose="02000503000000020004" pitchFamily="2" charset="0"/>
              </a:rPr>
              <a:t>Brodbeck</a:t>
            </a:r>
            <a:r>
              <a:rPr lang="en-SG" sz="1000">
                <a:effectLst/>
                <a:latin typeface="Inter Light" panose="02000503000000020004" pitchFamily="2" charset="0"/>
                <a:ea typeface="Inter Light" panose="02000503000000020004" pitchFamily="2" charset="0"/>
              </a:rPr>
              <a:t>, S. (2024, July 11). </a:t>
            </a:r>
            <a:r>
              <a:rPr lang="en-SG" sz="1000" i="1">
                <a:effectLst/>
                <a:latin typeface="Inter Light" panose="02000503000000020004" pitchFamily="2" charset="0"/>
                <a:ea typeface="Inter Light" panose="02000503000000020004" pitchFamily="2" charset="0"/>
              </a:rPr>
              <a:t>Neil Kinnock has let the cat out the bag – Labour is coming for this tax</a:t>
            </a:r>
            <a:r>
              <a:rPr lang="en-SG" sz="1000">
                <a:effectLst/>
                <a:latin typeface="Inter Light" panose="02000503000000020004" pitchFamily="2" charset="0"/>
                <a:ea typeface="Inter Light" panose="02000503000000020004" pitchFamily="2" charset="0"/>
              </a:rPr>
              <a:t>. The Telegraph. https://www.telegraph.co.uk/money/tax/neil-kinnock-let-cat-out-bag-labour-capital-gains-tax/ (Accessed 13 July 2024).</a:t>
            </a:r>
          </a:p>
          <a:p>
            <a:pPr marL="228600" indent="-228600">
              <a:buFont typeface="+mj-lt"/>
              <a:buAutoNum type="arabicPeriod"/>
            </a:pPr>
            <a:r>
              <a:rPr lang="en-SG" sz="1000" err="1">
                <a:effectLst/>
                <a:latin typeface="Inter Light" panose="02000503000000020004" pitchFamily="2" charset="0"/>
                <a:ea typeface="Inter Light" panose="02000503000000020004" pitchFamily="2" charset="0"/>
              </a:rPr>
              <a:t>Schomberg</a:t>
            </a:r>
            <a:r>
              <a:rPr lang="en-SG" sz="1000">
                <a:effectLst/>
                <a:latin typeface="Inter Light" panose="02000503000000020004" pitchFamily="2" charset="0"/>
                <a:ea typeface="Inter Light" panose="02000503000000020004" pitchFamily="2" charset="0"/>
              </a:rPr>
              <a:t>, W., Sen, S., &amp; </a:t>
            </a:r>
            <a:r>
              <a:rPr lang="en-SG" sz="1000" err="1">
                <a:effectLst/>
                <a:latin typeface="Inter Light" panose="02000503000000020004" pitchFamily="2" charset="0"/>
                <a:ea typeface="Inter Light" panose="02000503000000020004" pitchFamily="2" charset="0"/>
              </a:rPr>
              <a:t>Kongkunakornkul</a:t>
            </a:r>
            <a:r>
              <a:rPr lang="en-SG" sz="1000">
                <a:effectLst/>
                <a:latin typeface="Inter Light" panose="02000503000000020004" pitchFamily="2" charset="0"/>
                <a:ea typeface="Inter Light" panose="02000503000000020004" pitchFamily="2" charset="0"/>
              </a:rPr>
              <a:t>, P. (2024, April 19). </a:t>
            </a:r>
            <a:r>
              <a:rPr lang="en-SG" sz="1000" i="1">
                <a:effectLst/>
                <a:latin typeface="Inter Light" panose="02000503000000020004" pitchFamily="2" charset="0"/>
                <a:ea typeface="Inter Light" panose="02000503000000020004" pitchFamily="2" charset="0"/>
              </a:rPr>
              <a:t>Slow growth, high debt - troubled UK economy awaits election winners</a:t>
            </a:r>
            <a:r>
              <a:rPr lang="en-SG" sz="1000">
                <a:effectLst/>
                <a:latin typeface="Inter Light" panose="02000503000000020004" pitchFamily="2" charset="0"/>
                <a:ea typeface="Inter Light" panose="02000503000000020004" pitchFamily="2" charset="0"/>
              </a:rPr>
              <a:t>. Reuters. https://www.reuters.com/world/uk/slow-growth-high-debt-troubled-uk-economy-awaits-election-winners-2024-04-19/ (Accessed 13 July 2024).</a:t>
            </a:r>
          </a:p>
          <a:p>
            <a:endParaRPr lang="en-US"/>
          </a:p>
        </p:txBody>
      </p:sp>
    </p:spTree>
    <p:extLst>
      <p:ext uri="{BB962C8B-B14F-4D97-AF65-F5344CB8AC3E}">
        <p14:creationId xmlns:p14="http://schemas.microsoft.com/office/powerpoint/2010/main" val="1196606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952500" y="3095625"/>
            <a:ext cx="6315075" cy="4086225"/>
          </a:xfrm>
          <a:prstGeom prst="rect">
            <a:avLst/>
          </a:prstGeom>
        </p:spPr>
      </p:pic>
      <p:pic>
        <p:nvPicPr>
          <p:cNvPr id="4" name="Image 2" descr="preencoded.png"/>
          <p:cNvPicPr>
            <a:picLocks noChangeAspect="1"/>
          </p:cNvPicPr>
          <p:nvPr/>
        </p:nvPicPr>
        <p:blipFill>
          <a:blip r:embed="rId4"/>
          <a:srcRect/>
          <a:stretch/>
        </p:blipFill>
        <p:spPr>
          <a:xfrm>
            <a:off x="16049625" y="8801100"/>
            <a:ext cx="1285875" cy="533400"/>
          </a:xfrm>
          <a:prstGeom prst="rect">
            <a:avLst/>
          </a:prstGeom>
        </p:spPr>
      </p:pic>
      <p:pic>
        <p:nvPicPr>
          <p:cNvPr id="5" name="Image 3" descr="preencoded.png"/>
          <p:cNvPicPr>
            <a:picLocks noChangeAspect="1"/>
          </p:cNvPicPr>
          <p:nvPr/>
        </p:nvPicPr>
        <p:blipFill>
          <a:blip r:embed="rId5"/>
          <a:srcRect/>
          <a:stretch/>
        </p:blipFill>
        <p:spPr>
          <a:xfrm>
            <a:off x="952500" y="428625"/>
            <a:ext cx="16383000" cy="523875"/>
          </a:xfrm>
          <a:prstGeom prst="rect">
            <a:avLst/>
          </a:prstGeom>
        </p:spPr>
      </p:pic>
      <p:sp>
        <p:nvSpPr>
          <p:cNvPr id="6" name="Text 0"/>
          <p:cNvSpPr/>
          <p:nvPr/>
        </p:nvSpPr>
        <p:spPr>
          <a:xfrm>
            <a:off x="904874" y="1381126"/>
            <a:ext cx="10982325" cy="762000"/>
          </a:xfrm>
          <a:prstGeom prst="rect">
            <a:avLst/>
          </a:prstGeom>
          <a:noFill/>
          <a:ln/>
        </p:spPr>
        <p:txBody>
          <a:bodyPr wrap="square" lIns="0" tIns="0" rIns="0" bIns="0" rtlCol="0" anchor="t"/>
          <a:lstStyle/>
          <a:p>
            <a:pPr marL="0" indent="0" algn="l">
              <a:lnSpc>
                <a:spcPts val="5797"/>
              </a:lnSpc>
              <a:buNone/>
            </a:pPr>
            <a:r>
              <a:rPr lang="en-US" sz="6000" b="1" kern="0" spc="-150">
                <a:solidFill>
                  <a:srgbClr val="E42646"/>
                </a:solidFill>
                <a:latin typeface="Montserrat" pitchFamily="2" charset="77"/>
              </a:rPr>
              <a:t>Applying PESTLE to Atoa</a:t>
            </a:r>
            <a:endParaRPr lang="en-US" sz="6000" b="1">
              <a:latin typeface="Montserrat" pitchFamily="2" charset="77"/>
            </a:endParaRPr>
          </a:p>
        </p:txBody>
      </p:sp>
      <p:sp>
        <p:nvSpPr>
          <p:cNvPr id="7" name="Text 1"/>
          <p:cNvSpPr/>
          <p:nvPr/>
        </p:nvSpPr>
        <p:spPr>
          <a:xfrm>
            <a:off x="904874" y="2571752"/>
            <a:ext cx="16430626" cy="762000"/>
          </a:xfrm>
          <a:prstGeom prst="rect">
            <a:avLst/>
          </a:prstGeom>
          <a:noFill/>
          <a:ln/>
        </p:spPr>
        <p:txBody>
          <a:bodyPr wrap="square" lIns="0" tIns="0" rIns="0" bIns="0" rtlCol="0" anchor="t"/>
          <a:lstStyle/>
          <a:p>
            <a:pPr marL="0" indent="0" algn="l">
              <a:lnSpc>
                <a:spcPts val="2880"/>
              </a:lnSpc>
              <a:buNone/>
            </a:pPr>
            <a:endParaRPr lang="en-US" sz="1800" b="1" kern="0" spc="-75">
              <a:solidFill>
                <a:srgbClr val="5A5A5A"/>
              </a:solidFill>
              <a:latin typeface="Inter Medium" pitchFamily="34" charset="0"/>
              <a:ea typeface="Inter Medium" pitchFamily="34" charset="-122"/>
              <a:cs typeface="Inter Medium" pitchFamily="34" charset="-120"/>
            </a:endParaRPr>
          </a:p>
        </p:txBody>
      </p:sp>
      <p:sp>
        <p:nvSpPr>
          <p:cNvPr id="9" name="Text 3"/>
          <p:cNvSpPr/>
          <p:nvPr/>
        </p:nvSpPr>
        <p:spPr>
          <a:xfrm>
            <a:off x="904875" y="581025"/>
            <a:ext cx="3667125" cy="219075"/>
          </a:xfrm>
          <a:prstGeom prst="rect">
            <a:avLst/>
          </a:prstGeom>
          <a:noFill/>
          <a:ln/>
        </p:spPr>
        <p:txBody>
          <a:bodyPr wrap="square" lIns="0" tIns="0" rIns="0" bIns="0" rtlCol="0" anchor="t"/>
          <a:lstStyle/>
          <a:p>
            <a:pPr marL="0" indent="0" algn="l">
              <a:lnSpc>
                <a:spcPts val="2095"/>
              </a:lnSpc>
              <a:buNone/>
            </a:pPr>
            <a:r>
              <a:rPr lang="en-US" sz="1600" kern="0" spc="-75">
                <a:latin typeface="Inter Medium" pitchFamily="34" charset="0"/>
                <a:ea typeface="Inter Medium" pitchFamily="34" charset="-122"/>
              </a:rPr>
              <a:t>Introduction to Business (LCBB4007)</a:t>
            </a:r>
            <a:endParaRPr lang="en-US" sz="1600"/>
          </a:p>
        </p:txBody>
      </p:sp>
      <p:sp>
        <p:nvSpPr>
          <p:cNvPr id="10" name="Text 4"/>
          <p:cNvSpPr/>
          <p:nvPr/>
        </p:nvSpPr>
        <p:spPr>
          <a:xfrm>
            <a:off x="8963025" y="581025"/>
            <a:ext cx="990600" cy="219075"/>
          </a:xfrm>
          <a:prstGeom prst="rect">
            <a:avLst/>
          </a:prstGeom>
          <a:noFill/>
          <a:ln/>
        </p:spPr>
        <p:txBody>
          <a:bodyPr wrap="square" lIns="0" tIns="0" rIns="0" bIns="0" rtlCol="0" anchor="t"/>
          <a:lstStyle/>
          <a:p>
            <a:pPr marL="0" indent="0" algn="l">
              <a:lnSpc>
                <a:spcPts val="1746"/>
              </a:lnSpc>
              <a:buNone/>
            </a:pPr>
            <a:r>
              <a:rPr lang="en-US" sz="1500" kern="0" spc="-75">
                <a:solidFill>
                  <a:srgbClr val="FFFFFF"/>
                </a:solidFill>
                <a:latin typeface="Inter Medium" pitchFamily="34" charset="0"/>
                <a:ea typeface="Inter Medium" pitchFamily="34" charset="-122"/>
                <a:cs typeface="Inter Medium" pitchFamily="34" charset="-120"/>
              </a:rPr>
              <a:t>Version 1.0</a:t>
            </a:r>
            <a:endParaRPr lang="en-US" sz="1500"/>
          </a:p>
        </p:txBody>
      </p:sp>
      <p:sp>
        <p:nvSpPr>
          <p:cNvPr id="11" name="Text 5"/>
          <p:cNvSpPr/>
          <p:nvPr/>
        </p:nvSpPr>
        <p:spPr>
          <a:xfrm>
            <a:off x="15627927" y="581025"/>
            <a:ext cx="1707573" cy="371475"/>
          </a:xfrm>
          <a:prstGeom prst="rect">
            <a:avLst/>
          </a:prstGeom>
          <a:noFill/>
          <a:ln/>
        </p:spPr>
        <p:txBody>
          <a:bodyPr wrap="square" lIns="0" tIns="0" rIns="0" bIns="0" rtlCol="0" anchor="t"/>
          <a:lstStyle/>
          <a:p>
            <a:pPr marL="0" indent="0" algn="r">
              <a:lnSpc>
                <a:spcPts val="2095"/>
              </a:lnSpc>
              <a:buNone/>
            </a:pPr>
            <a:endParaRPr lang="en-US" sz="1600">
              <a:solidFill>
                <a:srgbClr val="4C0105"/>
              </a:solidFill>
            </a:endParaRPr>
          </a:p>
        </p:txBody>
      </p:sp>
      <p:graphicFrame>
        <p:nvGraphicFramePr>
          <p:cNvPr id="14" name="Table 13">
            <a:extLst>
              <a:ext uri="{FF2B5EF4-FFF2-40B4-BE49-F238E27FC236}">
                <a16:creationId xmlns:a16="http://schemas.microsoft.com/office/drawing/2014/main" id="{9A00813E-26DA-AC10-FB16-71E24E91ADB3}"/>
              </a:ext>
            </a:extLst>
          </p:cNvPr>
          <p:cNvGraphicFramePr>
            <a:graphicFrameLocks noGrp="1"/>
          </p:cNvGraphicFramePr>
          <p:nvPr>
            <p:extLst>
              <p:ext uri="{D42A27DB-BD31-4B8C-83A1-F6EECF244321}">
                <p14:modId xmlns:p14="http://schemas.microsoft.com/office/powerpoint/2010/main" val="858049034"/>
              </p:ext>
            </p:extLst>
          </p:nvPr>
        </p:nvGraphicFramePr>
        <p:xfrm>
          <a:off x="904874" y="3528461"/>
          <a:ext cx="12513414" cy="4764934"/>
        </p:xfrm>
        <a:graphic>
          <a:graphicData uri="http://schemas.openxmlformats.org/drawingml/2006/table">
            <a:tbl>
              <a:tblPr firstRow="1" bandRow="1">
                <a:tableStyleId>{5C22544A-7EE6-4342-B048-85BDC9FD1C3A}</a:tableStyleId>
              </a:tblPr>
              <a:tblGrid>
                <a:gridCol w="1739067">
                  <a:extLst>
                    <a:ext uri="{9D8B030D-6E8A-4147-A177-3AD203B41FA5}">
                      <a16:colId xmlns:a16="http://schemas.microsoft.com/office/drawing/2014/main" val="962529488"/>
                    </a:ext>
                  </a:extLst>
                </a:gridCol>
                <a:gridCol w="10774347">
                  <a:extLst>
                    <a:ext uri="{9D8B030D-6E8A-4147-A177-3AD203B41FA5}">
                      <a16:colId xmlns:a16="http://schemas.microsoft.com/office/drawing/2014/main" val="1741891198"/>
                    </a:ext>
                  </a:extLst>
                </a:gridCol>
              </a:tblGrid>
              <a:tr h="554442">
                <a:tc>
                  <a:txBody>
                    <a:bodyPr/>
                    <a:lstStyle/>
                    <a:p>
                      <a:r>
                        <a:rPr lang="en-GB">
                          <a:latin typeface="Inter" panose="02000503000000020004" pitchFamily="2" charset="0"/>
                          <a:ea typeface="Inter" panose="02000503000000020004" pitchFamily="2" charset="0"/>
                        </a:rPr>
                        <a:t>Factor</a:t>
                      </a:r>
                    </a:p>
                  </a:txBody>
                  <a:tcPr>
                    <a:solidFill>
                      <a:srgbClr val="FF274B"/>
                    </a:solidFill>
                  </a:tcPr>
                </a:tc>
                <a:tc>
                  <a:txBody>
                    <a:bodyPr/>
                    <a:lstStyle/>
                    <a:p>
                      <a:r>
                        <a:rPr lang="en-GB">
                          <a:latin typeface="Inter" panose="02000503000000020004" pitchFamily="2" charset="0"/>
                          <a:ea typeface="Inter" panose="02000503000000020004" pitchFamily="2" charset="0"/>
                        </a:rPr>
                        <a:t>Factor that can impact Atoa</a:t>
                      </a:r>
                    </a:p>
                  </a:txBody>
                  <a:tcPr>
                    <a:solidFill>
                      <a:srgbClr val="FF274B"/>
                    </a:solidFill>
                  </a:tcPr>
                </a:tc>
                <a:extLst>
                  <a:ext uri="{0D108BD9-81ED-4DB2-BD59-A6C34878D82A}">
                    <a16:rowId xmlns:a16="http://schemas.microsoft.com/office/drawing/2014/main" val="4117411105"/>
                  </a:ext>
                </a:extLst>
              </a:tr>
              <a:tr h="2105246">
                <a:tc>
                  <a:txBody>
                    <a:bodyPr/>
                    <a:lstStyle/>
                    <a:p>
                      <a:r>
                        <a:rPr lang="en-GB" b="1" i="0">
                          <a:latin typeface="Inter Light" panose="02000503000000020004" pitchFamily="2" charset="0"/>
                          <a:ea typeface="Inter Light" panose="02000503000000020004" pitchFamily="2" charset="0"/>
                        </a:rPr>
                        <a:t>Social</a:t>
                      </a:r>
                    </a:p>
                  </a:txBody>
                  <a:tcPr anchor="ctr">
                    <a:solidFill>
                      <a:srgbClr val="F9DDDE"/>
                    </a:solidFill>
                  </a:tcPr>
                </a:tc>
                <a:tc>
                  <a:txBody>
                    <a:bodyPr/>
                    <a:lstStyle/>
                    <a:p>
                      <a:pPr marL="285750" indent="-285750">
                        <a:spcAft>
                          <a:spcPts val="900"/>
                        </a:spcAft>
                        <a:buFont typeface="Arial" panose="020B0604020202020204" pitchFamily="34" charset="0"/>
                        <a:buChar char="•"/>
                      </a:pPr>
                      <a:r>
                        <a:rPr lang="en-GB" b="0" i="0">
                          <a:latin typeface="Inter Light" panose="02000503000000020004" pitchFamily="2" charset="0"/>
                          <a:ea typeface="Inter Light" panose="02000503000000020004" pitchFamily="2" charset="0"/>
                        </a:rPr>
                        <a:t>Increased focus on </a:t>
                      </a:r>
                      <a:r>
                        <a:rPr lang="en-GB" b="1" i="0">
                          <a:latin typeface="Inter Light" panose="02000503000000020004" pitchFamily="2" charset="0"/>
                          <a:ea typeface="Inter Light" panose="02000503000000020004" pitchFamily="2" charset="0"/>
                        </a:rPr>
                        <a:t>“supporting small businesses” </a:t>
                      </a:r>
                      <a:r>
                        <a:rPr lang="en-GB" b="0" i="0">
                          <a:latin typeface="Inter Light" panose="02000503000000020004" pitchFamily="2" charset="0"/>
                          <a:ea typeface="Inter Light" panose="02000503000000020004" pitchFamily="2" charset="0"/>
                        </a:rPr>
                        <a:t>post-COVID will help Atoa businesses drive usage (Merchant: “Thanks for not paying with card”)</a:t>
                      </a:r>
                    </a:p>
                  </a:txBody>
                  <a:tcPr anchor="ctr">
                    <a:solidFill>
                      <a:srgbClr val="F9DDDE"/>
                    </a:solidFill>
                  </a:tcPr>
                </a:tc>
                <a:extLst>
                  <a:ext uri="{0D108BD9-81ED-4DB2-BD59-A6C34878D82A}">
                    <a16:rowId xmlns:a16="http://schemas.microsoft.com/office/drawing/2014/main" val="3882982771"/>
                  </a:ext>
                </a:extLst>
              </a:tr>
              <a:tr h="2105246">
                <a:tc>
                  <a:txBody>
                    <a:bodyPr/>
                    <a:lstStyle/>
                    <a:p>
                      <a:r>
                        <a:rPr lang="en-GB" b="1" i="0">
                          <a:latin typeface="Inter Light" panose="02000503000000020004" pitchFamily="2" charset="0"/>
                          <a:ea typeface="Inter Light" panose="02000503000000020004" pitchFamily="2" charset="0"/>
                        </a:rPr>
                        <a:t>Technological</a:t>
                      </a:r>
                    </a:p>
                  </a:txBody>
                  <a:tcPr anchor="ctr">
                    <a:solidFill>
                      <a:srgbClr val="F9DDDE">
                        <a:alpha val="63922"/>
                      </a:srgbClr>
                    </a:solidFill>
                  </a:tcPr>
                </a:tc>
                <a:tc>
                  <a:txBody>
                    <a:bodyPr/>
                    <a:lstStyle/>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lang="en-GB" b="0" i="0">
                          <a:latin typeface="Inter Light" panose="02000503000000020004" pitchFamily="2" charset="0"/>
                          <a:ea typeface="Inter Light" panose="02000503000000020004" pitchFamily="2" charset="0"/>
                        </a:rPr>
                        <a:t>Smartphone adoption in UK has grown, </a:t>
                      </a:r>
                      <a:r>
                        <a:rPr lang="en-GB" b="1" i="0">
                          <a:latin typeface="Inter Light" panose="02000503000000020004" pitchFamily="2" charset="0"/>
                          <a:ea typeface="Inter Light" panose="02000503000000020004" pitchFamily="2" charset="0"/>
                        </a:rPr>
                        <a:t>53% of UK adults now use mobile banking apps</a:t>
                      </a:r>
                      <a:r>
                        <a:rPr lang="en-GB" b="0" i="0">
                          <a:latin typeface="Inter Light" panose="02000503000000020004" pitchFamily="2" charset="0"/>
                          <a:ea typeface="Inter Light" panose="02000503000000020004" pitchFamily="2" charset="0"/>
                        </a:rPr>
                        <a:t>, this means these people can pay in-stores with Atoa</a:t>
                      </a:r>
                    </a:p>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lang="en-GB" b="1" i="0">
                          <a:latin typeface="Inter Light" panose="02000503000000020004" pitchFamily="2" charset="0"/>
                          <a:ea typeface="Inter Light" panose="02000503000000020004" pitchFamily="2" charset="0"/>
                        </a:rPr>
                        <a:t>Better ‘5G’ phone signal</a:t>
                      </a:r>
                      <a:r>
                        <a:rPr lang="en-GB" b="0" i="0">
                          <a:latin typeface="Inter Light" panose="02000503000000020004" pitchFamily="2" charset="0"/>
                          <a:ea typeface="Inter Light" panose="02000503000000020004" pitchFamily="2" charset="0"/>
                        </a:rPr>
                        <a:t> coverage makes paying with your Bank App easier (90% of UK premises can now access 5G phone signal from at least one mobile network)</a:t>
                      </a:r>
                    </a:p>
                  </a:txBody>
                  <a:tcPr anchor="ctr">
                    <a:solidFill>
                      <a:srgbClr val="F9DDDE">
                        <a:alpha val="63922"/>
                      </a:srgbClr>
                    </a:solidFill>
                  </a:tcPr>
                </a:tc>
                <a:extLst>
                  <a:ext uri="{0D108BD9-81ED-4DB2-BD59-A6C34878D82A}">
                    <a16:rowId xmlns:a16="http://schemas.microsoft.com/office/drawing/2014/main" val="2856277323"/>
                  </a:ext>
                </a:extLst>
              </a:tr>
            </a:tbl>
          </a:graphicData>
        </a:graphic>
      </p:graphicFrame>
      <p:sp>
        <p:nvSpPr>
          <p:cNvPr id="8" name="TextBox 7">
            <a:extLst>
              <a:ext uri="{FF2B5EF4-FFF2-40B4-BE49-F238E27FC236}">
                <a16:creationId xmlns:a16="http://schemas.microsoft.com/office/drawing/2014/main" id="{E0A9DD5D-9FFF-9D4B-90DF-3DA0138A5701}"/>
              </a:ext>
            </a:extLst>
          </p:cNvPr>
          <p:cNvSpPr txBox="1"/>
          <p:nvPr/>
        </p:nvSpPr>
        <p:spPr>
          <a:xfrm>
            <a:off x="904873" y="9140532"/>
            <a:ext cx="14427276" cy="1269578"/>
          </a:xfrm>
          <a:prstGeom prst="rect">
            <a:avLst/>
          </a:prstGeom>
          <a:noFill/>
        </p:spPr>
        <p:txBody>
          <a:bodyPr wrap="square" rtlCol="0">
            <a:spAutoFit/>
          </a:bodyPr>
          <a:lstStyle/>
          <a:p>
            <a:r>
              <a:rPr lang="en-US" sz="1000" b="1">
                <a:solidFill>
                  <a:srgbClr val="4C0105"/>
                </a:solidFill>
                <a:latin typeface="Inter Light" panose="02000503000000020004" pitchFamily="2" charset="0"/>
                <a:ea typeface="Inter Light" panose="02000503000000020004" pitchFamily="2" charset="0"/>
              </a:rPr>
              <a:t>Sources</a:t>
            </a:r>
            <a:r>
              <a:rPr lang="en-US" sz="1000">
                <a:latin typeface="Inter Light" panose="02000503000000020004" pitchFamily="2" charset="0"/>
                <a:ea typeface="Inter Light" panose="02000503000000020004" pitchFamily="2" charset="0"/>
              </a:rPr>
              <a:t>:</a:t>
            </a:r>
            <a:endParaRPr lang="en-SG" sz="1800">
              <a:effectLst/>
              <a:latin typeface="Times New Roman" panose="02020603050405020304" pitchFamily="18" charset="0"/>
            </a:endParaRP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Boyle, M., &amp; </a:t>
            </a:r>
            <a:r>
              <a:rPr lang="en-SG" sz="1000" err="1">
                <a:effectLst/>
                <a:latin typeface="Inter Light" panose="02000503000000020004" pitchFamily="2" charset="0"/>
                <a:ea typeface="Inter Light" panose="02000503000000020004" pitchFamily="2" charset="0"/>
              </a:rPr>
              <a:t>Pennarts</a:t>
            </a:r>
            <a:r>
              <a:rPr lang="en-SG" sz="1000">
                <a:effectLst/>
                <a:latin typeface="Inter Light" panose="02000503000000020004" pitchFamily="2" charset="0"/>
                <a:ea typeface="Inter Light" panose="02000503000000020004" pitchFamily="2" charset="0"/>
              </a:rPr>
              <a:t>, M. (2024, April 22). </a:t>
            </a:r>
            <a:r>
              <a:rPr lang="en-SG" sz="1000" i="1">
                <a:effectLst/>
                <a:latin typeface="Inter Light" panose="02000503000000020004" pitchFamily="2" charset="0"/>
                <a:ea typeface="Inter Light" panose="02000503000000020004" pitchFamily="2" charset="0"/>
              </a:rPr>
              <a:t>Digital banking statistics 2024: How many Brits use online banking? </a:t>
            </a:r>
            <a:r>
              <a:rPr lang="en-SG" sz="1000">
                <a:effectLst/>
                <a:latin typeface="Inter Light" panose="02000503000000020004" pitchFamily="2" charset="0"/>
                <a:ea typeface="Inter Light" panose="02000503000000020004" pitchFamily="2" charset="0"/>
              </a:rPr>
              <a:t>Finder UK. https://www.finder.com/uk/banking/digital-banking-statistics (Accessed 13 July 2024).</a:t>
            </a:r>
          </a:p>
          <a:p>
            <a:pPr marL="228600" indent="-228600">
              <a:buFont typeface="+mj-lt"/>
              <a:buAutoNum type="arabicPeriod"/>
            </a:pPr>
            <a:r>
              <a:rPr lang="en-SG" sz="1000">
                <a:effectLst/>
                <a:latin typeface="Inter Light" panose="02000503000000020004" pitchFamily="2" charset="0"/>
                <a:ea typeface="Inter Light" panose="02000503000000020004" pitchFamily="2" charset="0"/>
              </a:rPr>
              <a:t>Clark, A., Carl Baker, &amp; Statistics. (2024). </a:t>
            </a:r>
            <a:r>
              <a:rPr lang="en-SG" sz="1000" i="1">
                <a:effectLst/>
                <a:latin typeface="Inter Light" panose="02000503000000020004" pitchFamily="2" charset="0"/>
                <a:ea typeface="Inter Light" panose="02000503000000020004" pitchFamily="2" charset="0"/>
              </a:rPr>
              <a:t>5G in the UK. Commons Library Research Briefing, CBP 07883</a:t>
            </a:r>
            <a:r>
              <a:rPr lang="en-SG" sz="1000">
                <a:effectLst/>
                <a:latin typeface="Inter Light" panose="02000503000000020004" pitchFamily="2" charset="0"/>
                <a:ea typeface="Inter Light" panose="02000503000000020004" pitchFamily="2" charset="0"/>
              </a:rPr>
              <a:t>. https://researchbriefings.files.parliament.uk/documents/CBP-7883/CBP-7883.pdf (Accessed 13 July 2024).</a:t>
            </a:r>
          </a:p>
          <a:p>
            <a:pPr marL="228600" indent="-228600">
              <a:buFont typeface="+mj-lt"/>
              <a:buAutoNum type="arabicPeriod"/>
            </a:pPr>
            <a:endParaRPr lang="en-SG" sz="1800">
              <a:effectLst/>
              <a:latin typeface="Times New Roman" panose="02020603050405020304" pitchFamily="18" charset="0"/>
            </a:endParaRPr>
          </a:p>
          <a:p>
            <a:pPr marL="228600" indent="-228600">
              <a:buFont typeface="+mj-lt"/>
              <a:buAutoNum type="arabicPeriod"/>
            </a:pPr>
            <a:endParaRPr lang="en-SG" sz="1050">
              <a:effectLst/>
              <a:latin typeface="Inter Light" panose="02000503000000020004" pitchFamily="2" charset="0"/>
              <a:ea typeface="Inter Light" panose="02000503000000020004" pitchFamily="2" charset="0"/>
            </a:endParaRPr>
          </a:p>
          <a:p>
            <a:endParaRPr lang="en-US"/>
          </a:p>
        </p:txBody>
      </p:sp>
    </p:spTree>
    <p:extLst>
      <p:ext uri="{BB962C8B-B14F-4D97-AF65-F5344CB8AC3E}">
        <p14:creationId xmlns:p14="http://schemas.microsoft.com/office/powerpoint/2010/main" val="2705545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952500" y="3095625"/>
            <a:ext cx="6315075" cy="4086225"/>
          </a:xfrm>
          <a:prstGeom prst="rect">
            <a:avLst/>
          </a:prstGeom>
        </p:spPr>
      </p:pic>
      <p:pic>
        <p:nvPicPr>
          <p:cNvPr id="4" name="Image 2" descr="preencoded.png"/>
          <p:cNvPicPr>
            <a:picLocks noChangeAspect="1"/>
          </p:cNvPicPr>
          <p:nvPr/>
        </p:nvPicPr>
        <p:blipFill>
          <a:blip r:embed="rId4"/>
          <a:srcRect/>
          <a:stretch/>
        </p:blipFill>
        <p:spPr>
          <a:xfrm>
            <a:off x="16049625" y="8801100"/>
            <a:ext cx="1285875" cy="533400"/>
          </a:xfrm>
          <a:prstGeom prst="rect">
            <a:avLst/>
          </a:prstGeom>
        </p:spPr>
      </p:pic>
      <p:pic>
        <p:nvPicPr>
          <p:cNvPr id="5" name="Image 3" descr="preencoded.png"/>
          <p:cNvPicPr>
            <a:picLocks noChangeAspect="1"/>
          </p:cNvPicPr>
          <p:nvPr/>
        </p:nvPicPr>
        <p:blipFill>
          <a:blip r:embed="rId5"/>
          <a:srcRect/>
          <a:stretch/>
        </p:blipFill>
        <p:spPr>
          <a:xfrm>
            <a:off x="952500" y="428625"/>
            <a:ext cx="16383000" cy="523875"/>
          </a:xfrm>
          <a:prstGeom prst="rect">
            <a:avLst/>
          </a:prstGeom>
        </p:spPr>
      </p:pic>
      <p:sp>
        <p:nvSpPr>
          <p:cNvPr id="6" name="Text 0"/>
          <p:cNvSpPr/>
          <p:nvPr/>
        </p:nvSpPr>
        <p:spPr>
          <a:xfrm>
            <a:off x="904874" y="1381126"/>
            <a:ext cx="10982325" cy="762000"/>
          </a:xfrm>
          <a:prstGeom prst="rect">
            <a:avLst/>
          </a:prstGeom>
          <a:noFill/>
          <a:ln/>
        </p:spPr>
        <p:txBody>
          <a:bodyPr wrap="square" lIns="0" tIns="0" rIns="0" bIns="0" rtlCol="0" anchor="t"/>
          <a:lstStyle/>
          <a:p>
            <a:pPr marL="0" indent="0" algn="l">
              <a:lnSpc>
                <a:spcPts val="5797"/>
              </a:lnSpc>
              <a:buNone/>
            </a:pPr>
            <a:r>
              <a:rPr lang="en-US" sz="6000" b="1" kern="0" spc="-150">
                <a:solidFill>
                  <a:srgbClr val="E42646"/>
                </a:solidFill>
                <a:latin typeface="Montserrat" pitchFamily="2" charset="77"/>
              </a:rPr>
              <a:t>Applying PESTLE to Atoa</a:t>
            </a:r>
            <a:endParaRPr lang="en-US" sz="6000" b="1">
              <a:latin typeface="Montserrat" pitchFamily="2" charset="77"/>
            </a:endParaRPr>
          </a:p>
        </p:txBody>
      </p:sp>
      <p:sp>
        <p:nvSpPr>
          <p:cNvPr id="7" name="Text 1"/>
          <p:cNvSpPr/>
          <p:nvPr/>
        </p:nvSpPr>
        <p:spPr>
          <a:xfrm>
            <a:off x="904874" y="2571752"/>
            <a:ext cx="16430626" cy="762000"/>
          </a:xfrm>
          <a:prstGeom prst="rect">
            <a:avLst/>
          </a:prstGeom>
          <a:noFill/>
          <a:ln/>
        </p:spPr>
        <p:txBody>
          <a:bodyPr wrap="square" lIns="0" tIns="0" rIns="0" bIns="0" rtlCol="0" anchor="t"/>
          <a:lstStyle/>
          <a:p>
            <a:pPr marL="0" indent="0" algn="l">
              <a:lnSpc>
                <a:spcPts val="2880"/>
              </a:lnSpc>
              <a:buNone/>
            </a:pPr>
            <a:endParaRPr lang="en-US" sz="1800" b="1" kern="0" spc="-75">
              <a:solidFill>
                <a:srgbClr val="5A5A5A"/>
              </a:solidFill>
              <a:latin typeface="Inter Medium" pitchFamily="34" charset="0"/>
              <a:ea typeface="Inter Medium" pitchFamily="34" charset="-122"/>
              <a:cs typeface="Inter Medium" pitchFamily="34" charset="-120"/>
            </a:endParaRPr>
          </a:p>
        </p:txBody>
      </p:sp>
      <p:sp>
        <p:nvSpPr>
          <p:cNvPr id="9" name="Text 3"/>
          <p:cNvSpPr/>
          <p:nvPr/>
        </p:nvSpPr>
        <p:spPr>
          <a:xfrm>
            <a:off x="904875" y="581025"/>
            <a:ext cx="3667125" cy="219075"/>
          </a:xfrm>
          <a:prstGeom prst="rect">
            <a:avLst/>
          </a:prstGeom>
          <a:noFill/>
          <a:ln/>
        </p:spPr>
        <p:txBody>
          <a:bodyPr wrap="square" lIns="0" tIns="0" rIns="0" bIns="0" rtlCol="0" anchor="t"/>
          <a:lstStyle/>
          <a:p>
            <a:pPr marL="0" indent="0" algn="l">
              <a:lnSpc>
                <a:spcPts val="2095"/>
              </a:lnSpc>
              <a:buNone/>
            </a:pPr>
            <a:r>
              <a:rPr lang="en-US" sz="1600" kern="0" spc="-75">
                <a:latin typeface="Inter Medium" pitchFamily="34" charset="0"/>
                <a:ea typeface="Inter Medium" pitchFamily="34" charset="-122"/>
              </a:rPr>
              <a:t>Introduction to Business (LCBB4007)</a:t>
            </a:r>
            <a:endParaRPr lang="en-US" sz="1600"/>
          </a:p>
        </p:txBody>
      </p:sp>
      <p:sp>
        <p:nvSpPr>
          <p:cNvPr id="10" name="Text 4"/>
          <p:cNvSpPr/>
          <p:nvPr/>
        </p:nvSpPr>
        <p:spPr>
          <a:xfrm>
            <a:off x="8963025" y="581025"/>
            <a:ext cx="990600" cy="219075"/>
          </a:xfrm>
          <a:prstGeom prst="rect">
            <a:avLst/>
          </a:prstGeom>
          <a:noFill/>
          <a:ln/>
        </p:spPr>
        <p:txBody>
          <a:bodyPr wrap="square" lIns="0" tIns="0" rIns="0" bIns="0" rtlCol="0" anchor="t"/>
          <a:lstStyle/>
          <a:p>
            <a:pPr marL="0" indent="0" algn="l">
              <a:lnSpc>
                <a:spcPts val="1746"/>
              </a:lnSpc>
              <a:buNone/>
            </a:pPr>
            <a:r>
              <a:rPr lang="en-US" sz="1500" kern="0" spc="-75">
                <a:solidFill>
                  <a:srgbClr val="FFFFFF"/>
                </a:solidFill>
                <a:latin typeface="Inter Medium" pitchFamily="34" charset="0"/>
                <a:ea typeface="Inter Medium" pitchFamily="34" charset="-122"/>
                <a:cs typeface="Inter Medium" pitchFamily="34" charset="-120"/>
              </a:rPr>
              <a:t>Version 1.0</a:t>
            </a:r>
            <a:endParaRPr lang="en-US" sz="1500"/>
          </a:p>
        </p:txBody>
      </p:sp>
      <p:sp>
        <p:nvSpPr>
          <p:cNvPr id="11" name="Text 5"/>
          <p:cNvSpPr/>
          <p:nvPr/>
        </p:nvSpPr>
        <p:spPr>
          <a:xfrm>
            <a:off x="15627927" y="581025"/>
            <a:ext cx="1707573" cy="371475"/>
          </a:xfrm>
          <a:prstGeom prst="rect">
            <a:avLst/>
          </a:prstGeom>
          <a:noFill/>
          <a:ln/>
        </p:spPr>
        <p:txBody>
          <a:bodyPr wrap="square" lIns="0" tIns="0" rIns="0" bIns="0" rtlCol="0" anchor="t"/>
          <a:lstStyle/>
          <a:p>
            <a:pPr marL="0" indent="0" algn="r">
              <a:lnSpc>
                <a:spcPts val="2095"/>
              </a:lnSpc>
              <a:buNone/>
            </a:pPr>
            <a:endParaRPr lang="en-US" sz="1600">
              <a:solidFill>
                <a:srgbClr val="4C0105"/>
              </a:solidFill>
            </a:endParaRPr>
          </a:p>
        </p:txBody>
      </p:sp>
      <p:graphicFrame>
        <p:nvGraphicFramePr>
          <p:cNvPr id="14" name="Table 13">
            <a:extLst>
              <a:ext uri="{FF2B5EF4-FFF2-40B4-BE49-F238E27FC236}">
                <a16:creationId xmlns:a16="http://schemas.microsoft.com/office/drawing/2014/main" id="{9A00813E-26DA-AC10-FB16-71E24E91ADB3}"/>
              </a:ext>
            </a:extLst>
          </p:cNvPr>
          <p:cNvGraphicFramePr>
            <a:graphicFrameLocks noGrp="1"/>
          </p:cNvGraphicFramePr>
          <p:nvPr>
            <p:extLst>
              <p:ext uri="{D42A27DB-BD31-4B8C-83A1-F6EECF244321}">
                <p14:modId xmlns:p14="http://schemas.microsoft.com/office/powerpoint/2010/main" val="2856083358"/>
              </p:ext>
            </p:extLst>
          </p:nvPr>
        </p:nvGraphicFramePr>
        <p:xfrm>
          <a:off x="904874" y="3528461"/>
          <a:ext cx="12513414" cy="4764934"/>
        </p:xfrm>
        <a:graphic>
          <a:graphicData uri="http://schemas.openxmlformats.org/drawingml/2006/table">
            <a:tbl>
              <a:tblPr firstRow="1" bandRow="1">
                <a:tableStyleId>{5C22544A-7EE6-4342-B048-85BDC9FD1C3A}</a:tableStyleId>
              </a:tblPr>
              <a:tblGrid>
                <a:gridCol w="1923386">
                  <a:extLst>
                    <a:ext uri="{9D8B030D-6E8A-4147-A177-3AD203B41FA5}">
                      <a16:colId xmlns:a16="http://schemas.microsoft.com/office/drawing/2014/main" val="962529488"/>
                    </a:ext>
                  </a:extLst>
                </a:gridCol>
                <a:gridCol w="10590028">
                  <a:extLst>
                    <a:ext uri="{9D8B030D-6E8A-4147-A177-3AD203B41FA5}">
                      <a16:colId xmlns:a16="http://schemas.microsoft.com/office/drawing/2014/main" val="1741891198"/>
                    </a:ext>
                  </a:extLst>
                </a:gridCol>
              </a:tblGrid>
              <a:tr h="554442">
                <a:tc>
                  <a:txBody>
                    <a:bodyPr/>
                    <a:lstStyle/>
                    <a:p>
                      <a:r>
                        <a:rPr lang="en-GB">
                          <a:latin typeface="Inter" panose="02000503000000020004" pitchFamily="2" charset="0"/>
                          <a:ea typeface="Inter" panose="02000503000000020004" pitchFamily="2" charset="0"/>
                        </a:rPr>
                        <a:t>Factor</a:t>
                      </a:r>
                    </a:p>
                  </a:txBody>
                  <a:tcPr>
                    <a:solidFill>
                      <a:srgbClr val="FF274B"/>
                    </a:solidFill>
                  </a:tcPr>
                </a:tc>
                <a:tc>
                  <a:txBody>
                    <a:bodyPr/>
                    <a:lstStyle/>
                    <a:p>
                      <a:r>
                        <a:rPr lang="en-GB">
                          <a:latin typeface="Inter" panose="02000503000000020004" pitchFamily="2" charset="0"/>
                          <a:ea typeface="Inter" panose="02000503000000020004" pitchFamily="2" charset="0"/>
                        </a:rPr>
                        <a:t>Factor that can impact Atoa</a:t>
                      </a:r>
                    </a:p>
                  </a:txBody>
                  <a:tcPr>
                    <a:solidFill>
                      <a:srgbClr val="FF274B"/>
                    </a:solidFill>
                  </a:tcPr>
                </a:tc>
                <a:extLst>
                  <a:ext uri="{0D108BD9-81ED-4DB2-BD59-A6C34878D82A}">
                    <a16:rowId xmlns:a16="http://schemas.microsoft.com/office/drawing/2014/main" val="4117411105"/>
                  </a:ext>
                </a:extLst>
              </a:tr>
              <a:tr h="2105246">
                <a:tc>
                  <a:txBody>
                    <a:bodyPr/>
                    <a:lstStyle/>
                    <a:p>
                      <a:r>
                        <a:rPr lang="en-GB" b="1" i="0">
                          <a:latin typeface="Inter Light" panose="02000503000000020004" pitchFamily="2" charset="0"/>
                          <a:ea typeface="Inter Light" panose="02000503000000020004" pitchFamily="2" charset="0"/>
                        </a:rPr>
                        <a:t>Legal</a:t>
                      </a:r>
                    </a:p>
                  </a:txBody>
                  <a:tcPr anchor="ctr">
                    <a:solidFill>
                      <a:srgbClr val="F9DDDE"/>
                    </a:solidFill>
                  </a:tcPr>
                </a:tc>
                <a:tc>
                  <a:txBody>
                    <a:bodyPr/>
                    <a:lstStyle/>
                    <a:p>
                      <a:pPr marL="285750" marR="0" lvl="0" indent="-285750" algn="l" defTabSz="914400" rtl="0" eaLnBrk="1" fontAlgn="auto" latinLnBrk="0" hangingPunct="1">
                        <a:lnSpc>
                          <a:spcPct val="100000"/>
                        </a:lnSpc>
                        <a:spcBef>
                          <a:spcPts val="0"/>
                        </a:spcBef>
                        <a:spcAft>
                          <a:spcPts val="900"/>
                        </a:spcAft>
                        <a:buClrTx/>
                        <a:buSzTx/>
                        <a:buFont typeface="Arial" panose="020B0604020202020204" pitchFamily="34" charset="0"/>
                        <a:buChar char="•"/>
                        <a:tabLst/>
                        <a:defRPr/>
                      </a:pPr>
                      <a:r>
                        <a:rPr lang="en-GB" b="0" i="0">
                          <a:latin typeface="Inter Light" panose="02000503000000020004" pitchFamily="2" charset="0"/>
                          <a:ea typeface="Inter Light" panose="02000503000000020004" pitchFamily="2" charset="0"/>
                        </a:rPr>
                        <a:t>Payments systems like Atoa are threatened by </a:t>
                      </a:r>
                      <a:r>
                        <a:rPr lang="en-GB" b="1" i="0">
                          <a:latin typeface="Inter Light" panose="02000503000000020004" pitchFamily="2" charset="0"/>
                          <a:ea typeface="Inter Light" panose="02000503000000020004" pitchFamily="2" charset="0"/>
                        </a:rPr>
                        <a:t>app fraud scams</a:t>
                      </a:r>
                      <a:r>
                        <a:rPr lang="en-GB" b="0" i="0">
                          <a:latin typeface="Inter Light" panose="02000503000000020004" pitchFamily="2" charset="0"/>
                          <a:ea typeface="Inter Light" panose="02000503000000020004" pitchFamily="2" charset="0"/>
                        </a:rPr>
                        <a:t>, the UK Government is introducing new legislation this year which will </a:t>
                      </a:r>
                      <a:r>
                        <a:rPr lang="en-GB" b="1" i="0">
                          <a:latin typeface="Inter Light" panose="02000503000000020004" pitchFamily="2" charset="0"/>
                          <a:ea typeface="Inter Light" panose="02000503000000020004" pitchFamily="2" charset="0"/>
                        </a:rPr>
                        <a:t>force payment companies like Atoa to compensate the victims of app fraud</a:t>
                      </a:r>
                      <a:r>
                        <a:rPr lang="en-GB" b="0" i="0">
                          <a:latin typeface="Inter Light" panose="02000503000000020004" pitchFamily="2" charset="0"/>
                          <a:ea typeface="Inter Light" panose="02000503000000020004" pitchFamily="2" charset="0"/>
                        </a:rPr>
                        <a:t>. This could have a massive cost to Atoa.</a:t>
                      </a:r>
                    </a:p>
                  </a:txBody>
                  <a:tcPr anchor="ctr">
                    <a:solidFill>
                      <a:srgbClr val="F9DDDE"/>
                    </a:solidFill>
                  </a:tcPr>
                </a:tc>
                <a:extLst>
                  <a:ext uri="{0D108BD9-81ED-4DB2-BD59-A6C34878D82A}">
                    <a16:rowId xmlns:a16="http://schemas.microsoft.com/office/drawing/2014/main" val="3882982771"/>
                  </a:ext>
                </a:extLst>
              </a:tr>
              <a:tr h="2105246">
                <a:tc>
                  <a:txBody>
                    <a:bodyPr/>
                    <a:lstStyle/>
                    <a:p>
                      <a:r>
                        <a:rPr lang="en-GB" b="1" i="0">
                          <a:latin typeface="Inter Light" panose="02000503000000020004" pitchFamily="2" charset="0"/>
                          <a:ea typeface="Inter Light" panose="02000503000000020004" pitchFamily="2" charset="0"/>
                        </a:rPr>
                        <a:t>Environmental</a:t>
                      </a:r>
                    </a:p>
                  </a:txBody>
                  <a:tcPr anchor="ctr">
                    <a:solidFill>
                      <a:srgbClr val="F9DDDE">
                        <a:alpha val="63922"/>
                      </a:srgbClr>
                    </a:solidFill>
                  </a:tcPr>
                </a:tc>
                <a:tc>
                  <a:txBody>
                    <a:bodyPr/>
                    <a:lstStyle/>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lang="en-GB" b="0" i="0">
                          <a:latin typeface="Inter Light" panose="02000503000000020004" pitchFamily="2" charset="0"/>
                          <a:ea typeface="Inter Light" panose="02000503000000020004" pitchFamily="2" charset="0"/>
                        </a:rPr>
                        <a:t>Increased drive for </a:t>
                      </a:r>
                      <a:r>
                        <a:rPr lang="en-GB" b="1" i="0">
                          <a:latin typeface="Inter Light" panose="02000503000000020004" pitchFamily="2" charset="0"/>
                          <a:ea typeface="Inter Light" panose="02000503000000020004" pitchFamily="2" charset="0"/>
                        </a:rPr>
                        <a:t>eco-friendly products favours Atoa </a:t>
                      </a:r>
                      <a:r>
                        <a:rPr lang="en-GB" b="0" i="0">
                          <a:latin typeface="Inter Light" panose="02000503000000020004" pitchFamily="2" charset="0"/>
                          <a:ea typeface="Inter Light" panose="02000503000000020004" pitchFamily="2" charset="0"/>
                        </a:rPr>
                        <a:t>(no paper waste = receipts or hardware that must be recycled = card machines)</a:t>
                      </a:r>
                    </a:p>
                  </a:txBody>
                  <a:tcPr anchor="ctr">
                    <a:solidFill>
                      <a:srgbClr val="F9DDDE">
                        <a:alpha val="63922"/>
                      </a:srgbClr>
                    </a:solidFill>
                  </a:tcPr>
                </a:tc>
                <a:extLst>
                  <a:ext uri="{0D108BD9-81ED-4DB2-BD59-A6C34878D82A}">
                    <a16:rowId xmlns:a16="http://schemas.microsoft.com/office/drawing/2014/main" val="2856277323"/>
                  </a:ext>
                </a:extLst>
              </a:tr>
            </a:tbl>
          </a:graphicData>
        </a:graphic>
      </p:graphicFrame>
      <p:sp>
        <p:nvSpPr>
          <p:cNvPr id="8" name="TextBox 7">
            <a:extLst>
              <a:ext uri="{FF2B5EF4-FFF2-40B4-BE49-F238E27FC236}">
                <a16:creationId xmlns:a16="http://schemas.microsoft.com/office/drawing/2014/main" id="{E0A9DD5D-9FFF-9D4B-90DF-3DA0138A5701}"/>
              </a:ext>
            </a:extLst>
          </p:cNvPr>
          <p:cNvSpPr txBox="1"/>
          <p:nvPr/>
        </p:nvSpPr>
        <p:spPr>
          <a:xfrm>
            <a:off x="904873" y="9140532"/>
            <a:ext cx="12513413" cy="553998"/>
          </a:xfrm>
          <a:prstGeom prst="rect">
            <a:avLst/>
          </a:prstGeom>
          <a:noFill/>
        </p:spPr>
        <p:txBody>
          <a:bodyPr wrap="square" rtlCol="0">
            <a:spAutoFit/>
          </a:bodyPr>
          <a:lstStyle/>
          <a:p>
            <a:r>
              <a:rPr lang="en-US" sz="1000" b="1">
                <a:solidFill>
                  <a:srgbClr val="4C0105"/>
                </a:solidFill>
                <a:latin typeface="Inter Light" panose="02000503000000020004" pitchFamily="2" charset="0"/>
                <a:ea typeface="Inter Light" panose="02000503000000020004" pitchFamily="2" charset="0"/>
              </a:rPr>
              <a:t>Sources</a:t>
            </a:r>
            <a:r>
              <a:rPr lang="en-US" sz="1000">
                <a:latin typeface="Inter Light" panose="02000503000000020004" pitchFamily="2" charset="0"/>
                <a:ea typeface="Inter Light" panose="02000503000000020004" pitchFamily="2" charset="0"/>
              </a:rPr>
              <a:t>:</a:t>
            </a:r>
            <a:endParaRPr lang="en-SG" sz="1800">
              <a:effectLst/>
              <a:latin typeface="Times New Roman" panose="02020603050405020304" pitchFamily="18" charset="0"/>
            </a:endParaRPr>
          </a:p>
          <a:p>
            <a:pPr marL="228600" indent="-228600">
              <a:buFont typeface="+mj-lt"/>
              <a:buAutoNum type="arabicPeriod"/>
            </a:pPr>
            <a:r>
              <a:rPr lang="en-SG" sz="1000" err="1">
                <a:effectLst/>
                <a:latin typeface="Inter Light" panose="02000503000000020004" pitchFamily="2" charset="0"/>
                <a:ea typeface="Inter Light" panose="02000503000000020004" pitchFamily="2" charset="0"/>
              </a:rPr>
              <a:t>Greggwirth</a:t>
            </a:r>
            <a:r>
              <a:rPr lang="en-SG" sz="1000">
                <a:effectLst/>
                <a:latin typeface="Inter Light" panose="02000503000000020004" pitchFamily="2" charset="0"/>
                <a:ea typeface="Inter Light" panose="02000503000000020004" pitchFamily="2" charset="0"/>
              </a:rPr>
              <a:t>. (2024, April 2). </a:t>
            </a:r>
            <a:r>
              <a:rPr lang="en-SG" sz="1000" i="1">
                <a:effectLst/>
                <a:latin typeface="Inter Light" panose="02000503000000020004" pitchFamily="2" charset="0"/>
                <a:ea typeface="Inter Light" panose="02000503000000020004" pitchFamily="2" charset="0"/>
              </a:rPr>
              <a:t>APP fraud: The UK’s mandatory reimbursement requirement - Thomson Reuters Institute</a:t>
            </a:r>
            <a:r>
              <a:rPr lang="en-SG" sz="1000">
                <a:effectLst/>
                <a:latin typeface="Inter Light" panose="02000503000000020004" pitchFamily="2" charset="0"/>
                <a:ea typeface="Inter Light" panose="02000503000000020004" pitchFamily="2" charset="0"/>
              </a:rPr>
              <a:t>. Thomson Reuters Institute. https://www.thomsonreuters.com/en-us/posts/investigation-fraud-and-risk/app-fraud-uk/ (Accessed 13 July 2024).</a:t>
            </a:r>
          </a:p>
        </p:txBody>
      </p:sp>
    </p:spTree>
    <p:extLst>
      <p:ext uri="{BB962C8B-B14F-4D97-AF65-F5344CB8AC3E}">
        <p14:creationId xmlns:p14="http://schemas.microsoft.com/office/powerpoint/2010/main" val="2683889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ntagon 1">
            <a:extLst>
              <a:ext uri="{FF2B5EF4-FFF2-40B4-BE49-F238E27FC236}">
                <a16:creationId xmlns:a16="http://schemas.microsoft.com/office/drawing/2014/main" id="{52E98A8C-E369-E479-F005-8C44B88D697F}"/>
              </a:ext>
            </a:extLst>
          </p:cNvPr>
          <p:cNvSpPr/>
          <p:nvPr/>
        </p:nvSpPr>
        <p:spPr>
          <a:xfrm>
            <a:off x="0" y="0"/>
            <a:ext cx="13141234" cy="10287000"/>
          </a:xfrm>
          <a:prstGeom prst="homePlate">
            <a:avLst/>
          </a:prstGeom>
          <a:solidFill>
            <a:srgbClr val="F9DDD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0"/>
          <p:cNvSpPr/>
          <p:nvPr/>
        </p:nvSpPr>
        <p:spPr>
          <a:xfrm>
            <a:off x="791235" y="4659449"/>
            <a:ext cx="8757104" cy="963386"/>
          </a:xfrm>
          <a:prstGeom prst="rect">
            <a:avLst/>
          </a:prstGeom>
          <a:noFill/>
          <a:ln/>
        </p:spPr>
        <p:txBody>
          <a:bodyPr wrap="square" lIns="0" tIns="0" rIns="0" bIns="0" rtlCol="0" anchor="t"/>
          <a:lstStyle/>
          <a:p>
            <a:pPr marL="0" indent="0" algn="l">
              <a:lnSpc>
                <a:spcPts val="8695"/>
              </a:lnSpc>
              <a:buNone/>
            </a:pPr>
            <a:r>
              <a:rPr lang="en-US" sz="9000" b="1" kern="0" spc="-225">
                <a:solidFill>
                  <a:srgbClr val="4C0105"/>
                </a:solidFill>
                <a:latin typeface="Montserrat" pitchFamily="2" charset="77"/>
                <a:ea typeface="Montserrat ExtraBold" pitchFamily="34" charset="-122"/>
                <a:cs typeface="Montserrat ExtraBold" pitchFamily="34" charset="-120"/>
              </a:rPr>
              <a:t>Stakeholders</a:t>
            </a:r>
            <a:endParaRPr lang="en-US" sz="9000" b="1">
              <a:solidFill>
                <a:srgbClr val="4C0105"/>
              </a:solidFill>
              <a:latin typeface="Montserrat" pitchFamily="2" charset="77"/>
            </a:endParaRPr>
          </a:p>
        </p:txBody>
      </p:sp>
      <p:pic>
        <p:nvPicPr>
          <p:cNvPr id="5" name="Image 1" descr="preencoded.png">
            <a:extLst>
              <a:ext uri="{FF2B5EF4-FFF2-40B4-BE49-F238E27FC236}">
                <a16:creationId xmlns:a16="http://schemas.microsoft.com/office/drawing/2014/main" id="{150BE25B-575F-7872-157A-19142370E64A}"/>
              </a:ext>
            </a:extLst>
          </p:cNvPr>
          <p:cNvPicPr>
            <a:picLocks noChangeAspect="1"/>
          </p:cNvPicPr>
          <p:nvPr/>
        </p:nvPicPr>
        <p:blipFill>
          <a:blip r:embed="rId3"/>
          <a:srcRect/>
          <a:stretch/>
        </p:blipFill>
        <p:spPr>
          <a:xfrm>
            <a:off x="10339574" y="598771"/>
            <a:ext cx="7834125" cy="10048129"/>
          </a:xfrm>
          <a:prstGeom prst="rect">
            <a:avLst/>
          </a:prstGeom>
        </p:spPr>
      </p:pic>
    </p:spTree>
    <p:extLst>
      <p:ext uri="{BB962C8B-B14F-4D97-AF65-F5344CB8AC3E}">
        <p14:creationId xmlns:p14="http://schemas.microsoft.com/office/powerpoint/2010/main" val="2552352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952500" y="3095625"/>
            <a:ext cx="6315075" cy="4086225"/>
          </a:xfrm>
          <a:prstGeom prst="rect">
            <a:avLst/>
          </a:prstGeom>
        </p:spPr>
      </p:pic>
      <p:pic>
        <p:nvPicPr>
          <p:cNvPr id="4" name="Image 2" descr="preencoded.png"/>
          <p:cNvPicPr>
            <a:picLocks noChangeAspect="1"/>
          </p:cNvPicPr>
          <p:nvPr/>
        </p:nvPicPr>
        <p:blipFill>
          <a:blip r:embed="rId4"/>
          <a:srcRect/>
          <a:stretch/>
        </p:blipFill>
        <p:spPr>
          <a:xfrm>
            <a:off x="16049625" y="8801100"/>
            <a:ext cx="1285875" cy="533400"/>
          </a:xfrm>
          <a:prstGeom prst="rect">
            <a:avLst/>
          </a:prstGeom>
        </p:spPr>
      </p:pic>
      <p:pic>
        <p:nvPicPr>
          <p:cNvPr id="5" name="Image 3" descr="preencoded.png"/>
          <p:cNvPicPr>
            <a:picLocks noChangeAspect="1"/>
          </p:cNvPicPr>
          <p:nvPr/>
        </p:nvPicPr>
        <p:blipFill>
          <a:blip r:embed="rId5"/>
          <a:srcRect/>
          <a:stretch/>
        </p:blipFill>
        <p:spPr>
          <a:xfrm>
            <a:off x="952500" y="428625"/>
            <a:ext cx="16383000" cy="523875"/>
          </a:xfrm>
          <a:prstGeom prst="rect">
            <a:avLst/>
          </a:prstGeom>
        </p:spPr>
      </p:pic>
      <p:sp>
        <p:nvSpPr>
          <p:cNvPr id="6" name="Text 0"/>
          <p:cNvSpPr/>
          <p:nvPr/>
        </p:nvSpPr>
        <p:spPr>
          <a:xfrm>
            <a:off x="904874" y="1381126"/>
            <a:ext cx="10982325" cy="762000"/>
          </a:xfrm>
          <a:prstGeom prst="rect">
            <a:avLst/>
          </a:prstGeom>
          <a:noFill/>
          <a:ln/>
        </p:spPr>
        <p:txBody>
          <a:bodyPr wrap="square" lIns="0" tIns="0" rIns="0" bIns="0" rtlCol="0" anchor="t"/>
          <a:lstStyle/>
          <a:p>
            <a:pPr marL="0" indent="0" algn="l">
              <a:lnSpc>
                <a:spcPts val="5797"/>
              </a:lnSpc>
              <a:buNone/>
            </a:pPr>
            <a:r>
              <a:rPr lang="en-US" sz="6000" b="1" kern="0" spc="-150">
                <a:solidFill>
                  <a:srgbClr val="E42646"/>
                </a:solidFill>
                <a:latin typeface="Montserrat" pitchFamily="2" charset="77"/>
              </a:rPr>
              <a:t>Stakeholders</a:t>
            </a:r>
            <a:endParaRPr lang="en-US" sz="6000" b="1">
              <a:latin typeface="Montserrat" pitchFamily="2" charset="77"/>
            </a:endParaRPr>
          </a:p>
        </p:txBody>
      </p:sp>
      <p:sp>
        <p:nvSpPr>
          <p:cNvPr id="7" name="Text 1"/>
          <p:cNvSpPr/>
          <p:nvPr/>
        </p:nvSpPr>
        <p:spPr>
          <a:xfrm>
            <a:off x="904874" y="2571752"/>
            <a:ext cx="13023777" cy="762000"/>
          </a:xfrm>
          <a:prstGeom prst="rect">
            <a:avLst/>
          </a:prstGeom>
          <a:noFill/>
          <a:ln/>
        </p:spPr>
        <p:txBody>
          <a:bodyPr wrap="square" lIns="0" tIns="0" rIns="0" bIns="0" rtlCol="0" anchor="t"/>
          <a:lstStyle/>
          <a:p>
            <a:pPr marL="0" indent="0" algn="l">
              <a:lnSpc>
                <a:spcPts val="2880"/>
              </a:lnSpc>
              <a:buNone/>
            </a:pPr>
            <a:endParaRPr lang="en-US" sz="1800" b="1" kern="0" spc="-75">
              <a:solidFill>
                <a:srgbClr val="5A5A5A"/>
              </a:solidFill>
              <a:latin typeface="Inter Medium" pitchFamily="34" charset="0"/>
              <a:ea typeface="Inter Medium" pitchFamily="34" charset="-122"/>
              <a:cs typeface="Inter Medium" pitchFamily="34" charset="-120"/>
            </a:endParaRPr>
          </a:p>
        </p:txBody>
      </p:sp>
      <p:sp>
        <p:nvSpPr>
          <p:cNvPr id="9" name="Text 3"/>
          <p:cNvSpPr/>
          <p:nvPr/>
        </p:nvSpPr>
        <p:spPr>
          <a:xfrm>
            <a:off x="904875" y="581025"/>
            <a:ext cx="3667125" cy="219075"/>
          </a:xfrm>
          <a:prstGeom prst="rect">
            <a:avLst/>
          </a:prstGeom>
          <a:noFill/>
          <a:ln/>
        </p:spPr>
        <p:txBody>
          <a:bodyPr wrap="square" lIns="0" tIns="0" rIns="0" bIns="0" rtlCol="0" anchor="t"/>
          <a:lstStyle/>
          <a:p>
            <a:pPr marL="0" indent="0" algn="l">
              <a:lnSpc>
                <a:spcPts val="2095"/>
              </a:lnSpc>
              <a:buNone/>
            </a:pPr>
            <a:r>
              <a:rPr lang="en-US" sz="1600" kern="0" spc="-75">
                <a:latin typeface="Inter Medium" pitchFamily="34" charset="0"/>
                <a:ea typeface="Inter Medium" pitchFamily="34" charset="-122"/>
              </a:rPr>
              <a:t>Introduction to Business (LCBB4007)</a:t>
            </a:r>
            <a:endParaRPr lang="en-US" sz="1600"/>
          </a:p>
        </p:txBody>
      </p:sp>
      <p:sp>
        <p:nvSpPr>
          <p:cNvPr id="10" name="Text 4"/>
          <p:cNvSpPr/>
          <p:nvPr/>
        </p:nvSpPr>
        <p:spPr>
          <a:xfrm>
            <a:off x="8963025" y="581025"/>
            <a:ext cx="990600" cy="219075"/>
          </a:xfrm>
          <a:prstGeom prst="rect">
            <a:avLst/>
          </a:prstGeom>
          <a:noFill/>
          <a:ln/>
        </p:spPr>
        <p:txBody>
          <a:bodyPr wrap="square" lIns="0" tIns="0" rIns="0" bIns="0" rtlCol="0" anchor="t"/>
          <a:lstStyle/>
          <a:p>
            <a:pPr marL="0" indent="0" algn="l">
              <a:lnSpc>
                <a:spcPts val="1746"/>
              </a:lnSpc>
              <a:buNone/>
            </a:pPr>
            <a:r>
              <a:rPr lang="en-US" sz="1500" kern="0" spc="-75">
                <a:solidFill>
                  <a:srgbClr val="FFFFFF"/>
                </a:solidFill>
                <a:latin typeface="Inter Medium" pitchFamily="34" charset="0"/>
                <a:ea typeface="Inter Medium" pitchFamily="34" charset="-122"/>
                <a:cs typeface="Inter Medium" pitchFamily="34" charset="-120"/>
              </a:rPr>
              <a:t>Version 1.0</a:t>
            </a:r>
            <a:endParaRPr lang="en-US" sz="1500"/>
          </a:p>
        </p:txBody>
      </p:sp>
      <p:sp>
        <p:nvSpPr>
          <p:cNvPr id="11" name="Text 5"/>
          <p:cNvSpPr/>
          <p:nvPr/>
        </p:nvSpPr>
        <p:spPr>
          <a:xfrm>
            <a:off x="16429325" y="525180"/>
            <a:ext cx="1707573" cy="371475"/>
          </a:xfrm>
          <a:prstGeom prst="rect">
            <a:avLst/>
          </a:prstGeom>
          <a:noFill/>
          <a:ln/>
        </p:spPr>
        <p:txBody>
          <a:bodyPr wrap="square" lIns="0" tIns="0" rIns="0" bIns="0" rtlCol="0" anchor="t"/>
          <a:lstStyle/>
          <a:p>
            <a:pPr marL="0" indent="0" algn="r">
              <a:lnSpc>
                <a:spcPts val="2095"/>
              </a:lnSpc>
              <a:buNone/>
            </a:pPr>
            <a:endParaRPr lang="en-US" sz="1600">
              <a:solidFill>
                <a:srgbClr val="4C0105"/>
              </a:solidFill>
            </a:endParaRPr>
          </a:p>
        </p:txBody>
      </p:sp>
      <p:graphicFrame>
        <p:nvGraphicFramePr>
          <p:cNvPr id="14" name="Table 13">
            <a:extLst>
              <a:ext uri="{FF2B5EF4-FFF2-40B4-BE49-F238E27FC236}">
                <a16:creationId xmlns:a16="http://schemas.microsoft.com/office/drawing/2014/main" id="{9A00813E-26DA-AC10-FB16-71E24E91ADB3}"/>
              </a:ext>
            </a:extLst>
          </p:cNvPr>
          <p:cNvGraphicFramePr>
            <a:graphicFrameLocks noGrp="1"/>
          </p:cNvGraphicFramePr>
          <p:nvPr>
            <p:extLst>
              <p:ext uri="{D42A27DB-BD31-4B8C-83A1-F6EECF244321}">
                <p14:modId xmlns:p14="http://schemas.microsoft.com/office/powerpoint/2010/main" val="225768281"/>
              </p:ext>
            </p:extLst>
          </p:nvPr>
        </p:nvGraphicFramePr>
        <p:xfrm>
          <a:off x="904873" y="3528461"/>
          <a:ext cx="15144751" cy="4854248"/>
        </p:xfrm>
        <a:graphic>
          <a:graphicData uri="http://schemas.openxmlformats.org/drawingml/2006/table">
            <a:tbl>
              <a:tblPr firstRow="1" bandRow="1">
                <a:tableStyleId>{5C22544A-7EE6-4342-B048-85BDC9FD1C3A}</a:tableStyleId>
              </a:tblPr>
              <a:tblGrid>
                <a:gridCol w="2327838">
                  <a:extLst>
                    <a:ext uri="{9D8B030D-6E8A-4147-A177-3AD203B41FA5}">
                      <a16:colId xmlns:a16="http://schemas.microsoft.com/office/drawing/2014/main" val="962529488"/>
                    </a:ext>
                  </a:extLst>
                </a:gridCol>
                <a:gridCol w="12816913">
                  <a:extLst>
                    <a:ext uri="{9D8B030D-6E8A-4147-A177-3AD203B41FA5}">
                      <a16:colId xmlns:a16="http://schemas.microsoft.com/office/drawing/2014/main" val="1741891198"/>
                    </a:ext>
                  </a:extLst>
                </a:gridCol>
              </a:tblGrid>
              <a:tr h="554442">
                <a:tc>
                  <a:txBody>
                    <a:bodyPr/>
                    <a:lstStyle/>
                    <a:p>
                      <a:r>
                        <a:rPr lang="en-GB">
                          <a:latin typeface="Inter" panose="02000503000000020004" pitchFamily="2" charset="0"/>
                          <a:ea typeface="Inter" panose="02000503000000020004" pitchFamily="2" charset="0"/>
                        </a:rPr>
                        <a:t>Factor</a:t>
                      </a:r>
                    </a:p>
                  </a:txBody>
                  <a:tcPr>
                    <a:solidFill>
                      <a:srgbClr val="FF274B"/>
                    </a:solidFill>
                  </a:tcPr>
                </a:tc>
                <a:tc>
                  <a:txBody>
                    <a:bodyPr/>
                    <a:lstStyle/>
                    <a:p>
                      <a:r>
                        <a:rPr lang="en-GB">
                          <a:latin typeface="Inter" panose="02000503000000020004" pitchFamily="2" charset="0"/>
                          <a:ea typeface="Inter" panose="02000503000000020004" pitchFamily="2" charset="0"/>
                        </a:rPr>
                        <a:t>Internal or External</a:t>
                      </a:r>
                    </a:p>
                  </a:txBody>
                  <a:tcPr>
                    <a:solidFill>
                      <a:srgbClr val="FF274B"/>
                    </a:solidFill>
                  </a:tcPr>
                </a:tc>
                <a:extLst>
                  <a:ext uri="{0D108BD9-81ED-4DB2-BD59-A6C34878D82A}">
                    <a16:rowId xmlns:a16="http://schemas.microsoft.com/office/drawing/2014/main" val="4117411105"/>
                  </a:ext>
                </a:extLst>
              </a:tr>
              <a:tr h="2105246">
                <a:tc>
                  <a:txBody>
                    <a:bodyPr/>
                    <a:lstStyle/>
                    <a:p>
                      <a:r>
                        <a:rPr lang="en-GB" b="1" i="0">
                          <a:latin typeface="Inter Light" panose="02000503000000020004" pitchFamily="2" charset="0"/>
                          <a:ea typeface="Inter Light" panose="02000503000000020004" pitchFamily="2" charset="0"/>
                        </a:rPr>
                        <a:t>Primary Stakeholders of Atoa</a:t>
                      </a:r>
                    </a:p>
                  </a:txBody>
                  <a:tcPr anchor="ctr">
                    <a:solidFill>
                      <a:srgbClr val="F9DDDE"/>
                    </a:solidFill>
                  </a:tcPr>
                </a:tc>
                <a:tc>
                  <a:txBody>
                    <a:bodyPr/>
                    <a:lstStyle/>
                    <a:p>
                      <a:pPr marL="285750" marR="0" lvl="0" indent="-285750" algn="l" defTabSz="914400" rtl="0" eaLnBrk="1" fontAlgn="auto" latinLnBrk="0" hangingPunct="1">
                        <a:lnSpc>
                          <a:spcPct val="100000"/>
                        </a:lnSpc>
                        <a:spcBef>
                          <a:spcPts val="0"/>
                        </a:spcBef>
                        <a:spcAft>
                          <a:spcPts val="900"/>
                        </a:spcAft>
                        <a:buClrTx/>
                        <a:buSzTx/>
                        <a:buFont typeface="Arial" panose="020B0604020202020204" pitchFamily="34" charset="0"/>
                        <a:buChar char="•"/>
                        <a:tabLst/>
                        <a:defRPr/>
                      </a:pPr>
                      <a:r>
                        <a:rPr lang="en-GB" b="1" i="0">
                          <a:latin typeface="Inter Light" panose="02000503000000020004" pitchFamily="2" charset="0"/>
                          <a:ea typeface="Inter Light" panose="02000503000000020004" pitchFamily="2" charset="0"/>
                        </a:rPr>
                        <a:t>Founders</a:t>
                      </a:r>
                      <a:r>
                        <a:rPr lang="en-GB" b="0" i="0">
                          <a:latin typeface="Inter Light" panose="02000503000000020004" pitchFamily="2" charset="0"/>
                          <a:ea typeface="Inter Light" panose="02000503000000020004" pitchFamily="2" charset="0"/>
                        </a:rPr>
                        <a:t> – They own part of the company, make all key decisions at the business</a:t>
                      </a:r>
                    </a:p>
                    <a:p>
                      <a:pPr marL="285750" marR="0" lvl="0" indent="-285750" algn="l" defTabSz="914400" rtl="0" eaLnBrk="1" fontAlgn="auto" latinLnBrk="0" hangingPunct="1">
                        <a:lnSpc>
                          <a:spcPct val="100000"/>
                        </a:lnSpc>
                        <a:spcBef>
                          <a:spcPts val="0"/>
                        </a:spcBef>
                        <a:spcAft>
                          <a:spcPts val="900"/>
                        </a:spcAft>
                        <a:buClrTx/>
                        <a:buSzTx/>
                        <a:buFont typeface="Arial" panose="020B0604020202020204" pitchFamily="34" charset="0"/>
                        <a:buChar char="•"/>
                        <a:tabLst/>
                        <a:defRPr/>
                      </a:pPr>
                      <a:r>
                        <a:rPr lang="en-GB" b="1" i="0">
                          <a:latin typeface="Inter Light" panose="02000503000000020004" pitchFamily="2" charset="0"/>
                          <a:ea typeface="Inter Light" panose="02000503000000020004" pitchFamily="2" charset="0"/>
                        </a:rPr>
                        <a:t>Shareholders</a:t>
                      </a:r>
                      <a:r>
                        <a:rPr lang="en-GB" b="0" i="0">
                          <a:latin typeface="Inter Light" panose="02000503000000020004" pitchFamily="2" charset="0"/>
                          <a:ea typeface="Inter Light" panose="02000503000000020004" pitchFamily="2" charset="0"/>
                        </a:rPr>
                        <a:t> – They have invested money and nominate Board Directors who can vote in board meetings</a:t>
                      </a:r>
                    </a:p>
                    <a:p>
                      <a:pPr marL="285750" marR="0" lvl="0" indent="-285750" algn="l" defTabSz="914400" rtl="0" eaLnBrk="1" fontAlgn="auto" latinLnBrk="0" hangingPunct="1">
                        <a:lnSpc>
                          <a:spcPct val="100000"/>
                        </a:lnSpc>
                        <a:spcBef>
                          <a:spcPts val="0"/>
                        </a:spcBef>
                        <a:spcAft>
                          <a:spcPts val="900"/>
                        </a:spcAft>
                        <a:buClrTx/>
                        <a:buSzTx/>
                        <a:buFont typeface="Arial" panose="020B0604020202020204" pitchFamily="34" charset="0"/>
                        <a:buChar char="•"/>
                        <a:tabLst/>
                        <a:defRPr/>
                      </a:pPr>
                      <a:r>
                        <a:rPr lang="en-GB" b="1" i="0">
                          <a:latin typeface="Inter Light" panose="02000503000000020004" pitchFamily="2" charset="0"/>
                          <a:ea typeface="Inter Light" panose="02000503000000020004" pitchFamily="2" charset="0"/>
                        </a:rPr>
                        <a:t>Employees</a:t>
                      </a:r>
                      <a:r>
                        <a:rPr lang="en-GB" b="0" i="0">
                          <a:latin typeface="Inter Light" panose="02000503000000020004" pitchFamily="2" charset="0"/>
                          <a:ea typeface="Inter Light" panose="02000503000000020004" pitchFamily="2" charset="0"/>
                        </a:rPr>
                        <a:t> – They rely on Atoa for their income, can grow/harm the company based on their activities at work</a:t>
                      </a:r>
                    </a:p>
                    <a:p>
                      <a:pPr marL="285750" marR="0" lvl="0" indent="-285750" algn="l" defTabSz="914400" rtl="0" eaLnBrk="1" fontAlgn="auto" latinLnBrk="0" hangingPunct="1">
                        <a:lnSpc>
                          <a:spcPct val="100000"/>
                        </a:lnSpc>
                        <a:spcBef>
                          <a:spcPts val="0"/>
                        </a:spcBef>
                        <a:spcAft>
                          <a:spcPts val="900"/>
                        </a:spcAft>
                        <a:buClrTx/>
                        <a:buSzTx/>
                        <a:buFont typeface="Arial" panose="020B0604020202020204" pitchFamily="34" charset="0"/>
                        <a:buChar char="•"/>
                        <a:tabLst/>
                        <a:defRPr/>
                      </a:pPr>
                      <a:r>
                        <a:rPr lang="en-GB" b="1" i="0">
                          <a:latin typeface="Inter Light" panose="02000503000000020004" pitchFamily="2" charset="0"/>
                          <a:ea typeface="Inter Light" panose="02000503000000020004" pitchFamily="2" charset="0"/>
                        </a:rPr>
                        <a:t>Businesses using Atoa </a:t>
                      </a:r>
                      <a:r>
                        <a:rPr lang="en-GB" b="0" i="0">
                          <a:latin typeface="Inter Light" panose="02000503000000020004" pitchFamily="2" charset="0"/>
                          <a:ea typeface="Inter Light" panose="02000503000000020004" pitchFamily="2" charset="0"/>
                        </a:rPr>
                        <a:t>– Thousands of businesses use Atoa for payments, if Atoa is unavailable or </a:t>
                      </a:r>
                      <a:r>
                        <a:rPr lang="en-GB" b="0" i="0" err="1">
                          <a:latin typeface="Inter Light" panose="02000503000000020004" pitchFamily="2" charset="0"/>
                          <a:ea typeface="Inter Light" panose="02000503000000020004" pitchFamily="2" charset="0"/>
                        </a:rPr>
                        <a:t>shutsdown</a:t>
                      </a:r>
                      <a:r>
                        <a:rPr lang="en-GB" b="0" i="0">
                          <a:latin typeface="Inter Light" panose="02000503000000020004" pitchFamily="2" charset="0"/>
                          <a:ea typeface="Inter Light" panose="02000503000000020004" pitchFamily="2" charset="0"/>
                        </a:rPr>
                        <a:t> it can negatively impact their businesses</a:t>
                      </a:r>
                    </a:p>
                    <a:p>
                      <a:pPr marL="285750" indent="-285750">
                        <a:spcAft>
                          <a:spcPts val="900"/>
                        </a:spcAft>
                        <a:buFont typeface="Arial" panose="020B0604020202020204" pitchFamily="34" charset="0"/>
                        <a:buChar char="•"/>
                      </a:pPr>
                      <a:endParaRPr lang="en-GB" b="0" i="0">
                        <a:latin typeface="Inter Light" panose="02000503000000020004" pitchFamily="2" charset="0"/>
                        <a:ea typeface="Inter Light" panose="02000503000000020004" pitchFamily="2" charset="0"/>
                      </a:endParaRPr>
                    </a:p>
                  </a:txBody>
                  <a:tcPr>
                    <a:solidFill>
                      <a:srgbClr val="F9DDDE"/>
                    </a:solidFill>
                  </a:tcPr>
                </a:tc>
                <a:extLst>
                  <a:ext uri="{0D108BD9-81ED-4DB2-BD59-A6C34878D82A}">
                    <a16:rowId xmlns:a16="http://schemas.microsoft.com/office/drawing/2014/main" val="3882982771"/>
                  </a:ext>
                </a:extLst>
              </a:tr>
              <a:tr h="2105246">
                <a:tc>
                  <a:txBody>
                    <a:bodyPr/>
                    <a:lstStyle/>
                    <a:p>
                      <a:r>
                        <a:rPr lang="en-GB" b="1" i="0">
                          <a:latin typeface="Inter Light" panose="02000503000000020004" pitchFamily="2" charset="0"/>
                          <a:ea typeface="Inter Light" panose="02000503000000020004" pitchFamily="2" charset="0"/>
                        </a:rPr>
                        <a:t>Secondary Stakeholders of Atoa</a:t>
                      </a:r>
                    </a:p>
                  </a:txBody>
                  <a:tcPr anchor="ctr">
                    <a:solidFill>
                      <a:srgbClr val="F9DDDE">
                        <a:alpha val="63922"/>
                      </a:srgbClr>
                    </a:solidFill>
                  </a:tcPr>
                </a:tc>
                <a:tc>
                  <a:txBody>
                    <a:bodyPr/>
                    <a:lstStyle/>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lang="en-GB" b="1" i="0">
                          <a:latin typeface="Inter Light" panose="02000503000000020004" pitchFamily="2" charset="0"/>
                          <a:ea typeface="Inter Light" panose="02000503000000020004" pitchFamily="2" charset="0"/>
                        </a:rPr>
                        <a:t>Competitors</a:t>
                      </a:r>
                      <a:r>
                        <a:rPr lang="en-GB" b="0" i="0">
                          <a:latin typeface="Inter Light" panose="02000503000000020004" pitchFamily="2" charset="0"/>
                          <a:ea typeface="Inter Light" panose="02000503000000020004" pitchFamily="2" charset="0"/>
                        </a:rPr>
                        <a:t> – Debit card competitors (such as Barclaycard, Zettle, Square) can be negatively impacted by </a:t>
                      </a:r>
                      <a:r>
                        <a:rPr lang="en-GB" b="0" i="0" err="1">
                          <a:latin typeface="Inter Light" panose="02000503000000020004" pitchFamily="2" charset="0"/>
                          <a:ea typeface="Inter Light" panose="02000503000000020004" pitchFamily="2" charset="0"/>
                        </a:rPr>
                        <a:t>Atoa’s</a:t>
                      </a:r>
                      <a:r>
                        <a:rPr lang="en-GB" b="0" i="0">
                          <a:latin typeface="Inter Light" panose="02000503000000020004" pitchFamily="2" charset="0"/>
                          <a:ea typeface="Inter Light" panose="02000503000000020004" pitchFamily="2" charset="0"/>
                        </a:rPr>
                        <a:t> growth as customers pay with their Bank App instead of paying with their Debit card</a:t>
                      </a:r>
                    </a:p>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lang="en-GB" b="1" i="0">
                          <a:latin typeface="Inter Light" panose="02000503000000020004" pitchFamily="2" charset="0"/>
                          <a:ea typeface="Inter Light" panose="02000503000000020004" pitchFamily="2" charset="0"/>
                        </a:rPr>
                        <a:t>Government Officials </a:t>
                      </a:r>
                      <a:r>
                        <a:rPr lang="en-GB" b="0" i="0">
                          <a:latin typeface="Inter Light" panose="02000503000000020004" pitchFamily="2" charset="0"/>
                          <a:ea typeface="Inter Light" panose="02000503000000020004" pitchFamily="2" charset="0"/>
                        </a:rPr>
                        <a:t>– UK Government has invested a lot in developing Open Banking technology, growth in Atoa payments shows this was a wise investment </a:t>
                      </a:r>
                    </a:p>
                    <a:p>
                      <a:pPr marL="285750" marR="0" lvl="0" indent="-285750" algn="l" defTabSz="914400" rtl="0" eaLnBrk="1" fontAlgn="auto" latinLnBrk="0" hangingPunct="1">
                        <a:lnSpc>
                          <a:spcPct val="100000"/>
                        </a:lnSpc>
                        <a:spcBef>
                          <a:spcPts val="1200"/>
                        </a:spcBef>
                        <a:spcAft>
                          <a:spcPts val="0"/>
                        </a:spcAft>
                        <a:buClrTx/>
                        <a:buSzTx/>
                        <a:buFont typeface="Arial" panose="020B0604020202020204" pitchFamily="34" charset="0"/>
                        <a:buChar char="•"/>
                        <a:tabLst/>
                        <a:defRPr/>
                      </a:pPr>
                      <a:r>
                        <a:rPr lang="en-GB" b="1" i="0">
                          <a:latin typeface="Inter Light" panose="02000503000000020004" pitchFamily="2" charset="0"/>
                          <a:ea typeface="Inter Light" panose="02000503000000020004" pitchFamily="2" charset="0"/>
                        </a:rPr>
                        <a:t>Media</a:t>
                      </a:r>
                      <a:r>
                        <a:rPr lang="en-GB" b="0" i="0">
                          <a:latin typeface="Inter Light" panose="02000503000000020004" pitchFamily="2" charset="0"/>
                          <a:ea typeface="Inter Light" panose="02000503000000020004" pitchFamily="2" charset="0"/>
                        </a:rPr>
                        <a:t> – Press have the potential of generating positive or negative PR towards Atoa which can help or harm business, good relations should be maintained with journalists.</a:t>
                      </a:r>
                    </a:p>
                  </a:txBody>
                  <a:tcPr anchor="ctr">
                    <a:solidFill>
                      <a:srgbClr val="F9DDDE">
                        <a:alpha val="63922"/>
                      </a:srgbClr>
                    </a:solidFill>
                  </a:tcPr>
                </a:tc>
                <a:extLst>
                  <a:ext uri="{0D108BD9-81ED-4DB2-BD59-A6C34878D82A}">
                    <a16:rowId xmlns:a16="http://schemas.microsoft.com/office/drawing/2014/main" val="2856277323"/>
                  </a:ext>
                </a:extLst>
              </a:tr>
            </a:tbl>
          </a:graphicData>
        </a:graphic>
      </p:graphicFrame>
      <p:sp>
        <p:nvSpPr>
          <p:cNvPr id="8" name="TextBox 7">
            <a:extLst>
              <a:ext uri="{FF2B5EF4-FFF2-40B4-BE49-F238E27FC236}">
                <a16:creationId xmlns:a16="http://schemas.microsoft.com/office/drawing/2014/main" id="{E0A9DD5D-9FFF-9D4B-90DF-3DA0138A5701}"/>
              </a:ext>
            </a:extLst>
          </p:cNvPr>
          <p:cNvSpPr txBox="1"/>
          <p:nvPr/>
        </p:nvSpPr>
        <p:spPr>
          <a:xfrm>
            <a:off x="904872" y="8680593"/>
            <a:ext cx="8515575" cy="553998"/>
          </a:xfrm>
          <a:prstGeom prst="rect">
            <a:avLst/>
          </a:prstGeom>
          <a:noFill/>
        </p:spPr>
        <p:txBody>
          <a:bodyPr wrap="square" rtlCol="0">
            <a:spAutoFit/>
          </a:bodyPr>
          <a:lstStyle/>
          <a:p>
            <a:r>
              <a:rPr lang="en-US" sz="1000" b="1">
                <a:solidFill>
                  <a:srgbClr val="4C0105"/>
                </a:solidFill>
                <a:latin typeface="Inter Light" panose="02000503000000020004" pitchFamily="2" charset="0"/>
                <a:ea typeface="Inter Light" panose="02000503000000020004" pitchFamily="2" charset="0"/>
              </a:rPr>
              <a:t>Sources</a:t>
            </a:r>
            <a:r>
              <a:rPr lang="en-US" sz="1000">
                <a:latin typeface="Inter Light" panose="02000503000000020004" pitchFamily="2" charset="0"/>
                <a:ea typeface="Inter Light" panose="02000503000000020004" pitchFamily="2" charset="0"/>
              </a:rPr>
              <a:t>:</a:t>
            </a:r>
            <a:endParaRPr lang="en-SG" sz="1800">
              <a:effectLst/>
              <a:latin typeface="Times New Roman" panose="02020603050405020304" pitchFamily="18" charset="0"/>
            </a:endParaRPr>
          </a:p>
          <a:p>
            <a:pPr marL="228600" indent="-228600">
              <a:buFont typeface="+mj-lt"/>
              <a:buAutoNum type="arabicPeriod"/>
            </a:pPr>
            <a:r>
              <a:rPr lang="en-SG" sz="1000" err="1">
                <a:effectLst/>
                <a:latin typeface="Inter Light" panose="02000503000000020004" pitchFamily="2" charset="0"/>
                <a:ea typeface="Inter Light" panose="02000503000000020004" pitchFamily="2" charset="0"/>
              </a:rPr>
              <a:t>Greggwirth</a:t>
            </a:r>
            <a:r>
              <a:rPr lang="en-SG" sz="1000">
                <a:effectLst/>
                <a:latin typeface="Inter Light" panose="02000503000000020004" pitchFamily="2" charset="0"/>
                <a:ea typeface="Inter Light" panose="02000503000000020004" pitchFamily="2" charset="0"/>
              </a:rPr>
              <a:t>. (2024, April 2). </a:t>
            </a:r>
            <a:r>
              <a:rPr lang="en-SG" sz="1000" i="1">
                <a:effectLst/>
                <a:latin typeface="Inter Light" panose="02000503000000020004" pitchFamily="2" charset="0"/>
                <a:ea typeface="Inter Light" panose="02000503000000020004" pitchFamily="2" charset="0"/>
              </a:rPr>
              <a:t>APP fraud: The UK’s mandatory reimbursement requirement - Thomson Reuters Institute</a:t>
            </a:r>
            <a:r>
              <a:rPr lang="en-SG" sz="1000">
                <a:effectLst/>
                <a:latin typeface="Inter Light" panose="02000503000000020004" pitchFamily="2" charset="0"/>
                <a:ea typeface="Inter Light" panose="02000503000000020004" pitchFamily="2" charset="0"/>
              </a:rPr>
              <a:t>. Thomson Reuters Institute. https://</a:t>
            </a:r>
            <a:r>
              <a:rPr lang="en-SG" sz="1000" err="1">
                <a:effectLst/>
                <a:latin typeface="Inter Light" panose="02000503000000020004" pitchFamily="2" charset="0"/>
                <a:ea typeface="Inter Light" panose="02000503000000020004" pitchFamily="2" charset="0"/>
              </a:rPr>
              <a:t>www.thomsonreuters.com</a:t>
            </a:r>
            <a:r>
              <a:rPr lang="en-SG" sz="1000">
                <a:effectLst/>
                <a:latin typeface="Inter Light" panose="02000503000000020004" pitchFamily="2" charset="0"/>
                <a:ea typeface="Inter Light" panose="02000503000000020004" pitchFamily="2" charset="0"/>
              </a:rPr>
              <a:t>/</a:t>
            </a:r>
            <a:r>
              <a:rPr lang="en-SG" sz="1000" err="1">
                <a:effectLst/>
                <a:latin typeface="Inter Light" panose="02000503000000020004" pitchFamily="2" charset="0"/>
                <a:ea typeface="Inter Light" panose="02000503000000020004" pitchFamily="2" charset="0"/>
              </a:rPr>
              <a:t>en</a:t>
            </a:r>
            <a:r>
              <a:rPr lang="en-SG" sz="1000">
                <a:effectLst/>
                <a:latin typeface="Inter Light" panose="02000503000000020004" pitchFamily="2" charset="0"/>
                <a:ea typeface="Inter Light" panose="02000503000000020004" pitchFamily="2" charset="0"/>
              </a:rPr>
              <a:t>-us/posts/investigation-fraud-and-risk/app-fraud-</a:t>
            </a:r>
            <a:r>
              <a:rPr lang="en-SG" sz="1000" err="1">
                <a:effectLst/>
                <a:latin typeface="Inter Light" panose="02000503000000020004" pitchFamily="2" charset="0"/>
                <a:ea typeface="Inter Light" panose="02000503000000020004" pitchFamily="2" charset="0"/>
              </a:rPr>
              <a:t>uk</a:t>
            </a:r>
            <a:r>
              <a:rPr lang="en-SG" sz="1000">
                <a:effectLst/>
                <a:latin typeface="Inter Light" panose="02000503000000020004" pitchFamily="2" charset="0"/>
                <a:ea typeface="Inter Light" panose="02000503000000020004" pitchFamily="2" charset="0"/>
              </a:rPr>
              <a:t>/ (Accessed 13 July 2024).</a:t>
            </a:r>
          </a:p>
        </p:txBody>
      </p:sp>
    </p:spTree>
    <p:extLst>
      <p:ext uri="{BB962C8B-B14F-4D97-AF65-F5344CB8AC3E}">
        <p14:creationId xmlns:p14="http://schemas.microsoft.com/office/powerpoint/2010/main" val="2757224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4C0105"/>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9258300" y="1744064"/>
            <a:ext cx="9029700" cy="7275853"/>
          </a:xfrm>
          <a:prstGeom prst="rect">
            <a:avLst/>
          </a:prstGeom>
        </p:spPr>
      </p:pic>
      <p:pic>
        <p:nvPicPr>
          <p:cNvPr id="3" name="Image 1" descr="preencoded.png"/>
          <p:cNvPicPr>
            <a:picLocks noChangeAspect="1"/>
          </p:cNvPicPr>
          <p:nvPr/>
        </p:nvPicPr>
        <p:blipFill>
          <a:blip r:embed="rId4"/>
          <a:srcRect/>
          <a:stretch/>
        </p:blipFill>
        <p:spPr>
          <a:xfrm>
            <a:off x="10339574" y="598771"/>
            <a:ext cx="7834125" cy="10048129"/>
          </a:xfrm>
          <a:prstGeom prst="rect">
            <a:avLst/>
          </a:prstGeom>
        </p:spPr>
      </p:pic>
      <p:pic>
        <p:nvPicPr>
          <p:cNvPr id="4" name="Image 2" descr="preencoded.png"/>
          <p:cNvPicPr>
            <a:picLocks noChangeAspect="1"/>
          </p:cNvPicPr>
          <p:nvPr/>
        </p:nvPicPr>
        <p:blipFill>
          <a:blip r:embed="rId5"/>
          <a:srcRect/>
          <a:stretch/>
        </p:blipFill>
        <p:spPr>
          <a:xfrm>
            <a:off x="952500" y="381000"/>
            <a:ext cx="16383000" cy="571500"/>
          </a:xfrm>
          <a:prstGeom prst="rect">
            <a:avLst/>
          </a:prstGeom>
        </p:spPr>
      </p:pic>
      <p:sp>
        <p:nvSpPr>
          <p:cNvPr id="5" name="Text 0"/>
          <p:cNvSpPr/>
          <p:nvPr/>
        </p:nvSpPr>
        <p:spPr>
          <a:xfrm>
            <a:off x="904875" y="2649072"/>
            <a:ext cx="8892267" cy="4510854"/>
          </a:xfrm>
          <a:prstGeom prst="rect">
            <a:avLst/>
          </a:prstGeom>
          <a:noFill/>
          <a:ln/>
        </p:spPr>
        <p:txBody>
          <a:bodyPr wrap="square" lIns="0" tIns="0" rIns="0" bIns="0" rtlCol="0" anchor="t"/>
          <a:lstStyle/>
          <a:p>
            <a:pPr marL="0" indent="0" algn="l">
              <a:lnSpc>
                <a:spcPts val="8000"/>
              </a:lnSpc>
              <a:buNone/>
            </a:pPr>
            <a:r>
              <a:rPr lang="en-US" sz="9600" b="1" kern="0" spc="-300" dirty="0">
                <a:solidFill>
                  <a:srgbClr val="E42646"/>
                </a:solidFill>
                <a:latin typeface="Montserrat" pitchFamily="2" charset="77"/>
              </a:rPr>
              <a:t>Thank You</a:t>
            </a:r>
          </a:p>
          <a:p>
            <a:pPr marL="0" indent="0" algn="l">
              <a:lnSpc>
                <a:spcPts val="3000"/>
              </a:lnSpc>
              <a:buNone/>
            </a:pPr>
            <a:endParaRPr lang="en-US" dirty="0">
              <a:solidFill>
                <a:schemeClr val="bg1"/>
              </a:solidFill>
              <a:latin typeface="Inter" panose="02000503000000020004" pitchFamily="2" charset="0"/>
              <a:ea typeface="Inter" panose="02000503000000020004" pitchFamily="2" charset="0"/>
            </a:endParaRPr>
          </a:p>
          <a:p>
            <a:pPr marL="0" indent="0" algn="l">
              <a:lnSpc>
                <a:spcPts val="3500"/>
              </a:lnSpc>
              <a:buNone/>
            </a:pPr>
            <a:r>
              <a:rPr lang="en-US" sz="2800" b="1" dirty="0" err="1">
                <a:solidFill>
                  <a:schemeClr val="bg1"/>
                </a:solidFill>
                <a:latin typeface="Inter" panose="02000503000000020004" pitchFamily="2" charset="0"/>
                <a:ea typeface="Inter" panose="02000503000000020004" pitchFamily="2" charset="0"/>
              </a:rPr>
              <a:t>Hristina</a:t>
            </a:r>
            <a:r>
              <a:rPr lang="en-US" sz="2800" b="1" dirty="0">
                <a:solidFill>
                  <a:schemeClr val="bg1"/>
                </a:solidFill>
                <a:latin typeface="Inter" panose="02000503000000020004" pitchFamily="2" charset="0"/>
                <a:ea typeface="Inter" panose="02000503000000020004" pitchFamily="2" charset="0"/>
              </a:rPr>
              <a:t> </a:t>
            </a:r>
            <a:r>
              <a:rPr lang="en-US" sz="2800" b="1" dirty="0" err="1">
                <a:solidFill>
                  <a:schemeClr val="bg1"/>
                </a:solidFill>
                <a:latin typeface="Inter" panose="02000503000000020004" pitchFamily="2" charset="0"/>
                <a:ea typeface="Inter" panose="02000503000000020004" pitchFamily="2" charset="0"/>
              </a:rPr>
              <a:t>Veskova</a:t>
            </a:r>
            <a:r>
              <a:rPr lang="en-US" sz="2800" b="1" dirty="0">
                <a:solidFill>
                  <a:schemeClr val="bg1"/>
                </a:solidFill>
                <a:latin typeface="Inter" panose="02000503000000020004" pitchFamily="2" charset="0"/>
                <a:ea typeface="Inter" panose="02000503000000020004" pitchFamily="2" charset="0"/>
              </a:rPr>
              <a:t> </a:t>
            </a:r>
            <a:r>
              <a:rPr lang="en-US" sz="2800" dirty="0">
                <a:solidFill>
                  <a:schemeClr val="bg1"/>
                </a:solidFill>
                <a:latin typeface="Inter" panose="02000503000000020004" pitchFamily="2" charset="0"/>
                <a:ea typeface="Inter" panose="02000503000000020004" pitchFamily="2" charset="0"/>
              </a:rPr>
              <a:t>(2328970)</a:t>
            </a:r>
          </a:p>
          <a:p>
            <a:pPr marL="0" indent="0" algn="l">
              <a:lnSpc>
                <a:spcPts val="3500"/>
              </a:lnSpc>
              <a:buNone/>
            </a:pPr>
            <a:r>
              <a:rPr lang="en-US" sz="2800" b="1" dirty="0">
                <a:solidFill>
                  <a:schemeClr val="bg1"/>
                </a:solidFill>
                <a:latin typeface="Inter" panose="02000503000000020004" pitchFamily="2" charset="0"/>
                <a:ea typeface="Inter" panose="02000503000000020004" pitchFamily="2" charset="0"/>
              </a:rPr>
              <a:t>Lucian Teodorescu </a:t>
            </a:r>
            <a:r>
              <a:rPr lang="en-US" sz="2800" dirty="0">
                <a:solidFill>
                  <a:schemeClr val="bg1"/>
                </a:solidFill>
                <a:latin typeface="Inter" panose="02000503000000020004" pitchFamily="2" charset="0"/>
                <a:ea typeface="Inter" panose="02000503000000020004" pitchFamily="2" charset="0"/>
              </a:rPr>
              <a:t>(2336895)</a:t>
            </a:r>
          </a:p>
          <a:p>
            <a:pPr marL="0" indent="0" algn="l">
              <a:lnSpc>
                <a:spcPts val="3500"/>
              </a:lnSpc>
              <a:buNone/>
            </a:pPr>
            <a:r>
              <a:rPr lang="en-US" sz="2800" b="1" dirty="0">
                <a:solidFill>
                  <a:schemeClr val="bg1"/>
                </a:solidFill>
                <a:latin typeface="Inter" panose="02000503000000020004" pitchFamily="2" charset="0"/>
                <a:ea typeface="Inter" panose="02000503000000020004" pitchFamily="2" charset="0"/>
              </a:rPr>
              <a:t>Stefania </a:t>
            </a:r>
            <a:r>
              <a:rPr lang="en-US" sz="2800" b="1" dirty="0" err="1">
                <a:solidFill>
                  <a:schemeClr val="bg1"/>
                </a:solidFill>
                <a:latin typeface="Inter" panose="02000503000000020004" pitchFamily="2" charset="0"/>
                <a:ea typeface="Inter" panose="02000503000000020004" pitchFamily="2" charset="0"/>
              </a:rPr>
              <a:t>Stanila</a:t>
            </a:r>
            <a:r>
              <a:rPr lang="en-US" sz="2800" b="1" dirty="0">
                <a:solidFill>
                  <a:schemeClr val="bg1"/>
                </a:solidFill>
                <a:latin typeface="Inter" panose="02000503000000020004" pitchFamily="2" charset="0"/>
                <a:ea typeface="Inter" panose="02000503000000020004" pitchFamily="2" charset="0"/>
              </a:rPr>
              <a:t> </a:t>
            </a:r>
            <a:r>
              <a:rPr lang="en-US" sz="2800" dirty="0">
                <a:solidFill>
                  <a:schemeClr val="bg1"/>
                </a:solidFill>
                <a:latin typeface="Inter" panose="02000503000000020004" pitchFamily="2" charset="0"/>
                <a:ea typeface="Inter" panose="02000503000000020004" pitchFamily="2" charset="0"/>
              </a:rPr>
              <a:t>(23369101)</a:t>
            </a:r>
          </a:p>
          <a:p>
            <a:pPr marL="0" indent="0" algn="l">
              <a:lnSpc>
                <a:spcPts val="3500"/>
              </a:lnSpc>
              <a:buNone/>
            </a:pPr>
            <a:r>
              <a:rPr lang="en-US" sz="2800" b="1" dirty="0" err="1">
                <a:solidFill>
                  <a:schemeClr val="bg1"/>
                </a:solidFill>
                <a:latin typeface="Inter" panose="02000503000000020004" pitchFamily="2" charset="0"/>
                <a:ea typeface="Inter" panose="02000503000000020004" pitchFamily="2" charset="0"/>
              </a:rPr>
              <a:t>Silviu</a:t>
            </a:r>
            <a:r>
              <a:rPr lang="en-US" sz="2800" b="1" dirty="0">
                <a:solidFill>
                  <a:schemeClr val="bg1"/>
                </a:solidFill>
                <a:latin typeface="Inter" panose="02000503000000020004" pitchFamily="2" charset="0"/>
                <a:ea typeface="Inter" panose="02000503000000020004" pitchFamily="2" charset="0"/>
              </a:rPr>
              <a:t>-Constantin </a:t>
            </a:r>
            <a:r>
              <a:rPr lang="en-US" sz="2800" b="1" dirty="0" err="1">
                <a:solidFill>
                  <a:schemeClr val="bg1"/>
                </a:solidFill>
                <a:latin typeface="Inter" panose="02000503000000020004" pitchFamily="2" charset="0"/>
                <a:ea typeface="Inter" panose="02000503000000020004" pitchFamily="2" charset="0"/>
              </a:rPr>
              <a:t>Olteanu</a:t>
            </a:r>
            <a:r>
              <a:rPr lang="en-US" sz="2800" b="1" dirty="0">
                <a:solidFill>
                  <a:schemeClr val="bg1"/>
                </a:solidFill>
                <a:latin typeface="Inter" panose="02000503000000020004" pitchFamily="2" charset="0"/>
                <a:ea typeface="Inter" panose="02000503000000020004" pitchFamily="2" charset="0"/>
              </a:rPr>
              <a:t> </a:t>
            </a:r>
            <a:r>
              <a:rPr lang="en-US" sz="2800" dirty="0">
                <a:solidFill>
                  <a:schemeClr val="bg1"/>
                </a:solidFill>
                <a:latin typeface="Inter" panose="02000503000000020004" pitchFamily="2" charset="0"/>
                <a:ea typeface="Inter" panose="02000503000000020004" pitchFamily="2" charset="0"/>
              </a:rPr>
              <a:t>(2335708)</a:t>
            </a:r>
          </a:p>
        </p:txBody>
      </p:sp>
      <p:sp>
        <p:nvSpPr>
          <p:cNvPr id="6" name="Text 1"/>
          <p:cNvSpPr/>
          <p:nvPr/>
        </p:nvSpPr>
        <p:spPr>
          <a:xfrm>
            <a:off x="904875" y="533400"/>
            <a:ext cx="12535080" cy="266700"/>
          </a:xfrm>
          <a:prstGeom prst="rect">
            <a:avLst/>
          </a:prstGeom>
          <a:noFill/>
          <a:ln/>
        </p:spPr>
        <p:txBody>
          <a:bodyPr wrap="square" lIns="0" tIns="0" rIns="0" bIns="0" rtlCol="0" anchor="t"/>
          <a:lstStyle/>
          <a:p>
            <a:pPr marL="0" indent="0" algn="l">
              <a:lnSpc>
                <a:spcPts val="2095"/>
              </a:lnSpc>
              <a:buNone/>
            </a:pPr>
            <a:r>
              <a:rPr lang="en-US" kern="0" spc="-75">
                <a:solidFill>
                  <a:srgbClr val="FFFFFF"/>
                </a:solidFill>
                <a:latin typeface="Inter Medium" pitchFamily="34" charset="0"/>
                <a:ea typeface="Inter Medium" pitchFamily="34" charset="-122"/>
              </a:rPr>
              <a:t>Introduction to Business (LCBB4007)</a:t>
            </a:r>
            <a:endParaRPr lang="en-US" sz="1800"/>
          </a:p>
        </p:txBody>
      </p:sp>
      <p:sp>
        <p:nvSpPr>
          <p:cNvPr id="8" name="Text 3"/>
          <p:cNvSpPr/>
          <p:nvPr/>
        </p:nvSpPr>
        <p:spPr>
          <a:xfrm>
            <a:off x="15678150" y="533400"/>
            <a:ext cx="1657350" cy="266700"/>
          </a:xfrm>
          <a:prstGeom prst="rect">
            <a:avLst/>
          </a:prstGeom>
          <a:noFill/>
          <a:ln/>
        </p:spPr>
        <p:txBody>
          <a:bodyPr wrap="square" lIns="0" tIns="0" rIns="0" bIns="0" rtlCol="0" anchor="t"/>
          <a:lstStyle/>
          <a:p>
            <a:pPr marL="0" indent="0" algn="l">
              <a:lnSpc>
                <a:spcPts val="2095"/>
              </a:lnSpc>
              <a:buNone/>
            </a:pPr>
            <a:endParaRPr lang="en-US" sz="1800"/>
          </a:p>
        </p:txBody>
      </p:sp>
      <p:pic>
        <p:nvPicPr>
          <p:cNvPr id="11" name="Picture 10" descr="A red and white sign with white text&#10;&#10;Description automatically generated">
            <a:extLst>
              <a:ext uri="{FF2B5EF4-FFF2-40B4-BE49-F238E27FC236}">
                <a16:creationId xmlns:a16="http://schemas.microsoft.com/office/drawing/2014/main" id="{05F91421-0750-FD68-5B24-712BA4B5F391}"/>
              </a:ext>
            </a:extLst>
          </p:cNvPr>
          <p:cNvPicPr>
            <a:picLocks noChangeAspect="1"/>
          </p:cNvPicPr>
          <p:nvPr/>
        </p:nvPicPr>
        <p:blipFill>
          <a:blip r:embed="rId6"/>
          <a:stretch>
            <a:fillRect/>
          </a:stretch>
        </p:blipFill>
        <p:spPr>
          <a:xfrm>
            <a:off x="905586" y="7637929"/>
            <a:ext cx="3258741" cy="1859923"/>
          </a:xfrm>
          <a:prstGeom prst="rect">
            <a:avLst/>
          </a:prstGeom>
        </p:spPr>
      </p:pic>
    </p:spTree>
    <p:extLst>
      <p:ext uri="{BB962C8B-B14F-4D97-AF65-F5344CB8AC3E}">
        <p14:creationId xmlns:p14="http://schemas.microsoft.com/office/powerpoint/2010/main" val="41294604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1051</TotalTime>
  <Words>2304</Words>
  <Application>Microsoft Macintosh PowerPoint</Application>
  <PresentationFormat>Custom</PresentationFormat>
  <Paragraphs>249</Paragraphs>
  <Slides>17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Inter</vt:lpstr>
      <vt:lpstr>Inter Light</vt:lpstr>
      <vt:lpstr>Inter Medium</vt:lpstr>
      <vt:lpstr>Montserrat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Hristina Veskova (2328970)</cp:lastModifiedBy>
  <cp:revision>54</cp:revision>
  <dcterms:created xsi:type="dcterms:W3CDTF">2023-09-01T16:48:27Z</dcterms:created>
  <dcterms:modified xsi:type="dcterms:W3CDTF">2024-07-15T17:44:08Z</dcterms:modified>
</cp:coreProperties>
</file>