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9"/>
  </p:notesMasterIdLst>
  <p:handoutMasterIdLst>
    <p:handoutMasterId r:id="rId30"/>
  </p:handoutMasterIdLst>
  <p:sldIdLst>
    <p:sldId id="256" r:id="rId5"/>
    <p:sldId id="266" r:id="rId6"/>
    <p:sldId id="267" r:id="rId7"/>
    <p:sldId id="270" r:id="rId8"/>
    <p:sldId id="277" r:id="rId9"/>
    <p:sldId id="278" r:id="rId10"/>
    <p:sldId id="279" r:id="rId11"/>
    <p:sldId id="280" r:id="rId12"/>
    <p:sldId id="281" r:id="rId13"/>
    <p:sldId id="282" r:id="rId14"/>
    <p:sldId id="283" r:id="rId15"/>
    <p:sldId id="285" r:id="rId16"/>
    <p:sldId id="286" r:id="rId17"/>
    <p:sldId id="284" r:id="rId18"/>
    <p:sldId id="287" r:id="rId19"/>
    <p:sldId id="288" r:id="rId20"/>
    <p:sldId id="289" r:id="rId21"/>
    <p:sldId id="290" r:id="rId22"/>
    <p:sldId id="291" r:id="rId23"/>
    <p:sldId id="292" r:id="rId24"/>
    <p:sldId id="293" r:id="rId25"/>
    <p:sldId id="294" r:id="rId26"/>
    <p:sldId id="295" r:id="rId27"/>
    <p:sldId id="276"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598" autoAdjust="0"/>
  </p:normalViewPr>
  <p:slideViewPr>
    <p:cSldViewPr snapToGrid="0">
      <p:cViewPr varScale="1">
        <p:scale>
          <a:sx n="67" d="100"/>
          <a:sy n="67" d="100"/>
        </p:scale>
        <p:origin x="534" y="46"/>
      </p:cViewPr>
      <p:guideLst/>
    </p:cSldViewPr>
  </p:slideViewPr>
  <p:outlineViewPr>
    <p:cViewPr>
      <p:scale>
        <a:sx n="33" d="100"/>
        <a:sy n="33" d="100"/>
      </p:scale>
      <p:origin x="0" y="0"/>
    </p:cViewPr>
  </p:outlineViewPr>
  <p:notesTextViewPr>
    <p:cViewPr>
      <p:scale>
        <a:sx n="3" d="2"/>
        <a:sy n="3" d="2"/>
      </p:scale>
      <p:origin x="0" y="0"/>
    </p:cViewPr>
  </p:notesTextViewPr>
  <p:notesViewPr>
    <p:cSldViewPr snapToGrid="0">
      <p:cViewPr varScale="1">
        <p:scale>
          <a:sx n="62" d="100"/>
          <a:sy n="62" d="100"/>
        </p:scale>
        <p:origin x="3154" y="7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rew" userId="7bac6938-da9f-4849-b7bb-5bcb1c7aced0" providerId="ADAL" clId="{253BEE49-650C-4A9B-85ED-E139DDCFEC4F}"/>
    <pc:docChg chg="undo redo custSel addSld delSld modSld">
      <pc:chgData name="James Drew" userId="7bac6938-da9f-4849-b7bb-5bcb1c7aced0" providerId="ADAL" clId="{253BEE49-650C-4A9B-85ED-E139DDCFEC4F}" dt="2023-02-24T15:44:48.778" v="1266" actId="5793"/>
      <pc:docMkLst>
        <pc:docMk/>
      </pc:docMkLst>
      <pc:sldChg chg="modSp mod">
        <pc:chgData name="James Drew" userId="7bac6938-da9f-4849-b7bb-5bcb1c7aced0" providerId="ADAL" clId="{253BEE49-650C-4A9B-85ED-E139DDCFEC4F}" dt="2023-02-24T09:32:36.485" v="177" actId="20577"/>
        <pc:sldMkLst>
          <pc:docMk/>
          <pc:sldMk cId="3386475026" sldId="270"/>
        </pc:sldMkLst>
        <pc:spChg chg="mod">
          <ac:chgData name="James Drew" userId="7bac6938-da9f-4849-b7bb-5bcb1c7aced0" providerId="ADAL" clId="{253BEE49-650C-4A9B-85ED-E139DDCFEC4F}" dt="2023-02-24T09:32:36.485" v="177" actId="20577"/>
          <ac:spMkLst>
            <pc:docMk/>
            <pc:sldMk cId="3386475026" sldId="270"/>
            <ac:spMk id="3" creationId="{8AC7AC30-1251-40E1-9808-1FB902C4C199}"/>
          </ac:spMkLst>
        </pc:spChg>
        <pc:spChg chg="mod">
          <ac:chgData name="James Drew" userId="7bac6938-da9f-4849-b7bb-5bcb1c7aced0" providerId="ADAL" clId="{253BEE49-650C-4A9B-85ED-E139DDCFEC4F}" dt="2023-02-24T09:32:31.316" v="176" actId="1076"/>
          <ac:spMkLst>
            <pc:docMk/>
            <pc:sldMk cId="3386475026" sldId="270"/>
            <ac:spMk id="4" creationId="{4154B60C-7CE6-4829-87C0-7B4B3E16851E}"/>
          </ac:spMkLst>
        </pc:spChg>
      </pc:sldChg>
      <pc:sldChg chg="del">
        <pc:chgData name="James Drew" userId="7bac6938-da9f-4849-b7bb-5bcb1c7aced0" providerId="ADAL" clId="{253BEE49-650C-4A9B-85ED-E139DDCFEC4F}" dt="2023-02-24T10:14:52.639" v="894" actId="2696"/>
        <pc:sldMkLst>
          <pc:docMk/>
          <pc:sldMk cId="4039808263" sldId="275"/>
        </pc:sldMkLst>
      </pc:sldChg>
      <pc:sldChg chg="modSp mod">
        <pc:chgData name="James Drew" userId="7bac6938-da9f-4849-b7bb-5bcb1c7aced0" providerId="ADAL" clId="{253BEE49-650C-4A9B-85ED-E139DDCFEC4F}" dt="2023-02-24T09:30:28.047" v="1" actId="14100"/>
        <pc:sldMkLst>
          <pc:docMk/>
          <pc:sldMk cId="767611276" sldId="276"/>
        </pc:sldMkLst>
        <pc:spChg chg="mod">
          <ac:chgData name="James Drew" userId="7bac6938-da9f-4849-b7bb-5bcb1c7aced0" providerId="ADAL" clId="{253BEE49-650C-4A9B-85ED-E139DDCFEC4F}" dt="2023-02-24T09:30:28.047" v="1" actId="14100"/>
          <ac:spMkLst>
            <pc:docMk/>
            <pc:sldMk cId="767611276" sldId="276"/>
            <ac:spMk id="32" creationId="{30761B21-88ED-449E-B2B9-3FC40844C36D}"/>
          </ac:spMkLst>
        </pc:spChg>
      </pc:sldChg>
      <pc:sldChg chg="addSp delSp modSp new mod setBg">
        <pc:chgData name="James Drew" userId="7bac6938-da9f-4849-b7bb-5bcb1c7aced0" providerId="ADAL" clId="{253BEE49-650C-4A9B-85ED-E139DDCFEC4F}" dt="2023-02-24T09:34:07.060" v="217" actId="20577"/>
        <pc:sldMkLst>
          <pc:docMk/>
          <pc:sldMk cId="1409968386" sldId="277"/>
        </pc:sldMkLst>
        <pc:spChg chg="mod">
          <ac:chgData name="James Drew" userId="7bac6938-da9f-4849-b7bb-5bcb1c7aced0" providerId="ADAL" clId="{253BEE49-650C-4A9B-85ED-E139DDCFEC4F}" dt="2023-02-24T09:34:00.294" v="210" actId="26606"/>
          <ac:spMkLst>
            <pc:docMk/>
            <pc:sldMk cId="1409968386" sldId="277"/>
            <ac:spMk id="2" creationId="{0378A00A-9FD3-6386-F8C6-14BF8CE79DE7}"/>
          </ac:spMkLst>
        </pc:spChg>
        <pc:spChg chg="mod ord">
          <ac:chgData name="James Drew" userId="7bac6938-da9f-4849-b7bb-5bcb1c7aced0" providerId="ADAL" clId="{253BEE49-650C-4A9B-85ED-E139DDCFEC4F}" dt="2023-02-24T09:34:00.294" v="210" actId="26606"/>
          <ac:spMkLst>
            <pc:docMk/>
            <pc:sldMk cId="1409968386" sldId="277"/>
            <ac:spMk id="3" creationId="{CF6657DE-FEED-F814-67BC-1E88E0E6706A}"/>
          </ac:spMkLst>
        </pc:spChg>
        <pc:spChg chg="mod">
          <ac:chgData name="James Drew" userId="7bac6938-da9f-4849-b7bb-5bcb1c7aced0" providerId="ADAL" clId="{253BEE49-650C-4A9B-85ED-E139DDCFEC4F}" dt="2023-02-24T09:34:07.060" v="217" actId="20577"/>
          <ac:spMkLst>
            <pc:docMk/>
            <pc:sldMk cId="1409968386" sldId="277"/>
            <ac:spMk id="4" creationId="{352E750B-7723-7209-26CE-AE71608DE5A1}"/>
          </ac:spMkLst>
        </pc:spChg>
        <pc:spChg chg="mod">
          <ac:chgData name="James Drew" userId="7bac6938-da9f-4849-b7bb-5bcb1c7aced0" providerId="ADAL" clId="{253BEE49-650C-4A9B-85ED-E139DDCFEC4F}" dt="2023-02-24T09:34:00.294" v="210" actId="26606"/>
          <ac:spMkLst>
            <pc:docMk/>
            <pc:sldMk cId="1409968386" sldId="277"/>
            <ac:spMk id="5" creationId="{50B55148-25CA-923A-08CA-908CDCC05C7B}"/>
          </ac:spMkLst>
        </pc:spChg>
        <pc:spChg chg="mod">
          <ac:chgData name="James Drew" userId="7bac6938-da9f-4849-b7bb-5bcb1c7aced0" providerId="ADAL" clId="{253BEE49-650C-4A9B-85ED-E139DDCFEC4F}" dt="2023-02-24T09:34:00.294" v="210" actId="26606"/>
          <ac:spMkLst>
            <pc:docMk/>
            <pc:sldMk cId="1409968386" sldId="277"/>
            <ac:spMk id="6" creationId="{60FEC892-3C16-9C40-CB32-B332CEDB2327}"/>
          </ac:spMkLst>
        </pc:spChg>
        <pc:spChg chg="add del">
          <ac:chgData name="James Drew" userId="7bac6938-da9f-4849-b7bb-5bcb1c7aced0" providerId="ADAL" clId="{253BEE49-650C-4A9B-85ED-E139DDCFEC4F}" dt="2023-02-24T09:34:00.267" v="209" actId="26606"/>
          <ac:spMkLst>
            <pc:docMk/>
            <pc:sldMk cId="1409968386" sldId="277"/>
            <ac:spMk id="12" creationId="{857BF0BA-7FEF-4571-B503-63ECEF529C1D}"/>
          </ac:spMkLst>
        </pc:spChg>
        <pc:spChg chg="add del">
          <ac:chgData name="James Drew" userId="7bac6938-da9f-4849-b7bb-5bcb1c7aced0" providerId="ADAL" clId="{253BEE49-650C-4A9B-85ED-E139DDCFEC4F}" dt="2023-02-24T09:34:00.267" v="209" actId="26606"/>
          <ac:spMkLst>
            <pc:docMk/>
            <pc:sldMk cId="1409968386" sldId="277"/>
            <ac:spMk id="14" creationId="{6E151D61-0FDD-425C-8C26-EBAA748972BB}"/>
          </ac:spMkLst>
        </pc:spChg>
        <pc:spChg chg="add">
          <ac:chgData name="James Drew" userId="7bac6938-da9f-4849-b7bb-5bcb1c7aced0" providerId="ADAL" clId="{253BEE49-650C-4A9B-85ED-E139DDCFEC4F}" dt="2023-02-24T09:34:00.294" v="210" actId="26606"/>
          <ac:spMkLst>
            <pc:docMk/>
            <pc:sldMk cId="1409968386" sldId="277"/>
            <ac:spMk id="16" creationId="{4CEDF55B-0D10-4377-A610-3ECDC2BEFB4A}"/>
          </ac:spMkLst>
        </pc:spChg>
        <pc:spChg chg="add">
          <ac:chgData name="James Drew" userId="7bac6938-da9f-4849-b7bb-5bcb1c7aced0" providerId="ADAL" clId="{253BEE49-650C-4A9B-85ED-E139DDCFEC4F}" dt="2023-02-24T09:34:00.294" v="210" actId="26606"/>
          <ac:spMkLst>
            <pc:docMk/>
            <pc:sldMk cId="1409968386" sldId="277"/>
            <ac:spMk id="17" creationId="{DC718DDB-43B9-476D-AB6F-D86C8CF2F2F0}"/>
          </ac:spMkLst>
        </pc:spChg>
        <pc:picChg chg="add del">
          <ac:chgData name="James Drew" userId="7bac6938-da9f-4849-b7bb-5bcb1c7aced0" providerId="ADAL" clId="{253BEE49-650C-4A9B-85ED-E139DDCFEC4F}" dt="2023-02-24T09:34:00.267" v="209" actId="26606"/>
          <ac:picMkLst>
            <pc:docMk/>
            <pc:sldMk cId="1409968386" sldId="277"/>
            <ac:picMk id="8" creationId="{5F75BBF0-1DD7-1824-D4AE-709932538BFF}"/>
          </ac:picMkLst>
        </pc:picChg>
        <pc:picChg chg="add">
          <ac:chgData name="James Drew" userId="7bac6938-da9f-4849-b7bb-5bcb1c7aced0" providerId="ADAL" clId="{253BEE49-650C-4A9B-85ED-E139DDCFEC4F}" dt="2023-02-24T09:34:00.294" v="210" actId="26606"/>
          <ac:picMkLst>
            <pc:docMk/>
            <pc:sldMk cId="1409968386" sldId="277"/>
            <ac:picMk id="18" creationId="{AE071B2C-B1D9-2A7B-A3FE-5F20DC65E87F}"/>
          </ac:picMkLst>
        </pc:picChg>
      </pc:sldChg>
      <pc:sldChg chg="modSp new mod">
        <pc:chgData name="James Drew" userId="7bac6938-da9f-4849-b7bb-5bcb1c7aced0" providerId="ADAL" clId="{253BEE49-650C-4A9B-85ED-E139DDCFEC4F}" dt="2023-02-24T09:37:26.145" v="261" actId="1076"/>
        <pc:sldMkLst>
          <pc:docMk/>
          <pc:sldMk cId="325183334" sldId="278"/>
        </pc:sldMkLst>
        <pc:spChg chg="mod">
          <ac:chgData name="James Drew" userId="7bac6938-da9f-4849-b7bb-5bcb1c7aced0" providerId="ADAL" clId="{253BEE49-650C-4A9B-85ED-E139DDCFEC4F}" dt="2023-02-24T09:37:26.145" v="261" actId="1076"/>
          <ac:spMkLst>
            <pc:docMk/>
            <pc:sldMk cId="325183334" sldId="278"/>
            <ac:spMk id="2" creationId="{B7716B26-E595-76DC-1F6A-4DF0A4913B55}"/>
          </ac:spMkLst>
        </pc:spChg>
        <pc:spChg chg="mod">
          <ac:chgData name="James Drew" userId="7bac6938-da9f-4849-b7bb-5bcb1c7aced0" providerId="ADAL" clId="{253BEE49-650C-4A9B-85ED-E139DDCFEC4F}" dt="2023-02-24T09:36:20.757" v="241" actId="12"/>
          <ac:spMkLst>
            <pc:docMk/>
            <pc:sldMk cId="325183334" sldId="278"/>
            <ac:spMk id="3" creationId="{66F6AAA6-C26A-6D74-3FD1-5E0437F3036D}"/>
          </ac:spMkLst>
        </pc:spChg>
      </pc:sldChg>
      <pc:sldChg chg="addSp delSp modSp new del mod">
        <pc:chgData name="James Drew" userId="7bac6938-da9f-4849-b7bb-5bcb1c7aced0" providerId="ADAL" clId="{253BEE49-650C-4A9B-85ED-E139DDCFEC4F}" dt="2023-02-24T09:35:21.346" v="223" actId="680"/>
        <pc:sldMkLst>
          <pc:docMk/>
          <pc:sldMk cId="3522286504" sldId="278"/>
        </pc:sldMkLst>
        <pc:spChg chg="add del mod">
          <ac:chgData name="James Drew" userId="7bac6938-da9f-4849-b7bb-5bcb1c7aced0" providerId="ADAL" clId="{253BEE49-650C-4A9B-85ED-E139DDCFEC4F}" dt="2023-02-24T09:35:20.845" v="222" actId="22"/>
          <ac:spMkLst>
            <pc:docMk/>
            <pc:sldMk cId="3522286504" sldId="278"/>
            <ac:spMk id="9" creationId="{0337B992-FBD6-B0D1-6482-B31BC0EFEAAE}"/>
          </ac:spMkLst>
        </pc:spChg>
      </pc:sldChg>
      <pc:sldChg chg="modSp new mod">
        <pc:chgData name="James Drew" userId="7bac6938-da9f-4849-b7bb-5bcb1c7aced0" providerId="ADAL" clId="{253BEE49-650C-4A9B-85ED-E139DDCFEC4F}" dt="2023-02-24T09:40:41.385" v="328" actId="13926"/>
        <pc:sldMkLst>
          <pc:docMk/>
          <pc:sldMk cId="987015222" sldId="279"/>
        </pc:sldMkLst>
        <pc:spChg chg="mod">
          <ac:chgData name="James Drew" userId="7bac6938-da9f-4849-b7bb-5bcb1c7aced0" providerId="ADAL" clId="{253BEE49-650C-4A9B-85ED-E139DDCFEC4F}" dt="2023-02-24T09:38:33.452" v="304" actId="20577"/>
          <ac:spMkLst>
            <pc:docMk/>
            <pc:sldMk cId="987015222" sldId="279"/>
            <ac:spMk id="2" creationId="{0ADCC27F-330F-B40E-7D6B-52AB12A3A556}"/>
          </ac:spMkLst>
        </pc:spChg>
        <pc:spChg chg="mod">
          <ac:chgData name="James Drew" userId="7bac6938-da9f-4849-b7bb-5bcb1c7aced0" providerId="ADAL" clId="{253BEE49-650C-4A9B-85ED-E139DDCFEC4F}" dt="2023-02-24T09:40:41.385" v="328" actId="13926"/>
          <ac:spMkLst>
            <pc:docMk/>
            <pc:sldMk cId="987015222" sldId="279"/>
            <ac:spMk id="3" creationId="{1DB262A8-D519-95D1-A004-CCA3AD2869DE}"/>
          </ac:spMkLst>
        </pc:spChg>
      </pc:sldChg>
      <pc:sldChg chg="addSp modSp new mod">
        <pc:chgData name="James Drew" userId="7bac6938-da9f-4849-b7bb-5bcb1c7aced0" providerId="ADAL" clId="{253BEE49-650C-4A9B-85ED-E139DDCFEC4F}" dt="2023-02-24T09:43:53.974" v="376" actId="1076"/>
        <pc:sldMkLst>
          <pc:docMk/>
          <pc:sldMk cId="684741834" sldId="280"/>
        </pc:sldMkLst>
        <pc:spChg chg="mod">
          <ac:chgData name="James Drew" userId="7bac6938-da9f-4849-b7bb-5bcb1c7aced0" providerId="ADAL" clId="{253BEE49-650C-4A9B-85ED-E139DDCFEC4F}" dt="2023-02-24T09:40:56.390" v="347" actId="20577"/>
          <ac:spMkLst>
            <pc:docMk/>
            <pc:sldMk cId="684741834" sldId="280"/>
            <ac:spMk id="2" creationId="{593AB4D2-3A3E-62C9-3FD0-1CEB5CD3ED62}"/>
          </ac:spMkLst>
        </pc:spChg>
        <pc:spChg chg="mod">
          <ac:chgData name="James Drew" userId="7bac6938-da9f-4849-b7bb-5bcb1c7aced0" providerId="ADAL" clId="{253BEE49-650C-4A9B-85ED-E139DDCFEC4F}" dt="2023-02-24T09:42:51.014" v="369" actId="27636"/>
          <ac:spMkLst>
            <pc:docMk/>
            <pc:sldMk cId="684741834" sldId="280"/>
            <ac:spMk id="3" creationId="{E1EA3C76-0094-6019-F516-5B70DAB8B0B3}"/>
          </ac:spMkLst>
        </pc:spChg>
        <pc:spChg chg="add mod">
          <ac:chgData name="James Drew" userId="7bac6938-da9f-4849-b7bb-5bcb1c7aced0" providerId="ADAL" clId="{253BEE49-650C-4A9B-85ED-E139DDCFEC4F}" dt="2023-02-24T09:43:53.974" v="376" actId="1076"/>
          <ac:spMkLst>
            <pc:docMk/>
            <pc:sldMk cId="684741834" sldId="280"/>
            <ac:spMk id="7" creationId="{E91CA9ED-F7EC-0EAE-B3C7-1C1036587A0C}"/>
          </ac:spMkLst>
        </pc:spChg>
      </pc:sldChg>
      <pc:sldChg chg="addSp delSp modSp new mod">
        <pc:chgData name="James Drew" userId="7bac6938-da9f-4849-b7bb-5bcb1c7aced0" providerId="ADAL" clId="{253BEE49-650C-4A9B-85ED-E139DDCFEC4F}" dt="2023-02-24T09:46:51.277" v="452" actId="14100"/>
        <pc:sldMkLst>
          <pc:docMk/>
          <pc:sldMk cId="1085211869" sldId="281"/>
        </pc:sldMkLst>
        <pc:spChg chg="mod">
          <ac:chgData name="James Drew" userId="7bac6938-da9f-4849-b7bb-5bcb1c7aced0" providerId="ADAL" clId="{253BEE49-650C-4A9B-85ED-E139DDCFEC4F}" dt="2023-02-24T09:44:43.838" v="436" actId="20577"/>
          <ac:spMkLst>
            <pc:docMk/>
            <pc:sldMk cId="1085211869" sldId="281"/>
            <ac:spMk id="2" creationId="{9286EB0A-0B91-0A32-AF31-1310771819F1}"/>
          </ac:spMkLst>
        </pc:spChg>
        <pc:spChg chg="del">
          <ac:chgData name="James Drew" userId="7bac6938-da9f-4849-b7bb-5bcb1c7aced0" providerId="ADAL" clId="{253BEE49-650C-4A9B-85ED-E139DDCFEC4F}" dt="2023-02-24T09:45:23.075" v="437" actId="22"/>
          <ac:spMkLst>
            <pc:docMk/>
            <pc:sldMk cId="1085211869" sldId="281"/>
            <ac:spMk id="3" creationId="{C36FABFE-C53C-FC7C-E5D4-D225810F4ACD}"/>
          </ac:spMkLst>
        </pc:spChg>
        <pc:spChg chg="del">
          <ac:chgData name="James Drew" userId="7bac6938-da9f-4849-b7bb-5bcb1c7aced0" providerId="ADAL" clId="{253BEE49-650C-4A9B-85ED-E139DDCFEC4F}" dt="2023-02-24T09:46:42.357" v="449" actId="478"/>
          <ac:spMkLst>
            <pc:docMk/>
            <pc:sldMk cId="1085211869" sldId="281"/>
            <ac:spMk id="4" creationId="{8E4F08BD-D1F4-BD2F-838F-9F199F5AC0B7}"/>
          </ac:spMkLst>
        </pc:spChg>
        <pc:picChg chg="add mod ord modCrop">
          <ac:chgData name="James Drew" userId="7bac6938-da9f-4849-b7bb-5bcb1c7aced0" providerId="ADAL" clId="{253BEE49-650C-4A9B-85ED-E139DDCFEC4F}" dt="2023-02-24T09:46:51.277" v="452" actId="14100"/>
          <ac:picMkLst>
            <pc:docMk/>
            <pc:sldMk cId="1085211869" sldId="281"/>
            <ac:picMk id="8" creationId="{040FE83A-8AC6-47D9-9CAB-35BE91F222B6}"/>
          </ac:picMkLst>
        </pc:picChg>
        <pc:picChg chg="add mod modCrop">
          <ac:chgData name="James Drew" userId="7bac6938-da9f-4849-b7bb-5bcb1c7aced0" providerId="ADAL" clId="{253BEE49-650C-4A9B-85ED-E139DDCFEC4F}" dt="2023-02-24T09:46:39.817" v="448" actId="1076"/>
          <ac:picMkLst>
            <pc:docMk/>
            <pc:sldMk cId="1085211869" sldId="281"/>
            <ac:picMk id="10" creationId="{1100610F-E738-EAE6-7ED3-CD21EEA9BFA1}"/>
          </ac:picMkLst>
        </pc:picChg>
      </pc:sldChg>
      <pc:sldChg chg="addSp modSp new mod setBg">
        <pc:chgData name="James Drew" userId="7bac6938-da9f-4849-b7bb-5bcb1c7aced0" providerId="ADAL" clId="{253BEE49-650C-4A9B-85ED-E139DDCFEC4F}" dt="2023-02-24T15:35:24.267" v="1078" actId="255"/>
        <pc:sldMkLst>
          <pc:docMk/>
          <pc:sldMk cId="2214033404" sldId="282"/>
        </pc:sldMkLst>
        <pc:spChg chg="mod">
          <ac:chgData name="James Drew" userId="7bac6938-da9f-4849-b7bb-5bcb1c7aced0" providerId="ADAL" clId="{253BEE49-650C-4A9B-85ED-E139DDCFEC4F}" dt="2023-02-24T15:34:58.362" v="1073" actId="26606"/>
          <ac:spMkLst>
            <pc:docMk/>
            <pc:sldMk cId="2214033404" sldId="282"/>
            <ac:spMk id="2" creationId="{16A17C38-325B-D967-4782-D6DD55C77667}"/>
          </ac:spMkLst>
        </pc:spChg>
        <pc:spChg chg="mod">
          <ac:chgData name="James Drew" userId="7bac6938-da9f-4849-b7bb-5bcb1c7aced0" providerId="ADAL" clId="{253BEE49-650C-4A9B-85ED-E139DDCFEC4F}" dt="2023-02-24T15:35:24.267" v="1078" actId="255"/>
          <ac:spMkLst>
            <pc:docMk/>
            <pc:sldMk cId="2214033404" sldId="282"/>
            <ac:spMk id="3" creationId="{B26EFF10-04A0-6139-6C45-931CEFCEC28A}"/>
          </ac:spMkLst>
        </pc:spChg>
        <pc:spChg chg="mod">
          <ac:chgData name="James Drew" userId="7bac6938-da9f-4849-b7bb-5bcb1c7aced0" providerId="ADAL" clId="{253BEE49-650C-4A9B-85ED-E139DDCFEC4F}" dt="2023-02-24T15:34:58.362" v="1073" actId="26606"/>
          <ac:spMkLst>
            <pc:docMk/>
            <pc:sldMk cId="2214033404" sldId="282"/>
            <ac:spMk id="4" creationId="{17880BDA-7244-AE36-AC0A-BB297AE36B42}"/>
          </ac:spMkLst>
        </pc:spChg>
        <pc:spChg chg="mod">
          <ac:chgData name="James Drew" userId="7bac6938-da9f-4849-b7bb-5bcb1c7aced0" providerId="ADAL" clId="{253BEE49-650C-4A9B-85ED-E139DDCFEC4F}" dt="2023-02-24T15:34:58.362" v="1073" actId="26606"/>
          <ac:spMkLst>
            <pc:docMk/>
            <pc:sldMk cId="2214033404" sldId="282"/>
            <ac:spMk id="5" creationId="{0E8D8A91-FE8A-E1C2-AD6A-242280B2A0C7}"/>
          </ac:spMkLst>
        </pc:spChg>
        <pc:spChg chg="mod">
          <ac:chgData name="James Drew" userId="7bac6938-da9f-4849-b7bb-5bcb1c7aced0" providerId="ADAL" clId="{253BEE49-650C-4A9B-85ED-E139DDCFEC4F}" dt="2023-02-24T15:34:58.362" v="1073" actId="26606"/>
          <ac:spMkLst>
            <pc:docMk/>
            <pc:sldMk cId="2214033404" sldId="282"/>
            <ac:spMk id="6" creationId="{9D08EAB9-CD9F-13AD-B8BE-611C476D89A3}"/>
          </ac:spMkLst>
        </pc:spChg>
        <pc:spChg chg="add">
          <ac:chgData name="James Drew" userId="7bac6938-da9f-4849-b7bb-5bcb1c7aced0" providerId="ADAL" clId="{253BEE49-650C-4A9B-85ED-E139DDCFEC4F}" dt="2023-02-24T15:34:58.362" v="1073" actId="26606"/>
          <ac:spMkLst>
            <pc:docMk/>
            <pc:sldMk cId="2214033404" sldId="282"/>
            <ac:spMk id="12" creationId="{4CEDF55B-0D10-4377-A610-3ECDC2BEFB4A}"/>
          </ac:spMkLst>
        </pc:spChg>
        <pc:spChg chg="add">
          <ac:chgData name="James Drew" userId="7bac6938-da9f-4849-b7bb-5bcb1c7aced0" providerId="ADAL" clId="{253BEE49-650C-4A9B-85ED-E139DDCFEC4F}" dt="2023-02-24T15:34:58.362" v="1073" actId="26606"/>
          <ac:spMkLst>
            <pc:docMk/>
            <pc:sldMk cId="2214033404" sldId="282"/>
            <ac:spMk id="14" creationId="{DC718DDB-43B9-476D-AB6F-D86C8CF2F2F0}"/>
          </ac:spMkLst>
        </pc:spChg>
        <pc:picChg chg="add">
          <ac:chgData name="James Drew" userId="7bac6938-da9f-4849-b7bb-5bcb1c7aced0" providerId="ADAL" clId="{253BEE49-650C-4A9B-85ED-E139DDCFEC4F}" dt="2023-02-24T15:34:58.362" v="1073" actId="26606"/>
          <ac:picMkLst>
            <pc:docMk/>
            <pc:sldMk cId="2214033404" sldId="282"/>
            <ac:picMk id="8" creationId="{1967DB40-B730-1852-C78F-83A3B21D8C48}"/>
          </ac:picMkLst>
        </pc:picChg>
      </pc:sldChg>
      <pc:sldChg chg="modSp new mod">
        <pc:chgData name="James Drew" userId="7bac6938-da9f-4849-b7bb-5bcb1c7aced0" providerId="ADAL" clId="{253BEE49-650C-4A9B-85ED-E139DDCFEC4F}" dt="2023-02-24T09:50:47.768" v="494" actId="27636"/>
        <pc:sldMkLst>
          <pc:docMk/>
          <pc:sldMk cId="1903082870" sldId="283"/>
        </pc:sldMkLst>
        <pc:spChg chg="mod">
          <ac:chgData name="James Drew" userId="7bac6938-da9f-4849-b7bb-5bcb1c7aced0" providerId="ADAL" clId="{253BEE49-650C-4A9B-85ED-E139DDCFEC4F}" dt="2023-02-24T09:49:48.249" v="487" actId="20577"/>
          <ac:spMkLst>
            <pc:docMk/>
            <pc:sldMk cId="1903082870" sldId="283"/>
            <ac:spMk id="2" creationId="{66D4860F-C19C-04C9-6472-DE15D1F0C5EB}"/>
          </ac:spMkLst>
        </pc:spChg>
        <pc:spChg chg="mod">
          <ac:chgData name="James Drew" userId="7bac6938-da9f-4849-b7bb-5bcb1c7aced0" providerId="ADAL" clId="{253BEE49-650C-4A9B-85ED-E139DDCFEC4F}" dt="2023-02-24T09:50:47.768" v="494" actId="27636"/>
          <ac:spMkLst>
            <pc:docMk/>
            <pc:sldMk cId="1903082870" sldId="283"/>
            <ac:spMk id="3" creationId="{461A8930-E5A0-6C0F-C15A-A3EF455DC5FD}"/>
          </ac:spMkLst>
        </pc:spChg>
      </pc:sldChg>
      <pc:sldChg chg="addSp modSp new mod setBg">
        <pc:chgData name="James Drew" userId="7bac6938-da9f-4849-b7bb-5bcb1c7aced0" providerId="ADAL" clId="{253BEE49-650C-4A9B-85ED-E139DDCFEC4F}" dt="2023-02-24T15:33:53.252" v="1064" actId="14100"/>
        <pc:sldMkLst>
          <pc:docMk/>
          <pc:sldMk cId="1367114648" sldId="284"/>
        </pc:sldMkLst>
        <pc:spChg chg="mod">
          <ac:chgData name="James Drew" userId="7bac6938-da9f-4849-b7bb-5bcb1c7aced0" providerId="ADAL" clId="{253BEE49-650C-4A9B-85ED-E139DDCFEC4F}" dt="2023-02-24T15:33:42.502" v="1061" actId="26606"/>
          <ac:spMkLst>
            <pc:docMk/>
            <pc:sldMk cId="1367114648" sldId="284"/>
            <ac:spMk id="2" creationId="{0CA3E9E7-48EC-84DC-A682-0384D89EF29C}"/>
          </ac:spMkLst>
        </pc:spChg>
        <pc:spChg chg="mod">
          <ac:chgData name="James Drew" userId="7bac6938-da9f-4849-b7bb-5bcb1c7aced0" providerId="ADAL" clId="{253BEE49-650C-4A9B-85ED-E139DDCFEC4F}" dt="2023-02-24T15:33:53.252" v="1064" actId="14100"/>
          <ac:spMkLst>
            <pc:docMk/>
            <pc:sldMk cId="1367114648" sldId="284"/>
            <ac:spMk id="3" creationId="{0F4F48C0-D0B1-8D2F-00A1-3D296D842EDA}"/>
          </ac:spMkLst>
        </pc:spChg>
        <pc:spChg chg="mod">
          <ac:chgData name="James Drew" userId="7bac6938-da9f-4849-b7bb-5bcb1c7aced0" providerId="ADAL" clId="{253BEE49-650C-4A9B-85ED-E139DDCFEC4F}" dt="2023-02-24T15:33:42.502" v="1061" actId="26606"/>
          <ac:spMkLst>
            <pc:docMk/>
            <pc:sldMk cId="1367114648" sldId="284"/>
            <ac:spMk id="4" creationId="{D53462A9-EEAC-7709-6BB5-015656B42A25}"/>
          </ac:spMkLst>
        </pc:spChg>
        <pc:spChg chg="mod">
          <ac:chgData name="James Drew" userId="7bac6938-da9f-4849-b7bb-5bcb1c7aced0" providerId="ADAL" clId="{253BEE49-650C-4A9B-85ED-E139DDCFEC4F}" dt="2023-02-24T15:33:42.502" v="1061" actId="26606"/>
          <ac:spMkLst>
            <pc:docMk/>
            <pc:sldMk cId="1367114648" sldId="284"/>
            <ac:spMk id="5" creationId="{E23FA21B-9E16-B51D-0AFA-22EA57C4BC45}"/>
          </ac:spMkLst>
        </pc:spChg>
        <pc:spChg chg="mod">
          <ac:chgData name="James Drew" userId="7bac6938-da9f-4849-b7bb-5bcb1c7aced0" providerId="ADAL" clId="{253BEE49-650C-4A9B-85ED-E139DDCFEC4F}" dt="2023-02-24T15:33:42.502" v="1061" actId="26606"/>
          <ac:spMkLst>
            <pc:docMk/>
            <pc:sldMk cId="1367114648" sldId="284"/>
            <ac:spMk id="6" creationId="{311AB772-B65F-9003-CA61-68EEAD8690B2}"/>
          </ac:spMkLst>
        </pc:spChg>
        <pc:spChg chg="add">
          <ac:chgData name="James Drew" userId="7bac6938-da9f-4849-b7bb-5bcb1c7aced0" providerId="ADAL" clId="{253BEE49-650C-4A9B-85ED-E139DDCFEC4F}" dt="2023-02-24T15:33:42.502" v="1061" actId="26606"/>
          <ac:spMkLst>
            <pc:docMk/>
            <pc:sldMk cId="1367114648" sldId="284"/>
            <ac:spMk id="12" creationId="{4CEDF55B-0D10-4377-A610-3ECDC2BEFB4A}"/>
          </ac:spMkLst>
        </pc:spChg>
        <pc:spChg chg="add">
          <ac:chgData name="James Drew" userId="7bac6938-da9f-4849-b7bb-5bcb1c7aced0" providerId="ADAL" clId="{253BEE49-650C-4A9B-85ED-E139DDCFEC4F}" dt="2023-02-24T15:33:42.502" v="1061" actId="26606"/>
          <ac:spMkLst>
            <pc:docMk/>
            <pc:sldMk cId="1367114648" sldId="284"/>
            <ac:spMk id="14" creationId="{DC718DDB-43B9-476D-AB6F-D86C8CF2F2F0}"/>
          </ac:spMkLst>
        </pc:spChg>
        <pc:picChg chg="add mod">
          <ac:chgData name="James Drew" userId="7bac6938-da9f-4849-b7bb-5bcb1c7aced0" providerId="ADAL" clId="{253BEE49-650C-4A9B-85ED-E139DDCFEC4F}" dt="2023-02-24T15:33:46.015" v="1062" actId="14100"/>
          <ac:picMkLst>
            <pc:docMk/>
            <pc:sldMk cId="1367114648" sldId="284"/>
            <ac:picMk id="8" creationId="{615BD006-1844-DA55-07C7-EB838675AEC3}"/>
          </ac:picMkLst>
        </pc:picChg>
      </pc:sldChg>
      <pc:sldChg chg="addSp modSp new mod setBg">
        <pc:chgData name="James Drew" userId="7bac6938-da9f-4849-b7bb-5bcb1c7aced0" providerId="ADAL" clId="{253BEE49-650C-4A9B-85ED-E139DDCFEC4F}" dt="2023-02-24T15:34:35.434" v="1072" actId="1076"/>
        <pc:sldMkLst>
          <pc:docMk/>
          <pc:sldMk cId="2403838725" sldId="285"/>
        </pc:sldMkLst>
        <pc:spChg chg="mod">
          <ac:chgData name="James Drew" userId="7bac6938-da9f-4849-b7bb-5bcb1c7aced0" providerId="ADAL" clId="{253BEE49-650C-4A9B-85ED-E139DDCFEC4F}" dt="2023-02-24T15:34:35.434" v="1072" actId="1076"/>
          <ac:spMkLst>
            <pc:docMk/>
            <pc:sldMk cId="2403838725" sldId="285"/>
            <ac:spMk id="2" creationId="{3061A02E-81FB-B0BC-13B6-EC9717729212}"/>
          </ac:spMkLst>
        </pc:spChg>
        <pc:spChg chg="mod">
          <ac:chgData name="James Drew" userId="7bac6938-da9f-4849-b7bb-5bcb1c7aced0" providerId="ADAL" clId="{253BEE49-650C-4A9B-85ED-E139DDCFEC4F}" dt="2023-02-24T15:34:24.099" v="1070" actId="14100"/>
          <ac:spMkLst>
            <pc:docMk/>
            <pc:sldMk cId="2403838725" sldId="285"/>
            <ac:spMk id="3" creationId="{2DBFA320-70BF-45F1-5E87-28C853A50313}"/>
          </ac:spMkLst>
        </pc:spChg>
        <pc:spChg chg="mod">
          <ac:chgData name="James Drew" userId="7bac6938-da9f-4849-b7bb-5bcb1c7aced0" providerId="ADAL" clId="{253BEE49-650C-4A9B-85ED-E139DDCFEC4F}" dt="2023-02-24T15:34:06.333" v="1065" actId="26606"/>
          <ac:spMkLst>
            <pc:docMk/>
            <pc:sldMk cId="2403838725" sldId="285"/>
            <ac:spMk id="4" creationId="{4C367FD2-AA60-E8D6-7F71-49002A104C89}"/>
          </ac:spMkLst>
        </pc:spChg>
        <pc:spChg chg="mod">
          <ac:chgData name="James Drew" userId="7bac6938-da9f-4849-b7bb-5bcb1c7aced0" providerId="ADAL" clId="{253BEE49-650C-4A9B-85ED-E139DDCFEC4F}" dt="2023-02-24T15:34:06.333" v="1065" actId="26606"/>
          <ac:spMkLst>
            <pc:docMk/>
            <pc:sldMk cId="2403838725" sldId="285"/>
            <ac:spMk id="5" creationId="{B4F05254-4882-CA19-6E2B-86A503D2DC8D}"/>
          </ac:spMkLst>
        </pc:spChg>
        <pc:spChg chg="mod">
          <ac:chgData name="James Drew" userId="7bac6938-da9f-4849-b7bb-5bcb1c7aced0" providerId="ADAL" clId="{253BEE49-650C-4A9B-85ED-E139DDCFEC4F}" dt="2023-02-24T15:34:06.333" v="1065" actId="26606"/>
          <ac:spMkLst>
            <pc:docMk/>
            <pc:sldMk cId="2403838725" sldId="285"/>
            <ac:spMk id="6" creationId="{ACB78A3A-6B81-C0CC-451C-653ECF0075A0}"/>
          </ac:spMkLst>
        </pc:spChg>
        <pc:spChg chg="add">
          <ac:chgData name="James Drew" userId="7bac6938-da9f-4849-b7bb-5bcb1c7aced0" providerId="ADAL" clId="{253BEE49-650C-4A9B-85ED-E139DDCFEC4F}" dt="2023-02-24T15:34:06.333" v="1065" actId="26606"/>
          <ac:spMkLst>
            <pc:docMk/>
            <pc:sldMk cId="2403838725" sldId="285"/>
            <ac:spMk id="13" creationId="{7238084E-9C0F-497C-9436-2CD6C9BC62B9}"/>
          </ac:spMkLst>
        </pc:spChg>
        <pc:spChg chg="add">
          <ac:chgData name="James Drew" userId="7bac6938-da9f-4849-b7bb-5bcb1c7aced0" providerId="ADAL" clId="{253BEE49-650C-4A9B-85ED-E139DDCFEC4F}" dt="2023-02-24T15:34:06.333" v="1065" actId="26606"/>
          <ac:spMkLst>
            <pc:docMk/>
            <pc:sldMk cId="2403838725" sldId="285"/>
            <ac:spMk id="15" creationId="{0A9314D7-79E5-4587-B59D-FA5DDE9F301E}"/>
          </ac:spMkLst>
        </pc:spChg>
        <pc:picChg chg="add mod">
          <ac:chgData name="James Drew" userId="7bac6938-da9f-4849-b7bb-5bcb1c7aced0" providerId="ADAL" clId="{253BEE49-650C-4A9B-85ED-E139DDCFEC4F}" dt="2023-02-24T15:34:11.489" v="1067" actId="1076"/>
          <ac:picMkLst>
            <pc:docMk/>
            <pc:sldMk cId="2403838725" sldId="285"/>
            <ac:picMk id="10" creationId="{A60B31B6-ACE5-5C99-EE15-48071DF52CD3}"/>
          </ac:picMkLst>
        </pc:picChg>
      </pc:sldChg>
      <pc:sldChg chg="modSp new mod">
        <pc:chgData name="James Drew" userId="7bac6938-da9f-4849-b7bb-5bcb1c7aced0" providerId="ADAL" clId="{253BEE49-650C-4A9B-85ED-E139DDCFEC4F}" dt="2023-02-24T09:53:51.602" v="588" actId="6549"/>
        <pc:sldMkLst>
          <pc:docMk/>
          <pc:sldMk cId="3310355364" sldId="286"/>
        </pc:sldMkLst>
        <pc:spChg chg="mod">
          <ac:chgData name="James Drew" userId="7bac6938-da9f-4849-b7bb-5bcb1c7aced0" providerId="ADAL" clId="{253BEE49-650C-4A9B-85ED-E139DDCFEC4F}" dt="2023-02-24T09:53:30.958" v="579" actId="255"/>
          <ac:spMkLst>
            <pc:docMk/>
            <pc:sldMk cId="3310355364" sldId="286"/>
            <ac:spMk id="2" creationId="{10FEFBE9-A71D-68B5-C6A7-B7E3F042358E}"/>
          </ac:spMkLst>
        </pc:spChg>
        <pc:spChg chg="mod">
          <ac:chgData name="James Drew" userId="7bac6938-da9f-4849-b7bb-5bcb1c7aced0" providerId="ADAL" clId="{253BEE49-650C-4A9B-85ED-E139DDCFEC4F}" dt="2023-02-24T09:53:51.602" v="588" actId="6549"/>
          <ac:spMkLst>
            <pc:docMk/>
            <pc:sldMk cId="3310355364" sldId="286"/>
            <ac:spMk id="3" creationId="{40ABF776-26CA-A05F-5F3E-ADF2176B43CB}"/>
          </ac:spMkLst>
        </pc:spChg>
      </pc:sldChg>
      <pc:sldChg chg="modSp new mod">
        <pc:chgData name="James Drew" userId="7bac6938-da9f-4849-b7bb-5bcb1c7aced0" providerId="ADAL" clId="{253BEE49-650C-4A9B-85ED-E139DDCFEC4F}" dt="2023-02-24T10:01:00.510" v="871" actId="20577"/>
        <pc:sldMkLst>
          <pc:docMk/>
          <pc:sldMk cId="1463330817" sldId="287"/>
        </pc:sldMkLst>
        <pc:spChg chg="mod">
          <ac:chgData name="James Drew" userId="7bac6938-da9f-4849-b7bb-5bcb1c7aced0" providerId="ADAL" clId="{253BEE49-650C-4A9B-85ED-E139DDCFEC4F}" dt="2023-02-24T09:57:44.018" v="748" actId="20577"/>
          <ac:spMkLst>
            <pc:docMk/>
            <pc:sldMk cId="1463330817" sldId="287"/>
            <ac:spMk id="2" creationId="{F43C0B8E-1A88-B05E-F673-C61D6E5609C4}"/>
          </ac:spMkLst>
        </pc:spChg>
        <pc:spChg chg="mod">
          <ac:chgData name="James Drew" userId="7bac6938-da9f-4849-b7bb-5bcb1c7aced0" providerId="ADAL" clId="{253BEE49-650C-4A9B-85ED-E139DDCFEC4F}" dt="2023-02-24T10:01:00.510" v="871" actId="20577"/>
          <ac:spMkLst>
            <pc:docMk/>
            <pc:sldMk cId="1463330817" sldId="287"/>
            <ac:spMk id="3" creationId="{748536DC-9A94-E1CD-302A-F9DEB9EB2B39}"/>
          </ac:spMkLst>
        </pc:spChg>
      </pc:sldChg>
      <pc:sldChg chg="modSp new mod">
        <pc:chgData name="James Drew" userId="7bac6938-da9f-4849-b7bb-5bcb1c7aced0" providerId="ADAL" clId="{253BEE49-650C-4A9B-85ED-E139DDCFEC4F}" dt="2023-02-24T10:01:44.641" v="893" actId="14100"/>
        <pc:sldMkLst>
          <pc:docMk/>
          <pc:sldMk cId="2928442207" sldId="288"/>
        </pc:sldMkLst>
        <pc:spChg chg="mod">
          <ac:chgData name="James Drew" userId="7bac6938-da9f-4849-b7bb-5bcb1c7aced0" providerId="ADAL" clId="{253BEE49-650C-4A9B-85ED-E139DDCFEC4F}" dt="2023-02-24T10:01:44.641" v="893" actId="14100"/>
          <ac:spMkLst>
            <pc:docMk/>
            <pc:sldMk cId="2928442207" sldId="288"/>
            <ac:spMk id="2" creationId="{F7651CE3-E308-6C03-8D79-BD018610887E}"/>
          </ac:spMkLst>
        </pc:spChg>
        <pc:spChg chg="mod">
          <ac:chgData name="James Drew" userId="7bac6938-da9f-4849-b7bb-5bcb1c7aced0" providerId="ADAL" clId="{253BEE49-650C-4A9B-85ED-E139DDCFEC4F}" dt="2023-02-24T09:58:12.675" v="778" actId="20577"/>
          <ac:spMkLst>
            <pc:docMk/>
            <pc:sldMk cId="2928442207" sldId="288"/>
            <ac:spMk id="3" creationId="{3BDBF52E-F245-976A-83DB-97167B98849E}"/>
          </ac:spMkLst>
        </pc:spChg>
        <pc:spChg chg="mod">
          <ac:chgData name="James Drew" userId="7bac6938-da9f-4849-b7bb-5bcb1c7aced0" providerId="ADAL" clId="{253BEE49-650C-4A9B-85ED-E139DDCFEC4F}" dt="2023-02-24T09:59:02.560" v="811" actId="114"/>
          <ac:spMkLst>
            <pc:docMk/>
            <pc:sldMk cId="2928442207" sldId="288"/>
            <ac:spMk id="4" creationId="{42CDE415-F11B-31D3-9090-DAB151ADAF97}"/>
          </ac:spMkLst>
        </pc:spChg>
        <pc:spChg chg="mod">
          <ac:chgData name="James Drew" userId="7bac6938-da9f-4849-b7bb-5bcb1c7aced0" providerId="ADAL" clId="{253BEE49-650C-4A9B-85ED-E139DDCFEC4F}" dt="2023-02-24T09:58:21.259" v="798" actId="20577"/>
          <ac:spMkLst>
            <pc:docMk/>
            <pc:sldMk cId="2928442207" sldId="288"/>
            <ac:spMk id="5" creationId="{555E1C6C-2B84-878E-1F8B-AB8BE3EAF3C5}"/>
          </ac:spMkLst>
        </pc:spChg>
        <pc:spChg chg="mod">
          <ac:chgData name="James Drew" userId="7bac6938-da9f-4849-b7bb-5bcb1c7aced0" providerId="ADAL" clId="{253BEE49-650C-4A9B-85ED-E139DDCFEC4F}" dt="2023-02-24T10:01:29.309" v="874" actId="12"/>
          <ac:spMkLst>
            <pc:docMk/>
            <pc:sldMk cId="2928442207" sldId="288"/>
            <ac:spMk id="6" creationId="{14DE8DA1-2091-F71A-CC14-545AA4942713}"/>
          </ac:spMkLst>
        </pc:spChg>
      </pc:sldChg>
      <pc:sldChg chg="modSp new mod">
        <pc:chgData name="James Drew" userId="7bac6938-da9f-4849-b7bb-5bcb1c7aced0" providerId="ADAL" clId="{253BEE49-650C-4A9B-85ED-E139DDCFEC4F}" dt="2023-02-24T15:23:43.017" v="912" actId="5793"/>
        <pc:sldMkLst>
          <pc:docMk/>
          <pc:sldMk cId="21692661" sldId="289"/>
        </pc:sldMkLst>
        <pc:spChg chg="mod">
          <ac:chgData name="James Drew" userId="7bac6938-da9f-4849-b7bb-5bcb1c7aced0" providerId="ADAL" clId="{253BEE49-650C-4A9B-85ED-E139DDCFEC4F}" dt="2023-02-24T15:22:59.467" v="901" actId="27636"/>
          <ac:spMkLst>
            <pc:docMk/>
            <pc:sldMk cId="21692661" sldId="289"/>
            <ac:spMk id="2" creationId="{F912A1DC-A0BC-3395-DF4A-F7B3E95E3E41}"/>
          </ac:spMkLst>
        </pc:spChg>
        <pc:spChg chg="mod">
          <ac:chgData name="James Drew" userId="7bac6938-da9f-4849-b7bb-5bcb1c7aced0" providerId="ADAL" clId="{253BEE49-650C-4A9B-85ED-E139DDCFEC4F}" dt="2023-02-24T15:23:43.017" v="912" actId="5793"/>
          <ac:spMkLst>
            <pc:docMk/>
            <pc:sldMk cId="21692661" sldId="289"/>
            <ac:spMk id="3" creationId="{885ECF2C-E47A-6655-F098-E6B1781378C9}"/>
          </ac:spMkLst>
        </pc:spChg>
      </pc:sldChg>
      <pc:sldChg chg="addSp modSp new mod">
        <pc:chgData name="James Drew" userId="7bac6938-da9f-4849-b7bb-5bcb1c7aced0" providerId="ADAL" clId="{253BEE49-650C-4A9B-85ED-E139DDCFEC4F}" dt="2023-02-24T15:27:37.544" v="971" actId="1076"/>
        <pc:sldMkLst>
          <pc:docMk/>
          <pc:sldMk cId="609455406" sldId="290"/>
        </pc:sldMkLst>
        <pc:spChg chg="mod">
          <ac:chgData name="James Drew" userId="7bac6938-da9f-4849-b7bb-5bcb1c7aced0" providerId="ADAL" clId="{253BEE49-650C-4A9B-85ED-E139DDCFEC4F}" dt="2023-02-24T15:24:41.238" v="932" actId="20577"/>
          <ac:spMkLst>
            <pc:docMk/>
            <pc:sldMk cId="609455406" sldId="290"/>
            <ac:spMk id="2" creationId="{A4E4E274-FF68-8024-08A1-DC986D658B21}"/>
          </ac:spMkLst>
        </pc:spChg>
        <pc:spChg chg="mod">
          <ac:chgData name="James Drew" userId="7bac6938-da9f-4849-b7bb-5bcb1c7aced0" providerId="ADAL" clId="{253BEE49-650C-4A9B-85ED-E139DDCFEC4F}" dt="2023-02-24T15:27:28.357" v="970" actId="6549"/>
          <ac:spMkLst>
            <pc:docMk/>
            <pc:sldMk cId="609455406" sldId="290"/>
            <ac:spMk id="3" creationId="{AD6B090B-282D-4C1B-2956-BACBBB352FF8}"/>
          </ac:spMkLst>
        </pc:spChg>
        <pc:spChg chg="add mod">
          <ac:chgData name="James Drew" userId="7bac6938-da9f-4849-b7bb-5bcb1c7aced0" providerId="ADAL" clId="{253BEE49-650C-4A9B-85ED-E139DDCFEC4F}" dt="2023-02-24T15:27:37.544" v="971" actId="1076"/>
          <ac:spMkLst>
            <pc:docMk/>
            <pc:sldMk cId="609455406" sldId="290"/>
            <ac:spMk id="7" creationId="{BC8D38D1-838E-8BC4-4B06-495C7CA77398}"/>
          </ac:spMkLst>
        </pc:spChg>
      </pc:sldChg>
      <pc:sldChg chg="addSp modSp new mod">
        <pc:chgData name="James Drew" userId="7bac6938-da9f-4849-b7bb-5bcb1c7aced0" providerId="ADAL" clId="{253BEE49-650C-4A9B-85ED-E139DDCFEC4F}" dt="2023-02-24T15:30:15.004" v="1017" actId="5793"/>
        <pc:sldMkLst>
          <pc:docMk/>
          <pc:sldMk cId="4180382320" sldId="291"/>
        </pc:sldMkLst>
        <pc:spChg chg="mod">
          <ac:chgData name="James Drew" userId="7bac6938-da9f-4849-b7bb-5bcb1c7aced0" providerId="ADAL" clId="{253BEE49-650C-4A9B-85ED-E139DDCFEC4F}" dt="2023-02-24T15:30:15.004" v="1017" actId="5793"/>
          <ac:spMkLst>
            <pc:docMk/>
            <pc:sldMk cId="4180382320" sldId="291"/>
            <ac:spMk id="2" creationId="{B97EC409-BBFF-308E-9637-1DED0599EE82}"/>
          </ac:spMkLst>
        </pc:spChg>
        <pc:spChg chg="mod">
          <ac:chgData name="James Drew" userId="7bac6938-da9f-4849-b7bb-5bcb1c7aced0" providerId="ADAL" clId="{253BEE49-650C-4A9B-85ED-E139DDCFEC4F}" dt="2023-02-24T15:29:24.667" v="995" actId="1076"/>
          <ac:spMkLst>
            <pc:docMk/>
            <pc:sldMk cId="4180382320" sldId="291"/>
            <ac:spMk id="3" creationId="{23E0BB00-6E20-AC0C-8A37-443E17540120}"/>
          </ac:spMkLst>
        </pc:spChg>
        <pc:spChg chg="add mod">
          <ac:chgData name="James Drew" userId="7bac6938-da9f-4849-b7bb-5bcb1c7aced0" providerId="ADAL" clId="{253BEE49-650C-4A9B-85ED-E139DDCFEC4F}" dt="2023-02-24T15:29:35.979" v="998" actId="14100"/>
          <ac:spMkLst>
            <pc:docMk/>
            <pc:sldMk cId="4180382320" sldId="291"/>
            <ac:spMk id="7" creationId="{20DF1E6C-0BEE-83F9-87D0-F1BE92454773}"/>
          </ac:spMkLst>
        </pc:spChg>
      </pc:sldChg>
      <pc:sldChg chg="addSp delSp modSp new mod">
        <pc:chgData name="James Drew" userId="7bac6938-da9f-4849-b7bb-5bcb1c7aced0" providerId="ADAL" clId="{253BEE49-650C-4A9B-85ED-E139DDCFEC4F}" dt="2023-02-24T15:33:13.505" v="1060" actId="13926"/>
        <pc:sldMkLst>
          <pc:docMk/>
          <pc:sldMk cId="3415782671" sldId="292"/>
        </pc:sldMkLst>
        <pc:spChg chg="mod">
          <ac:chgData name="James Drew" userId="7bac6938-da9f-4849-b7bb-5bcb1c7aced0" providerId="ADAL" clId="{253BEE49-650C-4A9B-85ED-E139DDCFEC4F}" dt="2023-02-24T15:30:47.880" v="1024" actId="27636"/>
          <ac:spMkLst>
            <pc:docMk/>
            <pc:sldMk cId="3415782671" sldId="292"/>
            <ac:spMk id="2" creationId="{B9FF1D7D-10C5-2615-E470-5837754ADBAA}"/>
          </ac:spMkLst>
        </pc:spChg>
        <pc:spChg chg="mod">
          <ac:chgData name="James Drew" userId="7bac6938-da9f-4849-b7bb-5bcb1c7aced0" providerId="ADAL" clId="{253BEE49-650C-4A9B-85ED-E139DDCFEC4F}" dt="2023-02-24T15:33:13.505" v="1060" actId="13926"/>
          <ac:spMkLst>
            <pc:docMk/>
            <pc:sldMk cId="3415782671" sldId="292"/>
            <ac:spMk id="3" creationId="{83342959-0395-CDD2-C713-2132F070B03E}"/>
          </ac:spMkLst>
        </pc:spChg>
        <pc:spChg chg="add del mod">
          <ac:chgData name="James Drew" userId="7bac6938-da9f-4849-b7bb-5bcb1c7aced0" providerId="ADAL" clId="{253BEE49-650C-4A9B-85ED-E139DDCFEC4F}" dt="2023-02-24T15:31:52.096" v="1035" actId="767"/>
          <ac:spMkLst>
            <pc:docMk/>
            <pc:sldMk cId="3415782671" sldId="292"/>
            <ac:spMk id="7" creationId="{5D1BE7F2-41D3-EE8C-F04F-8B22A1F395A2}"/>
          </ac:spMkLst>
        </pc:spChg>
        <pc:spChg chg="add del mod">
          <ac:chgData name="James Drew" userId="7bac6938-da9f-4849-b7bb-5bcb1c7aced0" providerId="ADAL" clId="{253BEE49-650C-4A9B-85ED-E139DDCFEC4F}" dt="2023-02-24T15:31:51.380" v="1033" actId="767"/>
          <ac:spMkLst>
            <pc:docMk/>
            <pc:sldMk cId="3415782671" sldId="292"/>
            <ac:spMk id="8" creationId="{6B5E1F4A-57C9-2B7B-123B-AE5402B01C15}"/>
          </ac:spMkLst>
        </pc:spChg>
        <pc:spChg chg="add del mod">
          <ac:chgData name="James Drew" userId="7bac6938-da9f-4849-b7bb-5bcb1c7aced0" providerId="ADAL" clId="{253BEE49-650C-4A9B-85ED-E139DDCFEC4F}" dt="2023-02-24T15:31:51.227" v="1032" actId="767"/>
          <ac:spMkLst>
            <pc:docMk/>
            <pc:sldMk cId="3415782671" sldId="292"/>
            <ac:spMk id="9" creationId="{C47277E8-5C4B-E235-455E-DC4392DA4007}"/>
          </ac:spMkLst>
        </pc:spChg>
      </pc:sldChg>
      <pc:sldChg chg="addSp delSp modSp new mod setBg">
        <pc:chgData name="James Drew" userId="7bac6938-da9f-4849-b7bb-5bcb1c7aced0" providerId="ADAL" clId="{253BEE49-650C-4A9B-85ED-E139DDCFEC4F}" dt="2023-02-24T15:37:00.012" v="1155" actId="14100"/>
        <pc:sldMkLst>
          <pc:docMk/>
          <pc:sldMk cId="3378290257" sldId="293"/>
        </pc:sldMkLst>
        <pc:spChg chg="mod">
          <ac:chgData name="James Drew" userId="7bac6938-da9f-4849-b7bb-5bcb1c7aced0" providerId="ADAL" clId="{253BEE49-650C-4A9B-85ED-E139DDCFEC4F}" dt="2023-02-24T15:36:54.003" v="1153" actId="26606"/>
          <ac:spMkLst>
            <pc:docMk/>
            <pc:sldMk cId="3378290257" sldId="293"/>
            <ac:spMk id="2" creationId="{0255537B-6560-A18E-4E4F-A1DB5683FD5F}"/>
          </ac:spMkLst>
        </pc:spChg>
        <pc:spChg chg="del mod">
          <ac:chgData name="James Drew" userId="7bac6938-da9f-4849-b7bb-5bcb1c7aced0" providerId="ADAL" clId="{253BEE49-650C-4A9B-85ED-E139DDCFEC4F}" dt="2023-02-24T15:36:54.003" v="1153" actId="26606"/>
          <ac:spMkLst>
            <pc:docMk/>
            <pc:sldMk cId="3378290257" sldId="293"/>
            <ac:spMk id="3" creationId="{D9605206-2F75-BB93-2361-5E555C61C95E}"/>
          </ac:spMkLst>
        </pc:spChg>
        <pc:spChg chg="mod">
          <ac:chgData name="James Drew" userId="7bac6938-da9f-4849-b7bb-5bcb1c7aced0" providerId="ADAL" clId="{253BEE49-650C-4A9B-85ED-E139DDCFEC4F}" dt="2023-02-24T15:36:54.003" v="1153" actId="26606"/>
          <ac:spMkLst>
            <pc:docMk/>
            <pc:sldMk cId="3378290257" sldId="293"/>
            <ac:spMk id="4" creationId="{E53C1EC0-0788-6217-3644-1823FBC8492F}"/>
          </ac:spMkLst>
        </pc:spChg>
        <pc:spChg chg="mod">
          <ac:chgData name="James Drew" userId="7bac6938-da9f-4849-b7bb-5bcb1c7aced0" providerId="ADAL" clId="{253BEE49-650C-4A9B-85ED-E139DDCFEC4F}" dt="2023-02-24T15:36:54.003" v="1153" actId="26606"/>
          <ac:spMkLst>
            <pc:docMk/>
            <pc:sldMk cId="3378290257" sldId="293"/>
            <ac:spMk id="5" creationId="{2F7788A1-0626-5A97-C059-92E5D67B3826}"/>
          </ac:spMkLst>
        </pc:spChg>
        <pc:spChg chg="mod">
          <ac:chgData name="James Drew" userId="7bac6938-da9f-4849-b7bb-5bcb1c7aced0" providerId="ADAL" clId="{253BEE49-650C-4A9B-85ED-E139DDCFEC4F}" dt="2023-02-24T15:36:54.003" v="1153" actId="26606"/>
          <ac:spMkLst>
            <pc:docMk/>
            <pc:sldMk cId="3378290257" sldId="293"/>
            <ac:spMk id="6" creationId="{A094F566-E142-7F8D-B3A8-5B90D903A1BB}"/>
          </ac:spMkLst>
        </pc:spChg>
        <pc:spChg chg="add">
          <ac:chgData name="James Drew" userId="7bac6938-da9f-4849-b7bb-5bcb1c7aced0" providerId="ADAL" clId="{253BEE49-650C-4A9B-85ED-E139DDCFEC4F}" dt="2023-02-24T15:36:54.003" v="1153" actId="26606"/>
          <ac:spMkLst>
            <pc:docMk/>
            <pc:sldMk cId="3378290257" sldId="293"/>
            <ac:spMk id="12" creationId="{5A4B9B8C-3369-414F-A074-B4A8F654243D}"/>
          </ac:spMkLst>
        </pc:spChg>
        <pc:spChg chg="add">
          <ac:chgData name="James Drew" userId="7bac6938-da9f-4849-b7bb-5bcb1c7aced0" providerId="ADAL" clId="{253BEE49-650C-4A9B-85ED-E139DDCFEC4F}" dt="2023-02-24T15:36:54.003" v="1153" actId="26606"/>
          <ac:spMkLst>
            <pc:docMk/>
            <pc:sldMk cId="3378290257" sldId="293"/>
            <ac:spMk id="14" creationId="{C1962D47-C259-4CD7-852D-7D36106D627A}"/>
          </ac:spMkLst>
        </pc:spChg>
        <pc:graphicFrameChg chg="add mod">
          <ac:chgData name="James Drew" userId="7bac6938-da9f-4849-b7bb-5bcb1c7aced0" providerId="ADAL" clId="{253BEE49-650C-4A9B-85ED-E139DDCFEC4F}" dt="2023-02-24T15:37:00.012" v="1155" actId="14100"/>
          <ac:graphicFrameMkLst>
            <pc:docMk/>
            <pc:sldMk cId="3378290257" sldId="293"/>
            <ac:graphicFrameMk id="8" creationId="{065A62AA-CD44-7D22-778C-E58FB5A4B621}"/>
          </ac:graphicFrameMkLst>
        </pc:graphicFrameChg>
      </pc:sldChg>
      <pc:sldChg chg="addSp modSp new mod setBg">
        <pc:chgData name="James Drew" userId="7bac6938-da9f-4849-b7bb-5bcb1c7aced0" providerId="ADAL" clId="{253BEE49-650C-4A9B-85ED-E139DDCFEC4F}" dt="2023-02-24T15:39:26.164" v="1211" actId="255"/>
        <pc:sldMkLst>
          <pc:docMk/>
          <pc:sldMk cId="2889550820" sldId="294"/>
        </pc:sldMkLst>
        <pc:spChg chg="mod">
          <ac:chgData name="James Drew" userId="7bac6938-da9f-4849-b7bb-5bcb1c7aced0" providerId="ADAL" clId="{253BEE49-650C-4A9B-85ED-E139DDCFEC4F}" dt="2023-02-24T15:39:17.901" v="1209" actId="1076"/>
          <ac:spMkLst>
            <pc:docMk/>
            <pc:sldMk cId="2889550820" sldId="294"/>
            <ac:spMk id="2" creationId="{70BC145F-C681-B113-2AB0-F95B0821D474}"/>
          </ac:spMkLst>
        </pc:spChg>
        <pc:spChg chg="mod">
          <ac:chgData name="James Drew" userId="7bac6938-da9f-4849-b7bb-5bcb1c7aced0" providerId="ADAL" clId="{253BEE49-650C-4A9B-85ED-E139DDCFEC4F}" dt="2023-02-24T15:39:26.164" v="1211" actId="255"/>
          <ac:spMkLst>
            <pc:docMk/>
            <pc:sldMk cId="2889550820" sldId="294"/>
            <ac:spMk id="3" creationId="{AE4C55AC-9313-0A19-842C-671ABA1B20E4}"/>
          </ac:spMkLst>
        </pc:spChg>
        <pc:spChg chg="mod">
          <ac:chgData name="James Drew" userId="7bac6938-da9f-4849-b7bb-5bcb1c7aced0" providerId="ADAL" clId="{253BEE49-650C-4A9B-85ED-E139DDCFEC4F}" dt="2023-02-24T15:38:35.805" v="1195" actId="26606"/>
          <ac:spMkLst>
            <pc:docMk/>
            <pc:sldMk cId="2889550820" sldId="294"/>
            <ac:spMk id="4" creationId="{4FEA620B-FF5E-92A4-1C3B-8D503BBC1773}"/>
          </ac:spMkLst>
        </pc:spChg>
        <pc:spChg chg="mod">
          <ac:chgData name="James Drew" userId="7bac6938-da9f-4849-b7bb-5bcb1c7aced0" providerId="ADAL" clId="{253BEE49-650C-4A9B-85ED-E139DDCFEC4F}" dt="2023-02-24T15:38:35.805" v="1195" actId="26606"/>
          <ac:spMkLst>
            <pc:docMk/>
            <pc:sldMk cId="2889550820" sldId="294"/>
            <ac:spMk id="5" creationId="{7DE2253C-0377-44F7-680F-0BA3A76C43AC}"/>
          </ac:spMkLst>
        </pc:spChg>
        <pc:spChg chg="mod">
          <ac:chgData name="James Drew" userId="7bac6938-da9f-4849-b7bb-5bcb1c7aced0" providerId="ADAL" clId="{253BEE49-650C-4A9B-85ED-E139DDCFEC4F}" dt="2023-02-24T15:38:35.805" v="1195" actId="26606"/>
          <ac:spMkLst>
            <pc:docMk/>
            <pc:sldMk cId="2889550820" sldId="294"/>
            <ac:spMk id="6" creationId="{10BA048D-A818-EBB2-67DA-DA995B1E4E8D}"/>
          </ac:spMkLst>
        </pc:spChg>
        <pc:spChg chg="add">
          <ac:chgData name="James Drew" userId="7bac6938-da9f-4849-b7bb-5bcb1c7aced0" providerId="ADAL" clId="{253BEE49-650C-4A9B-85ED-E139DDCFEC4F}" dt="2023-02-24T15:38:35.805" v="1195" actId="26606"/>
          <ac:spMkLst>
            <pc:docMk/>
            <pc:sldMk cId="2889550820" sldId="294"/>
            <ac:spMk id="12" creationId="{ACDDFFB0-721F-4A15-8F27-1B8597D5289D}"/>
          </ac:spMkLst>
        </pc:spChg>
        <pc:picChg chg="add mod">
          <ac:chgData name="James Drew" userId="7bac6938-da9f-4849-b7bb-5bcb1c7aced0" providerId="ADAL" clId="{253BEE49-650C-4A9B-85ED-E139DDCFEC4F}" dt="2023-02-24T15:38:43.048" v="1197" actId="14100"/>
          <ac:picMkLst>
            <pc:docMk/>
            <pc:sldMk cId="2889550820" sldId="294"/>
            <ac:picMk id="8" creationId="{08BC90B3-FAD6-7010-D61C-A372E368E82B}"/>
          </ac:picMkLst>
        </pc:picChg>
      </pc:sldChg>
      <pc:sldChg chg="addSp modSp new mod setBg">
        <pc:chgData name="James Drew" userId="7bac6938-da9f-4849-b7bb-5bcb1c7aced0" providerId="ADAL" clId="{253BEE49-650C-4A9B-85ED-E139DDCFEC4F}" dt="2023-02-24T15:44:48.778" v="1266" actId="5793"/>
        <pc:sldMkLst>
          <pc:docMk/>
          <pc:sldMk cId="612097453" sldId="295"/>
        </pc:sldMkLst>
        <pc:spChg chg="mod">
          <ac:chgData name="James Drew" userId="7bac6938-da9f-4849-b7bb-5bcb1c7aced0" providerId="ADAL" clId="{253BEE49-650C-4A9B-85ED-E139DDCFEC4F}" dt="2023-02-24T15:44:09.661" v="1256" actId="1076"/>
          <ac:spMkLst>
            <pc:docMk/>
            <pc:sldMk cId="612097453" sldId="295"/>
            <ac:spMk id="2" creationId="{B30C055A-F273-E994-46C1-5C70D4BDF895}"/>
          </ac:spMkLst>
        </pc:spChg>
        <pc:spChg chg="mod">
          <ac:chgData name="James Drew" userId="7bac6938-da9f-4849-b7bb-5bcb1c7aced0" providerId="ADAL" clId="{253BEE49-650C-4A9B-85ED-E139DDCFEC4F}" dt="2023-02-24T15:44:48.778" v="1266" actId="5793"/>
          <ac:spMkLst>
            <pc:docMk/>
            <pc:sldMk cId="612097453" sldId="295"/>
            <ac:spMk id="3" creationId="{22C6269F-6B7F-EE79-5E5C-4147F6A7B090}"/>
          </ac:spMkLst>
        </pc:spChg>
        <pc:spChg chg="mod">
          <ac:chgData name="James Drew" userId="7bac6938-da9f-4849-b7bb-5bcb1c7aced0" providerId="ADAL" clId="{253BEE49-650C-4A9B-85ED-E139DDCFEC4F}" dt="2023-02-24T15:44:04.684" v="1254" actId="26606"/>
          <ac:spMkLst>
            <pc:docMk/>
            <pc:sldMk cId="612097453" sldId="295"/>
            <ac:spMk id="4" creationId="{9036D456-75DA-AD0D-B2F4-7DC58DA016FD}"/>
          </ac:spMkLst>
        </pc:spChg>
        <pc:spChg chg="mod">
          <ac:chgData name="James Drew" userId="7bac6938-da9f-4849-b7bb-5bcb1c7aced0" providerId="ADAL" clId="{253BEE49-650C-4A9B-85ED-E139DDCFEC4F}" dt="2023-02-24T15:44:04.684" v="1254" actId="26606"/>
          <ac:spMkLst>
            <pc:docMk/>
            <pc:sldMk cId="612097453" sldId="295"/>
            <ac:spMk id="5" creationId="{83BA5B7F-EB0F-C44E-A53D-2CAA106EA704}"/>
          </ac:spMkLst>
        </pc:spChg>
        <pc:spChg chg="mod">
          <ac:chgData name="James Drew" userId="7bac6938-da9f-4849-b7bb-5bcb1c7aced0" providerId="ADAL" clId="{253BEE49-650C-4A9B-85ED-E139DDCFEC4F}" dt="2023-02-24T15:44:04.684" v="1254" actId="26606"/>
          <ac:spMkLst>
            <pc:docMk/>
            <pc:sldMk cId="612097453" sldId="295"/>
            <ac:spMk id="6" creationId="{3D0F8EDD-A8AF-25E8-69D8-DAFE8F9481BC}"/>
          </ac:spMkLst>
        </pc:spChg>
        <pc:spChg chg="add">
          <ac:chgData name="James Drew" userId="7bac6938-da9f-4849-b7bb-5bcb1c7aced0" providerId="ADAL" clId="{253BEE49-650C-4A9B-85ED-E139DDCFEC4F}" dt="2023-02-24T15:44:04.684" v="1254" actId="26606"/>
          <ac:spMkLst>
            <pc:docMk/>
            <pc:sldMk cId="612097453" sldId="295"/>
            <ac:spMk id="12" creationId="{ACDDFFB0-721F-4A15-8F27-1B8597D5289D}"/>
          </ac:spMkLst>
        </pc:spChg>
        <pc:picChg chg="add mod">
          <ac:chgData name="James Drew" userId="7bac6938-da9f-4849-b7bb-5bcb1c7aced0" providerId="ADAL" clId="{253BEE49-650C-4A9B-85ED-E139DDCFEC4F}" dt="2023-02-24T15:44:27.008" v="1261" actId="14100"/>
          <ac:picMkLst>
            <pc:docMk/>
            <pc:sldMk cId="612097453" sldId="295"/>
            <ac:picMk id="8" creationId="{ABE8E33F-9981-A41C-3266-A534B49528E6}"/>
          </ac:picMkLst>
        </pc:picChg>
      </pc:sldChg>
      <pc:sldMasterChg chg="delSldLayout">
        <pc:chgData name="James Drew" userId="7bac6938-da9f-4849-b7bb-5bcb1c7aced0" providerId="ADAL" clId="{253BEE49-650C-4A9B-85ED-E139DDCFEC4F}" dt="2023-02-24T10:14:52.639" v="894" actId="2696"/>
        <pc:sldMasterMkLst>
          <pc:docMk/>
          <pc:sldMasterMk cId="3899840436" sldId="2147483648"/>
        </pc:sldMasterMkLst>
        <pc:sldLayoutChg chg="del">
          <pc:chgData name="James Drew" userId="7bac6938-da9f-4849-b7bb-5bcb1c7aced0" providerId="ADAL" clId="{253BEE49-650C-4A9B-85ED-E139DDCFEC4F}" dt="2023-02-24T10:14:52.639" v="894" actId="2696"/>
          <pc:sldLayoutMkLst>
            <pc:docMk/>
            <pc:sldMasterMk cId="3899840436" sldId="2147483648"/>
            <pc:sldLayoutMk cId="600162321" sldId="2147483672"/>
          </pc:sldLayoutMkLst>
        </pc:sldLayoutChg>
      </pc:sldMasterChg>
    </pc:docChg>
  </pc:docChgLst>
  <pc:docChgLst>
    <pc:chgData name="James Drew" userId="7bac6938-da9f-4849-b7bb-5bcb1c7aced0" providerId="ADAL" clId="{28AA8121-D5CA-41D5-840C-7EB38AB2376D}"/>
    <pc:docChg chg="modShowInfo">
      <pc:chgData name="James Drew" userId="7bac6938-da9f-4849-b7bb-5bcb1c7aced0" providerId="ADAL" clId="{28AA8121-D5CA-41D5-840C-7EB38AB2376D}" dt="2023-02-27T08:55:23.600" v="0" actId="2744"/>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7D5859-C910-4541-AC1A-873F66635B5F}"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E148DBA5-F385-4B9E-8511-2866E99A05B9}">
      <dgm:prSet/>
      <dgm:spPr/>
      <dgm:t>
        <a:bodyPr/>
        <a:lstStyle/>
        <a:p>
          <a:r>
            <a:rPr lang="en-GB"/>
            <a:t>If the judge agrees, the court will send you and your husband or wife a certificate. This may take several weeks.</a:t>
          </a:r>
          <a:endParaRPr lang="en-US"/>
        </a:p>
      </dgm:t>
    </dgm:pt>
    <dgm:pt modelId="{27985029-DBD5-4948-9F77-78877101A379}" type="parTrans" cxnId="{1F634E98-1AEA-47D4-A142-5C1757CD6268}">
      <dgm:prSet/>
      <dgm:spPr/>
      <dgm:t>
        <a:bodyPr/>
        <a:lstStyle/>
        <a:p>
          <a:endParaRPr lang="en-US"/>
        </a:p>
      </dgm:t>
    </dgm:pt>
    <dgm:pt modelId="{EBA0A8FD-A4C1-4FDB-8D0F-24637C4EB246}" type="sibTrans" cxnId="{1F634E98-1AEA-47D4-A142-5C1757CD6268}">
      <dgm:prSet/>
      <dgm:spPr/>
      <dgm:t>
        <a:bodyPr/>
        <a:lstStyle/>
        <a:p>
          <a:endParaRPr lang="en-US"/>
        </a:p>
      </dgm:t>
    </dgm:pt>
    <dgm:pt modelId="{706591CC-B0B2-4098-9BB2-6665FEEDDF65}">
      <dgm:prSet/>
      <dgm:spPr/>
      <dgm:t>
        <a:bodyPr/>
        <a:lstStyle/>
        <a:p>
          <a:r>
            <a:rPr lang="en-GB" dirty="0"/>
            <a:t>The certificate will tell you the time and date you’ll be granted a conditional order or decree nisi. You will still be married after it has been granted.</a:t>
          </a:r>
          <a:endParaRPr lang="en-US" dirty="0"/>
        </a:p>
      </dgm:t>
    </dgm:pt>
    <dgm:pt modelId="{B24884D1-E621-4B45-A6B5-B46C3D46F968}" type="parTrans" cxnId="{A542FC6E-2BBB-4489-903A-C9CEC0BC060C}">
      <dgm:prSet/>
      <dgm:spPr/>
      <dgm:t>
        <a:bodyPr/>
        <a:lstStyle/>
        <a:p>
          <a:endParaRPr lang="en-US"/>
        </a:p>
      </dgm:t>
    </dgm:pt>
    <dgm:pt modelId="{AEBA7E1E-CFEB-4121-BAA9-FAF2084190B4}" type="sibTrans" cxnId="{A542FC6E-2BBB-4489-903A-C9CEC0BC060C}">
      <dgm:prSet/>
      <dgm:spPr/>
      <dgm:t>
        <a:bodyPr/>
        <a:lstStyle/>
        <a:p>
          <a:endParaRPr lang="en-US"/>
        </a:p>
      </dgm:t>
    </dgm:pt>
    <dgm:pt modelId="{D5208031-31D4-4A8B-821D-5F2D5C61C5E2}">
      <dgm:prSet/>
      <dgm:spPr/>
      <dgm:t>
        <a:bodyPr/>
        <a:lstStyle/>
        <a:p>
          <a:r>
            <a:rPr lang="en-GB"/>
            <a:t>You’ll have to wait 43 days (6 weeks and 1 day) before you can apply to finalise the divorce and end the marriage.</a:t>
          </a:r>
          <a:endParaRPr lang="en-US"/>
        </a:p>
      </dgm:t>
    </dgm:pt>
    <dgm:pt modelId="{7D33FCB6-5B92-4F8F-8F3C-8F353D6718A5}" type="parTrans" cxnId="{861D44D8-6780-4EF2-AB1B-DB1326D4479F}">
      <dgm:prSet/>
      <dgm:spPr/>
      <dgm:t>
        <a:bodyPr/>
        <a:lstStyle/>
        <a:p>
          <a:endParaRPr lang="en-US"/>
        </a:p>
      </dgm:t>
    </dgm:pt>
    <dgm:pt modelId="{CCDD95CD-1F26-4288-BD5E-B812B750D1BE}" type="sibTrans" cxnId="{861D44D8-6780-4EF2-AB1B-DB1326D4479F}">
      <dgm:prSet/>
      <dgm:spPr/>
      <dgm:t>
        <a:bodyPr/>
        <a:lstStyle/>
        <a:p>
          <a:endParaRPr lang="en-US"/>
        </a:p>
      </dgm:t>
    </dgm:pt>
    <dgm:pt modelId="{0A6F5C4A-9126-4345-9BEE-2EFD783059F2}" type="pres">
      <dgm:prSet presAssocID="{5E7D5859-C910-4541-AC1A-873F66635B5F}" presName="Name0" presStyleCnt="0">
        <dgm:presLayoutVars>
          <dgm:dir/>
          <dgm:animLvl val="lvl"/>
          <dgm:resizeHandles val="exact"/>
        </dgm:presLayoutVars>
      </dgm:prSet>
      <dgm:spPr/>
    </dgm:pt>
    <dgm:pt modelId="{AB74E2E5-39DC-4923-ADE6-371E478787D3}" type="pres">
      <dgm:prSet presAssocID="{D5208031-31D4-4A8B-821D-5F2D5C61C5E2}" presName="boxAndChildren" presStyleCnt="0"/>
      <dgm:spPr/>
    </dgm:pt>
    <dgm:pt modelId="{AC7E9CE5-A099-43E3-8FB7-1E3F95C0EBC5}" type="pres">
      <dgm:prSet presAssocID="{D5208031-31D4-4A8B-821D-5F2D5C61C5E2}" presName="parentTextBox" presStyleLbl="node1" presStyleIdx="0" presStyleCnt="3"/>
      <dgm:spPr/>
    </dgm:pt>
    <dgm:pt modelId="{270EA592-6E76-459F-A041-8B1BE3A38640}" type="pres">
      <dgm:prSet presAssocID="{AEBA7E1E-CFEB-4121-BAA9-FAF2084190B4}" presName="sp" presStyleCnt="0"/>
      <dgm:spPr/>
    </dgm:pt>
    <dgm:pt modelId="{2516520B-6743-44AF-A9E9-0C26B1FA3437}" type="pres">
      <dgm:prSet presAssocID="{706591CC-B0B2-4098-9BB2-6665FEEDDF65}" presName="arrowAndChildren" presStyleCnt="0"/>
      <dgm:spPr/>
    </dgm:pt>
    <dgm:pt modelId="{DB2798E1-0FD3-47D4-935F-E23E3A094D7F}" type="pres">
      <dgm:prSet presAssocID="{706591CC-B0B2-4098-9BB2-6665FEEDDF65}" presName="parentTextArrow" presStyleLbl="node1" presStyleIdx="1" presStyleCnt="3"/>
      <dgm:spPr/>
    </dgm:pt>
    <dgm:pt modelId="{22426DFF-2D07-45F9-8E69-AB2E3B38669E}" type="pres">
      <dgm:prSet presAssocID="{EBA0A8FD-A4C1-4FDB-8D0F-24637C4EB246}" presName="sp" presStyleCnt="0"/>
      <dgm:spPr/>
    </dgm:pt>
    <dgm:pt modelId="{37F7F680-17F9-42DF-AFC5-6F300F0FB2FB}" type="pres">
      <dgm:prSet presAssocID="{E148DBA5-F385-4B9E-8511-2866E99A05B9}" presName="arrowAndChildren" presStyleCnt="0"/>
      <dgm:spPr/>
    </dgm:pt>
    <dgm:pt modelId="{936259E8-6094-48E7-9557-64E829898201}" type="pres">
      <dgm:prSet presAssocID="{E148DBA5-F385-4B9E-8511-2866E99A05B9}" presName="parentTextArrow" presStyleLbl="node1" presStyleIdx="2" presStyleCnt="3"/>
      <dgm:spPr/>
    </dgm:pt>
  </dgm:ptLst>
  <dgm:cxnLst>
    <dgm:cxn modelId="{B515CC01-FE0D-4CD0-9266-47B0F3D07395}" type="presOf" srcId="{5E7D5859-C910-4541-AC1A-873F66635B5F}" destId="{0A6F5C4A-9126-4345-9BEE-2EFD783059F2}" srcOrd="0" destOrd="0" presId="urn:microsoft.com/office/officeart/2005/8/layout/process4"/>
    <dgm:cxn modelId="{861EAE47-86D6-4130-B441-A5F3854F0497}" type="presOf" srcId="{D5208031-31D4-4A8B-821D-5F2D5C61C5E2}" destId="{AC7E9CE5-A099-43E3-8FB7-1E3F95C0EBC5}" srcOrd="0" destOrd="0" presId="urn:microsoft.com/office/officeart/2005/8/layout/process4"/>
    <dgm:cxn modelId="{A542FC6E-2BBB-4489-903A-C9CEC0BC060C}" srcId="{5E7D5859-C910-4541-AC1A-873F66635B5F}" destId="{706591CC-B0B2-4098-9BB2-6665FEEDDF65}" srcOrd="1" destOrd="0" parTransId="{B24884D1-E621-4B45-A6B5-B46C3D46F968}" sibTransId="{AEBA7E1E-CFEB-4121-BAA9-FAF2084190B4}"/>
    <dgm:cxn modelId="{7DF93292-C0B4-4F8D-98E5-F90A5BE764ED}" type="presOf" srcId="{706591CC-B0B2-4098-9BB2-6665FEEDDF65}" destId="{DB2798E1-0FD3-47D4-935F-E23E3A094D7F}" srcOrd="0" destOrd="0" presId="urn:microsoft.com/office/officeart/2005/8/layout/process4"/>
    <dgm:cxn modelId="{1F634E98-1AEA-47D4-A142-5C1757CD6268}" srcId="{5E7D5859-C910-4541-AC1A-873F66635B5F}" destId="{E148DBA5-F385-4B9E-8511-2866E99A05B9}" srcOrd="0" destOrd="0" parTransId="{27985029-DBD5-4948-9F77-78877101A379}" sibTransId="{EBA0A8FD-A4C1-4FDB-8D0F-24637C4EB246}"/>
    <dgm:cxn modelId="{E33765D7-EBE3-4439-B63D-D004E1A04D64}" type="presOf" srcId="{E148DBA5-F385-4B9E-8511-2866E99A05B9}" destId="{936259E8-6094-48E7-9557-64E829898201}" srcOrd="0" destOrd="0" presId="urn:microsoft.com/office/officeart/2005/8/layout/process4"/>
    <dgm:cxn modelId="{861D44D8-6780-4EF2-AB1B-DB1326D4479F}" srcId="{5E7D5859-C910-4541-AC1A-873F66635B5F}" destId="{D5208031-31D4-4A8B-821D-5F2D5C61C5E2}" srcOrd="2" destOrd="0" parTransId="{7D33FCB6-5B92-4F8F-8F3C-8F353D6718A5}" sibTransId="{CCDD95CD-1F26-4288-BD5E-B812B750D1BE}"/>
    <dgm:cxn modelId="{3B4DA79E-190F-4F49-B718-688CD39EB1F5}" type="presParOf" srcId="{0A6F5C4A-9126-4345-9BEE-2EFD783059F2}" destId="{AB74E2E5-39DC-4923-ADE6-371E478787D3}" srcOrd="0" destOrd="0" presId="urn:microsoft.com/office/officeart/2005/8/layout/process4"/>
    <dgm:cxn modelId="{83D7A032-934A-4DBB-AD1A-C97AA5BBDC97}" type="presParOf" srcId="{AB74E2E5-39DC-4923-ADE6-371E478787D3}" destId="{AC7E9CE5-A099-43E3-8FB7-1E3F95C0EBC5}" srcOrd="0" destOrd="0" presId="urn:microsoft.com/office/officeart/2005/8/layout/process4"/>
    <dgm:cxn modelId="{257932F2-C497-4B18-BF09-CC6924579BAD}" type="presParOf" srcId="{0A6F5C4A-9126-4345-9BEE-2EFD783059F2}" destId="{270EA592-6E76-459F-A041-8B1BE3A38640}" srcOrd="1" destOrd="0" presId="urn:microsoft.com/office/officeart/2005/8/layout/process4"/>
    <dgm:cxn modelId="{79E9E9CD-C167-4A31-8673-CA9EF4969E5F}" type="presParOf" srcId="{0A6F5C4A-9126-4345-9BEE-2EFD783059F2}" destId="{2516520B-6743-44AF-A9E9-0C26B1FA3437}" srcOrd="2" destOrd="0" presId="urn:microsoft.com/office/officeart/2005/8/layout/process4"/>
    <dgm:cxn modelId="{2D761C15-D643-42C9-B542-4F6FD42CD9FB}" type="presParOf" srcId="{2516520B-6743-44AF-A9E9-0C26B1FA3437}" destId="{DB2798E1-0FD3-47D4-935F-E23E3A094D7F}" srcOrd="0" destOrd="0" presId="urn:microsoft.com/office/officeart/2005/8/layout/process4"/>
    <dgm:cxn modelId="{0656655F-1C1F-49FD-9304-57450C60826E}" type="presParOf" srcId="{0A6F5C4A-9126-4345-9BEE-2EFD783059F2}" destId="{22426DFF-2D07-45F9-8E69-AB2E3B38669E}" srcOrd="3" destOrd="0" presId="urn:microsoft.com/office/officeart/2005/8/layout/process4"/>
    <dgm:cxn modelId="{16B0BCA7-A40C-4619-BDA5-180BFF982FB7}" type="presParOf" srcId="{0A6F5C4A-9126-4345-9BEE-2EFD783059F2}" destId="{37F7F680-17F9-42DF-AFC5-6F300F0FB2FB}" srcOrd="4" destOrd="0" presId="urn:microsoft.com/office/officeart/2005/8/layout/process4"/>
    <dgm:cxn modelId="{A9783073-A853-4B93-94D2-A883AAF9BFCB}" type="presParOf" srcId="{37F7F680-17F9-42DF-AFC5-6F300F0FB2FB}" destId="{936259E8-6094-48E7-9557-64E829898201}"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7E9CE5-A099-43E3-8FB7-1E3F95C0EBC5}">
      <dsp:nvSpPr>
        <dsp:cNvPr id="0" name=""/>
        <dsp:cNvSpPr/>
      </dsp:nvSpPr>
      <dsp:spPr>
        <a:xfrm>
          <a:off x="0" y="4364720"/>
          <a:ext cx="8435426" cy="143259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You’ll have to wait 43 days (6 weeks and 1 day) before you can apply to finalise the divorce and end the marriage.</a:t>
          </a:r>
          <a:endParaRPr lang="en-US" sz="2500" kern="1200"/>
        </a:p>
      </dsp:txBody>
      <dsp:txXfrm>
        <a:off x="0" y="4364720"/>
        <a:ext cx="8435426" cy="1432598"/>
      </dsp:txXfrm>
    </dsp:sp>
    <dsp:sp modelId="{DB2798E1-0FD3-47D4-935F-E23E3A094D7F}">
      <dsp:nvSpPr>
        <dsp:cNvPr id="0" name=""/>
        <dsp:cNvSpPr/>
      </dsp:nvSpPr>
      <dsp:spPr>
        <a:xfrm rot="10800000">
          <a:off x="0" y="2182872"/>
          <a:ext cx="8435426" cy="2203336"/>
        </a:xfrm>
        <a:prstGeom prst="upArrowCallout">
          <a:avLst/>
        </a:prstGeom>
        <a:solidFill>
          <a:schemeClr val="accent5">
            <a:hueOff val="927063"/>
            <a:satOff val="4926"/>
            <a:lumOff val="10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The certificate will tell you the time and date you’ll be granted a conditional order or decree nisi. You will still be married after it has been granted.</a:t>
          </a:r>
          <a:endParaRPr lang="en-US" sz="2500" kern="1200" dirty="0"/>
        </a:p>
      </dsp:txBody>
      <dsp:txXfrm rot="10800000">
        <a:off x="0" y="2182872"/>
        <a:ext cx="8435426" cy="1431662"/>
      </dsp:txXfrm>
    </dsp:sp>
    <dsp:sp modelId="{936259E8-6094-48E7-9557-64E829898201}">
      <dsp:nvSpPr>
        <dsp:cNvPr id="0" name=""/>
        <dsp:cNvSpPr/>
      </dsp:nvSpPr>
      <dsp:spPr>
        <a:xfrm rot="10800000">
          <a:off x="0" y="1024"/>
          <a:ext cx="8435426" cy="2203336"/>
        </a:xfrm>
        <a:prstGeom prst="upArrowCallout">
          <a:avLst/>
        </a:prstGeom>
        <a:solidFill>
          <a:schemeClr val="accent5">
            <a:hueOff val="1854127"/>
            <a:satOff val="9853"/>
            <a:lumOff val="20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If the judge agrees, the court will send you and your husband or wife a certificate. This may take several weeks.</a:t>
          </a:r>
          <a:endParaRPr lang="en-US" sz="2500" kern="1200"/>
        </a:p>
      </dsp:txBody>
      <dsp:txXfrm rot="10800000">
        <a:off x="0" y="1024"/>
        <a:ext cx="8435426" cy="143166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C026C9-4C52-4B60-A858-A50E4BE56DA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A6160113-35DB-4BB4-9269-631D6FEB5E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410D272-305C-421E-A9EF-95D63D599B42}" type="datetimeFigureOut">
              <a:rPr lang="en-US" smtClean="0"/>
              <a:t>2/27/2023</a:t>
            </a:fld>
            <a:endParaRPr lang="en-US" dirty="0"/>
          </a:p>
        </p:txBody>
      </p:sp>
      <p:sp>
        <p:nvSpPr>
          <p:cNvPr id="4" name="Footer Placeholder 3">
            <a:extLst>
              <a:ext uri="{FF2B5EF4-FFF2-40B4-BE49-F238E27FC236}">
                <a16:creationId xmlns:a16="http://schemas.microsoft.com/office/drawing/2014/main" id="{FF40E5BB-A291-4B94-8433-B9D3F16854C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857D678-038E-42A6-961E-EAB034DB470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1DE7DFA-63CC-4ED7-B30E-ACF88B4B8932}" type="slidenum">
              <a:rPr lang="en-US" smtClean="0"/>
              <a:t>‹#›</a:t>
            </a:fld>
            <a:endParaRPr lang="en-US" dirty="0"/>
          </a:p>
        </p:txBody>
      </p:sp>
    </p:spTree>
    <p:extLst>
      <p:ext uri="{BB962C8B-B14F-4D97-AF65-F5344CB8AC3E}">
        <p14:creationId xmlns:p14="http://schemas.microsoft.com/office/powerpoint/2010/main" val="23500912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E16E63-7886-43BC-8DD4-4F14C3DD7360}" type="datetimeFigureOut">
              <a:rPr lang="en-US" smtClean="0"/>
              <a:t>2/27/2023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8C5307-140F-447F-BCBA-BB92E3A2906B}" type="slidenum">
              <a:rPr lang="en-US" smtClean="0"/>
              <a:t>‹#›</a:t>
            </a:fld>
            <a:endParaRPr lang="en-US" dirty="0"/>
          </a:p>
        </p:txBody>
      </p:sp>
    </p:spTree>
    <p:extLst>
      <p:ext uri="{BB962C8B-B14F-4D97-AF65-F5344CB8AC3E}">
        <p14:creationId xmlns:p14="http://schemas.microsoft.com/office/powerpoint/2010/main" val="1033154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29094F-44ED-46E6-A51E-52761DD3C88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49077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FD2957-8595-499F-896A-E9A0888D058B}"/>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Rectangle 8">
            <a:extLst>
              <a:ext uri="{FF2B5EF4-FFF2-40B4-BE49-F238E27FC236}">
                <a16:creationId xmlns:a16="http://schemas.microsoft.com/office/drawing/2014/main" id="{1C44A184-010C-483F-8B5A-3D1E7E6EF981}"/>
              </a:ext>
              <a:ext uri="{C183D7F6-B498-43B3-948B-1728B52AA6E4}">
                <adec:decorative xmlns:adec="http://schemas.microsoft.com/office/drawing/2017/decorative" val="1"/>
              </a:ext>
            </a:extLst>
          </p:cNvPr>
          <p:cNvSpPr/>
          <p:nvPr userDrawn="1"/>
        </p:nvSpPr>
        <p:spPr>
          <a:xfrm>
            <a:off x="1" y="0"/>
            <a:ext cx="81153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10" name="Title 1">
            <a:extLst>
              <a:ext uri="{FF2B5EF4-FFF2-40B4-BE49-F238E27FC236}">
                <a16:creationId xmlns:a16="http://schemas.microsoft.com/office/drawing/2014/main" id="{9582A2E2-E6DD-4321-B03A-F6C071C1BB7B}"/>
              </a:ext>
            </a:extLst>
          </p:cNvPr>
          <p:cNvSpPr>
            <a:spLocks noGrp="1"/>
          </p:cNvSpPr>
          <p:nvPr>
            <p:ph type="ctrTitle"/>
          </p:nvPr>
        </p:nvSpPr>
        <p:spPr>
          <a:xfrm>
            <a:off x="649044" y="753034"/>
            <a:ext cx="6815446" cy="3887390"/>
          </a:xfrm>
        </p:spPr>
        <p:txBody>
          <a:bodyPr anchor="t">
            <a:normAutofit/>
          </a:bodyPr>
          <a:lstStyle>
            <a:lvl1pPr>
              <a:defRPr sz="8500" spc="-20" baseline="0">
                <a:solidFill>
                  <a:schemeClr val="bg1"/>
                </a:solidFill>
              </a:defRPr>
            </a:lvl1pPr>
          </a:lstStyle>
          <a:p>
            <a:r>
              <a:rPr lang="en-US"/>
              <a:t>Click to edit Master title style</a:t>
            </a:r>
            <a:endParaRPr lang="en-US" dirty="0"/>
          </a:p>
        </p:txBody>
      </p:sp>
      <p:sp>
        <p:nvSpPr>
          <p:cNvPr id="11" name="Subtitle 2">
            <a:extLst>
              <a:ext uri="{FF2B5EF4-FFF2-40B4-BE49-F238E27FC236}">
                <a16:creationId xmlns:a16="http://schemas.microsoft.com/office/drawing/2014/main" id="{D21B6D9B-E3FB-48D2-A477-5B73E2216682}"/>
              </a:ext>
            </a:extLst>
          </p:cNvPr>
          <p:cNvSpPr>
            <a:spLocks noGrp="1"/>
          </p:cNvSpPr>
          <p:nvPr>
            <p:ph type="subTitle" idx="1"/>
          </p:nvPr>
        </p:nvSpPr>
        <p:spPr>
          <a:xfrm>
            <a:off x="649045" y="4640424"/>
            <a:ext cx="6437555" cy="1303176"/>
          </a:xfrm>
        </p:spPr>
        <p:txBody>
          <a:bodyPr anchor="b">
            <a:normAutofit/>
          </a:bodyPr>
          <a:lstStyle>
            <a:lvl1pPr marL="0" indent="0">
              <a:buNone/>
              <a:defRPr sz="2800" b="1">
                <a:solidFill>
                  <a:schemeClr val="bg1"/>
                </a:solidFill>
              </a:defRPr>
            </a:lvl1pPr>
          </a:lstStyle>
          <a:p>
            <a:r>
              <a:rPr lang="en-US"/>
              <a:t>Click to edit Master subtitle style</a:t>
            </a:r>
            <a:endParaRPr lang="en-US" dirty="0"/>
          </a:p>
        </p:txBody>
      </p:sp>
      <p:sp>
        <p:nvSpPr>
          <p:cNvPr id="18" name="Picture Placeholder 16">
            <a:extLst>
              <a:ext uri="{FF2B5EF4-FFF2-40B4-BE49-F238E27FC236}">
                <a16:creationId xmlns:a16="http://schemas.microsoft.com/office/drawing/2014/main" id="{38823550-6B12-4BFD-9C91-668B623E3536}"/>
              </a:ext>
            </a:extLst>
          </p:cNvPr>
          <p:cNvSpPr>
            <a:spLocks noGrp="1"/>
          </p:cNvSpPr>
          <p:nvPr>
            <p:ph type="pic" sz="quarter" idx="13" hasCustomPrompt="1"/>
          </p:nvPr>
        </p:nvSpPr>
        <p:spPr>
          <a:xfrm>
            <a:off x="8113533" y="0"/>
            <a:ext cx="4082983" cy="6858000"/>
          </a:xfrm>
        </p:spPr>
        <p:txBody>
          <a:bodyPr/>
          <a:lstStyle>
            <a:lvl1pPr marL="0" indent="0" algn="ctr">
              <a:buNone/>
              <a:defRPr/>
            </a:lvl1pPr>
          </a:lstStyle>
          <a:p>
            <a:r>
              <a:rPr lang="en-US" dirty="0"/>
              <a:t>Click to add photo</a:t>
            </a:r>
          </a:p>
        </p:txBody>
      </p:sp>
    </p:spTree>
    <p:extLst>
      <p:ext uri="{BB962C8B-B14F-4D97-AF65-F5344CB8AC3E}">
        <p14:creationId xmlns:p14="http://schemas.microsoft.com/office/powerpoint/2010/main" val="3706224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4716EF3-1422-48C0-BC49-14FAC3550FC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8" name="Rectangle 7">
            <a:extLst>
              <a:ext uri="{FF2B5EF4-FFF2-40B4-BE49-F238E27FC236}">
                <a16:creationId xmlns:a16="http://schemas.microsoft.com/office/drawing/2014/main" id="{7F2AAFDE-CB45-46CA-8961-8133FCA5F385}"/>
              </a:ext>
              <a:ext uri="{C183D7F6-B498-43B3-948B-1728B52AA6E4}">
                <adec:decorative xmlns:adec="http://schemas.microsoft.com/office/drawing/2017/decorative" val="1"/>
              </a:ext>
            </a:extLst>
          </p:cNvPr>
          <p:cNvSpPr/>
          <p:nvPr userDrawn="1"/>
        </p:nvSpPr>
        <p:spPr>
          <a:xfrm>
            <a:off x="0" y="0"/>
            <a:ext cx="40767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Title 1">
            <a:extLst>
              <a:ext uri="{FF2B5EF4-FFF2-40B4-BE49-F238E27FC236}">
                <a16:creationId xmlns:a16="http://schemas.microsoft.com/office/drawing/2014/main" id="{B209C30D-AB58-482B-B553-F71367094EB9}"/>
              </a:ext>
            </a:extLst>
          </p:cNvPr>
          <p:cNvSpPr>
            <a:spLocks noGrp="1"/>
          </p:cNvSpPr>
          <p:nvPr>
            <p:ph type="title"/>
          </p:nvPr>
        </p:nvSpPr>
        <p:spPr>
          <a:xfrm>
            <a:off x="532264" y="776941"/>
            <a:ext cx="3209008" cy="5166659"/>
          </a:xfrm>
        </p:spPr>
        <p:txBody>
          <a:bodyPr anchor="b"/>
          <a:lstStyle>
            <a:lvl1pPr>
              <a:defRPr spc="-20" baseline="0">
                <a:solidFill>
                  <a:schemeClr val="bg1"/>
                </a:solidFill>
              </a:defRPr>
            </a:lvl1pPr>
          </a:lstStyle>
          <a:p>
            <a:r>
              <a:rPr lang="en-US">
                <a:solidFill>
                  <a:srgbClr val="FFFFFF"/>
                </a:solidFill>
              </a:rPr>
              <a:t>Click to edit Master title style</a:t>
            </a:r>
            <a:endParaRPr lang="en-US" dirty="0">
              <a:solidFill>
                <a:srgbClr val="FFFFFF"/>
              </a:solidFill>
            </a:endParaRPr>
          </a:p>
        </p:txBody>
      </p:sp>
      <p:sp>
        <p:nvSpPr>
          <p:cNvPr id="13" name="Footer Placeholder 4">
            <a:extLst>
              <a:ext uri="{FF2B5EF4-FFF2-40B4-BE49-F238E27FC236}">
                <a16:creationId xmlns:a16="http://schemas.microsoft.com/office/drawing/2014/main" id="{D946F5EF-2C45-4A87-A1DD-BD2A6FB91BC5}"/>
              </a:ext>
            </a:extLst>
          </p:cNvPr>
          <p:cNvSpPr>
            <a:spLocks noGrp="1"/>
          </p:cNvSpPr>
          <p:nvPr>
            <p:ph type="ftr" sz="quarter" idx="11"/>
          </p:nvPr>
        </p:nvSpPr>
        <p:spPr>
          <a:xfrm>
            <a:off x="199277" y="6356350"/>
            <a:ext cx="3749040" cy="365125"/>
          </a:xfrm>
        </p:spPr>
        <p:txBody>
          <a:bodyPr/>
          <a:lstStyle>
            <a:lvl1pPr>
              <a:defRPr>
                <a:solidFill>
                  <a:schemeClr val="bg1"/>
                </a:solidFill>
              </a:defRPr>
            </a:lvl1pPr>
          </a:lstStyle>
          <a:p>
            <a:r>
              <a:rPr lang="en-US" dirty="0"/>
              <a:t>Presentation title</a:t>
            </a:r>
          </a:p>
        </p:txBody>
      </p:sp>
      <p:sp>
        <p:nvSpPr>
          <p:cNvPr id="19" name="Picture Placeholder 16">
            <a:extLst>
              <a:ext uri="{FF2B5EF4-FFF2-40B4-BE49-F238E27FC236}">
                <a16:creationId xmlns:a16="http://schemas.microsoft.com/office/drawing/2014/main" id="{B1A8891C-A2D4-4238-ABCE-62AB3A9121A5}"/>
              </a:ext>
            </a:extLst>
          </p:cNvPr>
          <p:cNvSpPr>
            <a:spLocks noGrp="1"/>
          </p:cNvSpPr>
          <p:nvPr>
            <p:ph type="pic" sz="quarter" idx="13" hasCustomPrompt="1"/>
          </p:nvPr>
        </p:nvSpPr>
        <p:spPr>
          <a:xfrm>
            <a:off x="4076700" y="0"/>
            <a:ext cx="4038600" cy="3429000"/>
          </a:xfrm>
        </p:spPr>
        <p:txBody>
          <a:bodyPr/>
          <a:lstStyle>
            <a:lvl1pPr marL="0" indent="0" algn="ctr">
              <a:buNone/>
              <a:defRPr/>
            </a:lvl1pPr>
          </a:lstStyle>
          <a:p>
            <a:r>
              <a:rPr lang="en-US" dirty="0"/>
              <a:t>Click to add photo</a:t>
            </a:r>
          </a:p>
        </p:txBody>
      </p:sp>
      <p:sp>
        <p:nvSpPr>
          <p:cNvPr id="20" name="Picture Placeholder 16">
            <a:extLst>
              <a:ext uri="{FF2B5EF4-FFF2-40B4-BE49-F238E27FC236}">
                <a16:creationId xmlns:a16="http://schemas.microsoft.com/office/drawing/2014/main" id="{7B51DFB6-C977-4551-BE38-57688D7FF0B7}"/>
              </a:ext>
            </a:extLst>
          </p:cNvPr>
          <p:cNvSpPr>
            <a:spLocks noGrp="1"/>
          </p:cNvSpPr>
          <p:nvPr>
            <p:ph type="pic" sz="quarter" idx="14" hasCustomPrompt="1"/>
          </p:nvPr>
        </p:nvSpPr>
        <p:spPr>
          <a:xfrm>
            <a:off x="8115300" y="0"/>
            <a:ext cx="4076701" cy="3429000"/>
          </a:xfrm>
        </p:spPr>
        <p:txBody>
          <a:bodyPr/>
          <a:lstStyle>
            <a:lvl1pPr marL="0" indent="0" algn="ctr">
              <a:buNone/>
              <a:defRPr/>
            </a:lvl1pPr>
          </a:lstStyle>
          <a:p>
            <a:r>
              <a:rPr lang="en-US" dirty="0"/>
              <a:t>Click to add photo</a:t>
            </a:r>
          </a:p>
        </p:txBody>
      </p:sp>
      <p:sp>
        <p:nvSpPr>
          <p:cNvPr id="24" name="Text Placeholder 21">
            <a:extLst>
              <a:ext uri="{FF2B5EF4-FFF2-40B4-BE49-F238E27FC236}">
                <a16:creationId xmlns:a16="http://schemas.microsoft.com/office/drawing/2014/main" id="{DFCFAED4-0A56-424D-BF74-4051B0BDA9A6}"/>
              </a:ext>
            </a:extLst>
          </p:cNvPr>
          <p:cNvSpPr>
            <a:spLocks noGrp="1"/>
          </p:cNvSpPr>
          <p:nvPr>
            <p:ph type="body" sz="quarter" idx="15" hasCustomPrompt="1"/>
          </p:nvPr>
        </p:nvSpPr>
        <p:spPr>
          <a:xfrm>
            <a:off x="4864100" y="3841750"/>
            <a:ext cx="6599238" cy="2296083"/>
          </a:xfrm>
        </p:spPr>
        <p:txBody>
          <a:bodyPr>
            <a:normAutofit/>
          </a:bodyPr>
          <a:lstStyle>
            <a:lvl1pPr marL="342900" indent="-342900">
              <a:buFont typeface="Arial" panose="020B0604020202020204" pitchFamily="34" charset="0"/>
              <a:buChar char="•"/>
              <a:defRPr sz="2000"/>
            </a:lvl1pPr>
          </a:lstStyle>
          <a:p>
            <a:pPr lvl="0"/>
            <a:r>
              <a:rPr lang="en-US" dirty="0"/>
              <a:t>Click to add text</a:t>
            </a:r>
          </a:p>
        </p:txBody>
      </p:sp>
      <p:sp>
        <p:nvSpPr>
          <p:cNvPr id="14" name="Date Placeholder 3">
            <a:extLst>
              <a:ext uri="{FF2B5EF4-FFF2-40B4-BE49-F238E27FC236}">
                <a16:creationId xmlns:a16="http://schemas.microsoft.com/office/drawing/2014/main" id="{9188F17E-DD3B-4CCC-957F-5A6914488466}"/>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15" name="Slide Number Placeholder 5">
            <a:extLst>
              <a:ext uri="{FF2B5EF4-FFF2-40B4-BE49-F238E27FC236}">
                <a16:creationId xmlns:a16="http://schemas.microsoft.com/office/drawing/2014/main" id="{2A0235C7-971D-4E52-B991-EFA44A9AFC33}"/>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643672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83698AF-A86A-4D69-8272-76C9C1914A3B}"/>
              </a:ext>
              <a:ext uri="{C183D7F6-B498-43B3-948B-1728B52AA6E4}">
                <adec:decorative xmlns:adec="http://schemas.microsoft.com/office/drawing/2017/decorative" val="1"/>
              </a:ext>
            </a:extLst>
          </p:cNvPr>
          <p:cNvSpPr/>
          <p:nvPr userDrawn="1"/>
        </p:nvSpPr>
        <p:spPr>
          <a:xfrm>
            <a:off x="0" y="0"/>
            <a:ext cx="12192000"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F9E2DC86-4009-449C-8F4E-779A8C762B26}"/>
              </a:ext>
            </a:extLst>
          </p:cNvPr>
          <p:cNvSpPr>
            <a:spLocks noGrp="1"/>
          </p:cNvSpPr>
          <p:nvPr>
            <p:ph type="title"/>
          </p:nvPr>
        </p:nvSpPr>
        <p:spPr>
          <a:xfrm>
            <a:off x="649045" y="365124"/>
            <a:ext cx="9523655" cy="1501327"/>
          </a:xfrm>
        </p:spPr>
        <p:txBody>
          <a:bodyPr/>
          <a:lstStyle>
            <a:lvl1pPr>
              <a:defRPr spc="-20" baseline="0">
                <a:solidFill>
                  <a:schemeClr val="bg1"/>
                </a:solidFill>
              </a:defRPr>
            </a:lvl1pPr>
          </a:lstStyle>
          <a:p>
            <a:r>
              <a:rPr lang="en-US">
                <a:solidFill>
                  <a:srgbClr val="FFFFFF"/>
                </a:solidFill>
              </a:rPr>
              <a:t>Click to edit Master title style</a:t>
            </a:r>
            <a:endParaRPr lang="en-US" dirty="0">
              <a:solidFill>
                <a:srgbClr val="FFFFFF"/>
              </a:solidFill>
            </a:endParaRPr>
          </a:p>
        </p:txBody>
      </p:sp>
      <p:sp>
        <p:nvSpPr>
          <p:cNvPr id="12" name="Picture Placeholder 10">
            <a:extLst>
              <a:ext uri="{FF2B5EF4-FFF2-40B4-BE49-F238E27FC236}">
                <a16:creationId xmlns:a16="http://schemas.microsoft.com/office/drawing/2014/main" id="{671630E1-6506-4E93-BB6A-0604E0D04932}"/>
              </a:ext>
            </a:extLst>
          </p:cNvPr>
          <p:cNvSpPr>
            <a:spLocks noGrp="1"/>
          </p:cNvSpPr>
          <p:nvPr>
            <p:ph type="pic" sz="quarter" idx="13" hasCustomPrompt="1"/>
          </p:nvPr>
        </p:nvSpPr>
        <p:spPr>
          <a:xfrm>
            <a:off x="0" y="2286000"/>
            <a:ext cx="5067300" cy="4572000"/>
          </a:xfrm>
        </p:spPr>
        <p:txBody>
          <a:bodyPr/>
          <a:lstStyle>
            <a:lvl1pPr marL="0" indent="0" algn="ctr">
              <a:buNone/>
              <a:defRPr/>
            </a:lvl1pPr>
          </a:lstStyle>
          <a:p>
            <a:r>
              <a:rPr lang="en-US" dirty="0"/>
              <a:t>Click to add photo</a:t>
            </a:r>
          </a:p>
        </p:txBody>
      </p:sp>
      <p:sp>
        <p:nvSpPr>
          <p:cNvPr id="7" name="Footer Placeholder 4">
            <a:extLst>
              <a:ext uri="{FF2B5EF4-FFF2-40B4-BE49-F238E27FC236}">
                <a16:creationId xmlns:a16="http://schemas.microsoft.com/office/drawing/2014/main" id="{51BAB65B-02AF-4992-85D0-8E98AB1BD965}"/>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r>
              <a:rPr lang="en-US" dirty="0">
                <a:effectLst>
                  <a:outerShdw blurRad="38100" dist="38100" dir="2700000" algn="tl">
                    <a:srgbClr val="000000">
                      <a:alpha val="43137"/>
                    </a:srgbClr>
                  </a:outerShdw>
                </a:effectLst>
              </a:rPr>
              <a:t>Presentation title</a:t>
            </a:r>
          </a:p>
        </p:txBody>
      </p:sp>
      <p:sp>
        <p:nvSpPr>
          <p:cNvPr id="6" name="Content Placeholder 2">
            <a:extLst>
              <a:ext uri="{FF2B5EF4-FFF2-40B4-BE49-F238E27FC236}">
                <a16:creationId xmlns:a16="http://schemas.microsoft.com/office/drawing/2014/main" id="{CFE115BC-4A4C-4385-82D5-106D1FAC359A}"/>
              </a:ext>
            </a:extLst>
          </p:cNvPr>
          <p:cNvSpPr>
            <a:spLocks noGrp="1"/>
          </p:cNvSpPr>
          <p:nvPr>
            <p:ph idx="1"/>
          </p:nvPr>
        </p:nvSpPr>
        <p:spPr>
          <a:xfrm>
            <a:off x="5819887" y="2899186"/>
            <a:ext cx="5610113" cy="3284359"/>
          </a:xfrm>
        </p:spPr>
        <p:txBody>
          <a:bodyPr>
            <a:normAutofit/>
          </a:bodyPr>
          <a:lstStyle>
            <a:lvl1pPr marL="0" indent="0">
              <a:buNone/>
              <a:defRPr/>
            </a:lvl1pPr>
          </a:lstStyle>
          <a:p>
            <a:pPr lvl="0"/>
            <a:r>
              <a:rPr lang="en-US"/>
              <a:t>Click to edit Master text styles</a:t>
            </a:r>
          </a:p>
        </p:txBody>
      </p:sp>
      <p:sp>
        <p:nvSpPr>
          <p:cNvPr id="8" name="Date Placeholder 3">
            <a:extLst>
              <a:ext uri="{FF2B5EF4-FFF2-40B4-BE49-F238E27FC236}">
                <a16:creationId xmlns:a16="http://schemas.microsoft.com/office/drawing/2014/main" id="{5CD3EB2B-80EF-4DC6-B2B6-F4B568443970}"/>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9" name="Slide Number Placeholder 5">
            <a:extLst>
              <a:ext uri="{FF2B5EF4-FFF2-40B4-BE49-F238E27FC236}">
                <a16:creationId xmlns:a16="http://schemas.microsoft.com/office/drawing/2014/main" id="{3DC3E33A-8A0A-4767-A4D9-CD8956379305}"/>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6D940D-6D44-4DF9-9322-B4B11F7EDCD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799930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46EB31F-C5DF-49FF-8DEA-86AC0C1860A0}"/>
              </a:ext>
              <a:ext uri="{C183D7F6-B498-43B3-948B-1728B52AA6E4}">
                <adec:decorative xmlns:adec="http://schemas.microsoft.com/office/drawing/2017/decorative" val="1"/>
              </a:ext>
            </a:extLst>
          </p:cNvPr>
          <p:cNvSpPr/>
          <p:nvPr userDrawn="1"/>
        </p:nvSpPr>
        <p:spPr>
          <a:xfrm>
            <a:off x="1" y="0"/>
            <a:ext cx="7086599" cy="45339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ACFE912F-46EC-49B0-9C9A-DE9CBDF9FBBF}"/>
              </a:ext>
            </a:extLst>
          </p:cNvPr>
          <p:cNvSpPr>
            <a:spLocks noGrp="1"/>
          </p:cNvSpPr>
          <p:nvPr>
            <p:ph type="ctrTitle"/>
          </p:nvPr>
        </p:nvSpPr>
        <p:spPr>
          <a:xfrm>
            <a:off x="649045" y="753035"/>
            <a:ext cx="5945393" cy="2366683"/>
          </a:xfrm>
        </p:spPr>
        <p:txBody>
          <a:bodyPr>
            <a:normAutofit/>
          </a:bodyPr>
          <a:lstStyle>
            <a:lvl1pPr>
              <a:defRPr spc="-20" baseline="0">
                <a:solidFill>
                  <a:schemeClr val="bg1"/>
                </a:solidFill>
              </a:defRPr>
            </a:lvl1pPr>
          </a:lstStyle>
          <a:p>
            <a:r>
              <a:rPr lang="en-US" sz="6000"/>
              <a:t>Click to edit Master title style</a:t>
            </a:r>
            <a:endParaRPr lang="en-US" sz="6000" dirty="0"/>
          </a:p>
        </p:txBody>
      </p:sp>
      <p:sp>
        <p:nvSpPr>
          <p:cNvPr id="5" name="Subtitle 2">
            <a:extLst>
              <a:ext uri="{FF2B5EF4-FFF2-40B4-BE49-F238E27FC236}">
                <a16:creationId xmlns:a16="http://schemas.microsoft.com/office/drawing/2014/main" id="{9BF32D81-1E24-45B8-A09D-EEAD404D8F31}"/>
              </a:ext>
            </a:extLst>
          </p:cNvPr>
          <p:cNvSpPr>
            <a:spLocks noGrp="1"/>
          </p:cNvSpPr>
          <p:nvPr>
            <p:ph type="subTitle" idx="1"/>
          </p:nvPr>
        </p:nvSpPr>
        <p:spPr>
          <a:xfrm>
            <a:off x="649045" y="3075868"/>
            <a:ext cx="5945393" cy="1108335"/>
          </a:xfrm>
        </p:spPr>
        <p:txBody>
          <a:bodyPr>
            <a:normAutofit/>
          </a:bodyPr>
          <a:lstStyle>
            <a:lvl1pPr marL="0" indent="0">
              <a:buNone/>
              <a:defRPr sz="2400">
                <a:solidFill>
                  <a:schemeClr val="bg1"/>
                </a:solidFill>
              </a:defRPr>
            </a:lvl1pPr>
          </a:lstStyle>
          <a:p>
            <a:r>
              <a:rPr lang="en-US"/>
              <a:t>Click to edit Master subtitle style</a:t>
            </a:r>
            <a:endParaRPr lang="en-US" dirty="0"/>
          </a:p>
        </p:txBody>
      </p:sp>
      <p:sp>
        <p:nvSpPr>
          <p:cNvPr id="16" name="Picture Placeholder 15">
            <a:extLst>
              <a:ext uri="{FF2B5EF4-FFF2-40B4-BE49-F238E27FC236}">
                <a16:creationId xmlns:a16="http://schemas.microsoft.com/office/drawing/2014/main" id="{9F9C7900-0694-4FDF-B29C-24016C0B9C60}"/>
              </a:ext>
            </a:extLst>
          </p:cNvPr>
          <p:cNvSpPr>
            <a:spLocks noGrp="1"/>
          </p:cNvSpPr>
          <p:nvPr>
            <p:ph type="pic" sz="quarter" idx="14" hasCustomPrompt="1"/>
          </p:nvPr>
        </p:nvSpPr>
        <p:spPr>
          <a:xfrm>
            <a:off x="0" y="4533900"/>
            <a:ext cx="7086598" cy="2324100"/>
          </a:xfrm>
        </p:spPr>
        <p:txBody>
          <a:bodyPr/>
          <a:lstStyle>
            <a:lvl1pPr marL="0" indent="0" algn="l">
              <a:buNone/>
              <a:defRPr/>
            </a:lvl1pPr>
          </a:lstStyle>
          <a:p>
            <a:r>
              <a:rPr lang="en-US" dirty="0"/>
              <a:t>Click to add photo</a:t>
            </a:r>
          </a:p>
        </p:txBody>
      </p:sp>
      <p:sp>
        <p:nvSpPr>
          <p:cNvPr id="8" name="Footer Placeholder 4">
            <a:extLst>
              <a:ext uri="{FF2B5EF4-FFF2-40B4-BE49-F238E27FC236}">
                <a16:creationId xmlns:a16="http://schemas.microsoft.com/office/drawing/2014/main" id="{52F1BABA-5C8C-4693-BD5A-974A171125F5}"/>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Presentation title</a:t>
            </a:r>
          </a:p>
        </p:txBody>
      </p:sp>
      <p:sp>
        <p:nvSpPr>
          <p:cNvPr id="14" name="Picture Placeholder 12">
            <a:extLst>
              <a:ext uri="{FF2B5EF4-FFF2-40B4-BE49-F238E27FC236}">
                <a16:creationId xmlns:a16="http://schemas.microsoft.com/office/drawing/2014/main" id="{D71BA6F2-2182-4910-8DA6-71E5AB274588}"/>
              </a:ext>
            </a:extLst>
          </p:cNvPr>
          <p:cNvSpPr>
            <a:spLocks noGrp="1"/>
          </p:cNvSpPr>
          <p:nvPr>
            <p:ph type="pic" sz="quarter" idx="13" hasCustomPrompt="1"/>
          </p:nvPr>
        </p:nvSpPr>
        <p:spPr>
          <a:xfrm>
            <a:off x="7086600" y="0"/>
            <a:ext cx="5105400" cy="4533900"/>
          </a:xfrm>
        </p:spPr>
        <p:txBody>
          <a:bodyPr/>
          <a:lstStyle>
            <a:lvl1pPr marL="0" indent="0" algn="ctr">
              <a:buNone/>
              <a:defRPr/>
            </a:lvl1pPr>
          </a:lstStyle>
          <a:p>
            <a:r>
              <a:rPr lang="en-US" dirty="0"/>
              <a:t>Click to add photo</a:t>
            </a:r>
          </a:p>
        </p:txBody>
      </p:sp>
      <p:sp>
        <p:nvSpPr>
          <p:cNvPr id="17" name="Picture Placeholder 15">
            <a:extLst>
              <a:ext uri="{FF2B5EF4-FFF2-40B4-BE49-F238E27FC236}">
                <a16:creationId xmlns:a16="http://schemas.microsoft.com/office/drawing/2014/main" id="{83DCD7D2-7B94-48E9-9DCA-E72E1BCE4375}"/>
              </a:ext>
            </a:extLst>
          </p:cNvPr>
          <p:cNvSpPr>
            <a:spLocks noGrp="1"/>
          </p:cNvSpPr>
          <p:nvPr>
            <p:ph type="pic" sz="quarter" idx="15" hasCustomPrompt="1"/>
          </p:nvPr>
        </p:nvSpPr>
        <p:spPr>
          <a:xfrm>
            <a:off x="7086598" y="4533900"/>
            <a:ext cx="5105402" cy="2324100"/>
          </a:xfrm>
        </p:spPr>
        <p:txBody>
          <a:bodyPr/>
          <a:lstStyle>
            <a:lvl1pPr marL="0" indent="0">
              <a:buNone/>
              <a:defRPr/>
            </a:lvl1pPr>
          </a:lstStyle>
          <a:p>
            <a:r>
              <a:rPr lang="en-US" dirty="0"/>
              <a:t>Click to add photo</a:t>
            </a:r>
          </a:p>
        </p:txBody>
      </p:sp>
      <p:sp>
        <p:nvSpPr>
          <p:cNvPr id="10" name="Date Placeholder 3">
            <a:extLst>
              <a:ext uri="{FF2B5EF4-FFF2-40B4-BE49-F238E27FC236}">
                <a16:creationId xmlns:a16="http://schemas.microsoft.com/office/drawing/2014/main" id="{94253B29-520A-4014-A821-4F52F57CBC62}"/>
              </a:ext>
            </a:extLst>
          </p:cNvPr>
          <p:cNvSpPr>
            <a:spLocks noGrp="1"/>
          </p:cNvSpPr>
          <p:nvPr>
            <p:ph type="dt" sz="half" idx="10"/>
          </p:nvPr>
        </p:nvSpPr>
        <p:spPr>
          <a:xfrm>
            <a:off x="7013448" y="6355080"/>
            <a:ext cx="4352544"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20XX</a:t>
            </a:r>
          </a:p>
        </p:txBody>
      </p:sp>
      <p:sp>
        <p:nvSpPr>
          <p:cNvPr id="11" name="Slide Number Placeholder 5">
            <a:extLst>
              <a:ext uri="{FF2B5EF4-FFF2-40B4-BE49-F238E27FC236}">
                <a16:creationId xmlns:a16="http://schemas.microsoft.com/office/drawing/2014/main" id="{46B60DEE-1456-46C0-A3E5-4CAF3E128D5B}"/>
              </a:ext>
            </a:extLst>
          </p:cNvPr>
          <p:cNvSpPr>
            <a:spLocks noGrp="1"/>
          </p:cNvSpPr>
          <p:nvPr>
            <p:ph type="sldNum" sz="quarter" idx="12"/>
          </p:nvPr>
        </p:nvSpPr>
        <p:spPr>
          <a:xfrm>
            <a:off x="11365992" y="6356350"/>
            <a:ext cx="630936" cy="365125"/>
          </a:xfrm>
        </p:spPr>
        <p:txBody>
          <a:bodyPr/>
          <a:lstStyle>
            <a:lvl1pPr>
              <a:defRPr>
                <a:solidFill>
                  <a:schemeClr val="bg1"/>
                </a:solidFill>
              </a:defRPr>
            </a:lvl1pPr>
          </a:lstStyle>
          <a:p>
            <a:pPr>
              <a:defRPr/>
            </a:pPr>
            <a:fld id="{2722F022-211C-4882-844C-086FEA6806AA}" type="slidenum">
              <a:rPr lang="en-US" smtClean="0">
                <a:effectLst>
                  <a:outerShdw blurRad="38100" dist="38100" dir="2700000" algn="tl">
                    <a:srgbClr val="000000">
                      <a:alpha val="43137"/>
                    </a:srgbClr>
                  </a:outerShdw>
                </a:effectLst>
              </a:rPr>
              <a:pPr>
                <a:defRPr/>
              </a:pPr>
              <a:t>‹#›</a:t>
            </a:fld>
            <a:endParaRPr lang="en-US"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78407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4F4DD58-525D-4728-A769-9F38711D57DA}"/>
              </a:ext>
              <a:ext uri="{C183D7F6-B498-43B3-948B-1728B52AA6E4}">
                <adec:decorative xmlns:adec="http://schemas.microsoft.com/office/drawing/2017/decorative" val="1"/>
              </a:ext>
            </a:extLst>
          </p:cNvPr>
          <p:cNvSpPr/>
          <p:nvPr userDrawn="1"/>
        </p:nvSpPr>
        <p:spPr>
          <a:xfrm>
            <a:off x="0" y="0"/>
            <a:ext cx="3048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C1F862FE-7A72-432B-9888-FB389D35BDF2}"/>
              </a:ext>
            </a:extLst>
          </p:cNvPr>
          <p:cNvSpPr>
            <a:spLocks noGrp="1"/>
          </p:cNvSpPr>
          <p:nvPr>
            <p:ph type="title" hasCustomPrompt="1"/>
          </p:nvPr>
        </p:nvSpPr>
        <p:spPr>
          <a:xfrm>
            <a:off x="331788" y="875030"/>
            <a:ext cx="2384425" cy="5068570"/>
          </a:xfrm>
        </p:spPr>
        <p:txBody>
          <a:bodyPr/>
          <a:lstStyle>
            <a:lvl1pPr>
              <a:lnSpc>
                <a:spcPct val="100000"/>
              </a:lnSpc>
              <a:defRPr spc="-20" baseline="0">
                <a:solidFill>
                  <a:schemeClr val="bg1"/>
                </a:solidFill>
              </a:defRPr>
            </a:lvl1pPr>
          </a:lstStyle>
          <a:p>
            <a:r>
              <a:rPr lang="en-US" dirty="0"/>
              <a:t>Click  to add text</a:t>
            </a:r>
          </a:p>
        </p:txBody>
      </p:sp>
      <p:sp>
        <p:nvSpPr>
          <p:cNvPr id="13" name="Footer Placeholder 4">
            <a:extLst>
              <a:ext uri="{FF2B5EF4-FFF2-40B4-BE49-F238E27FC236}">
                <a16:creationId xmlns:a16="http://schemas.microsoft.com/office/drawing/2014/main" id="{A256B58A-EC2F-48AB-BF2D-AB678AF0C027}"/>
              </a:ext>
            </a:extLst>
          </p:cNvPr>
          <p:cNvSpPr>
            <a:spLocks noGrp="1"/>
          </p:cNvSpPr>
          <p:nvPr>
            <p:ph type="ftr" sz="quarter" idx="11"/>
          </p:nvPr>
        </p:nvSpPr>
        <p:spPr>
          <a:xfrm>
            <a:off x="199277" y="6356350"/>
            <a:ext cx="2771138" cy="365125"/>
          </a:xfrm>
        </p:spPr>
        <p:txBody>
          <a:bodyPr/>
          <a:lstStyle>
            <a:lvl1pPr>
              <a:defRPr>
                <a:solidFill>
                  <a:schemeClr val="bg1"/>
                </a:solidFill>
              </a:defRPr>
            </a:lvl1pPr>
          </a:lstStyle>
          <a:p>
            <a:pPr>
              <a:defRPr/>
            </a:pPr>
            <a:r>
              <a:rPr lang="en-US" dirty="0"/>
              <a:t>Presentation title</a:t>
            </a:r>
          </a:p>
        </p:txBody>
      </p:sp>
      <p:sp>
        <p:nvSpPr>
          <p:cNvPr id="3" name="Content Placeholder 2">
            <a:extLst>
              <a:ext uri="{FF2B5EF4-FFF2-40B4-BE49-F238E27FC236}">
                <a16:creationId xmlns:a16="http://schemas.microsoft.com/office/drawing/2014/main" id="{99D33DA1-34CB-434E-99AF-EA31D28A1941}"/>
              </a:ext>
            </a:extLst>
          </p:cNvPr>
          <p:cNvSpPr>
            <a:spLocks noGrp="1"/>
          </p:cNvSpPr>
          <p:nvPr>
            <p:ph sz="quarter" idx="14" hasCustomPrompt="1"/>
          </p:nvPr>
        </p:nvSpPr>
        <p:spPr>
          <a:xfrm>
            <a:off x="3302000" y="876300"/>
            <a:ext cx="8607425" cy="4749800"/>
          </a:xfrm>
        </p:spPr>
        <p:txBody>
          <a:bodyPr/>
          <a:lstStyle>
            <a:lvl1pPr>
              <a:defRPr/>
            </a:lvl1pPr>
          </a:lstStyle>
          <a:p>
            <a:pPr lvl="0"/>
            <a:r>
              <a:rPr lang="en-US" dirty="0"/>
              <a:t>Click to add content</a:t>
            </a:r>
          </a:p>
        </p:txBody>
      </p:sp>
      <p:sp>
        <p:nvSpPr>
          <p:cNvPr id="14" name="Date Placeholder 3">
            <a:extLst>
              <a:ext uri="{FF2B5EF4-FFF2-40B4-BE49-F238E27FC236}">
                <a16:creationId xmlns:a16="http://schemas.microsoft.com/office/drawing/2014/main" id="{DB48D9BB-04DF-4542-8DF6-C4C78753805D}"/>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15" name="Slide Number Placeholder 5">
            <a:extLst>
              <a:ext uri="{FF2B5EF4-FFF2-40B4-BE49-F238E27FC236}">
                <a16:creationId xmlns:a16="http://schemas.microsoft.com/office/drawing/2014/main" id="{F22742E1-6009-4FFB-A391-37B987F53002}"/>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589216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83FEABB-56CC-491D-830B-02C0466DABB6}"/>
              </a:ext>
              <a:ext uri="{C183D7F6-B498-43B3-948B-1728B52AA6E4}">
                <adec:decorative xmlns:adec="http://schemas.microsoft.com/office/drawing/2017/decorative" val="1"/>
              </a:ext>
            </a:extLst>
          </p:cNvPr>
          <p:cNvSpPr/>
          <p:nvPr userDrawn="1"/>
        </p:nvSpPr>
        <p:spPr>
          <a:xfrm>
            <a:off x="0" y="0"/>
            <a:ext cx="3048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34F3EF5A-453C-4D68-BA86-2FB1DE61C17C}"/>
              </a:ext>
            </a:extLst>
          </p:cNvPr>
          <p:cNvSpPr>
            <a:spLocks noGrp="1"/>
          </p:cNvSpPr>
          <p:nvPr>
            <p:ph type="title" hasCustomPrompt="1"/>
          </p:nvPr>
        </p:nvSpPr>
        <p:spPr>
          <a:xfrm>
            <a:off x="331787" y="996950"/>
            <a:ext cx="2384425" cy="4946650"/>
          </a:xfrm>
        </p:spPr>
        <p:txBody>
          <a:bodyPr/>
          <a:lstStyle>
            <a:lvl1pPr>
              <a:lnSpc>
                <a:spcPct val="100000"/>
              </a:lnSpc>
              <a:defRPr spc="-20" baseline="0">
                <a:solidFill>
                  <a:schemeClr val="bg1"/>
                </a:solidFill>
              </a:defRPr>
            </a:lvl1pPr>
          </a:lstStyle>
          <a:p>
            <a:r>
              <a:rPr lang="en-US" dirty="0"/>
              <a:t>Click  to add text</a:t>
            </a:r>
          </a:p>
        </p:txBody>
      </p:sp>
      <p:sp>
        <p:nvSpPr>
          <p:cNvPr id="9" name="Footer Placeholder 4">
            <a:extLst>
              <a:ext uri="{FF2B5EF4-FFF2-40B4-BE49-F238E27FC236}">
                <a16:creationId xmlns:a16="http://schemas.microsoft.com/office/drawing/2014/main" id="{59321BA0-41E1-404D-9063-DF281D1865F3}"/>
              </a:ext>
            </a:extLst>
          </p:cNvPr>
          <p:cNvSpPr>
            <a:spLocks noGrp="1"/>
          </p:cNvSpPr>
          <p:nvPr>
            <p:ph type="ftr" sz="quarter" idx="11"/>
          </p:nvPr>
        </p:nvSpPr>
        <p:spPr>
          <a:xfrm>
            <a:off x="199277" y="6356350"/>
            <a:ext cx="2771138" cy="365125"/>
          </a:xfrm>
        </p:spPr>
        <p:txBody>
          <a:bodyPr/>
          <a:lstStyle>
            <a:lvl1pPr>
              <a:defRPr>
                <a:solidFill>
                  <a:schemeClr val="bg1"/>
                </a:solidFill>
              </a:defRPr>
            </a:lvl1pPr>
          </a:lstStyle>
          <a:p>
            <a:pPr>
              <a:defRPr/>
            </a:pPr>
            <a:r>
              <a:rPr lang="en-US" dirty="0"/>
              <a:t>Presentation title</a:t>
            </a:r>
          </a:p>
        </p:txBody>
      </p:sp>
      <p:sp>
        <p:nvSpPr>
          <p:cNvPr id="3" name="Content Placeholder 2">
            <a:extLst>
              <a:ext uri="{FF2B5EF4-FFF2-40B4-BE49-F238E27FC236}">
                <a16:creationId xmlns:a16="http://schemas.microsoft.com/office/drawing/2014/main" id="{3671CEA4-8F84-4893-8A45-28DB0AE2068C}"/>
              </a:ext>
            </a:extLst>
          </p:cNvPr>
          <p:cNvSpPr>
            <a:spLocks noGrp="1"/>
          </p:cNvSpPr>
          <p:nvPr>
            <p:ph sz="quarter" idx="14" hasCustomPrompt="1"/>
          </p:nvPr>
        </p:nvSpPr>
        <p:spPr>
          <a:xfrm>
            <a:off x="3422650" y="996950"/>
            <a:ext cx="8367713" cy="4545013"/>
          </a:xfrm>
        </p:spPr>
        <p:txBody>
          <a:bodyPr/>
          <a:lstStyle>
            <a:lvl1pPr>
              <a:defRPr/>
            </a:lvl1pPr>
          </a:lstStyle>
          <a:p>
            <a:pPr lvl="0"/>
            <a:r>
              <a:rPr lang="en-US" dirty="0"/>
              <a:t>Click to add content</a:t>
            </a:r>
          </a:p>
        </p:txBody>
      </p:sp>
      <p:sp>
        <p:nvSpPr>
          <p:cNvPr id="10" name="Date Placeholder 3">
            <a:extLst>
              <a:ext uri="{FF2B5EF4-FFF2-40B4-BE49-F238E27FC236}">
                <a16:creationId xmlns:a16="http://schemas.microsoft.com/office/drawing/2014/main" id="{C99D2EA6-8453-4240-88D1-460E269D8884}"/>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11" name="Slide Number Placeholder 5">
            <a:extLst>
              <a:ext uri="{FF2B5EF4-FFF2-40B4-BE49-F238E27FC236}">
                <a16:creationId xmlns:a16="http://schemas.microsoft.com/office/drawing/2014/main" id="{02DD4984-9B40-488F-B903-2E0419551F49}"/>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773759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6" name="Picture Placeholder 22">
            <a:extLst>
              <a:ext uri="{FF2B5EF4-FFF2-40B4-BE49-F238E27FC236}">
                <a16:creationId xmlns:a16="http://schemas.microsoft.com/office/drawing/2014/main" id="{AD3C5B21-C400-4C50-8684-59543CDC43F2}"/>
              </a:ext>
            </a:extLst>
          </p:cNvPr>
          <p:cNvSpPr>
            <a:spLocks noGrp="1"/>
          </p:cNvSpPr>
          <p:nvPr>
            <p:ph type="pic" sz="quarter" idx="13" hasCustomPrompt="1"/>
          </p:nvPr>
        </p:nvSpPr>
        <p:spPr>
          <a:xfrm>
            <a:off x="-2" y="0"/>
            <a:ext cx="12192000" cy="6858000"/>
          </a:xfrm>
          <a:noFill/>
        </p:spPr>
        <p:txBody>
          <a:bodyPr/>
          <a:lstStyle>
            <a:lvl1pPr marL="0" indent="0" algn="ctr">
              <a:buNone/>
              <a:defRPr/>
            </a:lvl1pPr>
          </a:lstStyle>
          <a:p>
            <a:r>
              <a:rPr lang="en-US" dirty="0"/>
              <a:t>Click to add photo</a:t>
            </a:r>
          </a:p>
        </p:txBody>
      </p:sp>
      <p:sp>
        <p:nvSpPr>
          <p:cNvPr id="17" name="Title 1">
            <a:extLst>
              <a:ext uri="{FF2B5EF4-FFF2-40B4-BE49-F238E27FC236}">
                <a16:creationId xmlns:a16="http://schemas.microsoft.com/office/drawing/2014/main" id="{F81B040C-8943-4433-BFE9-AFB1F7C9ED4F}"/>
              </a:ext>
            </a:extLst>
          </p:cNvPr>
          <p:cNvSpPr>
            <a:spLocks noGrp="1"/>
          </p:cNvSpPr>
          <p:nvPr>
            <p:ph type="ctrTitle"/>
          </p:nvPr>
        </p:nvSpPr>
        <p:spPr>
          <a:xfrm>
            <a:off x="1177636" y="-2"/>
            <a:ext cx="11014364" cy="4100947"/>
          </a:xfrm>
          <a:gradFill>
            <a:gsLst>
              <a:gs pos="77000">
                <a:srgbClr val="000000">
                  <a:alpha val="30000"/>
                </a:srgbClr>
              </a:gs>
              <a:gs pos="38000">
                <a:srgbClr val="000000">
                  <a:alpha val="20000"/>
                </a:srgbClr>
              </a:gs>
              <a:gs pos="0">
                <a:srgbClr val="000000">
                  <a:alpha val="0"/>
                </a:srgbClr>
              </a:gs>
              <a:gs pos="20000">
                <a:srgbClr val="000000">
                  <a:alpha val="0"/>
                </a:srgbClr>
              </a:gs>
              <a:gs pos="100000">
                <a:srgbClr val="000000">
                  <a:alpha val="30000"/>
                </a:srgbClr>
              </a:gs>
            </a:gsLst>
            <a:lin ang="21594000" scaled="0"/>
          </a:gradFill>
        </p:spPr>
        <p:txBody>
          <a:bodyPr rIns="731520">
            <a:normAutofit/>
          </a:bodyPr>
          <a:lstStyle>
            <a:lvl1pPr algn="r">
              <a:defRPr sz="6000">
                <a:solidFill>
                  <a:schemeClr val="bg1"/>
                </a:solidFill>
              </a:defRPr>
            </a:lvl1pPr>
          </a:lstStyle>
          <a:p>
            <a:pPr algn="r"/>
            <a:r>
              <a:rPr lang="en-US">
                <a:solidFill>
                  <a:srgbClr val="FFFFFF"/>
                </a:solidFill>
                <a:effectLst>
                  <a:outerShdw blurRad="38100" dist="38100" dir="2700000" algn="tl">
                    <a:srgbClr val="000000">
                      <a:alpha val="43137"/>
                    </a:srgbClr>
                  </a:outerShdw>
                </a:effectLst>
              </a:rPr>
              <a:t>Click to edit Master title style</a:t>
            </a:r>
            <a:endParaRPr lang="en-US" dirty="0">
              <a:solidFill>
                <a:srgbClr val="FFFFFF"/>
              </a:solidFill>
              <a:effectLst>
                <a:outerShdw blurRad="38100" dist="38100" dir="2700000" algn="tl">
                  <a:srgbClr val="000000">
                    <a:alpha val="43137"/>
                  </a:srgbClr>
                </a:outerShdw>
              </a:effectLst>
            </a:endParaRPr>
          </a:p>
        </p:txBody>
      </p:sp>
      <p:sp>
        <p:nvSpPr>
          <p:cNvPr id="18" name="Subtitle 2">
            <a:extLst>
              <a:ext uri="{FF2B5EF4-FFF2-40B4-BE49-F238E27FC236}">
                <a16:creationId xmlns:a16="http://schemas.microsoft.com/office/drawing/2014/main" id="{741A6711-44B3-4723-90E5-802B2DBD8616}"/>
              </a:ext>
            </a:extLst>
          </p:cNvPr>
          <p:cNvSpPr>
            <a:spLocks noGrp="1"/>
          </p:cNvSpPr>
          <p:nvPr>
            <p:ph type="subTitle" idx="1"/>
          </p:nvPr>
        </p:nvSpPr>
        <p:spPr>
          <a:xfrm>
            <a:off x="3241963" y="4089656"/>
            <a:ext cx="8950035" cy="2796566"/>
          </a:xfrm>
          <a:gradFill>
            <a:gsLst>
              <a:gs pos="77000">
                <a:srgbClr val="000000">
                  <a:alpha val="30000"/>
                </a:srgbClr>
              </a:gs>
              <a:gs pos="33000">
                <a:srgbClr val="000000">
                  <a:alpha val="20000"/>
                </a:srgbClr>
              </a:gs>
              <a:gs pos="0">
                <a:srgbClr val="000000">
                  <a:alpha val="0"/>
                </a:srgbClr>
              </a:gs>
              <a:gs pos="100000">
                <a:srgbClr val="000000">
                  <a:alpha val="30000"/>
                </a:srgbClr>
              </a:gs>
            </a:gsLst>
            <a:lin ang="21594000" scaled="0"/>
          </a:gradFill>
        </p:spPr>
        <p:txBody>
          <a:bodyPr tIns="640080" rIns="731520" anchor="t">
            <a:normAutofit/>
          </a:bodyPr>
          <a:lstStyle>
            <a:lvl1pPr marL="0" indent="0" algn="r">
              <a:buNone/>
              <a:defRPr sz="2800" b="1" baseline="0">
                <a:solidFill>
                  <a:schemeClr val="bg1"/>
                </a:solidFill>
              </a:defRPr>
            </a:lvl1pPr>
          </a:lstStyle>
          <a:p>
            <a:pPr algn="r"/>
            <a:r>
              <a:rPr lang="en-US">
                <a:solidFill>
                  <a:srgbClr val="FFFFFF"/>
                </a:solidFill>
                <a:effectLst>
                  <a:outerShdw blurRad="38100" dist="38100" dir="2700000" algn="tl">
                    <a:srgbClr val="000000">
                      <a:alpha val="43137"/>
                    </a:srgbClr>
                  </a:outerShdw>
                </a:effectLst>
              </a:rPr>
              <a:t>Click to edit Master subtitle style</a:t>
            </a:r>
            <a:endParaRPr lang="en-US" dirty="0">
              <a:solidFill>
                <a:srgbClr val="FFFFFF"/>
              </a:solidFill>
              <a:effectLst>
                <a:outerShdw blurRad="38100" dist="38100" dir="2700000" algn="tl">
                  <a:srgbClr val="000000">
                    <a:alpha val="43137"/>
                  </a:srgbClr>
                </a:outerShdw>
              </a:effectLst>
            </a:endParaRPr>
          </a:p>
        </p:txBody>
      </p:sp>
      <p:sp>
        <p:nvSpPr>
          <p:cNvPr id="19" name="Footer Placeholder 4">
            <a:extLst>
              <a:ext uri="{FF2B5EF4-FFF2-40B4-BE49-F238E27FC236}">
                <a16:creationId xmlns:a16="http://schemas.microsoft.com/office/drawing/2014/main" id="{B79A2161-66FE-4C11-AD83-5824307CBD6F}"/>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Presentation title</a:t>
            </a:r>
          </a:p>
        </p:txBody>
      </p:sp>
      <p:sp>
        <p:nvSpPr>
          <p:cNvPr id="20" name="Date Placeholder 3">
            <a:extLst>
              <a:ext uri="{FF2B5EF4-FFF2-40B4-BE49-F238E27FC236}">
                <a16:creationId xmlns:a16="http://schemas.microsoft.com/office/drawing/2014/main" id="{91399727-F37D-4748-90E8-B5B6F5312FF1}"/>
              </a:ext>
            </a:extLst>
          </p:cNvPr>
          <p:cNvSpPr>
            <a:spLocks noGrp="1"/>
          </p:cNvSpPr>
          <p:nvPr>
            <p:ph type="dt" sz="half" idx="10"/>
          </p:nvPr>
        </p:nvSpPr>
        <p:spPr>
          <a:xfrm>
            <a:off x="7013448" y="6355080"/>
            <a:ext cx="4352544" cy="365125"/>
          </a:xfrm>
        </p:spPr>
        <p:txBody>
          <a:bodyPr/>
          <a:lstStyle>
            <a:lvl1pPr>
              <a:defRPr>
                <a:solidFill>
                  <a:schemeClr val="bg1"/>
                </a:solidFill>
              </a:defRPr>
            </a:lvl1pPr>
          </a:lstStyle>
          <a:p>
            <a:pPr>
              <a:defRPr/>
            </a:pPr>
            <a:r>
              <a:rPr lang="en-US" dirty="0">
                <a:effectLst>
                  <a:outerShdw blurRad="38100" dist="38100" dir="2700000" algn="tl">
                    <a:srgbClr val="000000">
                      <a:alpha val="43137"/>
                    </a:srgbClr>
                  </a:outerShdw>
                </a:effectLst>
              </a:rPr>
              <a:t>20XX</a:t>
            </a:r>
          </a:p>
        </p:txBody>
      </p:sp>
      <p:sp>
        <p:nvSpPr>
          <p:cNvPr id="21" name="Slide Number Placeholder 5">
            <a:extLst>
              <a:ext uri="{FF2B5EF4-FFF2-40B4-BE49-F238E27FC236}">
                <a16:creationId xmlns:a16="http://schemas.microsoft.com/office/drawing/2014/main" id="{B9DE4FD1-0950-4A6A-8167-F0E9C622D106}"/>
              </a:ext>
            </a:extLst>
          </p:cNvPr>
          <p:cNvSpPr>
            <a:spLocks noGrp="1"/>
          </p:cNvSpPr>
          <p:nvPr>
            <p:ph type="sldNum" sz="quarter" idx="12"/>
          </p:nvPr>
        </p:nvSpPr>
        <p:spPr>
          <a:xfrm>
            <a:off x="11365992" y="6356350"/>
            <a:ext cx="630936" cy="365125"/>
          </a:xfrm>
        </p:spPr>
        <p:txBody>
          <a:bodyPr/>
          <a:lstStyle>
            <a:lvl1pPr>
              <a:defRPr>
                <a:solidFill>
                  <a:schemeClr val="bg1"/>
                </a:solidFill>
              </a:defRPr>
            </a:lvl1pPr>
          </a:lstStyle>
          <a:p>
            <a:pPr>
              <a:defRPr/>
            </a:pPr>
            <a:fld id="{CD6D940D-6D44-4DF9-9322-B4B11F7EDCD0}" type="slidenum">
              <a:rPr lang="en-US" smtClean="0">
                <a:effectLst>
                  <a:outerShdw blurRad="38100" dist="38100" dir="2700000" algn="tl">
                    <a:srgbClr val="000000">
                      <a:alpha val="43137"/>
                    </a:srgbClr>
                  </a:outerShdw>
                </a:effectLst>
              </a:rPr>
              <a:pPr>
                <a:defRPr/>
              </a:pPr>
              <a:t>‹#›</a:t>
            </a:fld>
            <a:endParaRPr lang="en-US"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67047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4A42DEE-636F-4A79-B56A-5AF989E1FDC5}"/>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B75C9195-04C9-4D9A-B613-44A5F5900DBD}"/>
              </a:ext>
            </a:extLst>
          </p:cNvPr>
          <p:cNvSpPr>
            <a:spLocks noGrp="1"/>
          </p:cNvSpPr>
          <p:nvPr>
            <p:ph type="title" hasCustomPrompt="1"/>
          </p:nvPr>
        </p:nvSpPr>
        <p:spPr>
          <a:xfrm>
            <a:off x="1002983" y="194783"/>
            <a:ext cx="9421177" cy="769493"/>
          </a:xfrm>
        </p:spPr>
        <p:txBody>
          <a:bodyPr anchor="ctr"/>
          <a:lstStyle>
            <a:lvl1pPr>
              <a:lnSpc>
                <a:spcPct val="100000"/>
              </a:lnSpc>
              <a:defRPr spc="-20" baseline="0">
                <a:solidFill>
                  <a:schemeClr val="bg1"/>
                </a:solidFill>
              </a:defRPr>
            </a:lvl1pPr>
          </a:lstStyle>
          <a:p>
            <a:r>
              <a:rPr lang="en-US" dirty="0"/>
              <a:t>Click to add title</a:t>
            </a:r>
          </a:p>
        </p:txBody>
      </p:sp>
      <p:sp>
        <p:nvSpPr>
          <p:cNvPr id="8" name="Content Placeholder 7">
            <a:extLst>
              <a:ext uri="{FF2B5EF4-FFF2-40B4-BE49-F238E27FC236}">
                <a16:creationId xmlns:a16="http://schemas.microsoft.com/office/drawing/2014/main" id="{4C5A662A-E279-494E-8389-ADC6E870E38D}"/>
              </a:ext>
            </a:extLst>
          </p:cNvPr>
          <p:cNvSpPr>
            <a:spLocks noGrp="1"/>
          </p:cNvSpPr>
          <p:nvPr>
            <p:ph sz="quarter" idx="14" hasCustomPrompt="1"/>
          </p:nvPr>
        </p:nvSpPr>
        <p:spPr>
          <a:xfrm>
            <a:off x="931863" y="1695450"/>
            <a:ext cx="10328275" cy="4314825"/>
          </a:xfrm>
        </p:spPr>
        <p:txBody>
          <a:bodyPr/>
          <a:lstStyle>
            <a:lvl1pPr>
              <a:defRPr/>
            </a:lvl1pPr>
          </a:lstStyle>
          <a:p>
            <a:pPr lvl="0"/>
            <a:r>
              <a:rPr lang="en-US" dirty="0"/>
              <a:t>Click to add content</a:t>
            </a:r>
          </a:p>
        </p:txBody>
      </p:sp>
      <p:sp>
        <p:nvSpPr>
          <p:cNvPr id="4" name="Footer Placeholder 4">
            <a:extLst>
              <a:ext uri="{FF2B5EF4-FFF2-40B4-BE49-F238E27FC236}">
                <a16:creationId xmlns:a16="http://schemas.microsoft.com/office/drawing/2014/main" id="{1420B3F9-9DEF-4500-91D7-25F0B5E91FBF}"/>
              </a:ext>
            </a:extLst>
          </p:cNvPr>
          <p:cNvSpPr>
            <a:spLocks noGrp="1"/>
          </p:cNvSpPr>
          <p:nvPr>
            <p:ph type="ftr" sz="quarter" idx="11"/>
          </p:nvPr>
        </p:nvSpPr>
        <p:spPr>
          <a:xfrm>
            <a:off x="201168" y="6356350"/>
            <a:ext cx="4837176" cy="365125"/>
          </a:xfrm>
        </p:spPr>
        <p:txBody>
          <a:bodyPr/>
          <a:lstStyle>
            <a:lvl1pPr>
              <a:defRPr/>
            </a:lvl1pPr>
          </a:lstStyle>
          <a:p>
            <a:r>
              <a:rPr lang="en-US" dirty="0">
                <a:solidFill>
                  <a:prstClr val="black"/>
                </a:solidFill>
              </a:rPr>
              <a:t>Presentation title</a:t>
            </a:r>
          </a:p>
        </p:txBody>
      </p:sp>
      <p:sp>
        <p:nvSpPr>
          <p:cNvPr id="5" name="Date Placeholder 3">
            <a:extLst>
              <a:ext uri="{FF2B5EF4-FFF2-40B4-BE49-F238E27FC236}">
                <a16:creationId xmlns:a16="http://schemas.microsoft.com/office/drawing/2014/main" id="{05E504E9-EAD2-4BE5-9736-CED43FF24552}"/>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6" name="Slide Number Placeholder 5">
            <a:extLst>
              <a:ext uri="{FF2B5EF4-FFF2-40B4-BE49-F238E27FC236}">
                <a16:creationId xmlns:a16="http://schemas.microsoft.com/office/drawing/2014/main" id="{8C3EB613-AF5E-423F-A78B-94F856BF646A}"/>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271998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F922A0-5527-4314-A2EA-E5CF34EF9434}"/>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96EC4CB6-956E-48EB-86AC-B40D89D74215}"/>
              </a:ext>
            </a:extLst>
          </p:cNvPr>
          <p:cNvSpPr>
            <a:spLocks noGrp="1"/>
          </p:cNvSpPr>
          <p:nvPr>
            <p:ph type="title" hasCustomPrompt="1"/>
          </p:nvPr>
        </p:nvSpPr>
        <p:spPr>
          <a:xfrm>
            <a:off x="1000759" y="194783"/>
            <a:ext cx="10022841" cy="760892"/>
          </a:xfrm>
        </p:spPr>
        <p:txBody>
          <a:bodyPr anchor="ctr"/>
          <a:lstStyle>
            <a:lvl1pPr>
              <a:lnSpc>
                <a:spcPct val="100000"/>
              </a:lnSpc>
              <a:defRPr spc="-20" baseline="0">
                <a:solidFill>
                  <a:schemeClr val="bg1"/>
                </a:solidFill>
              </a:defRPr>
            </a:lvl1pPr>
          </a:lstStyle>
          <a:p>
            <a:r>
              <a:rPr lang="en-US" dirty="0"/>
              <a:t>Click to add title</a:t>
            </a:r>
          </a:p>
        </p:txBody>
      </p:sp>
      <p:sp>
        <p:nvSpPr>
          <p:cNvPr id="9" name="Content Placeholder 8">
            <a:extLst>
              <a:ext uri="{FF2B5EF4-FFF2-40B4-BE49-F238E27FC236}">
                <a16:creationId xmlns:a16="http://schemas.microsoft.com/office/drawing/2014/main" id="{13FA4250-BD33-40AE-934A-A473029C5CA5}"/>
              </a:ext>
            </a:extLst>
          </p:cNvPr>
          <p:cNvSpPr>
            <a:spLocks noGrp="1"/>
          </p:cNvSpPr>
          <p:nvPr>
            <p:ph sz="quarter" idx="14" hasCustomPrompt="1"/>
          </p:nvPr>
        </p:nvSpPr>
        <p:spPr>
          <a:xfrm>
            <a:off x="646112" y="1560513"/>
            <a:ext cx="10899776" cy="4341812"/>
          </a:xfrm>
        </p:spPr>
        <p:txBody>
          <a:bodyPr/>
          <a:lstStyle>
            <a:lvl1pPr>
              <a:defRPr/>
            </a:lvl1pPr>
          </a:lstStyle>
          <a:p>
            <a:pPr lvl="0"/>
            <a:r>
              <a:rPr lang="en-US" dirty="0"/>
              <a:t>Click to add content</a:t>
            </a:r>
          </a:p>
        </p:txBody>
      </p:sp>
      <p:sp>
        <p:nvSpPr>
          <p:cNvPr id="4" name="Footer Placeholder 4">
            <a:extLst>
              <a:ext uri="{FF2B5EF4-FFF2-40B4-BE49-F238E27FC236}">
                <a16:creationId xmlns:a16="http://schemas.microsoft.com/office/drawing/2014/main" id="{771E7CA1-3FAA-4961-8BAC-93AB2EF6526B}"/>
              </a:ext>
            </a:extLst>
          </p:cNvPr>
          <p:cNvSpPr>
            <a:spLocks noGrp="1"/>
          </p:cNvSpPr>
          <p:nvPr>
            <p:ph type="ftr" sz="quarter" idx="11"/>
          </p:nvPr>
        </p:nvSpPr>
        <p:spPr>
          <a:xfrm>
            <a:off x="201168" y="6356350"/>
            <a:ext cx="4837176" cy="365125"/>
          </a:xfrm>
        </p:spPr>
        <p:txBody>
          <a:bodyPr/>
          <a:lstStyle>
            <a:lvl1pPr>
              <a:defRPr/>
            </a:lvl1pPr>
          </a:lstStyle>
          <a:p>
            <a:r>
              <a:rPr lang="en-US" dirty="0">
                <a:solidFill>
                  <a:prstClr val="black"/>
                </a:solidFill>
              </a:rPr>
              <a:t>Presentation title</a:t>
            </a:r>
          </a:p>
        </p:txBody>
      </p:sp>
      <p:sp>
        <p:nvSpPr>
          <p:cNvPr id="5" name="Date Placeholder 3">
            <a:extLst>
              <a:ext uri="{FF2B5EF4-FFF2-40B4-BE49-F238E27FC236}">
                <a16:creationId xmlns:a16="http://schemas.microsoft.com/office/drawing/2014/main" id="{520CC547-8B7E-4C4B-9B2A-04BD498A71C2}"/>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6" name="Slide Number Placeholder 5">
            <a:extLst>
              <a:ext uri="{FF2B5EF4-FFF2-40B4-BE49-F238E27FC236}">
                <a16:creationId xmlns:a16="http://schemas.microsoft.com/office/drawing/2014/main" id="{AD34245B-9DC4-457D-AB68-8E3BBB852943}"/>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190906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5F516FD-E4AF-4BA2-902A-DA4674655726}"/>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07F0F480-E13D-4322-ADF4-56769DC5AFF3}"/>
              </a:ext>
            </a:extLst>
          </p:cNvPr>
          <p:cNvSpPr>
            <a:spLocks noGrp="1"/>
          </p:cNvSpPr>
          <p:nvPr>
            <p:ph type="title" hasCustomPrompt="1"/>
          </p:nvPr>
        </p:nvSpPr>
        <p:spPr>
          <a:xfrm>
            <a:off x="1249680" y="190500"/>
            <a:ext cx="10036292" cy="773776"/>
          </a:xfrm>
        </p:spPr>
        <p:txBody>
          <a:bodyPr anchor="ctr"/>
          <a:lstStyle>
            <a:lvl1pPr algn="r">
              <a:lnSpc>
                <a:spcPct val="100000"/>
              </a:lnSpc>
              <a:defRPr spc="-20" baseline="0">
                <a:solidFill>
                  <a:schemeClr val="bg1"/>
                </a:solidFill>
              </a:defRPr>
            </a:lvl1pPr>
          </a:lstStyle>
          <a:p>
            <a:r>
              <a:rPr lang="en-US" dirty="0"/>
              <a:t>Click to add title</a:t>
            </a:r>
          </a:p>
        </p:txBody>
      </p:sp>
      <p:sp>
        <p:nvSpPr>
          <p:cNvPr id="12" name="Text Placeholder 30">
            <a:extLst>
              <a:ext uri="{FF2B5EF4-FFF2-40B4-BE49-F238E27FC236}">
                <a16:creationId xmlns:a16="http://schemas.microsoft.com/office/drawing/2014/main" id="{7F0BA818-CA3B-46FD-9A79-7BDC1D9CA710}"/>
              </a:ext>
            </a:extLst>
          </p:cNvPr>
          <p:cNvSpPr>
            <a:spLocks noGrp="1"/>
          </p:cNvSpPr>
          <p:nvPr>
            <p:ph type="body" sz="quarter" idx="14" hasCustomPrompt="1"/>
          </p:nvPr>
        </p:nvSpPr>
        <p:spPr>
          <a:xfrm>
            <a:off x="1209243" y="1764139"/>
            <a:ext cx="4756714"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7" name="Text Placeholder 15">
            <a:extLst>
              <a:ext uri="{FF2B5EF4-FFF2-40B4-BE49-F238E27FC236}">
                <a16:creationId xmlns:a16="http://schemas.microsoft.com/office/drawing/2014/main" id="{4EAD007E-B9BB-4C9F-BDC8-127A77F0F96D}"/>
              </a:ext>
            </a:extLst>
          </p:cNvPr>
          <p:cNvSpPr>
            <a:spLocks noGrp="1"/>
          </p:cNvSpPr>
          <p:nvPr>
            <p:ph type="body" sz="quarter" idx="17" hasCustomPrompt="1"/>
          </p:nvPr>
        </p:nvSpPr>
        <p:spPr>
          <a:xfrm>
            <a:off x="1209243" y="2374900"/>
            <a:ext cx="4756714" cy="3365500"/>
          </a:xfrm>
        </p:spPr>
        <p:txBody>
          <a:bodyPr>
            <a:normAutofit/>
          </a:bodyPr>
          <a:lstStyle>
            <a:lvl1pPr>
              <a:defRPr sz="2000"/>
            </a:lvl1pPr>
          </a:lstStyle>
          <a:p>
            <a:pPr lvl="0"/>
            <a:r>
              <a:rPr lang="en-US" dirty="0"/>
              <a:t>Click to add text</a:t>
            </a:r>
          </a:p>
        </p:txBody>
      </p:sp>
      <p:sp>
        <p:nvSpPr>
          <p:cNvPr id="14" name="Text Placeholder 30">
            <a:extLst>
              <a:ext uri="{FF2B5EF4-FFF2-40B4-BE49-F238E27FC236}">
                <a16:creationId xmlns:a16="http://schemas.microsoft.com/office/drawing/2014/main" id="{9ECBA1DE-781A-4AA7-86CA-0EBE52A9B417}"/>
              </a:ext>
            </a:extLst>
          </p:cNvPr>
          <p:cNvSpPr>
            <a:spLocks noGrp="1"/>
          </p:cNvSpPr>
          <p:nvPr>
            <p:ph type="body" sz="quarter" idx="16" hasCustomPrompt="1"/>
          </p:nvPr>
        </p:nvSpPr>
        <p:spPr>
          <a:xfrm>
            <a:off x="6257467" y="1764031"/>
            <a:ext cx="4756714"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8" name="Text Placeholder 15">
            <a:extLst>
              <a:ext uri="{FF2B5EF4-FFF2-40B4-BE49-F238E27FC236}">
                <a16:creationId xmlns:a16="http://schemas.microsoft.com/office/drawing/2014/main" id="{53A9CA10-3BBC-41E7-A34E-C6CCFEC8205E}"/>
              </a:ext>
            </a:extLst>
          </p:cNvPr>
          <p:cNvSpPr>
            <a:spLocks noGrp="1"/>
          </p:cNvSpPr>
          <p:nvPr>
            <p:ph type="body" sz="quarter" idx="18" hasCustomPrompt="1"/>
          </p:nvPr>
        </p:nvSpPr>
        <p:spPr>
          <a:xfrm>
            <a:off x="6257467" y="2374900"/>
            <a:ext cx="4756714" cy="3365500"/>
          </a:xfrm>
        </p:spPr>
        <p:txBody>
          <a:bodyPr>
            <a:normAutofit/>
          </a:bodyPr>
          <a:lstStyle>
            <a:lvl1pPr>
              <a:defRPr sz="2000"/>
            </a:lvl1pPr>
          </a:lstStyle>
          <a:p>
            <a:pPr lvl="0"/>
            <a:r>
              <a:rPr lang="en-US" dirty="0"/>
              <a:t>Click to add text</a:t>
            </a:r>
          </a:p>
        </p:txBody>
      </p:sp>
      <p:sp>
        <p:nvSpPr>
          <p:cNvPr id="6" name="Footer Placeholder 4">
            <a:extLst>
              <a:ext uri="{FF2B5EF4-FFF2-40B4-BE49-F238E27FC236}">
                <a16:creationId xmlns:a16="http://schemas.microsoft.com/office/drawing/2014/main" id="{27F3D4E9-1171-434D-AA71-EA27F72E0D99}"/>
              </a:ext>
            </a:extLst>
          </p:cNvPr>
          <p:cNvSpPr>
            <a:spLocks noGrp="1"/>
          </p:cNvSpPr>
          <p:nvPr>
            <p:ph type="ftr" sz="quarter" idx="11"/>
          </p:nvPr>
        </p:nvSpPr>
        <p:spPr>
          <a:xfrm>
            <a:off x="201168" y="6356350"/>
            <a:ext cx="4837176"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venir Next LT Pro"/>
                <a:ea typeface="+mn-ea"/>
                <a:cs typeface="+mn-cs"/>
              </a:rPr>
              <a:t>Presentation title</a:t>
            </a:r>
          </a:p>
        </p:txBody>
      </p:sp>
      <p:sp>
        <p:nvSpPr>
          <p:cNvPr id="7" name="Date Placeholder 3">
            <a:extLst>
              <a:ext uri="{FF2B5EF4-FFF2-40B4-BE49-F238E27FC236}">
                <a16:creationId xmlns:a16="http://schemas.microsoft.com/office/drawing/2014/main" id="{57A29A0D-15CB-4460-9435-7E7D645346A5}"/>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8" name="Slide Number Placeholder 5">
            <a:extLst>
              <a:ext uri="{FF2B5EF4-FFF2-40B4-BE49-F238E27FC236}">
                <a16:creationId xmlns:a16="http://schemas.microsoft.com/office/drawing/2014/main" id="{8B6F95C2-7834-44D3-B93B-79D944E1283C}"/>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09362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E97352E-C52D-43BE-BCE2-2D71FE0353EF}"/>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7" name="Title 6">
            <a:extLst>
              <a:ext uri="{FF2B5EF4-FFF2-40B4-BE49-F238E27FC236}">
                <a16:creationId xmlns:a16="http://schemas.microsoft.com/office/drawing/2014/main" id="{92051A8D-592F-40C1-A65D-E1F17B07C94A}"/>
              </a:ext>
            </a:extLst>
          </p:cNvPr>
          <p:cNvSpPr>
            <a:spLocks noGrp="1"/>
          </p:cNvSpPr>
          <p:nvPr>
            <p:ph type="title" hasCustomPrompt="1"/>
          </p:nvPr>
        </p:nvSpPr>
        <p:spPr>
          <a:xfrm>
            <a:off x="1879600" y="183988"/>
            <a:ext cx="9406372" cy="803380"/>
          </a:xfrm>
        </p:spPr>
        <p:txBody>
          <a:bodyPr anchor="ctr"/>
          <a:lstStyle>
            <a:lvl1pPr algn="r">
              <a:lnSpc>
                <a:spcPct val="100000"/>
              </a:lnSpc>
              <a:defRPr spc="-20" baseline="0">
                <a:solidFill>
                  <a:schemeClr val="bg1"/>
                </a:solidFill>
              </a:defRPr>
            </a:lvl1pPr>
          </a:lstStyle>
          <a:p>
            <a:r>
              <a:rPr lang="en-US" dirty="0"/>
              <a:t>Click to add title</a:t>
            </a:r>
          </a:p>
        </p:txBody>
      </p:sp>
      <p:sp>
        <p:nvSpPr>
          <p:cNvPr id="8" name="Text Placeholder 30">
            <a:extLst>
              <a:ext uri="{FF2B5EF4-FFF2-40B4-BE49-F238E27FC236}">
                <a16:creationId xmlns:a16="http://schemas.microsoft.com/office/drawing/2014/main" id="{CF4C4703-C9D4-483C-8E41-17BB7193D010}"/>
              </a:ext>
            </a:extLst>
          </p:cNvPr>
          <p:cNvSpPr>
            <a:spLocks noGrp="1"/>
          </p:cNvSpPr>
          <p:nvPr>
            <p:ph type="body" sz="quarter" idx="14" hasCustomPrompt="1"/>
          </p:nvPr>
        </p:nvSpPr>
        <p:spPr>
          <a:xfrm>
            <a:off x="851300" y="1764193"/>
            <a:ext cx="3327366"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4" name="Text Placeholder 15">
            <a:extLst>
              <a:ext uri="{FF2B5EF4-FFF2-40B4-BE49-F238E27FC236}">
                <a16:creationId xmlns:a16="http://schemas.microsoft.com/office/drawing/2014/main" id="{7393281D-B77A-4BB8-A3E2-49E0F1259DA9}"/>
              </a:ext>
            </a:extLst>
          </p:cNvPr>
          <p:cNvSpPr>
            <a:spLocks noGrp="1"/>
          </p:cNvSpPr>
          <p:nvPr>
            <p:ph type="body" sz="quarter" idx="19" hasCustomPrompt="1"/>
          </p:nvPr>
        </p:nvSpPr>
        <p:spPr>
          <a:xfrm>
            <a:off x="851193" y="2374899"/>
            <a:ext cx="3327366" cy="3485573"/>
          </a:xfrm>
        </p:spPr>
        <p:txBody>
          <a:bodyPr>
            <a:normAutofit/>
          </a:bodyPr>
          <a:lstStyle>
            <a:lvl1pPr>
              <a:defRPr sz="2000"/>
            </a:lvl1pPr>
          </a:lstStyle>
          <a:p>
            <a:pPr lvl="0"/>
            <a:r>
              <a:rPr lang="en-US" dirty="0"/>
              <a:t>Click to add text</a:t>
            </a:r>
          </a:p>
        </p:txBody>
      </p:sp>
      <p:sp>
        <p:nvSpPr>
          <p:cNvPr id="12" name="Text Placeholder 30">
            <a:extLst>
              <a:ext uri="{FF2B5EF4-FFF2-40B4-BE49-F238E27FC236}">
                <a16:creationId xmlns:a16="http://schemas.microsoft.com/office/drawing/2014/main" id="{6B205DED-723B-48E3-AE9F-556696225CAA}"/>
              </a:ext>
            </a:extLst>
          </p:cNvPr>
          <p:cNvSpPr>
            <a:spLocks noGrp="1"/>
          </p:cNvSpPr>
          <p:nvPr>
            <p:ph type="body" sz="quarter" idx="18" hasCustomPrompt="1"/>
          </p:nvPr>
        </p:nvSpPr>
        <p:spPr>
          <a:xfrm>
            <a:off x="4432317" y="1764193"/>
            <a:ext cx="3327366"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5" name="Text Placeholder 15">
            <a:extLst>
              <a:ext uri="{FF2B5EF4-FFF2-40B4-BE49-F238E27FC236}">
                <a16:creationId xmlns:a16="http://schemas.microsoft.com/office/drawing/2014/main" id="{77D63D24-8466-44F3-898F-5CBC42C7681F}"/>
              </a:ext>
            </a:extLst>
          </p:cNvPr>
          <p:cNvSpPr>
            <a:spLocks noGrp="1"/>
          </p:cNvSpPr>
          <p:nvPr>
            <p:ph type="body" sz="quarter" idx="20" hasCustomPrompt="1"/>
          </p:nvPr>
        </p:nvSpPr>
        <p:spPr>
          <a:xfrm>
            <a:off x="4432317" y="2374899"/>
            <a:ext cx="3327366" cy="3485573"/>
          </a:xfrm>
        </p:spPr>
        <p:txBody>
          <a:bodyPr>
            <a:normAutofit/>
          </a:bodyPr>
          <a:lstStyle>
            <a:lvl1pPr>
              <a:defRPr sz="2000"/>
            </a:lvl1pPr>
          </a:lstStyle>
          <a:p>
            <a:pPr lvl="0"/>
            <a:r>
              <a:rPr lang="en-US" dirty="0"/>
              <a:t>Click to add text</a:t>
            </a:r>
          </a:p>
        </p:txBody>
      </p:sp>
      <p:sp>
        <p:nvSpPr>
          <p:cNvPr id="10" name="Text Placeholder 30">
            <a:extLst>
              <a:ext uri="{FF2B5EF4-FFF2-40B4-BE49-F238E27FC236}">
                <a16:creationId xmlns:a16="http://schemas.microsoft.com/office/drawing/2014/main" id="{F600D1D1-B6A8-4A4E-BC6A-897FE089CBEC}"/>
              </a:ext>
            </a:extLst>
          </p:cNvPr>
          <p:cNvSpPr>
            <a:spLocks noGrp="1"/>
          </p:cNvSpPr>
          <p:nvPr>
            <p:ph type="body" sz="quarter" idx="16" hasCustomPrompt="1"/>
          </p:nvPr>
        </p:nvSpPr>
        <p:spPr>
          <a:xfrm>
            <a:off x="8025393" y="1764193"/>
            <a:ext cx="3327366" cy="597604"/>
          </a:xfrm>
          <a:prstGeom prst="rect">
            <a:avLst/>
          </a:prstGeom>
        </p:spPr>
        <p:txBody>
          <a:bodyPr/>
          <a:lstStyle>
            <a:lvl1pPr marL="0" indent="0">
              <a:buNone/>
              <a:defRPr sz="2400" b="1">
                <a:solidFill>
                  <a:schemeClr val="accent2"/>
                </a:solidFill>
              </a:defRPr>
            </a:lvl1pPr>
          </a:lstStyle>
          <a:p>
            <a:pPr lvl="0"/>
            <a:r>
              <a:rPr lang="en-US" dirty="0"/>
              <a:t>Click to add subtitle</a:t>
            </a:r>
          </a:p>
        </p:txBody>
      </p:sp>
      <p:sp>
        <p:nvSpPr>
          <p:cNvPr id="16" name="Text Placeholder 15">
            <a:extLst>
              <a:ext uri="{FF2B5EF4-FFF2-40B4-BE49-F238E27FC236}">
                <a16:creationId xmlns:a16="http://schemas.microsoft.com/office/drawing/2014/main" id="{A205F643-67E9-4E41-A65F-163C816090B9}"/>
              </a:ext>
            </a:extLst>
          </p:cNvPr>
          <p:cNvSpPr>
            <a:spLocks noGrp="1"/>
          </p:cNvSpPr>
          <p:nvPr>
            <p:ph type="body" sz="quarter" idx="21" hasCustomPrompt="1"/>
          </p:nvPr>
        </p:nvSpPr>
        <p:spPr>
          <a:xfrm>
            <a:off x="8025393" y="2374899"/>
            <a:ext cx="3327366" cy="3485573"/>
          </a:xfrm>
        </p:spPr>
        <p:txBody>
          <a:bodyPr>
            <a:normAutofit/>
          </a:bodyPr>
          <a:lstStyle>
            <a:lvl1pPr>
              <a:defRPr sz="2000"/>
            </a:lvl1pPr>
          </a:lstStyle>
          <a:p>
            <a:pPr lvl="0"/>
            <a:r>
              <a:rPr lang="en-US" dirty="0"/>
              <a:t>Click to add text</a:t>
            </a:r>
          </a:p>
        </p:txBody>
      </p:sp>
      <p:sp>
        <p:nvSpPr>
          <p:cNvPr id="2" name="Footer Placeholder 4">
            <a:extLst>
              <a:ext uri="{FF2B5EF4-FFF2-40B4-BE49-F238E27FC236}">
                <a16:creationId xmlns:a16="http://schemas.microsoft.com/office/drawing/2014/main" id="{B0EF04CC-F1B1-495C-BA2F-F28A5D9715A2}"/>
              </a:ext>
            </a:extLst>
          </p:cNvPr>
          <p:cNvSpPr>
            <a:spLocks noGrp="1"/>
          </p:cNvSpPr>
          <p:nvPr>
            <p:ph type="ftr" sz="quarter" idx="11"/>
          </p:nvPr>
        </p:nvSpPr>
        <p:spPr>
          <a:xfrm>
            <a:off x="201168" y="6356350"/>
            <a:ext cx="4837176"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venir Next LT Pro"/>
                <a:ea typeface="+mn-ea"/>
                <a:cs typeface="+mn-cs"/>
              </a:rPr>
              <a:t>Presentation title</a:t>
            </a:r>
          </a:p>
        </p:txBody>
      </p:sp>
      <p:sp>
        <p:nvSpPr>
          <p:cNvPr id="3" name="Date Placeholder 3">
            <a:extLst>
              <a:ext uri="{FF2B5EF4-FFF2-40B4-BE49-F238E27FC236}">
                <a16:creationId xmlns:a16="http://schemas.microsoft.com/office/drawing/2014/main" id="{657B66A6-EBC5-4A75-B938-7148B7A12627}"/>
              </a:ext>
            </a:extLst>
          </p:cNvPr>
          <p:cNvSpPr>
            <a:spLocks noGrp="1"/>
          </p:cNvSpPr>
          <p:nvPr>
            <p:ph type="dt" sz="half" idx="10"/>
          </p:nvPr>
        </p:nvSpPr>
        <p:spPr>
          <a:xfrm>
            <a:off x="7013448" y="6355080"/>
            <a:ext cx="4352544" cy="365125"/>
          </a:xfrm>
        </p:spPr>
        <p:txBody>
          <a:bodyPr/>
          <a:lstStyle>
            <a:lvl1pPr>
              <a:defRPr/>
            </a:lvl1pPr>
          </a:lstStyle>
          <a:p>
            <a:pPr>
              <a:defRPr/>
            </a:pPr>
            <a:r>
              <a:rPr lang="en-US" dirty="0">
                <a:solidFill>
                  <a:prstClr val="black"/>
                </a:solidFill>
              </a:rPr>
              <a:t>20XX</a:t>
            </a:r>
          </a:p>
        </p:txBody>
      </p:sp>
      <p:sp>
        <p:nvSpPr>
          <p:cNvPr id="4" name="Slide Number Placeholder 5">
            <a:extLst>
              <a:ext uri="{FF2B5EF4-FFF2-40B4-BE49-F238E27FC236}">
                <a16:creationId xmlns:a16="http://schemas.microsoft.com/office/drawing/2014/main" id="{D83DD707-C769-4868-9B2F-1BF7ABBCD207}"/>
              </a:ext>
            </a:extLst>
          </p:cNvPr>
          <p:cNvSpPr>
            <a:spLocks noGrp="1"/>
          </p:cNvSpPr>
          <p:nvPr>
            <p:ph type="sldNum" sz="quarter" idx="12"/>
          </p:nvPr>
        </p:nvSpPr>
        <p:spPr>
          <a:xfrm>
            <a:off x="11365992" y="6356350"/>
            <a:ext cx="630936"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209807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152F41C-45C5-4E09-A91A-8F4AE80B065E}"/>
              </a:ext>
              <a:ext uri="{C183D7F6-B498-43B3-948B-1728B52AA6E4}">
                <adec:decorative xmlns:adec="http://schemas.microsoft.com/office/drawing/2017/decorative" val="1"/>
              </a:ext>
            </a:extLst>
          </p:cNvPr>
          <p:cNvSpPr/>
          <p:nvPr userDrawn="1"/>
        </p:nvSpPr>
        <p:spPr>
          <a:xfrm>
            <a:off x="0" y="4533900"/>
            <a:ext cx="9144000" cy="2324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10" name="Title 6">
            <a:extLst>
              <a:ext uri="{FF2B5EF4-FFF2-40B4-BE49-F238E27FC236}">
                <a16:creationId xmlns:a16="http://schemas.microsoft.com/office/drawing/2014/main" id="{DA9EBEF3-E8A8-4C5C-B6D9-B322242DC93A}"/>
              </a:ext>
            </a:extLst>
          </p:cNvPr>
          <p:cNvSpPr>
            <a:spLocks noGrp="1"/>
          </p:cNvSpPr>
          <p:nvPr>
            <p:ph type="ctrTitle"/>
          </p:nvPr>
        </p:nvSpPr>
        <p:spPr>
          <a:xfrm>
            <a:off x="877001" y="4947313"/>
            <a:ext cx="7700617" cy="1409037"/>
          </a:xfrm>
        </p:spPr>
        <p:txBody>
          <a:bodyPr anchor="ctr">
            <a:normAutofit/>
          </a:bodyPr>
          <a:lstStyle>
            <a:lvl1pPr>
              <a:defRPr>
                <a:solidFill>
                  <a:schemeClr val="bg1"/>
                </a:solidFill>
              </a:defRPr>
            </a:lvl1pPr>
          </a:lstStyle>
          <a:p>
            <a:r>
              <a:rPr lang="en-US" sz="5400"/>
              <a:t>Click to edit Master title style</a:t>
            </a:r>
            <a:endParaRPr lang="en-US" sz="5400" dirty="0"/>
          </a:p>
        </p:txBody>
      </p:sp>
      <p:sp>
        <p:nvSpPr>
          <p:cNvPr id="11" name="Subtitle 7">
            <a:extLst>
              <a:ext uri="{FF2B5EF4-FFF2-40B4-BE49-F238E27FC236}">
                <a16:creationId xmlns:a16="http://schemas.microsoft.com/office/drawing/2014/main" id="{6A90C83B-4674-4CF1-9CD4-78C3B7CDCCA8}"/>
              </a:ext>
            </a:extLst>
          </p:cNvPr>
          <p:cNvSpPr>
            <a:spLocks noGrp="1"/>
          </p:cNvSpPr>
          <p:nvPr>
            <p:ph type="subTitle" idx="1"/>
          </p:nvPr>
        </p:nvSpPr>
        <p:spPr>
          <a:xfrm>
            <a:off x="9446252" y="386989"/>
            <a:ext cx="2443495" cy="3758334"/>
          </a:xfrm>
        </p:spPr>
        <p:txBody>
          <a:bodyPr anchor="t">
            <a:normAutofit/>
          </a:bodyPr>
          <a:lstStyle>
            <a:lvl1pPr marL="0" indent="0">
              <a:lnSpc>
                <a:spcPct val="100000"/>
              </a:lnSpc>
              <a:spcBef>
                <a:spcPts val="0"/>
              </a:spcBef>
              <a:buNone/>
              <a:defRPr sz="2800" b="1">
                <a:solidFill>
                  <a:schemeClr val="accent1"/>
                </a:solidFill>
              </a:defRPr>
            </a:lvl1pPr>
          </a:lstStyle>
          <a:p>
            <a:r>
              <a:rPr lang="en-US">
                <a:solidFill>
                  <a:schemeClr val="accent1"/>
                </a:solidFill>
              </a:rPr>
              <a:t>Click to edit Master subtitle style</a:t>
            </a:r>
            <a:endParaRPr lang="en-US" dirty="0">
              <a:solidFill>
                <a:schemeClr val="accent1"/>
              </a:solidFill>
            </a:endParaRPr>
          </a:p>
        </p:txBody>
      </p:sp>
      <p:sp>
        <p:nvSpPr>
          <p:cNvPr id="19" name="Picture Placeholder 17">
            <a:extLst>
              <a:ext uri="{FF2B5EF4-FFF2-40B4-BE49-F238E27FC236}">
                <a16:creationId xmlns:a16="http://schemas.microsoft.com/office/drawing/2014/main" id="{1894E094-44B9-4024-A43A-438DEB225DB2}"/>
              </a:ext>
            </a:extLst>
          </p:cNvPr>
          <p:cNvSpPr>
            <a:spLocks noGrp="1"/>
          </p:cNvSpPr>
          <p:nvPr>
            <p:ph type="pic" sz="quarter" idx="13" hasCustomPrompt="1"/>
          </p:nvPr>
        </p:nvSpPr>
        <p:spPr>
          <a:xfrm>
            <a:off x="0" y="0"/>
            <a:ext cx="9144000" cy="4532313"/>
          </a:xfrm>
        </p:spPr>
        <p:txBody>
          <a:bodyPr/>
          <a:lstStyle>
            <a:lvl1pPr marL="0" indent="0" algn="ctr">
              <a:buNone/>
              <a:defRPr/>
            </a:lvl1pPr>
          </a:lstStyle>
          <a:p>
            <a:r>
              <a:rPr lang="en-US" dirty="0"/>
              <a:t>Click to add photo</a:t>
            </a:r>
          </a:p>
        </p:txBody>
      </p:sp>
      <p:sp>
        <p:nvSpPr>
          <p:cNvPr id="13" name="Footer Placeholder 4">
            <a:extLst>
              <a:ext uri="{FF2B5EF4-FFF2-40B4-BE49-F238E27FC236}">
                <a16:creationId xmlns:a16="http://schemas.microsoft.com/office/drawing/2014/main" id="{9BCFB5F5-AD25-4F9C-8AE7-E0E891F1AFF9}"/>
              </a:ext>
            </a:extLst>
          </p:cNvPr>
          <p:cNvSpPr>
            <a:spLocks noGrp="1"/>
          </p:cNvSpPr>
          <p:nvPr>
            <p:ph type="ftr" sz="quarter" idx="11"/>
          </p:nvPr>
        </p:nvSpPr>
        <p:spPr>
          <a:xfrm>
            <a:off x="201168" y="6356350"/>
            <a:ext cx="4837176" cy="365125"/>
          </a:xfrm>
        </p:spPr>
        <p:txBody>
          <a:bodyPr/>
          <a:lstStyle>
            <a:lvl1pPr>
              <a:defRPr>
                <a:solidFill>
                  <a:schemeClr val="bg1"/>
                </a:solidFill>
              </a:defRPr>
            </a:lvl1pPr>
          </a:lstStyle>
          <a:p>
            <a:r>
              <a:rPr lang="en-US" dirty="0"/>
              <a:t>Presentation title</a:t>
            </a:r>
          </a:p>
        </p:txBody>
      </p:sp>
      <p:sp>
        <p:nvSpPr>
          <p:cNvPr id="23" name="Picture Placeholder 20">
            <a:extLst>
              <a:ext uri="{FF2B5EF4-FFF2-40B4-BE49-F238E27FC236}">
                <a16:creationId xmlns:a16="http://schemas.microsoft.com/office/drawing/2014/main" id="{919568B3-FE67-4E6E-BA92-FEF29CBFE1B4}"/>
              </a:ext>
            </a:extLst>
          </p:cNvPr>
          <p:cNvSpPr>
            <a:spLocks noGrp="1"/>
          </p:cNvSpPr>
          <p:nvPr>
            <p:ph type="pic" sz="quarter" idx="14" hasCustomPrompt="1"/>
          </p:nvPr>
        </p:nvSpPr>
        <p:spPr>
          <a:xfrm>
            <a:off x="9144000" y="4532313"/>
            <a:ext cx="3048000" cy="2325687"/>
          </a:xfrm>
        </p:spPr>
        <p:txBody>
          <a:bodyPr/>
          <a:lstStyle>
            <a:lvl1pPr marL="0" indent="0" algn="ctr">
              <a:buNone/>
              <a:defRPr/>
            </a:lvl1pPr>
          </a:lstStyle>
          <a:p>
            <a:r>
              <a:rPr lang="en-US" dirty="0"/>
              <a:t>Click to add photo</a:t>
            </a:r>
          </a:p>
        </p:txBody>
      </p:sp>
      <p:sp>
        <p:nvSpPr>
          <p:cNvPr id="15" name="Date Placeholder 3">
            <a:extLst>
              <a:ext uri="{FF2B5EF4-FFF2-40B4-BE49-F238E27FC236}">
                <a16:creationId xmlns:a16="http://schemas.microsoft.com/office/drawing/2014/main" id="{D87D4A75-1737-4D5B-A386-9FE32DFB5E51}"/>
              </a:ext>
            </a:extLst>
          </p:cNvPr>
          <p:cNvSpPr>
            <a:spLocks noGrp="1"/>
          </p:cNvSpPr>
          <p:nvPr>
            <p:ph type="dt" sz="half" idx="10"/>
          </p:nvPr>
        </p:nvSpPr>
        <p:spPr>
          <a:xfrm>
            <a:off x="7013448" y="6355080"/>
            <a:ext cx="4352544" cy="365125"/>
          </a:xfrm>
        </p:spPr>
        <p:txBody>
          <a:bodyPr/>
          <a:lstStyle>
            <a:lvl1pPr>
              <a:defRPr>
                <a:solidFill>
                  <a:schemeClr val="bg1"/>
                </a:solidFill>
                <a:effectLst>
                  <a:outerShdw blurRad="38100" dist="38100" dir="2700000" algn="tl">
                    <a:srgbClr val="000000">
                      <a:alpha val="43137"/>
                    </a:srgbClr>
                  </a:outerShdw>
                </a:effectLst>
              </a:defRPr>
            </a:lvl1pPr>
          </a:lstStyle>
          <a:p>
            <a:r>
              <a:rPr lang="en-US" dirty="0"/>
              <a:t>20XX</a:t>
            </a:r>
          </a:p>
        </p:txBody>
      </p:sp>
      <p:sp>
        <p:nvSpPr>
          <p:cNvPr id="16" name="Slide Number Placeholder 5">
            <a:extLst>
              <a:ext uri="{FF2B5EF4-FFF2-40B4-BE49-F238E27FC236}">
                <a16:creationId xmlns:a16="http://schemas.microsoft.com/office/drawing/2014/main" id="{EB52AA41-FD0C-42C6-BD04-9E5B55A48989}"/>
              </a:ext>
            </a:extLst>
          </p:cNvPr>
          <p:cNvSpPr>
            <a:spLocks noGrp="1"/>
          </p:cNvSpPr>
          <p:nvPr>
            <p:ph type="sldNum" sz="quarter" idx="12"/>
          </p:nvPr>
        </p:nvSpPr>
        <p:spPr>
          <a:xfrm>
            <a:off x="11365992" y="6356350"/>
            <a:ext cx="630936" cy="365125"/>
          </a:xfrm>
        </p:spPr>
        <p:txBody>
          <a:bodyPr/>
          <a:lstStyle>
            <a:lvl1pPr>
              <a:defRPr>
                <a:solidFill>
                  <a:schemeClr val="bg1"/>
                </a:solidFill>
                <a:effectLst>
                  <a:outerShdw blurRad="38100" dist="38100" dir="2700000" algn="tl">
                    <a:srgbClr val="000000">
                      <a:alpha val="43137"/>
                    </a:srgbClr>
                  </a:outerShdw>
                </a:effectLst>
              </a:defRPr>
            </a:lvl1pPr>
          </a:lstStyle>
          <a:p>
            <a:fld id="{244D815C-8BF3-4ECF-A945-A2A7C2983AF9}" type="slidenum">
              <a:rPr lang="en-US" smtClean="0"/>
              <a:pPr/>
              <a:t>‹#›</a:t>
            </a:fld>
            <a:endParaRPr lang="en-US" dirty="0"/>
          </a:p>
        </p:txBody>
      </p:sp>
    </p:spTree>
    <p:extLst>
      <p:ext uri="{BB962C8B-B14F-4D97-AF65-F5344CB8AC3E}">
        <p14:creationId xmlns:p14="http://schemas.microsoft.com/office/powerpoint/2010/main" val="2134676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3E30A8-0D9C-47BB-8249-8A2EEEFC72DD}"/>
              </a:ext>
            </a:extLst>
          </p:cNvPr>
          <p:cNvSpPr>
            <a:spLocks noGrp="1"/>
          </p:cNvSpPr>
          <p:nvPr>
            <p:ph type="title"/>
          </p:nvPr>
        </p:nvSpPr>
        <p:spPr>
          <a:xfrm>
            <a:off x="649224" y="365124"/>
            <a:ext cx="10552176" cy="1499616"/>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FE93687-61FE-460F-A66F-4DF17994F394}"/>
              </a:ext>
            </a:extLst>
          </p:cNvPr>
          <p:cNvSpPr>
            <a:spLocks noGrp="1"/>
          </p:cNvSpPr>
          <p:nvPr>
            <p:ph type="body" idx="1"/>
          </p:nvPr>
        </p:nvSpPr>
        <p:spPr>
          <a:xfrm>
            <a:off x="649224" y="1984248"/>
            <a:ext cx="10552176" cy="41970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AEE1FFB-7673-4E75-9B5C-5572E2B0683B}"/>
              </a:ext>
            </a:extLst>
          </p:cNvPr>
          <p:cNvSpPr>
            <a:spLocks noGrp="1"/>
          </p:cNvSpPr>
          <p:nvPr>
            <p:ph type="dt" sz="half" idx="2"/>
          </p:nvPr>
        </p:nvSpPr>
        <p:spPr>
          <a:xfrm>
            <a:off x="7013448" y="6355080"/>
            <a:ext cx="4352544" cy="365125"/>
          </a:xfrm>
          <a:prstGeom prst="rect">
            <a:avLst/>
          </a:prstGeom>
        </p:spPr>
        <p:txBody>
          <a:bodyPr vert="horz" lIns="91440" tIns="45720" rIns="91440" bIns="45720" rtlCol="0" anchor="ctr"/>
          <a:lstStyle>
            <a:lvl1pPr algn="r">
              <a:defRPr sz="1050">
                <a:solidFill>
                  <a:schemeClr val="tx1"/>
                </a:solidFill>
              </a:defRPr>
            </a:lvl1pPr>
          </a:lstStyle>
          <a:p>
            <a:r>
              <a:rPr lang="en-US" dirty="0"/>
              <a:t>20XX</a:t>
            </a:r>
          </a:p>
        </p:txBody>
      </p:sp>
      <p:sp>
        <p:nvSpPr>
          <p:cNvPr id="5" name="Footer Placeholder 4">
            <a:extLst>
              <a:ext uri="{FF2B5EF4-FFF2-40B4-BE49-F238E27FC236}">
                <a16:creationId xmlns:a16="http://schemas.microsoft.com/office/drawing/2014/main" id="{66C4B9AF-F93C-43E8-8E68-3B700825CE91}"/>
              </a:ext>
            </a:extLst>
          </p:cNvPr>
          <p:cNvSpPr>
            <a:spLocks noGrp="1"/>
          </p:cNvSpPr>
          <p:nvPr>
            <p:ph type="ftr" sz="quarter" idx="3"/>
          </p:nvPr>
        </p:nvSpPr>
        <p:spPr>
          <a:xfrm>
            <a:off x="201168" y="6356350"/>
            <a:ext cx="4837176" cy="365125"/>
          </a:xfrm>
          <a:prstGeom prst="rect">
            <a:avLst/>
          </a:prstGeom>
        </p:spPr>
        <p:txBody>
          <a:bodyPr vert="horz" lIns="91440" tIns="45720" rIns="91440" bIns="45720" rtlCol="0" anchor="ctr"/>
          <a:lstStyle>
            <a:lvl1pPr algn="l">
              <a:defRPr sz="1050">
                <a:solidFill>
                  <a:schemeClr val="tx1"/>
                </a:solidFill>
              </a:defRPr>
            </a:lvl1pPr>
          </a:lstStyle>
          <a:p>
            <a:r>
              <a:rPr lang="en-US" sz="1050" dirty="0"/>
              <a:t>Presentation title</a:t>
            </a:r>
          </a:p>
        </p:txBody>
      </p:sp>
      <p:sp>
        <p:nvSpPr>
          <p:cNvPr id="6" name="Slide Number Placeholder 5">
            <a:extLst>
              <a:ext uri="{FF2B5EF4-FFF2-40B4-BE49-F238E27FC236}">
                <a16:creationId xmlns:a16="http://schemas.microsoft.com/office/drawing/2014/main" id="{9CD739F7-0AE5-4677-8957-9961D67C18E5}"/>
              </a:ext>
            </a:extLst>
          </p:cNvPr>
          <p:cNvSpPr>
            <a:spLocks noGrp="1"/>
          </p:cNvSpPr>
          <p:nvPr>
            <p:ph type="sldNum" sz="quarter" idx="4"/>
          </p:nvPr>
        </p:nvSpPr>
        <p:spPr>
          <a:xfrm>
            <a:off x="11365992" y="6356350"/>
            <a:ext cx="630936" cy="365125"/>
          </a:xfrm>
          <a:prstGeom prst="rect">
            <a:avLst/>
          </a:prstGeom>
        </p:spPr>
        <p:txBody>
          <a:bodyPr vert="horz" lIns="91440" tIns="45720" rIns="91440" bIns="45720" rtlCol="0" anchor="ctr"/>
          <a:lstStyle>
            <a:lvl1pPr algn="r">
              <a:defRPr sz="1050">
                <a:solidFill>
                  <a:schemeClr val="tx1"/>
                </a:solidFill>
              </a:defRPr>
            </a:lvl1pPr>
          </a:lstStyle>
          <a:p>
            <a:fld id="{0D4885A8-DDA8-4FCF-AB25-DA8F78EC7557}" type="slidenum">
              <a:rPr lang="en-US" smtClean="0"/>
              <a:pPr/>
              <a:t>‹#›</a:t>
            </a:fld>
            <a:endParaRPr lang="en-US" dirty="0"/>
          </a:p>
        </p:txBody>
      </p:sp>
    </p:spTree>
    <p:extLst>
      <p:ext uri="{BB962C8B-B14F-4D97-AF65-F5344CB8AC3E}">
        <p14:creationId xmlns:p14="http://schemas.microsoft.com/office/powerpoint/2010/main" val="38998404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85" r:id="rId12"/>
  </p:sldLayoutIdLst>
  <p:hf hdr="0"/>
  <p:txStyles>
    <p:titleStyle>
      <a:lvl1pPr algn="l" defTabSz="914400" rtl="0" eaLnBrk="1" latinLnBrk="0" hangingPunct="1">
        <a:lnSpc>
          <a:spcPct val="90000"/>
        </a:lnSpc>
        <a:spcBef>
          <a:spcPct val="0"/>
        </a:spcBef>
        <a:buNone/>
        <a:defRPr sz="4800" b="1" kern="1200" spc="-40" baseline="0">
          <a:solidFill>
            <a:schemeClr val="accent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spc="-20" baseline="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spc="-20" baseline="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spc="-20" baseline="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gov.uk/get-a-divorce" TargetMode="External"/><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hyperlink" Target="https://www.gov.uk/divorce?step-by-step-nav=84b7fdca-a8b0-4500-bc27-dafeab9f1401" TargetMode="Externa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hyperlink" Target="https://www.gov.uk/guidance/domestic-abuse-how-to-get-help" TargetMode="Externa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hyperlink" Target="https://www.farrer.co.uk/news-and-insights/no-fault-divorce-is-no-silver-bullet/" TargetMode="External"/><Relationship Id="rId2" Type="http://schemas.openxmlformats.org/officeDocument/2006/relationships/hyperlink" Target="https://www.gov.uk/government/news/blame-game-ends-as-no-fault-divorce-comes-into-force" TargetMode="External"/><Relationship Id="rId1" Type="http://schemas.openxmlformats.org/officeDocument/2006/relationships/slideLayout" Target="../slideLayouts/slideLayout8.xml"/><Relationship Id="rId6" Type="http://schemas.openxmlformats.org/officeDocument/2006/relationships/image" Target="../media/image13.jpeg"/><Relationship Id="rId5" Type="http://schemas.openxmlformats.org/officeDocument/2006/relationships/hyperlink" Target="https://www.lawgazette.co.uk/news/few-couples-applying-for-joint-divorce-hmcts-figures-reveal/5113696.article" TargetMode="External"/><Relationship Id="rId4" Type="http://schemas.openxmlformats.org/officeDocument/2006/relationships/hyperlink" Target="https://www.lawgazette.co.uk/news/divorce-applications-reach-decade-high/5113865.article"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mailto:J.drew@uwtsd.ac.uk" TargetMode="External"/><Relationship Id="rId1" Type="http://schemas.openxmlformats.org/officeDocument/2006/relationships/slideLayout" Target="../slideLayouts/slideLayout12.xml"/><Relationship Id="rId4" Type="http://schemas.openxmlformats.org/officeDocument/2006/relationships/image" Target="../media/image1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8D150CF-F888-48EA-89E8-311ED5E9161B}"/>
              </a:ext>
            </a:extLst>
          </p:cNvPr>
          <p:cNvSpPr>
            <a:spLocks noGrp="1"/>
          </p:cNvSpPr>
          <p:nvPr>
            <p:ph type="ctrTitle"/>
          </p:nvPr>
        </p:nvSpPr>
        <p:spPr>
          <a:xfrm>
            <a:off x="649044" y="753033"/>
            <a:ext cx="6815446" cy="4447265"/>
          </a:xfrm>
        </p:spPr>
        <p:txBody>
          <a:bodyPr>
            <a:normAutofit fontScale="90000"/>
          </a:bodyPr>
          <a:lstStyle/>
          <a:p>
            <a:r>
              <a:rPr lang="en-US" dirty="0"/>
              <a:t>Week 5 – A Practical Guide to Divorce </a:t>
            </a:r>
          </a:p>
        </p:txBody>
      </p:sp>
      <p:sp>
        <p:nvSpPr>
          <p:cNvPr id="8" name="Subtitle 7">
            <a:extLst>
              <a:ext uri="{FF2B5EF4-FFF2-40B4-BE49-F238E27FC236}">
                <a16:creationId xmlns:a16="http://schemas.microsoft.com/office/drawing/2014/main" id="{6BBE0348-1527-4055-BA8A-E2754222743D}"/>
              </a:ext>
            </a:extLst>
          </p:cNvPr>
          <p:cNvSpPr>
            <a:spLocks noGrp="1"/>
          </p:cNvSpPr>
          <p:nvPr>
            <p:ph type="subTitle" idx="1"/>
          </p:nvPr>
        </p:nvSpPr>
        <p:spPr>
          <a:xfrm>
            <a:off x="649045" y="5323714"/>
            <a:ext cx="6437555" cy="619885"/>
          </a:xfrm>
        </p:spPr>
        <p:txBody>
          <a:bodyPr/>
          <a:lstStyle/>
          <a:p>
            <a:r>
              <a:rPr lang="en-US" dirty="0"/>
              <a:t>James Drew</a:t>
            </a:r>
          </a:p>
        </p:txBody>
      </p:sp>
      <p:pic>
        <p:nvPicPr>
          <p:cNvPr id="5" name="Picture Placeholder 4" descr="A picture containing mountain, sky, outdoor, nature, sunrise ">
            <a:extLst>
              <a:ext uri="{FF2B5EF4-FFF2-40B4-BE49-F238E27FC236}">
                <a16:creationId xmlns:a16="http://schemas.microsoft.com/office/drawing/2014/main" id="{A33E67C0-6C95-48DB-97CC-8CE8D36C05F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8113533" y="0"/>
            <a:ext cx="4082983" cy="6858000"/>
          </a:xfrm>
        </p:spPr>
      </p:pic>
    </p:spTree>
    <p:extLst>
      <p:ext uri="{BB962C8B-B14F-4D97-AF65-F5344CB8AC3E}">
        <p14:creationId xmlns:p14="http://schemas.microsoft.com/office/powerpoint/2010/main" val="27207183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8DED76B9-5273-4139-ACC9-B6E36ADE2385}"/>
              </a:ext>
            </a:extLst>
          </p:cNvPr>
          <p:cNvSpPr>
            <a:spLocks noGrp="1"/>
          </p:cNvSpPr>
          <p:nvPr>
            <p:ph type="title"/>
          </p:nvPr>
        </p:nvSpPr>
        <p:spPr>
          <a:xfrm>
            <a:off x="532264" y="776941"/>
            <a:ext cx="3209008" cy="5166659"/>
          </a:xfrm>
        </p:spPr>
        <p:txBody>
          <a:bodyPr/>
          <a:lstStyle/>
          <a:p>
            <a:r>
              <a:rPr lang="en-US" dirty="0"/>
              <a:t>Agenda</a:t>
            </a:r>
          </a:p>
        </p:txBody>
      </p:sp>
      <p:sp>
        <p:nvSpPr>
          <p:cNvPr id="20" name="Footer Placeholder 19">
            <a:extLst>
              <a:ext uri="{FF2B5EF4-FFF2-40B4-BE49-F238E27FC236}">
                <a16:creationId xmlns:a16="http://schemas.microsoft.com/office/drawing/2014/main" id="{6DB8AAF6-0D0C-4F4F-A10E-6A66E4A7BEC3}"/>
              </a:ext>
            </a:extLst>
          </p:cNvPr>
          <p:cNvSpPr>
            <a:spLocks noGrp="1"/>
          </p:cNvSpPr>
          <p:nvPr>
            <p:ph type="ftr" sz="quarter" idx="11"/>
          </p:nvPr>
        </p:nvSpPr>
        <p:spPr>
          <a:xfrm>
            <a:off x="199277" y="6356350"/>
            <a:ext cx="3749040" cy="365125"/>
          </a:xfrm>
        </p:spPr>
        <p:txBody>
          <a:bodyPr/>
          <a:lstStyle/>
          <a:p>
            <a:r>
              <a:rPr lang="en-US" dirty="0"/>
              <a:t>Presentation title</a:t>
            </a:r>
          </a:p>
        </p:txBody>
      </p:sp>
      <p:pic>
        <p:nvPicPr>
          <p:cNvPr id="44" name="Picture Placeholder 43" descr="A picture containing mountain, sky, nature, outdoor">
            <a:extLst>
              <a:ext uri="{FF2B5EF4-FFF2-40B4-BE49-F238E27FC236}">
                <a16:creationId xmlns:a16="http://schemas.microsoft.com/office/drawing/2014/main" id="{73DD8BED-FB17-4ABE-9B18-B6DDA81A0E05}"/>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8115300" y="0"/>
            <a:ext cx="4076701" cy="3429000"/>
          </a:xfrm>
        </p:spPr>
      </p:pic>
      <p:sp>
        <p:nvSpPr>
          <p:cNvPr id="18" name="Text Placeholder 17">
            <a:extLst>
              <a:ext uri="{FF2B5EF4-FFF2-40B4-BE49-F238E27FC236}">
                <a16:creationId xmlns:a16="http://schemas.microsoft.com/office/drawing/2014/main" id="{87F2C169-25EA-4609-BC8A-BCA7C433EEE4}"/>
              </a:ext>
            </a:extLst>
          </p:cNvPr>
          <p:cNvSpPr>
            <a:spLocks noGrp="1"/>
          </p:cNvSpPr>
          <p:nvPr>
            <p:ph type="body" sz="quarter" idx="15"/>
          </p:nvPr>
        </p:nvSpPr>
        <p:spPr>
          <a:xfrm>
            <a:off x="4864100" y="3841750"/>
            <a:ext cx="6599238" cy="2296083"/>
          </a:xfrm>
        </p:spPr>
        <p:txBody>
          <a:bodyPr>
            <a:normAutofit/>
          </a:bodyPr>
          <a:lstStyle/>
          <a:p>
            <a:r>
              <a:rPr lang="en-US" dirty="0"/>
              <a:t>A digital divorce system </a:t>
            </a:r>
          </a:p>
          <a:p>
            <a:r>
              <a:rPr lang="en-US" dirty="0"/>
              <a:t>Practical look at the divorce Portal</a:t>
            </a:r>
          </a:p>
          <a:p>
            <a:r>
              <a:rPr lang="en-US" dirty="0"/>
              <a:t>The Divorce, Dissolution and Separation Act 2020</a:t>
            </a:r>
          </a:p>
        </p:txBody>
      </p:sp>
      <p:sp>
        <p:nvSpPr>
          <p:cNvPr id="19" name="Date Placeholder 18">
            <a:extLst>
              <a:ext uri="{FF2B5EF4-FFF2-40B4-BE49-F238E27FC236}">
                <a16:creationId xmlns:a16="http://schemas.microsoft.com/office/drawing/2014/main" id="{CE93697D-BFA2-4D84-A860-BA620414419D}"/>
              </a:ext>
            </a:extLst>
          </p:cNvPr>
          <p:cNvSpPr>
            <a:spLocks noGrp="1"/>
          </p:cNvSpPr>
          <p:nvPr>
            <p:ph type="dt" sz="half" idx="10"/>
          </p:nvPr>
        </p:nvSpPr>
        <p:spPr>
          <a:xfrm>
            <a:off x="7013448" y="6355080"/>
            <a:ext cx="4352544" cy="365125"/>
          </a:xfrm>
        </p:spPr>
        <p:txBody>
          <a:bodyPr/>
          <a:lstStyle/>
          <a:p>
            <a:pPr lvl="0"/>
            <a:r>
              <a:rPr lang="en-US" noProof="0" dirty="0"/>
              <a:t>20XX</a:t>
            </a:r>
          </a:p>
        </p:txBody>
      </p:sp>
      <p:sp>
        <p:nvSpPr>
          <p:cNvPr id="21" name="Slide Number Placeholder 20">
            <a:extLst>
              <a:ext uri="{FF2B5EF4-FFF2-40B4-BE49-F238E27FC236}">
                <a16:creationId xmlns:a16="http://schemas.microsoft.com/office/drawing/2014/main" id="{C19BFBA5-3E41-40F8-9EFB-9DF730F5B6E4}"/>
              </a:ext>
            </a:extLst>
          </p:cNvPr>
          <p:cNvSpPr>
            <a:spLocks noGrp="1"/>
          </p:cNvSpPr>
          <p:nvPr>
            <p:ph type="sldNum" sz="quarter" idx="12"/>
          </p:nvPr>
        </p:nvSpPr>
        <p:spPr>
          <a:xfrm>
            <a:off x="11365992" y="6356350"/>
            <a:ext cx="630936" cy="365125"/>
          </a:xfrm>
        </p:spPr>
        <p:txBody>
          <a:bodyPr/>
          <a:lstStyle/>
          <a:p>
            <a:pPr lvl="0"/>
            <a:fld id="{244D815C-8BF3-4ECF-A945-A2A7C2983AF9}" type="slidenum">
              <a:rPr lang="en-US" noProof="0" smtClean="0"/>
              <a:pPr lvl="0"/>
              <a:t>2</a:t>
            </a:fld>
            <a:endParaRPr lang="en-US" noProof="0" dirty="0"/>
          </a:p>
        </p:txBody>
      </p:sp>
      <p:sp>
        <p:nvSpPr>
          <p:cNvPr id="3" name="Picture Placeholder 2">
            <a:extLst>
              <a:ext uri="{FF2B5EF4-FFF2-40B4-BE49-F238E27FC236}">
                <a16:creationId xmlns:a16="http://schemas.microsoft.com/office/drawing/2014/main" id="{3AEAF3CE-1113-1137-8EB5-BAD1B7082287}"/>
              </a:ext>
            </a:extLst>
          </p:cNvPr>
          <p:cNvSpPr>
            <a:spLocks noGrp="1"/>
          </p:cNvSpPr>
          <p:nvPr>
            <p:ph type="pic" sz="quarter" idx="13"/>
          </p:nvPr>
        </p:nvSpPr>
        <p:spPr/>
      </p:sp>
    </p:spTree>
    <p:extLst>
      <p:ext uri="{BB962C8B-B14F-4D97-AF65-F5344CB8AC3E}">
        <p14:creationId xmlns:p14="http://schemas.microsoft.com/office/powerpoint/2010/main" val="2106347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9F2FEA60-F900-4C56-9486-48EA30926F6E}"/>
              </a:ext>
            </a:extLst>
          </p:cNvPr>
          <p:cNvSpPr>
            <a:spLocks noGrp="1"/>
          </p:cNvSpPr>
          <p:nvPr>
            <p:ph type="title"/>
          </p:nvPr>
        </p:nvSpPr>
        <p:spPr>
          <a:xfrm>
            <a:off x="649045" y="365124"/>
            <a:ext cx="9523655" cy="1501327"/>
          </a:xfrm>
        </p:spPr>
        <p:txBody>
          <a:bodyPr/>
          <a:lstStyle/>
          <a:p>
            <a:r>
              <a:rPr lang="en-US" dirty="0"/>
              <a:t>Introduction</a:t>
            </a:r>
          </a:p>
        </p:txBody>
      </p:sp>
      <p:pic>
        <p:nvPicPr>
          <p:cNvPr id="8" name="Picture Placeholder 7" descr="A picture containing mountain, sky, outdoor, nature">
            <a:extLst>
              <a:ext uri="{FF2B5EF4-FFF2-40B4-BE49-F238E27FC236}">
                <a16:creationId xmlns:a16="http://schemas.microsoft.com/office/drawing/2014/main" id="{7B7F6341-D9BE-4D3C-92A1-37FAA11DE63C}"/>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0" y="2286000"/>
            <a:ext cx="5067300" cy="4572000"/>
          </a:xfrm>
        </p:spPr>
      </p:pic>
      <p:sp>
        <p:nvSpPr>
          <p:cNvPr id="3" name="Footer Placeholder 2">
            <a:extLst>
              <a:ext uri="{FF2B5EF4-FFF2-40B4-BE49-F238E27FC236}">
                <a16:creationId xmlns:a16="http://schemas.microsoft.com/office/drawing/2014/main" id="{88BDA17F-F303-4811-96C4-AD8A09ABEC11}"/>
              </a:ext>
            </a:extLst>
          </p:cNvPr>
          <p:cNvSpPr>
            <a:spLocks noGrp="1"/>
          </p:cNvSpPr>
          <p:nvPr>
            <p:ph type="ftr" sz="quarter" idx="11"/>
          </p:nvPr>
        </p:nvSpPr>
        <p:spPr>
          <a:xfrm>
            <a:off x="201168" y="6356350"/>
            <a:ext cx="4837176" cy="365125"/>
          </a:xfrm>
        </p:spPr>
        <p:txBody>
          <a:bodyPr/>
          <a:lstStyle/>
          <a:p>
            <a:r>
              <a:rPr lang="en-US" dirty="0"/>
              <a:t>Presentation title</a:t>
            </a:r>
          </a:p>
        </p:txBody>
      </p:sp>
      <p:sp>
        <p:nvSpPr>
          <p:cNvPr id="19" name="Content Placeholder 18">
            <a:extLst>
              <a:ext uri="{FF2B5EF4-FFF2-40B4-BE49-F238E27FC236}">
                <a16:creationId xmlns:a16="http://schemas.microsoft.com/office/drawing/2014/main" id="{AB6583FE-B653-4C01-9ADF-EC8514A0B5ED}"/>
              </a:ext>
            </a:extLst>
          </p:cNvPr>
          <p:cNvSpPr>
            <a:spLocks noGrp="1"/>
          </p:cNvSpPr>
          <p:nvPr>
            <p:ph idx="1"/>
          </p:nvPr>
        </p:nvSpPr>
        <p:spPr>
          <a:xfrm>
            <a:off x="5172250" y="2356123"/>
            <a:ext cx="6533863" cy="4136753"/>
          </a:xfrm>
        </p:spPr>
        <p:txBody>
          <a:bodyPr>
            <a:normAutofit fontScale="77500" lnSpcReduction="20000"/>
          </a:bodyPr>
          <a:lstStyle/>
          <a:p>
            <a:r>
              <a:rPr lang="en-GB" dirty="0"/>
              <a:t>It is now possible to get divorced using the gov.uk online divorce portal.</a:t>
            </a:r>
          </a:p>
          <a:p>
            <a:r>
              <a:rPr lang="en-GB" dirty="0"/>
              <a:t>It was introduced to try to reduce pressure on the family court system. This portal does not permit dissolution of civil partnerships, decrees of nullity or judicial separation. </a:t>
            </a:r>
          </a:p>
          <a:p>
            <a:r>
              <a:rPr lang="en-GB" dirty="0"/>
              <a:t>The same court fee applies (currently £550). It may save time and money in the initial stages of applying for a divorce and arrangements over children if they can be agreed, however, to make permanent property and other financial arrangements without the benefit of legal or financial advice is an extremely risky step to take. </a:t>
            </a:r>
          </a:p>
          <a:p>
            <a:r>
              <a:rPr lang="en-GB" dirty="0"/>
              <a:t>For example, the website does not mention that divorce makes an existing will invalid</a:t>
            </a:r>
            <a:endParaRPr lang="en-US" dirty="0"/>
          </a:p>
        </p:txBody>
      </p:sp>
      <p:sp>
        <p:nvSpPr>
          <p:cNvPr id="4" name="Date Placeholder 3">
            <a:extLst>
              <a:ext uri="{FF2B5EF4-FFF2-40B4-BE49-F238E27FC236}">
                <a16:creationId xmlns:a16="http://schemas.microsoft.com/office/drawing/2014/main" id="{F6D5CF6D-DC44-4734-988C-0AAA60D5F7E2}"/>
              </a:ext>
            </a:extLst>
          </p:cNvPr>
          <p:cNvSpPr>
            <a:spLocks noGrp="1"/>
          </p:cNvSpPr>
          <p:nvPr>
            <p:ph type="dt" sz="half" idx="10"/>
          </p:nvPr>
        </p:nvSpPr>
        <p:spPr>
          <a:xfrm>
            <a:off x="7013448" y="6355080"/>
            <a:ext cx="4352544" cy="365125"/>
          </a:xfrm>
        </p:spPr>
        <p:txBody>
          <a:bodyPr/>
          <a:lstStyle/>
          <a:p>
            <a:pPr lvl="0"/>
            <a:r>
              <a:rPr lang="en-US" noProof="0" dirty="0"/>
              <a:t>20XX</a:t>
            </a:r>
          </a:p>
        </p:txBody>
      </p:sp>
      <p:sp>
        <p:nvSpPr>
          <p:cNvPr id="5" name="Slide Number Placeholder 4">
            <a:extLst>
              <a:ext uri="{FF2B5EF4-FFF2-40B4-BE49-F238E27FC236}">
                <a16:creationId xmlns:a16="http://schemas.microsoft.com/office/drawing/2014/main" id="{3E08B9AF-847F-4250-A53B-82D9036A5EBF}"/>
              </a:ext>
            </a:extLst>
          </p:cNvPr>
          <p:cNvSpPr>
            <a:spLocks noGrp="1"/>
          </p:cNvSpPr>
          <p:nvPr>
            <p:ph type="sldNum" sz="quarter" idx="12"/>
          </p:nvPr>
        </p:nvSpPr>
        <p:spPr>
          <a:xfrm>
            <a:off x="11365992" y="6356350"/>
            <a:ext cx="630936" cy="365125"/>
          </a:xfrm>
        </p:spPr>
        <p:txBody>
          <a:bodyPr/>
          <a:lstStyle/>
          <a:p>
            <a:pPr lvl="0"/>
            <a:fld id="{244D815C-8BF3-4ECF-A945-A2A7C2983AF9}" type="slidenum">
              <a:rPr lang="en-US" noProof="0" smtClean="0"/>
              <a:pPr lvl="0"/>
              <a:t>3</a:t>
            </a:fld>
            <a:endParaRPr lang="en-US" noProof="0" dirty="0"/>
          </a:p>
        </p:txBody>
      </p:sp>
    </p:spTree>
    <p:extLst>
      <p:ext uri="{BB962C8B-B14F-4D97-AF65-F5344CB8AC3E}">
        <p14:creationId xmlns:p14="http://schemas.microsoft.com/office/powerpoint/2010/main" val="1074753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A picture containing sky, outdoor, mountain, tent">
            <a:extLst>
              <a:ext uri="{FF2B5EF4-FFF2-40B4-BE49-F238E27FC236}">
                <a16:creationId xmlns:a16="http://schemas.microsoft.com/office/drawing/2014/main" id="{284A1AA7-2E90-4B15-88DA-97825B64484E}"/>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Lst>
          </a:blip>
          <a:srcRect/>
          <a:stretch/>
        </p:blipFill>
        <p:spPr>
          <a:xfrm>
            <a:off x="-2" y="0"/>
            <a:ext cx="12192000" cy="6858000"/>
          </a:xfrm>
        </p:spPr>
      </p:pic>
      <p:sp>
        <p:nvSpPr>
          <p:cNvPr id="3" name="Title 2">
            <a:extLst>
              <a:ext uri="{FF2B5EF4-FFF2-40B4-BE49-F238E27FC236}">
                <a16:creationId xmlns:a16="http://schemas.microsoft.com/office/drawing/2014/main" id="{8AC7AC30-1251-40E1-9808-1FB902C4C199}"/>
              </a:ext>
            </a:extLst>
          </p:cNvPr>
          <p:cNvSpPr>
            <a:spLocks noGrp="1"/>
          </p:cNvSpPr>
          <p:nvPr>
            <p:ph type="ctrTitle"/>
          </p:nvPr>
        </p:nvSpPr>
        <p:spPr>
          <a:xfrm>
            <a:off x="1177636" y="-2"/>
            <a:ext cx="11014364" cy="4100947"/>
          </a:xfrm>
        </p:spPr>
        <p:txBody>
          <a:bodyPr>
            <a:normAutofit/>
          </a:bodyPr>
          <a:lstStyle/>
          <a:p>
            <a:r>
              <a:rPr lang="en-US" dirty="0"/>
              <a:t>“The only thing worse than going through a divorce, was going through my marriage.”</a:t>
            </a:r>
          </a:p>
        </p:txBody>
      </p:sp>
      <p:sp>
        <p:nvSpPr>
          <p:cNvPr id="4" name="Subtitle 3">
            <a:extLst>
              <a:ext uri="{FF2B5EF4-FFF2-40B4-BE49-F238E27FC236}">
                <a16:creationId xmlns:a16="http://schemas.microsoft.com/office/drawing/2014/main" id="{4154B60C-7CE6-4829-87C0-7B4B3E16851E}"/>
              </a:ext>
            </a:extLst>
          </p:cNvPr>
          <p:cNvSpPr>
            <a:spLocks noGrp="1"/>
          </p:cNvSpPr>
          <p:nvPr>
            <p:ph type="subTitle" idx="1"/>
          </p:nvPr>
        </p:nvSpPr>
        <p:spPr>
          <a:xfrm>
            <a:off x="6726169" y="4246631"/>
            <a:ext cx="5308754" cy="2061780"/>
          </a:xfrm>
        </p:spPr>
        <p:txBody>
          <a:bodyPr>
            <a:normAutofit/>
          </a:bodyPr>
          <a:lstStyle/>
          <a:p>
            <a:r>
              <a:rPr lang="en-US" dirty="0"/>
              <a:t>No name </a:t>
            </a:r>
          </a:p>
        </p:txBody>
      </p:sp>
      <p:sp>
        <p:nvSpPr>
          <p:cNvPr id="27" name="Footer Placeholder 26">
            <a:extLst>
              <a:ext uri="{FF2B5EF4-FFF2-40B4-BE49-F238E27FC236}">
                <a16:creationId xmlns:a16="http://schemas.microsoft.com/office/drawing/2014/main" id="{292399BD-BD2E-4306-802E-64A79BA9774A}"/>
              </a:ext>
            </a:extLst>
          </p:cNvPr>
          <p:cNvSpPr>
            <a:spLocks noGrp="1"/>
          </p:cNvSpPr>
          <p:nvPr>
            <p:ph type="ftr" sz="quarter" idx="11"/>
          </p:nvPr>
        </p:nvSpPr>
        <p:spPr>
          <a:xfrm>
            <a:off x="201168" y="6356350"/>
            <a:ext cx="4837176" cy="365125"/>
          </a:xfrm>
        </p:spPr>
        <p:txBody>
          <a:bodyPr/>
          <a:lstStyle/>
          <a:p>
            <a:pPr lvl="0"/>
            <a:r>
              <a:rPr lang="en-US" noProof="0" dirty="0"/>
              <a:t>Presentation title</a:t>
            </a:r>
          </a:p>
        </p:txBody>
      </p:sp>
      <p:sp>
        <p:nvSpPr>
          <p:cNvPr id="26" name="Date Placeholder 25">
            <a:extLst>
              <a:ext uri="{FF2B5EF4-FFF2-40B4-BE49-F238E27FC236}">
                <a16:creationId xmlns:a16="http://schemas.microsoft.com/office/drawing/2014/main" id="{A98E8EB0-8988-42CF-80D1-7A2AB7D1F8AF}"/>
              </a:ext>
            </a:extLst>
          </p:cNvPr>
          <p:cNvSpPr>
            <a:spLocks noGrp="1"/>
          </p:cNvSpPr>
          <p:nvPr>
            <p:ph type="dt" sz="half" idx="10"/>
          </p:nvPr>
        </p:nvSpPr>
        <p:spPr>
          <a:xfrm>
            <a:off x="7013448" y="6355080"/>
            <a:ext cx="4352544" cy="365125"/>
          </a:xfrm>
        </p:spPr>
        <p:txBody>
          <a:bodyPr/>
          <a:lstStyle/>
          <a:p>
            <a:pPr lvl="0"/>
            <a:r>
              <a:rPr lang="en-US" noProof="0" dirty="0"/>
              <a:t>20XX</a:t>
            </a:r>
          </a:p>
        </p:txBody>
      </p:sp>
      <p:sp>
        <p:nvSpPr>
          <p:cNvPr id="28" name="Slide Number Placeholder 27">
            <a:extLst>
              <a:ext uri="{FF2B5EF4-FFF2-40B4-BE49-F238E27FC236}">
                <a16:creationId xmlns:a16="http://schemas.microsoft.com/office/drawing/2014/main" id="{F3FAC0BD-E5E7-4E36-B85D-0C1D0408A115}"/>
              </a:ext>
            </a:extLst>
          </p:cNvPr>
          <p:cNvSpPr>
            <a:spLocks noGrp="1"/>
          </p:cNvSpPr>
          <p:nvPr>
            <p:ph type="sldNum" sz="quarter" idx="12"/>
          </p:nvPr>
        </p:nvSpPr>
        <p:spPr>
          <a:xfrm>
            <a:off x="11365992" y="6356350"/>
            <a:ext cx="630936" cy="365125"/>
          </a:xfrm>
        </p:spPr>
        <p:txBody>
          <a:bodyPr/>
          <a:lstStyle/>
          <a:p>
            <a:pPr lvl="0"/>
            <a:fld id="{CD6D940D-6D44-4DF9-9322-B4B11F7EDCD0}" type="slidenum">
              <a:rPr lang="en-US" noProof="0" smtClean="0"/>
              <a:pPr lvl="0"/>
              <a:t>4</a:t>
            </a:fld>
            <a:endParaRPr lang="en-US" noProof="0" dirty="0"/>
          </a:p>
        </p:txBody>
      </p:sp>
    </p:spTree>
    <p:extLst>
      <p:ext uri="{BB962C8B-B14F-4D97-AF65-F5344CB8AC3E}">
        <p14:creationId xmlns:p14="http://schemas.microsoft.com/office/powerpoint/2010/main" val="3386475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1">
            <a:extLst>
              <a:ext uri="{FF2B5EF4-FFF2-40B4-BE49-F238E27FC236}">
                <a16:creationId xmlns:a16="http://schemas.microsoft.com/office/drawing/2014/main" id="{4CEDF55B-0D10-4377-A610-3ECDC2BEFB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3">
            <a:extLst>
              <a:ext uri="{FF2B5EF4-FFF2-40B4-BE49-F238E27FC236}">
                <a16:creationId xmlns:a16="http://schemas.microsoft.com/office/drawing/2014/main" id="{DC718DDB-43B9-476D-AB6F-D86C8CF2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7977" y="0"/>
            <a:ext cx="7154023"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78A00A-9FD3-6386-F8C6-14BF8CE79DE7}"/>
              </a:ext>
            </a:extLst>
          </p:cNvPr>
          <p:cNvSpPr>
            <a:spLocks noGrp="1"/>
          </p:cNvSpPr>
          <p:nvPr>
            <p:ph type="title"/>
          </p:nvPr>
        </p:nvSpPr>
        <p:spPr>
          <a:xfrm>
            <a:off x="5598041" y="365124"/>
            <a:ext cx="5837337" cy="1564685"/>
          </a:xfrm>
        </p:spPr>
        <p:txBody>
          <a:bodyPr vert="horz" lIns="91440" tIns="45720" rIns="91440" bIns="45720" rtlCol="0" anchor="b">
            <a:normAutofit/>
          </a:bodyPr>
          <a:lstStyle/>
          <a:p>
            <a:pPr>
              <a:lnSpc>
                <a:spcPct val="90000"/>
              </a:lnSpc>
            </a:pPr>
            <a:r>
              <a:rPr lang="en-US" spc="-40">
                <a:solidFill>
                  <a:srgbClr val="FFFFFF"/>
                </a:solidFill>
              </a:rPr>
              <a:t>The divorce Portal</a:t>
            </a:r>
          </a:p>
        </p:txBody>
      </p:sp>
      <p:pic>
        <p:nvPicPr>
          <p:cNvPr id="18" name="Picture 7">
            <a:extLst>
              <a:ext uri="{FF2B5EF4-FFF2-40B4-BE49-F238E27FC236}">
                <a16:creationId xmlns:a16="http://schemas.microsoft.com/office/drawing/2014/main" id="{AE071B2C-B1D9-2A7B-A3FE-5F20DC65E87F}"/>
              </a:ext>
            </a:extLst>
          </p:cNvPr>
          <p:cNvPicPr>
            <a:picLocks noChangeAspect="1"/>
          </p:cNvPicPr>
          <p:nvPr/>
        </p:nvPicPr>
        <p:blipFill rotWithShape="1">
          <a:blip r:embed="rId2"/>
          <a:srcRect l="30301" r="15022"/>
          <a:stretch/>
        </p:blipFill>
        <p:spPr>
          <a:xfrm>
            <a:off x="20" y="10"/>
            <a:ext cx="5067279" cy="6857990"/>
          </a:xfrm>
          <a:prstGeom prst="rect">
            <a:avLst/>
          </a:prstGeom>
        </p:spPr>
      </p:pic>
      <p:sp>
        <p:nvSpPr>
          <p:cNvPr id="4" name="Content Placeholder 3">
            <a:extLst>
              <a:ext uri="{FF2B5EF4-FFF2-40B4-BE49-F238E27FC236}">
                <a16:creationId xmlns:a16="http://schemas.microsoft.com/office/drawing/2014/main" id="{352E750B-7723-7209-26CE-AE71608DE5A1}"/>
              </a:ext>
            </a:extLst>
          </p:cNvPr>
          <p:cNvSpPr>
            <a:spLocks noGrp="1"/>
          </p:cNvSpPr>
          <p:nvPr>
            <p:ph sz="quarter" idx="14"/>
          </p:nvPr>
        </p:nvSpPr>
        <p:spPr>
          <a:xfrm>
            <a:off x="5725236" y="2737821"/>
            <a:ext cx="5710142" cy="3463963"/>
          </a:xfrm>
        </p:spPr>
        <p:txBody>
          <a:bodyPr vert="horz" lIns="91440" tIns="45720" rIns="91440" bIns="45720" rtlCol="0">
            <a:normAutofit/>
          </a:bodyPr>
          <a:lstStyle/>
          <a:p>
            <a:pPr marL="0"/>
            <a:endParaRPr lang="en-US" dirty="0">
              <a:hlinkClick r:id="rId3"/>
            </a:endParaRPr>
          </a:p>
          <a:p>
            <a:pPr marL="0" indent="0">
              <a:buNone/>
            </a:pPr>
            <a:endParaRPr lang="en-US" dirty="0">
              <a:hlinkClick r:id="rId3"/>
            </a:endParaRPr>
          </a:p>
          <a:p>
            <a:pPr marL="0" indent="0">
              <a:buNone/>
            </a:pPr>
            <a:r>
              <a:rPr lang="en-US" dirty="0">
                <a:hlinkClick r:id="rId3"/>
              </a:rPr>
              <a:t>https://www.gov.uk/get-a-divorce</a:t>
            </a:r>
            <a:endParaRPr lang="en-US" dirty="0"/>
          </a:p>
          <a:p>
            <a:endParaRPr lang="en-US" dirty="0"/>
          </a:p>
        </p:txBody>
      </p:sp>
      <p:sp>
        <p:nvSpPr>
          <p:cNvPr id="3" name="Footer Placeholder 2">
            <a:extLst>
              <a:ext uri="{FF2B5EF4-FFF2-40B4-BE49-F238E27FC236}">
                <a16:creationId xmlns:a16="http://schemas.microsoft.com/office/drawing/2014/main" id="{CF6657DE-FEED-F814-67BC-1E88E0E6706A}"/>
              </a:ext>
            </a:extLst>
          </p:cNvPr>
          <p:cNvSpPr>
            <a:spLocks noGrp="1"/>
          </p:cNvSpPr>
          <p:nvPr>
            <p:ph type="ftr" sz="quarter" idx="11"/>
          </p:nvPr>
        </p:nvSpPr>
        <p:spPr>
          <a:xfrm>
            <a:off x="201168" y="6356350"/>
            <a:ext cx="4837176" cy="365125"/>
          </a:xfrm>
        </p:spPr>
        <p:txBody>
          <a:bodyPr vert="horz" lIns="91440" tIns="45720" rIns="91440" bIns="45720" rtlCol="0" anchor="ctr">
            <a:normAutofit/>
          </a:bodyPr>
          <a:lstStyle/>
          <a:p>
            <a:pPr>
              <a:spcAft>
                <a:spcPts val="600"/>
              </a:spcAft>
              <a:defRPr/>
            </a:pPr>
            <a:r>
              <a:rPr lang="en-US" kern="1200">
                <a:solidFill>
                  <a:srgbClr val="FFFFFF"/>
                </a:solidFill>
                <a:latin typeface="+mn-lt"/>
                <a:ea typeface="+mn-ea"/>
                <a:cs typeface="+mn-cs"/>
              </a:rPr>
              <a:t>Presentation title</a:t>
            </a:r>
          </a:p>
        </p:txBody>
      </p:sp>
      <p:sp>
        <p:nvSpPr>
          <p:cNvPr id="5" name="Date Placeholder 4">
            <a:extLst>
              <a:ext uri="{FF2B5EF4-FFF2-40B4-BE49-F238E27FC236}">
                <a16:creationId xmlns:a16="http://schemas.microsoft.com/office/drawing/2014/main" id="{50B55148-25CA-923A-08CA-908CDCC05C7B}"/>
              </a:ext>
            </a:extLst>
          </p:cNvPr>
          <p:cNvSpPr>
            <a:spLocks noGrp="1"/>
          </p:cNvSpPr>
          <p:nvPr>
            <p:ph type="dt" sz="half" idx="10"/>
          </p:nvPr>
        </p:nvSpPr>
        <p:spPr>
          <a:xfrm>
            <a:off x="7013448" y="6355080"/>
            <a:ext cx="4352544" cy="365125"/>
          </a:xfrm>
        </p:spPr>
        <p:txBody>
          <a:bodyPr vert="horz" lIns="91440" tIns="45720" rIns="91440" bIns="45720" rtlCol="0" anchor="ctr">
            <a:normAutofit/>
          </a:bodyPr>
          <a:lstStyle/>
          <a:p>
            <a:pPr>
              <a:spcAft>
                <a:spcPts val="600"/>
              </a:spcAft>
              <a:defRPr/>
            </a:pPr>
            <a:r>
              <a:rPr lang="en-US"/>
              <a:t>20XX</a:t>
            </a:r>
          </a:p>
        </p:txBody>
      </p:sp>
      <p:sp>
        <p:nvSpPr>
          <p:cNvPr id="6" name="Slide Number Placeholder 5">
            <a:extLst>
              <a:ext uri="{FF2B5EF4-FFF2-40B4-BE49-F238E27FC236}">
                <a16:creationId xmlns:a16="http://schemas.microsoft.com/office/drawing/2014/main" id="{60FEC892-3C16-9C40-CB32-B332CEDB2327}"/>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fld id="{06B786C7-B8F9-4072-AAAA-17258464D730}" type="slidenum">
              <a:rPr kumimoji="0" lang="en-US" b="0" i="0" u="none" strike="noStrike" cap="none" spc="0" normalizeH="0" baseline="0" noProof="0" smtClean="0">
                <a:ln>
                  <a:noFill/>
                </a:ln>
                <a:effectLst/>
                <a:uLnTx/>
                <a:uFillTx/>
              </a:rPr>
              <a:pPr marR="0" lvl="0" indent="0" fontAlgn="auto">
                <a:spcBef>
                  <a:spcPts val="0"/>
                </a:spcBef>
                <a:spcAft>
                  <a:spcPts val="600"/>
                </a:spcAft>
                <a:buClrTx/>
                <a:buSzTx/>
                <a:buFontTx/>
                <a:buNone/>
                <a:tabLst/>
                <a:defRPr/>
              </a:pPr>
              <a:t>5</a:t>
            </a:fld>
            <a:endParaRPr kumimoji="0" lang="en-US" b="0" i="0" u="none" strike="noStrike" cap="none" spc="0" normalizeH="0" baseline="0" noProof="0">
              <a:ln>
                <a:noFill/>
              </a:ln>
              <a:effectLst/>
              <a:uLnTx/>
              <a:uFillTx/>
            </a:endParaRPr>
          </a:p>
        </p:txBody>
      </p:sp>
    </p:spTree>
    <p:extLst>
      <p:ext uri="{BB962C8B-B14F-4D97-AF65-F5344CB8AC3E}">
        <p14:creationId xmlns:p14="http://schemas.microsoft.com/office/powerpoint/2010/main" val="14099683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16B26-E595-76DC-1F6A-4DF0A4913B55}"/>
              </a:ext>
            </a:extLst>
          </p:cNvPr>
          <p:cNvSpPr>
            <a:spLocks noGrp="1"/>
          </p:cNvSpPr>
          <p:nvPr>
            <p:ph type="title"/>
          </p:nvPr>
        </p:nvSpPr>
        <p:spPr>
          <a:xfrm>
            <a:off x="1211721" y="471224"/>
            <a:ext cx="9038535" cy="610859"/>
          </a:xfrm>
        </p:spPr>
        <p:txBody>
          <a:bodyPr>
            <a:normAutofit fontScale="90000"/>
          </a:bodyPr>
          <a:lstStyle/>
          <a:p>
            <a:r>
              <a:rPr lang="en-GB" dirty="0"/>
              <a:t>Can you get a divorce?</a:t>
            </a:r>
            <a:br>
              <a:rPr lang="en-GB" dirty="0"/>
            </a:br>
            <a:endParaRPr lang="en-GB" dirty="0"/>
          </a:p>
        </p:txBody>
      </p:sp>
      <p:sp>
        <p:nvSpPr>
          <p:cNvPr id="3" name="Content Placeholder 2">
            <a:extLst>
              <a:ext uri="{FF2B5EF4-FFF2-40B4-BE49-F238E27FC236}">
                <a16:creationId xmlns:a16="http://schemas.microsoft.com/office/drawing/2014/main" id="{66F6AAA6-C26A-6D74-3FD1-5E0437F3036D}"/>
              </a:ext>
            </a:extLst>
          </p:cNvPr>
          <p:cNvSpPr>
            <a:spLocks noGrp="1"/>
          </p:cNvSpPr>
          <p:nvPr>
            <p:ph sz="quarter" idx="14"/>
          </p:nvPr>
        </p:nvSpPr>
        <p:spPr/>
        <p:txBody>
          <a:bodyPr>
            <a:normAutofit lnSpcReduction="10000"/>
          </a:bodyPr>
          <a:lstStyle/>
          <a:p>
            <a:pPr marL="0" indent="0">
              <a:buNone/>
            </a:pPr>
            <a:r>
              <a:rPr lang="en-GB" dirty="0">
                <a:hlinkClick r:id="rId2"/>
              </a:rPr>
              <a:t>https://www.gov.uk/divorce?step-by-step-nav=84b7fdca-a8b0-4500-bc27-dafeab9f1401</a:t>
            </a:r>
            <a:endParaRPr lang="en-GB" dirty="0"/>
          </a:p>
          <a:p>
            <a:pPr marL="0" indent="0">
              <a:buNone/>
            </a:pPr>
            <a:endParaRPr lang="en-GB" dirty="0"/>
          </a:p>
          <a:p>
            <a:pPr marL="0" indent="0">
              <a:buNone/>
            </a:pPr>
            <a:r>
              <a:rPr lang="en-GB" dirty="0"/>
              <a:t>You can get divorced in England or Wales if all of the following are true:</a:t>
            </a:r>
          </a:p>
          <a:p>
            <a:pPr marL="0" indent="0">
              <a:buNone/>
            </a:pPr>
            <a:endParaRPr lang="en-GB" dirty="0"/>
          </a:p>
          <a:p>
            <a:pPr marL="457200" indent="-457200">
              <a:buFont typeface="+mj-lt"/>
              <a:buAutoNum type="arabicPeriod"/>
            </a:pPr>
            <a:r>
              <a:rPr lang="en-GB" dirty="0"/>
              <a:t>you’ve been married for over a year</a:t>
            </a:r>
          </a:p>
          <a:p>
            <a:pPr marL="457200" indent="-457200">
              <a:buFont typeface="+mj-lt"/>
              <a:buAutoNum type="arabicPeriod"/>
            </a:pPr>
            <a:r>
              <a:rPr lang="en-GB" dirty="0"/>
              <a:t>your relationship has permanently broken down</a:t>
            </a:r>
          </a:p>
          <a:p>
            <a:pPr marL="457200" indent="-457200">
              <a:buFont typeface="+mj-lt"/>
              <a:buAutoNum type="arabicPeriod"/>
            </a:pPr>
            <a:r>
              <a:rPr lang="en-GB" dirty="0"/>
              <a:t>your marriage is legally recognised in the UK (including same-sex marriage)</a:t>
            </a:r>
          </a:p>
        </p:txBody>
      </p:sp>
      <p:sp>
        <p:nvSpPr>
          <p:cNvPr id="4" name="Footer Placeholder 3">
            <a:extLst>
              <a:ext uri="{FF2B5EF4-FFF2-40B4-BE49-F238E27FC236}">
                <a16:creationId xmlns:a16="http://schemas.microsoft.com/office/drawing/2014/main" id="{D97C49FB-0FB7-C12C-6FB6-96F9CFF71393}"/>
              </a:ext>
            </a:extLst>
          </p:cNvPr>
          <p:cNvSpPr>
            <a:spLocks noGrp="1"/>
          </p:cNvSpPr>
          <p:nvPr>
            <p:ph type="ftr" sz="quarter" idx="11"/>
          </p:nvPr>
        </p:nvSpPr>
        <p:spPr/>
        <p:txBody>
          <a:bodyPr/>
          <a:lstStyle/>
          <a:p>
            <a:r>
              <a:rPr lang="en-US">
                <a:solidFill>
                  <a:prstClr val="black"/>
                </a:solidFill>
              </a:rPr>
              <a:t>Presentation title</a:t>
            </a:r>
            <a:endParaRPr lang="en-US" dirty="0">
              <a:solidFill>
                <a:prstClr val="black"/>
              </a:solidFill>
            </a:endParaRPr>
          </a:p>
        </p:txBody>
      </p:sp>
      <p:sp>
        <p:nvSpPr>
          <p:cNvPr id="5" name="Date Placeholder 4">
            <a:extLst>
              <a:ext uri="{FF2B5EF4-FFF2-40B4-BE49-F238E27FC236}">
                <a16:creationId xmlns:a16="http://schemas.microsoft.com/office/drawing/2014/main" id="{C3536966-4DE7-803A-3FCF-35FCADCA7A86}"/>
              </a:ext>
            </a:extLst>
          </p:cNvPr>
          <p:cNvSpPr>
            <a:spLocks noGrp="1"/>
          </p:cNvSpPr>
          <p:nvPr>
            <p:ph type="dt" sz="half" idx="10"/>
          </p:nvPr>
        </p:nvSpPr>
        <p:spPr/>
        <p:txBody>
          <a:bodyPr/>
          <a:lstStyle/>
          <a:p>
            <a:pPr>
              <a:defRPr/>
            </a:pPr>
            <a:r>
              <a:rPr lang="en-US">
                <a:solidFill>
                  <a:prstClr val="black"/>
                </a:solidFill>
              </a:rPr>
              <a:t>20XX</a:t>
            </a:r>
            <a:endParaRPr lang="en-US" dirty="0">
              <a:solidFill>
                <a:prstClr val="black"/>
              </a:solidFill>
            </a:endParaRPr>
          </a:p>
        </p:txBody>
      </p:sp>
      <p:sp>
        <p:nvSpPr>
          <p:cNvPr id="6" name="Slide Number Placeholder 5">
            <a:extLst>
              <a:ext uri="{FF2B5EF4-FFF2-40B4-BE49-F238E27FC236}">
                <a16:creationId xmlns:a16="http://schemas.microsoft.com/office/drawing/2014/main" id="{80DF10D8-15C1-6AB6-0DC0-87AC7105305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25183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CC27F-330F-B40E-7D6B-52AB12A3A556}"/>
              </a:ext>
            </a:extLst>
          </p:cNvPr>
          <p:cNvSpPr>
            <a:spLocks noGrp="1"/>
          </p:cNvSpPr>
          <p:nvPr>
            <p:ph type="title"/>
          </p:nvPr>
        </p:nvSpPr>
        <p:spPr/>
        <p:txBody>
          <a:bodyPr>
            <a:normAutofit fontScale="90000"/>
          </a:bodyPr>
          <a:lstStyle/>
          <a:p>
            <a:r>
              <a:rPr lang="en-GB" dirty="0"/>
              <a:t>A joint application or on your own?</a:t>
            </a:r>
          </a:p>
        </p:txBody>
      </p:sp>
      <p:sp>
        <p:nvSpPr>
          <p:cNvPr id="3" name="Content Placeholder 2">
            <a:extLst>
              <a:ext uri="{FF2B5EF4-FFF2-40B4-BE49-F238E27FC236}">
                <a16:creationId xmlns:a16="http://schemas.microsoft.com/office/drawing/2014/main" id="{1DB262A8-D519-95D1-A004-CCA3AD2869DE}"/>
              </a:ext>
            </a:extLst>
          </p:cNvPr>
          <p:cNvSpPr>
            <a:spLocks noGrp="1"/>
          </p:cNvSpPr>
          <p:nvPr>
            <p:ph sz="quarter" idx="14"/>
          </p:nvPr>
        </p:nvSpPr>
        <p:spPr/>
        <p:txBody>
          <a:bodyPr>
            <a:normAutofit fontScale="70000" lnSpcReduction="20000"/>
          </a:bodyPr>
          <a:lstStyle/>
          <a:p>
            <a:pPr marL="0" indent="0" algn="ctr">
              <a:buNone/>
            </a:pPr>
            <a:r>
              <a:rPr lang="en-GB" b="1" dirty="0"/>
              <a:t>Making a joint application with your husband or wife</a:t>
            </a:r>
          </a:p>
          <a:p>
            <a:pPr marL="0" indent="0">
              <a:buNone/>
            </a:pPr>
            <a:endParaRPr lang="en-GB" dirty="0"/>
          </a:p>
          <a:p>
            <a:pPr marL="0" indent="0">
              <a:buNone/>
            </a:pPr>
            <a:r>
              <a:rPr lang="en-GB" dirty="0"/>
              <a:t>You can make a joint application if both of the following apply:</a:t>
            </a:r>
          </a:p>
          <a:p>
            <a:pPr lvl="1"/>
            <a:r>
              <a:rPr lang="en-GB" dirty="0"/>
              <a:t>you both agree that you should get a divorce</a:t>
            </a:r>
          </a:p>
          <a:p>
            <a:pPr lvl="1"/>
            <a:r>
              <a:rPr lang="en-GB" dirty="0"/>
              <a:t>you’re not at risk of </a:t>
            </a:r>
            <a:r>
              <a:rPr lang="en-GB" dirty="0">
                <a:highlight>
                  <a:srgbClr val="FFFF00"/>
                </a:highlight>
              </a:rPr>
              <a:t>domestic abuse</a:t>
            </a:r>
          </a:p>
          <a:p>
            <a:pPr marL="0" indent="0">
              <a:buNone/>
            </a:pPr>
            <a:endParaRPr lang="en-GB" dirty="0"/>
          </a:p>
          <a:p>
            <a:pPr marL="0" indent="0">
              <a:buNone/>
            </a:pPr>
            <a:r>
              <a:rPr lang="en-GB" dirty="0"/>
              <a:t>You will need to decide if you want to apply online or by post. Your husband or wife needs to use the same application method.</a:t>
            </a:r>
          </a:p>
          <a:p>
            <a:pPr marL="0" indent="0">
              <a:buNone/>
            </a:pPr>
            <a:r>
              <a:rPr lang="en-GB" dirty="0"/>
              <a:t>You’ll both have to separately confirm that you want to continue with the divorce application at each stage of the process.</a:t>
            </a:r>
          </a:p>
          <a:p>
            <a:pPr marL="0" indent="0">
              <a:buNone/>
            </a:pPr>
            <a:r>
              <a:rPr lang="en-GB" dirty="0"/>
              <a:t>If your husband or wife stops responding, you’ll be able to continue with the divorce application as a sole applicant.</a:t>
            </a:r>
          </a:p>
          <a:p>
            <a:pPr marL="0" indent="0">
              <a:buNone/>
            </a:pPr>
            <a:r>
              <a:rPr lang="en-GB" dirty="0"/>
              <a:t>If you want to apply for help with paying the divorce fee, both of you must be eligible to qualify.</a:t>
            </a:r>
          </a:p>
        </p:txBody>
      </p:sp>
      <p:sp>
        <p:nvSpPr>
          <p:cNvPr id="4" name="Footer Placeholder 3">
            <a:extLst>
              <a:ext uri="{FF2B5EF4-FFF2-40B4-BE49-F238E27FC236}">
                <a16:creationId xmlns:a16="http://schemas.microsoft.com/office/drawing/2014/main" id="{3B1B0AEE-7F48-334B-DD7A-7B244BA22962}"/>
              </a:ext>
            </a:extLst>
          </p:cNvPr>
          <p:cNvSpPr>
            <a:spLocks noGrp="1"/>
          </p:cNvSpPr>
          <p:nvPr>
            <p:ph type="ftr" sz="quarter" idx="11"/>
          </p:nvPr>
        </p:nvSpPr>
        <p:spPr/>
        <p:txBody>
          <a:bodyPr/>
          <a:lstStyle/>
          <a:p>
            <a:r>
              <a:rPr lang="en-US">
                <a:solidFill>
                  <a:prstClr val="black"/>
                </a:solidFill>
              </a:rPr>
              <a:t>Presentation title</a:t>
            </a:r>
            <a:endParaRPr lang="en-US" dirty="0">
              <a:solidFill>
                <a:prstClr val="black"/>
              </a:solidFill>
            </a:endParaRPr>
          </a:p>
        </p:txBody>
      </p:sp>
      <p:sp>
        <p:nvSpPr>
          <p:cNvPr id="5" name="Date Placeholder 4">
            <a:extLst>
              <a:ext uri="{FF2B5EF4-FFF2-40B4-BE49-F238E27FC236}">
                <a16:creationId xmlns:a16="http://schemas.microsoft.com/office/drawing/2014/main" id="{B5E8A28F-7EE3-0FDB-22DA-3B83DACB693C}"/>
              </a:ext>
            </a:extLst>
          </p:cNvPr>
          <p:cNvSpPr>
            <a:spLocks noGrp="1"/>
          </p:cNvSpPr>
          <p:nvPr>
            <p:ph type="dt" sz="half" idx="10"/>
          </p:nvPr>
        </p:nvSpPr>
        <p:spPr/>
        <p:txBody>
          <a:bodyPr/>
          <a:lstStyle/>
          <a:p>
            <a:pPr>
              <a:defRPr/>
            </a:pPr>
            <a:r>
              <a:rPr lang="en-US">
                <a:solidFill>
                  <a:prstClr val="black"/>
                </a:solidFill>
              </a:rPr>
              <a:t>20XX</a:t>
            </a:r>
            <a:endParaRPr lang="en-US" dirty="0">
              <a:solidFill>
                <a:prstClr val="black"/>
              </a:solidFill>
            </a:endParaRPr>
          </a:p>
        </p:txBody>
      </p:sp>
      <p:sp>
        <p:nvSpPr>
          <p:cNvPr id="6" name="Slide Number Placeholder 5">
            <a:extLst>
              <a:ext uri="{FF2B5EF4-FFF2-40B4-BE49-F238E27FC236}">
                <a16:creationId xmlns:a16="http://schemas.microsoft.com/office/drawing/2014/main" id="{99436116-C9E5-85F0-1171-06DBD640819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987015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AB4D2-3A3E-62C9-3FD0-1CEB5CD3ED62}"/>
              </a:ext>
            </a:extLst>
          </p:cNvPr>
          <p:cNvSpPr>
            <a:spLocks noGrp="1"/>
          </p:cNvSpPr>
          <p:nvPr>
            <p:ph type="title"/>
          </p:nvPr>
        </p:nvSpPr>
        <p:spPr/>
        <p:txBody>
          <a:bodyPr>
            <a:normAutofit fontScale="90000"/>
          </a:bodyPr>
          <a:lstStyle/>
          <a:p>
            <a:r>
              <a:rPr lang="en-GB" dirty="0"/>
              <a:t>Domestic Abuse </a:t>
            </a:r>
          </a:p>
        </p:txBody>
      </p:sp>
      <p:sp>
        <p:nvSpPr>
          <p:cNvPr id="3" name="Content Placeholder 2">
            <a:extLst>
              <a:ext uri="{FF2B5EF4-FFF2-40B4-BE49-F238E27FC236}">
                <a16:creationId xmlns:a16="http://schemas.microsoft.com/office/drawing/2014/main" id="{E1EA3C76-0094-6019-F516-5B70DAB8B0B3}"/>
              </a:ext>
            </a:extLst>
          </p:cNvPr>
          <p:cNvSpPr>
            <a:spLocks noGrp="1"/>
          </p:cNvSpPr>
          <p:nvPr>
            <p:ph sz="quarter" idx="14"/>
          </p:nvPr>
        </p:nvSpPr>
        <p:spPr>
          <a:xfrm>
            <a:off x="931863" y="1695450"/>
            <a:ext cx="5210885" cy="4314825"/>
          </a:xfrm>
        </p:spPr>
        <p:txBody>
          <a:bodyPr>
            <a:normAutofit fontScale="40000" lnSpcReduction="20000"/>
          </a:bodyPr>
          <a:lstStyle/>
          <a:p>
            <a:r>
              <a:rPr lang="en-GB" dirty="0">
                <a:hlinkClick r:id="rId2"/>
              </a:rPr>
              <a:t>https://www.gov.uk/guidance/domestic-abuse-how-to-get-help</a:t>
            </a:r>
            <a:endParaRPr lang="en-GB" dirty="0"/>
          </a:p>
          <a:p>
            <a:pPr marL="0" indent="0">
              <a:buNone/>
            </a:pPr>
            <a:endParaRPr lang="en-GB" dirty="0"/>
          </a:p>
          <a:p>
            <a:pPr marL="0" indent="0">
              <a:buNone/>
            </a:pPr>
            <a:r>
              <a:rPr lang="en-GB" dirty="0"/>
              <a:t>Does your partner, ex-partner or someone you live with:</a:t>
            </a:r>
          </a:p>
          <a:p>
            <a:r>
              <a:rPr lang="en-GB" dirty="0"/>
              <a:t>cut you off from family and friends and intentionally isolate you?</a:t>
            </a:r>
          </a:p>
          <a:p>
            <a:r>
              <a:rPr lang="en-GB" dirty="0"/>
              <a:t>bully, threaten, or control you?</a:t>
            </a:r>
          </a:p>
          <a:p>
            <a:r>
              <a:rPr lang="en-GB" dirty="0"/>
              <a:t>take control of your finances?</a:t>
            </a:r>
          </a:p>
          <a:p>
            <a:r>
              <a:rPr lang="en-GB" dirty="0"/>
              <a:t>monitor or limit your use of technology?</a:t>
            </a:r>
          </a:p>
          <a:p>
            <a:r>
              <a:rPr lang="en-GB" dirty="0"/>
              <a:t>physically and/or sexually abuse you?</a:t>
            </a:r>
          </a:p>
          <a:p>
            <a:endParaRPr lang="en-GB" dirty="0"/>
          </a:p>
          <a:p>
            <a:pPr marL="0" indent="0">
              <a:buNone/>
            </a:pPr>
            <a:r>
              <a:rPr lang="en-GB" dirty="0"/>
              <a:t>Domestic abuse is not always physical violence. It can also include:</a:t>
            </a:r>
          </a:p>
          <a:p>
            <a:r>
              <a:rPr lang="en-GB" dirty="0"/>
              <a:t>coercive control and ‘gaslighting’</a:t>
            </a:r>
          </a:p>
          <a:p>
            <a:r>
              <a:rPr lang="en-GB" dirty="0"/>
              <a:t>economic abuse</a:t>
            </a:r>
          </a:p>
          <a:p>
            <a:r>
              <a:rPr lang="en-GB" dirty="0"/>
              <a:t>online abuse</a:t>
            </a:r>
          </a:p>
          <a:p>
            <a:r>
              <a:rPr lang="en-GB" dirty="0"/>
              <a:t>threats and intimidation</a:t>
            </a:r>
          </a:p>
          <a:p>
            <a:r>
              <a:rPr lang="en-GB" dirty="0"/>
              <a:t>emotional abuse</a:t>
            </a:r>
          </a:p>
          <a:p>
            <a:r>
              <a:rPr lang="en-GB" dirty="0"/>
              <a:t>sexual abuse</a:t>
            </a:r>
          </a:p>
        </p:txBody>
      </p:sp>
      <p:sp>
        <p:nvSpPr>
          <p:cNvPr id="4" name="Footer Placeholder 3">
            <a:extLst>
              <a:ext uri="{FF2B5EF4-FFF2-40B4-BE49-F238E27FC236}">
                <a16:creationId xmlns:a16="http://schemas.microsoft.com/office/drawing/2014/main" id="{17B3AF71-12EF-EAAE-8152-B99C7E20A4D3}"/>
              </a:ext>
            </a:extLst>
          </p:cNvPr>
          <p:cNvSpPr>
            <a:spLocks noGrp="1"/>
          </p:cNvSpPr>
          <p:nvPr>
            <p:ph type="ftr" sz="quarter" idx="11"/>
          </p:nvPr>
        </p:nvSpPr>
        <p:spPr/>
        <p:txBody>
          <a:bodyPr/>
          <a:lstStyle/>
          <a:p>
            <a:r>
              <a:rPr lang="en-US">
                <a:solidFill>
                  <a:prstClr val="black"/>
                </a:solidFill>
              </a:rPr>
              <a:t>Presentation title</a:t>
            </a:r>
            <a:endParaRPr lang="en-US" dirty="0">
              <a:solidFill>
                <a:prstClr val="black"/>
              </a:solidFill>
            </a:endParaRPr>
          </a:p>
        </p:txBody>
      </p:sp>
      <p:sp>
        <p:nvSpPr>
          <p:cNvPr id="5" name="Date Placeholder 4">
            <a:extLst>
              <a:ext uri="{FF2B5EF4-FFF2-40B4-BE49-F238E27FC236}">
                <a16:creationId xmlns:a16="http://schemas.microsoft.com/office/drawing/2014/main" id="{E423C0D2-6EEA-79D2-8A91-007A6A99B35E}"/>
              </a:ext>
            </a:extLst>
          </p:cNvPr>
          <p:cNvSpPr>
            <a:spLocks noGrp="1"/>
          </p:cNvSpPr>
          <p:nvPr>
            <p:ph type="dt" sz="half" idx="10"/>
          </p:nvPr>
        </p:nvSpPr>
        <p:spPr/>
        <p:txBody>
          <a:bodyPr/>
          <a:lstStyle/>
          <a:p>
            <a:pPr>
              <a:defRPr/>
            </a:pPr>
            <a:r>
              <a:rPr lang="en-US">
                <a:solidFill>
                  <a:prstClr val="black"/>
                </a:solidFill>
              </a:rPr>
              <a:t>20XX</a:t>
            </a:r>
            <a:endParaRPr lang="en-US" dirty="0">
              <a:solidFill>
                <a:prstClr val="black"/>
              </a:solidFill>
            </a:endParaRPr>
          </a:p>
        </p:txBody>
      </p:sp>
      <p:sp>
        <p:nvSpPr>
          <p:cNvPr id="6" name="Slide Number Placeholder 5">
            <a:extLst>
              <a:ext uri="{FF2B5EF4-FFF2-40B4-BE49-F238E27FC236}">
                <a16:creationId xmlns:a16="http://schemas.microsoft.com/office/drawing/2014/main" id="{2C7079BC-0373-EAD9-05C5-DB4FD5300E8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
        <p:nvSpPr>
          <p:cNvPr id="7" name="TextBox 6">
            <a:extLst>
              <a:ext uri="{FF2B5EF4-FFF2-40B4-BE49-F238E27FC236}">
                <a16:creationId xmlns:a16="http://schemas.microsoft.com/office/drawing/2014/main" id="{E91CA9ED-F7EC-0EAE-B3C7-1C1036587A0C}"/>
              </a:ext>
            </a:extLst>
          </p:cNvPr>
          <p:cNvSpPr txBox="1"/>
          <p:nvPr/>
        </p:nvSpPr>
        <p:spPr>
          <a:xfrm>
            <a:off x="5836033" y="2237035"/>
            <a:ext cx="5800548" cy="3231654"/>
          </a:xfrm>
          <a:prstGeom prst="rect">
            <a:avLst/>
          </a:prstGeom>
          <a:noFill/>
        </p:spPr>
        <p:txBody>
          <a:bodyPr wrap="square" rtlCol="0">
            <a:spAutoFit/>
          </a:bodyPr>
          <a:lstStyle/>
          <a:p>
            <a:r>
              <a:rPr lang="en-GB" sz="1200" dirty="0"/>
              <a:t>Anyone can be a victim of domestic abuse, regardless of gender, age, ethnicity, religion, socio-economic status, sexuality or background.</a:t>
            </a:r>
          </a:p>
          <a:p>
            <a:endParaRPr lang="en-GB" sz="1200" dirty="0"/>
          </a:p>
          <a:p>
            <a:r>
              <a:rPr lang="en-GB" sz="1200" dirty="0"/>
              <a:t>If you believe that you are a victim of domestic abuse, there are signs that you can look out for including:</a:t>
            </a:r>
          </a:p>
          <a:p>
            <a:endParaRPr lang="en-GB" sz="1200" dirty="0"/>
          </a:p>
          <a:p>
            <a:pPr marL="171450" indent="-171450">
              <a:buFont typeface="Arial" panose="020B0604020202020204" pitchFamily="34" charset="0"/>
              <a:buChar char="•"/>
            </a:pPr>
            <a:r>
              <a:rPr lang="en-GB" sz="1200" dirty="0"/>
              <a:t>being withdrawn, or being isolated from your family and friends</a:t>
            </a:r>
          </a:p>
          <a:p>
            <a:pPr marL="171450" indent="-171450">
              <a:buFont typeface="Arial" panose="020B0604020202020204" pitchFamily="34" charset="0"/>
              <a:buChar char="•"/>
            </a:pPr>
            <a:r>
              <a:rPr lang="en-GB" sz="1200" dirty="0"/>
              <a:t>having bruises, burns or bite marks on you</a:t>
            </a:r>
          </a:p>
          <a:p>
            <a:pPr marL="171450" indent="-171450">
              <a:buFont typeface="Arial" panose="020B0604020202020204" pitchFamily="34" charset="0"/>
              <a:buChar char="•"/>
            </a:pPr>
            <a:r>
              <a:rPr lang="en-GB" sz="1200" dirty="0"/>
              <a:t>having your finances controlled, or not being given enough to buy food, medication or pay bills</a:t>
            </a:r>
          </a:p>
          <a:p>
            <a:pPr marL="171450" indent="-171450">
              <a:buFont typeface="Arial" panose="020B0604020202020204" pitchFamily="34" charset="0"/>
              <a:buChar char="•"/>
            </a:pPr>
            <a:r>
              <a:rPr lang="en-GB" sz="1200" dirty="0"/>
              <a:t>not being allowed to leave your house, or stopped from going to college or work</a:t>
            </a:r>
          </a:p>
          <a:p>
            <a:pPr marL="171450" indent="-171450">
              <a:buFont typeface="Arial" panose="020B0604020202020204" pitchFamily="34" charset="0"/>
              <a:buChar char="•"/>
            </a:pPr>
            <a:r>
              <a:rPr lang="en-GB" sz="1200" dirty="0"/>
              <a:t>having your internet or social media use monitored, or someone else reading your texts, emails or letters</a:t>
            </a:r>
          </a:p>
          <a:p>
            <a:pPr marL="171450" indent="-171450">
              <a:buFont typeface="Arial" panose="020B0604020202020204" pitchFamily="34" charset="0"/>
              <a:buChar char="•"/>
            </a:pPr>
            <a:r>
              <a:rPr lang="en-GB" sz="1200" dirty="0"/>
              <a:t>being repeatedly belittled, put down or told you are worthless</a:t>
            </a:r>
          </a:p>
          <a:p>
            <a:pPr marL="171450" indent="-171450">
              <a:buFont typeface="Arial" panose="020B0604020202020204" pitchFamily="34" charset="0"/>
              <a:buChar char="•"/>
            </a:pPr>
            <a:r>
              <a:rPr lang="en-GB" sz="1200" dirty="0"/>
              <a:t>being pressured into sex or sexual contact</a:t>
            </a:r>
          </a:p>
          <a:p>
            <a:pPr marL="171450" indent="-171450">
              <a:buFont typeface="Arial" panose="020B0604020202020204" pitchFamily="34" charset="0"/>
              <a:buChar char="•"/>
            </a:pPr>
            <a:r>
              <a:rPr lang="en-GB" sz="1200" dirty="0"/>
              <a:t>being told that abuse is your fault, or that you’re overreacting</a:t>
            </a:r>
          </a:p>
        </p:txBody>
      </p:sp>
    </p:spTree>
    <p:extLst>
      <p:ext uri="{BB962C8B-B14F-4D97-AF65-F5344CB8AC3E}">
        <p14:creationId xmlns:p14="http://schemas.microsoft.com/office/powerpoint/2010/main" val="6847418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6EB0A-0B91-0A32-AF31-1310771819F1}"/>
              </a:ext>
            </a:extLst>
          </p:cNvPr>
          <p:cNvSpPr>
            <a:spLocks noGrp="1"/>
          </p:cNvSpPr>
          <p:nvPr>
            <p:ph type="title"/>
          </p:nvPr>
        </p:nvSpPr>
        <p:spPr/>
        <p:txBody>
          <a:bodyPr>
            <a:normAutofit fontScale="90000"/>
          </a:bodyPr>
          <a:lstStyle/>
          <a:p>
            <a:r>
              <a:rPr lang="en-GB" dirty="0"/>
              <a:t>Help for those suffering Domestic Abuse </a:t>
            </a:r>
          </a:p>
        </p:txBody>
      </p:sp>
      <p:pic>
        <p:nvPicPr>
          <p:cNvPr id="8" name="Content Placeholder 7">
            <a:extLst>
              <a:ext uri="{FF2B5EF4-FFF2-40B4-BE49-F238E27FC236}">
                <a16:creationId xmlns:a16="http://schemas.microsoft.com/office/drawing/2014/main" id="{040FE83A-8AC6-47D9-9CAB-35BE91F222B6}"/>
              </a:ext>
            </a:extLst>
          </p:cNvPr>
          <p:cNvPicPr>
            <a:picLocks noGrp="1" noChangeAspect="1"/>
          </p:cNvPicPr>
          <p:nvPr>
            <p:ph sz="quarter" idx="14"/>
          </p:nvPr>
        </p:nvPicPr>
        <p:blipFill rotWithShape="1">
          <a:blip r:embed="rId2"/>
          <a:srcRect l="3484" t="11542" r="25789" b="9411"/>
          <a:stretch/>
        </p:blipFill>
        <p:spPr>
          <a:xfrm>
            <a:off x="447046" y="1534231"/>
            <a:ext cx="5796679" cy="5009443"/>
          </a:xfrm>
        </p:spPr>
      </p:pic>
      <p:sp>
        <p:nvSpPr>
          <p:cNvPr id="5" name="Date Placeholder 4">
            <a:extLst>
              <a:ext uri="{FF2B5EF4-FFF2-40B4-BE49-F238E27FC236}">
                <a16:creationId xmlns:a16="http://schemas.microsoft.com/office/drawing/2014/main" id="{C511C402-69FA-D7CA-3AC2-DB0D84CA5A53}"/>
              </a:ext>
            </a:extLst>
          </p:cNvPr>
          <p:cNvSpPr>
            <a:spLocks noGrp="1"/>
          </p:cNvSpPr>
          <p:nvPr>
            <p:ph type="dt" sz="half" idx="10"/>
          </p:nvPr>
        </p:nvSpPr>
        <p:spPr/>
        <p:txBody>
          <a:bodyPr/>
          <a:lstStyle/>
          <a:p>
            <a:pPr>
              <a:defRPr/>
            </a:pPr>
            <a:r>
              <a:rPr lang="en-US">
                <a:solidFill>
                  <a:prstClr val="black"/>
                </a:solidFill>
              </a:rPr>
              <a:t>20XX</a:t>
            </a:r>
            <a:endParaRPr lang="en-US" dirty="0">
              <a:solidFill>
                <a:prstClr val="black"/>
              </a:solidFill>
            </a:endParaRPr>
          </a:p>
        </p:txBody>
      </p:sp>
      <p:sp>
        <p:nvSpPr>
          <p:cNvPr id="6" name="Slide Number Placeholder 5">
            <a:extLst>
              <a:ext uri="{FF2B5EF4-FFF2-40B4-BE49-F238E27FC236}">
                <a16:creationId xmlns:a16="http://schemas.microsoft.com/office/drawing/2014/main" id="{9D3D5388-C980-1D5B-B878-2611DD18DBE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pic>
        <p:nvPicPr>
          <p:cNvPr id="10" name="Picture 9">
            <a:extLst>
              <a:ext uri="{FF2B5EF4-FFF2-40B4-BE49-F238E27FC236}">
                <a16:creationId xmlns:a16="http://schemas.microsoft.com/office/drawing/2014/main" id="{1100610F-E738-EAE6-7ED3-CD21EEA9BFA1}"/>
              </a:ext>
            </a:extLst>
          </p:cNvPr>
          <p:cNvPicPr>
            <a:picLocks noChangeAspect="1"/>
          </p:cNvPicPr>
          <p:nvPr/>
        </p:nvPicPr>
        <p:blipFill rotWithShape="1">
          <a:blip r:embed="rId3"/>
          <a:srcRect l="6922" t="12291" r="34398" b="5105"/>
          <a:stretch/>
        </p:blipFill>
        <p:spPr>
          <a:xfrm>
            <a:off x="6243725" y="1427207"/>
            <a:ext cx="5579356" cy="5236010"/>
          </a:xfrm>
          <a:prstGeom prst="rect">
            <a:avLst/>
          </a:prstGeom>
        </p:spPr>
      </p:pic>
    </p:spTree>
    <p:extLst>
      <p:ext uri="{BB962C8B-B14F-4D97-AF65-F5344CB8AC3E}">
        <p14:creationId xmlns:p14="http://schemas.microsoft.com/office/powerpoint/2010/main" val="1085211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CEDF55B-0D10-4377-A610-3ECDC2BEFB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718DDB-43B9-476D-AB6F-D86C8CF2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7977" y="0"/>
            <a:ext cx="7154023"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A17C38-325B-D967-4782-D6DD55C77667}"/>
              </a:ext>
            </a:extLst>
          </p:cNvPr>
          <p:cNvSpPr>
            <a:spLocks noGrp="1"/>
          </p:cNvSpPr>
          <p:nvPr>
            <p:ph type="title"/>
          </p:nvPr>
        </p:nvSpPr>
        <p:spPr>
          <a:xfrm>
            <a:off x="5598041" y="365124"/>
            <a:ext cx="5837337" cy="1564685"/>
          </a:xfrm>
        </p:spPr>
        <p:txBody>
          <a:bodyPr vert="horz" lIns="91440" tIns="45720" rIns="91440" bIns="45720" rtlCol="0" anchor="b">
            <a:normAutofit/>
          </a:bodyPr>
          <a:lstStyle/>
          <a:p>
            <a:pPr>
              <a:lnSpc>
                <a:spcPct val="90000"/>
              </a:lnSpc>
            </a:pPr>
            <a:r>
              <a:rPr lang="en-US" sz="3400" spc="-40">
                <a:solidFill>
                  <a:srgbClr val="FFFFFF"/>
                </a:solidFill>
              </a:rPr>
              <a:t>Applying for a divorce on your own</a:t>
            </a:r>
            <a:br>
              <a:rPr lang="en-US" sz="3400" spc="-40">
                <a:solidFill>
                  <a:srgbClr val="FFFFFF"/>
                </a:solidFill>
              </a:rPr>
            </a:br>
            <a:endParaRPr lang="en-US" sz="3400" spc="-40">
              <a:solidFill>
                <a:srgbClr val="FFFFFF"/>
              </a:solidFill>
            </a:endParaRPr>
          </a:p>
        </p:txBody>
      </p:sp>
      <p:pic>
        <p:nvPicPr>
          <p:cNvPr id="8" name="Picture 7">
            <a:extLst>
              <a:ext uri="{FF2B5EF4-FFF2-40B4-BE49-F238E27FC236}">
                <a16:creationId xmlns:a16="http://schemas.microsoft.com/office/drawing/2014/main" id="{1967DB40-B730-1852-C78F-83A3B21D8C48}"/>
              </a:ext>
            </a:extLst>
          </p:cNvPr>
          <p:cNvPicPr>
            <a:picLocks noChangeAspect="1"/>
          </p:cNvPicPr>
          <p:nvPr/>
        </p:nvPicPr>
        <p:blipFill rotWithShape="1">
          <a:blip r:embed="rId2"/>
          <a:srcRect l="14071" r="44366"/>
          <a:stretch/>
        </p:blipFill>
        <p:spPr>
          <a:xfrm>
            <a:off x="20" y="10"/>
            <a:ext cx="5067279" cy="6857990"/>
          </a:xfrm>
          <a:prstGeom prst="rect">
            <a:avLst/>
          </a:prstGeom>
        </p:spPr>
      </p:pic>
      <p:sp>
        <p:nvSpPr>
          <p:cNvPr id="3" name="Content Placeholder 2">
            <a:extLst>
              <a:ext uri="{FF2B5EF4-FFF2-40B4-BE49-F238E27FC236}">
                <a16:creationId xmlns:a16="http://schemas.microsoft.com/office/drawing/2014/main" id="{B26EFF10-04A0-6139-6C45-931CEFCEC28A}"/>
              </a:ext>
            </a:extLst>
          </p:cNvPr>
          <p:cNvSpPr>
            <a:spLocks noGrp="1"/>
          </p:cNvSpPr>
          <p:nvPr>
            <p:ph sz="quarter" idx="14"/>
          </p:nvPr>
        </p:nvSpPr>
        <p:spPr>
          <a:xfrm>
            <a:off x="5067299" y="2393157"/>
            <a:ext cx="7041357" cy="3808628"/>
          </a:xfrm>
        </p:spPr>
        <p:txBody>
          <a:bodyPr vert="horz" lIns="91440" tIns="45720" rIns="91440" bIns="45720" rtlCol="0">
            <a:normAutofit/>
          </a:bodyPr>
          <a:lstStyle/>
          <a:p>
            <a:pPr marL="0" indent="0">
              <a:lnSpc>
                <a:spcPct val="100000"/>
              </a:lnSpc>
              <a:buNone/>
            </a:pPr>
            <a:r>
              <a:rPr lang="en-US" sz="2000" b="1" u="sng" dirty="0"/>
              <a:t>Make a sole application if either of the following apply:</a:t>
            </a:r>
          </a:p>
          <a:p>
            <a:pPr>
              <a:lnSpc>
                <a:spcPct val="100000"/>
              </a:lnSpc>
            </a:pPr>
            <a:endParaRPr lang="en-US" sz="2000" dirty="0"/>
          </a:p>
          <a:p>
            <a:pPr>
              <a:lnSpc>
                <a:spcPct val="100000"/>
              </a:lnSpc>
            </a:pPr>
            <a:r>
              <a:rPr lang="en-US" sz="2000" dirty="0"/>
              <a:t>your husband or wife does not agree you should get a divorce</a:t>
            </a:r>
          </a:p>
          <a:p>
            <a:pPr>
              <a:lnSpc>
                <a:spcPct val="100000"/>
              </a:lnSpc>
            </a:pPr>
            <a:r>
              <a:rPr lang="en-US" sz="2000" dirty="0"/>
              <a:t>you do not think your husband or wife will cooperate or respond to notifications from the court</a:t>
            </a:r>
          </a:p>
          <a:p>
            <a:pPr marL="0">
              <a:lnSpc>
                <a:spcPct val="100000"/>
              </a:lnSpc>
            </a:pPr>
            <a:endParaRPr lang="en-US" sz="2000" dirty="0"/>
          </a:p>
          <a:p>
            <a:pPr marL="0" indent="0">
              <a:lnSpc>
                <a:spcPct val="100000"/>
              </a:lnSpc>
              <a:buNone/>
            </a:pPr>
            <a:r>
              <a:rPr lang="en-US" sz="2000" dirty="0"/>
              <a:t>You will need to confirm you want to continue with the divorce application at each stage of the process</a:t>
            </a:r>
          </a:p>
        </p:txBody>
      </p:sp>
      <p:sp>
        <p:nvSpPr>
          <p:cNvPr id="4" name="Footer Placeholder 3">
            <a:extLst>
              <a:ext uri="{FF2B5EF4-FFF2-40B4-BE49-F238E27FC236}">
                <a16:creationId xmlns:a16="http://schemas.microsoft.com/office/drawing/2014/main" id="{17880BDA-7244-AE36-AC0A-BB297AE36B42}"/>
              </a:ext>
            </a:extLst>
          </p:cNvPr>
          <p:cNvSpPr>
            <a:spLocks noGrp="1"/>
          </p:cNvSpPr>
          <p:nvPr>
            <p:ph type="ftr" sz="quarter" idx="11"/>
          </p:nvPr>
        </p:nvSpPr>
        <p:spPr>
          <a:xfrm>
            <a:off x="201168" y="6356350"/>
            <a:ext cx="4837176"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Presentation title</a:t>
            </a:r>
          </a:p>
        </p:txBody>
      </p:sp>
      <p:sp>
        <p:nvSpPr>
          <p:cNvPr id="5" name="Date Placeholder 4">
            <a:extLst>
              <a:ext uri="{FF2B5EF4-FFF2-40B4-BE49-F238E27FC236}">
                <a16:creationId xmlns:a16="http://schemas.microsoft.com/office/drawing/2014/main" id="{0E8D8A91-FE8A-E1C2-AD6A-242280B2A0C7}"/>
              </a:ext>
            </a:extLst>
          </p:cNvPr>
          <p:cNvSpPr>
            <a:spLocks noGrp="1"/>
          </p:cNvSpPr>
          <p:nvPr>
            <p:ph type="dt" sz="half" idx="10"/>
          </p:nvPr>
        </p:nvSpPr>
        <p:spPr>
          <a:xfrm>
            <a:off x="7013448" y="6355080"/>
            <a:ext cx="4352544" cy="365125"/>
          </a:xfrm>
        </p:spPr>
        <p:txBody>
          <a:bodyPr vert="horz" lIns="91440" tIns="45720" rIns="91440" bIns="45720" rtlCol="0" anchor="ctr">
            <a:normAutofit/>
          </a:bodyPr>
          <a:lstStyle/>
          <a:p>
            <a:pPr>
              <a:spcAft>
                <a:spcPts val="600"/>
              </a:spcAft>
              <a:defRPr/>
            </a:pPr>
            <a:r>
              <a:rPr lang="en-US"/>
              <a:t>20XX</a:t>
            </a:r>
          </a:p>
        </p:txBody>
      </p:sp>
      <p:sp>
        <p:nvSpPr>
          <p:cNvPr id="6" name="Slide Number Placeholder 5">
            <a:extLst>
              <a:ext uri="{FF2B5EF4-FFF2-40B4-BE49-F238E27FC236}">
                <a16:creationId xmlns:a16="http://schemas.microsoft.com/office/drawing/2014/main" id="{9D08EAB9-CD9F-13AD-B8BE-611C476D89A3}"/>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fld id="{06B786C7-B8F9-4072-AAAA-17258464D730}" type="slidenum">
              <a:rPr kumimoji="0" lang="en-US" b="0" i="0" u="none" strike="noStrike" cap="none" spc="0" normalizeH="0" baseline="0" noProof="0" smtClean="0">
                <a:ln>
                  <a:noFill/>
                </a:ln>
                <a:effectLst/>
                <a:uLnTx/>
                <a:uFillTx/>
              </a:rPr>
              <a:pPr marR="0" lvl="0" indent="0" fontAlgn="auto">
                <a:spcBef>
                  <a:spcPts val="0"/>
                </a:spcBef>
                <a:spcAft>
                  <a:spcPts val="600"/>
                </a:spcAft>
                <a:buClrTx/>
                <a:buSzTx/>
                <a:buFontTx/>
                <a:buNone/>
                <a:tabLst/>
                <a:defRPr/>
              </a:pPr>
              <a:t>10</a:t>
            </a:fld>
            <a:endParaRPr kumimoji="0" lang="en-US" b="0" i="0" u="none" strike="noStrike" cap="none" spc="0" normalizeH="0" baseline="0" noProof="0">
              <a:ln>
                <a:noFill/>
              </a:ln>
              <a:effectLst/>
              <a:uLnTx/>
              <a:uFillTx/>
            </a:endParaRPr>
          </a:p>
        </p:txBody>
      </p:sp>
    </p:spTree>
    <p:extLst>
      <p:ext uri="{BB962C8B-B14F-4D97-AF65-F5344CB8AC3E}">
        <p14:creationId xmlns:p14="http://schemas.microsoft.com/office/powerpoint/2010/main" val="2214033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4860F-C19C-04C9-6472-DE15D1F0C5EB}"/>
              </a:ext>
            </a:extLst>
          </p:cNvPr>
          <p:cNvSpPr>
            <a:spLocks noGrp="1"/>
          </p:cNvSpPr>
          <p:nvPr>
            <p:ph type="title"/>
          </p:nvPr>
        </p:nvSpPr>
        <p:spPr/>
        <p:txBody>
          <a:bodyPr>
            <a:normAutofit fontScale="90000"/>
          </a:bodyPr>
          <a:lstStyle/>
          <a:p>
            <a:r>
              <a:rPr lang="en-GB" dirty="0"/>
              <a:t>Children of a divorce</a:t>
            </a:r>
          </a:p>
        </p:txBody>
      </p:sp>
      <p:sp>
        <p:nvSpPr>
          <p:cNvPr id="3" name="Content Placeholder 2">
            <a:extLst>
              <a:ext uri="{FF2B5EF4-FFF2-40B4-BE49-F238E27FC236}">
                <a16:creationId xmlns:a16="http://schemas.microsoft.com/office/drawing/2014/main" id="{461A8930-E5A0-6C0F-C15A-A3EF455DC5FD}"/>
              </a:ext>
            </a:extLst>
          </p:cNvPr>
          <p:cNvSpPr>
            <a:spLocks noGrp="1"/>
          </p:cNvSpPr>
          <p:nvPr>
            <p:ph sz="quarter" idx="14"/>
          </p:nvPr>
        </p:nvSpPr>
        <p:spPr/>
        <p:txBody>
          <a:bodyPr>
            <a:normAutofit lnSpcReduction="10000"/>
          </a:bodyPr>
          <a:lstStyle/>
          <a:p>
            <a:pPr marL="0" indent="0">
              <a:buNone/>
            </a:pPr>
            <a:r>
              <a:rPr lang="en-GB" dirty="0"/>
              <a:t>You and your ex-partner can usually avoid going to court hearings if you agree on:</a:t>
            </a:r>
          </a:p>
          <a:p>
            <a:endParaRPr lang="en-GB" dirty="0"/>
          </a:p>
          <a:p>
            <a:r>
              <a:rPr lang="en-GB" dirty="0"/>
              <a:t>where the children will live</a:t>
            </a:r>
          </a:p>
          <a:p>
            <a:r>
              <a:rPr lang="en-GB" dirty="0"/>
              <a:t>how much time they’ll spend with each parent</a:t>
            </a:r>
          </a:p>
          <a:p>
            <a:r>
              <a:rPr lang="en-GB" dirty="0"/>
              <a:t>how you’ll financially support your children</a:t>
            </a:r>
          </a:p>
          <a:p>
            <a:pPr marL="0" indent="0">
              <a:buNone/>
            </a:pPr>
            <a:endParaRPr lang="en-GB" dirty="0"/>
          </a:p>
          <a:p>
            <a:pPr marL="0" indent="0">
              <a:buNone/>
            </a:pPr>
            <a:r>
              <a:rPr lang="en-GB" dirty="0"/>
              <a:t>You can use a legal advisor if you want to make your agreement legally binding.</a:t>
            </a:r>
          </a:p>
          <a:p>
            <a:endParaRPr lang="en-GB" dirty="0"/>
          </a:p>
          <a:p>
            <a:endParaRPr lang="en-GB" dirty="0"/>
          </a:p>
        </p:txBody>
      </p:sp>
      <p:sp>
        <p:nvSpPr>
          <p:cNvPr id="4" name="Footer Placeholder 3">
            <a:extLst>
              <a:ext uri="{FF2B5EF4-FFF2-40B4-BE49-F238E27FC236}">
                <a16:creationId xmlns:a16="http://schemas.microsoft.com/office/drawing/2014/main" id="{AED9327E-717A-BA47-48B9-35454FB5B7ED}"/>
              </a:ext>
            </a:extLst>
          </p:cNvPr>
          <p:cNvSpPr>
            <a:spLocks noGrp="1"/>
          </p:cNvSpPr>
          <p:nvPr>
            <p:ph type="ftr" sz="quarter" idx="11"/>
          </p:nvPr>
        </p:nvSpPr>
        <p:spPr/>
        <p:txBody>
          <a:bodyPr/>
          <a:lstStyle/>
          <a:p>
            <a:r>
              <a:rPr lang="en-US">
                <a:solidFill>
                  <a:prstClr val="black"/>
                </a:solidFill>
              </a:rPr>
              <a:t>Presentation title</a:t>
            </a:r>
            <a:endParaRPr lang="en-US" dirty="0">
              <a:solidFill>
                <a:prstClr val="black"/>
              </a:solidFill>
            </a:endParaRPr>
          </a:p>
        </p:txBody>
      </p:sp>
      <p:sp>
        <p:nvSpPr>
          <p:cNvPr id="5" name="Date Placeholder 4">
            <a:extLst>
              <a:ext uri="{FF2B5EF4-FFF2-40B4-BE49-F238E27FC236}">
                <a16:creationId xmlns:a16="http://schemas.microsoft.com/office/drawing/2014/main" id="{C01E1795-F035-FF42-86EE-D16B366F0755}"/>
              </a:ext>
            </a:extLst>
          </p:cNvPr>
          <p:cNvSpPr>
            <a:spLocks noGrp="1"/>
          </p:cNvSpPr>
          <p:nvPr>
            <p:ph type="dt" sz="half" idx="10"/>
          </p:nvPr>
        </p:nvSpPr>
        <p:spPr/>
        <p:txBody>
          <a:bodyPr/>
          <a:lstStyle/>
          <a:p>
            <a:pPr>
              <a:defRPr/>
            </a:pPr>
            <a:r>
              <a:rPr lang="en-US">
                <a:solidFill>
                  <a:prstClr val="black"/>
                </a:solidFill>
              </a:rPr>
              <a:t>20XX</a:t>
            </a:r>
            <a:endParaRPr lang="en-US" dirty="0">
              <a:solidFill>
                <a:prstClr val="black"/>
              </a:solidFill>
            </a:endParaRPr>
          </a:p>
        </p:txBody>
      </p:sp>
      <p:sp>
        <p:nvSpPr>
          <p:cNvPr id="6" name="Slide Number Placeholder 5">
            <a:extLst>
              <a:ext uri="{FF2B5EF4-FFF2-40B4-BE49-F238E27FC236}">
                <a16:creationId xmlns:a16="http://schemas.microsoft.com/office/drawing/2014/main" id="{024BB5EB-9450-BD9D-341A-13A6FA7697E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9030828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238084E-9C0F-497C-9436-2CD6C9BC6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A9314D7-79E5-4587-B59D-FA5DDE9F3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61A02E-81FB-B0BC-13B6-EC9717729212}"/>
              </a:ext>
            </a:extLst>
          </p:cNvPr>
          <p:cNvSpPr>
            <a:spLocks noGrp="1"/>
          </p:cNvSpPr>
          <p:nvPr>
            <p:ph type="title"/>
          </p:nvPr>
        </p:nvSpPr>
        <p:spPr>
          <a:xfrm>
            <a:off x="324517" y="368299"/>
            <a:ext cx="6688931" cy="625476"/>
          </a:xfrm>
        </p:spPr>
        <p:txBody>
          <a:bodyPr vert="horz" lIns="91440" tIns="45720" rIns="91440" bIns="45720" rtlCol="0" anchor="ctr">
            <a:normAutofit/>
          </a:bodyPr>
          <a:lstStyle/>
          <a:p>
            <a:pPr algn="r">
              <a:lnSpc>
                <a:spcPct val="90000"/>
              </a:lnSpc>
            </a:pPr>
            <a:r>
              <a:rPr lang="en-US" sz="2800" spc="-40" dirty="0">
                <a:solidFill>
                  <a:srgbClr val="FFFFFF"/>
                </a:solidFill>
              </a:rPr>
              <a:t>Children: when agreed </a:t>
            </a:r>
            <a:r>
              <a:rPr lang="en-US" sz="2800" spc="-40" dirty="0" err="1">
                <a:solidFill>
                  <a:srgbClr val="FFFFFF"/>
                </a:solidFill>
              </a:rPr>
              <a:t>cont</a:t>
            </a:r>
            <a:r>
              <a:rPr lang="en-US" sz="2800" spc="-40" dirty="0">
                <a:solidFill>
                  <a:srgbClr val="FFFFFF"/>
                </a:solidFill>
              </a:rPr>
              <a:t>….</a:t>
            </a:r>
          </a:p>
        </p:txBody>
      </p:sp>
      <p:pic>
        <p:nvPicPr>
          <p:cNvPr id="10" name="Graphic 9" descr="Parent and Child">
            <a:extLst>
              <a:ext uri="{FF2B5EF4-FFF2-40B4-BE49-F238E27FC236}">
                <a16:creationId xmlns:a16="http://schemas.microsoft.com/office/drawing/2014/main" id="{A60B31B6-ACE5-5C99-EE15-48071DF52CD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60256" y="1526382"/>
            <a:ext cx="4261750" cy="4805680"/>
          </a:xfrm>
          <a:prstGeom prst="rect">
            <a:avLst/>
          </a:prstGeom>
        </p:spPr>
      </p:pic>
      <p:sp>
        <p:nvSpPr>
          <p:cNvPr id="3" name="Content Placeholder 2">
            <a:extLst>
              <a:ext uri="{FF2B5EF4-FFF2-40B4-BE49-F238E27FC236}">
                <a16:creationId xmlns:a16="http://schemas.microsoft.com/office/drawing/2014/main" id="{2DBFA320-70BF-45F1-5E87-28C853A50313}"/>
              </a:ext>
            </a:extLst>
          </p:cNvPr>
          <p:cNvSpPr>
            <a:spLocks noGrp="1"/>
          </p:cNvSpPr>
          <p:nvPr>
            <p:ph sz="quarter" idx="14"/>
          </p:nvPr>
        </p:nvSpPr>
        <p:spPr>
          <a:xfrm>
            <a:off x="4057650" y="1252215"/>
            <a:ext cx="7352030" cy="4924748"/>
          </a:xfrm>
        </p:spPr>
        <p:txBody>
          <a:bodyPr vert="horz" lIns="91440" tIns="45720" rIns="91440" bIns="45720" rtlCol="0">
            <a:noAutofit/>
          </a:bodyPr>
          <a:lstStyle/>
          <a:p>
            <a:pPr marL="0">
              <a:lnSpc>
                <a:spcPct val="100000"/>
              </a:lnSpc>
            </a:pPr>
            <a:r>
              <a:rPr lang="en-US" sz="2800" dirty="0"/>
              <a:t>You do not have to do any official paperwork if you agree about child arrangements.</a:t>
            </a:r>
          </a:p>
          <a:p>
            <a:pPr>
              <a:lnSpc>
                <a:spcPct val="100000"/>
              </a:lnSpc>
            </a:pPr>
            <a:endParaRPr lang="en-US" sz="2800" dirty="0"/>
          </a:p>
          <a:p>
            <a:pPr>
              <a:lnSpc>
                <a:spcPct val="100000"/>
              </a:lnSpc>
            </a:pPr>
            <a:r>
              <a:rPr lang="en-US" sz="2800" dirty="0"/>
              <a:t>You can write down what you’ve agreed in a Parenting Plan if you want a record.</a:t>
            </a:r>
          </a:p>
          <a:p>
            <a:pPr>
              <a:lnSpc>
                <a:spcPct val="100000"/>
              </a:lnSpc>
            </a:pPr>
            <a:endParaRPr lang="en-US" sz="2800" dirty="0"/>
          </a:p>
          <a:p>
            <a:pPr>
              <a:lnSpc>
                <a:spcPct val="100000"/>
              </a:lnSpc>
            </a:pPr>
            <a:r>
              <a:rPr lang="en-US" sz="2800" dirty="0"/>
              <a:t>If you want to make your agreement legally binding, a legal advisor can help with the paperwork.</a:t>
            </a:r>
          </a:p>
        </p:txBody>
      </p:sp>
      <p:sp>
        <p:nvSpPr>
          <p:cNvPr id="4" name="Footer Placeholder 3">
            <a:extLst>
              <a:ext uri="{FF2B5EF4-FFF2-40B4-BE49-F238E27FC236}">
                <a16:creationId xmlns:a16="http://schemas.microsoft.com/office/drawing/2014/main" id="{4C367FD2-AA60-E8D6-7F71-49002A104C89}"/>
              </a:ext>
            </a:extLst>
          </p:cNvPr>
          <p:cNvSpPr>
            <a:spLocks noGrp="1"/>
          </p:cNvSpPr>
          <p:nvPr>
            <p:ph type="ftr" sz="quarter" idx="11"/>
          </p:nvPr>
        </p:nvSpPr>
        <p:spPr>
          <a:xfrm>
            <a:off x="201168" y="6356350"/>
            <a:ext cx="4837176"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Presentation title</a:t>
            </a:r>
          </a:p>
        </p:txBody>
      </p:sp>
      <p:sp>
        <p:nvSpPr>
          <p:cNvPr id="5" name="Date Placeholder 4">
            <a:extLst>
              <a:ext uri="{FF2B5EF4-FFF2-40B4-BE49-F238E27FC236}">
                <a16:creationId xmlns:a16="http://schemas.microsoft.com/office/drawing/2014/main" id="{B4F05254-4882-CA19-6E2B-86A503D2DC8D}"/>
              </a:ext>
            </a:extLst>
          </p:cNvPr>
          <p:cNvSpPr>
            <a:spLocks noGrp="1"/>
          </p:cNvSpPr>
          <p:nvPr>
            <p:ph type="dt" sz="half" idx="10"/>
          </p:nvPr>
        </p:nvSpPr>
        <p:spPr>
          <a:xfrm>
            <a:off x="7013448" y="6355080"/>
            <a:ext cx="4352544" cy="365125"/>
          </a:xfrm>
        </p:spPr>
        <p:txBody>
          <a:bodyPr vert="horz" lIns="91440" tIns="45720" rIns="91440" bIns="45720" rtlCol="0" anchor="ctr">
            <a:normAutofit/>
          </a:bodyPr>
          <a:lstStyle/>
          <a:p>
            <a:pPr>
              <a:spcAft>
                <a:spcPts val="600"/>
              </a:spcAft>
              <a:defRPr/>
            </a:pPr>
            <a:r>
              <a:rPr lang="en-US"/>
              <a:t>20XX</a:t>
            </a:r>
          </a:p>
        </p:txBody>
      </p:sp>
      <p:sp>
        <p:nvSpPr>
          <p:cNvPr id="6" name="Slide Number Placeholder 5">
            <a:extLst>
              <a:ext uri="{FF2B5EF4-FFF2-40B4-BE49-F238E27FC236}">
                <a16:creationId xmlns:a16="http://schemas.microsoft.com/office/drawing/2014/main" id="{ACB78A3A-6B81-C0CC-451C-653ECF0075A0}"/>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fld id="{06B786C7-B8F9-4072-AAAA-17258464D730}" type="slidenum">
              <a:rPr kumimoji="0" lang="en-US" b="0" i="0" u="none" strike="noStrike" cap="none" spc="0" normalizeH="0" baseline="0" noProof="0" smtClean="0">
                <a:ln>
                  <a:noFill/>
                </a:ln>
                <a:effectLst/>
                <a:uLnTx/>
                <a:uFillTx/>
              </a:rPr>
              <a:pPr marR="0" lvl="0" indent="0" fontAlgn="auto">
                <a:spcBef>
                  <a:spcPts val="0"/>
                </a:spcBef>
                <a:spcAft>
                  <a:spcPts val="600"/>
                </a:spcAft>
                <a:buClrTx/>
                <a:buSzTx/>
                <a:buFontTx/>
                <a:buNone/>
                <a:tabLst/>
                <a:defRPr/>
              </a:pPr>
              <a:t>12</a:t>
            </a:fld>
            <a:endParaRPr kumimoji="0" lang="en-US" b="0" i="0" u="none" strike="noStrike" cap="none" spc="0" normalizeH="0" baseline="0" noProof="0">
              <a:ln>
                <a:noFill/>
              </a:ln>
              <a:effectLst/>
              <a:uLnTx/>
              <a:uFillTx/>
            </a:endParaRPr>
          </a:p>
        </p:txBody>
      </p:sp>
    </p:spTree>
    <p:extLst>
      <p:ext uri="{BB962C8B-B14F-4D97-AF65-F5344CB8AC3E}">
        <p14:creationId xmlns:p14="http://schemas.microsoft.com/office/powerpoint/2010/main" val="24038387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EFBE9-A71D-68B5-C6A7-B7E3F042358E}"/>
              </a:ext>
            </a:extLst>
          </p:cNvPr>
          <p:cNvSpPr>
            <a:spLocks noGrp="1"/>
          </p:cNvSpPr>
          <p:nvPr>
            <p:ph type="title"/>
          </p:nvPr>
        </p:nvSpPr>
        <p:spPr/>
        <p:txBody>
          <a:bodyPr>
            <a:normAutofit fontScale="90000"/>
          </a:bodyPr>
          <a:lstStyle/>
          <a:p>
            <a:r>
              <a:rPr lang="en-GB" sz="4000" dirty="0"/>
              <a:t>Making your agreement legally binding</a:t>
            </a:r>
            <a:br>
              <a:rPr lang="en-GB" dirty="0"/>
            </a:br>
            <a:endParaRPr lang="en-GB" dirty="0"/>
          </a:p>
        </p:txBody>
      </p:sp>
      <p:sp>
        <p:nvSpPr>
          <p:cNvPr id="3" name="Content Placeholder 2">
            <a:extLst>
              <a:ext uri="{FF2B5EF4-FFF2-40B4-BE49-F238E27FC236}">
                <a16:creationId xmlns:a16="http://schemas.microsoft.com/office/drawing/2014/main" id="{40ABF776-26CA-A05F-5F3E-ADF2176B43CB}"/>
              </a:ext>
            </a:extLst>
          </p:cNvPr>
          <p:cNvSpPr>
            <a:spLocks noGrp="1"/>
          </p:cNvSpPr>
          <p:nvPr>
            <p:ph sz="quarter" idx="14"/>
          </p:nvPr>
        </p:nvSpPr>
        <p:spPr>
          <a:xfrm>
            <a:off x="600251" y="1374406"/>
            <a:ext cx="10659888" cy="4635870"/>
          </a:xfrm>
        </p:spPr>
        <p:txBody>
          <a:bodyPr>
            <a:normAutofit fontScale="55000" lnSpcReduction="20000"/>
          </a:bodyPr>
          <a:lstStyle/>
          <a:p>
            <a:pPr marL="0" indent="0">
              <a:buNone/>
            </a:pPr>
            <a:r>
              <a:rPr lang="en-GB" dirty="0"/>
              <a:t>You can get a legal advisor to draft a ‘consent order’ if you want a legally binding agreement.</a:t>
            </a:r>
          </a:p>
          <a:p>
            <a:endParaRPr lang="en-GB" dirty="0"/>
          </a:p>
          <a:p>
            <a:pPr marL="0" indent="0">
              <a:buNone/>
            </a:pPr>
            <a:r>
              <a:rPr lang="en-GB" dirty="0">
                <a:highlight>
                  <a:srgbClr val="FFFF00"/>
                </a:highlight>
              </a:rPr>
              <a:t>A consent order </a:t>
            </a:r>
            <a:r>
              <a:rPr lang="en-GB" dirty="0"/>
              <a:t>is a legal document that confirms your agreement. It can include details about how you’ll look after your children, such as:</a:t>
            </a:r>
          </a:p>
          <a:p>
            <a:endParaRPr lang="en-GB" dirty="0"/>
          </a:p>
          <a:p>
            <a:r>
              <a:rPr lang="en-GB" dirty="0"/>
              <a:t>where they live</a:t>
            </a:r>
          </a:p>
          <a:p>
            <a:r>
              <a:rPr lang="en-GB" dirty="0"/>
              <a:t>when they spend time with each parent</a:t>
            </a:r>
          </a:p>
          <a:p>
            <a:r>
              <a:rPr lang="en-GB" dirty="0"/>
              <a:t>when and what other types of contact take place (phone calls, for example)</a:t>
            </a:r>
          </a:p>
          <a:p>
            <a:r>
              <a:rPr lang="en-GB" dirty="0"/>
              <a:t>You and your ex-partner both have to sign the draft consent order. You’ll also need to get the consent order approved.</a:t>
            </a:r>
          </a:p>
          <a:p>
            <a:endParaRPr lang="en-GB" dirty="0"/>
          </a:p>
          <a:p>
            <a:pPr marL="0" indent="0">
              <a:buNone/>
            </a:pPr>
            <a:r>
              <a:rPr lang="en-GB" dirty="0"/>
              <a:t>Get your consent order approved</a:t>
            </a:r>
          </a:p>
          <a:p>
            <a:r>
              <a:rPr lang="en-GB" dirty="0"/>
              <a:t>You or your ex-partner need to apply for a court order to get your consent order approved. Your legal advisor can help you with your application.</a:t>
            </a:r>
          </a:p>
          <a:p>
            <a:r>
              <a:rPr lang="en-GB" dirty="0"/>
              <a:t>You will not need to show that you’ve tried mediation.</a:t>
            </a:r>
          </a:p>
          <a:p>
            <a:r>
              <a:rPr lang="en-GB" dirty="0"/>
              <a:t>Keep a copy of both the form and the draft consent order</a:t>
            </a:r>
          </a:p>
        </p:txBody>
      </p:sp>
      <p:sp>
        <p:nvSpPr>
          <p:cNvPr id="4" name="Footer Placeholder 3">
            <a:extLst>
              <a:ext uri="{FF2B5EF4-FFF2-40B4-BE49-F238E27FC236}">
                <a16:creationId xmlns:a16="http://schemas.microsoft.com/office/drawing/2014/main" id="{BF4E593F-87AD-03C4-DEDF-604911815FEC}"/>
              </a:ext>
            </a:extLst>
          </p:cNvPr>
          <p:cNvSpPr>
            <a:spLocks noGrp="1"/>
          </p:cNvSpPr>
          <p:nvPr>
            <p:ph type="ftr" sz="quarter" idx="11"/>
          </p:nvPr>
        </p:nvSpPr>
        <p:spPr/>
        <p:txBody>
          <a:bodyPr/>
          <a:lstStyle/>
          <a:p>
            <a:r>
              <a:rPr lang="en-US">
                <a:solidFill>
                  <a:prstClr val="black"/>
                </a:solidFill>
              </a:rPr>
              <a:t>Presentation title</a:t>
            </a:r>
            <a:endParaRPr lang="en-US" dirty="0">
              <a:solidFill>
                <a:prstClr val="black"/>
              </a:solidFill>
            </a:endParaRPr>
          </a:p>
        </p:txBody>
      </p:sp>
      <p:sp>
        <p:nvSpPr>
          <p:cNvPr id="5" name="Date Placeholder 4">
            <a:extLst>
              <a:ext uri="{FF2B5EF4-FFF2-40B4-BE49-F238E27FC236}">
                <a16:creationId xmlns:a16="http://schemas.microsoft.com/office/drawing/2014/main" id="{FD3756C8-FCEC-C4C0-49C9-4AD194E7E116}"/>
              </a:ext>
            </a:extLst>
          </p:cNvPr>
          <p:cNvSpPr>
            <a:spLocks noGrp="1"/>
          </p:cNvSpPr>
          <p:nvPr>
            <p:ph type="dt" sz="half" idx="10"/>
          </p:nvPr>
        </p:nvSpPr>
        <p:spPr/>
        <p:txBody>
          <a:bodyPr/>
          <a:lstStyle/>
          <a:p>
            <a:pPr>
              <a:defRPr/>
            </a:pPr>
            <a:r>
              <a:rPr lang="en-US">
                <a:solidFill>
                  <a:prstClr val="black"/>
                </a:solidFill>
              </a:rPr>
              <a:t>20XX</a:t>
            </a:r>
            <a:endParaRPr lang="en-US" dirty="0">
              <a:solidFill>
                <a:prstClr val="black"/>
              </a:solidFill>
            </a:endParaRPr>
          </a:p>
        </p:txBody>
      </p:sp>
      <p:sp>
        <p:nvSpPr>
          <p:cNvPr id="6" name="Slide Number Placeholder 5">
            <a:extLst>
              <a:ext uri="{FF2B5EF4-FFF2-40B4-BE49-F238E27FC236}">
                <a16:creationId xmlns:a16="http://schemas.microsoft.com/office/drawing/2014/main" id="{8715403A-E85B-F3C7-41FB-24FC62E845B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3103553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CEDF55B-0D10-4377-A610-3ECDC2BEFB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718DDB-43B9-476D-AB6F-D86C8CF2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7977" y="0"/>
            <a:ext cx="7154023"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A3E9E7-48EC-84DC-A682-0384D89EF29C}"/>
              </a:ext>
            </a:extLst>
          </p:cNvPr>
          <p:cNvSpPr>
            <a:spLocks noGrp="1"/>
          </p:cNvSpPr>
          <p:nvPr>
            <p:ph type="title"/>
          </p:nvPr>
        </p:nvSpPr>
        <p:spPr>
          <a:xfrm>
            <a:off x="5598041" y="365124"/>
            <a:ext cx="5837337" cy="1564685"/>
          </a:xfrm>
        </p:spPr>
        <p:txBody>
          <a:bodyPr vert="horz" lIns="91440" tIns="45720" rIns="91440" bIns="45720" rtlCol="0" anchor="b">
            <a:normAutofit/>
          </a:bodyPr>
          <a:lstStyle/>
          <a:p>
            <a:pPr>
              <a:lnSpc>
                <a:spcPct val="90000"/>
              </a:lnSpc>
            </a:pPr>
            <a:r>
              <a:rPr lang="en-US" spc="-40" dirty="0">
                <a:solidFill>
                  <a:srgbClr val="FFFFFF"/>
                </a:solidFill>
              </a:rPr>
              <a:t>Children: when not in agreement </a:t>
            </a:r>
          </a:p>
        </p:txBody>
      </p:sp>
      <p:pic>
        <p:nvPicPr>
          <p:cNvPr id="8" name="Picture 7">
            <a:extLst>
              <a:ext uri="{FF2B5EF4-FFF2-40B4-BE49-F238E27FC236}">
                <a16:creationId xmlns:a16="http://schemas.microsoft.com/office/drawing/2014/main" id="{615BD006-1844-DA55-07C7-EB838675AEC3}"/>
              </a:ext>
            </a:extLst>
          </p:cNvPr>
          <p:cNvPicPr>
            <a:picLocks noChangeAspect="1"/>
          </p:cNvPicPr>
          <p:nvPr/>
        </p:nvPicPr>
        <p:blipFill rotWithShape="1">
          <a:blip r:embed="rId2"/>
          <a:srcRect l="36023" r="21677" b="1"/>
          <a:stretch/>
        </p:blipFill>
        <p:spPr>
          <a:xfrm>
            <a:off x="20" y="10"/>
            <a:ext cx="4407021" cy="6857990"/>
          </a:xfrm>
          <a:prstGeom prst="rect">
            <a:avLst/>
          </a:prstGeom>
        </p:spPr>
      </p:pic>
      <p:sp>
        <p:nvSpPr>
          <p:cNvPr id="3" name="Content Placeholder 2">
            <a:extLst>
              <a:ext uri="{FF2B5EF4-FFF2-40B4-BE49-F238E27FC236}">
                <a16:creationId xmlns:a16="http://schemas.microsoft.com/office/drawing/2014/main" id="{0F4F48C0-D0B1-8D2F-00A1-3D296D842EDA}"/>
              </a:ext>
            </a:extLst>
          </p:cNvPr>
          <p:cNvSpPr>
            <a:spLocks noGrp="1"/>
          </p:cNvSpPr>
          <p:nvPr>
            <p:ph sz="quarter" idx="14"/>
          </p:nvPr>
        </p:nvSpPr>
        <p:spPr>
          <a:xfrm>
            <a:off x="4664869" y="2414589"/>
            <a:ext cx="6770509" cy="3787196"/>
          </a:xfrm>
        </p:spPr>
        <p:txBody>
          <a:bodyPr vert="horz" lIns="91440" tIns="45720" rIns="91440" bIns="45720" rtlCol="0">
            <a:normAutofit/>
          </a:bodyPr>
          <a:lstStyle/>
          <a:p>
            <a:pPr marL="0">
              <a:lnSpc>
                <a:spcPct val="100000"/>
              </a:lnSpc>
            </a:pPr>
            <a:r>
              <a:rPr lang="en-US" sz="1700" dirty="0"/>
              <a:t>You can ask a court to decide anything you cannot agree after mediation or getting other help.</a:t>
            </a:r>
          </a:p>
          <a:p>
            <a:pPr>
              <a:lnSpc>
                <a:spcPct val="100000"/>
              </a:lnSpc>
            </a:pPr>
            <a:endParaRPr lang="en-US" sz="1700" dirty="0"/>
          </a:p>
          <a:p>
            <a:pPr marL="0">
              <a:lnSpc>
                <a:spcPct val="100000"/>
              </a:lnSpc>
            </a:pPr>
            <a:r>
              <a:rPr lang="en-US" sz="1700" dirty="0"/>
              <a:t>You must show you’ve attended a meeting to see if mediation is right for you before applying to a court. You will not have to in certain cases, for example if there’s been domestic abuse or social services are involved.</a:t>
            </a:r>
          </a:p>
          <a:p>
            <a:pPr>
              <a:lnSpc>
                <a:spcPct val="100000"/>
              </a:lnSpc>
            </a:pPr>
            <a:endParaRPr lang="en-US" sz="1700" dirty="0"/>
          </a:p>
          <a:p>
            <a:pPr marL="0">
              <a:lnSpc>
                <a:spcPct val="100000"/>
              </a:lnSpc>
            </a:pPr>
            <a:r>
              <a:rPr lang="en-US" sz="1700" dirty="0"/>
              <a:t>You will not usually get legal aid to help with court costs unless you’re separating from an abusive partner.</a:t>
            </a:r>
          </a:p>
        </p:txBody>
      </p:sp>
      <p:sp>
        <p:nvSpPr>
          <p:cNvPr id="4" name="Footer Placeholder 3">
            <a:extLst>
              <a:ext uri="{FF2B5EF4-FFF2-40B4-BE49-F238E27FC236}">
                <a16:creationId xmlns:a16="http://schemas.microsoft.com/office/drawing/2014/main" id="{D53462A9-EEAC-7709-6BB5-015656B42A25}"/>
              </a:ext>
            </a:extLst>
          </p:cNvPr>
          <p:cNvSpPr>
            <a:spLocks noGrp="1"/>
          </p:cNvSpPr>
          <p:nvPr>
            <p:ph type="ftr" sz="quarter" idx="11"/>
          </p:nvPr>
        </p:nvSpPr>
        <p:spPr>
          <a:xfrm>
            <a:off x="201168" y="6356350"/>
            <a:ext cx="4837176"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Presentation title</a:t>
            </a:r>
          </a:p>
        </p:txBody>
      </p:sp>
      <p:sp>
        <p:nvSpPr>
          <p:cNvPr id="5" name="Date Placeholder 4">
            <a:extLst>
              <a:ext uri="{FF2B5EF4-FFF2-40B4-BE49-F238E27FC236}">
                <a16:creationId xmlns:a16="http://schemas.microsoft.com/office/drawing/2014/main" id="{E23FA21B-9E16-B51D-0AFA-22EA57C4BC45}"/>
              </a:ext>
            </a:extLst>
          </p:cNvPr>
          <p:cNvSpPr>
            <a:spLocks noGrp="1"/>
          </p:cNvSpPr>
          <p:nvPr>
            <p:ph type="dt" sz="half" idx="10"/>
          </p:nvPr>
        </p:nvSpPr>
        <p:spPr>
          <a:xfrm>
            <a:off x="7013448" y="6355080"/>
            <a:ext cx="4352544" cy="365125"/>
          </a:xfrm>
        </p:spPr>
        <p:txBody>
          <a:bodyPr vert="horz" lIns="91440" tIns="45720" rIns="91440" bIns="45720" rtlCol="0" anchor="ctr">
            <a:normAutofit/>
          </a:bodyPr>
          <a:lstStyle/>
          <a:p>
            <a:pPr>
              <a:spcAft>
                <a:spcPts val="600"/>
              </a:spcAft>
              <a:defRPr/>
            </a:pPr>
            <a:r>
              <a:rPr lang="en-US"/>
              <a:t>20XX</a:t>
            </a:r>
          </a:p>
        </p:txBody>
      </p:sp>
      <p:sp>
        <p:nvSpPr>
          <p:cNvPr id="6" name="Slide Number Placeholder 5">
            <a:extLst>
              <a:ext uri="{FF2B5EF4-FFF2-40B4-BE49-F238E27FC236}">
                <a16:creationId xmlns:a16="http://schemas.microsoft.com/office/drawing/2014/main" id="{311AB772-B65F-9003-CA61-68EEAD8690B2}"/>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fld id="{06B786C7-B8F9-4072-AAAA-17258464D730}" type="slidenum">
              <a:rPr kumimoji="0" lang="en-US" b="0" i="0" u="none" strike="noStrike" cap="none" spc="0" normalizeH="0" baseline="0" noProof="0" smtClean="0">
                <a:ln>
                  <a:noFill/>
                </a:ln>
                <a:effectLst/>
                <a:uLnTx/>
                <a:uFillTx/>
              </a:rPr>
              <a:pPr marR="0" lvl="0" indent="0" fontAlgn="auto">
                <a:spcBef>
                  <a:spcPts val="0"/>
                </a:spcBef>
                <a:spcAft>
                  <a:spcPts val="600"/>
                </a:spcAft>
                <a:buClrTx/>
                <a:buSzTx/>
                <a:buFontTx/>
                <a:buNone/>
                <a:tabLst/>
                <a:defRPr/>
              </a:pPr>
              <a:t>14</a:t>
            </a:fld>
            <a:endParaRPr kumimoji="0" lang="en-US" b="0" i="0" u="none" strike="noStrike" cap="none" spc="0" normalizeH="0" baseline="0" noProof="0">
              <a:ln>
                <a:noFill/>
              </a:ln>
              <a:effectLst/>
              <a:uLnTx/>
              <a:uFillTx/>
            </a:endParaRPr>
          </a:p>
        </p:txBody>
      </p:sp>
    </p:spTree>
    <p:extLst>
      <p:ext uri="{BB962C8B-B14F-4D97-AF65-F5344CB8AC3E}">
        <p14:creationId xmlns:p14="http://schemas.microsoft.com/office/powerpoint/2010/main" val="13671146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C0B8E-1A88-B05E-F673-C61D6E5609C4}"/>
              </a:ext>
            </a:extLst>
          </p:cNvPr>
          <p:cNvSpPr>
            <a:spLocks noGrp="1"/>
          </p:cNvSpPr>
          <p:nvPr>
            <p:ph type="title"/>
          </p:nvPr>
        </p:nvSpPr>
        <p:spPr/>
        <p:txBody>
          <a:bodyPr>
            <a:noAutofit/>
          </a:bodyPr>
          <a:lstStyle/>
          <a:p>
            <a:r>
              <a:rPr lang="en-GB" sz="3200" dirty="0"/>
              <a:t>Court Orders concerning Children, when not in agreement </a:t>
            </a:r>
          </a:p>
        </p:txBody>
      </p:sp>
      <p:sp>
        <p:nvSpPr>
          <p:cNvPr id="3" name="Content Placeholder 2">
            <a:extLst>
              <a:ext uri="{FF2B5EF4-FFF2-40B4-BE49-F238E27FC236}">
                <a16:creationId xmlns:a16="http://schemas.microsoft.com/office/drawing/2014/main" id="{748536DC-9A94-E1CD-302A-F9DEB9EB2B39}"/>
              </a:ext>
            </a:extLst>
          </p:cNvPr>
          <p:cNvSpPr>
            <a:spLocks noGrp="1"/>
          </p:cNvSpPr>
          <p:nvPr>
            <p:ph sz="quarter" idx="14"/>
          </p:nvPr>
        </p:nvSpPr>
        <p:spPr/>
        <p:txBody>
          <a:bodyPr>
            <a:normAutofit/>
          </a:bodyPr>
          <a:lstStyle/>
          <a:p>
            <a:pPr marL="457200" indent="-457200">
              <a:buFont typeface="+mj-lt"/>
              <a:buAutoNum type="arabicPeriod"/>
            </a:pPr>
            <a:r>
              <a:rPr lang="en-GB" dirty="0"/>
              <a:t>Child Arrangements Order </a:t>
            </a:r>
          </a:p>
          <a:p>
            <a:pPr marL="457200" indent="-457200">
              <a:buFont typeface="+mj-lt"/>
              <a:buAutoNum type="arabicPeriod"/>
            </a:pPr>
            <a:r>
              <a:rPr lang="en-GB" dirty="0"/>
              <a:t>Specific Issue Order </a:t>
            </a:r>
          </a:p>
          <a:p>
            <a:pPr marL="457200" indent="-457200">
              <a:buFont typeface="+mj-lt"/>
              <a:buAutoNum type="arabicPeriod"/>
            </a:pPr>
            <a:r>
              <a:rPr lang="en-GB" dirty="0"/>
              <a:t>Prohibited Steps Order</a:t>
            </a:r>
          </a:p>
          <a:p>
            <a:pPr marL="0" indent="0">
              <a:buNone/>
            </a:pPr>
            <a:endParaRPr lang="en-GB" b="1" dirty="0"/>
          </a:p>
          <a:p>
            <a:pPr marL="0" indent="0">
              <a:buNone/>
            </a:pPr>
            <a:r>
              <a:rPr lang="en-GB" b="1" dirty="0"/>
              <a:t>Who can apply for these orders? </a:t>
            </a:r>
          </a:p>
          <a:p>
            <a:pPr marL="0" indent="0">
              <a:buNone/>
            </a:pPr>
            <a:r>
              <a:rPr lang="en-GB" sz="1800" dirty="0"/>
              <a:t>The child’s mother, father or anyone with parental responsibility can apply for a court order.</a:t>
            </a:r>
          </a:p>
          <a:p>
            <a:pPr marL="0" indent="0">
              <a:buNone/>
            </a:pPr>
            <a:r>
              <a:rPr lang="en-GB" sz="1800" dirty="0"/>
              <a:t>Other people, like grandparents, can apply for these court orders, but they’ll need to get permission from the courts first.</a:t>
            </a:r>
          </a:p>
        </p:txBody>
      </p:sp>
      <p:sp>
        <p:nvSpPr>
          <p:cNvPr id="4" name="Footer Placeholder 3">
            <a:extLst>
              <a:ext uri="{FF2B5EF4-FFF2-40B4-BE49-F238E27FC236}">
                <a16:creationId xmlns:a16="http://schemas.microsoft.com/office/drawing/2014/main" id="{FC26512D-6216-881B-D8F0-DAE9CFB70DFE}"/>
              </a:ext>
            </a:extLst>
          </p:cNvPr>
          <p:cNvSpPr>
            <a:spLocks noGrp="1"/>
          </p:cNvSpPr>
          <p:nvPr>
            <p:ph type="ftr" sz="quarter" idx="11"/>
          </p:nvPr>
        </p:nvSpPr>
        <p:spPr/>
        <p:txBody>
          <a:bodyPr/>
          <a:lstStyle/>
          <a:p>
            <a:r>
              <a:rPr lang="en-US">
                <a:solidFill>
                  <a:prstClr val="black"/>
                </a:solidFill>
              </a:rPr>
              <a:t>Presentation title</a:t>
            </a:r>
            <a:endParaRPr lang="en-US" dirty="0">
              <a:solidFill>
                <a:prstClr val="black"/>
              </a:solidFill>
            </a:endParaRPr>
          </a:p>
        </p:txBody>
      </p:sp>
      <p:sp>
        <p:nvSpPr>
          <p:cNvPr id="5" name="Date Placeholder 4">
            <a:extLst>
              <a:ext uri="{FF2B5EF4-FFF2-40B4-BE49-F238E27FC236}">
                <a16:creationId xmlns:a16="http://schemas.microsoft.com/office/drawing/2014/main" id="{E8A0E41A-95A6-EFDA-02DA-1A4A8B99AD76}"/>
              </a:ext>
            </a:extLst>
          </p:cNvPr>
          <p:cNvSpPr>
            <a:spLocks noGrp="1"/>
          </p:cNvSpPr>
          <p:nvPr>
            <p:ph type="dt" sz="half" idx="10"/>
          </p:nvPr>
        </p:nvSpPr>
        <p:spPr/>
        <p:txBody>
          <a:bodyPr/>
          <a:lstStyle/>
          <a:p>
            <a:pPr>
              <a:defRPr/>
            </a:pPr>
            <a:r>
              <a:rPr lang="en-US">
                <a:solidFill>
                  <a:prstClr val="black"/>
                </a:solidFill>
              </a:rPr>
              <a:t>20XX</a:t>
            </a:r>
            <a:endParaRPr lang="en-US" dirty="0">
              <a:solidFill>
                <a:prstClr val="black"/>
              </a:solidFill>
            </a:endParaRPr>
          </a:p>
        </p:txBody>
      </p:sp>
      <p:sp>
        <p:nvSpPr>
          <p:cNvPr id="6" name="Slide Number Placeholder 5">
            <a:extLst>
              <a:ext uri="{FF2B5EF4-FFF2-40B4-BE49-F238E27FC236}">
                <a16:creationId xmlns:a16="http://schemas.microsoft.com/office/drawing/2014/main" id="{F171F2D5-8EEB-C65E-256A-80ABD5B8050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4633308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51CE3-E308-6C03-8D79-BD018610887E}"/>
              </a:ext>
            </a:extLst>
          </p:cNvPr>
          <p:cNvSpPr>
            <a:spLocks noGrp="1"/>
          </p:cNvSpPr>
          <p:nvPr>
            <p:ph type="title"/>
          </p:nvPr>
        </p:nvSpPr>
        <p:spPr>
          <a:xfrm>
            <a:off x="1249680" y="190500"/>
            <a:ext cx="6676990" cy="773776"/>
          </a:xfrm>
        </p:spPr>
        <p:txBody>
          <a:bodyPr>
            <a:normAutofit fontScale="90000"/>
          </a:bodyPr>
          <a:lstStyle/>
          <a:p>
            <a:r>
              <a:rPr lang="en-GB" dirty="0"/>
              <a:t>CAO’s and SIO’s</a:t>
            </a:r>
          </a:p>
        </p:txBody>
      </p:sp>
      <p:sp>
        <p:nvSpPr>
          <p:cNvPr id="3" name="Text Placeholder 2">
            <a:extLst>
              <a:ext uri="{FF2B5EF4-FFF2-40B4-BE49-F238E27FC236}">
                <a16:creationId xmlns:a16="http://schemas.microsoft.com/office/drawing/2014/main" id="{3BDBF52E-F245-976A-83DB-97167B98849E}"/>
              </a:ext>
            </a:extLst>
          </p:cNvPr>
          <p:cNvSpPr>
            <a:spLocks noGrp="1"/>
          </p:cNvSpPr>
          <p:nvPr>
            <p:ph type="body" sz="quarter" idx="14"/>
          </p:nvPr>
        </p:nvSpPr>
        <p:spPr/>
        <p:txBody>
          <a:bodyPr/>
          <a:lstStyle/>
          <a:p>
            <a:r>
              <a:rPr lang="en-GB" dirty="0"/>
              <a:t>Child Arrangement Order</a:t>
            </a:r>
          </a:p>
        </p:txBody>
      </p:sp>
      <p:sp>
        <p:nvSpPr>
          <p:cNvPr id="4" name="Text Placeholder 3">
            <a:extLst>
              <a:ext uri="{FF2B5EF4-FFF2-40B4-BE49-F238E27FC236}">
                <a16:creationId xmlns:a16="http://schemas.microsoft.com/office/drawing/2014/main" id="{42CDE415-F11B-31D3-9090-DAB151ADAF97}"/>
              </a:ext>
            </a:extLst>
          </p:cNvPr>
          <p:cNvSpPr>
            <a:spLocks noGrp="1"/>
          </p:cNvSpPr>
          <p:nvPr>
            <p:ph type="body" sz="quarter" idx="17"/>
          </p:nvPr>
        </p:nvSpPr>
        <p:spPr>
          <a:xfrm>
            <a:off x="336589" y="2374899"/>
            <a:ext cx="5629368" cy="3689311"/>
          </a:xfrm>
        </p:spPr>
        <p:txBody>
          <a:bodyPr>
            <a:normAutofit lnSpcReduction="10000"/>
          </a:bodyPr>
          <a:lstStyle/>
          <a:p>
            <a:pPr marL="0" indent="0">
              <a:buNone/>
            </a:pPr>
            <a:r>
              <a:rPr lang="en-GB" dirty="0"/>
              <a:t>A ‘child arrangements order’ decides:</a:t>
            </a:r>
          </a:p>
          <a:p>
            <a:r>
              <a:rPr lang="en-GB" dirty="0"/>
              <a:t>where your child lives</a:t>
            </a:r>
          </a:p>
          <a:p>
            <a:r>
              <a:rPr lang="en-GB" dirty="0"/>
              <a:t>when your child spends time with each parent</a:t>
            </a:r>
          </a:p>
          <a:p>
            <a:r>
              <a:rPr lang="en-GB" dirty="0"/>
              <a:t>when and what other types of contact take place (phone calls, for example)</a:t>
            </a:r>
          </a:p>
          <a:p>
            <a:pPr marL="0" indent="0">
              <a:buNone/>
            </a:pPr>
            <a:endParaRPr lang="en-GB" dirty="0"/>
          </a:p>
          <a:p>
            <a:pPr marL="0" indent="0">
              <a:buNone/>
            </a:pPr>
            <a:r>
              <a:rPr lang="en-GB" i="1" dirty="0"/>
              <a:t>‘Child arrangements orders’ replace ‘residence orders’ and ‘contact orders’. Parents with these orders do not need to re-apply</a:t>
            </a:r>
          </a:p>
        </p:txBody>
      </p:sp>
      <p:sp>
        <p:nvSpPr>
          <p:cNvPr id="5" name="Text Placeholder 4">
            <a:extLst>
              <a:ext uri="{FF2B5EF4-FFF2-40B4-BE49-F238E27FC236}">
                <a16:creationId xmlns:a16="http://schemas.microsoft.com/office/drawing/2014/main" id="{555E1C6C-2B84-878E-1F8B-AB8BE3EAF3C5}"/>
              </a:ext>
            </a:extLst>
          </p:cNvPr>
          <p:cNvSpPr>
            <a:spLocks noGrp="1"/>
          </p:cNvSpPr>
          <p:nvPr>
            <p:ph type="body" sz="quarter" idx="16"/>
          </p:nvPr>
        </p:nvSpPr>
        <p:spPr/>
        <p:txBody>
          <a:bodyPr/>
          <a:lstStyle/>
          <a:p>
            <a:r>
              <a:rPr lang="en-GB" dirty="0"/>
              <a:t>Specific Issue Order</a:t>
            </a:r>
          </a:p>
        </p:txBody>
      </p:sp>
      <p:sp>
        <p:nvSpPr>
          <p:cNvPr id="6" name="Text Placeholder 5">
            <a:extLst>
              <a:ext uri="{FF2B5EF4-FFF2-40B4-BE49-F238E27FC236}">
                <a16:creationId xmlns:a16="http://schemas.microsoft.com/office/drawing/2014/main" id="{14DE8DA1-2091-F71A-CC14-545AA4942713}"/>
              </a:ext>
            </a:extLst>
          </p:cNvPr>
          <p:cNvSpPr>
            <a:spLocks noGrp="1"/>
          </p:cNvSpPr>
          <p:nvPr>
            <p:ph type="body" sz="quarter" idx="18"/>
          </p:nvPr>
        </p:nvSpPr>
        <p:spPr/>
        <p:txBody>
          <a:bodyPr/>
          <a:lstStyle/>
          <a:p>
            <a:pPr marL="0" indent="0">
              <a:buNone/>
            </a:pPr>
            <a:r>
              <a:rPr lang="en-GB" dirty="0"/>
              <a:t>A ‘specific issue order’ is used to look at a specific question about how the child is being brought up, for example:</a:t>
            </a:r>
          </a:p>
          <a:p>
            <a:pPr marL="0" indent="0">
              <a:buNone/>
            </a:pPr>
            <a:endParaRPr lang="en-GB" dirty="0"/>
          </a:p>
          <a:p>
            <a:r>
              <a:rPr lang="en-GB" dirty="0"/>
              <a:t>what school they go to</a:t>
            </a:r>
          </a:p>
          <a:p>
            <a:r>
              <a:rPr lang="en-GB" dirty="0"/>
              <a:t>if they should have a religious education</a:t>
            </a:r>
          </a:p>
        </p:txBody>
      </p:sp>
      <p:sp>
        <p:nvSpPr>
          <p:cNvPr id="7" name="Footer Placeholder 6">
            <a:extLst>
              <a:ext uri="{FF2B5EF4-FFF2-40B4-BE49-F238E27FC236}">
                <a16:creationId xmlns:a16="http://schemas.microsoft.com/office/drawing/2014/main" id="{54A0BA37-7634-1C86-4787-D6BA05C997C7}"/>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prstClr val="black"/>
                </a:solidFill>
                <a:effectLst/>
                <a:uLnTx/>
                <a:uFillTx/>
                <a:latin typeface="Avenir Next LT Pro"/>
                <a:ea typeface="+mn-ea"/>
                <a:cs typeface="+mn-cs"/>
              </a:rPr>
              <a:t>Presentation title</a:t>
            </a:r>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
        <p:nvSpPr>
          <p:cNvPr id="8" name="Date Placeholder 7">
            <a:extLst>
              <a:ext uri="{FF2B5EF4-FFF2-40B4-BE49-F238E27FC236}">
                <a16:creationId xmlns:a16="http://schemas.microsoft.com/office/drawing/2014/main" id="{587AB3CC-C9FD-E297-F2E1-DE234B0E4166}"/>
              </a:ext>
            </a:extLst>
          </p:cNvPr>
          <p:cNvSpPr>
            <a:spLocks noGrp="1"/>
          </p:cNvSpPr>
          <p:nvPr>
            <p:ph type="dt" sz="half" idx="10"/>
          </p:nvPr>
        </p:nvSpPr>
        <p:spPr/>
        <p:txBody>
          <a:bodyPr/>
          <a:lstStyle/>
          <a:p>
            <a:pPr>
              <a:defRPr/>
            </a:pPr>
            <a:r>
              <a:rPr lang="en-US">
                <a:solidFill>
                  <a:prstClr val="black"/>
                </a:solidFill>
              </a:rPr>
              <a:t>20XX</a:t>
            </a:r>
            <a:endParaRPr lang="en-US" dirty="0">
              <a:solidFill>
                <a:prstClr val="black"/>
              </a:solidFill>
            </a:endParaRPr>
          </a:p>
        </p:txBody>
      </p:sp>
      <p:sp>
        <p:nvSpPr>
          <p:cNvPr id="9" name="Slide Number Placeholder 8">
            <a:extLst>
              <a:ext uri="{FF2B5EF4-FFF2-40B4-BE49-F238E27FC236}">
                <a16:creationId xmlns:a16="http://schemas.microsoft.com/office/drawing/2014/main" id="{918FB4EB-D675-847D-A8E2-AA51210988E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29284422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2A1DC-A0BC-3395-DF4A-F7B3E95E3E41}"/>
              </a:ext>
            </a:extLst>
          </p:cNvPr>
          <p:cNvSpPr>
            <a:spLocks noGrp="1"/>
          </p:cNvSpPr>
          <p:nvPr>
            <p:ph type="title"/>
          </p:nvPr>
        </p:nvSpPr>
        <p:spPr/>
        <p:txBody>
          <a:bodyPr>
            <a:normAutofit fontScale="90000"/>
          </a:bodyPr>
          <a:lstStyle/>
          <a:p>
            <a:r>
              <a:rPr lang="en-GB" dirty="0"/>
              <a:t>How to apply</a:t>
            </a:r>
            <a:br>
              <a:rPr lang="en-GB" dirty="0"/>
            </a:br>
            <a:endParaRPr lang="en-GB" dirty="0"/>
          </a:p>
        </p:txBody>
      </p:sp>
      <p:sp>
        <p:nvSpPr>
          <p:cNvPr id="3" name="Content Placeholder 2">
            <a:extLst>
              <a:ext uri="{FF2B5EF4-FFF2-40B4-BE49-F238E27FC236}">
                <a16:creationId xmlns:a16="http://schemas.microsoft.com/office/drawing/2014/main" id="{885ECF2C-E47A-6655-F098-E6B1781378C9}"/>
              </a:ext>
            </a:extLst>
          </p:cNvPr>
          <p:cNvSpPr>
            <a:spLocks noGrp="1"/>
          </p:cNvSpPr>
          <p:nvPr>
            <p:ph sz="quarter" idx="14"/>
          </p:nvPr>
        </p:nvSpPr>
        <p:spPr/>
        <p:txBody>
          <a:bodyPr>
            <a:normAutofit fontScale="55000" lnSpcReduction="20000"/>
          </a:bodyPr>
          <a:lstStyle/>
          <a:p>
            <a:pPr marL="0" indent="0">
              <a:buNone/>
            </a:pPr>
            <a:r>
              <a:rPr lang="en-GB" b="1" dirty="0"/>
              <a:t>To apply for a divorce you’ll need:</a:t>
            </a:r>
          </a:p>
          <a:p>
            <a:r>
              <a:rPr lang="en-GB" dirty="0"/>
              <a:t>yours and your husband or wife’s full name and address</a:t>
            </a:r>
          </a:p>
          <a:p>
            <a:r>
              <a:rPr lang="en-GB" dirty="0"/>
              <a:t>your original marriage certificate or a certified copy (and a certified translation if it’s not in English)</a:t>
            </a:r>
          </a:p>
          <a:p>
            <a:r>
              <a:rPr lang="en-GB" dirty="0"/>
              <a:t>proof of your name change if you’ve changed it since you got married - for example your marriage certificate or a deed poll</a:t>
            </a:r>
          </a:p>
          <a:p>
            <a:pPr marL="0" indent="0">
              <a:buNone/>
            </a:pPr>
            <a:endParaRPr lang="en-GB" dirty="0"/>
          </a:p>
          <a:p>
            <a:pPr marL="0" indent="0">
              <a:buNone/>
            </a:pPr>
            <a:r>
              <a:rPr lang="en-GB" dirty="0"/>
              <a:t>You will be asked for your husband or wife’s current address. This is so the court can send them a copy of the divorce application. Find out what to do if you do not know your husband or wife’s address.</a:t>
            </a:r>
          </a:p>
          <a:p>
            <a:endParaRPr lang="en-GB" dirty="0"/>
          </a:p>
          <a:p>
            <a:pPr marL="0" indent="0">
              <a:buNone/>
            </a:pPr>
            <a:r>
              <a:rPr lang="en-GB" dirty="0"/>
              <a:t>If you give your husband or wife’s email address, the court will send the divorce papers to them online. If you do not give an email address the papers will be sent by post.</a:t>
            </a:r>
          </a:p>
          <a:p>
            <a:endParaRPr lang="en-GB" dirty="0"/>
          </a:p>
          <a:p>
            <a:pPr marL="0" indent="0">
              <a:buNone/>
            </a:pPr>
            <a:r>
              <a:rPr lang="en-GB" b="1" dirty="0"/>
              <a:t>Fee</a:t>
            </a:r>
          </a:p>
          <a:p>
            <a:pPr marL="0" indent="0">
              <a:buNone/>
            </a:pPr>
            <a:r>
              <a:rPr lang="en-GB" dirty="0"/>
              <a:t>There’s a £593 fee to apply for a divorce. The way you pay depends on how you apply. Your fee will not be refunded after you are sent the notice that your divorce application has been issued.</a:t>
            </a:r>
          </a:p>
        </p:txBody>
      </p:sp>
      <p:sp>
        <p:nvSpPr>
          <p:cNvPr id="4" name="Footer Placeholder 3">
            <a:extLst>
              <a:ext uri="{FF2B5EF4-FFF2-40B4-BE49-F238E27FC236}">
                <a16:creationId xmlns:a16="http://schemas.microsoft.com/office/drawing/2014/main" id="{4AC16D60-C915-34DF-ED1B-599E7707ED38}"/>
              </a:ext>
            </a:extLst>
          </p:cNvPr>
          <p:cNvSpPr>
            <a:spLocks noGrp="1"/>
          </p:cNvSpPr>
          <p:nvPr>
            <p:ph type="ftr" sz="quarter" idx="11"/>
          </p:nvPr>
        </p:nvSpPr>
        <p:spPr/>
        <p:txBody>
          <a:bodyPr/>
          <a:lstStyle/>
          <a:p>
            <a:r>
              <a:rPr lang="en-US">
                <a:solidFill>
                  <a:prstClr val="black"/>
                </a:solidFill>
              </a:rPr>
              <a:t>Presentation title</a:t>
            </a:r>
            <a:endParaRPr lang="en-US" dirty="0">
              <a:solidFill>
                <a:prstClr val="black"/>
              </a:solidFill>
            </a:endParaRPr>
          </a:p>
        </p:txBody>
      </p:sp>
      <p:sp>
        <p:nvSpPr>
          <p:cNvPr id="5" name="Date Placeholder 4">
            <a:extLst>
              <a:ext uri="{FF2B5EF4-FFF2-40B4-BE49-F238E27FC236}">
                <a16:creationId xmlns:a16="http://schemas.microsoft.com/office/drawing/2014/main" id="{6F543B04-2C13-6811-D13F-FD64DF705A74}"/>
              </a:ext>
            </a:extLst>
          </p:cNvPr>
          <p:cNvSpPr>
            <a:spLocks noGrp="1"/>
          </p:cNvSpPr>
          <p:nvPr>
            <p:ph type="dt" sz="half" idx="10"/>
          </p:nvPr>
        </p:nvSpPr>
        <p:spPr/>
        <p:txBody>
          <a:bodyPr/>
          <a:lstStyle/>
          <a:p>
            <a:pPr>
              <a:defRPr/>
            </a:pPr>
            <a:r>
              <a:rPr lang="en-US">
                <a:solidFill>
                  <a:prstClr val="black"/>
                </a:solidFill>
              </a:rPr>
              <a:t>20XX</a:t>
            </a:r>
            <a:endParaRPr lang="en-US" dirty="0">
              <a:solidFill>
                <a:prstClr val="black"/>
              </a:solidFill>
            </a:endParaRPr>
          </a:p>
        </p:txBody>
      </p:sp>
      <p:sp>
        <p:nvSpPr>
          <p:cNvPr id="6" name="Slide Number Placeholder 5">
            <a:extLst>
              <a:ext uri="{FF2B5EF4-FFF2-40B4-BE49-F238E27FC236}">
                <a16:creationId xmlns:a16="http://schemas.microsoft.com/office/drawing/2014/main" id="{0D61B865-E8DD-CB86-E6B5-437749CBD2B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216926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4E274-FF68-8024-08A1-DC986D658B21}"/>
              </a:ext>
            </a:extLst>
          </p:cNvPr>
          <p:cNvSpPr>
            <a:spLocks noGrp="1"/>
          </p:cNvSpPr>
          <p:nvPr>
            <p:ph type="title"/>
          </p:nvPr>
        </p:nvSpPr>
        <p:spPr/>
        <p:txBody>
          <a:bodyPr>
            <a:normAutofit fontScale="90000"/>
          </a:bodyPr>
          <a:lstStyle/>
          <a:p>
            <a:r>
              <a:rPr lang="en-GB" dirty="0"/>
              <a:t>What happens next?</a:t>
            </a:r>
          </a:p>
        </p:txBody>
      </p:sp>
      <p:sp>
        <p:nvSpPr>
          <p:cNvPr id="3" name="Content Placeholder 2">
            <a:extLst>
              <a:ext uri="{FF2B5EF4-FFF2-40B4-BE49-F238E27FC236}">
                <a16:creationId xmlns:a16="http://schemas.microsoft.com/office/drawing/2014/main" id="{AD6B090B-282D-4C1B-2956-BACBBB352FF8}"/>
              </a:ext>
            </a:extLst>
          </p:cNvPr>
          <p:cNvSpPr>
            <a:spLocks noGrp="1"/>
          </p:cNvSpPr>
          <p:nvPr>
            <p:ph sz="quarter" idx="14"/>
          </p:nvPr>
        </p:nvSpPr>
        <p:spPr>
          <a:xfrm>
            <a:off x="201167" y="1357576"/>
            <a:ext cx="6968177" cy="4652700"/>
          </a:xfrm>
        </p:spPr>
        <p:txBody>
          <a:bodyPr>
            <a:noAutofit/>
          </a:bodyPr>
          <a:lstStyle/>
          <a:p>
            <a:pPr marL="0" indent="0">
              <a:buNone/>
            </a:pPr>
            <a:r>
              <a:rPr lang="en-GB" sz="1400" b="1" dirty="0"/>
              <a:t>If you applied jointly with your husband or wife</a:t>
            </a:r>
          </a:p>
          <a:p>
            <a:pPr marL="0" indent="0">
              <a:buNone/>
            </a:pPr>
            <a:r>
              <a:rPr lang="en-GB" sz="1400" dirty="0"/>
              <a:t>Your application will be checked. If it’s correct, you’ll both be sent:</a:t>
            </a:r>
          </a:p>
          <a:p>
            <a:r>
              <a:rPr lang="en-GB" sz="1400" dirty="0"/>
              <a:t>a notice that your application has been issued (sent out)</a:t>
            </a:r>
          </a:p>
          <a:p>
            <a:r>
              <a:rPr lang="en-GB" sz="1400" dirty="0"/>
              <a:t>a copy of your application stamped by HM Courts and Tribunals Service (HMCTS)</a:t>
            </a:r>
          </a:p>
          <a:p>
            <a:r>
              <a:rPr lang="en-GB" sz="1400" dirty="0"/>
              <a:t>an ‘acknowledge receipt’</a:t>
            </a:r>
          </a:p>
          <a:p>
            <a:r>
              <a:rPr lang="en-GB" sz="1400" dirty="0"/>
              <a:t>a case number</a:t>
            </a:r>
          </a:p>
          <a:p>
            <a:pPr marL="0" indent="0">
              <a:buNone/>
            </a:pPr>
            <a:r>
              <a:rPr lang="en-GB" sz="1400" dirty="0"/>
              <a:t>You need to wait 20 weeks. After this time you and your husband or wife can continue with the divorce by applying for a conditional order.</a:t>
            </a:r>
          </a:p>
          <a:p>
            <a:pPr marL="0" indent="0">
              <a:buNone/>
            </a:pPr>
            <a:endParaRPr lang="en-GB" sz="1400" dirty="0"/>
          </a:p>
          <a:p>
            <a:pPr marL="0" indent="0">
              <a:buNone/>
            </a:pPr>
            <a:r>
              <a:rPr lang="en-GB" sz="1400" dirty="0"/>
              <a:t>Your husband or wife must respond to the acknowledgement of service notification within 14 days saying whether they:</a:t>
            </a:r>
          </a:p>
          <a:p>
            <a:r>
              <a:rPr lang="en-GB" sz="1400" dirty="0"/>
              <a:t>agree with the divorce</a:t>
            </a:r>
          </a:p>
          <a:p>
            <a:r>
              <a:rPr lang="en-GB" sz="1400" dirty="0"/>
              <a:t>intend to dispute the divorce</a:t>
            </a:r>
          </a:p>
        </p:txBody>
      </p:sp>
      <p:sp>
        <p:nvSpPr>
          <p:cNvPr id="4" name="Footer Placeholder 3">
            <a:extLst>
              <a:ext uri="{FF2B5EF4-FFF2-40B4-BE49-F238E27FC236}">
                <a16:creationId xmlns:a16="http://schemas.microsoft.com/office/drawing/2014/main" id="{95561F9C-E63A-903A-30C7-73D61920D3E5}"/>
              </a:ext>
            </a:extLst>
          </p:cNvPr>
          <p:cNvSpPr>
            <a:spLocks noGrp="1"/>
          </p:cNvSpPr>
          <p:nvPr>
            <p:ph type="ftr" sz="quarter" idx="11"/>
          </p:nvPr>
        </p:nvSpPr>
        <p:spPr/>
        <p:txBody>
          <a:bodyPr/>
          <a:lstStyle/>
          <a:p>
            <a:r>
              <a:rPr lang="en-US">
                <a:solidFill>
                  <a:prstClr val="black"/>
                </a:solidFill>
              </a:rPr>
              <a:t>Presentation title</a:t>
            </a:r>
            <a:endParaRPr lang="en-US" dirty="0">
              <a:solidFill>
                <a:prstClr val="black"/>
              </a:solidFill>
            </a:endParaRPr>
          </a:p>
        </p:txBody>
      </p:sp>
      <p:sp>
        <p:nvSpPr>
          <p:cNvPr id="5" name="Date Placeholder 4">
            <a:extLst>
              <a:ext uri="{FF2B5EF4-FFF2-40B4-BE49-F238E27FC236}">
                <a16:creationId xmlns:a16="http://schemas.microsoft.com/office/drawing/2014/main" id="{D77F3D64-16F7-B6B1-AE21-7F563A029A9B}"/>
              </a:ext>
            </a:extLst>
          </p:cNvPr>
          <p:cNvSpPr>
            <a:spLocks noGrp="1"/>
          </p:cNvSpPr>
          <p:nvPr>
            <p:ph type="dt" sz="half" idx="10"/>
          </p:nvPr>
        </p:nvSpPr>
        <p:spPr/>
        <p:txBody>
          <a:bodyPr/>
          <a:lstStyle/>
          <a:p>
            <a:pPr>
              <a:defRPr/>
            </a:pPr>
            <a:r>
              <a:rPr lang="en-US">
                <a:solidFill>
                  <a:prstClr val="black"/>
                </a:solidFill>
              </a:rPr>
              <a:t>20XX</a:t>
            </a:r>
            <a:endParaRPr lang="en-US" dirty="0">
              <a:solidFill>
                <a:prstClr val="black"/>
              </a:solidFill>
            </a:endParaRPr>
          </a:p>
        </p:txBody>
      </p:sp>
      <p:sp>
        <p:nvSpPr>
          <p:cNvPr id="6" name="Slide Number Placeholder 5">
            <a:extLst>
              <a:ext uri="{FF2B5EF4-FFF2-40B4-BE49-F238E27FC236}">
                <a16:creationId xmlns:a16="http://schemas.microsoft.com/office/drawing/2014/main" id="{4182588A-2BA1-F691-D3D5-379C4B3A14D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
        <p:nvSpPr>
          <p:cNvPr id="7" name="TextBox 6">
            <a:extLst>
              <a:ext uri="{FF2B5EF4-FFF2-40B4-BE49-F238E27FC236}">
                <a16:creationId xmlns:a16="http://schemas.microsoft.com/office/drawing/2014/main" id="{BC8D38D1-838E-8BC4-4B06-495C7CA77398}"/>
              </a:ext>
            </a:extLst>
          </p:cNvPr>
          <p:cNvSpPr txBox="1"/>
          <p:nvPr/>
        </p:nvSpPr>
        <p:spPr>
          <a:xfrm>
            <a:off x="7169344" y="1510326"/>
            <a:ext cx="4532733" cy="3293209"/>
          </a:xfrm>
          <a:prstGeom prst="rect">
            <a:avLst/>
          </a:prstGeom>
          <a:noFill/>
        </p:spPr>
        <p:txBody>
          <a:bodyPr wrap="square" rtlCol="0">
            <a:spAutoFit/>
          </a:bodyPr>
          <a:lstStyle/>
          <a:p>
            <a:r>
              <a:rPr lang="en-GB" sz="1600" b="1" dirty="0"/>
              <a:t>If you applied as a sole applicant</a:t>
            </a:r>
          </a:p>
          <a:p>
            <a:endParaRPr lang="en-GB" sz="1600" dirty="0"/>
          </a:p>
          <a:p>
            <a:r>
              <a:rPr lang="en-GB" sz="1600" dirty="0"/>
              <a:t>Your application will be checked. If it’s correct, you’ll be sent:</a:t>
            </a:r>
          </a:p>
          <a:p>
            <a:endParaRPr lang="en-GB" sz="1600" dirty="0"/>
          </a:p>
          <a:p>
            <a:pPr marL="285750" indent="-285750">
              <a:buFont typeface="Arial" panose="020B0604020202020204" pitchFamily="34" charset="0"/>
              <a:buChar char="•"/>
            </a:pPr>
            <a:r>
              <a:rPr lang="en-GB" sz="1600" dirty="0"/>
              <a:t>a notice that your application has been issued (sent out)</a:t>
            </a:r>
          </a:p>
          <a:p>
            <a:pPr marL="285750" indent="-285750">
              <a:buFont typeface="Arial" panose="020B0604020202020204" pitchFamily="34" charset="0"/>
              <a:buChar char="•"/>
            </a:pPr>
            <a:r>
              <a:rPr lang="en-GB" sz="1600" dirty="0"/>
              <a:t>a copy of your application stamped by HMCTS a case number</a:t>
            </a:r>
          </a:p>
          <a:p>
            <a:pPr marL="285750" indent="-285750">
              <a:buFont typeface="Arial" panose="020B0604020202020204" pitchFamily="34" charset="0"/>
              <a:buChar char="•"/>
            </a:pPr>
            <a:endParaRPr lang="en-GB" sz="1600" dirty="0"/>
          </a:p>
          <a:p>
            <a:r>
              <a:rPr lang="en-GB" sz="1600" dirty="0"/>
              <a:t>The court will send your husband or wife the divorce application and an ‘acknowledgement of service’ notification.</a:t>
            </a:r>
          </a:p>
        </p:txBody>
      </p:sp>
    </p:spTree>
    <p:extLst>
      <p:ext uri="{BB962C8B-B14F-4D97-AF65-F5344CB8AC3E}">
        <p14:creationId xmlns:p14="http://schemas.microsoft.com/office/powerpoint/2010/main" val="6094554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EC409-BBFF-308E-9637-1DED0599EE82}"/>
              </a:ext>
            </a:extLst>
          </p:cNvPr>
          <p:cNvSpPr>
            <a:spLocks noGrp="1"/>
          </p:cNvSpPr>
          <p:nvPr>
            <p:ph type="title"/>
          </p:nvPr>
        </p:nvSpPr>
        <p:spPr/>
        <p:txBody>
          <a:bodyPr>
            <a:normAutofit fontScale="90000"/>
          </a:bodyPr>
          <a:lstStyle/>
          <a:p>
            <a:r>
              <a:rPr lang="en-GB" dirty="0"/>
              <a:t>Next steps </a:t>
            </a:r>
            <a:r>
              <a:rPr lang="en-GB" dirty="0" err="1"/>
              <a:t>cont</a:t>
            </a:r>
            <a:r>
              <a:rPr lang="en-GB" dirty="0"/>
              <a:t>…</a:t>
            </a:r>
          </a:p>
        </p:txBody>
      </p:sp>
      <p:sp>
        <p:nvSpPr>
          <p:cNvPr id="3" name="Content Placeholder 2">
            <a:extLst>
              <a:ext uri="{FF2B5EF4-FFF2-40B4-BE49-F238E27FC236}">
                <a16:creationId xmlns:a16="http://schemas.microsoft.com/office/drawing/2014/main" id="{23E0BB00-6E20-AC0C-8A37-443E17540120}"/>
              </a:ext>
            </a:extLst>
          </p:cNvPr>
          <p:cNvSpPr>
            <a:spLocks noGrp="1"/>
          </p:cNvSpPr>
          <p:nvPr>
            <p:ph sz="quarter" idx="14"/>
          </p:nvPr>
        </p:nvSpPr>
        <p:spPr>
          <a:xfrm>
            <a:off x="506752" y="1566424"/>
            <a:ext cx="4728441" cy="4314825"/>
          </a:xfrm>
        </p:spPr>
        <p:txBody>
          <a:bodyPr>
            <a:normAutofit/>
          </a:bodyPr>
          <a:lstStyle/>
          <a:p>
            <a:pPr marL="0" indent="0">
              <a:buNone/>
            </a:pPr>
            <a:r>
              <a:rPr lang="en-GB" b="1" dirty="0"/>
              <a:t>If they agree with the divorce</a:t>
            </a:r>
          </a:p>
          <a:p>
            <a:pPr marL="0" indent="0">
              <a:buNone/>
            </a:pPr>
            <a:r>
              <a:rPr lang="en-GB" sz="2000" dirty="0"/>
              <a:t>You can continue with the divorce by applying for a conditional order (or a decree nisi if the court issued your divorce application before 6 April 2022). </a:t>
            </a:r>
          </a:p>
          <a:p>
            <a:pPr marL="0" indent="0">
              <a:buNone/>
            </a:pPr>
            <a:r>
              <a:rPr lang="en-GB" sz="2000" dirty="0"/>
              <a:t>You will need to wait 20 weeks before you can apply for a conditional order or decree nisi.</a:t>
            </a:r>
          </a:p>
          <a:p>
            <a:endParaRPr lang="en-GB" dirty="0"/>
          </a:p>
        </p:txBody>
      </p:sp>
      <p:sp>
        <p:nvSpPr>
          <p:cNvPr id="4" name="Footer Placeholder 3">
            <a:extLst>
              <a:ext uri="{FF2B5EF4-FFF2-40B4-BE49-F238E27FC236}">
                <a16:creationId xmlns:a16="http://schemas.microsoft.com/office/drawing/2014/main" id="{04E39515-7062-8C29-2D48-A61BD3ECA82E}"/>
              </a:ext>
            </a:extLst>
          </p:cNvPr>
          <p:cNvSpPr>
            <a:spLocks noGrp="1"/>
          </p:cNvSpPr>
          <p:nvPr>
            <p:ph type="ftr" sz="quarter" idx="11"/>
          </p:nvPr>
        </p:nvSpPr>
        <p:spPr/>
        <p:txBody>
          <a:bodyPr/>
          <a:lstStyle/>
          <a:p>
            <a:r>
              <a:rPr lang="en-US">
                <a:solidFill>
                  <a:prstClr val="black"/>
                </a:solidFill>
              </a:rPr>
              <a:t>Presentation title</a:t>
            </a:r>
            <a:endParaRPr lang="en-US" dirty="0">
              <a:solidFill>
                <a:prstClr val="black"/>
              </a:solidFill>
            </a:endParaRPr>
          </a:p>
        </p:txBody>
      </p:sp>
      <p:sp>
        <p:nvSpPr>
          <p:cNvPr id="5" name="Date Placeholder 4">
            <a:extLst>
              <a:ext uri="{FF2B5EF4-FFF2-40B4-BE49-F238E27FC236}">
                <a16:creationId xmlns:a16="http://schemas.microsoft.com/office/drawing/2014/main" id="{F2B33A95-6220-5518-EC3A-8CEC9E3866C0}"/>
              </a:ext>
            </a:extLst>
          </p:cNvPr>
          <p:cNvSpPr>
            <a:spLocks noGrp="1"/>
          </p:cNvSpPr>
          <p:nvPr>
            <p:ph type="dt" sz="half" idx="10"/>
          </p:nvPr>
        </p:nvSpPr>
        <p:spPr/>
        <p:txBody>
          <a:bodyPr/>
          <a:lstStyle/>
          <a:p>
            <a:pPr>
              <a:defRPr/>
            </a:pPr>
            <a:r>
              <a:rPr lang="en-US">
                <a:solidFill>
                  <a:prstClr val="black"/>
                </a:solidFill>
              </a:rPr>
              <a:t>20XX</a:t>
            </a:r>
            <a:endParaRPr lang="en-US" dirty="0">
              <a:solidFill>
                <a:prstClr val="black"/>
              </a:solidFill>
            </a:endParaRPr>
          </a:p>
        </p:txBody>
      </p:sp>
      <p:sp>
        <p:nvSpPr>
          <p:cNvPr id="6" name="Slide Number Placeholder 5">
            <a:extLst>
              <a:ext uri="{FF2B5EF4-FFF2-40B4-BE49-F238E27FC236}">
                <a16:creationId xmlns:a16="http://schemas.microsoft.com/office/drawing/2014/main" id="{EDE45AE0-FB69-6499-EC04-D58A9071794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
        <p:nvSpPr>
          <p:cNvPr id="7" name="TextBox 6">
            <a:extLst>
              <a:ext uri="{FF2B5EF4-FFF2-40B4-BE49-F238E27FC236}">
                <a16:creationId xmlns:a16="http://schemas.microsoft.com/office/drawing/2014/main" id="{20DF1E6C-0BEE-83F9-87D0-F1BE92454773}"/>
              </a:ext>
            </a:extLst>
          </p:cNvPr>
          <p:cNvSpPr txBox="1"/>
          <p:nvPr/>
        </p:nvSpPr>
        <p:spPr>
          <a:xfrm>
            <a:off x="5548611" y="1476667"/>
            <a:ext cx="6304929" cy="5016758"/>
          </a:xfrm>
          <a:prstGeom prst="rect">
            <a:avLst/>
          </a:prstGeom>
          <a:noFill/>
        </p:spPr>
        <p:txBody>
          <a:bodyPr wrap="square" rtlCol="0">
            <a:spAutoFit/>
          </a:bodyPr>
          <a:lstStyle/>
          <a:p>
            <a:r>
              <a:rPr lang="en-GB" sz="2000" b="1" dirty="0"/>
              <a:t>If they dispute the divorce</a:t>
            </a:r>
          </a:p>
          <a:p>
            <a:endParaRPr lang="en-GB" sz="2000" dirty="0"/>
          </a:p>
          <a:p>
            <a:r>
              <a:rPr lang="en-GB" sz="2000" dirty="0"/>
              <a:t>Your husband or wife will have to complete an ‘answer form’ to say why they disagree with the divorce.</a:t>
            </a:r>
          </a:p>
          <a:p>
            <a:endParaRPr lang="en-GB" sz="2000" dirty="0"/>
          </a:p>
          <a:p>
            <a:r>
              <a:rPr lang="en-GB" sz="2000" dirty="0"/>
              <a:t>Your husband or wife must have a genuine legal reason to dispute the divorce. They cannot dispute the divorce simply because they do not want a divorce or to delay the process. You may have to go to court to discuss the case.</a:t>
            </a:r>
          </a:p>
          <a:p>
            <a:endParaRPr lang="en-GB" sz="2000" dirty="0"/>
          </a:p>
          <a:p>
            <a:r>
              <a:rPr lang="en-GB" sz="2000" dirty="0"/>
              <a:t>If they do not submit an answer form, you can continue the divorce by applying for a conditional order (or a decree nisi if the court issued your divorce application before 6 April 2022).</a:t>
            </a:r>
          </a:p>
        </p:txBody>
      </p:sp>
    </p:spTree>
    <p:extLst>
      <p:ext uri="{BB962C8B-B14F-4D97-AF65-F5344CB8AC3E}">
        <p14:creationId xmlns:p14="http://schemas.microsoft.com/office/powerpoint/2010/main" val="41803823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F1D7D-10C5-2615-E470-5837754ADBAA}"/>
              </a:ext>
            </a:extLst>
          </p:cNvPr>
          <p:cNvSpPr>
            <a:spLocks noGrp="1"/>
          </p:cNvSpPr>
          <p:nvPr>
            <p:ph type="title"/>
          </p:nvPr>
        </p:nvSpPr>
        <p:spPr>
          <a:xfrm>
            <a:off x="280491" y="194783"/>
            <a:ext cx="10143669" cy="769493"/>
          </a:xfrm>
        </p:spPr>
        <p:txBody>
          <a:bodyPr>
            <a:normAutofit/>
          </a:bodyPr>
          <a:lstStyle/>
          <a:p>
            <a:r>
              <a:rPr lang="en-GB" sz="3200" dirty="0"/>
              <a:t>Apply for a conditional order or decree nisi</a:t>
            </a:r>
          </a:p>
        </p:txBody>
      </p:sp>
      <p:sp>
        <p:nvSpPr>
          <p:cNvPr id="3" name="Content Placeholder 2">
            <a:extLst>
              <a:ext uri="{FF2B5EF4-FFF2-40B4-BE49-F238E27FC236}">
                <a16:creationId xmlns:a16="http://schemas.microsoft.com/office/drawing/2014/main" id="{83342959-0395-CDD2-C713-2132F070B03E}"/>
              </a:ext>
            </a:extLst>
          </p:cNvPr>
          <p:cNvSpPr>
            <a:spLocks noGrp="1"/>
          </p:cNvSpPr>
          <p:nvPr>
            <p:ph sz="quarter" idx="14"/>
          </p:nvPr>
        </p:nvSpPr>
        <p:spPr>
          <a:xfrm>
            <a:off x="342199" y="1695450"/>
            <a:ext cx="10917939" cy="4314825"/>
          </a:xfrm>
        </p:spPr>
        <p:txBody>
          <a:bodyPr>
            <a:normAutofit fontScale="70000" lnSpcReduction="20000"/>
          </a:bodyPr>
          <a:lstStyle/>
          <a:p>
            <a:pPr marL="0" indent="0">
              <a:buNone/>
            </a:pPr>
            <a:r>
              <a:rPr lang="en-GB" dirty="0"/>
              <a:t>A conditional order and decree nisi are documents that say that the court does not see any reason why you cannot divorce.</a:t>
            </a:r>
          </a:p>
          <a:p>
            <a:pPr marL="0" indent="0">
              <a:buNone/>
            </a:pPr>
            <a:r>
              <a:rPr lang="en-GB" b="1" dirty="0"/>
              <a:t>If the court issued your divorce application before 6 April 2022</a:t>
            </a:r>
          </a:p>
          <a:p>
            <a:pPr marL="0" indent="0">
              <a:buNone/>
            </a:pPr>
            <a:r>
              <a:rPr lang="en-GB" dirty="0"/>
              <a:t>If you applied for a divorce online, you can apply for a decree nisi online.</a:t>
            </a:r>
          </a:p>
          <a:p>
            <a:pPr marL="0" indent="0">
              <a:buNone/>
            </a:pPr>
            <a:r>
              <a:rPr lang="en-GB" dirty="0"/>
              <a:t>You also need to fill in a statement confirming what you said in your divorce application is true. There are 5 statement forms - use the one that covers the reason you’ve given for your divorce.</a:t>
            </a:r>
          </a:p>
          <a:p>
            <a:pPr marL="0" indent="0">
              <a:buNone/>
            </a:pPr>
            <a:r>
              <a:rPr lang="en-GB" dirty="0"/>
              <a:t>Attach a copy of your husband’s or wife’s response to the divorce application.</a:t>
            </a:r>
          </a:p>
          <a:p>
            <a:pPr marL="0" indent="0">
              <a:buNone/>
            </a:pPr>
            <a:endParaRPr lang="en-GB" dirty="0"/>
          </a:p>
          <a:p>
            <a:pPr marL="0" indent="0">
              <a:buNone/>
            </a:pPr>
            <a:r>
              <a:rPr lang="en-GB" b="1" dirty="0"/>
              <a:t>If the court issued your divorce application on or after 6 April 2022</a:t>
            </a:r>
          </a:p>
          <a:p>
            <a:pPr marL="0" indent="0">
              <a:buNone/>
            </a:pPr>
            <a:r>
              <a:rPr lang="en-GB" dirty="0"/>
              <a:t>If you applied for a divorce online, you’ll be told how to apply for a conditional order online.</a:t>
            </a:r>
          </a:p>
          <a:p>
            <a:pPr marL="0" indent="0">
              <a:buNone/>
            </a:pPr>
            <a:r>
              <a:rPr lang="en-GB" dirty="0">
                <a:highlight>
                  <a:srgbClr val="FFFF00"/>
                </a:highlight>
              </a:rPr>
              <a:t>You must wait 20 weeks after your divorce application has been issued before applying for a conditional order.</a:t>
            </a:r>
          </a:p>
          <a:p>
            <a:pPr marL="0" indent="0">
              <a:buNone/>
            </a:pPr>
            <a:r>
              <a:rPr lang="en-GB" dirty="0"/>
              <a:t>You can apply for a conditional order and continue with the divorce as a sole applicant, even if you started the divorce process jointly with your husband or wife.</a:t>
            </a:r>
          </a:p>
        </p:txBody>
      </p:sp>
      <p:sp>
        <p:nvSpPr>
          <p:cNvPr id="4" name="Footer Placeholder 3">
            <a:extLst>
              <a:ext uri="{FF2B5EF4-FFF2-40B4-BE49-F238E27FC236}">
                <a16:creationId xmlns:a16="http://schemas.microsoft.com/office/drawing/2014/main" id="{D1BB2DAC-8202-36F2-1FB8-DEB5BC94E8E8}"/>
              </a:ext>
            </a:extLst>
          </p:cNvPr>
          <p:cNvSpPr>
            <a:spLocks noGrp="1"/>
          </p:cNvSpPr>
          <p:nvPr>
            <p:ph type="ftr" sz="quarter" idx="11"/>
          </p:nvPr>
        </p:nvSpPr>
        <p:spPr/>
        <p:txBody>
          <a:bodyPr/>
          <a:lstStyle/>
          <a:p>
            <a:r>
              <a:rPr lang="en-US">
                <a:solidFill>
                  <a:prstClr val="black"/>
                </a:solidFill>
              </a:rPr>
              <a:t>Presentation title</a:t>
            </a:r>
            <a:endParaRPr lang="en-US" dirty="0">
              <a:solidFill>
                <a:prstClr val="black"/>
              </a:solidFill>
            </a:endParaRPr>
          </a:p>
        </p:txBody>
      </p:sp>
      <p:sp>
        <p:nvSpPr>
          <p:cNvPr id="5" name="Date Placeholder 4">
            <a:extLst>
              <a:ext uri="{FF2B5EF4-FFF2-40B4-BE49-F238E27FC236}">
                <a16:creationId xmlns:a16="http://schemas.microsoft.com/office/drawing/2014/main" id="{8A7592EF-59CD-58B4-ABE0-D658C41BC081}"/>
              </a:ext>
            </a:extLst>
          </p:cNvPr>
          <p:cNvSpPr>
            <a:spLocks noGrp="1"/>
          </p:cNvSpPr>
          <p:nvPr>
            <p:ph type="dt" sz="half" idx="10"/>
          </p:nvPr>
        </p:nvSpPr>
        <p:spPr/>
        <p:txBody>
          <a:bodyPr/>
          <a:lstStyle/>
          <a:p>
            <a:pPr>
              <a:defRPr/>
            </a:pPr>
            <a:r>
              <a:rPr lang="en-US">
                <a:solidFill>
                  <a:prstClr val="black"/>
                </a:solidFill>
              </a:rPr>
              <a:t>20XX</a:t>
            </a:r>
            <a:endParaRPr lang="en-US" dirty="0">
              <a:solidFill>
                <a:prstClr val="black"/>
              </a:solidFill>
            </a:endParaRPr>
          </a:p>
        </p:txBody>
      </p:sp>
      <p:sp>
        <p:nvSpPr>
          <p:cNvPr id="6" name="Slide Number Placeholder 5">
            <a:extLst>
              <a:ext uri="{FF2B5EF4-FFF2-40B4-BE49-F238E27FC236}">
                <a16:creationId xmlns:a16="http://schemas.microsoft.com/office/drawing/2014/main" id="{D5862CB3-FA43-F3FD-A1A9-70D85387794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US"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4157826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A4B9B8C-3369-414F-A074-B4A8F6542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1962D47-C259-4CD7-852D-7D36106D6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8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5537B-6560-A18E-4E4F-A1DB5683FD5F}"/>
              </a:ext>
            </a:extLst>
          </p:cNvPr>
          <p:cNvSpPr>
            <a:spLocks noGrp="1"/>
          </p:cNvSpPr>
          <p:nvPr>
            <p:ph type="title"/>
          </p:nvPr>
        </p:nvSpPr>
        <p:spPr>
          <a:xfrm>
            <a:off x="399011" y="876300"/>
            <a:ext cx="2360814" cy="5067300"/>
          </a:xfrm>
        </p:spPr>
        <p:txBody>
          <a:bodyPr vert="horz" lIns="91440" tIns="45720" rIns="91440" bIns="45720" rtlCol="0" anchor="t">
            <a:normAutofit/>
          </a:bodyPr>
          <a:lstStyle/>
          <a:p>
            <a:pPr>
              <a:lnSpc>
                <a:spcPct val="90000"/>
              </a:lnSpc>
            </a:pPr>
            <a:r>
              <a:rPr lang="en-US" sz="2800" spc="-40">
                <a:solidFill>
                  <a:srgbClr val="FFFFFF"/>
                </a:solidFill>
              </a:rPr>
              <a:t>After you have applied for a Conditional Order/Decri Nisi….</a:t>
            </a:r>
          </a:p>
        </p:txBody>
      </p:sp>
      <p:sp>
        <p:nvSpPr>
          <p:cNvPr id="4" name="Footer Placeholder 3">
            <a:extLst>
              <a:ext uri="{FF2B5EF4-FFF2-40B4-BE49-F238E27FC236}">
                <a16:creationId xmlns:a16="http://schemas.microsoft.com/office/drawing/2014/main" id="{E53C1EC0-0788-6217-3644-1823FBC8492F}"/>
              </a:ext>
            </a:extLst>
          </p:cNvPr>
          <p:cNvSpPr>
            <a:spLocks noGrp="1"/>
          </p:cNvSpPr>
          <p:nvPr>
            <p:ph type="ftr" sz="quarter" idx="11"/>
          </p:nvPr>
        </p:nvSpPr>
        <p:spPr>
          <a:xfrm>
            <a:off x="199277" y="6356350"/>
            <a:ext cx="2782221"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Presentation title</a:t>
            </a:r>
          </a:p>
        </p:txBody>
      </p:sp>
      <p:sp>
        <p:nvSpPr>
          <p:cNvPr id="5" name="Date Placeholder 4">
            <a:extLst>
              <a:ext uri="{FF2B5EF4-FFF2-40B4-BE49-F238E27FC236}">
                <a16:creationId xmlns:a16="http://schemas.microsoft.com/office/drawing/2014/main" id="{2F7788A1-0626-5A97-C059-92E5D67B3826}"/>
              </a:ext>
            </a:extLst>
          </p:cNvPr>
          <p:cNvSpPr>
            <a:spLocks noGrp="1"/>
          </p:cNvSpPr>
          <p:nvPr>
            <p:ph type="dt" sz="half" idx="10"/>
          </p:nvPr>
        </p:nvSpPr>
        <p:spPr>
          <a:xfrm>
            <a:off x="7013448" y="6355080"/>
            <a:ext cx="4352544" cy="365125"/>
          </a:xfrm>
        </p:spPr>
        <p:txBody>
          <a:bodyPr vert="horz" lIns="91440" tIns="45720" rIns="91440" bIns="45720" rtlCol="0" anchor="ctr">
            <a:normAutofit/>
          </a:bodyPr>
          <a:lstStyle/>
          <a:p>
            <a:pPr>
              <a:spcAft>
                <a:spcPts val="600"/>
              </a:spcAft>
              <a:defRPr/>
            </a:pPr>
            <a:r>
              <a:rPr lang="en-US"/>
              <a:t>20XX</a:t>
            </a:r>
          </a:p>
        </p:txBody>
      </p:sp>
      <p:sp>
        <p:nvSpPr>
          <p:cNvPr id="6" name="Slide Number Placeholder 5">
            <a:extLst>
              <a:ext uri="{FF2B5EF4-FFF2-40B4-BE49-F238E27FC236}">
                <a16:creationId xmlns:a16="http://schemas.microsoft.com/office/drawing/2014/main" id="{A094F566-E142-7F8D-B3A8-5B90D903A1BB}"/>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fld id="{06B786C7-B8F9-4072-AAAA-17258464D730}" type="slidenum">
              <a:rPr kumimoji="0" lang="en-US" b="0" i="0" u="none" strike="noStrike" cap="none" spc="0" normalizeH="0" baseline="0" noProof="0" smtClean="0">
                <a:ln>
                  <a:noFill/>
                </a:ln>
                <a:effectLst/>
                <a:uLnTx/>
                <a:uFillTx/>
              </a:rPr>
              <a:pPr marR="0" lvl="0" indent="0" fontAlgn="auto">
                <a:spcBef>
                  <a:spcPts val="0"/>
                </a:spcBef>
                <a:spcAft>
                  <a:spcPts val="600"/>
                </a:spcAft>
                <a:buClrTx/>
                <a:buSzTx/>
                <a:buFontTx/>
                <a:buNone/>
                <a:tabLst/>
                <a:defRPr/>
              </a:pPr>
              <a:t>21</a:t>
            </a:fld>
            <a:endParaRPr kumimoji="0" lang="en-US" b="0" i="0" u="none" strike="noStrike" cap="none" spc="0" normalizeH="0" baseline="0" noProof="0">
              <a:ln>
                <a:noFill/>
              </a:ln>
              <a:effectLst/>
              <a:uLnTx/>
              <a:uFillTx/>
            </a:endParaRPr>
          </a:p>
        </p:txBody>
      </p:sp>
      <p:graphicFrame>
        <p:nvGraphicFramePr>
          <p:cNvPr id="8" name="Content Placeholder 2">
            <a:extLst>
              <a:ext uri="{FF2B5EF4-FFF2-40B4-BE49-F238E27FC236}">
                <a16:creationId xmlns:a16="http://schemas.microsoft.com/office/drawing/2014/main" id="{065A62AA-CD44-7D22-778C-E58FB5A4B621}"/>
              </a:ext>
            </a:extLst>
          </p:cNvPr>
          <p:cNvGraphicFramePr>
            <a:graphicFrameLocks noGrp="1"/>
          </p:cNvGraphicFramePr>
          <p:nvPr>
            <p:ph sz="quarter" idx="14"/>
            <p:extLst>
              <p:ext uri="{D42A27DB-BD31-4B8C-83A1-F6EECF244321}">
                <p14:modId xmlns:p14="http://schemas.microsoft.com/office/powerpoint/2010/main" val="31928572"/>
              </p:ext>
            </p:extLst>
          </p:nvPr>
        </p:nvGraphicFramePr>
        <p:xfrm>
          <a:off x="3357563" y="378620"/>
          <a:ext cx="8435426" cy="57983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82902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CDDFFB0-721F-4A15-8F27-1B8597D52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BC145F-C681-B113-2AB0-F95B0821D474}"/>
              </a:ext>
            </a:extLst>
          </p:cNvPr>
          <p:cNvSpPr>
            <a:spLocks noGrp="1"/>
          </p:cNvSpPr>
          <p:nvPr>
            <p:ph type="title"/>
          </p:nvPr>
        </p:nvSpPr>
        <p:spPr>
          <a:xfrm>
            <a:off x="632412" y="414338"/>
            <a:ext cx="6574631" cy="1014412"/>
          </a:xfrm>
        </p:spPr>
        <p:txBody>
          <a:bodyPr vert="horz" lIns="91440" tIns="45720" rIns="91440" bIns="45720" rtlCol="0" anchor="b">
            <a:normAutofit fontScale="90000"/>
          </a:bodyPr>
          <a:lstStyle/>
          <a:p>
            <a:pPr>
              <a:lnSpc>
                <a:spcPct val="90000"/>
              </a:lnSpc>
            </a:pPr>
            <a:r>
              <a:rPr lang="en-US" spc="-40" dirty="0" err="1">
                <a:solidFill>
                  <a:schemeClr val="accent1"/>
                </a:solidFill>
              </a:rPr>
              <a:t>Finalising</a:t>
            </a:r>
            <a:r>
              <a:rPr lang="en-US" spc="-40" dirty="0">
                <a:solidFill>
                  <a:schemeClr val="accent1"/>
                </a:solidFill>
              </a:rPr>
              <a:t> your divorce</a:t>
            </a:r>
          </a:p>
        </p:txBody>
      </p:sp>
      <p:sp>
        <p:nvSpPr>
          <p:cNvPr id="3" name="Content Placeholder 2">
            <a:extLst>
              <a:ext uri="{FF2B5EF4-FFF2-40B4-BE49-F238E27FC236}">
                <a16:creationId xmlns:a16="http://schemas.microsoft.com/office/drawing/2014/main" id="{AE4C55AC-9313-0A19-842C-671ABA1B20E4}"/>
              </a:ext>
            </a:extLst>
          </p:cNvPr>
          <p:cNvSpPr>
            <a:spLocks noGrp="1"/>
          </p:cNvSpPr>
          <p:nvPr>
            <p:ph sz="quarter" idx="14"/>
          </p:nvPr>
        </p:nvSpPr>
        <p:spPr>
          <a:xfrm>
            <a:off x="201168" y="1521619"/>
            <a:ext cx="7506937" cy="4655343"/>
          </a:xfrm>
        </p:spPr>
        <p:txBody>
          <a:bodyPr vert="horz" lIns="91440" tIns="45720" rIns="91440" bIns="45720" rtlCol="0">
            <a:noAutofit/>
          </a:bodyPr>
          <a:lstStyle/>
          <a:p>
            <a:pPr marL="0" indent="0">
              <a:lnSpc>
                <a:spcPct val="100000"/>
              </a:lnSpc>
              <a:buNone/>
            </a:pPr>
            <a:r>
              <a:rPr lang="en-US" sz="1600" dirty="0"/>
              <a:t>To end your marriage you must apply for either:</a:t>
            </a:r>
          </a:p>
          <a:p>
            <a:pPr>
              <a:lnSpc>
                <a:spcPct val="100000"/>
              </a:lnSpc>
            </a:pPr>
            <a:endParaRPr lang="en-US" sz="1600" dirty="0"/>
          </a:p>
          <a:p>
            <a:pPr>
              <a:lnSpc>
                <a:spcPct val="100000"/>
              </a:lnSpc>
            </a:pPr>
            <a:r>
              <a:rPr lang="en-US" sz="1600" dirty="0"/>
              <a:t>a final order</a:t>
            </a:r>
          </a:p>
          <a:p>
            <a:pPr>
              <a:lnSpc>
                <a:spcPct val="100000"/>
              </a:lnSpc>
            </a:pPr>
            <a:r>
              <a:rPr lang="en-US" sz="1600" dirty="0"/>
              <a:t>a decree absolute - if the court issued your divorce application before 6 April 2022</a:t>
            </a:r>
          </a:p>
          <a:p>
            <a:pPr marL="0">
              <a:lnSpc>
                <a:spcPct val="100000"/>
              </a:lnSpc>
            </a:pPr>
            <a:endParaRPr lang="en-US" sz="1600" dirty="0"/>
          </a:p>
          <a:p>
            <a:pPr marL="0" indent="0">
              <a:lnSpc>
                <a:spcPct val="100000"/>
              </a:lnSpc>
              <a:buNone/>
            </a:pPr>
            <a:r>
              <a:rPr lang="en-US" sz="1600" dirty="0"/>
              <a:t>You need to wait at least 43 days (6 weeks and 1 day) after the date of the conditional order or decree nisi before you can apply to end your marriage.</a:t>
            </a:r>
          </a:p>
          <a:p>
            <a:pPr>
              <a:lnSpc>
                <a:spcPct val="100000"/>
              </a:lnSpc>
            </a:pPr>
            <a:endParaRPr lang="en-US" sz="1600" dirty="0"/>
          </a:p>
          <a:p>
            <a:pPr marL="0" indent="0">
              <a:lnSpc>
                <a:spcPct val="100000"/>
              </a:lnSpc>
              <a:buNone/>
            </a:pPr>
            <a:r>
              <a:rPr lang="en-US" sz="1600" dirty="0"/>
              <a:t>You can apply for a final order as a sole applicant, even if you started the divorce process jointly with your husband or wife.</a:t>
            </a:r>
          </a:p>
          <a:p>
            <a:pPr>
              <a:lnSpc>
                <a:spcPct val="100000"/>
              </a:lnSpc>
            </a:pPr>
            <a:endParaRPr lang="en-US" sz="1600" dirty="0"/>
          </a:p>
          <a:p>
            <a:pPr marL="0" indent="0">
              <a:lnSpc>
                <a:spcPct val="100000"/>
              </a:lnSpc>
              <a:buNone/>
            </a:pPr>
            <a:r>
              <a:rPr lang="en-US" sz="1600" b="1" i="1" dirty="0"/>
              <a:t>Apply within 12 months of getting the conditional order or decree nisi - otherwise you will have to explain the delay to the court.</a:t>
            </a:r>
          </a:p>
        </p:txBody>
      </p:sp>
      <p:sp>
        <p:nvSpPr>
          <p:cNvPr id="4" name="Footer Placeholder 3">
            <a:extLst>
              <a:ext uri="{FF2B5EF4-FFF2-40B4-BE49-F238E27FC236}">
                <a16:creationId xmlns:a16="http://schemas.microsoft.com/office/drawing/2014/main" id="{4FEA620B-FF5E-92A4-1C3B-8D503BBC1773}"/>
              </a:ext>
            </a:extLst>
          </p:cNvPr>
          <p:cNvSpPr>
            <a:spLocks noGrp="1"/>
          </p:cNvSpPr>
          <p:nvPr>
            <p:ph type="ftr" sz="quarter" idx="11"/>
          </p:nvPr>
        </p:nvSpPr>
        <p:spPr>
          <a:xfrm>
            <a:off x="201168" y="6356350"/>
            <a:ext cx="4837176"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Presentation title</a:t>
            </a:r>
          </a:p>
        </p:txBody>
      </p:sp>
      <p:pic>
        <p:nvPicPr>
          <p:cNvPr id="8" name="Picture 7">
            <a:extLst>
              <a:ext uri="{FF2B5EF4-FFF2-40B4-BE49-F238E27FC236}">
                <a16:creationId xmlns:a16="http://schemas.microsoft.com/office/drawing/2014/main" id="{08BC90B3-FAD6-7010-D61C-A372E368E82B}"/>
              </a:ext>
            </a:extLst>
          </p:cNvPr>
          <p:cNvPicPr>
            <a:picLocks noChangeAspect="1"/>
          </p:cNvPicPr>
          <p:nvPr/>
        </p:nvPicPr>
        <p:blipFill rotWithShape="1">
          <a:blip r:embed="rId2"/>
          <a:srcRect l="34218" r="6226" b="-1"/>
          <a:stretch/>
        </p:blipFill>
        <p:spPr>
          <a:xfrm>
            <a:off x="7839455" y="10"/>
            <a:ext cx="4352545" cy="6857990"/>
          </a:xfrm>
          <a:prstGeom prst="rect">
            <a:avLst/>
          </a:prstGeom>
        </p:spPr>
      </p:pic>
      <p:sp>
        <p:nvSpPr>
          <p:cNvPr id="5" name="Date Placeholder 4">
            <a:extLst>
              <a:ext uri="{FF2B5EF4-FFF2-40B4-BE49-F238E27FC236}">
                <a16:creationId xmlns:a16="http://schemas.microsoft.com/office/drawing/2014/main" id="{7DE2253C-0377-44F7-680F-0BA3A76C43AC}"/>
              </a:ext>
            </a:extLst>
          </p:cNvPr>
          <p:cNvSpPr>
            <a:spLocks noGrp="1"/>
          </p:cNvSpPr>
          <p:nvPr>
            <p:ph type="dt" sz="half" idx="10"/>
          </p:nvPr>
        </p:nvSpPr>
        <p:spPr>
          <a:xfrm>
            <a:off x="7013448" y="6355080"/>
            <a:ext cx="4352544" cy="365125"/>
          </a:xfrm>
        </p:spPr>
        <p:txBody>
          <a:bodyPr vert="horz" lIns="91440" tIns="45720" rIns="91440" bIns="45720" rtlCol="0" anchor="ctr">
            <a:normAutofit/>
          </a:bodyPr>
          <a:lstStyle/>
          <a:p>
            <a:pPr>
              <a:spcAft>
                <a:spcPts val="600"/>
              </a:spcAft>
              <a:defRPr/>
            </a:pPr>
            <a:r>
              <a:rPr lang="en-US">
                <a:solidFill>
                  <a:srgbClr val="FFFFFF"/>
                </a:solidFill>
              </a:rPr>
              <a:t>20XX</a:t>
            </a:r>
          </a:p>
        </p:txBody>
      </p:sp>
      <p:sp>
        <p:nvSpPr>
          <p:cNvPr id="6" name="Slide Number Placeholder 5">
            <a:extLst>
              <a:ext uri="{FF2B5EF4-FFF2-40B4-BE49-F238E27FC236}">
                <a16:creationId xmlns:a16="http://schemas.microsoft.com/office/drawing/2014/main" id="{10BA048D-A818-EBB2-67DA-DA995B1E4E8D}"/>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fld id="{06B786C7-B8F9-4072-AAAA-17258464D730}" type="slidenum">
              <a:rPr kumimoji="0" lang="en-US" b="0" i="0" u="none" strike="noStrike" cap="none" spc="0" normalizeH="0" baseline="0" noProof="0">
                <a:ln>
                  <a:noFill/>
                </a:ln>
                <a:solidFill>
                  <a:srgbClr val="FFFFFF"/>
                </a:solidFill>
                <a:effectLst/>
                <a:uLnTx/>
                <a:uFillTx/>
              </a:rPr>
              <a:pPr marR="0" lvl="0" indent="0" fontAlgn="auto">
                <a:spcBef>
                  <a:spcPts val="0"/>
                </a:spcBef>
                <a:spcAft>
                  <a:spcPts val="600"/>
                </a:spcAft>
                <a:buClrTx/>
                <a:buSzTx/>
                <a:buFontTx/>
                <a:buNone/>
                <a:tabLst/>
                <a:defRPr/>
              </a:pPr>
              <a:t>22</a:t>
            </a:fld>
            <a:endParaRPr kumimoji="0" lang="en-US" b="0" i="0" u="none" strike="noStrike" cap="none" spc="0" normalizeH="0" baseline="0" noProof="0">
              <a:ln>
                <a:noFill/>
              </a:ln>
              <a:solidFill>
                <a:srgbClr val="FFFFFF"/>
              </a:solidFill>
              <a:effectLst/>
              <a:uLnTx/>
              <a:uFillTx/>
            </a:endParaRPr>
          </a:p>
        </p:txBody>
      </p:sp>
    </p:spTree>
    <p:extLst>
      <p:ext uri="{BB962C8B-B14F-4D97-AF65-F5344CB8AC3E}">
        <p14:creationId xmlns:p14="http://schemas.microsoft.com/office/powerpoint/2010/main" val="28895508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CDDFFB0-721F-4A15-8F27-1B8597D52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0C055A-F273-E994-46C1-5C70D4BDF895}"/>
              </a:ext>
            </a:extLst>
          </p:cNvPr>
          <p:cNvSpPr>
            <a:spLocks noGrp="1"/>
          </p:cNvSpPr>
          <p:nvPr>
            <p:ph type="title"/>
          </p:nvPr>
        </p:nvSpPr>
        <p:spPr>
          <a:xfrm>
            <a:off x="497681" y="335756"/>
            <a:ext cx="5677796" cy="919358"/>
          </a:xfrm>
        </p:spPr>
        <p:txBody>
          <a:bodyPr vert="horz" lIns="91440" tIns="45720" rIns="91440" bIns="45720" rtlCol="0" anchor="b">
            <a:normAutofit/>
          </a:bodyPr>
          <a:lstStyle/>
          <a:p>
            <a:pPr>
              <a:lnSpc>
                <a:spcPct val="90000"/>
              </a:lnSpc>
            </a:pPr>
            <a:r>
              <a:rPr lang="en-US" spc="-40" dirty="0">
                <a:solidFill>
                  <a:schemeClr val="accent1"/>
                </a:solidFill>
              </a:rPr>
              <a:t>Very useful articles </a:t>
            </a:r>
          </a:p>
        </p:txBody>
      </p:sp>
      <p:sp>
        <p:nvSpPr>
          <p:cNvPr id="3" name="Content Placeholder 2">
            <a:extLst>
              <a:ext uri="{FF2B5EF4-FFF2-40B4-BE49-F238E27FC236}">
                <a16:creationId xmlns:a16="http://schemas.microsoft.com/office/drawing/2014/main" id="{22C6269F-6B7F-EE79-5E5C-4147F6A7B090}"/>
              </a:ext>
            </a:extLst>
          </p:cNvPr>
          <p:cNvSpPr>
            <a:spLocks noGrp="1"/>
          </p:cNvSpPr>
          <p:nvPr>
            <p:ph sz="quarter" idx="14"/>
          </p:nvPr>
        </p:nvSpPr>
        <p:spPr>
          <a:xfrm>
            <a:off x="312134" y="1485424"/>
            <a:ext cx="7053071" cy="4079557"/>
          </a:xfrm>
        </p:spPr>
        <p:txBody>
          <a:bodyPr vert="horz" lIns="91440" tIns="45720" rIns="91440" bIns="45720" rtlCol="0">
            <a:normAutofit/>
          </a:bodyPr>
          <a:lstStyle/>
          <a:p>
            <a:pPr marL="0" indent="0">
              <a:lnSpc>
                <a:spcPct val="100000"/>
              </a:lnSpc>
              <a:buNone/>
            </a:pPr>
            <a:r>
              <a:rPr lang="en-US" sz="1500" dirty="0">
                <a:hlinkClick r:id="rId2"/>
              </a:rPr>
              <a:t>https://www.gov.uk/government/news/blame-game-ends-as-no-fault-divorce-comes-into-force</a:t>
            </a:r>
            <a:r>
              <a:rPr lang="en-US" sz="1500" dirty="0"/>
              <a:t> </a:t>
            </a:r>
          </a:p>
          <a:p>
            <a:pPr marL="0">
              <a:lnSpc>
                <a:spcPct val="100000"/>
              </a:lnSpc>
            </a:pPr>
            <a:endParaRPr lang="en-US" sz="1500" dirty="0"/>
          </a:p>
          <a:p>
            <a:pPr marL="0" indent="0">
              <a:lnSpc>
                <a:spcPct val="100000"/>
              </a:lnSpc>
              <a:buNone/>
            </a:pPr>
            <a:r>
              <a:rPr lang="en-US" sz="1500" dirty="0">
                <a:hlinkClick r:id="rId3"/>
              </a:rPr>
              <a:t>https://www.farrer.co.uk/news-and-insights/no-fault-divorce-is-no-silver-bullet/</a:t>
            </a:r>
            <a:endParaRPr lang="en-US" sz="1500" dirty="0"/>
          </a:p>
          <a:p>
            <a:pPr marL="0">
              <a:lnSpc>
                <a:spcPct val="100000"/>
              </a:lnSpc>
            </a:pPr>
            <a:endParaRPr lang="en-US" sz="1500" dirty="0"/>
          </a:p>
          <a:p>
            <a:pPr marL="0" indent="0">
              <a:lnSpc>
                <a:spcPct val="100000"/>
              </a:lnSpc>
              <a:buNone/>
            </a:pPr>
            <a:r>
              <a:rPr lang="en-US" sz="1500" dirty="0">
                <a:hlinkClick r:id="rId4"/>
              </a:rPr>
              <a:t>https://www.lawgazette.co.uk/news/divorce-applications-reach-decade-high/5113865.article</a:t>
            </a:r>
            <a:endParaRPr lang="en-US" sz="1500" dirty="0"/>
          </a:p>
          <a:p>
            <a:pPr marL="0">
              <a:lnSpc>
                <a:spcPct val="100000"/>
              </a:lnSpc>
            </a:pPr>
            <a:endParaRPr lang="en-US" sz="1500" dirty="0"/>
          </a:p>
          <a:p>
            <a:pPr marL="0" indent="0">
              <a:lnSpc>
                <a:spcPct val="100000"/>
              </a:lnSpc>
              <a:buNone/>
            </a:pPr>
            <a:r>
              <a:rPr lang="en-US" sz="1500" dirty="0">
                <a:hlinkClick r:id="rId5"/>
              </a:rPr>
              <a:t>https://www.lawgazette.co.uk/news/few-couples-applying-for-joint-divorce-hmcts-figures-reveal/5113696.article</a:t>
            </a:r>
            <a:endParaRPr lang="en-US" sz="1500" dirty="0"/>
          </a:p>
          <a:p>
            <a:pPr marL="0">
              <a:lnSpc>
                <a:spcPct val="100000"/>
              </a:lnSpc>
            </a:pPr>
            <a:endParaRPr lang="en-US" sz="1500" dirty="0"/>
          </a:p>
          <a:p>
            <a:pPr marL="0">
              <a:lnSpc>
                <a:spcPct val="100000"/>
              </a:lnSpc>
            </a:pPr>
            <a:endParaRPr lang="en-US" sz="1500" dirty="0"/>
          </a:p>
        </p:txBody>
      </p:sp>
      <p:sp>
        <p:nvSpPr>
          <p:cNvPr id="4" name="Footer Placeholder 3">
            <a:extLst>
              <a:ext uri="{FF2B5EF4-FFF2-40B4-BE49-F238E27FC236}">
                <a16:creationId xmlns:a16="http://schemas.microsoft.com/office/drawing/2014/main" id="{9036D456-75DA-AD0D-B2F4-7DC58DA016FD}"/>
              </a:ext>
            </a:extLst>
          </p:cNvPr>
          <p:cNvSpPr>
            <a:spLocks noGrp="1"/>
          </p:cNvSpPr>
          <p:nvPr>
            <p:ph type="ftr" sz="quarter" idx="11"/>
          </p:nvPr>
        </p:nvSpPr>
        <p:spPr>
          <a:xfrm>
            <a:off x="201168" y="6356350"/>
            <a:ext cx="4837176"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Presentation title</a:t>
            </a:r>
          </a:p>
        </p:txBody>
      </p:sp>
      <p:pic>
        <p:nvPicPr>
          <p:cNvPr id="8" name="Picture 7">
            <a:extLst>
              <a:ext uri="{FF2B5EF4-FFF2-40B4-BE49-F238E27FC236}">
                <a16:creationId xmlns:a16="http://schemas.microsoft.com/office/drawing/2014/main" id="{ABE8E33F-9981-A41C-3266-A534B49528E6}"/>
              </a:ext>
            </a:extLst>
          </p:cNvPr>
          <p:cNvPicPr>
            <a:picLocks noChangeAspect="1"/>
          </p:cNvPicPr>
          <p:nvPr/>
        </p:nvPicPr>
        <p:blipFill rotWithShape="1">
          <a:blip r:embed="rId6"/>
          <a:srcRect l="10057" r="40250" b="-1"/>
          <a:stretch/>
        </p:blipFill>
        <p:spPr>
          <a:xfrm>
            <a:off x="7629525" y="10"/>
            <a:ext cx="4562476" cy="6857990"/>
          </a:xfrm>
          <a:prstGeom prst="rect">
            <a:avLst/>
          </a:prstGeom>
        </p:spPr>
      </p:pic>
      <p:sp>
        <p:nvSpPr>
          <p:cNvPr id="5" name="Date Placeholder 4">
            <a:extLst>
              <a:ext uri="{FF2B5EF4-FFF2-40B4-BE49-F238E27FC236}">
                <a16:creationId xmlns:a16="http://schemas.microsoft.com/office/drawing/2014/main" id="{83BA5B7F-EB0F-C44E-A53D-2CAA106EA704}"/>
              </a:ext>
            </a:extLst>
          </p:cNvPr>
          <p:cNvSpPr>
            <a:spLocks noGrp="1"/>
          </p:cNvSpPr>
          <p:nvPr>
            <p:ph type="dt" sz="half" idx="10"/>
          </p:nvPr>
        </p:nvSpPr>
        <p:spPr>
          <a:xfrm>
            <a:off x="7013448" y="6355080"/>
            <a:ext cx="4352544" cy="365125"/>
          </a:xfrm>
        </p:spPr>
        <p:txBody>
          <a:bodyPr vert="horz" lIns="91440" tIns="45720" rIns="91440" bIns="45720" rtlCol="0" anchor="ctr">
            <a:normAutofit/>
          </a:bodyPr>
          <a:lstStyle/>
          <a:p>
            <a:pPr>
              <a:spcAft>
                <a:spcPts val="600"/>
              </a:spcAft>
              <a:defRPr/>
            </a:pPr>
            <a:r>
              <a:rPr lang="en-US">
                <a:solidFill>
                  <a:srgbClr val="FFFFFF"/>
                </a:solidFill>
              </a:rPr>
              <a:t>20XX</a:t>
            </a:r>
          </a:p>
        </p:txBody>
      </p:sp>
      <p:sp>
        <p:nvSpPr>
          <p:cNvPr id="6" name="Slide Number Placeholder 5">
            <a:extLst>
              <a:ext uri="{FF2B5EF4-FFF2-40B4-BE49-F238E27FC236}">
                <a16:creationId xmlns:a16="http://schemas.microsoft.com/office/drawing/2014/main" id="{3D0F8EDD-A8AF-25E8-69D8-DAFE8F9481BC}"/>
              </a:ext>
            </a:extLst>
          </p:cNvPr>
          <p:cNvSpPr>
            <a:spLocks noGrp="1"/>
          </p:cNvSpPr>
          <p:nvPr>
            <p:ph type="sldNum" sz="quarter" idx="12"/>
          </p:nvPr>
        </p:nvSpPr>
        <p:spPr>
          <a:xfrm>
            <a:off x="11365992" y="6356350"/>
            <a:ext cx="630936"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fld id="{06B786C7-B8F9-4072-AAAA-17258464D730}" type="slidenum">
              <a:rPr kumimoji="0" lang="en-US" b="0" i="0" u="none" strike="noStrike" cap="none" spc="0" normalizeH="0" baseline="0" noProof="0">
                <a:ln>
                  <a:noFill/>
                </a:ln>
                <a:solidFill>
                  <a:srgbClr val="FFFFFF"/>
                </a:solidFill>
                <a:effectLst/>
                <a:uLnTx/>
                <a:uFillTx/>
              </a:rPr>
              <a:pPr marR="0" lvl="0" indent="0" fontAlgn="auto">
                <a:spcBef>
                  <a:spcPts val="0"/>
                </a:spcBef>
                <a:spcAft>
                  <a:spcPts val="600"/>
                </a:spcAft>
                <a:buClrTx/>
                <a:buSzTx/>
                <a:buFontTx/>
                <a:buNone/>
                <a:tabLst/>
                <a:defRPr/>
              </a:pPr>
              <a:t>23</a:t>
            </a:fld>
            <a:endParaRPr kumimoji="0" lang="en-US" b="0" i="0" u="none" strike="noStrike" cap="none" spc="0" normalizeH="0" baseline="0" noProof="0">
              <a:ln>
                <a:noFill/>
              </a:ln>
              <a:solidFill>
                <a:srgbClr val="FFFFFF"/>
              </a:solidFill>
              <a:effectLst/>
              <a:uLnTx/>
              <a:uFillTx/>
            </a:endParaRPr>
          </a:p>
        </p:txBody>
      </p:sp>
    </p:spTree>
    <p:extLst>
      <p:ext uri="{BB962C8B-B14F-4D97-AF65-F5344CB8AC3E}">
        <p14:creationId xmlns:p14="http://schemas.microsoft.com/office/powerpoint/2010/main" val="6120974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itle 31">
            <a:extLst>
              <a:ext uri="{FF2B5EF4-FFF2-40B4-BE49-F238E27FC236}">
                <a16:creationId xmlns:a16="http://schemas.microsoft.com/office/drawing/2014/main" id="{30761B21-88ED-449E-B2B9-3FC40844C36D}"/>
              </a:ext>
            </a:extLst>
          </p:cNvPr>
          <p:cNvSpPr>
            <a:spLocks noGrp="1"/>
          </p:cNvSpPr>
          <p:nvPr>
            <p:ph type="ctrTitle"/>
          </p:nvPr>
        </p:nvSpPr>
        <p:spPr>
          <a:xfrm>
            <a:off x="3191985" y="4947313"/>
            <a:ext cx="5385633" cy="1409037"/>
          </a:xfrm>
        </p:spPr>
        <p:txBody>
          <a:bodyPr/>
          <a:lstStyle/>
          <a:p>
            <a:r>
              <a:rPr lang="en-US" dirty="0"/>
              <a:t>Thank you</a:t>
            </a:r>
          </a:p>
        </p:txBody>
      </p:sp>
      <p:sp>
        <p:nvSpPr>
          <p:cNvPr id="33" name="Subtitle 32">
            <a:extLst>
              <a:ext uri="{FF2B5EF4-FFF2-40B4-BE49-F238E27FC236}">
                <a16:creationId xmlns:a16="http://schemas.microsoft.com/office/drawing/2014/main" id="{0EEAA874-288B-4330-9FA4-F1144ACD46DE}"/>
              </a:ext>
            </a:extLst>
          </p:cNvPr>
          <p:cNvSpPr>
            <a:spLocks noGrp="1"/>
          </p:cNvSpPr>
          <p:nvPr>
            <p:ph type="subTitle" idx="1"/>
          </p:nvPr>
        </p:nvSpPr>
        <p:spPr>
          <a:xfrm>
            <a:off x="9188878" y="386989"/>
            <a:ext cx="2700869" cy="3758334"/>
          </a:xfrm>
        </p:spPr>
        <p:txBody>
          <a:bodyPr/>
          <a:lstStyle/>
          <a:p>
            <a:endParaRPr lang="en-US" dirty="0"/>
          </a:p>
          <a:p>
            <a:endParaRPr lang="en-US" dirty="0"/>
          </a:p>
          <a:p>
            <a:endParaRPr lang="en-US" dirty="0"/>
          </a:p>
          <a:p>
            <a:endParaRPr lang="en-US" dirty="0"/>
          </a:p>
          <a:p>
            <a:r>
              <a:rPr lang="en-US" dirty="0"/>
              <a:t>James Drew </a:t>
            </a:r>
          </a:p>
          <a:p>
            <a:endParaRPr lang="en-US" dirty="0"/>
          </a:p>
          <a:p>
            <a:endParaRPr lang="en-US" dirty="0"/>
          </a:p>
          <a:p>
            <a:r>
              <a:rPr lang="en-US" sz="2000" dirty="0">
                <a:hlinkClick r:id="rId2"/>
              </a:rPr>
              <a:t>J.drew@uwtsd.ac.uk</a:t>
            </a:r>
            <a:r>
              <a:rPr lang="en-US" sz="2000" dirty="0"/>
              <a:t>  </a:t>
            </a:r>
          </a:p>
        </p:txBody>
      </p:sp>
      <p:pic>
        <p:nvPicPr>
          <p:cNvPr id="52" name="Picture Placeholder 51" descr="A picture containing sky, outdoor, mountain, nature, stars">
            <a:extLst>
              <a:ext uri="{FF2B5EF4-FFF2-40B4-BE49-F238E27FC236}">
                <a16:creationId xmlns:a16="http://schemas.microsoft.com/office/drawing/2014/main" id="{45DFCBF0-F91E-40C0-A4E6-24E8250C3BA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9144000" cy="4532313"/>
          </a:xfrm>
        </p:spPr>
      </p:pic>
      <p:sp>
        <p:nvSpPr>
          <p:cNvPr id="4" name="Footer Placeholder 3">
            <a:extLst>
              <a:ext uri="{FF2B5EF4-FFF2-40B4-BE49-F238E27FC236}">
                <a16:creationId xmlns:a16="http://schemas.microsoft.com/office/drawing/2014/main" id="{BBA09E0B-CEBC-425D-8A86-1F858D8DE9AD}"/>
              </a:ext>
            </a:extLst>
          </p:cNvPr>
          <p:cNvSpPr>
            <a:spLocks noGrp="1"/>
          </p:cNvSpPr>
          <p:nvPr>
            <p:ph type="ftr" sz="quarter" idx="11"/>
          </p:nvPr>
        </p:nvSpPr>
        <p:spPr>
          <a:xfrm>
            <a:off x="201168" y="6356350"/>
            <a:ext cx="4837176" cy="365125"/>
          </a:xfrm>
        </p:spPr>
        <p:txBody>
          <a:bodyPr/>
          <a:lstStyle/>
          <a:p>
            <a:pPr lvl="0"/>
            <a:r>
              <a:rPr lang="en-US" noProof="0" dirty="0"/>
              <a:t>Presentation title</a:t>
            </a:r>
          </a:p>
        </p:txBody>
      </p:sp>
      <p:pic>
        <p:nvPicPr>
          <p:cNvPr id="58" name="Picture Placeholder 57" descr="A picture containing mountain, sky, outdoor, nature">
            <a:extLst>
              <a:ext uri="{FF2B5EF4-FFF2-40B4-BE49-F238E27FC236}">
                <a16:creationId xmlns:a16="http://schemas.microsoft.com/office/drawing/2014/main" id="{A51C462C-6D3B-4554-9CDC-86D00D0EA07A}"/>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9144000" y="4532313"/>
            <a:ext cx="3048000" cy="2325687"/>
          </a:xfrm>
        </p:spPr>
      </p:pic>
      <p:sp>
        <p:nvSpPr>
          <p:cNvPr id="5" name="Date Placeholder 4">
            <a:extLst>
              <a:ext uri="{FF2B5EF4-FFF2-40B4-BE49-F238E27FC236}">
                <a16:creationId xmlns:a16="http://schemas.microsoft.com/office/drawing/2014/main" id="{4DBAEA19-91BF-48E8-A1D4-8FB745EA44D0}"/>
              </a:ext>
            </a:extLst>
          </p:cNvPr>
          <p:cNvSpPr>
            <a:spLocks noGrp="1"/>
          </p:cNvSpPr>
          <p:nvPr>
            <p:ph type="dt" sz="half" idx="10"/>
          </p:nvPr>
        </p:nvSpPr>
        <p:spPr>
          <a:xfrm>
            <a:off x="7013448" y="6355080"/>
            <a:ext cx="4352544" cy="365125"/>
          </a:xfrm>
        </p:spPr>
        <p:txBody>
          <a:bodyPr/>
          <a:lstStyle/>
          <a:p>
            <a:pPr lvl="0"/>
            <a:r>
              <a:rPr lang="en-US" noProof="0" dirty="0"/>
              <a:t>20XX</a:t>
            </a:r>
          </a:p>
        </p:txBody>
      </p:sp>
      <p:sp>
        <p:nvSpPr>
          <p:cNvPr id="6" name="Slide Number Placeholder 5">
            <a:extLst>
              <a:ext uri="{FF2B5EF4-FFF2-40B4-BE49-F238E27FC236}">
                <a16:creationId xmlns:a16="http://schemas.microsoft.com/office/drawing/2014/main" id="{9E887279-B48F-43C3-91FA-09BD7EA33A25}"/>
              </a:ext>
            </a:extLst>
          </p:cNvPr>
          <p:cNvSpPr>
            <a:spLocks noGrp="1"/>
          </p:cNvSpPr>
          <p:nvPr>
            <p:ph type="sldNum" sz="quarter" idx="12"/>
          </p:nvPr>
        </p:nvSpPr>
        <p:spPr>
          <a:xfrm>
            <a:off x="11365992" y="6356350"/>
            <a:ext cx="630936" cy="365125"/>
          </a:xfrm>
        </p:spPr>
        <p:txBody>
          <a:bodyPr/>
          <a:lstStyle/>
          <a:p>
            <a:pPr lvl="0"/>
            <a:fld id="{D39F39FF-F5CB-4ACA-9B46-4CCF89ECA75F}" type="slidenum">
              <a:rPr lang="en-US" noProof="0" smtClean="0"/>
              <a:pPr lvl="0"/>
              <a:t>24</a:t>
            </a:fld>
            <a:endParaRPr lang="en-US" noProof="0" dirty="0"/>
          </a:p>
        </p:txBody>
      </p:sp>
    </p:spTree>
    <p:extLst>
      <p:ext uri="{BB962C8B-B14F-4D97-AF65-F5344CB8AC3E}">
        <p14:creationId xmlns:p14="http://schemas.microsoft.com/office/powerpoint/2010/main" val="767611276"/>
      </p:ext>
    </p:extLst>
  </p:cSld>
  <p:clrMapOvr>
    <a:masterClrMapping/>
  </p:clrMapOvr>
</p:sld>
</file>

<file path=ppt/theme/theme1.xml><?xml version="1.0" encoding="utf-8"?>
<a:theme xmlns:a="http://schemas.openxmlformats.org/drawingml/2006/main" name="ColorBlockVTI">
  <a:themeElements>
    <a:clrScheme name="ColorBlock Color Scheme">
      <a:dk1>
        <a:sysClr val="windowText" lastClr="000000"/>
      </a:dk1>
      <a:lt1>
        <a:sysClr val="window" lastClr="FFFFFF"/>
      </a:lt1>
      <a:dk2>
        <a:srgbClr val="002044"/>
      </a:dk2>
      <a:lt2>
        <a:srgbClr val="F5F0F3"/>
      </a:lt2>
      <a:accent1>
        <a:srgbClr val="4A41C5"/>
      </a:accent1>
      <a:accent2>
        <a:srgbClr val="37997B"/>
      </a:accent2>
      <a:accent3>
        <a:srgbClr val="17B4DF"/>
      </a:accent3>
      <a:accent4>
        <a:srgbClr val="E69500"/>
      </a:accent4>
      <a:accent5>
        <a:srgbClr val="276D77"/>
      </a:accent5>
      <a:accent6>
        <a:srgbClr val="386ECE"/>
      </a:accent6>
      <a:hlink>
        <a:srgbClr val="AF1DAF"/>
      </a:hlink>
      <a:folHlink>
        <a:srgbClr val="FE5C68"/>
      </a:folHlink>
    </a:clrScheme>
    <a:fontScheme name="Custom 1">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lorBlockVTI" id="{733CB85B-8F47-42FB-9326-9FF507018D27}" vid="{069BD9C2-DF61-4F2B-A577-A59C7FC2FF6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8757C30-AE9A-4680-90EB-19D282EC2B7C}">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A5CCB28C-7D26-4A36-9CFC-D739C28F3D18}">
  <ds:schemaRefs>
    <ds:schemaRef ds:uri="http://schemas.microsoft.com/sharepoint/v3/contenttype/forms"/>
  </ds:schemaRefs>
</ds:datastoreItem>
</file>

<file path=customXml/itemProps3.xml><?xml version="1.0" encoding="utf-8"?>
<ds:datastoreItem xmlns:ds="http://schemas.openxmlformats.org/officeDocument/2006/customXml" ds:itemID="{0AF0BF08-C674-44E3-8BFC-85BC65E095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{772568C0-12EC-4F18-AA09-1C2CCC4F7087}tf89117832_win32</Template>
  <TotalTime>0</TotalTime>
  <Words>2345</Words>
  <Application>Microsoft Office PowerPoint</Application>
  <PresentationFormat>Widescreen</PresentationFormat>
  <Paragraphs>283</Paragraphs>
  <Slides>24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Avenir Next LT Pro</vt:lpstr>
      <vt:lpstr>Calibri</vt:lpstr>
      <vt:lpstr>ColorBlockVTI</vt:lpstr>
      <vt:lpstr>Week 5 – A Practical Guide to Divorce </vt:lpstr>
      <vt:lpstr>Agenda</vt:lpstr>
      <vt:lpstr>Introduction</vt:lpstr>
      <vt:lpstr>“The only thing worse than going through a divorce, was going through my marriage.”</vt:lpstr>
      <vt:lpstr>The divorce Portal</vt:lpstr>
      <vt:lpstr>Can you get a divorce? </vt:lpstr>
      <vt:lpstr>A joint application or on your own?</vt:lpstr>
      <vt:lpstr>Domestic Abuse </vt:lpstr>
      <vt:lpstr>Help for those suffering Domestic Abuse </vt:lpstr>
      <vt:lpstr>Applying for a divorce on your own </vt:lpstr>
      <vt:lpstr>Children of a divorce</vt:lpstr>
      <vt:lpstr>Children: when agreed cont….</vt:lpstr>
      <vt:lpstr>Making your agreement legally binding </vt:lpstr>
      <vt:lpstr>Children: when not in agreement </vt:lpstr>
      <vt:lpstr>Court Orders concerning Children, when not in agreement </vt:lpstr>
      <vt:lpstr>CAO’s and SIO’s</vt:lpstr>
      <vt:lpstr>How to apply </vt:lpstr>
      <vt:lpstr>What happens next?</vt:lpstr>
      <vt:lpstr>Next steps cont…</vt:lpstr>
      <vt:lpstr>Apply for a conditional order or decree nisi</vt:lpstr>
      <vt:lpstr>After you have applied for a Conditional Order/Decri Nisi….</vt:lpstr>
      <vt:lpstr>Finalising your divorce</vt:lpstr>
      <vt:lpstr>Very useful articles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5 – A Practical Guide to Divorce </dc:title>
  <dc:creator>James Drew</dc:creator>
  <cp:lastModifiedBy>James Drew</cp:lastModifiedBy>
  <cp:revision>1</cp:revision>
  <dcterms:created xsi:type="dcterms:W3CDTF">2023-02-24T09:21:16Z</dcterms:created>
  <dcterms:modified xsi:type="dcterms:W3CDTF">2023-02-27T08:55:33Z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