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4"/>
  </p:sldMasterIdLst>
  <p:sldIdLst>
    <p:sldId id="276" r:id="rId5"/>
    <p:sldId id="266" r:id="rId6"/>
    <p:sldId id="257" r:id="rId7"/>
    <p:sldId id="272" r:id="rId8"/>
    <p:sldId id="273" r:id="rId9"/>
    <p:sldId id="265" r:id="rId10"/>
    <p:sldId id="259" r:id="rId11"/>
    <p:sldId id="270" r:id="rId12"/>
    <p:sldId id="263" r:id="rId13"/>
    <p:sldId id="268" r:id="rId14"/>
    <p:sldId id="269" r:id="rId15"/>
    <p:sldId id="274" r:id="rId16"/>
    <p:sldId id="281" r:id="rId17"/>
    <p:sldId id="275" r:id="rId18"/>
    <p:sldId id="267"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2CA95E-446E-90BE-6F6B-70A019E3DE7E}" v="502" dt="2022-08-05T18:03:36.123"/>
    <p1510:client id="{35C64CE6-DDA3-D5A0-709E-2BD0C6B4A680}" v="465" dt="2022-08-11T11:22:04.949"/>
    <p1510:client id="{76658CAA-85AE-306A-CD17-BD54A0BFE6CE}" v="627" dt="2022-08-07T15:04:53.674"/>
    <p1510:client id="{78A182F3-0C0F-8D86-DC34-72B829D56E7E}" v="19" dt="2022-08-06T21:01:44.044"/>
    <p1510:client id="{843E5533-06D8-7972-76AD-789A9AF3AE62}" v="110" dt="2022-08-07T13:18:56.271"/>
    <p1510:client id="{95BA83C5-5C21-CDE3-CB18-BB1849EB3727}" v="108" dt="2022-08-05T18:24:08.299"/>
    <p1510:client id="{9C7BCF9A-E756-55E5-3D23-8D6D00505E0D}" v="2844" dt="2022-08-05T22:44:19.153"/>
    <p1510:client id="{D95EC4EE-5382-BA00-1CAD-BCAE5A2202FD}" v="127" dt="2022-08-07T15:29:38.165"/>
    <p1510:client id="{E454223D-7B5B-4D44-BCA0-F94D037A0BE8}" v="530" dt="2022-07-23T08:44:13.3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99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843E5533-06D8-7972-76AD-789A9AF3AE62}"/>
    <pc:docChg chg="addSld modSld">
      <pc:chgData name="Maria Ciorascu (2121406)" userId="S::2121406@student.uwtsd.ac.uk::6b02624b-b042-4c6b-8c51-cb509068428c" providerId="AD" clId="Web-{843E5533-06D8-7972-76AD-789A9AF3AE62}" dt="2022-08-07T13:18:56.271" v="17" actId="14100"/>
      <pc:docMkLst>
        <pc:docMk/>
      </pc:docMkLst>
      <pc:sldChg chg="addSp delSp modSp new">
        <pc:chgData name="Maria Ciorascu (2121406)" userId="S::2121406@student.uwtsd.ac.uk::6b02624b-b042-4c6b-8c51-cb509068428c" providerId="AD" clId="Web-{843E5533-06D8-7972-76AD-789A9AF3AE62}" dt="2022-08-07T13:18:56.271" v="17" actId="14100"/>
        <pc:sldMkLst>
          <pc:docMk/>
          <pc:sldMk cId="3490133329" sldId="277"/>
        </pc:sldMkLst>
        <pc:spChg chg="mod">
          <ac:chgData name="Maria Ciorascu (2121406)" userId="S::2121406@student.uwtsd.ac.uk::6b02624b-b042-4c6b-8c51-cb509068428c" providerId="AD" clId="Web-{843E5533-06D8-7972-76AD-789A9AF3AE62}" dt="2022-08-07T13:18:34.426" v="15" actId="20577"/>
          <ac:spMkLst>
            <pc:docMk/>
            <pc:sldMk cId="3490133329" sldId="277"/>
            <ac:spMk id="2" creationId="{955F5452-A663-EF25-2206-1F491707EB17}"/>
          </ac:spMkLst>
        </pc:spChg>
        <pc:spChg chg="del">
          <ac:chgData name="Maria Ciorascu (2121406)" userId="S::2121406@student.uwtsd.ac.uk::6b02624b-b042-4c6b-8c51-cb509068428c" providerId="AD" clId="Web-{843E5533-06D8-7972-76AD-789A9AF3AE62}" dt="2022-08-07T11:28:27.673" v="1"/>
          <ac:spMkLst>
            <pc:docMk/>
            <pc:sldMk cId="3490133329" sldId="277"/>
            <ac:spMk id="3" creationId="{E3EE01EF-ADD5-9EC3-9739-F3E601AE24FC}"/>
          </ac:spMkLst>
        </pc:spChg>
        <pc:spChg chg="add mod">
          <ac:chgData name="Maria Ciorascu (2121406)" userId="S::2121406@student.uwtsd.ac.uk::6b02624b-b042-4c6b-8c51-cb509068428c" providerId="AD" clId="Web-{843E5533-06D8-7972-76AD-789A9AF3AE62}" dt="2022-08-07T11:28:27.720" v="3"/>
          <ac:spMkLst>
            <pc:docMk/>
            <pc:sldMk cId="3490133329" sldId="277"/>
            <ac:spMk id="6" creationId="{894C975D-D494-3CFB-6F48-218F0A541787}"/>
          </ac:spMkLst>
        </pc:spChg>
        <pc:spChg chg="add del mod">
          <ac:chgData name="Maria Ciorascu (2121406)" userId="S::2121406@student.uwtsd.ac.uk::6b02624b-b042-4c6b-8c51-cb509068428c" providerId="AD" clId="Web-{843E5533-06D8-7972-76AD-789A9AF3AE62}" dt="2022-08-07T11:30:20.676" v="9"/>
          <ac:spMkLst>
            <pc:docMk/>
            <pc:sldMk cId="3490133329" sldId="277"/>
            <ac:spMk id="8" creationId="{D55A74A7-C61F-5C57-59E3-435F2E0BEA27}"/>
          </ac:spMkLst>
        </pc:spChg>
        <pc:spChg chg="add mod">
          <ac:chgData name="Maria Ciorascu (2121406)" userId="S::2121406@student.uwtsd.ac.uk::6b02624b-b042-4c6b-8c51-cb509068428c" providerId="AD" clId="Web-{843E5533-06D8-7972-76AD-789A9AF3AE62}" dt="2022-08-07T13:18:56.271" v="17" actId="14100"/>
          <ac:spMkLst>
            <pc:docMk/>
            <pc:sldMk cId="3490133329" sldId="277"/>
            <ac:spMk id="11" creationId="{1AE2FAAF-CD3E-F182-9843-58410C15D0A4}"/>
          </ac:spMkLst>
        </pc:spChg>
        <pc:graphicFrameChg chg="add del mod ord modGraphic">
          <ac:chgData name="Maria Ciorascu (2121406)" userId="S::2121406@student.uwtsd.ac.uk::6b02624b-b042-4c6b-8c51-cb509068428c" providerId="AD" clId="Web-{843E5533-06D8-7972-76AD-789A9AF3AE62}" dt="2022-08-07T11:30:04.191" v="7"/>
          <ac:graphicFrameMkLst>
            <pc:docMk/>
            <pc:sldMk cId="3490133329" sldId="277"/>
            <ac:graphicFrameMk id="5" creationId="{616B202A-D1A7-6A77-7D89-3B3801547158}"/>
          </ac:graphicFrameMkLst>
        </pc:graphicFrameChg>
        <pc:graphicFrameChg chg="add mod ord modGraphic">
          <ac:chgData name="Maria Ciorascu (2121406)" userId="S::2121406@student.uwtsd.ac.uk::6b02624b-b042-4c6b-8c51-cb509068428c" providerId="AD" clId="Web-{843E5533-06D8-7972-76AD-789A9AF3AE62}" dt="2022-08-07T11:30:49.973" v="14"/>
          <ac:graphicFrameMkLst>
            <pc:docMk/>
            <pc:sldMk cId="3490133329" sldId="277"/>
            <ac:graphicFrameMk id="10" creationId="{DCD82D67-15BA-639B-44B5-68BCB4132DC7}"/>
          </ac:graphicFrameMkLst>
        </pc:graphicFrameChg>
      </pc:sldChg>
    </pc:docChg>
  </pc:docChgLst>
  <pc:docChgLst>
    <pc:chgData name="Maria Ciorascu (2121406)" userId="S::2121406@student.uwtsd.ac.uk::6b02624b-b042-4c6b-8c51-cb509068428c" providerId="AD" clId="Web-{95BA83C5-5C21-CDE3-CB18-BB1849EB3727}"/>
    <pc:docChg chg="delSld modSld">
      <pc:chgData name="Maria Ciorascu (2121406)" userId="S::2121406@student.uwtsd.ac.uk::6b02624b-b042-4c6b-8c51-cb509068428c" providerId="AD" clId="Web-{95BA83C5-5C21-CDE3-CB18-BB1849EB3727}" dt="2022-08-05T18:24:08.299" v="106" actId="20577"/>
      <pc:docMkLst>
        <pc:docMk/>
      </pc:docMkLst>
      <pc:sldChg chg="modSp del">
        <pc:chgData name="Maria Ciorascu (2121406)" userId="S::2121406@student.uwtsd.ac.uk::6b02624b-b042-4c6b-8c51-cb509068428c" providerId="AD" clId="Web-{95BA83C5-5C21-CDE3-CB18-BB1849EB3727}" dt="2022-08-05T18:05:47.779" v="11"/>
        <pc:sldMkLst>
          <pc:docMk/>
          <pc:sldMk cId="887030280" sldId="258"/>
        </pc:sldMkLst>
        <pc:spChg chg="mod">
          <ac:chgData name="Maria Ciorascu (2121406)" userId="S::2121406@student.uwtsd.ac.uk::6b02624b-b042-4c6b-8c51-cb509068428c" providerId="AD" clId="Web-{95BA83C5-5C21-CDE3-CB18-BB1849EB3727}" dt="2022-08-05T18:05:36.497" v="10" actId="20577"/>
          <ac:spMkLst>
            <pc:docMk/>
            <pc:sldMk cId="887030280" sldId="258"/>
            <ac:spMk id="3" creationId="{363C1AF5-6585-5841-BEA7-0DEEAE32C016}"/>
          </ac:spMkLst>
        </pc:spChg>
      </pc:sldChg>
      <pc:sldChg chg="modSp">
        <pc:chgData name="Maria Ciorascu (2121406)" userId="S::2121406@student.uwtsd.ac.uk::6b02624b-b042-4c6b-8c51-cb509068428c" providerId="AD" clId="Web-{95BA83C5-5C21-CDE3-CB18-BB1849EB3727}" dt="2022-08-05T18:24:08.299" v="106" actId="20577"/>
        <pc:sldMkLst>
          <pc:docMk/>
          <pc:sldMk cId="1121217561" sldId="259"/>
        </pc:sldMkLst>
        <pc:spChg chg="mod">
          <ac:chgData name="Maria Ciorascu (2121406)" userId="S::2121406@student.uwtsd.ac.uk::6b02624b-b042-4c6b-8c51-cb509068428c" providerId="AD" clId="Web-{95BA83C5-5C21-CDE3-CB18-BB1849EB3727}" dt="2022-08-05T18:24:08.299" v="106" actId="20577"/>
          <ac:spMkLst>
            <pc:docMk/>
            <pc:sldMk cId="1121217561" sldId="259"/>
            <ac:spMk id="6" creationId="{A3BC8328-B197-9844-B59C-41CAA3A818B9}"/>
          </ac:spMkLst>
        </pc:spChg>
      </pc:sldChg>
      <pc:sldChg chg="addSp modSp">
        <pc:chgData name="Maria Ciorascu (2121406)" userId="S::2121406@student.uwtsd.ac.uk::6b02624b-b042-4c6b-8c51-cb509068428c" providerId="AD" clId="Web-{95BA83C5-5C21-CDE3-CB18-BB1849EB3727}" dt="2022-08-05T18:20:43.277" v="71" actId="14100"/>
        <pc:sldMkLst>
          <pc:docMk/>
          <pc:sldMk cId="2158727286" sldId="267"/>
        </pc:sldMkLst>
        <pc:spChg chg="mod">
          <ac:chgData name="Maria Ciorascu (2121406)" userId="S::2121406@student.uwtsd.ac.uk::6b02624b-b042-4c6b-8c51-cb509068428c" providerId="AD" clId="Web-{95BA83C5-5C21-CDE3-CB18-BB1849EB3727}" dt="2022-08-05T18:20:23.073" v="67" actId="20577"/>
          <ac:spMkLst>
            <pc:docMk/>
            <pc:sldMk cId="2158727286" sldId="267"/>
            <ac:spMk id="2" creationId="{E514E65E-BCA5-1792-48DC-E322711EF38D}"/>
          </ac:spMkLst>
        </pc:spChg>
        <pc:spChg chg="add mod">
          <ac:chgData name="Maria Ciorascu (2121406)" userId="S::2121406@student.uwtsd.ac.uk::6b02624b-b042-4c6b-8c51-cb509068428c" providerId="AD" clId="Web-{95BA83C5-5C21-CDE3-CB18-BB1849EB3727}" dt="2022-08-05T18:20:43.277" v="71" actId="14100"/>
          <ac:spMkLst>
            <pc:docMk/>
            <pc:sldMk cId="2158727286" sldId="267"/>
            <ac:spMk id="3" creationId="{3A4391D0-B20A-7B77-3372-26349DE2D04B}"/>
          </ac:spMkLst>
        </pc:spChg>
      </pc:sldChg>
    </pc:docChg>
  </pc:docChgLst>
  <pc:docChgLst>
    <pc:chgData name="Maria Ciorascu (2121406)" userId="S::2121406@student.uwtsd.ac.uk::6b02624b-b042-4c6b-8c51-cb509068428c" providerId="AD" clId="Web-{78A182F3-0C0F-8D86-DC34-72B829D56E7E}"/>
    <pc:docChg chg="modSld">
      <pc:chgData name="Maria Ciorascu (2121406)" userId="S::2121406@student.uwtsd.ac.uk::6b02624b-b042-4c6b-8c51-cb509068428c" providerId="AD" clId="Web-{78A182F3-0C0F-8D86-DC34-72B829D56E7E}" dt="2022-08-06T21:01:44.044" v="14" actId="20577"/>
      <pc:docMkLst>
        <pc:docMk/>
      </pc:docMkLst>
      <pc:sldChg chg="modSp">
        <pc:chgData name="Maria Ciorascu (2121406)" userId="S::2121406@student.uwtsd.ac.uk::6b02624b-b042-4c6b-8c51-cb509068428c" providerId="AD" clId="Web-{78A182F3-0C0F-8D86-DC34-72B829D56E7E}" dt="2022-08-06T21:01:44.044" v="14" actId="20577"/>
        <pc:sldMkLst>
          <pc:docMk/>
          <pc:sldMk cId="284232941" sldId="265"/>
        </pc:sldMkLst>
        <pc:spChg chg="mod">
          <ac:chgData name="Maria Ciorascu (2121406)" userId="S::2121406@student.uwtsd.ac.uk::6b02624b-b042-4c6b-8c51-cb509068428c" providerId="AD" clId="Web-{78A182F3-0C0F-8D86-DC34-72B829D56E7E}" dt="2022-08-06T21:01:44.044" v="14" actId="20577"/>
          <ac:spMkLst>
            <pc:docMk/>
            <pc:sldMk cId="284232941" sldId="265"/>
            <ac:spMk id="2" creationId="{AAA01D06-3DBB-2046-BA41-C7ABE26723BE}"/>
          </ac:spMkLst>
        </pc:spChg>
      </pc:sldChg>
      <pc:sldChg chg="modSp">
        <pc:chgData name="Maria Ciorascu (2121406)" userId="S::2121406@student.uwtsd.ac.uk::6b02624b-b042-4c6b-8c51-cb509068428c" providerId="AD" clId="Web-{78A182F3-0C0F-8D86-DC34-72B829D56E7E}" dt="2022-08-06T21:01:05.965" v="12" actId="20577"/>
        <pc:sldMkLst>
          <pc:docMk/>
          <pc:sldMk cId="2758453255" sldId="276"/>
        </pc:sldMkLst>
        <pc:spChg chg="mod">
          <ac:chgData name="Maria Ciorascu (2121406)" userId="S::2121406@student.uwtsd.ac.uk::6b02624b-b042-4c6b-8c51-cb509068428c" providerId="AD" clId="Web-{78A182F3-0C0F-8D86-DC34-72B829D56E7E}" dt="2022-08-06T21:01:05.965" v="12" actId="20577"/>
          <ac:spMkLst>
            <pc:docMk/>
            <pc:sldMk cId="2758453255" sldId="276"/>
            <ac:spMk id="3" creationId="{D9668394-2ACF-9A6B-995A-AE169A085B1C}"/>
          </ac:spMkLst>
        </pc:spChg>
      </pc:sldChg>
    </pc:docChg>
  </pc:docChgLst>
  <pc:docChgLst>
    <pc:chgData name="Maria Ciorascu (2121406)" userId="S::2121406@student.uwtsd.ac.uk::6b02624b-b042-4c6b-8c51-cb509068428c" providerId="AD" clId="Web-{9C7BCF9A-E756-55E5-3D23-8D6D00505E0D}"/>
    <pc:docChg chg="addSld delSld modSld sldOrd">
      <pc:chgData name="Maria Ciorascu (2121406)" userId="S::2121406@student.uwtsd.ac.uk::6b02624b-b042-4c6b-8c51-cb509068428c" providerId="AD" clId="Web-{9C7BCF9A-E756-55E5-3D23-8D6D00505E0D}" dt="2022-08-05T22:44:19.153" v="2714" actId="20577"/>
      <pc:docMkLst>
        <pc:docMk/>
      </pc:docMkLst>
      <pc:sldChg chg="modSp ord">
        <pc:chgData name="Maria Ciorascu (2121406)" userId="S::2121406@student.uwtsd.ac.uk::6b02624b-b042-4c6b-8c51-cb509068428c" providerId="AD" clId="Web-{9C7BCF9A-E756-55E5-3D23-8D6D00505E0D}" dt="2022-08-05T21:25:38.027" v="1036" actId="20577"/>
        <pc:sldMkLst>
          <pc:docMk/>
          <pc:sldMk cId="1818288190" sldId="257"/>
        </pc:sldMkLst>
        <pc:spChg chg="mod">
          <ac:chgData name="Maria Ciorascu (2121406)" userId="S::2121406@student.uwtsd.ac.uk::6b02624b-b042-4c6b-8c51-cb509068428c" providerId="AD" clId="Web-{9C7BCF9A-E756-55E5-3D23-8D6D00505E0D}" dt="2022-08-05T21:22:36.548" v="994" actId="20577"/>
          <ac:spMkLst>
            <pc:docMk/>
            <pc:sldMk cId="1818288190" sldId="257"/>
            <ac:spMk id="2" creationId="{CD70B8D6-0481-8C4A-9017-22C623D66A6C}"/>
          </ac:spMkLst>
        </pc:spChg>
        <pc:spChg chg="mod">
          <ac:chgData name="Maria Ciorascu (2121406)" userId="S::2121406@student.uwtsd.ac.uk::6b02624b-b042-4c6b-8c51-cb509068428c" providerId="AD" clId="Web-{9C7BCF9A-E756-55E5-3D23-8D6D00505E0D}" dt="2022-08-05T21:25:38.027" v="1036" actId="20577"/>
          <ac:spMkLst>
            <pc:docMk/>
            <pc:sldMk cId="1818288190" sldId="257"/>
            <ac:spMk id="3" creationId="{0FBC9E64-6FBB-2047-86DE-4AFE268506AA}"/>
          </ac:spMkLst>
        </pc:spChg>
      </pc:sldChg>
      <pc:sldChg chg="addSp modSp mod setBg">
        <pc:chgData name="Maria Ciorascu (2121406)" userId="S::2121406@student.uwtsd.ac.uk::6b02624b-b042-4c6b-8c51-cb509068428c" providerId="AD" clId="Web-{9C7BCF9A-E756-55E5-3D23-8D6D00505E0D}" dt="2022-08-05T21:00:11.395" v="806" actId="20577"/>
        <pc:sldMkLst>
          <pc:docMk/>
          <pc:sldMk cId="1121217561" sldId="259"/>
        </pc:sldMkLst>
        <pc:spChg chg="mod">
          <ac:chgData name="Maria Ciorascu (2121406)" userId="S::2121406@student.uwtsd.ac.uk::6b02624b-b042-4c6b-8c51-cb509068428c" providerId="AD" clId="Web-{9C7BCF9A-E756-55E5-3D23-8D6D00505E0D}" dt="2022-08-05T20:58:38.937" v="788"/>
          <ac:spMkLst>
            <pc:docMk/>
            <pc:sldMk cId="1121217561" sldId="259"/>
            <ac:spMk id="2" creationId="{C8F53D88-3AF9-6E47-9AB5-94220AE3DD28}"/>
          </ac:spMkLst>
        </pc:spChg>
        <pc:spChg chg="mod">
          <ac:chgData name="Maria Ciorascu (2121406)" userId="S::2121406@student.uwtsd.ac.uk::6b02624b-b042-4c6b-8c51-cb509068428c" providerId="AD" clId="Web-{9C7BCF9A-E756-55E5-3D23-8D6D00505E0D}" dt="2022-08-05T21:00:11.395" v="806" actId="20577"/>
          <ac:spMkLst>
            <pc:docMk/>
            <pc:sldMk cId="1121217561" sldId="259"/>
            <ac:spMk id="6" creationId="{A3BC8328-B197-9844-B59C-41CAA3A818B9}"/>
          </ac:spMkLst>
        </pc:spChg>
        <pc:spChg chg="add">
          <ac:chgData name="Maria Ciorascu (2121406)" userId="S::2121406@student.uwtsd.ac.uk::6b02624b-b042-4c6b-8c51-cb509068428c" providerId="AD" clId="Web-{9C7BCF9A-E756-55E5-3D23-8D6D00505E0D}" dt="2022-08-05T20:58:38.937" v="788"/>
          <ac:spMkLst>
            <pc:docMk/>
            <pc:sldMk cId="1121217561" sldId="259"/>
            <ac:spMk id="11" creationId="{4FCA88C2-C73C-4062-A097-8FBCE3090BEA}"/>
          </ac:spMkLst>
        </pc:spChg>
        <pc:spChg chg="add">
          <ac:chgData name="Maria Ciorascu (2121406)" userId="S::2121406@student.uwtsd.ac.uk::6b02624b-b042-4c6b-8c51-cb509068428c" providerId="AD" clId="Web-{9C7BCF9A-E756-55E5-3D23-8D6D00505E0D}" dt="2022-08-05T20:58:38.937" v="788"/>
          <ac:spMkLst>
            <pc:docMk/>
            <pc:sldMk cId="1121217561" sldId="259"/>
            <ac:spMk id="13" creationId="{83981C21-E132-4402-B31B-D725C1CE77D2}"/>
          </ac:spMkLst>
        </pc:spChg>
        <pc:spChg chg="add">
          <ac:chgData name="Maria Ciorascu (2121406)" userId="S::2121406@student.uwtsd.ac.uk::6b02624b-b042-4c6b-8c51-cb509068428c" providerId="AD" clId="Web-{9C7BCF9A-E756-55E5-3D23-8D6D00505E0D}" dt="2022-08-05T20:58:38.937" v="788"/>
          <ac:spMkLst>
            <pc:docMk/>
            <pc:sldMk cId="1121217561" sldId="259"/>
            <ac:spMk id="15" creationId="{6A685C77-4E84-486A-9AE5-F3635BE98EFB}"/>
          </ac:spMkLst>
        </pc:spChg>
        <pc:spChg chg="add">
          <ac:chgData name="Maria Ciorascu (2121406)" userId="S::2121406@student.uwtsd.ac.uk::6b02624b-b042-4c6b-8c51-cb509068428c" providerId="AD" clId="Web-{9C7BCF9A-E756-55E5-3D23-8D6D00505E0D}" dt="2022-08-05T20:58:38.937" v="788"/>
          <ac:spMkLst>
            <pc:docMk/>
            <pc:sldMk cId="1121217561" sldId="259"/>
            <ac:spMk id="17" creationId="{E55C1C3E-5158-47F3-8FD9-14B22C3E6EAD}"/>
          </ac:spMkLst>
        </pc:spChg>
      </pc:sldChg>
      <pc:sldChg chg="del">
        <pc:chgData name="Maria Ciorascu (2121406)" userId="S::2121406@student.uwtsd.ac.uk::6b02624b-b042-4c6b-8c51-cb509068428c" providerId="AD" clId="Web-{9C7BCF9A-E756-55E5-3D23-8D6D00505E0D}" dt="2022-08-05T18:58:19.604" v="234"/>
        <pc:sldMkLst>
          <pc:docMk/>
          <pc:sldMk cId="1300276047" sldId="260"/>
        </pc:sldMkLst>
      </pc:sldChg>
      <pc:sldChg chg="del">
        <pc:chgData name="Maria Ciorascu (2121406)" userId="S::2121406@student.uwtsd.ac.uk::6b02624b-b042-4c6b-8c51-cb509068428c" providerId="AD" clId="Web-{9C7BCF9A-E756-55E5-3D23-8D6D00505E0D}" dt="2022-08-05T19:42:44.967" v="235"/>
        <pc:sldMkLst>
          <pc:docMk/>
          <pc:sldMk cId="856988715" sldId="261"/>
        </pc:sldMkLst>
      </pc:sldChg>
      <pc:sldChg chg="del">
        <pc:chgData name="Maria Ciorascu (2121406)" userId="S::2121406@student.uwtsd.ac.uk::6b02624b-b042-4c6b-8c51-cb509068428c" providerId="AD" clId="Web-{9C7BCF9A-E756-55E5-3D23-8D6D00505E0D}" dt="2022-08-05T19:42:45.514" v="236"/>
        <pc:sldMkLst>
          <pc:docMk/>
          <pc:sldMk cId="2571216451" sldId="262"/>
        </pc:sldMkLst>
      </pc:sldChg>
      <pc:sldChg chg="addSp modSp mod setBg">
        <pc:chgData name="Maria Ciorascu (2121406)" userId="S::2121406@student.uwtsd.ac.uk::6b02624b-b042-4c6b-8c51-cb509068428c" providerId="AD" clId="Web-{9C7BCF9A-E756-55E5-3D23-8D6D00505E0D}" dt="2022-08-05T20:58:07.966" v="785"/>
        <pc:sldMkLst>
          <pc:docMk/>
          <pc:sldMk cId="1572407292" sldId="263"/>
        </pc:sldMkLst>
        <pc:spChg chg="mod">
          <ac:chgData name="Maria Ciorascu (2121406)" userId="S::2121406@student.uwtsd.ac.uk::6b02624b-b042-4c6b-8c51-cb509068428c" providerId="AD" clId="Web-{9C7BCF9A-E756-55E5-3D23-8D6D00505E0D}" dt="2022-08-05T20:58:07.966" v="785"/>
          <ac:spMkLst>
            <pc:docMk/>
            <pc:sldMk cId="1572407292" sldId="263"/>
            <ac:spMk id="2" creationId="{51819635-4F3B-D64D-B18E-1096C45E7864}"/>
          </ac:spMkLst>
        </pc:spChg>
        <pc:spChg chg="mod">
          <ac:chgData name="Maria Ciorascu (2121406)" userId="S::2121406@student.uwtsd.ac.uk::6b02624b-b042-4c6b-8c51-cb509068428c" providerId="AD" clId="Web-{9C7BCF9A-E756-55E5-3D23-8D6D00505E0D}" dt="2022-08-05T20:58:07.966" v="785"/>
          <ac:spMkLst>
            <pc:docMk/>
            <pc:sldMk cId="1572407292" sldId="263"/>
            <ac:spMk id="3" creationId="{86758CA4-DBAE-5346-8388-36B3986BAECB}"/>
          </ac:spMkLst>
        </pc:spChg>
        <pc:spChg chg="add">
          <ac:chgData name="Maria Ciorascu (2121406)" userId="S::2121406@student.uwtsd.ac.uk::6b02624b-b042-4c6b-8c51-cb509068428c" providerId="AD" clId="Web-{9C7BCF9A-E756-55E5-3D23-8D6D00505E0D}" dt="2022-08-05T20:58:07.966" v="785"/>
          <ac:spMkLst>
            <pc:docMk/>
            <pc:sldMk cId="1572407292" sldId="263"/>
            <ac:spMk id="8" creationId="{4FCA88C2-C73C-4062-A097-8FBCE3090BEA}"/>
          </ac:spMkLst>
        </pc:spChg>
        <pc:spChg chg="add">
          <ac:chgData name="Maria Ciorascu (2121406)" userId="S::2121406@student.uwtsd.ac.uk::6b02624b-b042-4c6b-8c51-cb509068428c" providerId="AD" clId="Web-{9C7BCF9A-E756-55E5-3D23-8D6D00505E0D}" dt="2022-08-05T20:58:07.966" v="785"/>
          <ac:spMkLst>
            <pc:docMk/>
            <pc:sldMk cId="1572407292" sldId="263"/>
            <ac:spMk id="10" creationId="{83981C21-E132-4402-B31B-D725C1CE77D2}"/>
          </ac:spMkLst>
        </pc:spChg>
        <pc:spChg chg="add">
          <ac:chgData name="Maria Ciorascu (2121406)" userId="S::2121406@student.uwtsd.ac.uk::6b02624b-b042-4c6b-8c51-cb509068428c" providerId="AD" clId="Web-{9C7BCF9A-E756-55E5-3D23-8D6D00505E0D}" dt="2022-08-05T20:58:07.966" v="785"/>
          <ac:spMkLst>
            <pc:docMk/>
            <pc:sldMk cId="1572407292" sldId="263"/>
            <ac:spMk id="12" creationId="{6A685C77-4E84-486A-9AE5-F3635BE98EFB}"/>
          </ac:spMkLst>
        </pc:spChg>
        <pc:spChg chg="add">
          <ac:chgData name="Maria Ciorascu (2121406)" userId="S::2121406@student.uwtsd.ac.uk::6b02624b-b042-4c6b-8c51-cb509068428c" providerId="AD" clId="Web-{9C7BCF9A-E756-55E5-3D23-8D6D00505E0D}" dt="2022-08-05T20:58:07.966" v="785"/>
          <ac:spMkLst>
            <pc:docMk/>
            <pc:sldMk cId="1572407292" sldId="263"/>
            <ac:spMk id="14" creationId="{E55C1C3E-5158-47F3-8FD9-14B22C3E6EAD}"/>
          </ac:spMkLst>
        </pc:spChg>
      </pc:sldChg>
      <pc:sldChg chg="del">
        <pc:chgData name="Maria Ciorascu (2121406)" userId="S::2121406@student.uwtsd.ac.uk::6b02624b-b042-4c6b-8c51-cb509068428c" providerId="AD" clId="Web-{9C7BCF9A-E756-55E5-3D23-8D6D00505E0D}" dt="2022-08-05T18:58:04.150" v="233"/>
        <pc:sldMkLst>
          <pc:docMk/>
          <pc:sldMk cId="4111460605" sldId="264"/>
        </pc:sldMkLst>
      </pc:sldChg>
      <pc:sldChg chg="delSp modSp ord delAnim">
        <pc:chgData name="Maria Ciorascu (2121406)" userId="S::2121406@student.uwtsd.ac.uk::6b02624b-b042-4c6b-8c51-cb509068428c" providerId="AD" clId="Web-{9C7BCF9A-E756-55E5-3D23-8D6D00505E0D}" dt="2022-08-05T21:15:35.430" v="901" actId="1076"/>
        <pc:sldMkLst>
          <pc:docMk/>
          <pc:sldMk cId="284232941" sldId="265"/>
        </pc:sldMkLst>
        <pc:spChg chg="mod">
          <ac:chgData name="Maria Ciorascu (2121406)" userId="S::2121406@student.uwtsd.ac.uk::6b02624b-b042-4c6b-8c51-cb509068428c" providerId="AD" clId="Web-{9C7BCF9A-E756-55E5-3D23-8D6D00505E0D}" dt="2022-08-05T21:13:26.860" v="897" actId="14100"/>
          <ac:spMkLst>
            <pc:docMk/>
            <pc:sldMk cId="284232941" sldId="265"/>
            <ac:spMk id="2" creationId="{AAA01D06-3DBB-2046-BA41-C7ABE26723BE}"/>
          </ac:spMkLst>
        </pc:spChg>
        <pc:picChg chg="mod">
          <ac:chgData name="Maria Ciorascu (2121406)" userId="S::2121406@student.uwtsd.ac.uk::6b02624b-b042-4c6b-8c51-cb509068428c" providerId="AD" clId="Web-{9C7BCF9A-E756-55E5-3D23-8D6D00505E0D}" dt="2022-08-05T21:15:35.430" v="901" actId="1076"/>
          <ac:picMkLst>
            <pc:docMk/>
            <pc:sldMk cId="284232941" sldId="265"/>
            <ac:picMk id="6" creationId="{8601268C-D8B9-774C-857C-5C4DD10CD39F}"/>
          </ac:picMkLst>
        </pc:picChg>
        <pc:picChg chg="del">
          <ac:chgData name="Maria Ciorascu (2121406)" userId="S::2121406@student.uwtsd.ac.uk::6b02624b-b042-4c6b-8c51-cb509068428c" providerId="AD" clId="Web-{9C7BCF9A-E756-55E5-3D23-8D6D00505E0D}" dt="2022-08-05T21:15:31.836" v="900"/>
          <ac:picMkLst>
            <pc:docMk/>
            <pc:sldMk cId="284232941" sldId="265"/>
            <ac:picMk id="7" creationId="{1D1C67BE-7647-F943-97ED-EE47CEE14618}"/>
          </ac:picMkLst>
        </pc:picChg>
        <pc:picChg chg="mod">
          <ac:chgData name="Maria Ciorascu (2121406)" userId="S::2121406@student.uwtsd.ac.uk::6b02624b-b042-4c6b-8c51-cb509068428c" providerId="AD" clId="Web-{9C7BCF9A-E756-55E5-3D23-8D6D00505E0D}" dt="2022-08-05T21:13:05.359" v="892" actId="14100"/>
          <ac:picMkLst>
            <pc:docMk/>
            <pc:sldMk cId="284232941" sldId="265"/>
            <ac:picMk id="9" creationId="{22A49732-F020-434C-A89C-00C0E3B1A6A0}"/>
          </ac:picMkLst>
        </pc:picChg>
      </pc:sldChg>
      <pc:sldChg chg="modSp ord">
        <pc:chgData name="Maria Ciorascu (2121406)" userId="S::2121406@student.uwtsd.ac.uk::6b02624b-b042-4c6b-8c51-cb509068428c" providerId="AD" clId="Web-{9C7BCF9A-E756-55E5-3D23-8D6D00505E0D}" dt="2022-08-05T22:28:56.264" v="2460" actId="20577"/>
        <pc:sldMkLst>
          <pc:docMk/>
          <pc:sldMk cId="2158727286" sldId="267"/>
        </pc:sldMkLst>
        <pc:spChg chg="mod">
          <ac:chgData name="Maria Ciorascu (2121406)" userId="S::2121406@student.uwtsd.ac.uk::6b02624b-b042-4c6b-8c51-cb509068428c" providerId="AD" clId="Web-{9C7BCF9A-E756-55E5-3D23-8D6D00505E0D}" dt="2022-08-05T20:55:58.146" v="773" actId="14100"/>
          <ac:spMkLst>
            <pc:docMk/>
            <pc:sldMk cId="2158727286" sldId="267"/>
            <ac:spMk id="2" creationId="{E514E65E-BCA5-1792-48DC-E322711EF38D}"/>
          </ac:spMkLst>
        </pc:spChg>
        <pc:spChg chg="mod">
          <ac:chgData name="Maria Ciorascu (2121406)" userId="S::2121406@student.uwtsd.ac.uk::6b02624b-b042-4c6b-8c51-cb509068428c" providerId="AD" clId="Web-{9C7BCF9A-E756-55E5-3D23-8D6D00505E0D}" dt="2022-08-05T22:28:56.264" v="2460" actId="20577"/>
          <ac:spMkLst>
            <pc:docMk/>
            <pc:sldMk cId="2158727286" sldId="267"/>
            <ac:spMk id="3" creationId="{3A4391D0-B20A-7B77-3372-26349DE2D04B}"/>
          </ac:spMkLst>
        </pc:spChg>
      </pc:sldChg>
      <pc:sldChg chg="addSp modSp new mod setBg">
        <pc:chgData name="Maria Ciorascu (2121406)" userId="S::2121406@student.uwtsd.ac.uk::6b02624b-b042-4c6b-8c51-cb509068428c" providerId="AD" clId="Web-{9C7BCF9A-E756-55E5-3D23-8D6D00505E0D}" dt="2022-08-05T20:58:04.013" v="784" actId="20577"/>
        <pc:sldMkLst>
          <pc:docMk/>
          <pc:sldMk cId="1846882423" sldId="268"/>
        </pc:sldMkLst>
        <pc:spChg chg="mod">
          <ac:chgData name="Maria Ciorascu (2121406)" userId="S::2121406@student.uwtsd.ac.uk::6b02624b-b042-4c6b-8c51-cb509068428c" providerId="AD" clId="Web-{9C7BCF9A-E756-55E5-3D23-8D6D00505E0D}" dt="2022-08-05T20:57:26.823" v="781"/>
          <ac:spMkLst>
            <pc:docMk/>
            <pc:sldMk cId="1846882423" sldId="268"/>
            <ac:spMk id="2" creationId="{201D38C7-9F33-8813-B2F5-24E254424623}"/>
          </ac:spMkLst>
        </pc:spChg>
        <pc:spChg chg="mod">
          <ac:chgData name="Maria Ciorascu (2121406)" userId="S::2121406@student.uwtsd.ac.uk::6b02624b-b042-4c6b-8c51-cb509068428c" providerId="AD" clId="Web-{9C7BCF9A-E756-55E5-3D23-8D6D00505E0D}" dt="2022-08-05T20:58:04.013" v="784" actId="20577"/>
          <ac:spMkLst>
            <pc:docMk/>
            <pc:sldMk cId="1846882423" sldId="268"/>
            <ac:spMk id="3" creationId="{3158E7B8-5AC8-6342-6211-34F5D5D8FD30}"/>
          </ac:spMkLst>
        </pc:spChg>
        <pc:spChg chg="add">
          <ac:chgData name="Maria Ciorascu (2121406)" userId="S::2121406@student.uwtsd.ac.uk::6b02624b-b042-4c6b-8c51-cb509068428c" providerId="AD" clId="Web-{9C7BCF9A-E756-55E5-3D23-8D6D00505E0D}" dt="2022-08-05T20:57:26.823" v="781"/>
          <ac:spMkLst>
            <pc:docMk/>
            <pc:sldMk cId="1846882423" sldId="268"/>
            <ac:spMk id="8" creationId="{4FCA88C2-C73C-4062-A097-8FBCE3090BEA}"/>
          </ac:spMkLst>
        </pc:spChg>
        <pc:spChg chg="add">
          <ac:chgData name="Maria Ciorascu (2121406)" userId="S::2121406@student.uwtsd.ac.uk::6b02624b-b042-4c6b-8c51-cb509068428c" providerId="AD" clId="Web-{9C7BCF9A-E756-55E5-3D23-8D6D00505E0D}" dt="2022-08-05T20:57:26.823" v="781"/>
          <ac:spMkLst>
            <pc:docMk/>
            <pc:sldMk cId="1846882423" sldId="268"/>
            <ac:spMk id="10" creationId="{83981C21-E132-4402-B31B-D725C1CE77D2}"/>
          </ac:spMkLst>
        </pc:spChg>
        <pc:spChg chg="add">
          <ac:chgData name="Maria Ciorascu (2121406)" userId="S::2121406@student.uwtsd.ac.uk::6b02624b-b042-4c6b-8c51-cb509068428c" providerId="AD" clId="Web-{9C7BCF9A-E756-55E5-3D23-8D6D00505E0D}" dt="2022-08-05T20:57:26.823" v="781"/>
          <ac:spMkLst>
            <pc:docMk/>
            <pc:sldMk cId="1846882423" sldId="268"/>
            <ac:spMk id="12" creationId="{6A685C77-4E84-486A-9AE5-F3635BE98EFB}"/>
          </ac:spMkLst>
        </pc:spChg>
        <pc:spChg chg="add">
          <ac:chgData name="Maria Ciorascu (2121406)" userId="S::2121406@student.uwtsd.ac.uk::6b02624b-b042-4c6b-8c51-cb509068428c" providerId="AD" clId="Web-{9C7BCF9A-E756-55E5-3D23-8D6D00505E0D}" dt="2022-08-05T20:57:26.823" v="781"/>
          <ac:spMkLst>
            <pc:docMk/>
            <pc:sldMk cId="1846882423" sldId="268"/>
            <ac:spMk id="14" creationId="{E55C1C3E-5158-47F3-8FD9-14B22C3E6EAD}"/>
          </ac:spMkLst>
        </pc:spChg>
      </pc:sldChg>
      <pc:sldChg chg="new del">
        <pc:chgData name="Maria Ciorascu (2121406)" userId="S::2121406@student.uwtsd.ac.uk::6b02624b-b042-4c6b-8c51-cb509068428c" providerId="AD" clId="Web-{9C7BCF9A-E756-55E5-3D23-8D6D00505E0D}" dt="2022-08-05T20:16:46.009" v="369"/>
        <pc:sldMkLst>
          <pc:docMk/>
          <pc:sldMk cId="1932466694" sldId="269"/>
        </pc:sldMkLst>
      </pc:sldChg>
      <pc:sldChg chg="modSp new del">
        <pc:chgData name="Maria Ciorascu (2121406)" userId="S::2121406@student.uwtsd.ac.uk::6b02624b-b042-4c6b-8c51-cb509068428c" providerId="AD" clId="Web-{9C7BCF9A-E756-55E5-3D23-8D6D00505E0D}" dt="2022-08-05T20:15:35.130" v="360"/>
        <pc:sldMkLst>
          <pc:docMk/>
          <pc:sldMk cId="3290701207" sldId="269"/>
        </pc:sldMkLst>
        <pc:spChg chg="mod">
          <ac:chgData name="Maria Ciorascu (2121406)" userId="S::2121406@student.uwtsd.ac.uk::6b02624b-b042-4c6b-8c51-cb509068428c" providerId="AD" clId="Web-{9C7BCF9A-E756-55E5-3D23-8D6D00505E0D}" dt="2022-08-05T20:15:29.676" v="359" actId="20577"/>
          <ac:spMkLst>
            <pc:docMk/>
            <pc:sldMk cId="3290701207" sldId="269"/>
            <ac:spMk id="2" creationId="{5E04C021-71B2-BD02-33EA-D348BF904644}"/>
          </ac:spMkLst>
        </pc:spChg>
      </pc:sldChg>
      <pc:sldChg chg="addSp modSp new mod ord setBg">
        <pc:chgData name="Maria Ciorascu (2121406)" userId="S::2121406@student.uwtsd.ac.uk::6b02624b-b042-4c6b-8c51-cb509068428c" providerId="AD" clId="Web-{9C7BCF9A-E756-55E5-3D23-8D6D00505E0D}" dt="2022-08-05T20:57:18.870" v="780" actId="20577"/>
        <pc:sldMkLst>
          <pc:docMk/>
          <pc:sldMk cId="3529814177" sldId="269"/>
        </pc:sldMkLst>
        <pc:spChg chg="mod">
          <ac:chgData name="Maria Ciorascu (2121406)" userId="S::2121406@student.uwtsd.ac.uk::6b02624b-b042-4c6b-8c51-cb509068428c" providerId="AD" clId="Web-{9C7BCF9A-E756-55E5-3D23-8D6D00505E0D}" dt="2022-08-05T20:56:28.679" v="774"/>
          <ac:spMkLst>
            <pc:docMk/>
            <pc:sldMk cId="3529814177" sldId="269"/>
            <ac:spMk id="2" creationId="{22010E54-557D-BCDF-133E-909E8DBC7C83}"/>
          </ac:spMkLst>
        </pc:spChg>
        <pc:spChg chg="mod">
          <ac:chgData name="Maria Ciorascu (2121406)" userId="S::2121406@student.uwtsd.ac.uk::6b02624b-b042-4c6b-8c51-cb509068428c" providerId="AD" clId="Web-{9C7BCF9A-E756-55E5-3D23-8D6D00505E0D}" dt="2022-08-05T20:57:18.870" v="780" actId="20577"/>
          <ac:spMkLst>
            <pc:docMk/>
            <pc:sldMk cId="3529814177" sldId="269"/>
            <ac:spMk id="3" creationId="{FB105844-7CCA-0C46-2F0B-BCF7C76E1ED7}"/>
          </ac:spMkLst>
        </pc:spChg>
        <pc:spChg chg="add">
          <ac:chgData name="Maria Ciorascu (2121406)" userId="S::2121406@student.uwtsd.ac.uk::6b02624b-b042-4c6b-8c51-cb509068428c" providerId="AD" clId="Web-{9C7BCF9A-E756-55E5-3D23-8D6D00505E0D}" dt="2022-08-05T20:56:28.679" v="774"/>
          <ac:spMkLst>
            <pc:docMk/>
            <pc:sldMk cId="3529814177" sldId="269"/>
            <ac:spMk id="8" creationId="{4FCA88C2-C73C-4062-A097-8FBCE3090BEA}"/>
          </ac:spMkLst>
        </pc:spChg>
        <pc:spChg chg="add">
          <ac:chgData name="Maria Ciorascu (2121406)" userId="S::2121406@student.uwtsd.ac.uk::6b02624b-b042-4c6b-8c51-cb509068428c" providerId="AD" clId="Web-{9C7BCF9A-E756-55E5-3D23-8D6D00505E0D}" dt="2022-08-05T20:56:28.679" v="774"/>
          <ac:spMkLst>
            <pc:docMk/>
            <pc:sldMk cId="3529814177" sldId="269"/>
            <ac:spMk id="10" creationId="{83981C21-E132-4402-B31B-D725C1CE77D2}"/>
          </ac:spMkLst>
        </pc:spChg>
        <pc:spChg chg="add">
          <ac:chgData name="Maria Ciorascu (2121406)" userId="S::2121406@student.uwtsd.ac.uk::6b02624b-b042-4c6b-8c51-cb509068428c" providerId="AD" clId="Web-{9C7BCF9A-E756-55E5-3D23-8D6D00505E0D}" dt="2022-08-05T20:56:28.679" v="774"/>
          <ac:spMkLst>
            <pc:docMk/>
            <pc:sldMk cId="3529814177" sldId="269"/>
            <ac:spMk id="12" creationId="{6A685C77-4E84-486A-9AE5-F3635BE98EFB}"/>
          </ac:spMkLst>
        </pc:spChg>
        <pc:spChg chg="add">
          <ac:chgData name="Maria Ciorascu (2121406)" userId="S::2121406@student.uwtsd.ac.uk::6b02624b-b042-4c6b-8c51-cb509068428c" providerId="AD" clId="Web-{9C7BCF9A-E756-55E5-3D23-8D6D00505E0D}" dt="2022-08-05T20:56:28.679" v="774"/>
          <ac:spMkLst>
            <pc:docMk/>
            <pc:sldMk cId="3529814177" sldId="269"/>
            <ac:spMk id="14" creationId="{E55C1C3E-5158-47F3-8FD9-14B22C3E6EAD}"/>
          </ac:spMkLst>
        </pc:spChg>
      </pc:sldChg>
      <pc:sldChg chg="addSp modSp new mod setBg">
        <pc:chgData name="Maria Ciorascu (2121406)" userId="S::2121406@student.uwtsd.ac.uk::6b02624b-b042-4c6b-8c51-cb509068428c" providerId="AD" clId="Web-{9C7BCF9A-E756-55E5-3D23-8D6D00505E0D}" dt="2022-08-05T21:08:58.548" v="854" actId="20577"/>
        <pc:sldMkLst>
          <pc:docMk/>
          <pc:sldMk cId="2434085209" sldId="270"/>
        </pc:sldMkLst>
        <pc:spChg chg="mod">
          <ac:chgData name="Maria Ciorascu (2121406)" userId="S::2121406@student.uwtsd.ac.uk::6b02624b-b042-4c6b-8c51-cb509068428c" providerId="AD" clId="Web-{9C7BCF9A-E756-55E5-3D23-8D6D00505E0D}" dt="2022-08-05T21:07:21.308" v="834"/>
          <ac:spMkLst>
            <pc:docMk/>
            <pc:sldMk cId="2434085209" sldId="270"/>
            <ac:spMk id="2" creationId="{30FE6C9C-8AF2-8213-BA8E-BA74AB3A7D76}"/>
          </ac:spMkLst>
        </pc:spChg>
        <pc:spChg chg="mod">
          <ac:chgData name="Maria Ciorascu (2121406)" userId="S::2121406@student.uwtsd.ac.uk::6b02624b-b042-4c6b-8c51-cb509068428c" providerId="AD" clId="Web-{9C7BCF9A-E756-55E5-3D23-8D6D00505E0D}" dt="2022-08-05T21:08:58.548" v="854" actId="20577"/>
          <ac:spMkLst>
            <pc:docMk/>
            <pc:sldMk cId="2434085209" sldId="270"/>
            <ac:spMk id="3" creationId="{C79C9848-2435-B73C-C10D-C5BF9AFE792A}"/>
          </ac:spMkLst>
        </pc:spChg>
        <pc:spChg chg="add">
          <ac:chgData name="Maria Ciorascu (2121406)" userId="S::2121406@student.uwtsd.ac.uk::6b02624b-b042-4c6b-8c51-cb509068428c" providerId="AD" clId="Web-{9C7BCF9A-E756-55E5-3D23-8D6D00505E0D}" dt="2022-08-05T21:07:21.308" v="834"/>
          <ac:spMkLst>
            <pc:docMk/>
            <pc:sldMk cId="2434085209" sldId="270"/>
            <ac:spMk id="8" creationId="{4FCA88C2-C73C-4062-A097-8FBCE3090BEA}"/>
          </ac:spMkLst>
        </pc:spChg>
        <pc:spChg chg="add">
          <ac:chgData name="Maria Ciorascu (2121406)" userId="S::2121406@student.uwtsd.ac.uk::6b02624b-b042-4c6b-8c51-cb509068428c" providerId="AD" clId="Web-{9C7BCF9A-E756-55E5-3D23-8D6D00505E0D}" dt="2022-08-05T21:07:21.308" v="834"/>
          <ac:spMkLst>
            <pc:docMk/>
            <pc:sldMk cId="2434085209" sldId="270"/>
            <ac:spMk id="10" creationId="{83981C21-E132-4402-B31B-D725C1CE77D2}"/>
          </ac:spMkLst>
        </pc:spChg>
        <pc:spChg chg="add">
          <ac:chgData name="Maria Ciorascu (2121406)" userId="S::2121406@student.uwtsd.ac.uk::6b02624b-b042-4c6b-8c51-cb509068428c" providerId="AD" clId="Web-{9C7BCF9A-E756-55E5-3D23-8D6D00505E0D}" dt="2022-08-05T21:07:21.308" v="834"/>
          <ac:spMkLst>
            <pc:docMk/>
            <pc:sldMk cId="2434085209" sldId="270"/>
            <ac:spMk id="12" creationId="{6A685C77-4E84-486A-9AE5-F3635BE98EFB}"/>
          </ac:spMkLst>
        </pc:spChg>
        <pc:spChg chg="add">
          <ac:chgData name="Maria Ciorascu (2121406)" userId="S::2121406@student.uwtsd.ac.uk::6b02624b-b042-4c6b-8c51-cb509068428c" providerId="AD" clId="Web-{9C7BCF9A-E756-55E5-3D23-8D6D00505E0D}" dt="2022-08-05T21:07:21.308" v="834"/>
          <ac:spMkLst>
            <pc:docMk/>
            <pc:sldMk cId="2434085209" sldId="270"/>
            <ac:spMk id="14" creationId="{E55C1C3E-5158-47F3-8FD9-14B22C3E6EAD}"/>
          </ac:spMkLst>
        </pc:spChg>
      </pc:sldChg>
      <pc:sldChg chg="modSp new del">
        <pc:chgData name="Maria Ciorascu (2121406)" userId="S::2121406@student.uwtsd.ac.uk::6b02624b-b042-4c6b-8c51-cb509068428c" providerId="AD" clId="Web-{9C7BCF9A-E756-55E5-3D23-8D6D00505E0D}" dt="2022-08-05T20:16:52.962" v="370"/>
        <pc:sldMkLst>
          <pc:docMk/>
          <pc:sldMk cId="3652508187" sldId="270"/>
        </pc:sldMkLst>
        <pc:spChg chg="mod">
          <ac:chgData name="Maria Ciorascu (2121406)" userId="S::2121406@student.uwtsd.ac.uk::6b02624b-b042-4c6b-8c51-cb509068428c" providerId="AD" clId="Web-{9C7BCF9A-E756-55E5-3D23-8D6D00505E0D}" dt="2022-08-05T20:16:34.430" v="368" actId="1076"/>
          <ac:spMkLst>
            <pc:docMk/>
            <pc:sldMk cId="3652508187" sldId="270"/>
            <ac:spMk id="2" creationId="{8809F570-1563-45FE-CB15-A947676DABA9}"/>
          </ac:spMkLst>
        </pc:spChg>
      </pc:sldChg>
      <pc:sldChg chg="delSp modSp new ord">
        <pc:chgData name="Maria Ciorascu (2121406)" userId="S::2121406@student.uwtsd.ac.uk::6b02624b-b042-4c6b-8c51-cb509068428c" providerId="AD" clId="Web-{9C7BCF9A-E756-55E5-3D23-8D6D00505E0D}" dt="2022-08-05T22:28:30.122" v="2459" actId="20577"/>
        <pc:sldMkLst>
          <pc:docMk/>
          <pc:sldMk cId="3781469912" sldId="271"/>
        </pc:sldMkLst>
        <pc:spChg chg="del mod">
          <ac:chgData name="Maria Ciorascu (2121406)" userId="S::2121406@student.uwtsd.ac.uk::6b02624b-b042-4c6b-8c51-cb509068428c" providerId="AD" clId="Web-{9C7BCF9A-E756-55E5-3D23-8D6D00505E0D}" dt="2022-08-05T21:10:43.179" v="878"/>
          <ac:spMkLst>
            <pc:docMk/>
            <pc:sldMk cId="3781469912" sldId="271"/>
            <ac:spMk id="2" creationId="{5B7DF0BB-53A0-BF7E-2794-1958C5F7DA8B}"/>
          </ac:spMkLst>
        </pc:spChg>
        <pc:spChg chg="mod">
          <ac:chgData name="Maria Ciorascu (2121406)" userId="S::2121406@student.uwtsd.ac.uk::6b02624b-b042-4c6b-8c51-cb509068428c" providerId="AD" clId="Web-{9C7BCF9A-E756-55E5-3D23-8D6D00505E0D}" dt="2022-08-05T22:28:30.122" v="2459" actId="20577"/>
          <ac:spMkLst>
            <pc:docMk/>
            <pc:sldMk cId="3781469912" sldId="271"/>
            <ac:spMk id="3" creationId="{1171C801-CFB1-F2FB-C6AD-319444C6CC3F}"/>
          </ac:spMkLst>
        </pc:spChg>
      </pc:sldChg>
      <pc:sldChg chg="new del">
        <pc:chgData name="Maria Ciorascu (2121406)" userId="S::2121406@student.uwtsd.ac.uk::6b02624b-b042-4c6b-8c51-cb509068428c" providerId="AD" clId="Web-{9C7BCF9A-E756-55E5-3D23-8D6D00505E0D}" dt="2022-08-05T21:26:02.669" v="1037"/>
        <pc:sldMkLst>
          <pc:docMk/>
          <pc:sldMk cId="141463496" sldId="272"/>
        </pc:sldMkLst>
      </pc:sldChg>
      <pc:sldChg chg="addSp modSp new mod ord setBg">
        <pc:chgData name="Maria Ciorascu (2121406)" userId="S::2121406@student.uwtsd.ac.uk::6b02624b-b042-4c6b-8c51-cb509068428c" providerId="AD" clId="Web-{9C7BCF9A-E756-55E5-3D23-8D6D00505E0D}" dt="2022-08-05T22:25:16.127" v="2445" actId="1076"/>
        <pc:sldMkLst>
          <pc:docMk/>
          <pc:sldMk cId="2093762844" sldId="272"/>
        </pc:sldMkLst>
        <pc:spChg chg="mod">
          <ac:chgData name="Maria Ciorascu (2121406)" userId="S::2121406@student.uwtsd.ac.uk::6b02624b-b042-4c6b-8c51-cb509068428c" providerId="AD" clId="Web-{9C7BCF9A-E756-55E5-3D23-8D6D00505E0D}" dt="2022-08-05T22:23:20.321" v="2444"/>
          <ac:spMkLst>
            <pc:docMk/>
            <pc:sldMk cId="2093762844" sldId="272"/>
            <ac:spMk id="2" creationId="{CEE7B359-31B2-6339-1192-BBFD617B4B56}"/>
          </ac:spMkLst>
        </pc:spChg>
        <pc:spChg chg="mod">
          <ac:chgData name="Maria Ciorascu (2121406)" userId="S::2121406@student.uwtsd.ac.uk::6b02624b-b042-4c6b-8c51-cb509068428c" providerId="AD" clId="Web-{9C7BCF9A-E756-55E5-3D23-8D6D00505E0D}" dt="2022-08-05T22:23:20.321" v="2444"/>
          <ac:spMkLst>
            <pc:docMk/>
            <pc:sldMk cId="2093762844" sldId="272"/>
            <ac:spMk id="3" creationId="{A3D694F6-D8B8-7449-E8BA-5D7E2C09CC61}"/>
          </ac:spMkLst>
        </pc:spChg>
        <pc:spChg chg="add">
          <ac:chgData name="Maria Ciorascu (2121406)" userId="S::2121406@student.uwtsd.ac.uk::6b02624b-b042-4c6b-8c51-cb509068428c" providerId="AD" clId="Web-{9C7BCF9A-E756-55E5-3D23-8D6D00505E0D}" dt="2022-08-05T22:23:20.321" v="2444"/>
          <ac:spMkLst>
            <pc:docMk/>
            <pc:sldMk cId="2093762844" sldId="272"/>
            <ac:spMk id="10" creationId="{D2F9B8D9-2A0F-48A2-AD9F-81D8C4970341}"/>
          </ac:spMkLst>
        </pc:spChg>
        <pc:grpChg chg="add">
          <ac:chgData name="Maria Ciorascu (2121406)" userId="S::2121406@student.uwtsd.ac.uk::6b02624b-b042-4c6b-8c51-cb509068428c" providerId="AD" clId="Web-{9C7BCF9A-E756-55E5-3D23-8D6D00505E0D}" dt="2022-08-05T22:23:20.321" v="2444"/>
          <ac:grpSpMkLst>
            <pc:docMk/>
            <pc:sldMk cId="2093762844" sldId="272"/>
            <ac:grpSpMk id="12" creationId="{0F7E20FF-7DA6-46B7-AB0E-E6CBFDD07292}"/>
          </ac:grpSpMkLst>
        </pc:grpChg>
        <pc:picChg chg="add mod">
          <ac:chgData name="Maria Ciorascu (2121406)" userId="S::2121406@student.uwtsd.ac.uk::6b02624b-b042-4c6b-8c51-cb509068428c" providerId="AD" clId="Web-{9C7BCF9A-E756-55E5-3D23-8D6D00505E0D}" dt="2022-08-05T22:25:16.127" v="2445" actId="1076"/>
          <ac:picMkLst>
            <pc:docMk/>
            <pc:sldMk cId="2093762844" sldId="272"/>
            <ac:picMk id="7" creationId="{1CD856E1-FC95-DB15-C0F4-5F98E4C7BD45}"/>
          </ac:picMkLst>
        </pc:picChg>
      </pc:sldChg>
      <pc:sldChg chg="addSp modSp new mod setBg">
        <pc:chgData name="Maria Ciorascu (2121406)" userId="S::2121406@student.uwtsd.ac.uk::6b02624b-b042-4c6b-8c51-cb509068428c" providerId="AD" clId="Web-{9C7BCF9A-E756-55E5-3D23-8D6D00505E0D}" dt="2022-08-05T22:25:46.175" v="2446"/>
        <pc:sldMkLst>
          <pc:docMk/>
          <pc:sldMk cId="664165581" sldId="273"/>
        </pc:sldMkLst>
        <pc:spChg chg="mod">
          <ac:chgData name="Maria Ciorascu (2121406)" userId="S::2121406@student.uwtsd.ac.uk::6b02624b-b042-4c6b-8c51-cb509068428c" providerId="AD" clId="Web-{9C7BCF9A-E756-55E5-3D23-8D6D00505E0D}" dt="2022-08-05T22:25:46.175" v="2446"/>
          <ac:spMkLst>
            <pc:docMk/>
            <pc:sldMk cId="664165581" sldId="273"/>
            <ac:spMk id="2" creationId="{AB6A1BEC-D47C-FEE2-65C9-B7E779783966}"/>
          </ac:spMkLst>
        </pc:spChg>
        <pc:spChg chg="mod">
          <ac:chgData name="Maria Ciorascu (2121406)" userId="S::2121406@student.uwtsd.ac.uk::6b02624b-b042-4c6b-8c51-cb509068428c" providerId="AD" clId="Web-{9C7BCF9A-E756-55E5-3D23-8D6D00505E0D}" dt="2022-08-05T22:25:46.175" v="2446"/>
          <ac:spMkLst>
            <pc:docMk/>
            <pc:sldMk cId="664165581" sldId="273"/>
            <ac:spMk id="3" creationId="{2CC2FDF3-DAC0-751E-E7F4-669C1CF99D39}"/>
          </ac:spMkLst>
        </pc:spChg>
        <pc:spChg chg="add">
          <ac:chgData name="Maria Ciorascu (2121406)" userId="S::2121406@student.uwtsd.ac.uk::6b02624b-b042-4c6b-8c51-cb509068428c" providerId="AD" clId="Web-{9C7BCF9A-E756-55E5-3D23-8D6D00505E0D}" dt="2022-08-05T22:25:46.175" v="2446"/>
          <ac:spMkLst>
            <pc:docMk/>
            <pc:sldMk cId="664165581" sldId="273"/>
            <ac:spMk id="9" creationId="{3964958D-AF5D-4863-B5FB-83F6B8CB12A0}"/>
          </ac:spMkLst>
        </pc:spChg>
        <pc:grpChg chg="add">
          <ac:chgData name="Maria Ciorascu (2121406)" userId="S::2121406@student.uwtsd.ac.uk::6b02624b-b042-4c6b-8c51-cb509068428c" providerId="AD" clId="Web-{9C7BCF9A-E756-55E5-3D23-8D6D00505E0D}" dt="2022-08-05T22:25:46.175" v="2446"/>
          <ac:grpSpMkLst>
            <pc:docMk/>
            <pc:sldMk cId="664165581" sldId="273"/>
            <ac:grpSpMk id="11" creationId="{11002ACD-3B0C-4885-8754-8A00E926FE4B}"/>
          </ac:grpSpMkLst>
        </pc:grpChg>
        <pc:picChg chg="add">
          <ac:chgData name="Maria Ciorascu (2121406)" userId="S::2121406@student.uwtsd.ac.uk::6b02624b-b042-4c6b-8c51-cb509068428c" providerId="AD" clId="Web-{9C7BCF9A-E756-55E5-3D23-8D6D00505E0D}" dt="2022-08-05T22:25:46.175" v="2446"/>
          <ac:picMkLst>
            <pc:docMk/>
            <pc:sldMk cId="664165581" sldId="273"/>
            <ac:picMk id="5" creationId="{97CF0D8D-67F2-496F-F9DE-9D1BC3E112A7}"/>
          </ac:picMkLst>
        </pc:picChg>
      </pc:sldChg>
      <pc:sldChg chg="addSp modSp new mod setBg">
        <pc:chgData name="Maria Ciorascu (2121406)" userId="S::2121406@student.uwtsd.ac.uk::6b02624b-b042-4c6b-8c51-cb509068428c" providerId="AD" clId="Web-{9C7BCF9A-E756-55E5-3D23-8D6D00505E0D}" dt="2022-08-05T22:26:15.833" v="2447"/>
        <pc:sldMkLst>
          <pc:docMk/>
          <pc:sldMk cId="1260861904" sldId="274"/>
        </pc:sldMkLst>
        <pc:spChg chg="mod">
          <ac:chgData name="Maria Ciorascu (2121406)" userId="S::2121406@student.uwtsd.ac.uk::6b02624b-b042-4c6b-8c51-cb509068428c" providerId="AD" clId="Web-{9C7BCF9A-E756-55E5-3D23-8D6D00505E0D}" dt="2022-08-05T22:26:15.833" v="2447"/>
          <ac:spMkLst>
            <pc:docMk/>
            <pc:sldMk cId="1260861904" sldId="274"/>
            <ac:spMk id="2" creationId="{B988E822-6349-9EBA-A03D-107EFD0441FC}"/>
          </ac:spMkLst>
        </pc:spChg>
        <pc:spChg chg="mod">
          <ac:chgData name="Maria Ciorascu (2121406)" userId="S::2121406@student.uwtsd.ac.uk::6b02624b-b042-4c6b-8c51-cb509068428c" providerId="AD" clId="Web-{9C7BCF9A-E756-55E5-3D23-8D6D00505E0D}" dt="2022-08-05T22:26:15.833" v="2447"/>
          <ac:spMkLst>
            <pc:docMk/>
            <pc:sldMk cId="1260861904" sldId="274"/>
            <ac:spMk id="3" creationId="{4A7181CE-C913-D9F0-63AD-B2041C4ADB50}"/>
          </ac:spMkLst>
        </pc:spChg>
        <pc:spChg chg="add">
          <ac:chgData name="Maria Ciorascu (2121406)" userId="S::2121406@student.uwtsd.ac.uk::6b02624b-b042-4c6b-8c51-cb509068428c" providerId="AD" clId="Web-{9C7BCF9A-E756-55E5-3D23-8D6D00505E0D}" dt="2022-08-05T22:26:15.833" v="2447"/>
          <ac:spMkLst>
            <pc:docMk/>
            <pc:sldMk cId="1260861904" sldId="274"/>
            <ac:spMk id="8" creationId="{4FCA88C2-C73C-4062-A097-8FBCE3090BEA}"/>
          </ac:spMkLst>
        </pc:spChg>
        <pc:spChg chg="add">
          <ac:chgData name="Maria Ciorascu (2121406)" userId="S::2121406@student.uwtsd.ac.uk::6b02624b-b042-4c6b-8c51-cb509068428c" providerId="AD" clId="Web-{9C7BCF9A-E756-55E5-3D23-8D6D00505E0D}" dt="2022-08-05T22:26:15.833" v="2447"/>
          <ac:spMkLst>
            <pc:docMk/>
            <pc:sldMk cId="1260861904" sldId="274"/>
            <ac:spMk id="10" creationId="{83981C21-E132-4402-B31B-D725C1CE77D2}"/>
          </ac:spMkLst>
        </pc:spChg>
        <pc:spChg chg="add">
          <ac:chgData name="Maria Ciorascu (2121406)" userId="S::2121406@student.uwtsd.ac.uk::6b02624b-b042-4c6b-8c51-cb509068428c" providerId="AD" clId="Web-{9C7BCF9A-E756-55E5-3D23-8D6D00505E0D}" dt="2022-08-05T22:26:15.833" v="2447"/>
          <ac:spMkLst>
            <pc:docMk/>
            <pc:sldMk cId="1260861904" sldId="274"/>
            <ac:spMk id="12" creationId="{6A685C77-4E84-486A-9AE5-F3635BE98EFB}"/>
          </ac:spMkLst>
        </pc:spChg>
        <pc:spChg chg="add">
          <ac:chgData name="Maria Ciorascu (2121406)" userId="S::2121406@student.uwtsd.ac.uk::6b02624b-b042-4c6b-8c51-cb509068428c" providerId="AD" clId="Web-{9C7BCF9A-E756-55E5-3D23-8D6D00505E0D}" dt="2022-08-05T22:26:15.833" v="2447"/>
          <ac:spMkLst>
            <pc:docMk/>
            <pc:sldMk cId="1260861904" sldId="274"/>
            <ac:spMk id="14" creationId="{E55C1C3E-5158-47F3-8FD9-14B22C3E6EAD}"/>
          </ac:spMkLst>
        </pc:spChg>
      </pc:sldChg>
      <pc:sldChg chg="addSp modSp new mod setBg">
        <pc:chgData name="Maria Ciorascu (2121406)" userId="S::2121406@student.uwtsd.ac.uk::6b02624b-b042-4c6b-8c51-cb509068428c" providerId="AD" clId="Web-{9C7BCF9A-E756-55E5-3D23-8D6D00505E0D}" dt="2022-08-05T22:26:40.944" v="2448"/>
        <pc:sldMkLst>
          <pc:docMk/>
          <pc:sldMk cId="307430280" sldId="275"/>
        </pc:sldMkLst>
        <pc:spChg chg="mod">
          <ac:chgData name="Maria Ciorascu (2121406)" userId="S::2121406@student.uwtsd.ac.uk::6b02624b-b042-4c6b-8c51-cb509068428c" providerId="AD" clId="Web-{9C7BCF9A-E756-55E5-3D23-8D6D00505E0D}" dt="2022-08-05T22:26:40.944" v="2448"/>
          <ac:spMkLst>
            <pc:docMk/>
            <pc:sldMk cId="307430280" sldId="275"/>
            <ac:spMk id="2" creationId="{509D8C1E-736C-2B43-9354-316B2791557B}"/>
          </ac:spMkLst>
        </pc:spChg>
        <pc:spChg chg="mod">
          <ac:chgData name="Maria Ciorascu (2121406)" userId="S::2121406@student.uwtsd.ac.uk::6b02624b-b042-4c6b-8c51-cb509068428c" providerId="AD" clId="Web-{9C7BCF9A-E756-55E5-3D23-8D6D00505E0D}" dt="2022-08-05T22:26:40.944" v="2448"/>
          <ac:spMkLst>
            <pc:docMk/>
            <pc:sldMk cId="307430280" sldId="275"/>
            <ac:spMk id="3" creationId="{733BB968-0C99-728D-5ABB-029EF95FDA7F}"/>
          </ac:spMkLst>
        </pc:spChg>
        <pc:spChg chg="add">
          <ac:chgData name="Maria Ciorascu (2121406)" userId="S::2121406@student.uwtsd.ac.uk::6b02624b-b042-4c6b-8c51-cb509068428c" providerId="AD" clId="Web-{9C7BCF9A-E756-55E5-3D23-8D6D00505E0D}" dt="2022-08-05T22:26:40.944" v="2448"/>
          <ac:spMkLst>
            <pc:docMk/>
            <pc:sldMk cId="307430280" sldId="275"/>
            <ac:spMk id="8" creationId="{E009DD9B-5EE2-4C0D-8B2B-351C8C102205}"/>
          </ac:spMkLst>
        </pc:spChg>
        <pc:spChg chg="add">
          <ac:chgData name="Maria Ciorascu (2121406)" userId="S::2121406@student.uwtsd.ac.uk::6b02624b-b042-4c6b-8c51-cb509068428c" providerId="AD" clId="Web-{9C7BCF9A-E756-55E5-3D23-8D6D00505E0D}" dt="2022-08-05T22:26:40.944" v="2448"/>
          <ac:spMkLst>
            <pc:docMk/>
            <pc:sldMk cId="307430280" sldId="275"/>
            <ac:spMk id="10" creationId="{E720DB99-7745-4E75-9D96-AAB6D55C531E}"/>
          </ac:spMkLst>
        </pc:spChg>
        <pc:spChg chg="add">
          <ac:chgData name="Maria Ciorascu (2121406)" userId="S::2121406@student.uwtsd.ac.uk::6b02624b-b042-4c6b-8c51-cb509068428c" providerId="AD" clId="Web-{9C7BCF9A-E756-55E5-3D23-8D6D00505E0D}" dt="2022-08-05T22:26:40.944" v="2448"/>
          <ac:spMkLst>
            <pc:docMk/>
            <pc:sldMk cId="307430280" sldId="275"/>
            <ac:spMk id="12" creationId="{D68803C4-E159-4360-B7BB-74205C8F782D}"/>
          </ac:spMkLst>
        </pc:spChg>
        <pc:spChg chg="add">
          <ac:chgData name="Maria Ciorascu (2121406)" userId="S::2121406@student.uwtsd.ac.uk::6b02624b-b042-4c6b-8c51-cb509068428c" providerId="AD" clId="Web-{9C7BCF9A-E756-55E5-3D23-8D6D00505E0D}" dt="2022-08-05T22:26:40.944" v="2448"/>
          <ac:spMkLst>
            <pc:docMk/>
            <pc:sldMk cId="307430280" sldId="275"/>
            <ac:spMk id="14" creationId="{504B0465-3B07-49BF-BEA7-D81476246293}"/>
          </ac:spMkLst>
        </pc:spChg>
        <pc:spChg chg="add">
          <ac:chgData name="Maria Ciorascu (2121406)" userId="S::2121406@student.uwtsd.ac.uk::6b02624b-b042-4c6b-8c51-cb509068428c" providerId="AD" clId="Web-{9C7BCF9A-E756-55E5-3D23-8D6D00505E0D}" dt="2022-08-05T22:26:40.944" v="2448"/>
          <ac:spMkLst>
            <pc:docMk/>
            <pc:sldMk cId="307430280" sldId="275"/>
            <ac:spMk id="16" creationId="{49B7FFA5-14CB-4A4F-9BCC-CA3AA5D9D276}"/>
          </ac:spMkLst>
        </pc:spChg>
        <pc:spChg chg="add">
          <ac:chgData name="Maria Ciorascu (2121406)" userId="S::2121406@student.uwtsd.ac.uk::6b02624b-b042-4c6b-8c51-cb509068428c" providerId="AD" clId="Web-{9C7BCF9A-E756-55E5-3D23-8D6D00505E0D}" dt="2022-08-05T22:26:40.944" v="2448"/>
          <ac:spMkLst>
            <pc:docMk/>
            <pc:sldMk cId="307430280" sldId="275"/>
            <ac:spMk id="18" creationId="{04E48745-7512-4EC2-9E20-9092D12150CA}"/>
          </ac:spMkLst>
        </pc:spChg>
      </pc:sldChg>
      <pc:sldChg chg="modSp new del">
        <pc:chgData name="Maria Ciorascu (2121406)" userId="S::2121406@student.uwtsd.ac.uk::6b02624b-b042-4c6b-8c51-cb509068428c" providerId="AD" clId="Web-{9C7BCF9A-E756-55E5-3D23-8D6D00505E0D}" dt="2022-08-05T22:05:15.361" v="2082"/>
        <pc:sldMkLst>
          <pc:docMk/>
          <pc:sldMk cId="1862057942" sldId="275"/>
        </pc:sldMkLst>
        <pc:spChg chg="mod">
          <ac:chgData name="Maria Ciorascu (2121406)" userId="S::2121406@student.uwtsd.ac.uk::6b02624b-b042-4c6b-8c51-cb509068428c" providerId="AD" clId="Web-{9C7BCF9A-E756-55E5-3D23-8D6D00505E0D}" dt="2022-08-05T22:05:08.439" v="2081" actId="20577"/>
          <ac:spMkLst>
            <pc:docMk/>
            <pc:sldMk cId="1862057942" sldId="275"/>
            <ac:spMk id="2" creationId="{47871E70-B4D5-3748-6C9D-6B47D8BA9728}"/>
          </ac:spMkLst>
        </pc:spChg>
      </pc:sldChg>
      <pc:sldChg chg="addSp delSp modSp new mod ord setBg">
        <pc:chgData name="Maria Ciorascu (2121406)" userId="S::2121406@student.uwtsd.ac.uk::6b02624b-b042-4c6b-8c51-cb509068428c" providerId="AD" clId="Web-{9C7BCF9A-E756-55E5-3D23-8D6D00505E0D}" dt="2022-08-05T22:44:19.153" v="2714" actId="20577"/>
        <pc:sldMkLst>
          <pc:docMk/>
          <pc:sldMk cId="2758453255" sldId="276"/>
        </pc:sldMkLst>
        <pc:spChg chg="del mod">
          <ac:chgData name="Maria Ciorascu (2121406)" userId="S::2121406@student.uwtsd.ac.uk::6b02624b-b042-4c6b-8c51-cb509068428c" providerId="AD" clId="Web-{9C7BCF9A-E756-55E5-3D23-8D6D00505E0D}" dt="2022-08-05T22:39:11.489" v="2623"/>
          <ac:spMkLst>
            <pc:docMk/>
            <pc:sldMk cId="2758453255" sldId="276"/>
            <ac:spMk id="2" creationId="{EEC2E822-9FC4-78E7-1BFA-40857FE583CC}"/>
          </ac:spMkLst>
        </pc:spChg>
        <pc:spChg chg="mod">
          <ac:chgData name="Maria Ciorascu (2121406)" userId="S::2121406@student.uwtsd.ac.uk::6b02624b-b042-4c6b-8c51-cb509068428c" providerId="AD" clId="Web-{9C7BCF9A-E756-55E5-3D23-8D6D00505E0D}" dt="2022-08-05T22:44:19.153" v="2714" actId="20577"/>
          <ac:spMkLst>
            <pc:docMk/>
            <pc:sldMk cId="2758453255" sldId="276"/>
            <ac:spMk id="3" creationId="{D9668394-2ACF-9A6B-995A-AE169A085B1C}"/>
          </ac:spMkLst>
        </pc:spChg>
        <pc:spChg chg="add del mod">
          <ac:chgData name="Maria Ciorascu (2121406)" userId="S::2121406@student.uwtsd.ac.uk::6b02624b-b042-4c6b-8c51-cb509068428c" providerId="AD" clId="Web-{9C7BCF9A-E756-55E5-3D23-8D6D00505E0D}" dt="2022-08-05T22:40:18.431" v="2629"/>
          <ac:spMkLst>
            <pc:docMk/>
            <pc:sldMk cId="2758453255" sldId="276"/>
            <ac:spMk id="5" creationId="{01B46D68-7473-5B90-55F7-71F7DCA9116C}"/>
          </ac:spMkLst>
        </pc:spChg>
        <pc:spChg chg="add">
          <ac:chgData name="Maria Ciorascu (2121406)" userId="S::2121406@student.uwtsd.ac.uk::6b02624b-b042-4c6b-8c51-cb509068428c" providerId="AD" clId="Web-{9C7BCF9A-E756-55E5-3D23-8D6D00505E0D}" dt="2022-08-05T22:42:58.070" v="2691"/>
          <ac:spMkLst>
            <pc:docMk/>
            <pc:sldMk cId="2758453255" sldId="276"/>
            <ac:spMk id="8" creationId="{4FCA88C2-C73C-4062-A097-8FBCE3090BEA}"/>
          </ac:spMkLst>
        </pc:spChg>
        <pc:spChg chg="add">
          <ac:chgData name="Maria Ciorascu (2121406)" userId="S::2121406@student.uwtsd.ac.uk::6b02624b-b042-4c6b-8c51-cb509068428c" providerId="AD" clId="Web-{9C7BCF9A-E756-55E5-3D23-8D6D00505E0D}" dt="2022-08-05T22:42:58.070" v="2691"/>
          <ac:spMkLst>
            <pc:docMk/>
            <pc:sldMk cId="2758453255" sldId="276"/>
            <ac:spMk id="10" creationId="{83981C21-E132-4402-B31B-D725C1CE77D2}"/>
          </ac:spMkLst>
        </pc:spChg>
        <pc:spChg chg="add">
          <ac:chgData name="Maria Ciorascu (2121406)" userId="S::2121406@student.uwtsd.ac.uk::6b02624b-b042-4c6b-8c51-cb509068428c" providerId="AD" clId="Web-{9C7BCF9A-E756-55E5-3D23-8D6D00505E0D}" dt="2022-08-05T22:42:58.070" v="2691"/>
          <ac:spMkLst>
            <pc:docMk/>
            <pc:sldMk cId="2758453255" sldId="276"/>
            <ac:spMk id="12" creationId="{6A685C77-4E84-486A-9AE5-F3635BE98EFB}"/>
          </ac:spMkLst>
        </pc:spChg>
        <pc:spChg chg="add">
          <ac:chgData name="Maria Ciorascu (2121406)" userId="S::2121406@student.uwtsd.ac.uk::6b02624b-b042-4c6b-8c51-cb509068428c" providerId="AD" clId="Web-{9C7BCF9A-E756-55E5-3D23-8D6D00505E0D}" dt="2022-08-05T22:42:58.070" v="2691"/>
          <ac:spMkLst>
            <pc:docMk/>
            <pc:sldMk cId="2758453255" sldId="276"/>
            <ac:spMk id="14" creationId="{E55C1C3E-5158-47F3-8FD9-14B22C3E6EAD}"/>
          </ac:spMkLst>
        </pc:spChg>
      </pc:sldChg>
    </pc:docChg>
  </pc:docChgLst>
  <pc:docChgLst>
    <pc:chgData name="Maria" userId="6b02624b-b042-4c6b-8c51-cb509068428c" providerId="ADAL" clId="{E454223D-7B5B-4D44-BCA0-F94D037A0BE8}"/>
    <pc:docChg chg="undo custSel addSld delSld modSld">
      <pc:chgData name="Maria" userId="6b02624b-b042-4c6b-8c51-cb509068428c" providerId="ADAL" clId="{E454223D-7B5B-4D44-BCA0-F94D037A0BE8}" dt="2022-07-23T08:44:12.278" v="750" actId="14100"/>
      <pc:docMkLst>
        <pc:docMk/>
      </pc:docMkLst>
      <pc:sldChg chg="modSp mod modAnim">
        <pc:chgData name="Maria" userId="6b02624b-b042-4c6b-8c51-cb509068428c" providerId="ADAL" clId="{E454223D-7B5B-4D44-BCA0-F94D037A0BE8}" dt="2022-07-23T08:43:52.671" v="740" actId="20577"/>
        <pc:sldMkLst>
          <pc:docMk/>
          <pc:sldMk cId="2690925988" sldId="256"/>
        </pc:sldMkLst>
        <pc:spChg chg="mod">
          <ac:chgData name="Maria" userId="6b02624b-b042-4c6b-8c51-cb509068428c" providerId="ADAL" clId="{E454223D-7B5B-4D44-BCA0-F94D037A0BE8}" dt="2022-07-23T08:43:51.421" v="739" actId="14100"/>
          <ac:spMkLst>
            <pc:docMk/>
            <pc:sldMk cId="2690925988" sldId="256"/>
            <ac:spMk id="5" creationId="{D762B622-379E-B24D-97F0-F167C13D5BAB}"/>
          </ac:spMkLst>
        </pc:spChg>
        <pc:spChg chg="mod">
          <ac:chgData name="Maria" userId="6b02624b-b042-4c6b-8c51-cb509068428c" providerId="ADAL" clId="{E454223D-7B5B-4D44-BCA0-F94D037A0BE8}" dt="2022-07-20T20:11:27.965" v="590" actId="33524"/>
          <ac:spMkLst>
            <pc:docMk/>
            <pc:sldMk cId="2690925988" sldId="256"/>
            <ac:spMk id="11" creationId="{BF9D1072-BD69-A54A-87DA-0A3043316B75}"/>
          </ac:spMkLst>
        </pc:spChg>
      </pc:sldChg>
      <pc:sldChg chg="modSp add del mod modAnim">
        <pc:chgData name="Maria" userId="6b02624b-b042-4c6b-8c51-cb509068428c" providerId="ADAL" clId="{E454223D-7B5B-4D44-BCA0-F94D037A0BE8}" dt="2022-07-23T08:44:12.278" v="750" actId="14100"/>
        <pc:sldMkLst>
          <pc:docMk/>
          <pc:sldMk cId="1818288190" sldId="257"/>
        </pc:sldMkLst>
        <pc:spChg chg="mod">
          <ac:chgData name="Maria" userId="6b02624b-b042-4c6b-8c51-cb509068428c" providerId="ADAL" clId="{E454223D-7B5B-4D44-BCA0-F94D037A0BE8}" dt="2022-07-23T08:44:12.278" v="750" actId="14100"/>
          <ac:spMkLst>
            <pc:docMk/>
            <pc:sldMk cId="1818288190" sldId="257"/>
            <ac:spMk id="2" creationId="{CD70B8D6-0481-8C4A-9017-22C623D66A6C}"/>
          </ac:spMkLst>
        </pc:spChg>
        <pc:spChg chg="mod">
          <ac:chgData name="Maria" userId="6b02624b-b042-4c6b-8c51-cb509068428c" providerId="ADAL" clId="{E454223D-7B5B-4D44-BCA0-F94D037A0BE8}" dt="2022-07-23T08:40:04.343" v="733" actId="20577"/>
          <ac:spMkLst>
            <pc:docMk/>
            <pc:sldMk cId="1818288190" sldId="257"/>
            <ac:spMk id="3" creationId="{0FBC9E64-6FBB-2047-86DE-4AFE268506AA}"/>
          </ac:spMkLst>
        </pc:spChg>
      </pc:sldChg>
      <pc:sldChg chg="modSp">
        <pc:chgData name="Maria" userId="6b02624b-b042-4c6b-8c51-cb509068428c" providerId="ADAL" clId="{E454223D-7B5B-4D44-BCA0-F94D037A0BE8}" dt="2022-07-23T08:43:56.161" v="741"/>
        <pc:sldMkLst>
          <pc:docMk/>
          <pc:sldMk cId="1300276047" sldId="260"/>
        </pc:sldMkLst>
        <pc:spChg chg="mod">
          <ac:chgData name="Maria" userId="6b02624b-b042-4c6b-8c51-cb509068428c" providerId="ADAL" clId="{E454223D-7B5B-4D44-BCA0-F94D037A0BE8}" dt="2022-07-23T08:43:56.161" v="741"/>
          <ac:spMkLst>
            <pc:docMk/>
            <pc:sldMk cId="1300276047" sldId="260"/>
            <ac:spMk id="2" creationId="{BE05C13A-4A07-2047-BD62-05A662742CA9}"/>
          </ac:spMkLst>
        </pc:spChg>
        <pc:spChg chg="mod">
          <ac:chgData name="Maria" userId="6b02624b-b042-4c6b-8c51-cb509068428c" providerId="ADAL" clId="{E454223D-7B5B-4D44-BCA0-F94D037A0BE8}" dt="2022-07-23T08:43:56.161" v="741"/>
          <ac:spMkLst>
            <pc:docMk/>
            <pc:sldMk cId="1300276047" sldId="260"/>
            <ac:spMk id="3" creationId="{E56C7012-5EA3-0A45-AC64-3797E41C67F4}"/>
          </ac:spMkLst>
        </pc:spChg>
      </pc:sldChg>
      <pc:sldChg chg="modSp">
        <pc:chgData name="Maria" userId="6b02624b-b042-4c6b-8c51-cb509068428c" providerId="ADAL" clId="{E454223D-7B5B-4D44-BCA0-F94D037A0BE8}" dt="2022-07-23T08:43:56.161" v="741"/>
        <pc:sldMkLst>
          <pc:docMk/>
          <pc:sldMk cId="856988715" sldId="261"/>
        </pc:sldMkLst>
        <pc:spChg chg="mod">
          <ac:chgData name="Maria" userId="6b02624b-b042-4c6b-8c51-cb509068428c" providerId="ADAL" clId="{E454223D-7B5B-4D44-BCA0-F94D037A0BE8}" dt="2022-07-23T08:43:56.161" v="741"/>
          <ac:spMkLst>
            <pc:docMk/>
            <pc:sldMk cId="856988715" sldId="261"/>
            <ac:spMk id="2" creationId="{8529C777-2BBE-0544-911F-0D8C09C2118E}"/>
          </ac:spMkLst>
        </pc:spChg>
      </pc:sldChg>
      <pc:sldChg chg="modSp">
        <pc:chgData name="Maria" userId="6b02624b-b042-4c6b-8c51-cb509068428c" providerId="ADAL" clId="{E454223D-7B5B-4D44-BCA0-F94D037A0BE8}" dt="2022-07-23T08:43:56.161" v="741"/>
        <pc:sldMkLst>
          <pc:docMk/>
          <pc:sldMk cId="2571216451" sldId="262"/>
        </pc:sldMkLst>
        <pc:spChg chg="mod">
          <ac:chgData name="Maria" userId="6b02624b-b042-4c6b-8c51-cb509068428c" providerId="ADAL" clId="{E454223D-7B5B-4D44-BCA0-F94D037A0BE8}" dt="2022-07-23T08:43:56.161" v="741"/>
          <ac:spMkLst>
            <pc:docMk/>
            <pc:sldMk cId="2571216451" sldId="262"/>
            <ac:spMk id="2" creationId="{F0DEF684-322C-0C42-BEBF-B1851A9D1ED9}"/>
          </ac:spMkLst>
        </pc:spChg>
      </pc:sldChg>
      <pc:sldChg chg="modSp">
        <pc:chgData name="Maria" userId="6b02624b-b042-4c6b-8c51-cb509068428c" providerId="ADAL" clId="{E454223D-7B5B-4D44-BCA0-F94D037A0BE8}" dt="2022-07-23T08:43:56.161" v="741"/>
        <pc:sldMkLst>
          <pc:docMk/>
          <pc:sldMk cId="1572407292" sldId="263"/>
        </pc:sldMkLst>
        <pc:spChg chg="mod">
          <ac:chgData name="Maria" userId="6b02624b-b042-4c6b-8c51-cb509068428c" providerId="ADAL" clId="{E454223D-7B5B-4D44-BCA0-F94D037A0BE8}" dt="2022-07-23T08:43:56.161" v="741"/>
          <ac:spMkLst>
            <pc:docMk/>
            <pc:sldMk cId="1572407292" sldId="263"/>
            <ac:spMk id="2" creationId="{51819635-4F3B-D64D-B18E-1096C45E7864}"/>
          </ac:spMkLst>
        </pc:spChg>
      </pc:sldChg>
      <pc:sldChg chg="modSp">
        <pc:chgData name="Maria" userId="6b02624b-b042-4c6b-8c51-cb509068428c" providerId="ADAL" clId="{E454223D-7B5B-4D44-BCA0-F94D037A0BE8}" dt="2022-07-23T08:43:56.161" v="741"/>
        <pc:sldMkLst>
          <pc:docMk/>
          <pc:sldMk cId="4111460605" sldId="264"/>
        </pc:sldMkLst>
        <pc:spChg chg="mod">
          <ac:chgData name="Maria" userId="6b02624b-b042-4c6b-8c51-cb509068428c" providerId="ADAL" clId="{E454223D-7B5B-4D44-BCA0-F94D037A0BE8}" dt="2022-07-23T08:43:56.161" v="741"/>
          <ac:spMkLst>
            <pc:docMk/>
            <pc:sldMk cId="4111460605" sldId="264"/>
            <ac:spMk id="2" creationId="{31C23D4F-7306-9C43-8455-17E6A5B89D64}"/>
          </ac:spMkLst>
        </pc:spChg>
      </pc:sldChg>
      <pc:sldChg chg="modSp">
        <pc:chgData name="Maria" userId="6b02624b-b042-4c6b-8c51-cb509068428c" providerId="ADAL" clId="{E454223D-7B5B-4D44-BCA0-F94D037A0BE8}" dt="2022-07-23T08:43:56.161" v="741"/>
        <pc:sldMkLst>
          <pc:docMk/>
          <pc:sldMk cId="284232941" sldId="265"/>
        </pc:sldMkLst>
        <pc:spChg chg="mod">
          <ac:chgData name="Maria" userId="6b02624b-b042-4c6b-8c51-cb509068428c" providerId="ADAL" clId="{E454223D-7B5B-4D44-BCA0-F94D037A0BE8}" dt="2022-07-23T08:43:56.161" v="741"/>
          <ac:spMkLst>
            <pc:docMk/>
            <pc:sldMk cId="284232941" sldId="265"/>
            <ac:spMk id="2" creationId="{AAA01D06-3DBB-2046-BA41-C7ABE26723BE}"/>
          </ac:spMkLst>
        </pc:spChg>
      </pc:sldChg>
      <pc:sldChg chg="addSp delSp modSp new mod">
        <pc:chgData name="Maria" userId="6b02624b-b042-4c6b-8c51-cb509068428c" providerId="ADAL" clId="{E454223D-7B5B-4D44-BCA0-F94D037A0BE8}" dt="2022-07-23T08:43:56.161" v="741"/>
        <pc:sldMkLst>
          <pc:docMk/>
          <pc:sldMk cId="2962380070" sldId="266"/>
        </pc:sldMkLst>
        <pc:spChg chg="mod">
          <ac:chgData name="Maria" userId="6b02624b-b042-4c6b-8c51-cb509068428c" providerId="ADAL" clId="{E454223D-7B5B-4D44-BCA0-F94D037A0BE8}" dt="2022-07-23T08:43:56.161" v="741"/>
          <ac:spMkLst>
            <pc:docMk/>
            <pc:sldMk cId="2962380070" sldId="266"/>
            <ac:spMk id="2" creationId="{E8FA636C-4D81-05C7-66C6-01C7CA32CEF4}"/>
          </ac:spMkLst>
        </pc:spChg>
        <pc:spChg chg="del mod">
          <ac:chgData name="Maria" userId="6b02624b-b042-4c6b-8c51-cb509068428c" providerId="ADAL" clId="{E454223D-7B5B-4D44-BCA0-F94D037A0BE8}" dt="2022-07-20T20:04:13.632" v="516"/>
          <ac:spMkLst>
            <pc:docMk/>
            <pc:sldMk cId="2962380070" sldId="266"/>
            <ac:spMk id="3" creationId="{770C1699-C2BB-6499-8F75-BC4AF36B27D4}"/>
          </ac:spMkLst>
        </pc:spChg>
        <pc:spChg chg="add mod">
          <ac:chgData name="Maria" userId="6b02624b-b042-4c6b-8c51-cb509068428c" providerId="ADAL" clId="{E454223D-7B5B-4D44-BCA0-F94D037A0BE8}" dt="2022-07-20T20:07:09.911" v="520" actId="1076"/>
          <ac:spMkLst>
            <pc:docMk/>
            <pc:sldMk cId="2962380070" sldId="266"/>
            <ac:spMk id="6" creationId="{9BD9B1A2-83BF-F168-D1A6-D94CC7EB8A23}"/>
          </ac:spMkLst>
        </pc:spChg>
        <pc:picChg chg="add mod">
          <ac:chgData name="Maria" userId="6b02624b-b042-4c6b-8c51-cb509068428c" providerId="ADAL" clId="{E454223D-7B5B-4D44-BCA0-F94D037A0BE8}" dt="2022-07-20T20:06:33.796" v="518" actId="14100"/>
          <ac:picMkLst>
            <pc:docMk/>
            <pc:sldMk cId="2962380070" sldId="266"/>
            <ac:picMk id="4" creationId="{E465AC29-8429-8571-348F-F2A812AF6F94}"/>
          </ac:picMkLst>
        </pc:picChg>
      </pc:sldChg>
      <pc:sldChg chg="modSp new mod">
        <pc:chgData name="Maria" userId="6b02624b-b042-4c6b-8c51-cb509068428c" providerId="ADAL" clId="{E454223D-7B5B-4D44-BCA0-F94D037A0BE8}" dt="2022-07-23T08:43:56.161" v="741"/>
        <pc:sldMkLst>
          <pc:docMk/>
          <pc:sldMk cId="2158727286" sldId="267"/>
        </pc:sldMkLst>
        <pc:spChg chg="mod">
          <ac:chgData name="Maria" userId="6b02624b-b042-4c6b-8c51-cb509068428c" providerId="ADAL" clId="{E454223D-7B5B-4D44-BCA0-F94D037A0BE8}" dt="2022-07-23T08:43:56.161" v="741"/>
          <ac:spMkLst>
            <pc:docMk/>
            <pc:sldMk cId="2158727286" sldId="267"/>
            <ac:spMk id="2" creationId="{E514E65E-BCA5-1792-48DC-E322711EF38D}"/>
          </ac:spMkLst>
        </pc:spChg>
      </pc:sldChg>
      <pc:sldChg chg="new del">
        <pc:chgData name="Maria" userId="6b02624b-b042-4c6b-8c51-cb509068428c" providerId="ADAL" clId="{E454223D-7B5B-4D44-BCA0-F94D037A0BE8}" dt="2022-07-23T08:43:59.942" v="742" actId="680"/>
        <pc:sldMkLst>
          <pc:docMk/>
          <pc:sldMk cId="1673467701" sldId="268"/>
        </pc:sldMkLst>
      </pc:sldChg>
      <pc:sldChg chg="modSp new del mod">
        <pc:chgData name="Maria" userId="6b02624b-b042-4c6b-8c51-cb509068428c" providerId="ADAL" clId="{E454223D-7B5B-4D44-BCA0-F94D037A0BE8}" dt="2022-07-23T08:39:13.935" v="699" actId="47"/>
        <pc:sldMkLst>
          <pc:docMk/>
          <pc:sldMk cId="3851614310" sldId="268"/>
        </pc:sldMkLst>
        <pc:spChg chg="mod">
          <ac:chgData name="Maria" userId="6b02624b-b042-4c6b-8c51-cb509068428c" providerId="ADAL" clId="{E454223D-7B5B-4D44-BCA0-F94D037A0BE8}" dt="2022-07-23T08:33:30.027" v="698" actId="20577"/>
          <ac:spMkLst>
            <pc:docMk/>
            <pc:sldMk cId="3851614310" sldId="268"/>
            <ac:spMk id="2" creationId="{D53DE647-245E-255B-9A6B-D6E04B989BC9}"/>
          </ac:spMkLst>
        </pc:spChg>
      </pc:sldChg>
      <pc:sldChg chg="new del">
        <pc:chgData name="Maria" userId="6b02624b-b042-4c6b-8c51-cb509068428c" providerId="ADAL" clId="{E454223D-7B5B-4D44-BCA0-F94D037A0BE8}" dt="2022-07-23T08:30:09.382" v="600" actId="47"/>
        <pc:sldMkLst>
          <pc:docMk/>
          <pc:sldMk cId="4194676719" sldId="268"/>
        </pc:sldMkLst>
      </pc:sldChg>
      <pc:sldChg chg="new del">
        <pc:chgData name="Maria" userId="6b02624b-b042-4c6b-8c51-cb509068428c" providerId="ADAL" clId="{E454223D-7B5B-4D44-BCA0-F94D037A0BE8}" dt="2022-07-23T08:30:11.008" v="601" actId="47"/>
        <pc:sldMkLst>
          <pc:docMk/>
          <pc:sldMk cId="3351548380" sldId="269"/>
        </pc:sldMkLst>
      </pc:sldChg>
    </pc:docChg>
  </pc:docChgLst>
  <pc:docChgLst>
    <pc:chgData name="Maria Ciorascu (2121406)" userId="S::2121406@student.uwtsd.ac.uk::6b02624b-b042-4c6b-8c51-cb509068428c" providerId="AD" clId="Web-{35C64CE6-DDA3-D5A0-709E-2BD0C6B4A680}"/>
    <pc:docChg chg="addSld delSld modSld">
      <pc:chgData name="Maria Ciorascu (2121406)" userId="S::2121406@student.uwtsd.ac.uk::6b02624b-b042-4c6b-8c51-cb509068428c" providerId="AD" clId="Web-{35C64CE6-DDA3-D5A0-709E-2BD0C6B4A680}" dt="2022-08-11T11:22:04.136" v="455" actId="20577"/>
      <pc:docMkLst>
        <pc:docMk/>
      </pc:docMkLst>
      <pc:sldChg chg="modSp">
        <pc:chgData name="Maria Ciorascu (2121406)" userId="S::2121406@student.uwtsd.ac.uk::6b02624b-b042-4c6b-8c51-cb509068428c" providerId="AD" clId="Web-{35C64CE6-DDA3-D5A0-709E-2BD0C6B4A680}" dt="2022-08-11T11:11:24.694" v="232" actId="20577"/>
        <pc:sldMkLst>
          <pc:docMk/>
          <pc:sldMk cId="1818288190" sldId="257"/>
        </pc:sldMkLst>
        <pc:spChg chg="mod">
          <ac:chgData name="Maria Ciorascu (2121406)" userId="S::2121406@student.uwtsd.ac.uk::6b02624b-b042-4c6b-8c51-cb509068428c" providerId="AD" clId="Web-{35C64CE6-DDA3-D5A0-709E-2BD0C6B4A680}" dt="2022-08-11T11:11:24.694" v="232" actId="20577"/>
          <ac:spMkLst>
            <pc:docMk/>
            <pc:sldMk cId="1818288190" sldId="257"/>
            <ac:spMk id="3" creationId="{0FBC9E64-6FBB-2047-86DE-4AFE268506AA}"/>
          </ac:spMkLst>
        </pc:spChg>
      </pc:sldChg>
      <pc:sldChg chg="modSp">
        <pc:chgData name="Maria Ciorascu (2121406)" userId="S::2121406@student.uwtsd.ac.uk::6b02624b-b042-4c6b-8c51-cb509068428c" providerId="AD" clId="Web-{35C64CE6-DDA3-D5A0-709E-2BD0C6B4A680}" dt="2022-08-11T11:11:35.460" v="233" actId="20577"/>
        <pc:sldMkLst>
          <pc:docMk/>
          <pc:sldMk cId="2093762844" sldId="272"/>
        </pc:sldMkLst>
        <pc:spChg chg="mod">
          <ac:chgData name="Maria Ciorascu (2121406)" userId="S::2121406@student.uwtsd.ac.uk::6b02624b-b042-4c6b-8c51-cb509068428c" providerId="AD" clId="Web-{35C64CE6-DDA3-D5A0-709E-2BD0C6B4A680}" dt="2022-08-11T11:11:35.460" v="233" actId="20577"/>
          <ac:spMkLst>
            <pc:docMk/>
            <pc:sldMk cId="2093762844" sldId="272"/>
            <ac:spMk id="2" creationId="{CEE7B359-31B2-6339-1192-BBFD617B4B56}"/>
          </ac:spMkLst>
        </pc:spChg>
      </pc:sldChg>
      <pc:sldChg chg="modSp">
        <pc:chgData name="Maria Ciorascu (2121406)" userId="S::2121406@student.uwtsd.ac.uk::6b02624b-b042-4c6b-8c51-cb509068428c" providerId="AD" clId="Web-{35C64CE6-DDA3-D5A0-709E-2BD0C6B4A680}" dt="2022-08-11T11:11:52.711" v="235" actId="20577"/>
        <pc:sldMkLst>
          <pc:docMk/>
          <pc:sldMk cId="664165581" sldId="273"/>
        </pc:sldMkLst>
        <pc:spChg chg="mod">
          <ac:chgData name="Maria Ciorascu (2121406)" userId="S::2121406@student.uwtsd.ac.uk::6b02624b-b042-4c6b-8c51-cb509068428c" providerId="AD" clId="Web-{35C64CE6-DDA3-D5A0-709E-2BD0C6B4A680}" dt="2022-08-11T11:11:52.711" v="235" actId="20577"/>
          <ac:spMkLst>
            <pc:docMk/>
            <pc:sldMk cId="664165581" sldId="273"/>
            <ac:spMk id="2" creationId="{AB6A1BEC-D47C-FEE2-65C9-B7E779783966}"/>
          </ac:spMkLst>
        </pc:spChg>
      </pc:sldChg>
      <pc:sldChg chg="modSp">
        <pc:chgData name="Maria Ciorascu (2121406)" userId="S::2121406@student.uwtsd.ac.uk::6b02624b-b042-4c6b-8c51-cb509068428c" providerId="AD" clId="Web-{35C64CE6-DDA3-D5A0-709E-2BD0C6B4A680}" dt="2022-08-11T11:22:04.136" v="455" actId="20577"/>
        <pc:sldMkLst>
          <pc:docMk/>
          <pc:sldMk cId="2758453255" sldId="276"/>
        </pc:sldMkLst>
        <pc:spChg chg="mod">
          <ac:chgData name="Maria Ciorascu (2121406)" userId="S::2121406@student.uwtsd.ac.uk::6b02624b-b042-4c6b-8c51-cb509068428c" providerId="AD" clId="Web-{35C64CE6-DDA3-D5A0-709E-2BD0C6B4A680}" dt="2022-08-11T11:22:04.136" v="455" actId="20577"/>
          <ac:spMkLst>
            <pc:docMk/>
            <pc:sldMk cId="2758453255" sldId="276"/>
            <ac:spMk id="3" creationId="{D9668394-2ACF-9A6B-995A-AE169A085B1C}"/>
          </ac:spMkLst>
        </pc:spChg>
      </pc:sldChg>
      <pc:sldChg chg="modSp new del">
        <pc:chgData name="Maria Ciorascu (2121406)" userId="S::2121406@student.uwtsd.ac.uk::6b02624b-b042-4c6b-8c51-cb509068428c" providerId="AD" clId="Web-{35C64CE6-DDA3-D5A0-709E-2BD0C6B4A680}" dt="2022-08-11T11:10:34.879" v="220"/>
        <pc:sldMkLst>
          <pc:docMk/>
          <pc:sldMk cId="1374951258" sldId="282"/>
        </pc:sldMkLst>
        <pc:spChg chg="mod">
          <ac:chgData name="Maria Ciorascu (2121406)" userId="S::2121406@student.uwtsd.ac.uk::6b02624b-b042-4c6b-8c51-cb509068428c" providerId="AD" clId="Web-{35C64CE6-DDA3-D5A0-709E-2BD0C6B4A680}" dt="2022-08-11T11:08:51.632" v="168" actId="14100"/>
          <ac:spMkLst>
            <pc:docMk/>
            <pc:sldMk cId="1374951258" sldId="282"/>
            <ac:spMk id="2" creationId="{281056CC-6C4A-CD9F-D717-10643DA5FC08}"/>
          </ac:spMkLst>
        </pc:spChg>
      </pc:sldChg>
    </pc:docChg>
  </pc:docChgLst>
  <pc:docChgLst>
    <pc:chgData name="Maria Ciorascu (2121406)" userId="S::2121406@student.uwtsd.ac.uk::6b02624b-b042-4c6b-8c51-cb509068428c" providerId="AD" clId="Web-{0B2CA95E-446E-90BE-6F6B-70A019E3DE7E}"/>
    <pc:docChg chg="addSld delSld modSld">
      <pc:chgData name="Maria Ciorascu (2121406)" userId="S::2121406@student.uwtsd.ac.uk::6b02624b-b042-4c6b-8c51-cb509068428c" providerId="AD" clId="Web-{0B2CA95E-446E-90BE-6F6B-70A019E3DE7E}" dt="2022-08-05T18:03:36.138" v="508" actId="20577"/>
      <pc:docMkLst>
        <pc:docMk/>
      </pc:docMkLst>
      <pc:sldChg chg="addSp delSp modSp del delAnim">
        <pc:chgData name="Maria Ciorascu (2121406)" userId="S::2121406@student.uwtsd.ac.uk::6b02624b-b042-4c6b-8c51-cb509068428c" providerId="AD" clId="Web-{0B2CA95E-446E-90BE-6F6B-70A019E3DE7E}" dt="2022-08-05T16:26:36.613" v="11"/>
        <pc:sldMkLst>
          <pc:docMk/>
          <pc:sldMk cId="2690925988" sldId="256"/>
        </pc:sldMkLst>
        <pc:spChg chg="add del mod">
          <ac:chgData name="Maria Ciorascu (2121406)" userId="S::2121406@student.uwtsd.ac.uk::6b02624b-b042-4c6b-8c51-cb509068428c" providerId="AD" clId="Web-{0B2CA95E-446E-90BE-6F6B-70A019E3DE7E}" dt="2022-08-05T16:26:08.206" v="10"/>
          <ac:spMkLst>
            <pc:docMk/>
            <pc:sldMk cId="2690925988" sldId="256"/>
            <ac:spMk id="3" creationId="{FCCBA78A-9771-DF63-B88D-C3D565B5B338}"/>
          </ac:spMkLst>
        </pc:spChg>
        <pc:spChg chg="mod">
          <ac:chgData name="Maria Ciorascu (2121406)" userId="S::2121406@student.uwtsd.ac.uk::6b02624b-b042-4c6b-8c51-cb509068428c" providerId="AD" clId="Web-{0B2CA95E-446E-90BE-6F6B-70A019E3DE7E}" dt="2022-08-05T16:24:16.703" v="1" actId="14100"/>
          <ac:spMkLst>
            <pc:docMk/>
            <pc:sldMk cId="2690925988" sldId="256"/>
            <ac:spMk id="5" creationId="{D762B622-379E-B24D-97F0-F167C13D5BAB}"/>
          </ac:spMkLst>
        </pc:spChg>
        <pc:spChg chg="del mod">
          <ac:chgData name="Maria Ciorascu (2121406)" userId="S::2121406@student.uwtsd.ac.uk::6b02624b-b042-4c6b-8c51-cb509068428c" providerId="AD" clId="Web-{0B2CA95E-446E-90BE-6F6B-70A019E3DE7E}" dt="2022-08-05T16:24:24.907" v="2"/>
          <ac:spMkLst>
            <pc:docMk/>
            <pc:sldMk cId="2690925988" sldId="256"/>
            <ac:spMk id="11" creationId="{BF9D1072-BD69-A54A-87DA-0A3043316B75}"/>
          </ac:spMkLst>
        </pc:spChg>
      </pc:sldChg>
      <pc:sldChg chg="addSp delSp modSp mod setBg">
        <pc:chgData name="Maria Ciorascu (2121406)" userId="S::2121406@student.uwtsd.ac.uk::6b02624b-b042-4c6b-8c51-cb509068428c" providerId="AD" clId="Web-{0B2CA95E-446E-90BE-6F6B-70A019E3DE7E}" dt="2022-08-05T17:56:55.725" v="424" actId="20577"/>
        <pc:sldMkLst>
          <pc:docMk/>
          <pc:sldMk cId="1818288190" sldId="257"/>
        </pc:sldMkLst>
        <pc:spChg chg="mod">
          <ac:chgData name="Maria Ciorascu (2121406)" userId="S::2121406@student.uwtsd.ac.uk::6b02624b-b042-4c6b-8c51-cb509068428c" providerId="AD" clId="Web-{0B2CA95E-446E-90BE-6F6B-70A019E3DE7E}" dt="2022-08-05T17:56:32.395" v="422"/>
          <ac:spMkLst>
            <pc:docMk/>
            <pc:sldMk cId="1818288190" sldId="257"/>
            <ac:spMk id="2" creationId="{CD70B8D6-0481-8C4A-9017-22C623D66A6C}"/>
          </ac:spMkLst>
        </pc:spChg>
        <pc:spChg chg="mod">
          <ac:chgData name="Maria Ciorascu (2121406)" userId="S::2121406@student.uwtsd.ac.uk::6b02624b-b042-4c6b-8c51-cb509068428c" providerId="AD" clId="Web-{0B2CA95E-446E-90BE-6F6B-70A019E3DE7E}" dt="2022-08-05T17:56:55.725" v="424" actId="20577"/>
          <ac:spMkLst>
            <pc:docMk/>
            <pc:sldMk cId="1818288190" sldId="257"/>
            <ac:spMk id="3" creationId="{0FBC9E64-6FBB-2047-86DE-4AFE268506AA}"/>
          </ac:spMkLst>
        </pc:spChg>
        <pc:spChg chg="add del">
          <ac:chgData name="Maria Ciorascu (2121406)" userId="S::2121406@student.uwtsd.ac.uk::6b02624b-b042-4c6b-8c51-cb509068428c" providerId="AD" clId="Web-{0B2CA95E-446E-90BE-6F6B-70A019E3DE7E}" dt="2022-08-05T17:56:32.380" v="421"/>
          <ac:spMkLst>
            <pc:docMk/>
            <pc:sldMk cId="1818288190" sldId="257"/>
            <ac:spMk id="8" creationId="{3C06EAFD-0C69-4B3B-BEA7-E7E11DDF9C43}"/>
          </ac:spMkLst>
        </pc:spChg>
        <pc:spChg chg="add del">
          <ac:chgData name="Maria Ciorascu (2121406)" userId="S::2121406@student.uwtsd.ac.uk::6b02624b-b042-4c6b-8c51-cb509068428c" providerId="AD" clId="Web-{0B2CA95E-446E-90BE-6F6B-70A019E3DE7E}" dt="2022-08-05T17:56:32.380" v="421"/>
          <ac:spMkLst>
            <pc:docMk/>
            <pc:sldMk cId="1818288190" sldId="257"/>
            <ac:spMk id="10" creationId="{A4066C89-42FB-4624-9AFE-3A31B36491B5}"/>
          </ac:spMkLst>
        </pc:spChg>
        <pc:spChg chg="add del">
          <ac:chgData name="Maria Ciorascu (2121406)" userId="S::2121406@student.uwtsd.ac.uk::6b02624b-b042-4c6b-8c51-cb509068428c" providerId="AD" clId="Web-{0B2CA95E-446E-90BE-6F6B-70A019E3DE7E}" dt="2022-08-05T17:56:32.380" v="421"/>
          <ac:spMkLst>
            <pc:docMk/>
            <pc:sldMk cId="1818288190" sldId="257"/>
            <ac:spMk id="12" creationId="{BA218FBC-B2D6-48CA-9289-C4110162EDAD}"/>
          </ac:spMkLst>
        </pc:spChg>
        <pc:spChg chg="add del">
          <ac:chgData name="Maria Ciorascu (2121406)" userId="S::2121406@student.uwtsd.ac.uk::6b02624b-b042-4c6b-8c51-cb509068428c" providerId="AD" clId="Web-{0B2CA95E-446E-90BE-6F6B-70A019E3DE7E}" dt="2022-08-05T17:56:32.380" v="421"/>
          <ac:spMkLst>
            <pc:docMk/>
            <pc:sldMk cId="1818288190" sldId="257"/>
            <ac:spMk id="14" creationId="{2DED9084-49DA-4911-ACB7-5F9E4DEFA039}"/>
          </ac:spMkLst>
        </pc:spChg>
        <pc:spChg chg="add">
          <ac:chgData name="Maria Ciorascu (2121406)" userId="S::2121406@student.uwtsd.ac.uk::6b02624b-b042-4c6b-8c51-cb509068428c" providerId="AD" clId="Web-{0B2CA95E-446E-90BE-6F6B-70A019E3DE7E}" dt="2022-08-05T17:56:32.395" v="422"/>
          <ac:spMkLst>
            <pc:docMk/>
            <pc:sldMk cId="1818288190" sldId="257"/>
            <ac:spMk id="16" creationId="{D2F9B8D9-2A0F-48A2-AD9F-81D8C4970341}"/>
          </ac:spMkLst>
        </pc:spChg>
        <pc:grpChg chg="add">
          <ac:chgData name="Maria Ciorascu (2121406)" userId="S::2121406@student.uwtsd.ac.uk::6b02624b-b042-4c6b-8c51-cb509068428c" providerId="AD" clId="Web-{0B2CA95E-446E-90BE-6F6B-70A019E3DE7E}" dt="2022-08-05T17:56:32.395" v="422"/>
          <ac:grpSpMkLst>
            <pc:docMk/>
            <pc:sldMk cId="1818288190" sldId="257"/>
            <ac:grpSpMk id="17" creationId="{0F7E20FF-7DA6-46B7-AB0E-E6CBFDD07292}"/>
          </ac:grpSpMkLst>
        </pc:grpChg>
        <pc:picChg chg="add">
          <ac:chgData name="Maria Ciorascu (2121406)" userId="S::2121406@student.uwtsd.ac.uk::6b02624b-b042-4c6b-8c51-cb509068428c" providerId="AD" clId="Web-{0B2CA95E-446E-90BE-6F6B-70A019E3DE7E}" dt="2022-08-05T17:56:32.395" v="422"/>
          <ac:picMkLst>
            <pc:docMk/>
            <pc:sldMk cId="1818288190" sldId="257"/>
            <ac:picMk id="7" creationId="{8143F9DA-62A9-9994-A1DD-1F2F3E0FBA37}"/>
          </ac:picMkLst>
        </pc:picChg>
      </pc:sldChg>
      <pc:sldChg chg="addSp modSp mod setBg">
        <pc:chgData name="Maria Ciorascu (2121406)" userId="S::2121406@student.uwtsd.ac.uk::6b02624b-b042-4c6b-8c51-cb509068428c" providerId="AD" clId="Web-{0B2CA95E-446E-90BE-6F6B-70A019E3DE7E}" dt="2022-08-05T18:03:36.138" v="508" actId="20577"/>
        <pc:sldMkLst>
          <pc:docMk/>
          <pc:sldMk cId="887030280" sldId="258"/>
        </pc:sldMkLst>
        <pc:spChg chg="mod">
          <ac:chgData name="Maria Ciorascu (2121406)" userId="S::2121406@student.uwtsd.ac.uk::6b02624b-b042-4c6b-8c51-cb509068428c" providerId="AD" clId="Web-{0B2CA95E-446E-90BE-6F6B-70A019E3DE7E}" dt="2022-08-05T17:55:44.049" v="419"/>
          <ac:spMkLst>
            <pc:docMk/>
            <pc:sldMk cId="887030280" sldId="258"/>
            <ac:spMk id="2" creationId="{92608FE0-4E7B-CA4D-BD97-DB465F071AD4}"/>
          </ac:spMkLst>
        </pc:spChg>
        <pc:spChg chg="mod">
          <ac:chgData name="Maria Ciorascu (2121406)" userId="S::2121406@student.uwtsd.ac.uk::6b02624b-b042-4c6b-8c51-cb509068428c" providerId="AD" clId="Web-{0B2CA95E-446E-90BE-6F6B-70A019E3DE7E}" dt="2022-08-05T18:03:36.138" v="508" actId="20577"/>
          <ac:spMkLst>
            <pc:docMk/>
            <pc:sldMk cId="887030280" sldId="258"/>
            <ac:spMk id="3" creationId="{363C1AF5-6585-5841-BEA7-0DEEAE32C016}"/>
          </ac:spMkLst>
        </pc:spChg>
        <pc:spChg chg="add">
          <ac:chgData name="Maria Ciorascu (2121406)" userId="S::2121406@student.uwtsd.ac.uk::6b02624b-b042-4c6b-8c51-cb509068428c" providerId="AD" clId="Web-{0B2CA95E-446E-90BE-6F6B-70A019E3DE7E}" dt="2022-08-05T17:55:44.049" v="419"/>
          <ac:spMkLst>
            <pc:docMk/>
            <pc:sldMk cId="887030280" sldId="258"/>
            <ac:spMk id="10" creationId="{1C7FF924-8DA0-4BE9-8C7E-095B0EC13A44}"/>
          </ac:spMkLst>
        </pc:spChg>
        <pc:grpChg chg="add">
          <ac:chgData name="Maria Ciorascu (2121406)" userId="S::2121406@student.uwtsd.ac.uk::6b02624b-b042-4c6b-8c51-cb509068428c" providerId="AD" clId="Web-{0B2CA95E-446E-90BE-6F6B-70A019E3DE7E}" dt="2022-08-05T17:55:44.049" v="419"/>
          <ac:grpSpMkLst>
            <pc:docMk/>
            <pc:sldMk cId="887030280" sldId="258"/>
            <ac:grpSpMk id="12" creationId="{5029B4A8-2CF0-48DC-B29E-F3B62EDDC445}"/>
          </ac:grpSpMkLst>
        </pc:grpChg>
        <pc:picChg chg="add">
          <ac:chgData name="Maria Ciorascu (2121406)" userId="S::2121406@student.uwtsd.ac.uk::6b02624b-b042-4c6b-8c51-cb509068428c" providerId="AD" clId="Web-{0B2CA95E-446E-90BE-6F6B-70A019E3DE7E}" dt="2022-08-05T17:55:44.049" v="419"/>
          <ac:picMkLst>
            <pc:docMk/>
            <pc:sldMk cId="887030280" sldId="258"/>
            <ac:picMk id="7" creationId="{9493BCC3-4AFC-597E-D400-9E9FAEEA73E1}"/>
          </ac:picMkLst>
        </pc:picChg>
      </pc:sldChg>
      <pc:sldChg chg="modSp">
        <pc:chgData name="Maria Ciorascu (2121406)" userId="S::2121406@student.uwtsd.ac.uk::6b02624b-b042-4c6b-8c51-cb509068428c" providerId="AD" clId="Web-{0B2CA95E-446E-90BE-6F6B-70A019E3DE7E}" dt="2022-08-05T17:57:49.087" v="438" actId="20577"/>
        <pc:sldMkLst>
          <pc:docMk/>
          <pc:sldMk cId="1121217561" sldId="259"/>
        </pc:sldMkLst>
        <pc:spChg chg="mod">
          <ac:chgData name="Maria Ciorascu (2121406)" userId="S::2121406@student.uwtsd.ac.uk::6b02624b-b042-4c6b-8c51-cb509068428c" providerId="AD" clId="Web-{0B2CA95E-446E-90BE-6F6B-70A019E3DE7E}" dt="2022-08-05T17:57:49.087" v="438" actId="20577"/>
          <ac:spMkLst>
            <pc:docMk/>
            <pc:sldMk cId="1121217561" sldId="259"/>
            <ac:spMk id="6" creationId="{A3BC8328-B197-9844-B59C-41CAA3A818B9}"/>
          </ac:spMkLst>
        </pc:spChg>
      </pc:sldChg>
      <pc:sldChg chg="modSp">
        <pc:chgData name="Maria Ciorascu (2121406)" userId="S::2121406@student.uwtsd.ac.uk::6b02624b-b042-4c6b-8c51-cb509068428c" providerId="AD" clId="Web-{0B2CA95E-446E-90BE-6F6B-70A019E3DE7E}" dt="2022-08-05T17:57:12.382" v="425" actId="20577"/>
        <pc:sldMkLst>
          <pc:docMk/>
          <pc:sldMk cId="2962380070" sldId="266"/>
        </pc:sldMkLst>
        <pc:spChg chg="mod">
          <ac:chgData name="Maria Ciorascu (2121406)" userId="S::2121406@student.uwtsd.ac.uk::6b02624b-b042-4c6b-8c51-cb509068428c" providerId="AD" clId="Web-{0B2CA95E-446E-90BE-6F6B-70A019E3DE7E}" dt="2022-08-05T17:57:12.382" v="425" actId="20577"/>
          <ac:spMkLst>
            <pc:docMk/>
            <pc:sldMk cId="2962380070" sldId="266"/>
            <ac:spMk id="2" creationId="{E8FA636C-4D81-05C7-66C6-01C7CA32CEF4}"/>
          </ac:spMkLst>
        </pc:spChg>
      </pc:sldChg>
      <pc:sldChg chg="modSp new del">
        <pc:chgData name="Maria Ciorascu (2121406)" userId="S::2121406@student.uwtsd.ac.uk::6b02624b-b042-4c6b-8c51-cb509068428c" providerId="AD" clId="Web-{0B2CA95E-446E-90BE-6F6B-70A019E3DE7E}" dt="2022-08-05T16:33:07.262" v="46"/>
        <pc:sldMkLst>
          <pc:docMk/>
          <pc:sldMk cId="794551194" sldId="268"/>
        </pc:sldMkLst>
        <pc:spChg chg="mod">
          <ac:chgData name="Maria Ciorascu (2121406)" userId="S::2121406@student.uwtsd.ac.uk::6b02624b-b042-4c6b-8c51-cb509068428c" providerId="AD" clId="Web-{0B2CA95E-446E-90BE-6F6B-70A019E3DE7E}" dt="2022-08-05T16:32:59.215" v="45" actId="20577"/>
          <ac:spMkLst>
            <pc:docMk/>
            <pc:sldMk cId="794551194" sldId="268"/>
            <ac:spMk id="2" creationId="{CC28DD66-E909-0A9E-4B07-F3F45F73FF0A}"/>
          </ac:spMkLst>
        </pc:spChg>
      </pc:sldChg>
    </pc:docChg>
  </pc:docChgLst>
  <pc:docChgLst>
    <pc:chgData name="Maria Ciorascu (2121406)" userId="S::2121406@student.uwtsd.ac.uk::6b02624b-b042-4c6b-8c51-cb509068428c" providerId="AD" clId="Web-{76658CAA-85AE-306A-CD17-BD54A0BFE6CE}"/>
    <pc:docChg chg="addSld delSld modSld sldOrd">
      <pc:chgData name="Maria Ciorascu (2121406)" userId="S::2121406@student.uwtsd.ac.uk::6b02624b-b042-4c6b-8c51-cb509068428c" providerId="AD" clId="Web-{76658CAA-85AE-306A-CD17-BD54A0BFE6CE}" dt="2022-08-07T15:04:53.674" v="527" actId="20577"/>
      <pc:docMkLst>
        <pc:docMk/>
      </pc:docMkLst>
      <pc:sldChg chg="ord">
        <pc:chgData name="Maria Ciorascu (2121406)" userId="S::2121406@student.uwtsd.ac.uk::6b02624b-b042-4c6b-8c51-cb509068428c" providerId="AD" clId="Web-{76658CAA-85AE-306A-CD17-BD54A0BFE6CE}" dt="2022-08-07T14:19:52.828" v="196"/>
        <pc:sldMkLst>
          <pc:docMk/>
          <pc:sldMk cId="1818288190" sldId="257"/>
        </pc:sldMkLst>
      </pc:sldChg>
      <pc:sldChg chg="modSp">
        <pc:chgData name="Maria Ciorascu (2121406)" userId="S::2121406@student.uwtsd.ac.uk::6b02624b-b042-4c6b-8c51-cb509068428c" providerId="AD" clId="Web-{76658CAA-85AE-306A-CD17-BD54A0BFE6CE}" dt="2022-08-07T14:47:24.908" v="408" actId="14100"/>
        <pc:sldMkLst>
          <pc:docMk/>
          <pc:sldMk cId="1121217561" sldId="259"/>
        </pc:sldMkLst>
        <pc:spChg chg="mod">
          <ac:chgData name="Maria Ciorascu (2121406)" userId="S::2121406@student.uwtsd.ac.uk::6b02624b-b042-4c6b-8c51-cb509068428c" providerId="AD" clId="Web-{76658CAA-85AE-306A-CD17-BD54A0BFE6CE}" dt="2022-08-07T14:47:24.908" v="408" actId="14100"/>
          <ac:spMkLst>
            <pc:docMk/>
            <pc:sldMk cId="1121217561" sldId="259"/>
            <ac:spMk id="6" creationId="{A3BC8328-B197-9844-B59C-41CAA3A818B9}"/>
          </ac:spMkLst>
        </pc:spChg>
      </pc:sldChg>
      <pc:sldChg chg="modSp">
        <pc:chgData name="Maria Ciorascu (2121406)" userId="S::2121406@student.uwtsd.ac.uk::6b02624b-b042-4c6b-8c51-cb509068428c" providerId="AD" clId="Web-{76658CAA-85AE-306A-CD17-BD54A0BFE6CE}" dt="2022-08-07T14:46:55.860" v="404" actId="20577"/>
        <pc:sldMkLst>
          <pc:docMk/>
          <pc:sldMk cId="1572407292" sldId="263"/>
        </pc:sldMkLst>
        <pc:spChg chg="mod">
          <ac:chgData name="Maria Ciorascu (2121406)" userId="S::2121406@student.uwtsd.ac.uk::6b02624b-b042-4c6b-8c51-cb509068428c" providerId="AD" clId="Web-{76658CAA-85AE-306A-CD17-BD54A0BFE6CE}" dt="2022-08-07T14:46:55.860" v="404" actId="20577"/>
          <ac:spMkLst>
            <pc:docMk/>
            <pc:sldMk cId="1572407292" sldId="263"/>
            <ac:spMk id="3" creationId="{86758CA4-DBAE-5346-8388-36B3986BAECB}"/>
          </ac:spMkLst>
        </pc:spChg>
      </pc:sldChg>
      <pc:sldChg chg="ord">
        <pc:chgData name="Maria Ciorascu (2121406)" userId="S::2121406@student.uwtsd.ac.uk::6b02624b-b042-4c6b-8c51-cb509068428c" providerId="AD" clId="Web-{76658CAA-85AE-306A-CD17-BD54A0BFE6CE}" dt="2022-08-07T14:18:28.544" v="194"/>
        <pc:sldMkLst>
          <pc:docMk/>
          <pc:sldMk cId="284232941" sldId="265"/>
        </pc:sldMkLst>
      </pc:sldChg>
      <pc:sldChg chg="ord">
        <pc:chgData name="Maria Ciorascu (2121406)" userId="S::2121406@student.uwtsd.ac.uk::6b02624b-b042-4c6b-8c51-cb509068428c" providerId="AD" clId="Web-{76658CAA-85AE-306A-CD17-BD54A0BFE6CE}" dt="2022-08-07T14:48:46.385" v="412"/>
        <pc:sldMkLst>
          <pc:docMk/>
          <pc:sldMk cId="2158727286" sldId="267"/>
        </pc:sldMkLst>
      </pc:sldChg>
      <pc:sldChg chg="modSp">
        <pc:chgData name="Maria Ciorascu (2121406)" userId="S::2121406@student.uwtsd.ac.uk::6b02624b-b042-4c6b-8c51-cb509068428c" providerId="AD" clId="Web-{76658CAA-85AE-306A-CD17-BD54A0BFE6CE}" dt="2022-08-07T14:46:41.094" v="402" actId="20577"/>
        <pc:sldMkLst>
          <pc:docMk/>
          <pc:sldMk cId="1846882423" sldId="268"/>
        </pc:sldMkLst>
        <pc:spChg chg="mod">
          <ac:chgData name="Maria Ciorascu (2121406)" userId="S::2121406@student.uwtsd.ac.uk::6b02624b-b042-4c6b-8c51-cb509068428c" providerId="AD" clId="Web-{76658CAA-85AE-306A-CD17-BD54A0BFE6CE}" dt="2022-08-07T14:46:41.094" v="402" actId="20577"/>
          <ac:spMkLst>
            <pc:docMk/>
            <pc:sldMk cId="1846882423" sldId="268"/>
            <ac:spMk id="3" creationId="{3158E7B8-5AC8-6342-6211-34F5D5D8FD30}"/>
          </ac:spMkLst>
        </pc:spChg>
      </pc:sldChg>
      <pc:sldChg chg="modSp">
        <pc:chgData name="Maria Ciorascu (2121406)" userId="S::2121406@student.uwtsd.ac.uk::6b02624b-b042-4c6b-8c51-cb509068428c" providerId="AD" clId="Web-{76658CAA-85AE-306A-CD17-BD54A0BFE6CE}" dt="2022-08-07T14:46:41.047" v="401" actId="20577"/>
        <pc:sldMkLst>
          <pc:docMk/>
          <pc:sldMk cId="3529814177" sldId="269"/>
        </pc:sldMkLst>
        <pc:spChg chg="mod">
          <ac:chgData name="Maria Ciorascu (2121406)" userId="S::2121406@student.uwtsd.ac.uk::6b02624b-b042-4c6b-8c51-cb509068428c" providerId="AD" clId="Web-{76658CAA-85AE-306A-CD17-BD54A0BFE6CE}" dt="2022-08-07T14:46:41.047" v="401" actId="20577"/>
          <ac:spMkLst>
            <pc:docMk/>
            <pc:sldMk cId="3529814177" sldId="269"/>
            <ac:spMk id="3" creationId="{FB105844-7CCA-0C46-2F0B-BCF7C76E1ED7}"/>
          </ac:spMkLst>
        </pc:spChg>
      </pc:sldChg>
      <pc:sldChg chg="modSp">
        <pc:chgData name="Maria Ciorascu (2121406)" userId="S::2121406@student.uwtsd.ac.uk::6b02624b-b042-4c6b-8c51-cb509068428c" providerId="AD" clId="Web-{76658CAA-85AE-306A-CD17-BD54A0BFE6CE}" dt="2022-08-07T15:04:53.674" v="527" actId="20577"/>
        <pc:sldMkLst>
          <pc:docMk/>
          <pc:sldMk cId="2434085209" sldId="270"/>
        </pc:sldMkLst>
        <pc:spChg chg="mod">
          <ac:chgData name="Maria Ciorascu (2121406)" userId="S::2121406@student.uwtsd.ac.uk::6b02624b-b042-4c6b-8c51-cb509068428c" providerId="AD" clId="Web-{76658CAA-85AE-306A-CD17-BD54A0BFE6CE}" dt="2022-08-07T15:04:53.674" v="527" actId="20577"/>
          <ac:spMkLst>
            <pc:docMk/>
            <pc:sldMk cId="2434085209" sldId="270"/>
            <ac:spMk id="3" creationId="{C79C9848-2435-B73C-C10D-C5BF9AFE792A}"/>
          </ac:spMkLst>
        </pc:spChg>
      </pc:sldChg>
      <pc:sldChg chg="modSp">
        <pc:chgData name="Maria Ciorascu (2121406)" userId="S::2121406@student.uwtsd.ac.uk::6b02624b-b042-4c6b-8c51-cb509068428c" providerId="AD" clId="Web-{76658CAA-85AE-306A-CD17-BD54A0BFE6CE}" dt="2022-08-07T14:52:29.283" v="421" actId="20577"/>
        <pc:sldMkLst>
          <pc:docMk/>
          <pc:sldMk cId="3781469912" sldId="271"/>
        </pc:sldMkLst>
        <pc:spChg chg="mod">
          <ac:chgData name="Maria Ciorascu (2121406)" userId="S::2121406@student.uwtsd.ac.uk::6b02624b-b042-4c6b-8c51-cb509068428c" providerId="AD" clId="Web-{76658CAA-85AE-306A-CD17-BD54A0BFE6CE}" dt="2022-08-07T14:52:29.283" v="421" actId="20577"/>
          <ac:spMkLst>
            <pc:docMk/>
            <pc:sldMk cId="3781469912" sldId="271"/>
            <ac:spMk id="3" creationId="{1171C801-CFB1-F2FB-C6AD-319444C6CC3F}"/>
          </ac:spMkLst>
        </pc:spChg>
      </pc:sldChg>
      <pc:sldChg chg="ord">
        <pc:chgData name="Maria Ciorascu (2121406)" userId="S::2121406@student.uwtsd.ac.uk::6b02624b-b042-4c6b-8c51-cb509068428c" providerId="AD" clId="Web-{76658CAA-85AE-306A-CD17-BD54A0BFE6CE}" dt="2022-08-07T14:17:53.214" v="192"/>
        <pc:sldMkLst>
          <pc:docMk/>
          <pc:sldMk cId="2093762844" sldId="272"/>
        </pc:sldMkLst>
      </pc:sldChg>
      <pc:sldChg chg="ord">
        <pc:chgData name="Maria Ciorascu (2121406)" userId="S::2121406@student.uwtsd.ac.uk::6b02624b-b042-4c6b-8c51-cb509068428c" providerId="AD" clId="Web-{76658CAA-85AE-306A-CD17-BD54A0BFE6CE}" dt="2022-08-07T14:19:39.952" v="195"/>
        <pc:sldMkLst>
          <pc:docMk/>
          <pc:sldMk cId="664165581" sldId="273"/>
        </pc:sldMkLst>
      </pc:sldChg>
      <pc:sldChg chg="modSp">
        <pc:chgData name="Maria Ciorascu (2121406)" userId="S::2121406@student.uwtsd.ac.uk::6b02624b-b042-4c6b-8c51-cb509068428c" providerId="AD" clId="Web-{76658CAA-85AE-306A-CD17-BD54A0BFE6CE}" dt="2022-08-07T13:33:23.221" v="16" actId="20577"/>
        <pc:sldMkLst>
          <pc:docMk/>
          <pc:sldMk cId="307430280" sldId="275"/>
        </pc:sldMkLst>
        <pc:spChg chg="mod">
          <ac:chgData name="Maria Ciorascu (2121406)" userId="S::2121406@student.uwtsd.ac.uk::6b02624b-b042-4c6b-8c51-cb509068428c" providerId="AD" clId="Web-{76658CAA-85AE-306A-CD17-BD54A0BFE6CE}" dt="2022-08-07T13:33:23.221" v="16" actId="20577"/>
          <ac:spMkLst>
            <pc:docMk/>
            <pc:sldMk cId="307430280" sldId="275"/>
            <ac:spMk id="2" creationId="{509D8C1E-736C-2B43-9354-316B2791557B}"/>
          </ac:spMkLst>
        </pc:spChg>
      </pc:sldChg>
      <pc:sldChg chg="modSp">
        <pc:chgData name="Maria Ciorascu (2121406)" userId="S::2121406@student.uwtsd.ac.uk::6b02624b-b042-4c6b-8c51-cb509068428c" providerId="AD" clId="Web-{76658CAA-85AE-306A-CD17-BD54A0BFE6CE}" dt="2022-08-07T14:48:01.660" v="410" actId="20577"/>
        <pc:sldMkLst>
          <pc:docMk/>
          <pc:sldMk cId="2758453255" sldId="276"/>
        </pc:sldMkLst>
        <pc:spChg chg="mod">
          <ac:chgData name="Maria Ciorascu (2121406)" userId="S::2121406@student.uwtsd.ac.uk::6b02624b-b042-4c6b-8c51-cb509068428c" providerId="AD" clId="Web-{76658CAA-85AE-306A-CD17-BD54A0BFE6CE}" dt="2022-08-07T14:48:01.660" v="410" actId="20577"/>
          <ac:spMkLst>
            <pc:docMk/>
            <pc:sldMk cId="2758453255" sldId="276"/>
            <ac:spMk id="3" creationId="{D9668394-2ACF-9A6B-995A-AE169A085B1C}"/>
          </ac:spMkLst>
        </pc:spChg>
      </pc:sldChg>
      <pc:sldChg chg="addSp delSp modSp del ord">
        <pc:chgData name="Maria Ciorascu (2121406)" userId="S::2121406@student.uwtsd.ac.uk::6b02624b-b042-4c6b-8c51-cb509068428c" providerId="AD" clId="Web-{76658CAA-85AE-306A-CD17-BD54A0BFE6CE}" dt="2022-08-07T14:29:13.625" v="279"/>
        <pc:sldMkLst>
          <pc:docMk/>
          <pc:sldMk cId="3490133329" sldId="277"/>
        </pc:sldMkLst>
        <pc:spChg chg="mod">
          <ac:chgData name="Maria Ciorascu (2121406)" userId="S::2121406@student.uwtsd.ac.uk::6b02624b-b042-4c6b-8c51-cb509068428c" providerId="AD" clId="Web-{76658CAA-85AE-306A-CD17-BD54A0BFE6CE}" dt="2022-08-07T13:47:51.511" v="52" actId="1076"/>
          <ac:spMkLst>
            <pc:docMk/>
            <pc:sldMk cId="3490133329" sldId="277"/>
            <ac:spMk id="2" creationId="{955F5452-A663-EF25-2206-1F491707EB17}"/>
          </ac:spMkLst>
        </pc:spChg>
        <pc:spChg chg="add del mod">
          <ac:chgData name="Maria Ciorascu (2121406)" userId="S::2121406@student.uwtsd.ac.uk::6b02624b-b042-4c6b-8c51-cb509068428c" providerId="AD" clId="Web-{76658CAA-85AE-306A-CD17-BD54A0BFE6CE}" dt="2022-08-07T14:02:50.542" v="121"/>
          <ac:spMkLst>
            <pc:docMk/>
            <pc:sldMk cId="3490133329" sldId="277"/>
            <ac:spMk id="3" creationId="{FF118B7C-F9E5-168A-5668-8DA1821E3D6E}"/>
          </ac:spMkLst>
        </pc:spChg>
        <pc:spChg chg="del mod">
          <ac:chgData name="Maria Ciorascu (2121406)" userId="S::2121406@student.uwtsd.ac.uk::6b02624b-b042-4c6b-8c51-cb509068428c" providerId="AD" clId="Web-{76658CAA-85AE-306A-CD17-BD54A0BFE6CE}" dt="2022-08-07T14:06:29.236" v="128"/>
          <ac:spMkLst>
            <pc:docMk/>
            <pc:sldMk cId="3490133329" sldId="277"/>
            <ac:spMk id="11" creationId="{1AE2FAAF-CD3E-F182-9843-58410C15D0A4}"/>
          </ac:spMkLst>
        </pc:spChg>
        <pc:graphicFrameChg chg="mod modGraphic">
          <ac:chgData name="Maria Ciorascu (2121406)" userId="S::2121406@student.uwtsd.ac.uk::6b02624b-b042-4c6b-8c51-cb509068428c" providerId="AD" clId="Web-{76658CAA-85AE-306A-CD17-BD54A0BFE6CE}" dt="2022-08-07T14:08:08.896" v="134"/>
          <ac:graphicFrameMkLst>
            <pc:docMk/>
            <pc:sldMk cId="3490133329" sldId="277"/>
            <ac:graphicFrameMk id="10" creationId="{DCD82D67-15BA-639B-44B5-68BCB4132DC7}"/>
          </ac:graphicFrameMkLst>
        </pc:graphicFrameChg>
      </pc:sldChg>
      <pc:sldChg chg="modSp new del">
        <pc:chgData name="Maria Ciorascu (2121406)" userId="S::2121406@student.uwtsd.ac.uk::6b02624b-b042-4c6b-8c51-cb509068428c" providerId="AD" clId="Web-{76658CAA-85AE-306A-CD17-BD54A0BFE6CE}" dt="2022-08-07T14:41:57.866" v="397"/>
        <pc:sldMkLst>
          <pc:docMk/>
          <pc:sldMk cId="626279070" sldId="278"/>
        </pc:sldMkLst>
        <pc:spChg chg="mod">
          <ac:chgData name="Maria Ciorascu (2121406)" userId="S::2121406@student.uwtsd.ac.uk::6b02624b-b042-4c6b-8c51-cb509068428c" providerId="AD" clId="Web-{76658CAA-85AE-306A-CD17-BD54A0BFE6CE}" dt="2022-08-07T14:23:12.413" v="242" actId="20577"/>
          <ac:spMkLst>
            <pc:docMk/>
            <pc:sldMk cId="626279070" sldId="278"/>
            <ac:spMk id="2" creationId="{C412D4F6-BD4D-172D-C358-880BFF781470}"/>
          </ac:spMkLst>
        </pc:spChg>
      </pc:sldChg>
      <pc:sldChg chg="addSp modSp new del">
        <pc:chgData name="Maria Ciorascu (2121406)" userId="S::2121406@student.uwtsd.ac.uk::6b02624b-b042-4c6b-8c51-cb509068428c" providerId="AD" clId="Web-{76658CAA-85AE-306A-CD17-BD54A0BFE6CE}" dt="2022-08-07T13:37:22.948" v="25"/>
        <pc:sldMkLst>
          <pc:docMk/>
          <pc:sldMk cId="2316194993" sldId="278"/>
        </pc:sldMkLst>
        <pc:graphicFrameChg chg="add modGraphic">
          <ac:chgData name="Maria Ciorascu (2121406)" userId="S::2121406@student.uwtsd.ac.uk::6b02624b-b042-4c6b-8c51-cb509068428c" providerId="AD" clId="Web-{76658CAA-85AE-306A-CD17-BD54A0BFE6CE}" dt="2022-08-07T13:34:33.411" v="19"/>
          <ac:graphicFrameMkLst>
            <pc:docMk/>
            <pc:sldMk cId="2316194993" sldId="278"/>
            <ac:graphicFrameMk id="2" creationId="{6965D6CE-698F-BDB9-5A6A-724E21F8E431}"/>
          </ac:graphicFrameMkLst>
        </pc:graphicFrameChg>
        <pc:graphicFrameChg chg="add mod modGraphic">
          <ac:chgData name="Maria Ciorascu (2121406)" userId="S::2121406@student.uwtsd.ac.uk::6b02624b-b042-4c6b-8c51-cb509068428c" providerId="AD" clId="Web-{76658CAA-85AE-306A-CD17-BD54A0BFE6CE}" dt="2022-08-07T13:37:20.198" v="24" actId="1076"/>
          <ac:graphicFrameMkLst>
            <pc:docMk/>
            <pc:sldMk cId="2316194993" sldId="278"/>
            <ac:graphicFrameMk id="3" creationId="{43F40A51-3CC4-21C4-DE07-114681E1F975}"/>
          </ac:graphicFrameMkLst>
        </pc:graphicFrameChg>
      </pc:sldChg>
      <pc:sldChg chg="modSp new del">
        <pc:chgData name="Maria Ciorascu (2121406)" userId="S::2121406@student.uwtsd.ac.uk::6b02624b-b042-4c6b-8c51-cb509068428c" providerId="AD" clId="Web-{76658CAA-85AE-306A-CD17-BD54A0BFE6CE}" dt="2022-08-07T14:16:15.680" v="187"/>
        <pc:sldMkLst>
          <pc:docMk/>
          <pc:sldMk cId="4125716775" sldId="278"/>
        </pc:sldMkLst>
        <pc:spChg chg="mod">
          <ac:chgData name="Maria Ciorascu (2121406)" userId="S::2121406@student.uwtsd.ac.uk::6b02624b-b042-4c6b-8c51-cb509068428c" providerId="AD" clId="Web-{76658CAA-85AE-306A-CD17-BD54A0BFE6CE}" dt="2022-08-07T14:11:39.778" v="170" actId="20577"/>
          <ac:spMkLst>
            <pc:docMk/>
            <pc:sldMk cId="4125716775" sldId="278"/>
            <ac:spMk id="2" creationId="{576D08EF-5562-B533-A960-461A3CA484B3}"/>
          </ac:spMkLst>
        </pc:spChg>
        <pc:spChg chg="mod">
          <ac:chgData name="Maria Ciorascu (2121406)" userId="S::2121406@student.uwtsd.ac.uk::6b02624b-b042-4c6b-8c51-cb509068428c" providerId="AD" clId="Web-{76658CAA-85AE-306A-CD17-BD54A0BFE6CE}" dt="2022-08-07T14:11:51.388" v="174" actId="14100"/>
          <ac:spMkLst>
            <pc:docMk/>
            <pc:sldMk cId="4125716775" sldId="278"/>
            <ac:spMk id="3" creationId="{E82C5321-1ECC-9512-B864-DCE471FAB574}"/>
          </ac:spMkLst>
        </pc:spChg>
      </pc:sldChg>
      <pc:sldChg chg="modSp new del mod modShow">
        <pc:chgData name="Maria Ciorascu (2121406)" userId="S::2121406@student.uwtsd.ac.uk::6b02624b-b042-4c6b-8c51-cb509068428c" providerId="AD" clId="Web-{76658CAA-85AE-306A-CD17-BD54A0BFE6CE}" dt="2022-08-07T14:28:54.431" v="277"/>
        <pc:sldMkLst>
          <pc:docMk/>
          <pc:sldMk cId="1176409805" sldId="279"/>
        </pc:sldMkLst>
        <pc:spChg chg="mod">
          <ac:chgData name="Maria Ciorascu (2121406)" userId="S::2121406@student.uwtsd.ac.uk::6b02624b-b042-4c6b-8c51-cb509068428c" providerId="AD" clId="Web-{76658CAA-85AE-306A-CD17-BD54A0BFE6CE}" dt="2022-08-07T14:24:59.604" v="270" actId="14100"/>
          <ac:spMkLst>
            <pc:docMk/>
            <pc:sldMk cId="1176409805" sldId="279"/>
            <ac:spMk id="2" creationId="{6562968C-18A5-D169-7430-9F6EB1C12CE2}"/>
          </ac:spMkLst>
        </pc:spChg>
        <pc:spChg chg="mod">
          <ac:chgData name="Maria Ciorascu (2121406)" userId="S::2121406@student.uwtsd.ac.uk::6b02624b-b042-4c6b-8c51-cb509068428c" providerId="AD" clId="Web-{76658CAA-85AE-306A-CD17-BD54A0BFE6CE}" dt="2022-08-07T14:25:27.995" v="273" actId="14100"/>
          <ac:spMkLst>
            <pc:docMk/>
            <pc:sldMk cId="1176409805" sldId="279"/>
            <ac:spMk id="3" creationId="{4A807420-97BE-AB3A-480F-B2973DDDD6BE}"/>
          </ac:spMkLst>
        </pc:spChg>
      </pc:sldChg>
      <pc:sldChg chg="addSp delSp modSp new del">
        <pc:chgData name="Maria Ciorascu (2121406)" userId="S::2121406@student.uwtsd.ac.uk::6b02624b-b042-4c6b-8c51-cb509068428c" providerId="AD" clId="Web-{76658CAA-85AE-306A-CD17-BD54A0BFE6CE}" dt="2022-08-07T13:46:05.658" v="45"/>
        <pc:sldMkLst>
          <pc:docMk/>
          <pc:sldMk cId="1633917771" sldId="279"/>
        </pc:sldMkLst>
        <pc:graphicFrameChg chg="add del mod modGraphic">
          <ac:chgData name="Maria Ciorascu (2121406)" userId="S::2121406@student.uwtsd.ac.uk::6b02624b-b042-4c6b-8c51-cb509068428c" providerId="AD" clId="Web-{76658CAA-85AE-306A-CD17-BD54A0BFE6CE}" dt="2022-08-07T13:43:32.668" v="33"/>
          <ac:graphicFrameMkLst>
            <pc:docMk/>
            <pc:sldMk cId="1633917771" sldId="279"/>
            <ac:graphicFrameMk id="2" creationId="{B076C454-8868-3FC1-7580-735DA2C3529B}"/>
          </ac:graphicFrameMkLst>
        </pc:graphicFrameChg>
        <pc:graphicFrameChg chg="add del modGraphic">
          <ac:chgData name="Maria Ciorascu (2121406)" userId="S::2121406@student.uwtsd.ac.uk::6b02624b-b042-4c6b-8c51-cb509068428c" providerId="AD" clId="Web-{76658CAA-85AE-306A-CD17-BD54A0BFE6CE}" dt="2022-08-07T13:43:46.247" v="37"/>
          <ac:graphicFrameMkLst>
            <pc:docMk/>
            <pc:sldMk cId="1633917771" sldId="279"/>
            <ac:graphicFrameMk id="3" creationId="{A0150608-F92A-41EB-30CF-8DDE838678B2}"/>
          </ac:graphicFrameMkLst>
        </pc:graphicFrameChg>
        <pc:graphicFrameChg chg="add mod modGraphic">
          <ac:chgData name="Maria Ciorascu (2121406)" userId="S::2121406@student.uwtsd.ac.uk::6b02624b-b042-4c6b-8c51-cb509068428c" providerId="AD" clId="Web-{76658CAA-85AE-306A-CD17-BD54A0BFE6CE}" dt="2022-08-07T13:45:57.689" v="44"/>
          <ac:graphicFrameMkLst>
            <pc:docMk/>
            <pc:sldMk cId="1633917771" sldId="279"/>
            <ac:graphicFrameMk id="4" creationId="{F849AEFA-4F29-2836-3EA8-C841FFBA6B1F}"/>
          </ac:graphicFrameMkLst>
        </pc:graphicFrameChg>
      </pc:sldChg>
      <pc:sldChg chg="add del">
        <pc:chgData name="Maria Ciorascu (2121406)" userId="S::2121406@student.uwtsd.ac.uk::6b02624b-b042-4c6b-8c51-cb509068428c" providerId="AD" clId="Web-{76658CAA-85AE-306A-CD17-BD54A0BFE6CE}" dt="2022-08-07T14:16:57.275" v="191"/>
        <pc:sldMkLst>
          <pc:docMk/>
          <pc:sldMk cId="2664250667" sldId="279"/>
        </pc:sldMkLst>
      </pc:sldChg>
      <pc:sldChg chg="add del">
        <pc:chgData name="Maria Ciorascu (2121406)" userId="S::2121406@student.uwtsd.ac.uk::6b02624b-b042-4c6b-8c51-cb509068428c" providerId="AD" clId="Web-{76658CAA-85AE-306A-CD17-BD54A0BFE6CE}" dt="2022-08-07T14:29:06.603" v="278"/>
        <pc:sldMkLst>
          <pc:docMk/>
          <pc:sldMk cId="798811605" sldId="280"/>
        </pc:sldMkLst>
      </pc:sldChg>
      <pc:sldChg chg="modSp add del">
        <pc:chgData name="Maria Ciorascu (2121406)" userId="S::2121406@student.uwtsd.ac.uk::6b02624b-b042-4c6b-8c51-cb509068428c" providerId="AD" clId="Web-{76658CAA-85AE-306A-CD17-BD54A0BFE6CE}" dt="2022-08-07T14:16:54.868" v="190"/>
        <pc:sldMkLst>
          <pc:docMk/>
          <pc:sldMk cId="2144505174" sldId="280"/>
        </pc:sldMkLst>
        <pc:graphicFrameChg chg="mod modGraphic">
          <ac:chgData name="Maria Ciorascu (2121406)" userId="S::2121406@student.uwtsd.ac.uk::6b02624b-b042-4c6b-8c51-cb509068428c" providerId="AD" clId="Web-{76658CAA-85AE-306A-CD17-BD54A0BFE6CE}" dt="2022-08-07T14:12:58.672" v="179"/>
          <ac:graphicFrameMkLst>
            <pc:docMk/>
            <pc:sldMk cId="2144505174" sldId="280"/>
            <ac:graphicFrameMk id="10" creationId="{DCD82D67-15BA-639B-44B5-68BCB4132DC7}"/>
          </ac:graphicFrameMkLst>
        </pc:graphicFrameChg>
      </pc:sldChg>
      <pc:sldChg chg="addSp delSp modSp add">
        <pc:chgData name="Maria Ciorascu (2121406)" userId="S::2121406@student.uwtsd.ac.uk::6b02624b-b042-4c6b-8c51-cb509068428c" providerId="AD" clId="Web-{76658CAA-85AE-306A-CD17-BD54A0BFE6CE}" dt="2022-08-07T14:46:11.750" v="399"/>
        <pc:sldMkLst>
          <pc:docMk/>
          <pc:sldMk cId="946904929" sldId="281"/>
        </pc:sldMkLst>
        <pc:spChg chg="mod">
          <ac:chgData name="Maria Ciorascu (2121406)" userId="S::2121406@student.uwtsd.ac.uk::6b02624b-b042-4c6b-8c51-cb509068428c" providerId="AD" clId="Web-{76658CAA-85AE-306A-CD17-BD54A0BFE6CE}" dt="2022-08-07T14:39:36.705" v="349" actId="1076"/>
          <ac:spMkLst>
            <pc:docMk/>
            <pc:sldMk cId="946904929" sldId="281"/>
            <ac:spMk id="2" creationId="{955F5452-A663-EF25-2206-1F491707EB17}"/>
          </ac:spMkLst>
        </pc:spChg>
        <pc:graphicFrameChg chg="add del mod modGraphic">
          <ac:chgData name="Maria Ciorascu (2121406)" userId="S::2121406@student.uwtsd.ac.uk::6b02624b-b042-4c6b-8c51-cb509068428c" providerId="AD" clId="Web-{76658CAA-85AE-306A-CD17-BD54A0BFE6CE}" dt="2022-08-07T14:39:05.454" v="348"/>
          <ac:graphicFrameMkLst>
            <pc:docMk/>
            <pc:sldMk cId="946904929" sldId="281"/>
            <ac:graphicFrameMk id="3" creationId="{08F8859D-8596-4DCB-68C6-1202FA6D3A30}"/>
          </ac:graphicFrameMkLst>
        </pc:graphicFrameChg>
        <pc:graphicFrameChg chg="add mod modGraphic">
          <ac:chgData name="Maria Ciorascu (2121406)" userId="S::2121406@student.uwtsd.ac.uk::6b02624b-b042-4c6b-8c51-cb509068428c" providerId="AD" clId="Web-{76658CAA-85AE-306A-CD17-BD54A0BFE6CE}" dt="2022-08-07T14:46:11.750" v="399"/>
          <ac:graphicFrameMkLst>
            <pc:docMk/>
            <pc:sldMk cId="946904929" sldId="281"/>
            <ac:graphicFrameMk id="4" creationId="{FE0A9D9F-CC44-ACC6-2CF5-193C5C787917}"/>
          </ac:graphicFrameMkLst>
        </pc:graphicFrameChg>
        <pc:graphicFrameChg chg="mod modGraphic">
          <ac:chgData name="Maria Ciorascu (2121406)" userId="S::2121406@student.uwtsd.ac.uk::6b02624b-b042-4c6b-8c51-cb509068428c" providerId="AD" clId="Web-{76658CAA-85AE-306A-CD17-BD54A0BFE6CE}" dt="2022-08-07T14:30:54.210" v="285"/>
          <ac:graphicFrameMkLst>
            <pc:docMk/>
            <pc:sldMk cId="946904929" sldId="281"/>
            <ac:graphicFrameMk id="10" creationId="{DCD82D67-15BA-639B-44B5-68BCB4132DC7}"/>
          </ac:graphicFrameMkLst>
        </pc:graphicFrameChg>
      </pc:sldChg>
      <pc:sldChg chg="add del">
        <pc:chgData name="Maria Ciorascu (2121406)" userId="S::2121406@student.uwtsd.ac.uk::6b02624b-b042-4c6b-8c51-cb509068428c" providerId="AD" clId="Web-{76658CAA-85AE-306A-CD17-BD54A0BFE6CE}" dt="2022-08-07T14:16:47.728" v="189"/>
        <pc:sldMkLst>
          <pc:docMk/>
          <pc:sldMk cId="4005887365" sldId="281"/>
        </pc:sldMkLst>
      </pc:sldChg>
      <pc:sldChg chg="modSp add del">
        <pc:chgData name="Maria Ciorascu (2121406)" userId="S::2121406@student.uwtsd.ac.uk::6b02624b-b042-4c6b-8c51-cb509068428c" providerId="AD" clId="Web-{76658CAA-85AE-306A-CD17-BD54A0BFE6CE}" dt="2022-08-07T14:16:44.462" v="188"/>
        <pc:sldMkLst>
          <pc:docMk/>
          <pc:sldMk cId="74935921" sldId="282"/>
        </pc:sldMkLst>
        <pc:spChg chg="mod">
          <ac:chgData name="Maria Ciorascu (2121406)" userId="S::2121406@student.uwtsd.ac.uk::6b02624b-b042-4c6b-8c51-cb509068428c" providerId="AD" clId="Web-{76658CAA-85AE-306A-CD17-BD54A0BFE6CE}" dt="2022-08-07T14:15:26.084" v="186" actId="1076"/>
          <ac:spMkLst>
            <pc:docMk/>
            <pc:sldMk cId="74935921" sldId="282"/>
            <ac:spMk id="2" creationId="{955F5452-A663-EF25-2206-1F491707EB17}"/>
          </ac:spMkLst>
        </pc:spChg>
        <pc:graphicFrameChg chg="mod modGraphic">
          <ac:chgData name="Maria Ciorascu (2121406)" userId="S::2121406@student.uwtsd.ac.uk::6b02624b-b042-4c6b-8c51-cb509068428c" providerId="AD" clId="Web-{76658CAA-85AE-306A-CD17-BD54A0BFE6CE}" dt="2022-08-07T14:15:12.021" v="185"/>
          <ac:graphicFrameMkLst>
            <pc:docMk/>
            <pc:sldMk cId="74935921" sldId="282"/>
            <ac:graphicFrameMk id="10" creationId="{DCD82D67-15BA-639B-44B5-68BCB4132DC7}"/>
          </ac:graphicFrameMkLst>
        </pc:graphicFrameChg>
      </pc:sldChg>
    </pc:docChg>
  </pc:docChgLst>
  <pc:docChgLst>
    <pc:chgData clId="Web-{78A182F3-0C0F-8D86-DC34-72B829D56E7E}"/>
    <pc:docChg chg="modSld">
      <pc:chgData name="" userId="" providerId="" clId="Web-{78A182F3-0C0F-8D86-DC34-72B829D56E7E}" dt="2022-08-06T21:00:38.933" v="3" actId="20577"/>
      <pc:docMkLst>
        <pc:docMk/>
      </pc:docMkLst>
      <pc:sldChg chg="modSp">
        <pc:chgData name="" userId="" providerId="" clId="Web-{78A182F3-0C0F-8D86-DC34-72B829D56E7E}" dt="2022-08-06T21:00:38.933" v="3" actId="20577"/>
        <pc:sldMkLst>
          <pc:docMk/>
          <pc:sldMk cId="2758453255" sldId="276"/>
        </pc:sldMkLst>
        <pc:spChg chg="mod">
          <ac:chgData name="" userId="" providerId="" clId="Web-{78A182F3-0C0F-8D86-DC34-72B829D56E7E}" dt="2022-08-06T21:00:38.933" v="3" actId="20577"/>
          <ac:spMkLst>
            <pc:docMk/>
            <pc:sldMk cId="2758453255" sldId="276"/>
            <ac:spMk id="3" creationId="{D9668394-2ACF-9A6B-995A-AE169A085B1C}"/>
          </ac:spMkLst>
        </pc:spChg>
      </pc:sldChg>
    </pc:docChg>
  </pc:docChgLst>
  <pc:docChgLst>
    <pc:chgData name="Maria Ciorascu (2121406)" userId="S::2121406@student.uwtsd.ac.uk::6b02624b-b042-4c6b-8c51-cb509068428c" providerId="AD" clId="Web-{D95EC4EE-5382-BA00-1CAD-BCAE5A2202FD}"/>
    <pc:docChg chg="modSld">
      <pc:chgData name="Maria Ciorascu (2121406)" userId="S::2121406@student.uwtsd.ac.uk::6b02624b-b042-4c6b-8c51-cb509068428c" providerId="AD" clId="Web-{D95EC4EE-5382-BA00-1CAD-BCAE5A2202FD}" dt="2022-08-07T15:29:38.165" v="136" actId="20577"/>
      <pc:docMkLst>
        <pc:docMk/>
      </pc:docMkLst>
      <pc:sldChg chg="modSp">
        <pc:chgData name="Maria Ciorascu (2121406)" userId="S::2121406@student.uwtsd.ac.uk::6b02624b-b042-4c6b-8c51-cb509068428c" providerId="AD" clId="Web-{D95EC4EE-5382-BA00-1CAD-BCAE5A2202FD}" dt="2022-08-07T15:29:38.165" v="136" actId="20577"/>
        <pc:sldMkLst>
          <pc:docMk/>
          <pc:sldMk cId="1121217561" sldId="259"/>
        </pc:sldMkLst>
        <pc:spChg chg="mod">
          <ac:chgData name="Maria Ciorascu (2121406)" userId="S::2121406@student.uwtsd.ac.uk::6b02624b-b042-4c6b-8c51-cb509068428c" providerId="AD" clId="Web-{D95EC4EE-5382-BA00-1CAD-BCAE5A2202FD}" dt="2022-08-07T15:29:38.165" v="136" actId="20577"/>
          <ac:spMkLst>
            <pc:docMk/>
            <pc:sldMk cId="1121217561" sldId="259"/>
            <ac:spMk id="6" creationId="{A3BC8328-B197-9844-B59C-41CAA3A818B9}"/>
          </ac:spMkLst>
        </pc:spChg>
      </pc:sldChg>
      <pc:sldChg chg="modSp">
        <pc:chgData name="Maria Ciorascu (2121406)" userId="S::2121406@student.uwtsd.ac.uk::6b02624b-b042-4c6b-8c51-cb509068428c" providerId="AD" clId="Web-{D95EC4EE-5382-BA00-1CAD-BCAE5A2202FD}" dt="2022-08-07T15:26:35.091" v="112" actId="20577"/>
        <pc:sldMkLst>
          <pc:docMk/>
          <pc:sldMk cId="2434085209" sldId="270"/>
        </pc:sldMkLst>
        <pc:spChg chg="mod">
          <ac:chgData name="Maria Ciorascu (2121406)" userId="S::2121406@student.uwtsd.ac.uk::6b02624b-b042-4c6b-8c51-cb509068428c" providerId="AD" clId="Web-{D95EC4EE-5382-BA00-1CAD-BCAE5A2202FD}" dt="2022-08-07T15:26:35.091" v="112" actId="20577"/>
          <ac:spMkLst>
            <pc:docMk/>
            <pc:sldMk cId="2434085209" sldId="270"/>
            <ac:spMk id="3" creationId="{C79C9848-2435-B73C-C10D-C5BF9AFE792A}"/>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8/11/2022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40978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8/11/2022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40626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8/11/2022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8601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8/11/2022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535493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8/11/2022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062055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8/11/2022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84986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8/11/2022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091876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8/11/2022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68839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8/11/2022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43071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8/11/2022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20764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8/11/2022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067280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8/11/2022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73205369"/>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ccl.org/leadership-solutions/leadership-topics/emotionally-intelligent-leaders/" TargetMode="External"/><Relationship Id="rId3" Type="http://schemas.openxmlformats.org/officeDocument/2006/relationships/hyperlink" Target="https://www.ccl.org/articles/" TargetMode="External"/><Relationship Id="rId7" Type="http://schemas.openxmlformats.org/officeDocument/2006/relationships/hyperlink" Target="https://www.ccl.org/leadership-solutions/leadership-topics/listen-to-understand/" TargetMode="External"/><Relationship Id="rId2" Type="http://schemas.openxmlformats.org/officeDocument/2006/relationships/hyperlink" Target="https://www.bos.com/inspired/5-ways-to-build-empathy-with-your-team/#:~:text=Being%20empathic%20is%20a%20key%20ingredient%20in%20making,turn%20gain%20their%20trust.%20Empathy%20has%20no%20script." TargetMode="External"/><Relationship Id="rId1" Type="http://schemas.openxmlformats.org/officeDocument/2006/relationships/slideLayout" Target="../slideLayouts/slideLayout6.xml"/><Relationship Id="rId6" Type="http://schemas.openxmlformats.org/officeDocument/2006/relationships/hyperlink" Target="https://www.ccl.org/webinars/emotional-intelligence-in-leadership/" TargetMode="External"/><Relationship Id="rId5" Type="http://schemas.openxmlformats.org/officeDocument/2006/relationships/hyperlink" Target="https://www.ccl.org/webinars/empathy-and-inclusion-in-the-workplace/" TargetMode="External"/><Relationship Id="rId4" Type="http://schemas.openxmlformats.org/officeDocument/2006/relationships/hyperlink" Target="https://www.ccl.org/article-type/leading-effectively-article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668394-2ACF-9A6B-995A-AE169A085B1C}"/>
              </a:ext>
            </a:extLst>
          </p:cNvPr>
          <p:cNvSpPr>
            <a:spLocks noGrp="1"/>
          </p:cNvSpPr>
          <p:nvPr>
            <p:ph idx="1"/>
          </p:nvPr>
        </p:nvSpPr>
        <p:spPr>
          <a:xfrm>
            <a:off x="5168899" y="533591"/>
            <a:ext cx="7069416" cy="5222795"/>
          </a:xfrm>
        </p:spPr>
        <p:txBody>
          <a:bodyPr vert="horz" lIns="91440" tIns="45720" rIns="91440" bIns="45720" rtlCol="0" anchor="ctr">
            <a:normAutofit/>
          </a:bodyPr>
          <a:lstStyle/>
          <a:p>
            <a:pPr marL="0" indent="0">
              <a:buNone/>
            </a:pPr>
            <a:r>
              <a:rPr lang="en-GB" sz="1900" b="1" dirty="0">
                <a:ea typeface="+mn-lt"/>
                <a:cs typeface="+mn-lt"/>
              </a:rPr>
              <a:t>         </a:t>
            </a:r>
            <a:r>
              <a:rPr lang="en-GB" sz="2800" b="1" dirty="0">
                <a:ea typeface="+mn-lt"/>
                <a:cs typeface="+mn-lt"/>
              </a:rPr>
              <a:t>Collaboration and importance of  </a:t>
            </a:r>
            <a:endParaRPr lang="en-GB" sz="2800" b="1">
              <a:ea typeface="+mn-lt"/>
              <a:cs typeface="+mn-lt"/>
            </a:endParaRPr>
          </a:p>
          <a:p>
            <a:pPr marL="0" indent="0">
              <a:buNone/>
            </a:pPr>
            <a:r>
              <a:rPr lang="en-GB" sz="2800" b="1" dirty="0">
                <a:ea typeface="+mn-lt"/>
                <a:cs typeface="Calibri"/>
              </a:rPr>
              <a:t>                     Technology</a:t>
            </a:r>
          </a:p>
          <a:p>
            <a:pPr marL="0" indent="0">
              <a:buNone/>
            </a:pPr>
            <a:endParaRPr lang="en-GB" sz="2800" b="1" dirty="0">
              <a:ea typeface="+mn-lt"/>
              <a:cs typeface="Calibri"/>
            </a:endParaRPr>
          </a:p>
          <a:p>
            <a:pPr marL="0" indent="0">
              <a:buNone/>
            </a:pPr>
            <a:r>
              <a:rPr lang="en-GB" sz="1900" b="1" dirty="0">
                <a:ea typeface="+mn-lt"/>
                <a:cs typeface="+mn-lt"/>
              </a:rPr>
              <a:t>                      </a:t>
            </a:r>
            <a:r>
              <a:rPr lang="en-GB" b="1" dirty="0">
                <a:ea typeface="+mn-lt"/>
                <a:cs typeface="+mn-lt"/>
              </a:rPr>
              <a:t>Code: BMSW4003-BIRM</a:t>
            </a:r>
            <a:r>
              <a:rPr lang="en-GB" dirty="0">
                <a:ea typeface="+mn-lt"/>
                <a:cs typeface="+mn-lt"/>
              </a:rPr>
              <a:t>   / </a:t>
            </a:r>
            <a:r>
              <a:rPr lang="en-GB" dirty="0">
                <a:latin typeface="Rockwell"/>
                <a:ea typeface="+mn-lt"/>
                <a:cs typeface="+mn-lt"/>
              </a:rPr>
              <a:t>Task 1- </a:t>
            </a:r>
            <a:r>
              <a:rPr lang="en-GB" dirty="0" err="1">
                <a:latin typeface="Rockwell"/>
                <a:ea typeface="+mn-lt"/>
                <a:cs typeface="+mn-lt"/>
              </a:rPr>
              <a:t>Reteake</a:t>
            </a:r>
            <a:r>
              <a:rPr lang="en-GB" dirty="0">
                <a:latin typeface="Rockwell"/>
                <a:ea typeface="+mn-lt"/>
                <a:cs typeface="+mn-lt"/>
              </a:rPr>
              <a:t>)</a:t>
            </a:r>
            <a:endParaRPr lang="en-GB" b="1" dirty="0">
              <a:latin typeface="Rockwell"/>
              <a:cs typeface="Calibri"/>
            </a:endParaRPr>
          </a:p>
          <a:p>
            <a:pPr marL="0" indent="0">
              <a:buClr>
                <a:srgbClr val="9E3611"/>
              </a:buClr>
              <a:buNone/>
            </a:pPr>
            <a:r>
              <a:rPr lang="en-GB" b="1" dirty="0">
                <a:ea typeface="+mn-lt"/>
                <a:cs typeface="+mn-lt"/>
              </a:rPr>
              <a:t>                      Module name:</a:t>
            </a:r>
            <a:endParaRPr lang="en-GB" dirty="0">
              <a:ea typeface="+mn-lt"/>
              <a:cs typeface="+mn-lt"/>
            </a:endParaRPr>
          </a:p>
          <a:p>
            <a:pPr marL="0" indent="0">
              <a:buNone/>
            </a:pPr>
            <a:r>
              <a:rPr lang="en-GB" b="1" dirty="0">
                <a:ea typeface="+mn-lt"/>
                <a:cs typeface="+mn-lt"/>
              </a:rPr>
              <a:t>                      Digital Skills  and Research Method</a:t>
            </a:r>
            <a:endParaRPr lang="en-GB">
              <a:ea typeface="+mn-lt"/>
              <a:cs typeface="+mn-lt"/>
            </a:endParaRPr>
          </a:p>
          <a:p>
            <a:pPr marL="0" indent="0">
              <a:buClr>
                <a:srgbClr val="9E3611"/>
              </a:buClr>
              <a:buNone/>
            </a:pPr>
            <a:r>
              <a:rPr lang="en-GB" b="1" dirty="0">
                <a:ea typeface="+mn-lt"/>
                <a:cs typeface="+mn-lt"/>
              </a:rPr>
              <a:t>                      Lecturer name: Abdi Rahmani</a:t>
            </a:r>
            <a:endParaRPr lang="en-GB" dirty="0">
              <a:ea typeface="+mn-lt"/>
              <a:cs typeface="+mn-lt"/>
            </a:endParaRPr>
          </a:p>
          <a:p>
            <a:pPr marL="0" indent="0">
              <a:buNone/>
            </a:pPr>
            <a:r>
              <a:rPr lang="en-GB" dirty="0">
                <a:ea typeface="+mn-lt"/>
                <a:cs typeface="+mn-lt"/>
              </a:rPr>
              <a:t>                      Student: Maria </a:t>
            </a:r>
            <a:r>
              <a:rPr lang="en-GB" dirty="0" err="1">
                <a:ea typeface="+mn-lt"/>
                <a:cs typeface="+mn-lt"/>
              </a:rPr>
              <a:t>Ciorascu</a:t>
            </a:r>
            <a:r>
              <a:rPr lang="en-GB" dirty="0">
                <a:ea typeface="+mn-lt"/>
                <a:cs typeface="+mn-lt"/>
              </a:rPr>
              <a:t>(2121406)</a:t>
            </a:r>
          </a:p>
          <a:p>
            <a:pPr marL="0" indent="0">
              <a:buNone/>
            </a:pPr>
            <a:r>
              <a:rPr lang="en-GB" sz="1900" dirty="0">
                <a:ea typeface="+mn-lt"/>
                <a:cs typeface="+mn-lt"/>
              </a:rPr>
              <a:t>                        </a:t>
            </a:r>
            <a:endParaRPr lang="en-GB" sz="1900" b="1" dirty="0">
              <a:ea typeface="+mn-lt"/>
              <a:cs typeface="+mn-lt"/>
            </a:endParaRP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8453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A636C-4D81-05C7-66C6-01C7CA32CEF4}"/>
              </a:ext>
            </a:extLst>
          </p:cNvPr>
          <p:cNvSpPr>
            <a:spLocks noGrp="1"/>
          </p:cNvSpPr>
          <p:nvPr>
            <p:ph type="title"/>
          </p:nvPr>
        </p:nvSpPr>
        <p:spPr/>
        <p:txBody>
          <a:bodyPr>
            <a:normAutofit/>
          </a:bodyPr>
          <a:lstStyle/>
          <a:p>
            <a:r>
              <a:rPr lang="en-GB" sz="3600" dirty="0"/>
              <a:t>               </a:t>
            </a:r>
            <a:r>
              <a:rPr lang="en-GB" sz="4400" dirty="0"/>
              <a:t>Teamwork and technology</a:t>
            </a:r>
            <a:endParaRPr lang="en-GB" sz="4400" dirty="0">
              <a:latin typeface="Rockwell Condensed"/>
            </a:endParaRPr>
          </a:p>
        </p:txBody>
      </p:sp>
      <p:pic>
        <p:nvPicPr>
          <p:cNvPr id="4" name="Content Placeholder 3">
            <a:extLst>
              <a:ext uri="{FF2B5EF4-FFF2-40B4-BE49-F238E27FC236}">
                <a16:creationId xmlns:a16="http://schemas.microsoft.com/office/drawing/2014/main" id="{E465AC29-8429-8571-348F-F2A812AF6F94}"/>
              </a:ext>
            </a:extLst>
          </p:cNvPr>
          <p:cNvPicPr>
            <a:picLocks noGrp="1" noChangeAspect="1"/>
          </p:cNvPicPr>
          <p:nvPr>
            <p:ph idx="1"/>
          </p:nvPr>
        </p:nvPicPr>
        <p:blipFill>
          <a:blip r:embed="rId2"/>
          <a:stretch>
            <a:fillRect/>
          </a:stretch>
        </p:blipFill>
        <p:spPr>
          <a:xfrm>
            <a:off x="4160040" y="2120899"/>
            <a:ext cx="3509983" cy="3666583"/>
          </a:xfrm>
          <a:prstGeom prst="rect">
            <a:avLst/>
          </a:prstGeom>
        </p:spPr>
      </p:pic>
      <p:sp>
        <p:nvSpPr>
          <p:cNvPr id="6" name="TextBox 5">
            <a:extLst>
              <a:ext uri="{FF2B5EF4-FFF2-40B4-BE49-F238E27FC236}">
                <a16:creationId xmlns:a16="http://schemas.microsoft.com/office/drawing/2014/main" id="{9BD9B1A2-83BF-F168-D1A6-D94CC7EB8A23}"/>
              </a:ext>
            </a:extLst>
          </p:cNvPr>
          <p:cNvSpPr txBox="1"/>
          <p:nvPr/>
        </p:nvSpPr>
        <p:spPr>
          <a:xfrm>
            <a:off x="3459666" y="5814405"/>
            <a:ext cx="6094140" cy="369332"/>
          </a:xfrm>
          <a:prstGeom prst="rect">
            <a:avLst/>
          </a:prstGeom>
          <a:noFill/>
        </p:spPr>
        <p:txBody>
          <a:bodyPr wrap="square">
            <a:spAutoFit/>
          </a:bodyPr>
          <a:lstStyle/>
          <a:p>
            <a:r>
              <a:rPr lang="en-GB" dirty="0"/>
              <a:t>https://nl.dreamstime.com/rawpixelimages_info</a:t>
            </a:r>
          </a:p>
        </p:txBody>
      </p:sp>
    </p:spTree>
    <p:extLst>
      <p:ext uri="{BB962C8B-B14F-4D97-AF65-F5344CB8AC3E}">
        <p14:creationId xmlns:p14="http://schemas.microsoft.com/office/powerpoint/2010/main" val="2962380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0B8D6-0481-8C4A-9017-22C623D66A6C}"/>
              </a:ext>
            </a:extLst>
          </p:cNvPr>
          <p:cNvSpPr>
            <a:spLocks noGrp="1"/>
          </p:cNvSpPr>
          <p:nvPr>
            <p:ph type="title"/>
          </p:nvPr>
        </p:nvSpPr>
        <p:spPr>
          <a:xfrm>
            <a:off x="4970109" y="-747268"/>
            <a:ext cx="6730277" cy="2841244"/>
          </a:xfrm>
          <a:ln>
            <a:noFill/>
          </a:ln>
        </p:spPr>
        <p:txBody>
          <a:bodyPr>
            <a:normAutofit/>
          </a:bodyPr>
          <a:lstStyle/>
          <a:p>
            <a:br>
              <a:rPr lang="en-US" sz="1800" b="1" dirty="0">
                <a:latin typeface="Calibri"/>
                <a:cs typeface="Calibri"/>
              </a:rPr>
            </a:br>
            <a:br>
              <a:rPr lang="en-US" sz="1800" b="1" dirty="0">
                <a:latin typeface="Calibri"/>
                <a:cs typeface="Calibri"/>
              </a:rPr>
            </a:br>
            <a:br>
              <a:rPr lang="en-US" sz="1800" b="1" dirty="0">
                <a:latin typeface="Calibri"/>
                <a:cs typeface="Calibri"/>
              </a:rPr>
            </a:br>
            <a:r>
              <a:rPr lang="en-US" sz="1800" b="1" dirty="0">
                <a:latin typeface="Calibri"/>
                <a:cs typeface="Calibri"/>
              </a:rPr>
              <a:t>THE</a:t>
            </a:r>
            <a:r>
              <a:rPr lang="en-US" sz="1800" b="1" dirty="0"/>
              <a:t> </a:t>
            </a:r>
            <a:r>
              <a:rPr lang="en-US" sz="1800" b="1" dirty="0">
                <a:latin typeface="Calibri"/>
                <a:cs typeface="Calibri"/>
              </a:rPr>
              <a:t>IMPORATANCE  OF TECHNOLOGY IN COLLABOARTION AND HAW IS USED on UWTSD</a:t>
            </a:r>
          </a:p>
        </p:txBody>
      </p:sp>
      <p:pic>
        <p:nvPicPr>
          <p:cNvPr id="7" name="Graphic 6" descr="Questions">
            <a:extLst>
              <a:ext uri="{FF2B5EF4-FFF2-40B4-BE49-F238E27FC236}">
                <a16:creationId xmlns:a16="http://schemas.microsoft.com/office/drawing/2014/main" id="{8143F9DA-62A9-9994-A1DD-1F2F3E0FB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3999" y="1573080"/>
            <a:ext cx="3722101" cy="3722101"/>
          </a:xfrm>
          <a:prstGeom prst="rect">
            <a:avLst/>
          </a:prstGeom>
        </p:spPr>
      </p:pic>
      <p:sp>
        <p:nvSpPr>
          <p:cNvPr id="3" name="Content Placeholder 2">
            <a:extLst>
              <a:ext uri="{FF2B5EF4-FFF2-40B4-BE49-F238E27FC236}">
                <a16:creationId xmlns:a16="http://schemas.microsoft.com/office/drawing/2014/main" id="{0FBC9E64-6FBB-2047-86DE-4AFE268506AA}"/>
              </a:ext>
            </a:extLst>
          </p:cNvPr>
          <p:cNvSpPr>
            <a:spLocks noGrp="1"/>
          </p:cNvSpPr>
          <p:nvPr>
            <p:ph idx="1"/>
          </p:nvPr>
        </p:nvSpPr>
        <p:spPr>
          <a:xfrm>
            <a:off x="4893909" y="1321308"/>
            <a:ext cx="6730276" cy="4050792"/>
          </a:xfrm>
        </p:spPr>
        <p:txBody>
          <a:bodyPr vert="horz" lIns="91440" tIns="45720" rIns="91440" bIns="45720" rtlCol="0" anchor="t">
            <a:normAutofit/>
          </a:bodyPr>
          <a:lstStyle/>
          <a:p>
            <a:pPr>
              <a:buChar char="Ø"/>
            </a:pPr>
            <a:endParaRPr lang="en-GB" b="1" dirty="0"/>
          </a:p>
          <a:p>
            <a:pPr>
              <a:buClr>
                <a:srgbClr val="9E3611"/>
              </a:buClr>
              <a:buChar char="Ø"/>
            </a:pPr>
            <a:r>
              <a:rPr lang="en-GB" b="1" dirty="0"/>
              <a:t>   </a:t>
            </a:r>
            <a:r>
              <a:rPr lang="en-GB" sz="1800" b="1" dirty="0"/>
              <a:t> Research question’s :How we use technology to collaborate at UWTSD?</a:t>
            </a:r>
            <a:endParaRPr lang="en-GB" sz="1800" b="1" u="sng"/>
          </a:p>
          <a:p>
            <a:pPr marL="457200" indent="-457200">
              <a:buClr>
                <a:srgbClr val="D34817">
                  <a:lumMod val="75000"/>
                </a:srgbClr>
              </a:buClr>
              <a:buChar char="Ø"/>
            </a:pPr>
            <a:r>
              <a:rPr lang="en-GB" sz="1800" b="1" dirty="0">
                <a:latin typeface="Roboto"/>
                <a:ea typeface="Roboto"/>
              </a:rPr>
              <a:t>Why is the technology important ?</a:t>
            </a:r>
            <a:endParaRPr lang="en-GB" sz="1800" b="1">
              <a:latin typeface="Roboto" panose="020F0502020204030204" pitchFamily="34" charset="0"/>
              <a:ea typeface="Roboto"/>
            </a:endParaRPr>
          </a:p>
          <a:p>
            <a:pPr marL="457200" indent="-457200">
              <a:buClr>
                <a:srgbClr val="9E3611"/>
              </a:buClr>
              <a:buChar char="Ø"/>
            </a:pPr>
            <a:r>
              <a:rPr lang="en-GB" sz="1800" b="1" dirty="0">
                <a:latin typeface="Roboto"/>
                <a:ea typeface="Roboto"/>
              </a:rPr>
              <a:t>Teamwork and application of  technology(teamwork</a:t>
            </a:r>
            <a:r>
              <a:rPr lang="en-GB" sz="1800" b="1" i="0" u="none" strike="noStrike" dirty="0">
                <a:effectLst/>
                <a:latin typeface="Roboto"/>
                <a:ea typeface="Roboto"/>
              </a:rPr>
              <a:t> approaches can increase levels of interest and application</a:t>
            </a:r>
            <a:r>
              <a:rPr lang="en-GB" sz="1800" b="1" dirty="0">
                <a:latin typeface="Roboto"/>
                <a:ea typeface="Roboto"/>
              </a:rPr>
              <a:t>) </a:t>
            </a:r>
            <a:endParaRPr lang="en-GB" sz="1800" b="1">
              <a:latin typeface="Roboto" panose="020F0502020204030204" pitchFamily="34" charset="0"/>
              <a:ea typeface="Roboto"/>
            </a:endParaRPr>
          </a:p>
          <a:p>
            <a:pPr marL="457200" indent="-457200">
              <a:buClr>
                <a:srgbClr val="9E3611"/>
              </a:buClr>
              <a:buChar char="Ø"/>
            </a:pPr>
            <a:r>
              <a:rPr lang="en-GB" sz="1800" b="1" dirty="0">
                <a:latin typeface="Roboto"/>
                <a:ea typeface="Roboto"/>
              </a:rPr>
              <a:t> Using technology mean communication, collaboration  through media: Messenger, Twitter, WhatsApp,Mail,online communication using Microsoft 365, which is free, and in Pandemic period everyone worked online( created chat, student used often course online)</a:t>
            </a:r>
            <a:endParaRPr lang="en-GB" sz="1800" b="1" i="0" u="none" strike="noStrike" dirty="0">
              <a:effectLst/>
              <a:latin typeface="Roboto" panose="020F0502020204030204" pitchFamily="34" charset="0"/>
              <a:ea typeface="Roboto"/>
            </a:endParaRPr>
          </a:p>
          <a:p>
            <a:endParaRPr lang="en-GB">
              <a:latin typeface="Roboto" panose="020F0502020204030204" pitchFamily="34" charset="0"/>
              <a:ea typeface="Roboto" panose="020F0502020204030204" pitchFamily="34" charset="0"/>
            </a:endParaRPr>
          </a:p>
        </p:txBody>
      </p:sp>
      <p:grpSp>
        <p:nvGrpSpPr>
          <p:cNvPr id="17" name="Group 11">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3">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18288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7B359-31B2-6339-1192-BBFD617B4B56}"/>
              </a:ext>
            </a:extLst>
          </p:cNvPr>
          <p:cNvSpPr>
            <a:spLocks noGrp="1"/>
          </p:cNvSpPr>
          <p:nvPr>
            <p:ph type="title"/>
          </p:nvPr>
        </p:nvSpPr>
        <p:spPr>
          <a:xfrm>
            <a:off x="4970109" y="484632"/>
            <a:ext cx="6730277" cy="1609344"/>
          </a:xfrm>
          <a:ln>
            <a:noFill/>
          </a:ln>
        </p:spPr>
        <p:txBody>
          <a:bodyPr>
            <a:normAutofit/>
          </a:bodyPr>
          <a:lstStyle/>
          <a:p>
            <a:r>
              <a:rPr lang="en-GB" sz="4400" dirty="0">
                <a:latin typeface="Calibri"/>
                <a:cs typeface="Calibri"/>
              </a:rPr>
              <a:t>      Methode of research</a:t>
            </a:r>
          </a:p>
        </p:txBody>
      </p:sp>
      <p:pic>
        <p:nvPicPr>
          <p:cNvPr id="7" name="Graphic 6" descr="Robot Outline">
            <a:extLst>
              <a:ext uri="{FF2B5EF4-FFF2-40B4-BE49-F238E27FC236}">
                <a16:creationId xmlns:a16="http://schemas.microsoft.com/office/drawing/2014/main" id="{1CD856E1-FC95-DB15-C0F4-5F98E4C7BD4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57799" y="480880"/>
            <a:ext cx="3722101" cy="3722101"/>
          </a:xfrm>
          <a:prstGeom prst="rect">
            <a:avLst/>
          </a:prstGeom>
        </p:spPr>
      </p:pic>
      <p:sp>
        <p:nvSpPr>
          <p:cNvPr id="3" name="Content Placeholder 2">
            <a:extLst>
              <a:ext uri="{FF2B5EF4-FFF2-40B4-BE49-F238E27FC236}">
                <a16:creationId xmlns:a16="http://schemas.microsoft.com/office/drawing/2014/main" id="{A3D694F6-D8B8-7449-E8BA-5D7E2C09CC61}"/>
              </a:ext>
            </a:extLst>
          </p:cNvPr>
          <p:cNvSpPr>
            <a:spLocks noGrp="1"/>
          </p:cNvSpPr>
          <p:nvPr>
            <p:ph idx="1"/>
          </p:nvPr>
        </p:nvSpPr>
        <p:spPr>
          <a:xfrm>
            <a:off x="4970109" y="2121408"/>
            <a:ext cx="6730276" cy="4050792"/>
          </a:xfrm>
        </p:spPr>
        <p:txBody>
          <a:bodyPr vert="horz" lIns="91440" tIns="45720" rIns="91440" bIns="45720" rtlCol="0">
            <a:normAutofit/>
          </a:bodyPr>
          <a:lstStyle/>
          <a:p>
            <a:pPr marL="0" indent="0">
              <a:buNone/>
            </a:pPr>
            <a:r>
              <a:rPr lang="en-GB">
                <a:latin typeface="Calibri"/>
                <a:cs typeface="Calibri"/>
              </a:rPr>
              <a:t>       Primary research:</a:t>
            </a:r>
          </a:p>
          <a:p>
            <a:pPr>
              <a:buChar char="Ø"/>
            </a:pPr>
            <a:r>
              <a:rPr lang="en-GB">
                <a:latin typeface="Calibri"/>
                <a:cs typeface="Calibri"/>
              </a:rPr>
              <a:t>Created questionnaire on MS Form -people from my Organisation, class community can see it and fill it</a:t>
            </a:r>
          </a:p>
          <a:p>
            <a:pPr>
              <a:buClr>
                <a:srgbClr val="9E3611"/>
              </a:buClr>
              <a:buChar char="Ø"/>
            </a:pPr>
            <a:r>
              <a:rPr lang="en-GB">
                <a:latin typeface="Calibri"/>
                <a:cs typeface="Calibri"/>
              </a:rPr>
              <a:t>Topic of questionnaire: </a:t>
            </a:r>
          </a:p>
          <a:p>
            <a:pPr marL="0" indent="0">
              <a:buClr>
                <a:srgbClr val="9E3611"/>
              </a:buClr>
              <a:buNone/>
            </a:pPr>
            <a:r>
              <a:rPr lang="en-GB">
                <a:latin typeface="Calibri"/>
                <a:cs typeface="Calibri"/>
              </a:rPr>
              <a:t>               -Haw the technology is used in UWTSD</a:t>
            </a:r>
          </a:p>
          <a:p>
            <a:pPr marL="0" indent="0">
              <a:buNone/>
            </a:pPr>
            <a:r>
              <a:rPr lang="en-GB">
                <a:latin typeface="Calibri"/>
                <a:cs typeface="Calibri"/>
              </a:rPr>
              <a:t>               -Haw people collaborate through technology</a:t>
            </a:r>
          </a:p>
          <a:p>
            <a:pPr marL="0" indent="0">
              <a:buNone/>
            </a:pPr>
            <a:r>
              <a:rPr lang="en-GB">
                <a:latin typeface="Calibri"/>
                <a:cs typeface="Calibri"/>
              </a:rPr>
              <a:t>               -What exactly they are using </a:t>
            </a:r>
          </a:p>
          <a:p>
            <a:pPr marL="0" indent="0">
              <a:buNone/>
            </a:pPr>
            <a:r>
              <a:rPr lang="en-GB">
                <a:latin typeface="Calibri"/>
                <a:cs typeface="Calibri"/>
              </a:rPr>
              <a:t>               -Haw many of them are agree using one or another tool from MS 365</a:t>
            </a:r>
          </a:p>
          <a:p>
            <a:pPr marL="0" indent="0">
              <a:buNone/>
            </a:pPr>
            <a:r>
              <a:rPr lang="en-GB">
                <a:latin typeface="Calibri"/>
                <a:cs typeface="Calibri"/>
              </a:rPr>
              <a:t>               -Haw important is technology in collaborating</a:t>
            </a:r>
          </a:p>
        </p:txBody>
      </p:sp>
      <p:grpSp>
        <p:nvGrpSpPr>
          <p:cNvPr id="12" name="Group 11">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093762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A1BEC-D47C-FEE2-65C9-B7E779783966}"/>
              </a:ext>
            </a:extLst>
          </p:cNvPr>
          <p:cNvSpPr>
            <a:spLocks noGrp="1"/>
          </p:cNvSpPr>
          <p:nvPr>
            <p:ph type="title"/>
          </p:nvPr>
        </p:nvSpPr>
        <p:spPr>
          <a:xfrm>
            <a:off x="4970109" y="484632"/>
            <a:ext cx="6730277" cy="1609344"/>
          </a:xfrm>
          <a:ln>
            <a:noFill/>
          </a:ln>
        </p:spPr>
        <p:txBody>
          <a:bodyPr>
            <a:normAutofit/>
          </a:bodyPr>
          <a:lstStyle/>
          <a:p>
            <a:r>
              <a:rPr lang="en-GB" sz="4800" dirty="0">
                <a:latin typeface="Calibri"/>
                <a:cs typeface="Calibri"/>
              </a:rPr>
              <a:t>  Methode of research</a:t>
            </a:r>
          </a:p>
        </p:txBody>
      </p:sp>
      <p:pic>
        <p:nvPicPr>
          <p:cNvPr id="5" name="Picture 4" descr="A hand holding a pen and shading circles on a sheet">
            <a:extLst>
              <a:ext uri="{FF2B5EF4-FFF2-40B4-BE49-F238E27FC236}">
                <a16:creationId xmlns:a16="http://schemas.microsoft.com/office/drawing/2014/main" id="{97CF0D8D-67F2-496F-F9DE-9D1BC3E112A7}"/>
              </a:ext>
            </a:extLst>
          </p:cNvPr>
          <p:cNvPicPr>
            <a:picLocks noChangeAspect="1"/>
          </p:cNvPicPr>
          <p:nvPr/>
        </p:nvPicPr>
        <p:blipFill rotWithShape="1">
          <a:blip r:embed="rId4"/>
          <a:srcRect l="36078" r="24387" b="2"/>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2CC2FDF3-DAC0-751E-E7F4-669C1CF99D39}"/>
              </a:ext>
            </a:extLst>
          </p:cNvPr>
          <p:cNvSpPr>
            <a:spLocks noGrp="1"/>
          </p:cNvSpPr>
          <p:nvPr>
            <p:ph idx="1"/>
          </p:nvPr>
        </p:nvSpPr>
        <p:spPr>
          <a:xfrm>
            <a:off x="4970109" y="2121408"/>
            <a:ext cx="6730276" cy="4050792"/>
          </a:xfrm>
        </p:spPr>
        <p:txBody>
          <a:bodyPr vert="horz" lIns="91440" tIns="45720" rIns="91440" bIns="45720" rtlCol="0">
            <a:normAutofit/>
          </a:bodyPr>
          <a:lstStyle/>
          <a:p>
            <a:pPr marL="0" indent="0">
              <a:buNone/>
            </a:pPr>
            <a:r>
              <a:rPr lang="en-GB" sz="1800"/>
              <a:t>    </a:t>
            </a:r>
            <a:endParaRPr lang="en-US" sz="1800"/>
          </a:p>
          <a:p>
            <a:pPr marL="0" indent="0">
              <a:buNone/>
            </a:pPr>
            <a:r>
              <a:rPr lang="en-GB" sz="1800"/>
              <a:t>        Secondary research</a:t>
            </a:r>
          </a:p>
          <a:p>
            <a:pPr marL="457200" indent="-457200">
              <a:buChar char="Ø"/>
            </a:pPr>
            <a:r>
              <a:rPr lang="en-GB" sz="1800">
                <a:latin typeface="Calibri"/>
                <a:cs typeface="Calibri"/>
              </a:rPr>
              <a:t>Collected data of my questionnaire</a:t>
            </a:r>
          </a:p>
          <a:p>
            <a:pPr marL="457200" indent="-457200">
              <a:buClr>
                <a:srgbClr val="9E3611"/>
              </a:buClr>
              <a:buChar char="Ø"/>
            </a:pPr>
            <a:r>
              <a:rPr lang="en-GB" sz="1800">
                <a:latin typeface="Calibri"/>
                <a:cs typeface="Calibri"/>
              </a:rPr>
              <a:t>Use in my project  answer from questionnaire and data which will be explained on results of research using cite from books and Articles</a:t>
            </a:r>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664165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01D06-3DBB-2046-BA41-C7ABE26723BE}"/>
              </a:ext>
            </a:extLst>
          </p:cNvPr>
          <p:cNvSpPr>
            <a:spLocks noGrp="1"/>
          </p:cNvSpPr>
          <p:nvPr>
            <p:ph type="title"/>
          </p:nvPr>
        </p:nvSpPr>
        <p:spPr>
          <a:xfrm>
            <a:off x="1412748" y="217932"/>
            <a:ext cx="7759700" cy="1609344"/>
          </a:xfrm>
        </p:spPr>
        <p:txBody>
          <a:bodyPr>
            <a:normAutofit/>
          </a:bodyPr>
          <a:lstStyle/>
          <a:p>
            <a:r>
              <a:rPr lang="en-GB" sz="3600" b="1" dirty="0">
                <a:latin typeface="Calibri"/>
                <a:cs typeface="Calibri"/>
              </a:rPr>
              <a:t>All Represent Teamwork  skills</a:t>
            </a:r>
          </a:p>
        </p:txBody>
      </p:sp>
      <p:pic>
        <p:nvPicPr>
          <p:cNvPr id="6" name="Picture 6">
            <a:extLst>
              <a:ext uri="{FF2B5EF4-FFF2-40B4-BE49-F238E27FC236}">
                <a16:creationId xmlns:a16="http://schemas.microsoft.com/office/drawing/2014/main" id="{8601268C-D8B9-774C-857C-5C4DD10CD3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9002" y="2395151"/>
            <a:ext cx="2066185" cy="1712097"/>
          </a:xfrm>
          <a:prstGeom prst="rect">
            <a:avLst/>
          </a:prstGeom>
        </p:spPr>
      </p:pic>
      <p:pic>
        <p:nvPicPr>
          <p:cNvPr id="8" name="Picture 8">
            <a:extLst>
              <a:ext uri="{FF2B5EF4-FFF2-40B4-BE49-F238E27FC236}">
                <a16:creationId xmlns:a16="http://schemas.microsoft.com/office/drawing/2014/main" id="{0DA13E05-3E59-3140-91A6-00BDD1123C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9978" y="2594052"/>
            <a:ext cx="2802166" cy="1303867"/>
          </a:xfrm>
          <a:prstGeom prst="rect">
            <a:avLst/>
          </a:prstGeom>
        </p:spPr>
      </p:pic>
      <p:pic>
        <p:nvPicPr>
          <p:cNvPr id="9" name="Picture 9">
            <a:extLst>
              <a:ext uri="{FF2B5EF4-FFF2-40B4-BE49-F238E27FC236}">
                <a16:creationId xmlns:a16="http://schemas.microsoft.com/office/drawing/2014/main" id="{22A49732-F020-434C-A89C-00C0E3B1A6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67158" y="4327750"/>
            <a:ext cx="2177667" cy="1908734"/>
          </a:xfrm>
          <a:prstGeom prst="rect">
            <a:avLst/>
          </a:prstGeom>
        </p:spPr>
      </p:pic>
      <p:pic>
        <p:nvPicPr>
          <p:cNvPr id="10" name="Picture 10">
            <a:extLst>
              <a:ext uri="{FF2B5EF4-FFF2-40B4-BE49-F238E27FC236}">
                <a16:creationId xmlns:a16="http://schemas.microsoft.com/office/drawing/2014/main" id="{8A2161BF-4CE6-FC4A-9CFA-44D29F3331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98276" y="4458901"/>
            <a:ext cx="2429161" cy="1646431"/>
          </a:xfrm>
          <a:prstGeom prst="rect">
            <a:avLst/>
          </a:prstGeom>
        </p:spPr>
      </p:pic>
      <p:pic>
        <p:nvPicPr>
          <p:cNvPr id="11" name="Picture 11">
            <a:extLst>
              <a:ext uri="{FF2B5EF4-FFF2-40B4-BE49-F238E27FC236}">
                <a16:creationId xmlns:a16="http://schemas.microsoft.com/office/drawing/2014/main" id="{19513CA5-5120-3F41-9544-F521C4A07B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38582" y="3996508"/>
            <a:ext cx="2258016" cy="2239976"/>
          </a:xfrm>
          <a:prstGeom prst="rect">
            <a:avLst/>
          </a:prstGeom>
        </p:spPr>
      </p:pic>
    </p:spTree>
    <p:extLst>
      <p:ext uri="{BB962C8B-B14F-4D97-AF65-F5344CB8AC3E}">
        <p14:creationId xmlns:p14="http://schemas.microsoft.com/office/powerpoint/2010/main" val="28423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53D88-3AF9-6E47-9AB5-94220AE3DD28}"/>
              </a:ext>
            </a:extLst>
          </p:cNvPr>
          <p:cNvSpPr>
            <a:spLocks noGrp="1"/>
          </p:cNvSpPr>
          <p:nvPr>
            <p:ph type="title"/>
          </p:nvPr>
        </p:nvSpPr>
        <p:spPr>
          <a:xfrm>
            <a:off x="1286934" y="1465790"/>
            <a:ext cx="3860798" cy="3941345"/>
          </a:xfrm>
        </p:spPr>
        <p:txBody>
          <a:bodyPr>
            <a:normAutofit/>
          </a:bodyPr>
          <a:lstStyle/>
          <a:p>
            <a:r>
              <a:rPr lang="en-GB" sz="2400" b="1">
                <a:latin typeface="Calibri"/>
                <a:cs typeface="Calibri"/>
              </a:rPr>
              <a:t>           COMMUNICATION IN TEAMWORK</a:t>
            </a:r>
            <a:endParaRPr lang="en-GB" sz="2400" b="1"/>
          </a:p>
        </p:txBody>
      </p:sp>
      <p:sp>
        <p:nvSpPr>
          <p:cNvPr id="6" name="Content Placeholder 5">
            <a:extLst>
              <a:ext uri="{FF2B5EF4-FFF2-40B4-BE49-F238E27FC236}">
                <a16:creationId xmlns:a16="http://schemas.microsoft.com/office/drawing/2014/main" id="{A3BC8328-B197-9844-B59C-41CAA3A818B9}"/>
              </a:ext>
            </a:extLst>
          </p:cNvPr>
          <p:cNvSpPr>
            <a:spLocks noGrp="1"/>
          </p:cNvSpPr>
          <p:nvPr>
            <p:ph idx="1"/>
          </p:nvPr>
        </p:nvSpPr>
        <p:spPr>
          <a:xfrm>
            <a:off x="6460312" y="1149146"/>
            <a:ext cx="5079503" cy="3548907"/>
          </a:xfrm>
        </p:spPr>
        <p:txBody>
          <a:bodyPr vert="horz" lIns="91440" tIns="45720" rIns="91440" bIns="45720" rtlCol="0" anchor="ctr">
            <a:normAutofit fontScale="25000" lnSpcReduction="20000"/>
          </a:bodyPr>
          <a:lstStyle/>
          <a:p>
            <a:pPr marL="0" indent="0">
              <a:buNone/>
            </a:pPr>
            <a:endParaRPr lang="en-US">
              <a:latin typeface="Rockwell" panose="02060603020205020403"/>
              <a:cs typeface="Helvetica"/>
            </a:endParaRPr>
          </a:p>
          <a:p>
            <a:pPr marL="0" indent="0">
              <a:buNone/>
            </a:pPr>
            <a:endParaRPr lang="en-GB" sz="1400" b="1" dirty="0">
              <a:latin typeface="Helvetica"/>
              <a:cs typeface="Helvetica"/>
            </a:endParaRPr>
          </a:p>
          <a:p>
            <a:pPr marL="0" indent="0">
              <a:buNone/>
            </a:pPr>
            <a:r>
              <a:rPr lang="en-GB" sz="1400" b="1" dirty="0">
                <a:latin typeface="Helvetica"/>
                <a:cs typeface="Helvetica"/>
              </a:rPr>
              <a:t>      </a:t>
            </a:r>
            <a:endParaRPr lang="en-US"/>
          </a:p>
          <a:p>
            <a:pPr marL="0" indent="0">
              <a:buNone/>
            </a:pPr>
            <a:r>
              <a:rPr lang="en-GB" sz="5400" b="1" dirty="0">
                <a:latin typeface="Helvetica"/>
                <a:ea typeface="Calibri"/>
                <a:cs typeface="Helvetica"/>
              </a:rPr>
              <a:t>  Skills which set up  the team  for success:</a:t>
            </a:r>
            <a:endParaRPr lang="en-GB" sz="5400">
              <a:latin typeface="Helvetica"/>
              <a:ea typeface="Calibri"/>
              <a:cs typeface="Calibri"/>
            </a:endParaRPr>
          </a:p>
          <a:p>
            <a:pPr>
              <a:buClr>
                <a:srgbClr val="9E3611"/>
              </a:buClr>
              <a:buChar char="Ø"/>
            </a:pPr>
            <a:r>
              <a:rPr lang="en-GB" sz="5400" b="1" dirty="0">
                <a:latin typeface="Helvetica"/>
                <a:ea typeface="Calibri"/>
                <a:cs typeface="Helvetica"/>
              </a:rPr>
              <a:t>Communication is the</a:t>
            </a:r>
            <a:r>
              <a:rPr lang="en-GB" sz="5400" b="1" i="0" u="none" strike="noStrike" dirty="0">
                <a:effectLst/>
                <a:latin typeface="Helvetica"/>
                <a:ea typeface="Calibri"/>
                <a:cs typeface="Helvetica"/>
              </a:rPr>
              <a:t> foundation of effective teamwork</a:t>
            </a:r>
            <a:r>
              <a:rPr lang="en-GB" sz="5400" b="1" dirty="0">
                <a:latin typeface="Helvetica"/>
                <a:ea typeface="Calibri"/>
                <a:cs typeface="Helvetica"/>
              </a:rPr>
              <a:t>. Improved communication between team members bring fantastic rezults.Sebastien Ricard(Jan 8,2020)</a:t>
            </a:r>
            <a:endParaRPr lang="en-GB" sz="5400" b="1">
              <a:latin typeface="Helvetica"/>
              <a:ea typeface="Calibri"/>
              <a:cs typeface="Helvetica" pitchFamily="2" charset="0"/>
            </a:endParaRPr>
          </a:p>
          <a:p>
            <a:pPr marL="342900" indent="-342900">
              <a:buClr>
                <a:srgbClr val="9E3611"/>
              </a:buClr>
              <a:buChar char="Ø"/>
            </a:pPr>
            <a:r>
              <a:rPr lang="en-GB" sz="5400" b="1" dirty="0">
                <a:latin typeface="Helvetica"/>
                <a:ea typeface="Calibri"/>
                <a:cs typeface="Helvetica"/>
              </a:rPr>
              <a:t>Active listening</a:t>
            </a:r>
            <a:endParaRPr lang="en-GB" sz="5400" b="1" i="0" u="none" strike="noStrike" dirty="0">
              <a:effectLst/>
              <a:latin typeface="Helvetica"/>
              <a:ea typeface="Calibri"/>
              <a:cs typeface="Helvetica"/>
            </a:endParaRPr>
          </a:p>
          <a:p>
            <a:pPr marL="342900" indent="-342900">
              <a:buClr>
                <a:srgbClr val="9E3611"/>
              </a:buClr>
              <a:buChar char="Ø"/>
            </a:pPr>
            <a:r>
              <a:rPr lang="en-GB" sz="5400" b="1" dirty="0">
                <a:latin typeface="Helvetica"/>
                <a:ea typeface="Calibri"/>
                <a:cs typeface="Helvetica"/>
              </a:rPr>
              <a:t>Collaboration</a:t>
            </a:r>
          </a:p>
          <a:p>
            <a:pPr marL="342900" indent="-342900">
              <a:buClr>
                <a:srgbClr val="9E3611"/>
              </a:buClr>
              <a:buChar char="Ø"/>
            </a:pPr>
            <a:r>
              <a:rPr lang="en-GB" sz="5400" b="1" dirty="0">
                <a:latin typeface="Helvetica"/>
                <a:ea typeface="Calibri"/>
                <a:cs typeface="Helvetica"/>
              </a:rPr>
              <a:t>Critical thinking </a:t>
            </a:r>
          </a:p>
          <a:p>
            <a:pPr marL="342900" indent="-342900">
              <a:buClr>
                <a:srgbClr val="9E3611"/>
              </a:buClr>
              <a:buChar char="Ø"/>
            </a:pPr>
            <a:r>
              <a:rPr lang="en-GB" sz="5400" b="1" dirty="0">
                <a:latin typeface="Helvetica"/>
                <a:ea typeface="Calibri"/>
                <a:cs typeface="Helvetica"/>
              </a:rPr>
              <a:t>Empathy</a:t>
            </a:r>
          </a:p>
          <a:p>
            <a:pPr>
              <a:buClr>
                <a:srgbClr val="9E3611"/>
              </a:buClr>
              <a:buChar char="Ø"/>
            </a:pPr>
            <a:endParaRPr lang="en-GB" sz="5400" b="1" dirty="0">
              <a:latin typeface="Helvetica"/>
              <a:ea typeface="Calibri"/>
              <a:cs typeface="Helvetica"/>
            </a:endParaRPr>
          </a:p>
          <a:p>
            <a:pPr marL="0" indent="0">
              <a:buClr>
                <a:srgbClr val="9E3611"/>
              </a:buClr>
              <a:buNone/>
            </a:pPr>
            <a:r>
              <a:rPr lang="en-GB" sz="1400" b="1" dirty="0">
                <a:latin typeface="Helvetica"/>
                <a:cs typeface="Helvetica"/>
              </a:rPr>
              <a:t>                                      </a:t>
            </a:r>
            <a:r>
              <a:rPr lang="en-GB" sz="4000" b="1" dirty="0">
                <a:latin typeface="Helvetica"/>
                <a:cs typeface="Helvetica"/>
              </a:rPr>
              <a:t>  </a:t>
            </a:r>
            <a:r>
              <a:rPr lang="en-GB" sz="5400" b="1" dirty="0">
                <a:latin typeface="Helvetica"/>
                <a:cs typeface="Helvetica"/>
              </a:rPr>
              <a:t>   </a:t>
            </a:r>
            <a:r>
              <a:rPr lang="en-GB" sz="5400" b="1" dirty="0">
                <a:ea typeface="+mn-lt"/>
                <a:cs typeface="+mn-lt"/>
              </a:rPr>
              <a:t>By Hanne Keiling(may,25,2022)</a:t>
            </a:r>
            <a:endParaRPr lang="en-GB" sz="5400" b="1">
              <a:latin typeface="Helvetica" pitchFamily="2" charset="0"/>
              <a:cs typeface="Helvetica"/>
            </a:endParaRPr>
          </a:p>
          <a:p>
            <a:pPr>
              <a:buNone/>
            </a:pPr>
            <a:endParaRPr lang="en-GB" sz="1400"/>
          </a:p>
          <a:p>
            <a:pPr marL="0" indent="0">
              <a:buNone/>
            </a:pPr>
            <a:endParaRPr lang="en-GB" sz="1400" b="1">
              <a:latin typeface="Helvetica" pitchFamily="2" charset="0"/>
              <a:cs typeface="Helvetica"/>
            </a:endParaRPr>
          </a:p>
          <a:p>
            <a:pPr marL="0" indent="0">
              <a:buNone/>
            </a:pPr>
            <a:endParaRPr lang="en-GB" sz="1400" b="1">
              <a:latin typeface="Helvetica" pitchFamily="2" charset="0"/>
              <a:cs typeface="Helvetica"/>
            </a:endParaRPr>
          </a:p>
          <a:p>
            <a:pPr marL="0" indent="0">
              <a:buNone/>
            </a:pPr>
            <a:endParaRPr lang="en-GB" sz="1400" b="1">
              <a:latin typeface="Helvetica" pitchFamily="2" charset="0"/>
              <a:cs typeface="Helvetica"/>
            </a:endParaRPr>
          </a:p>
          <a:p>
            <a:pPr marL="0" indent="0">
              <a:buNone/>
            </a:pPr>
            <a:endParaRPr lang="en-GB" b="1" dirty="0">
              <a:latin typeface="Helvetica" pitchFamily="2" charset="0"/>
              <a:cs typeface="Helvetica"/>
            </a:endParaRPr>
          </a:p>
        </p:txBody>
      </p:sp>
      <p:sp>
        <p:nvSpPr>
          <p:cNvPr id="17" name="Rectangle 16">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121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 calcmode="lin" valueType="num">
                                      <p:cBhvr additive="base">
                                        <p:cTn id="49"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10" end="10"/>
                                            </p:txEl>
                                          </p:spTgt>
                                        </p:tgtEl>
                                        <p:attrNameLst>
                                          <p:attrName>style.visibility</p:attrName>
                                        </p:attrNameLst>
                                      </p:cBhvr>
                                      <p:to>
                                        <p:strVal val="visible"/>
                                      </p:to>
                                    </p:set>
                                    <p:anim calcmode="lin" valueType="num">
                                      <p:cBhvr additive="base">
                                        <p:cTn id="55"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E6C9C-8AF2-8213-BA8E-BA74AB3A7D76}"/>
              </a:ext>
            </a:extLst>
          </p:cNvPr>
          <p:cNvSpPr>
            <a:spLocks noGrp="1"/>
          </p:cNvSpPr>
          <p:nvPr>
            <p:ph type="title"/>
          </p:nvPr>
        </p:nvSpPr>
        <p:spPr>
          <a:xfrm>
            <a:off x="1286934" y="1465790"/>
            <a:ext cx="3860798" cy="3941345"/>
          </a:xfrm>
        </p:spPr>
        <p:txBody>
          <a:bodyPr>
            <a:normAutofit/>
          </a:bodyPr>
          <a:lstStyle/>
          <a:p>
            <a:r>
              <a:rPr lang="en-GB" sz="6000">
                <a:latin typeface="Calibri"/>
                <a:cs typeface="Calibri"/>
              </a:rPr>
              <a:t>Critical thinking</a:t>
            </a:r>
          </a:p>
        </p:txBody>
      </p:sp>
      <p:sp>
        <p:nvSpPr>
          <p:cNvPr id="3" name="Content Placeholder 2">
            <a:extLst>
              <a:ext uri="{FF2B5EF4-FFF2-40B4-BE49-F238E27FC236}">
                <a16:creationId xmlns:a16="http://schemas.microsoft.com/office/drawing/2014/main" id="{C79C9848-2435-B73C-C10D-C5BF9AFE792A}"/>
              </a:ext>
            </a:extLst>
          </p:cNvPr>
          <p:cNvSpPr>
            <a:spLocks noGrp="1"/>
          </p:cNvSpPr>
          <p:nvPr>
            <p:ph idx="1"/>
          </p:nvPr>
        </p:nvSpPr>
        <p:spPr>
          <a:xfrm>
            <a:off x="6417733" y="1500857"/>
            <a:ext cx="5132665" cy="3906279"/>
          </a:xfrm>
        </p:spPr>
        <p:txBody>
          <a:bodyPr vert="horz" lIns="91440" tIns="45720" rIns="91440" bIns="45720" rtlCol="0" anchor="ctr">
            <a:normAutofit fontScale="25000" lnSpcReduction="20000"/>
          </a:bodyPr>
          <a:lstStyle/>
          <a:p>
            <a:pPr>
              <a:buChar char="Ø"/>
            </a:pPr>
            <a:r>
              <a:rPr lang="en-GB" sz="7200" dirty="0">
                <a:ea typeface="+mn-lt"/>
                <a:cs typeface="+mn-lt"/>
              </a:rPr>
              <a:t>Critical thinking can identify a problem and find a solution using logic ,is very useful everywhere a teamwork exist.</a:t>
            </a:r>
            <a:endParaRPr lang="en-GB" dirty="0">
              <a:ea typeface="+mn-lt"/>
              <a:cs typeface="+mn-lt"/>
            </a:endParaRPr>
          </a:p>
          <a:p>
            <a:pPr>
              <a:buClr>
                <a:srgbClr val="9E3611"/>
              </a:buClr>
              <a:buChar char="Ø"/>
            </a:pPr>
            <a:endParaRPr lang="en-GB" sz="3600" dirty="0">
              <a:ea typeface="+mn-lt"/>
              <a:cs typeface="+mn-lt"/>
            </a:endParaRPr>
          </a:p>
          <a:p>
            <a:pPr>
              <a:buClr>
                <a:srgbClr val="9E3611"/>
              </a:buClr>
              <a:buChar char="Ø"/>
            </a:pPr>
            <a:endParaRPr lang="en-GB" sz="4000">
              <a:latin typeface="Rockwell"/>
              <a:ea typeface="Calibri"/>
              <a:cs typeface="Calibri"/>
            </a:endParaRPr>
          </a:p>
          <a:p>
            <a:pPr marL="0" indent="0">
              <a:buClr>
                <a:srgbClr val="9E3611"/>
              </a:buClr>
              <a:buNone/>
            </a:pPr>
            <a:r>
              <a:rPr lang="en-GB" sz="1800" b="1" dirty="0">
                <a:latin typeface="Helvetica"/>
                <a:ea typeface="Calibri"/>
                <a:cs typeface="Calibri"/>
              </a:rPr>
              <a:t>             </a:t>
            </a:r>
            <a:endParaRPr lang="en-GB" sz="1800" dirty="0">
              <a:latin typeface="Helvetica"/>
              <a:ea typeface="Calibri"/>
              <a:cs typeface="Calibri"/>
            </a:endParaRPr>
          </a:p>
          <a:p>
            <a:pPr marL="0" indent="0">
              <a:buNone/>
            </a:pPr>
            <a:endParaRPr lang="en-GB" sz="1800" b="1" dirty="0">
              <a:latin typeface="Helvetica"/>
              <a:ea typeface="Calibri"/>
              <a:cs typeface="Calibri"/>
            </a:endParaRPr>
          </a:p>
          <a:p>
            <a:pPr marL="0" indent="0">
              <a:buNone/>
            </a:pPr>
            <a:endParaRPr lang="en-GB" sz="3600" b="1" dirty="0">
              <a:latin typeface="Helvetica"/>
              <a:ea typeface="Calibri"/>
              <a:cs typeface="Calibri"/>
            </a:endParaRPr>
          </a:p>
          <a:p>
            <a:pPr marL="0" indent="0">
              <a:buNone/>
            </a:pPr>
            <a:r>
              <a:rPr lang="en-GB" sz="3600" b="1" dirty="0">
                <a:latin typeface="Helvetica"/>
                <a:ea typeface="Calibri"/>
                <a:cs typeface="Calibri"/>
              </a:rPr>
              <a:t>                                                                        Indeed, Editorial Team(9October 27, 2020)</a:t>
            </a:r>
            <a:endParaRPr lang="en-GB" sz="3600" dirty="0">
              <a:latin typeface="Helvetica"/>
              <a:ea typeface="+mn-lt"/>
              <a:cs typeface="+mn-lt"/>
            </a:endParaRPr>
          </a:p>
          <a:p>
            <a:pPr>
              <a:buClr>
                <a:srgbClr val="9E3611"/>
              </a:buClr>
              <a:buChar char="Ø"/>
            </a:pPr>
            <a:endParaRPr lang="en-GB" sz="1800" dirty="0">
              <a:latin typeface="Helvetica"/>
              <a:ea typeface="Calibri"/>
              <a:cs typeface="Calibri"/>
            </a:endParaRPr>
          </a:p>
          <a:p>
            <a:pPr>
              <a:buClr>
                <a:srgbClr val="9E3611"/>
              </a:buClr>
              <a:buChar char="Ø"/>
            </a:pPr>
            <a:endParaRPr lang="en-GB" sz="1800" dirty="0">
              <a:latin typeface="Helvetica"/>
              <a:ea typeface="Calibri"/>
              <a:cs typeface="Calibri"/>
            </a:endParaRPr>
          </a:p>
          <a:p>
            <a:pPr>
              <a:buClr>
                <a:srgbClr val="9E3611"/>
              </a:buClr>
              <a:buChar char="Ø"/>
            </a:pPr>
            <a:endParaRPr lang="en-GB" dirty="0">
              <a:latin typeface="Calibri"/>
              <a:ea typeface="Calibri"/>
              <a:cs typeface="Calibri"/>
            </a:endParaRPr>
          </a:p>
          <a:p>
            <a:pPr>
              <a:buClr>
                <a:srgbClr val="9E3611"/>
              </a:buClr>
              <a:buChar char="Ø"/>
            </a:pPr>
            <a:endParaRPr lang="en-GB" dirty="0">
              <a:latin typeface="Calibri"/>
              <a:ea typeface="Calibri"/>
              <a:cs typeface="Calibri"/>
            </a:endParaRPr>
          </a:p>
          <a:p>
            <a:pPr marL="0" indent="0">
              <a:buClr>
                <a:srgbClr val="9E3611"/>
              </a:buClr>
              <a:buNone/>
            </a:pPr>
            <a:endParaRPr lang="en-GB" dirty="0">
              <a:latin typeface="Calibri"/>
              <a:ea typeface="Calibri"/>
              <a:cs typeface="Calibri"/>
            </a:endParaRPr>
          </a:p>
          <a:p>
            <a:pPr marL="0" indent="0">
              <a:buClr>
                <a:srgbClr val="9E3611"/>
              </a:buClr>
              <a:buNone/>
            </a:pPr>
            <a:r>
              <a:rPr lang="en-GB" b="1" dirty="0">
                <a:ea typeface="+mn-lt"/>
                <a:cs typeface="+mn-lt"/>
              </a:rPr>
              <a:t>                                                                    </a:t>
            </a:r>
            <a:r>
              <a:rPr lang="en-GB" sz="1600" b="1" dirty="0">
                <a:ea typeface="+mn-lt"/>
                <a:cs typeface="+mn-lt"/>
              </a:rPr>
              <a:t> </a:t>
            </a:r>
            <a:r>
              <a:rPr lang="en-GB" sz="1600" b="1" dirty="0">
                <a:latin typeface="Rockwell"/>
                <a:ea typeface="+mn-lt"/>
                <a:cs typeface="+mn-lt"/>
              </a:rPr>
              <a:t>         </a:t>
            </a:r>
            <a:endParaRPr lang="en-GB" sz="1600" b="1" dirty="0">
              <a:latin typeface="Calibri"/>
              <a:cs typeface="Calibri"/>
            </a:endParaRP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4085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19635-4F3B-D64D-B18E-1096C45E7864}"/>
              </a:ext>
            </a:extLst>
          </p:cNvPr>
          <p:cNvSpPr>
            <a:spLocks noGrp="1"/>
          </p:cNvSpPr>
          <p:nvPr>
            <p:ph type="title"/>
          </p:nvPr>
        </p:nvSpPr>
        <p:spPr>
          <a:xfrm>
            <a:off x="1286934" y="1465790"/>
            <a:ext cx="3860798" cy="3941345"/>
          </a:xfrm>
        </p:spPr>
        <p:txBody>
          <a:bodyPr>
            <a:normAutofit/>
          </a:bodyPr>
          <a:lstStyle/>
          <a:p>
            <a:r>
              <a:rPr lang="en-GB" sz="2900" b="1" i="0" u="none" strike="noStrike">
                <a:effectLst/>
                <a:latin typeface="Helvetica" pitchFamily="2" charset="0"/>
              </a:rPr>
              <a:t>Collaboration</a:t>
            </a:r>
            <a:br>
              <a:rPr lang="en-GB" sz="2900" b="1" i="0" u="none" strike="noStrike">
                <a:effectLst/>
                <a:latin typeface="Helvetica" pitchFamily="2" charset="0"/>
              </a:rPr>
            </a:br>
            <a:endParaRPr lang="en-US" sz="2900" b="1"/>
          </a:p>
        </p:txBody>
      </p:sp>
      <p:sp>
        <p:nvSpPr>
          <p:cNvPr id="3" name="Content Placeholder 2">
            <a:extLst>
              <a:ext uri="{FF2B5EF4-FFF2-40B4-BE49-F238E27FC236}">
                <a16:creationId xmlns:a16="http://schemas.microsoft.com/office/drawing/2014/main" id="{86758CA4-DBAE-5346-8388-36B3986BAECB}"/>
              </a:ext>
            </a:extLst>
          </p:cNvPr>
          <p:cNvSpPr>
            <a:spLocks noGrp="1"/>
          </p:cNvSpPr>
          <p:nvPr>
            <p:ph idx="1"/>
          </p:nvPr>
        </p:nvSpPr>
        <p:spPr>
          <a:xfrm>
            <a:off x="6417733" y="1359090"/>
            <a:ext cx="5132665" cy="4048046"/>
          </a:xfrm>
        </p:spPr>
        <p:txBody>
          <a:bodyPr vert="horz" lIns="91440" tIns="45720" rIns="91440" bIns="45720" rtlCol="0" anchor="ctr">
            <a:normAutofit/>
          </a:bodyPr>
          <a:lstStyle/>
          <a:p>
            <a:pPr>
              <a:buChar char="Ø"/>
            </a:pPr>
            <a:r>
              <a:rPr lang="en-GB" dirty="0">
                <a:ea typeface="+mn-lt"/>
                <a:cs typeface="+mn-lt"/>
              </a:rPr>
              <a:t>In teamwork there are several people with different skills, for this it is necessary to collaborate, in order to reach the desired goal (7 Examples of Important Teamwork Skills)</a:t>
            </a:r>
            <a:endParaRPr lang="en-GB" b="1" dirty="0">
              <a:latin typeface="Helvetica"/>
              <a:cs typeface="Helvetica"/>
            </a:endParaRP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240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38C7-9F33-8813-B2F5-24E254424623}"/>
              </a:ext>
            </a:extLst>
          </p:cNvPr>
          <p:cNvSpPr>
            <a:spLocks noGrp="1"/>
          </p:cNvSpPr>
          <p:nvPr>
            <p:ph type="title"/>
          </p:nvPr>
        </p:nvSpPr>
        <p:spPr>
          <a:xfrm>
            <a:off x="1286934" y="1465790"/>
            <a:ext cx="3860798" cy="3941345"/>
          </a:xfrm>
        </p:spPr>
        <p:txBody>
          <a:bodyPr>
            <a:normAutofit/>
          </a:bodyPr>
          <a:lstStyle/>
          <a:p>
            <a:r>
              <a:rPr lang="en-GB" sz="6000">
                <a:latin typeface="Calibri"/>
                <a:cs typeface="Calibri"/>
              </a:rPr>
              <a:t>Active listening</a:t>
            </a:r>
          </a:p>
        </p:txBody>
      </p:sp>
      <p:sp>
        <p:nvSpPr>
          <p:cNvPr id="3" name="Content Placeholder 2">
            <a:extLst>
              <a:ext uri="{FF2B5EF4-FFF2-40B4-BE49-F238E27FC236}">
                <a16:creationId xmlns:a16="http://schemas.microsoft.com/office/drawing/2014/main" id="{3158E7B8-5AC8-6342-6211-34F5D5D8FD30}"/>
              </a:ext>
            </a:extLst>
          </p:cNvPr>
          <p:cNvSpPr>
            <a:spLocks noGrp="1"/>
          </p:cNvSpPr>
          <p:nvPr>
            <p:ph idx="1"/>
          </p:nvPr>
        </p:nvSpPr>
        <p:spPr>
          <a:xfrm>
            <a:off x="6417733" y="1359090"/>
            <a:ext cx="5132665" cy="4048046"/>
          </a:xfrm>
        </p:spPr>
        <p:txBody>
          <a:bodyPr vert="horz" lIns="91440" tIns="45720" rIns="91440" bIns="45720" rtlCol="0" anchor="ctr">
            <a:normAutofit/>
          </a:bodyPr>
          <a:lstStyle/>
          <a:p>
            <a:pPr>
              <a:buChar char="Ø"/>
            </a:pPr>
            <a:r>
              <a:rPr lang="en-GB" dirty="0">
                <a:latin typeface="Calibri"/>
                <a:ea typeface="+mn-lt"/>
                <a:cs typeface="+mn-lt"/>
              </a:rPr>
              <a:t>Active listening skill can help a lot team to understand each other clearly, is ability to focus on speaker.</a:t>
            </a:r>
            <a:endParaRPr lang="en-GB" dirty="0">
              <a:latin typeface="Calibri"/>
              <a:ea typeface="+mn-lt"/>
              <a:cs typeface="Calibri"/>
            </a:endParaRPr>
          </a:p>
          <a:p>
            <a:pPr marL="0" indent="0">
              <a:buClr>
                <a:srgbClr val="9E3611"/>
              </a:buClr>
              <a:buNone/>
            </a:pPr>
            <a:r>
              <a:rPr lang="en-GB" dirty="0">
                <a:latin typeface="Calibri"/>
                <a:ea typeface="+mn-lt"/>
                <a:cs typeface="+mn-lt"/>
              </a:rPr>
              <a:t>       </a:t>
            </a:r>
            <a:endParaRPr lang="en-GB" dirty="0">
              <a:latin typeface="Calibri"/>
              <a:ea typeface="+mn-lt"/>
              <a:cs typeface="Calibri"/>
            </a:endParaRPr>
          </a:p>
          <a:p>
            <a:pPr marL="0" indent="0">
              <a:buNone/>
            </a:pPr>
            <a:endParaRPr lang="en-GB">
              <a:latin typeface="Calibri"/>
              <a:ea typeface="+mn-lt"/>
              <a:cs typeface="+mn-lt"/>
            </a:endParaRPr>
          </a:p>
          <a:p>
            <a:pPr marL="0" indent="0">
              <a:buNone/>
            </a:pPr>
            <a:r>
              <a:rPr lang="en-GB" dirty="0">
                <a:latin typeface="Calibri"/>
                <a:ea typeface="+mn-lt"/>
                <a:cs typeface="+mn-lt"/>
              </a:rPr>
              <a:t>                          (11 Active Listening Skills To Practice, Published October 29, 2018)</a:t>
            </a:r>
            <a:endParaRPr lang="en-GB" dirty="0">
              <a:latin typeface="Calibri"/>
              <a:cs typeface="Calibri"/>
            </a:endParaRP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6882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10E54-557D-BCDF-133E-909E8DBC7C83}"/>
              </a:ext>
            </a:extLst>
          </p:cNvPr>
          <p:cNvSpPr>
            <a:spLocks noGrp="1"/>
          </p:cNvSpPr>
          <p:nvPr>
            <p:ph type="title"/>
          </p:nvPr>
        </p:nvSpPr>
        <p:spPr>
          <a:xfrm>
            <a:off x="1286934" y="1465790"/>
            <a:ext cx="3860798" cy="3941345"/>
          </a:xfrm>
        </p:spPr>
        <p:txBody>
          <a:bodyPr>
            <a:normAutofit/>
          </a:bodyPr>
          <a:lstStyle/>
          <a:p>
            <a:r>
              <a:rPr lang="en-GB" sz="4200"/>
              <a:t>      </a:t>
            </a:r>
            <a:r>
              <a:rPr lang="en-GB" sz="4200">
                <a:latin typeface="Rockwell Condensed"/>
                <a:cs typeface="Calibri"/>
              </a:rPr>
              <a:t> </a:t>
            </a:r>
            <a:r>
              <a:rPr lang="en-GB" sz="4200">
                <a:latin typeface="Calibri"/>
                <a:cs typeface="Calibri"/>
              </a:rPr>
              <a:t>empathy</a:t>
            </a:r>
          </a:p>
        </p:txBody>
      </p:sp>
      <p:sp>
        <p:nvSpPr>
          <p:cNvPr id="3" name="Content Placeholder 2">
            <a:extLst>
              <a:ext uri="{FF2B5EF4-FFF2-40B4-BE49-F238E27FC236}">
                <a16:creationId xmlns:a16="http://schemas.microsoft.com/office/drawing/2014/main" id="{FB105844-7CCA-0C46-2F0B-BCF7C76E1ED7}"/>
              </a:ext>
            </a:extLst>
          </p:cNvPr>
          <p:cNvSpPr>
            <a:spLocks noGrp="1"/>
          </p:cNvSpPr>
          <p:nvPr>
            <p:ph idx="1"/>
          </p:nvPr>
        </p:nvSpPr>
        <p:spPr>
          <a:xfrm>
            <a:off x="6417733" y="1359090"/>
            <a:ext cx="5132665" cy="4048046"/>
          </a:xfrm>
        </p:spPr>
        <p:txBody>
          <a:bodyPr vert="horz" lIns="91440" tIns="45720" rIns="91440" bIns="45720" rtlCol="0" anchor="ctr">
            <a:normAutofit/>
          </a:bodyPr>
          <a:lstStyle/>
          <a:p>
            <a:pPr>
              <a:buChar char="Ø"/>
            </a:pPr>
            <a:r>
              <a:rPr lang="en-GB" dirty="0">
                <a:ea typeface="+mn-lt"/>
                <a:cs typeface="+mn-lt"/>
              </a:rPr>
              <a:t>Being empathetic helps create a better workplace and a more enjoyable environment can also be defined as the ability to truly understand how others feel. </a:t>
            </a:r>
          </a:p>
          <a:p>
            <a:pPr marL="0" indent="0">
              <a:buClr>
                <a:srgbClr val="9E3611"/>
              </a:buClr>
              <a:buNone/>
            </a:pPr>
            <a:r>
              <a:rPr lang="en-GB" dirty="0">
                <a:ea typeface="+mn-lt"/>
                <a:cs typeface="+mn-lt"/>
              </a:rPr>
              <a:t>                             (Article  The Importance of Empathy in the Workplace,2018)</a:t>
            </a:r>
            <a:endParaRPr lang="en-GB" dirty="0"/>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9814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8E822-6349-9EBA-A03D-107EFD0441FC}"/>
              </a:ext>
            </a:extLst>
          </p:cNvPr>
          <p:cNvSpPr>
            <a:spLocks noGrp="1"/>
          </p:cNvSpPr>
          <p:nvPr>
            <p:ph type="title"/>
          </p:nvPr>
        </p:nvSpPr>
        <p:spPr>
          <a:xfrm>
            <a:off x="1286934" y="1465790"/>
            <a:ext cx="3860798" cy="3941345"/>
          </a:xfrm>
        </p:spPr>
        <p:txBody>
          <a:bodyPr>
            <a:normAutofit/>
          </a:bodyPr>
          <a:lstStyle/>
          <a:p>
            <a:r>
              <a:rPr lang="en-GB" sz="4200">
                <a:latin typeface="Calibri"/>
                <a:cs typeface="Calibri"/>
              </a:rPr>
              <a:t>          Ethics consideration used in questionnaire</a:t>
            </a:r>
          </a:p>
        </p:txBody>
      </p:sp>
      <p:sp>
        <p:nvSpPr>
          <p:cNvPr id="3" name="Content Placeholder 2">
            <a:extLst>
              <a:ext uri="{FF2B5EF4-FFF2-40B4-BE49-F238E27FC236}">
                <a16:creationId xmlns:a16="http://schemas.microsoft.com/office/drawing/2014/main" id="{4A7181CE-C913-D9F0-63AD-B2041C4ADB50}"/>
              </a:ext>
            </a:extLst>
          </p:cNvPr>
          <p:cNvSpPr>
            <a:spLocks noGrp="1"/>
          </p:cNvSpPr>
          <p:nvPr>
            <p:ph idx="1"/>
          </p:nvPr>
        </p:nvSpPr>
        <p:spPr>
          <a:xfrm>
            <a:off x="6417733" y="1359090"/>
            <a:ext cx="5132665" cy="4048046"/>
          </a:xfrm>
        </p:spPr>
        <p:txBody>
          <a:bodyPr vert="horz" lIns="91440" tIns="45720" rIns="91440" bIns="45720" rtlCol="0" anchor="ctr">
            <a:normAutofit/>
          </a:bodyPr>
          <a:lstStyle/>
          <a:p>
            <a:pPr marL="342900" indent="-342900">
              <a:buChar char="Ø"/>
            </a:pPr>
            <a:r>
              <a:rPr lang="en-US" sz="1400"/>
              <a:t>Ethics are norms or standards of behavior. ( Sanders et al 2009)</a:t>
            </a:r>
          </a:p>
          <a:p>
            <a:pPr marL="342900" indent="-342900">
              <a:buClr>
                <a:srgbClr val="9E3611"/>
              </a:buClr>
              <a:buChar char="Ø"/>
            </a:pPr>
            <a:r>
              <a:rPr lang="en-US" sz="1400"/>
              <a:t>That "guide moral choice about our behavior and relationships with other people. Cooper and Schindler (2006)</a:t>
            </a:r>
          </a:p>
          <a:p>
            <a:pPr marL="342900" indent="-342900">
              <a:buClr>
                <a:srgbClr val="9E3611"/>
              </a:buClr>
              <a:buChar char="Ø"/>
            </a:pPr>
            <a:r>
              <a:rPr lang="en-US" sz="1400"/>
              <a:t>Ethics norms mean privacy, protection of the peoples you are working with, like Privat or on organizational level, to entire world or community</a:t>
            </a:r>
          </a:p>
          <a:p>
            <a:pPr marL="342900" indent="-342900">
              <a:buClr>
                <a:srgbClr val="9E3611"/>
              </a:buClr>
              <a:buChar char="Ø"/>
            </a:pPr>
            <a:r>
              <a:rPr lang="en-US" sz="1400"/>
              <a:t>Introduced the voluntary answer and I thick that box on MS Form</a:t>
            </a:r>
          </a:p>
          <a:p>
            <a:pPr marL="342900" indent="-342900">
              <a:buClr>
                <a:srgbClr val="9E3611"/>
              </a:buClr>
              <a:buChar char="Ø"/>
            </a:pPr>
            <a:r>
              <a:rPr lang="en-US" sz="1400"/>
              <a:t>Developing the skill to look  for truth information and </a:t>
            </a:r>
          </a:p>
          <a:p>
            <a:pPr marL="342900" indent="-342900">
              <a:buClr>
                <a:srgbClr val="9E3611"/>
              </a:buClr>
              <a:buChar char="Ø"/>
            </a:pPr>
            <a:r>
              <a:rPr lang="en-US" sz="1400"/>
              <a:t>Respect the right of privacy of any person and using data base" qualitative research and creative methodological efforts to overcome coming ethical challenges ".Meredith ,C Burles and Jill M.C.Ball(2018)</a:t>
            </a:r>
          </a:p>
          <a:p>
            <a:pPr marL="342900" indent="-342900">
              <a:buClr>
                <a:srgbClr val="9E3611"/>
              </a:buClr>
              <a:buChar char="Ø"/>
            </a:pPr>
            <a:endParaRPr lang="en-US" sz="1400"/>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0861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F5452-A663-EF25-2206-1F491707EB17}"/>
              </a:ext>
            </a:extLst>
          </p:cNvPr>
          <p:cNvSpPr>
            <a:spLocks noGrp="1"/>
          </p:cNvSpPr>
          <p:nvPr>
            <p:ph type="title"/>
          </p:nvPr>
        </p:nvSpPr>
        <p:spPr>
          <a:xfrm>
            <a:off x="1532264" y="-365471"/>
            <a:ext cx="10058400" cy="7878071"/>
          </a:xfrm>
        </p:spPr>
        <p:txBody>
          <a:bodyPr/>
          <a:lstStyle/>
          <a:p>
            <a:r>
              <a:rPr lang="en-GB" dirty="0"/>
              <a:t>_</a:t>
            </a:r>
          </a:p>
        </p:txBody>
      </p:sp>
      <p:sp>
        <p:nvSpPr>
          <p:cNvPr id="6" name="TextBox 5">
            <a:extLst>
              <a:ext uri="{FF2B5EF4-FFF2-40B4-BE49-F238E27FC236}">
                <a16:creationId xmlns:a16="http://schemas.microsoft.com/office/drawing/2014/main" id="{894C975D-D494-3CFB-6F48-218F0A541787}"/>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10" name="Content Placeholder 9">
            <a:extLst>
              <a:ext uri="{FF2B5EF4-FFF2-40B4-BE49-F238E27FC236}">
                <a16:creationId xmlns:a16="http://schemas.microsoft.com/office/drawing/2014/main" id="{DCD82D67-15BA-639B-44B5-68BCB4132DC7}"/>
              </a:ext>
            </a:extLst>
          </p:cNvPr>
          <p:cNvGraphicFramePr>
            <a:graphicFrameLocks noGrp="1"/>
          </p:cNvGraphicFramePr>
          <p:nvPr>
            <p:ph idx="1"/>
            <p:extLst>
              <p:ext uri="{D42A27DB-BD31-4B8C-83A1-F6EECF244321}">
                <p14:modId xmlns:p14="http://schemas.microsoft.com/office/powerpoint/2010/main" val="530110685"/>
              </p:ext>
            </p:extLst>
          </p:nvPr>
        </p:nvGraphicFramePr>
        <p:xfrm>
          <a:off x="797441" y="1275906"/>
          <a:ext cx="10174786" cy="4177912"/>
        </p:xfrm>
        <a:graphic>
          <a:graphicData uri="http://schemas.openxmlformats.org/drawingml/2006/table">
            <a:tbl>
              <a:tblPr firstRow="1" firstCol="1" bandRow="1">
                <a:tableStyleId>{5C22544A-7EE6-4342-B048-85BDC9FD1C3A}</a:tableStyleId>
              </a:tblPr>
              <a:tblGrid>
                <a:gridCol w="2279250">
                  <a:extLst>
                    <a:ext uri="{9D8B030D-6E8A-4147-A177-3AD203B41FA5}">
                      <a16:colId xmlns:a16="http://schemas.microsoft.com/office/drawing/2014/main" val="2237811477"/>
                    </a:ext>
                  </a:extLst>
                </a:gridCol>
                <a:gridCol w="896114">
                  <a:extLst>
                    <a:ext uri="{9D8B030D-6E8A-4147-A177-3AD203B41FA5}">
                      <a16:colId xmlns:a16="http://schemas.microsoft.com/office/drawing/2014/main" val="1295295062"/>
                    </a:ext>
                  </a:extLst>
                </a:gridCol>
                <a:gridCol w="993232">
                  <a:extLst>
                    <a:ext uri="{9D8B030D-6E8A-4147-A177-3AD203B41FA5}">
                      <a16:colId xmlns:a16="http://schemas.microsoft.com/office/drawing/2014/main" val="3762279438"/>
                    </a:ext>
                  </a:extLst>
                </a:gridCol>
                <a:gridCol w="691120">
                  <a:extLst>
                    <a:ext uri="{9D8B030D-6E8A-4147-A177-3AD203B41FA5}">
                      <a16:colId xmlns:a16="http://schemas.microsoft.com/office/drawing/2014/main" val="3608294380"/>
                    </a:ext>
                  </a:extLst>
                </a:gridCol>
                <a:gridCol w="972467">
                  <a:extLst>
                    <a:ext uri="{9D8B030D-6E8A-4147-A177-3AD203B41FA5}">
                      <a16:colId xmlns:a16="http://schemas.microsoft.com/office/drawing/2014/main" val="1438436016"/>
                    </a:ext>
                  </a:extLst>
                </a:gridCol>
                <a:gridCol w="1036238">
                  <a:extLst>
                    <a:ext uri="{9D8B030D-6E8A-4147-A177-3AD203B41FA5}">
                      <a16:colId xmlns:a16="http://schemas.microsoft.com/office/drawing/2014/main" val="169765690"/>
                    </a:ext>
                  </a:extLst>
                </a:gridCol>
                <a:gridCol w="892757">
                  <a:extLst>
                    <a:ext uri="{9D8B030D-6E8A-4147-A177-3AD203B41FA5}">
                      <a16:colId xmlns:a16="http://schemas.microsoft.com/office/drawing/2014/main" val="2089291635"/>
                    </a:ext>
                  </a:extLst>
                </a:gridCol>
                <a:gridCol w="876816">
                  <a:extLst>
                    <a:ext uri="{9D8B030D-6E8A-4147-A177-3AD203B41FA5}">
                      <a16:colId xmlns:a16="http://schemas.microsoft.com/office/drawing/2014/main" val="1491873790"/>
                    </a:ext>
                  </a:extLst>
                </a:gridCol>
                <a:gridCol w="749278">
                  <a:extLst>
                    <a:ext uri="{9D8B030D-6E8A-4147-A177-3AD203B41FA5}">
                      <a16:colId xmlns:a16="http://schemas.microsoft.com/office/drawing/2014/main" val="4182651322"/>
                    </a:ext>
                  </a:extLst>
                </a:gridCol>
                <a:gridCol w="787514">
                  <a:extLst>
                    <a:ext uri="{9D8B030D-6E8A-4147-A177-3AD203B41FA5}">
                      <a16:colId xmlns:a16="http://schemas.microsoft.com/office/drawing/2014/main" val="810138583"/>
                    </a:ext>
                  </a:extLst>
                </a:gridCol>
              </a:tblGrid>
              <a:tr h="385079">
                <a:tc>
                  <a:txBody>
                    <a:bodyPr/>
                    <a:lstStyle/>
                    <a:p>
                      <a:r>
                        <a:rPr lang="en-GB" dirty="0">
                          <a:effectLst/>
                        </a:rPr>
                        <a:t>Task </a:t>
                      </a:r>
                      <a:endParaRPr lang="en-GB">
                        <a:effectLst/>
                      </a:endParaRPr>
                    </a:p>
                  </a:txBody>
                  <a:tcPr marL="68580" marR="68580" marT="0" marB="0"/>
                </a:tc>
                <a:tc>
                  <a:txBody>
                    <a:bodyPr/>
                    <a:lstStyle/>
                    <a:p>
                      <a:r>
                        <a:rPr lang="en-GB" dirty="0">
                          <a:effectLst/>
                        </a:rPr>
                        <a:t>W 1</a:t>
                      </a:r>
                    </a:p>
                  </a:txBody>
                  <a:tcPr marL="68580" marR="68580" marT="0" marB="0"/>
                </a:tc>
                <a:tc>
                  <a:txBody>
                    <a:bodyPr/>
                    <a:lstStyle/>
                    <a:p>
                      <a:r>
                        <a:rPr lang="en-GB" dirty="0">
                          <a:effectLst/>
                        </a:rPr>
                        <a:t>W 2</a:t>
                      </a:r>
                    </a:p>
                  </a:txBody>
                  <a:tcPr marL="68580" marR="68580" marT="0" marB="0"/>
                </a:tc>
                <a:tc>
                  <a:txBody>
                    <a:bodyPr/>
                    <a:lstStyle/>
                    <a:p>
                      <a:r>
                        <a:rPr lang="en-GB" dirty="0">
                          <a:effectLst/>
                        </a:rPr>
                        <a:t>W 3</a:t>
                      </a:r>
                    </a:p>
                  </a:txBody>
                  <a:tcPr marL="68580" marR="68580" marT="0" marB="0"/>
                </a:tc>
                <a:tc>
                  <a:txBody>
                    <a:bodyPr/>
                    <a:lstStyle/>
                    <a:p>
                      <a:r>
                        <a:rPr lang="en-GB" dirty="0">
                          <a:effectLst/>
                        </a:rPr>
                        <a:t>W 4</a:t>
                      </a:r>
                    </a:p>
                  </a:txBody>
                  <a:tcPr marL="68580" marR="68580" marT="0" marB="0"/>
                </a:tc>
                <a:tc>
                  <a:txBody>
                    <a:bodyPr/>
                    <a:lstStyle/>
                    <a:p>
                      <a:r>
                        <a:rPr lang="en-GB" dirty="0">
                          <a:effectLst/>
                        </a:rPr>
                        <a:t>W 5</a:t>
                      </a:r>
                    </a:p>
                  </a:txBody>
                  <a:tcPr marL="68580" marR="68580" marT="0" marB="0"/>
                </a:tc>
                <a:tc>
                  <a:txBody>
                    <a:bodyPr/>
                    <a:lstStyle/>
                    <a:p>
                      <a:r>
                        <a:rPr lang="en-GB" dirty="0">
                          <a:effectLst/>
                        </a:rPr>
                        <a:t>W 6</a:t>
                      </a:r>
                    </a:p>
                  </a:txBody>
                  <a:tcPr marL="68580" marR="68580" marT="0" marB="0"/>
                </a:tc>
                <a:tc>
                  <a:txBody>
                    <a:bodyPr/>
                    <a:lstStyle/>
                    <a:p>
                      <a:r>
                        <a:rPr lang="en-GB" dirty="0">
                          <a:effectLst/>
                        </a:rPr>
                        <a:t>W 7</a:t>
                      </a:r>
                    </a:p>
                  </a:txBody>
                  <a:tcPr marL="68580" marR="68580" marT="0" marB="0"/>
                </a:tc>
                <a:tc>
                  <a:txBody>
                    <a:bodyPr/>
                    <a:lstStyle/>
                    <a:p>
                      <a:r>
                        <a:rPr lang="en-GB" dirty="0">
                          <a:effectLst/>
                        </a:rPr>
                        <a:t>W 8</a:t>
                      </a:r>
                    </a:p>
                  </a:txBody>
                  <a:tcPr marL="68580" marR="68580" marT="0" marB="0"/>
                </a:tc>
                <a:tc>
                  <a:txBody>
                    <a:bodyPr/>
                    <a:lstStyle/>
                    <a:p>
                      <a:r>
                        <a:rPr lang="en-GB" dirty="0">
                          <a:effectLst/>
                        </a:rPr>
                        <a:t>W 9</a:t>
                      </a:r>
                    </a:p>
                  </a:txBody>
                  <a:tcPr marL="68580" marR="68580" marT="0" marB="0"/>
                </a:tc>
                <a:extLst>
                  <a:ext uri="{0D108BD9-81ED-4DB2-BD59-A6C34878D82A}">
                    <a16:rowId xmlns:a16="http://schemas.microsoft.com/office/drawing/2014/main" val="531516994"/>
                  </a:ext>
                </a:extLst>
              </a:tr>
              <a:tr h="339236">
                <a:tc>
                  <a:txBody>
                    <a:bodyPr/>
                    <a:lstStyle/>
                    <a:p>
                      <a:r>
                        <a:rPr lang="en-GB" dirty="0">
                          <a:effectLst/>
                        </a:rPr>
                        <a:t>Create team</a:t>
                      </a: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extLst>
                  <a:ext uri="{0D108BD9-81ED-4DB2-BD59-A6C34878D82A}">
                    <a16:rowId xmlns:a16="http://schemas.microsoft.com/office/drawing/2014/main" val="3061458839"/>
                  </a:ext>
                </a:extLst>
              </a:tr>
              <a:tr h="568450">
                <a:tc>
                  <a:txBody>
                    <a:bodyPr/>
                    <a:lstStyle/>
                    <a:p>
                      <a:r>
                        <a:rPr lang="en-GB" dirty="0">
                          <a:effectLst/>
                        </a:rPr>
                        <a:t>Decide questions and plan </a:t>
                      </a:r>
                      <a:endParaRPr lang="en-GB">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extLst>
                  <a:ext uri="{0D108BD9-81ED-4DB2-BD59-A6C34878D82A}">
                    <a16:rowId xmlns:a16="http://schemas.microsoft.com/office/drawing/2014/main" val="2957316046"/>
                  </a:ext>
                </a:extLst>
              </a:tr>
              <a:tr h="366742">
                <a:tc>
                  <a:txBody>
                    <a:bodyPr/>
                    <a:lstStyle/>
                    <a:p>
                      <a:r>
                        <a:rPr lang="en-GB" dirty="0">
                          <a:effectLst/>
                        </a:rPr>
                        <a:t>Design MS Form</a:t>
                      </a: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extLst>
                  <a:ext uri="{0D108BD9-81ED-4DB2-BD59-A6C34878D82A}">
                    <a16:rowId xmlns:a16="http://schemas.microsoft.com/office/drawing/2014/main" val="1806349155"/>
                  </a:ext>
                </a:extLst>
              </a:tr>
              <a:tr h="495101">
                <a:tc>
                  <a:txBody>
                    <a:bodyPr/>
                    <a:lstStyle/>
                    <a:p>
                      <a:r>
                        <a:rPr lang="en-GB" dirty="0">
                          <a:effectLst/>
                        </a:rPr>
                        <a:t>Prepare presentation </a:t>
                      </a:r>
                      <a:endParaRPr lang="en-GB">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extLst>
                  <a:ext uri="{0D108BD9-81ED-4DB2-BD59-A6C34878D82A}">
                    <a16:rowId xmlns:a16="http://schemas.microsoft.com/office/drawing/2014/main" val="2835821465"/>
                  </a:ext>
                </a:extLst>
              </a:tr>
              <a:tr h="495101">
                <a:tc>
                  <a:txBody>
                    <a:bodyPr/>
                    <a:lstStyle/>
                    <a:p>
                      <a:r>
                        <a:rPr lang="en-GB" dirty="0">
                          <a:effectLst/>
                        </a:rPr>
                        <a:t>Present presentation </a:t>
                      </a:r>
                      <a:endParaRPr lang="en-GB">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extLst>
                  <a:ext uri="{0D108BD9-81ED-4DB2-BD59-A6C34878D82A}">
                    <a16:rowId xmlns:a16="http://schemas.microsoft.com/office/drawing/2014/main" val="29855441"/>
                  </a:ext>
                </a:extLst>
              </a:tr>
              <a:tr h="284225">
                <a:tc>
                  <a:txBody>
                    <a:bodyPr/>
                    <a:lstStyle/>
                    <a:p>
                      <a:r>
                        <a:rPr lang="en-GB" dirty="0">
                          <a:effectLst/>
                        </a:rPr>
                        <a:t>Collect data </a:t>
                      </a:r>
                      <a:endParaRPr lang="en-GB">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extLst>
                  <a:ext uri="{0D108BD9-81ED-4DB2-BD59-A6C34878D82A}">
                    <a16:rowId xmlns:a16="http://schemas.microsoft.com/office/drawing/2014/main" val="47619085"/>
                  </a:ext>
                </a:extLst>
              </a:tr>
              <a:tr h="284225">
                <a:tc>
                  <a:txBody>
                    <a:bodyPr/>
                    <a:lstStyle/>
                    <a:p>
                      <a:r>
                        <a:rPr lang="en-GB" dirty="0">
                          <a:effectLst/>
                        </a:rPr>
                        <a:t>Analyse data </a:t>
                      </a:r>
                      <a:endParaRPr lang="en-GB">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extLst>
                  <a:ext uri="{0D108BD9-81ED-4DB2-BD59-A6C34878D82A}">
                    <a16:rowId xmlns:a16="http://schemas.microsoft.com/office/drawing/2014/main" val="2355903311"/>
                  </a:ext>
                </a:extLst>
              </a:tr>
              <a:tr h="284225">
                <a:tc>
                  <a:txBody>
                    <a:bodyPr/>
                    <a:lstStyle/>
                    <a:p>
                      <a:r>
                        <a:rPr lang="en-GB" dirty="0">
                          <a:effectLst/>
                        </a:rPr>
                        <a:t>Draft report </a:t>
                      </a:r>
                      <a:endParaRPr lang="en-GB">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tc>
                  <a:txBody>
                    <a:bodyPr/>
                    <a:lstStyle/>
                    <a:p>
                      <a:endParaRPr lang="en-GB" dirty="0">
                        <a:effectLst/>
                      </a:endParaRPr>
                    </a:p>
                  </a:txBody>
                  <a:tcPr marL="68580" marR="68580" marT="0" marB="0"/>
                </a:tc>
                <a:extLst>
                  <a:ext uri="{0D108BD9-81ED-4DB2-BD59-A6C34878D82A}">
                    <a16:rowId xmlns:a16="http://schemas.microsoft.com/office/drawing/2014/main" val="3818443233"/>
                  </a:ext>
                </a:extLst>
              </a:tr>
              <a:tr h="568450">
                <a:tc>
                  <a:txBody>
                    <a:bodyPr/>
                    <a:lstStyle/>
                    <a:p>
                      <a:r>
                        <a:rPr lang="en-GB" dirty="0">
                          <a:effectLst/>
                        </a:rPr>
                        <a:t>Review and complete report </a:t>
                      </a:r>
                      <a:endParaRPr lang="en-GB">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tc>
                <a:tc>
                  <a:txBody>
                    <a:bodyPr/>
                    <a:lstStyle/>
                    <a:p>
                      <a:endParaRPr lang="en-GB" dirty="0">
                        <a:effectLst/>
                      </a:endParaRPr>
                    </a:p>
                  </a:txBody>
                  <a:tcPr marL="68580" marR="68580" marT="0" marB="0">
                    <a:solidFill>
                      <a:schemeClr val="tx1">
                        <a:lumMod val="95000"/>
                        <a:lumOff val="5000"/>
                      </a:schemeClr>
                    </a:solidFill>
                  </a:tcPr>
                </a:tc>
                <a:extLst>
                  <a:ext uri="{0D108BD9-81ED-4DB2-BD59-A6C34878D82A}">
                    <a16:rowId xmlns:a16="http://schemas.microsoft.com/office/drawing/2014/main" val="1700553235"/>
                  </a:ext>
                </a:extLst>
              </a:tr>
            </a:tbl>
          </a:graphicData>
        </a:graphic>
      </p:graphicFrame>
      <p:graphicFrame>
        <p:nvGraphicFramePr>
          <p:cNvPr id="4" name="Table 4">
            <a:extLst>
              <a:ext uri="{FF2B5EF4-FFF2-40B4-BE49-F238E27FC236}">
                <a16:creationId xmlns:a16="http://schemas.microsoft.com/office/drawing/2014/main" id="{FE0A9D9F-CC44-ACC6-2CF5-193C5C787917}"/>
              </a:ext>
            </a:extLst>
          </p:cNvPr>
          <p:cNvGraphicFramePr>
            <a:graphicFrameLocks noGrp="1"/>
          </p:cNvGraphicFramePr>
          <p:nvPr>
            <p:extLst>
              <p:ext uri="{D42A27DB-BD31-4B8C-83A1-F6EECF244321}">
                <p14:modId xmlns:p14="http://schemas.microsoft.com/office/powerpoint/2010/main" val="3255354701"/>
              </p:ext>
            </p:extLst>
          </p:nvPr>
        </p:nvGraphicFramePr>
        <p:xfrm>
          <a:off x="2011680" y="722376"/>
          <a:ext cx="2235583" cy="370840"/>
        </p:xfrm>
        <a:graphic>
          <a:graphicData uri="http://schemas.openxmlformats.org/drawingml/2006/table">
            <a:tbl>
              <a:tblPr firstRow="1" bandRow="1">
                <a:tableStyleId>{5C22544A-7EE6-4342-B048-85BDC9FD1C3A}</a:tableStyleId>
              </a:tblPr>
              <a:tblGrid>
                <a:gridCol w="2235583">
                  <a:extLst>
                    <a:ext uri="{9D8B030D-6E8A-4147-A177-3AD203B41FA5}">
                      <a16:colId xmlns:a16="http://schemas.microsoft.com/office/drawing/2014/main" val="1336045410"/>
                    </a:ext>
                  </a:extLst>
                </a:gridCol>
              </a:tblGrid>
              <a:tr h="370840">
                <a:tc>
                  <a:txBody>
                    <a:bodyPr/>
                    <a:lstStyle/>
                    <a:p>
                      <a:r>
                        <a:rPr lang="en-GB" dirty="0">
                          <a:solidFill>
                            <a:schemeClr val="tx1"/>
                          </a:solidFill>
                        </a:rPr>
                        <a:t>Timeline-9 weeks</a:t>
                      </a:r>
                    </a:p>
                  </a:txBody>
                  <a:tcPr>
                    <a:solidFill>
                      <a:schemeClr val="accent1">
                        <a:lumMod val="20000"/>
                        <a:lumOff val="80000"/>
                      </a:schemeClr>
                    </a:solidFill>
                  </a:tcPr>
                </a:tc>
                <a:extLst>
                  <a:ext uri="{0D108BD9-81ED-4DB2-BD59-A6C34878D82A}">
                    <a16:rowId xmlns:a16="http://schemas.microsoft.com/office/drawing/2014/main" val="3880156530"/>
                  </a:ext>
                </a:extLst>
              </a:tr>
            </a:tbl>
          </a:graphicData>
        </a:graphic>
      </p:graphicFrame>
    </p:spTree>
    <p:extLst>
      <p:ext uri="{BB962C8B-B14F-4D97-AF65-F5344CB8AC3E}">
        <p14:creationId xmlns:p14="http://schemas.microsoft.com/office/powerpoint/2010/main" val="946904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09D8C1E-736C-2B43-9354-316B2791557B}"/>
              </a:ext>
            </a:extLst>
          </p:cNvPr>
          <p:cNvSpPr>
            <a:spLocks noGrp="1"/>
          </p:cNvSpPr>
          <p:nvPr>
            <p:ph type="title"/>
          </p:nvPr>
        </p:nvSpPr>
        <p:spPr>
          <a:xfrm>
            <a:off x="1069848" y="504170"/>
            <a:ext cx="10058400" cy="1218576"/>
          </a:xfrm>
        </p:spPr>
        <p:txBody>
          <a:bodyPr>
            <a:normAutofit fontScale="90000"/>
          </a:bodyPr>
          <a:lstStyle/>
          <a:p>
            <a:r>
              <a:rPr lang="en-GB" sz="3400" dirty="0">
                <a:latin typeface="Calibri"/>
                <a:cs typeface="Calibri"/>
              </a:rPr>
              <a:t>                            </a:t>
            </a:r>
            <a:br>
              <a:rPr lang="en-GB" sz="3400" dirty="0">
                <a:latin typeface="Calibri"/>
                <a:ea typeface="Calibri"/>
                <a:cs typeface="Calibri"/>
              </a:rPr>
            </a:br>
            <a:br>
              <a:rPr lang="en-GB" sz="3400" dirty="0">
                <a:latin typeface="Calibri"/>
                <a:ea typeface="Calibri"/>
                <a:cs typeface="Calibri"/>
              </a:rPr>
            </a:br>
            <a:r>
              <a:rPr lang="en-GB" sz="3400" dirty="0">
                <a:latin typeface="Calibri"/>
                <a:cs typeface="Calibri"/>
              </a:rPr>
              <a:t>            hypothesis</a:t>
            </a:r>
            <a:br>
              <a:rPr lang="en-US" sz="3400" dirty="0"/>
            </a:br>
            <a:endParaRPr lang="en-GB" sz="3400">
              <a:latin typeface="Calibri"/>
              <a:cs typeface="Calibri"/>
            </a:endParaRPr>
          </a:p>
        </p:txBody>
      </p:sp>
      <p:sp>
        <p:nvSpPr>
          <p:cNvPr id="3" name="Content Placeholder 2">
            <a:extLst>
              <a:ext uri="{FF2B5EF4-FFF2-40B4-BE49-F238E27FC236}">
                <a16:creationId xmlns:a16="http://schemas.microsoft.com/office/drawing/2014/main" id="{733BB968-0C99-728D-5ABB-029EF95FDA7F}"/>
              </a:ext>
            </a:extLst>
          </p:cNvPr>
          <p:cNvSpPr>
            <a:spLocks noGrp="1"/>
          </p:cNvSpPr>
          <p:nvPr>
            <p:ph idx="1"/>
          </p:nvPr>
        </p:nvSpPr>
        <p:spPr>
          <a:xfrm>
            <a:off x="1069848" y="2320412"/>
            <a:ext cx="10058400" cy="3851787"/>
          </a:xfrm>
        </p:spPr>
        <p:txBody>
          <a:bodyPr vert="horz" lIns="91440" tIns="45720" rIns="91440" bIns="45720" rtlCol="0">
            <a:normAutofit/>
          </a:bodyPr>
          <a:lstStyle/>
          <a:p>
            <a:pPr marL="0" indent="0">
              <a:buNone/>
            </a:pPr>
            <a:r>
              <a:rPr lang="en-GB" dirty="0"/>
              <a:t>      Summarise all  my project find out from questionnaire answers</a:t>
            </a:r>
          </a:p>
          <a:p>
            <a:pPr marL="342900" indent="-342900">
              <a:buClr>
                <a:srgbClr val="9E3611"/>
              </a:buClr>
              <a:buChar char="Ø"/>
            </a:pPr>
            <a:r>
              <a:rPr lang="en-GB" dirty="0"/>
              <a:t>Improvement of analytical thinking </a:t>
            </a:r>
          </a:p>
          <a:p>
            <a:pPr marL="342900" indent="-342900">
              <a:buClr>
                <a:srgbClr val="9E3611"/>
              </a:buClr>
              <a:buChar char="Ø"/>
            </a:pPr>
            <a:r>
              <a:rPr lang="en-GB" dirty="0"/>
              <a:t>Ability of using the basics task of one device , using toolbar of MS365, used by students in UWTSD University</a:t>
            </a:r>
          </a:p>
          <a:p>
            <a:pPr marL="342900" indent="-342900">
              <a:buClr>
                <a:srgbClr val="9E3611"/>
              </a:buClr>
              <a:buChar char="Ø"/>
            </a:pPr>
            <a:r>
              <a:rPr lang="en-GB" dirty="0"/>
              <a:t>Cognitive participation</a:t>
            </a:r>
          </a:p>
          <a:p>
            <a:pPr marL="342900" indent="-342900">
              <a:buClr>
                <a:srgbClr val="9E3611"/>
              </a:buClr>
              <a:buChar char="Ø"/>
            </a:pPr>
            <a:r>
              <a:rPr lang="en-GB" dirty="0"/>
              <a:t>Relational work , people are doing sustain other people,</a:t>
            </a:r>
          </a:p>
          <a:p>
            <a:pPr marL="342900" indent="-342900">
              <a:buClr>
                <a:srgbClr val="9E3611"/>
              </a:buClr>
              <a:buChar char="Ø"/>
            </a:pPr>
            <a:r>
              <a:rPr lang="en-GB" dirty="0"/>
              <a:t>Collective action</a:t>
            </a:r>
          </a:p>
          <a:p>
            <a:pPr marL="342900" indent="-342900">
              <a:buClr>
                <a:srgbClr val="9E3611"/>
              </a:buClr>
              <a:buChar char="Ø"/>
            </a:pPr>
            <a:r>
              <a:rPr lang="en-GB" dirty="0"/>
              <a:t>Reflexive response to their adequate ,appropriate activities</a:t>
            </a:r>
          </a:p>
          <a:p>
            <a:pPr marL="342900" indent="-342900">
              <a:buClr>
                <a:srgbClr val="9E3611"/>
              </a:buClr>
              <a:buChar char="Ø"/>
            </a:pPr>
            <a:r>
              <a:rPr lang="en-GB" dirty="0"/>
              <a:t>In University UWTSD , peoples/students are using technology in collaboration</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7430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4E65E-BCA5-1792-48DC-E322711EF38D}"/>
              </a:ext>
            </a:extLst>
          </p:cNvPr>
          <p:cNvSpPr>
            <a:spLocks noGrp="1"/>
          </p:cNvSpPr>
          <p:nvPr>
            <p:ph type="title"/>
          </p:nvPr>
        </p:nvSpPr>
        <p:spPr>
          <a:xfrm>
            <a:off x="1069848" y="484632"/>
            <a:ext cx="10058400" cy="542544"/>
          </a:xfrm>
        </p:spPr>
        <p:txBody>
          <a:bodyPr>
            <a:normAutofit fontScale="90000"/>
          </a:bodyPr>
          <a:lstStyle/>
          <a:p>
            <a:r>
              <a:rPr lang="en-GB" sz="3600" dirty="0"/>
              <a:t>Reference</a:t>
            </a:r>
            <a:br>
              <a:rPr lang="en-GB" sz="3600" dirty="0"/>
            </a:br>
            <a:endParaRPr lang="en-GB" sz="1100">
              <a:latin typeface="Rockwell Condensed"/>
            </a:endParaRPr>
          </a:p>
        </p:txBody>
      </p:sp>
      <p:sp>
        <p:nvSpPr>
          <p:cNvPr id="3" name="TextBox 2">
            <a:extLst>
              <a:ext uri="{FF2B5EF4-FFF2-40B4-BE49-F238E27FC236}">
                <a16:creationId xmlns:a16="http://schemas.microsoft.com/office/drawing/2014/main" id="{3A4391D0-B20A-7B77-3372-26349DE2D04B}"/>
              </a:ext>
            </a:extLst>
          </p:cNvPr>
          <p:cNvSpPr txBox="1"/>
          <p:nvPr/>
        </p:nvSpPr>
        <p:spPr>
          <a:xfrm>
            <a:off x="543983" y="1231900"/>
            <a:ext cx="10712450" cy="66325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Calibri"/>
              </a:rPr>
              <a:t>forbestechcouncil/2020/01/08/five-strategies-to-improve-communication-wit</a:t>
            </a:r>
          </a:p>
          <a:p>
            <a:r>
              <a:rPr lang="en-US" b="1" dirty="0">
                <a:solidFill>
                  <a:schemeClr val="tx1">
                    <a:lumMod val="65000"/>
                    <a:lumOff val="35000"/>
                  </a:schemeClr>
                </a:solidFill>
                <a:latin typeface="Calibri"/>
                <a:ea typeface="+mn-lt"/>
                <a:cs typeface="+mn-lt"/>
              </a:rPr>
              <a:t>By Hanne Keiling</a:t>
            </a:r>
            <a:endParaRPr lang="en-US" dirty="0">
              <a:solidFill>
                <a:schemeClr val="tx1">
                  <a:lumMod val="65000"/>
                  <a:lumOff val="35000"/>
                </a:schemeClr>
              </a:solidFill>
              <a:latin typeface="Calibri"/>
              <a:cs typeface="Calibri"/>
            </a:endParaRPr>
          </a:p>
          <a:p>
            <a:r>
              <a:rPr lang="en-US" dirty="0">
                <a:solidFill>
                  <a:schemeClr val="tx1">
                    <a:lumMod val="65000"/>
                    <a:lumOff val="35000"/>
                  </a:schemeClr>
                </a:solidFill>
                <a:latin typeface="Calibri"/>
                <a:ea typeface="+mn-lt"/>
                <a:cs typeface="+mn-lt"/>
              </a:rPr>
              <a:t>Updated May 25, 2022, | Published March 8, 2019,7 Examples of Important Teamwork Skills</a:t>
            </a:r>
          </a:p>
          <a:p>
            <a:pPr>
              <a:lnSpc>
                <a:spcPct val="90000"/>
              </a:lnSpc>
              <a:spcBef>
                <a:spcPts val="1200"/>
              </a:spcBef>
            </a:pPr>
            <a:r>
              <a:rPr lang="en-US" dirty="0">
                <a:solidFill>
                  <a:schemeClr val="tx1">
                    <a:lumMod val="65000"/>
                    <a:lumOff val="35000"/>
                  </a:schemeClr>
                </a:solidFill>
                <a:ea typeface="+mn-lt"/>
                <a:cs typeface="+mn-lt"/>
              </a:rPr>
              <a:t>7 Examples of Important Teamwork Skills</a:t>
            </a:r>
            <a:br>
              <a:rPr lang="en-US" dirty="0">
                <a:solidFill>
                  <a:schemeClr val="tx1">
                    <a:lumMod val="65000"/>
                    <a:lumOff val="35000"/>
                  </a:schemeClr>
                </a:solidFill>
                <a:latin typeface="Calibri"/>
              </a:rPr>
            </a:br>
            <a:r>
              <a:rPr lang="en-US" dirty="0">
                <a:solidFill>
                  <a:schemeClr val="tx1">
                    <a:lumMod val="65000"/>
                    <a:lumOff val="35000"/>
                  </a:schemeClr>
                </a:solidFill>
                <a:latin typeface="Calibri"/>
                <a:ea typeface="+mn-lt"/>
                <a:cs typeface="+mn-lt"/>
              </a:rPr>
              <a:t>www.bos.com/inspired/5-ways-to-build-empathy-with-your-team/</a:t>
            </a:r>
            <a:r>
              <a:rPr lang="en-US" dirty="0">
                <a:solidFill>
                  <a:schemeClr val="tx1">
                    <a:lumMod val="65000"/>
                    <a:lumOff val="35000"/>
                  </a:schemeClr>
                </a:solidFill>
                <a:latin typeface="Calibri"/>
                <a:ea typeface="+mn-lt"/>
                <a:cs typeface="+mn-lt"/>
                <a:hlinkClick r:id="rId2">
                  <a:extLst>
                    <a:ext uri="{A12FA001-AC4F-418D-AE19-62706E023703}">
                      <ahyp:hlinkClr xmlns:ahyp="http://schemas.microsoft.com/office/drawing/2018/hyperlinkcolor" val="tx"/>
                    </a:ext>
                  </a:extLst>
                </a:hlinkClick>
              </a:rPr>
              <a:t>5 Ways To Build Empathy With Your Team | BOS Inspire. </a:t>
            </a:r>
            <a:endParaRPr lang="en-US" dirty="0">
              <a:solidFill>
                <a:schemeClr val="tx1">
                  <a:lumMod val="65000"/>
                  <a:lumOff val="35000"/>
                </a:schemeClr>
              </a:solidFill>
              <a:latin typeface="Calibri"/>
              <a:ea typeface="+mn-lt"/>
              <a:cs typeface="+mn-lt"/>
            </a:endParaRPr>
          </a:p>
          <a:p>
            <a:pPr>
              <a:buFont typeface="Arial"/>
              <a:buChar char="•"/>
            </a:pPr>
            <a:r>
              <a:rPr lang="en-US" dirty="0">
                <a:solidFill>
                  <a:schemeClr val="tx1">
                    <a:lumMod val="65000"/>
                    <a:lumOff val="35000"/>
                  </a:schemeClr>
                </a:solidFill>
                <a:latin typeface="Calibri"/>
                <a:ea typeface="+mn-lt"/>
                <a:cs typeface="+mn-lt"/>
                <a:hlinkClick r:id="rId2">
                  <a:extLst>
                    <a:ext uri="{A12FA001-AC4F-418D-AE19-62706E023703}">
                      <ahyp:hlinkClr xmlns:ahyp="http://schemas.microsoft.com/office/drawing/2018/hyperlinkcolor" val="tx"/>
                    </a:ext>
                  </a:extLst>
                </a:hlinkClick>
              </a:rPr>
              <a:t>d</a:t>
            </a:r>
            <a:r>
              <a:rPr lang="en-US" dirty="0">
                <a:solidFill>
                  <a:schemeClr val="tx1">
                    <a:lumMod val="65000"/>
                    <a:lumOff val="35000"/>
                  </a:schemeClr>
                </a:solidFill>
                <a:latin typeface="Calibri"/>
                <a:ea typeface="+mn-lt"/>
                <a:cs typeface="+mn-lt"/>
                <a:hlinkClick r:id="rId3">
                  <a:extLst>
                    <a:ext uri="{A12FA001-AC4F-418D-AE19-62706E023703}">
                      <ahyp:hlinkClr xmlns:ahyp="http://schemas.microsoft.com/office/drawing/2018/hyperlinkcolor" val="tx"/>
                    </a:ext>
                  </a:extLst>
                </a:hlinkClick>
              </a:rPr>
              <a:t>Articles</a:t>
            </a:r>
            <a:r>
              <a:rPr lang="en-US" dirty="0">
                <a:solidFill>
                  <a:schemeClr val="tx1">
                    <a:lumMod val="65000"/>
                    <a:lumOff val="35000"/>
                  </a:schemeClr>
                </a:solidFill>
                <a:latin typeface="Calibri"/>
                <a:ea typeface="+mn-lt"/>
                <a:cs typeface="+mn-lt"/>
              </a:rPr>
              <a:t> &gt; </a:t>
            </a:r>
            <a:r>
              <a:rPr lang="en-US" dirty="0">
                <a:solidFill>
                  <a:schemeClr val="tx1">
                    <a:lumMod val="65000"/>
                    <a:lumOff val="35000"/>
                  </a:schemeClr>
                </a:solidFill>
                <a:latin typeface="Calibri"/>
                <a:ea typeface="+mn-lt"/>
                <a:cs typeface="+mn-lt"/>
                <a:hlinkClick r:id="rId4">
                  <a:extLst>
                    <a:ext uri="{A12FA001-AC4F-418D-AE19-62706E023703}">
                      <ahyp:hlinkClr xmlns:ahyp="http://schemas.microsoft.com/office/drawing/2018/hyperlinkcolor" val="tx"/>
                    </a:ext>
                  </a:extLst>
                </a:hlinkClick>
              </a:rPr>
              <a:t>Leading Effectively Articles</a:t>
            </a:r>
            <a:r>
              <a:rPr lang="en-US" dirty="0">
                <a:solidFill>
                  <a:schemeClr val="tx1">
                    <a:lumMod val="65000"/>
                    <a:lumOff val="35000"/>
                  </a:schemeClr>
                </a:solidFill>
                <a:latin typeface="Calibri"/>
                <a:ea typeface="+mn-lt"/>
                <a:cs typeface="+mn-lt"/>
              </a:rPr>
              <a:t> &gt; The Importance of Empathy in the Workplace </a:t>
            </a:r>
            <a:r>
              <a:rPr lang="en-US" b="1" i="1" dirty="0">
                <a:solidFill>
                  <a:schemeClr val="tx1">
                    <a:lumMod val="65000"/>
                    <a:lumOff val="35000"/>
                  </a:schemeClr>
                </a:solidFill>
                <a:latin typeface="Calibri"/>
                <a:ea typeface="+mn-lt"/>
                <a:cs typeface="+mn-lt"/>
              </a:rPr>
              <a:t>Listening to Understand, Psychological Safety &amp; Trust, and more.</a:t>
            </a:r>
            <a:endParaRPr lang="en-US" dirty="0">
              <a:solidFill>
                <a:schemeClr val="tx1">
                  <a:lumMod val="65000"/>
                  <a:lumOff val="35000"/>
                </a:schemeClr>
              </a:solidFill>
              <a:latin typeface="Calibri"/>
              <a:ea typeface="+mn-lt"/>
              <a:cs typeface="+mn-lt"/>
            </a:endParaRPr>
          </a:p>
          <a:p>
            <a:pPr>
              <a:buFont typeface="Arial"/>
              <a:buChar char="•"/>
            </a:pPr>
            <a:r>
              <a:rPr lang="en-US" b="1" dirty="0">
                <a:solidFill>
                  <a:schemeClr val="tx1">
                    <a:lumMod val="65000"/>
                    <a:lumOff val="35000"/>
                  </a:schemeClr>
                </a:solidFill>
                <a:latin typeface="Calibri"/>
                <a:cs typeface="Calibri"/>
              </a:rPr>
              <a:t>| What to Explore Next</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hlinkClick r:id="rId5">
                  <a:extLst>
                    <a:ext uri="{A12FA001-AC4F-418D-AE19-62706E023703}">
                      <ahyp:hlinkClr xmlns:ahyp="http://schemas.microsoft.com/office/drawing/2018/hyperlinkcolor" val="tx"/>
                    </a:ext>
                  </a:extLst>
                </a:hlinkClick>
              </a:rPr>
              <a:t>Empathy &amp; Inclusion in the Workplace: Imperatives for Your Diversity Initiatives</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hlinkClick r:id="rId6">
                  <a:extLst>
                    <a:ext uri="{A12FA001-AC4F-418D-AE19-62706E023703}">
                      <ahyp:hlinkClr xmlns:ahyp="http://schemas.microsoft.com/office/drawing/2018/hyperlinkcolor" val="tx"/>
                    </a:ext>
                  </a:extLst>
                </a:hlinkClick>
              </a:rPr>
              <a:t>Emotional Intelligence in Leadership: What’s Needed During Unstable Times</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rPr>
              <a:t>| Related Solutions</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hlinkClick r:id="rId7">
                  <a:extLst>
                    <a:ext uri="{A12FA001-AC4F-418D-AE19-62706E023703}">
                      <ahyp:hlinkClr xmlns:ahyp="http://schemas.microsoft.com/office/drawing/2018/hyperlinkcolor" val="tx"/>
                    </a:ext>
                  </a:extLst>
                </a:hlinkClick>
              </a:rPr>
              <a:t>Listening to Understand</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hlinkClick r:id="rId8">
                  <a:extLst>
                    <a:ext uri="{A12FA001-AC4F-418D-AE19-62706E023703}">
                      <ahyp:hlinkClr xmlns:ahyp="http://schemas.microsoft.com/office/drawing/2018/hyperlinkcolor" val="tx"/>
                    </a:ext>
                  </a:extLst>
                </a:hlinkClick>
              </a:rPr>
              <a:t>Emotional Intelligence and Leadership   </a:t>
            </a:r>
            <a:r>
              <a:rPr lang="en-US" dirty="0">
                <a:solidFill>
                  <a:schemeClr val="tx1">
                    <a:lumMod val="65000"/>
                    <a:lumOff val="35000"/>
                  </a:schemeClr>
                </a:solidFill>
                <a:latin typeface="Calibri"/>
                <a:ea typeface="+mn-lt"/>
                <a:cs typeface="+mn-lt"/>
              </a:rPr>
              <a:t>.</a:t>
            </a:r>
            <a:endParaRPr lang="en-US" dirty="0">
              <a:solidFill>
                <a:schemeClr val="tx1">
                  <a:lumMod val="65000"/>
                  <a:lumOff val="35000"/>
                </a:schemeClr>
              </a:solidFill>
              <a:latin typeface="Calibri"/>
              <a:cs typeface="Calibri"/>
            </a:endParaRPr>
          </a:p>
          <a:p>
            <a:pPr>
              <a:buFont typeface="Arial"/>
              <a:buChar char="•"/>
            </a:pPr>
            <a:r>
              <a:rPr lang="en-US" dirty="0">
                <a:solidFill>
                  <a:schemeClr val="tx1">
                    <a:lumMod val="65000"/>
                    <a:lumOff val="35000"/>
                  </a:schemeClr>
                </a:solidFill>
                <a:latin typeface="Calibri"/>
                <a:ea typeface="+mn-lt"/>
                <a:cs typeface="+mn-lt"/>
              </a:rPr>
              <a:t>November 28, 2020</a:t>
            </a:r>
            <a:endParaRPr lang="en-US" dirty="0">
              <a:solidFill>
                <a:schemeClr val="tx1">
                  <a:lumMod val="65000"/>
                  <a:lumOff val="35000"/>
                </a:schemeClr>
              </a:solidFill>
              <a:latin typeface="Calibri"/>
              <a:cs typeface="Calibri"/>
            </a:endParaRPr>
          </a:p>
          <a:p>
            <a:pPr>
              <a:buFont typeface="Arial"/>
              <a:buChar char="•"/>
            </a:pPr>
            <a:r>
              <a:rPr lang="en-US" dirty="0">
                <a:solidFill>
                  <a:schemeClr val="tx1">
                    <a:lumMod val="65000"/>
                    <a:lumOff val="35000"/>
                  </a:schemeClr>
                </a:solidFill>
                <a:latin typeface="Calibri"/>
                <a:ea typeface="+mn-lt"/>
                <a:cs typeface="+mn-lt"/>
              </a:rPr>
              <a:t>Leading Effectively Staff</a:t>
            </a:r>
            <a:endParaRPr lang="en-US" dirty="0">
              <a:solidFill>
                <a:schemeClr val="tx1">
                  <a:lumMod val="65000"/>
                  <a:lumOff val="35000"/>
                </a:schemeClr>
              </a:solidFill>
              <a:latin typeface="Calibri"/>
              <a:cs typeface="Calibri"/>
            </a:endParaRPr>
          </a:p>
          <a:p>
            <a:pPr>
              <a:lnSpc>
                <a:spcPct val="90000"/>
              </a:lnSpc>
              <a:spcBef>
                <a:spcPts val="1200"/>
              </a:spcBef>
            </a:pPr>
            <a:r>
              <a:rPr lang="en-GB" dirty="0">
                <a:solidFill>
                  <a:schemeClr val="tx1">
                    <a:lumMod val="65000"/>
                    <a:lumOff val="35000"/>
                  </a:schemeClr>
                </a:solidFill>
                <a:latin typeface="Calibri"/>
                <a:ea typeface="+mn-lt"/>
                <a:cs typeface="+mn-lt"/>
              </a:rPr>
              <a:t>11 Active Listening Skills To Practice (With Examples)</a:t>
            </a:r>
            <a:r>
              <a:rPr lang="en-GB" dirty="0">
                <a:solidFill>
                  <a:schemeClr val="tx1">
                    <a:lumMod val="65000"/>
                    <a:lumOff val="35000"/>
                  </a:schemeClr>
                </a:solidFill>
                <a:latin typeface="Calibri"/>
                <a:ea typeface="+mn-lt"/>
                <a:cs typeface="Calibri"/>
              </a:rPr>
              <a:t>(I</a:t>
            </a:r>
            <a:r>
              <a:rPr lang="en-GB" b="1" dirty="0">
                <a:solidFill>
                  <a:schemeClr val="tx1">
                    <a:lumMod val="65000"/>
                    <a:lumOff val="35000"/>
                  </a:schemeClr>
                </a:solidFill>
                <a:latin typeface="Calibri"/>
                <a:ea typeface="+mn-lt"/>
                <a:cs typeface="+mn-lt"/>
              </a:rPr>
              <a:t>ndeed Editorial Team Updated</a:t>
            </a:r>
            <a:r>
              <a:rPr lang="en-GB" dirty="0">
                <a:solidFill>
                  <a:schemeClr val="tx1">
                    <a:lumMod val="65000"/>
                    <a:lumOff val="35000"/>
                  </a:schemeClr>
                </a:solidFill>
                <a:latin typeface="Calibri"/>
                <a:ea typeface="+mn-lt"/>
                <a:cs typeface="+mn-lt"/>
              </a:rPr>
              <a:t> June 15, 2022, | Published October 29, 2018  , collaboaration</a:t>
            </a:r>
            <a:endParaRPr lang="en-GB">
              <a:solidFill>
                <a:schemeClr val="tx1">
                  <a:lumMod val="65000"/>
                  <a:lumOff val="35000"/>
                </a:schemeClr>
              </a:solidFill>
              <a:latin typeface="Calibri"/>
              <a:cs typeface="Calibri"/>
            </a:endParaRPr>
          </a:p>
          <a:p>
            <a:endParaRPr lang="en-US" dirty="0">
              <a:solidFill>
                <a:schemeClr val="tx1">
                  <a:lumMod val="65000"/>
                  <a:lumOff val="35000"/>
                </a:schemeClr>
              </a:solidFill>
              <a:latin typeface="Calibri"/>
              <a:cs typeface="Calibri"/>
            </a:endParaRPr>
          </a:p>
          <a:p>
            <a:endParaRPr lang="en-US" dirty="0">
              <a:latin typeface="Calibri"/>
              <a:cs typeface="Calibri"/>
            </a:endParaRPr>
          </a:p>
          <a:p>
            <a:endParaRPr lang="en-US" dirty="0">
              <a:latin typeface="Calibri"/>
              <a:cs typeface="Calibri"/>
            </a:endParaRPr>
          </a:p>
          <a:p>
            <a:endParaRPr lang="en-US" dirty="0"/>
          </a:p>
          <a:p>
            <a:endParaRPr lang="en-US" dirty="0"/>
          </a:p>
        </p:txBody>
      </p:sp>
    </p:spTree>
    <p:extLst>
      <p:ext uri="{BB962C8B-B14F-4D97-AF65-F5344CB8AC3E}">
        <p14:creationId xmlns:p14="http://schemas.microsoft.com/office/powerpoint/2010/main" val="2158727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71C801-CFB1-F2FB-C6AD-319444C6CC3F}"/>
              </a:ext>
            </a:extLst>
          </p:cNvPr>
          <p:cNvSpPr>
            <a:spLocks noGrp="1"/>
          </p:cNvSpPr>
          <p:nvPr>
            <p:ph idx="1"/>
          </p:nvPr>
        </p:nvSpPr>
        <p:spPr>
          <a:xfrm>
            <a:off x="1069848" y="597408"/>
            <a:ext cx="10058400" cy="5574792"/>
          </a:xfrm>
        </p:spPr>
        <p:txBody>
          <a:bodyPr vert="horz" lIns="91440" tIns="45720" rIns="91440" bIns="45720" rtlCol="0" anchor="t">
            <a:normAutofit/>
          </a:bodyPr>
          <a:lstStyle/>
          <a:p>
            <a:pPr marL="0" indent="0">
              <a:buNone/>
            </a:pPr>
            <a:r>
              <a:rPr lang="en-GB" b="1" dirty="0"/>
              <a:t>Indeed, Editorial Team9October 27, 2020</a:t>
            </a:r>
            <a:r>
              <a:rPr lang="en-GB" dirty="0"/>
              <a:t>Updated March 5, 2021, | Published October 27, 2020. Critical thinking</a:t>
            </a:r>
            <a:endParaRPr lang="en-GB" dirty="0" err="1">
              <a:ea typeface="+mn-lt"/>
              <a:cs typeface="+mn-lt"/>
            </a:endParaRPr>
          </a:p>
          <a:p>
            <a:pPr>
              <a:buNone/>
            </a:pPr>
            <a:r>
              <a:rPr lang="en-GB" dirty="0">
                <a:ea typeface="+mn-lt"/>
                <a:cs typeface="+mn-lt"/>
              </a:rPr>
              <a:t>Cooper and Schindler (2006, pg. 116) about Ethical</a:t>
            </a:r>
          </a:p>
          <a:p>
            <a:pPr marL="0" indent="0">
              <a:buNone/>
            </a:pPr>
            <a:r>
              <a:rPr lang="en-GB" b="1" dirty="0">
                <a:ea typeface="+mn-lt"/>
                <a:cs typeface="+mn-lt"/>
              </a:rPr>
              <a:t>Indeed Editorial Team9October 27, 2020</a:t>
            </a:r>
            <a:endParaRPr lang="en-GB" dirty="0">
              <a:ea typeface="+mn-lt"/>
              <a:cs typeface="+mn-lt"/>
            </a:endParaRPr>
          </a:p>
          <a:p>
            <a:pPr marL="0" indent="0">
              <a:buNone/>
            </a:pPr>
            <a:r>
              <a:rPr lang="en-GB" dirty="0">
                <a:ea typeface="+mn-lt"/>
                <a:cs typeface="+mn-lt"/>
              </a:rPr>
              <a:t>Updated March 5, 2021 | Published October 27, 2020</a:t>
            </a:r>
          </a:p>
          <a:p>
            <a:pPr>
              <a:buNone/>
            </a:pPr>
            <a:r>
              <a:rPr lang="en-GB" dirty="0">
                <a:ea typeface="+mn-lt"/>
                <a:cs typeface="+mn-lt"/>
              </a:rPr>
              <a:t>  Ethical Guidelines for Internet-Based Research. Ethical, Practical, and Methodological Considerations for Unobtrusive Qualitative Research About Personal Narratives Shared on the Internet Meridith C. Burles1 and Jill M. G. Bally. International Journal of Qualitative Methods Volume 17: 1–9 ª The Author(s) 2018 Reprints and permissions: sagepub.com/journalsPermissions.nav DOI: 10.1177/1609406918788203 journals.sagepub.com/home/</a:t>
            </a:r>
            <a:r>
              <a:rPr lang="en-GB" dirty="0" err="1">
                <a:ea typeface="+mn-lt"/>
                <a:cs typeface="+mn-lt"/>
              </a:rPr>
              <a:t>ij</a:t>
            </a:r>
            <a:endParaRPr lang="en-GB" dirty="0">
              <a:ea typeface="+mn-lt"/>
              <a:cs typeface="+mn-lt"/>
            </a:endParaRPr>
          </a:p>
          <a:p>
            <a:pPr marL="0" indent="0">
              <a:buNone/>
            </a:pPr>
            <a:r>
              <a:rPr lang="en-GB" dirty="0">
                <a:ea typeface="+mn-lt"/>
                <a:cs typeface="+mn-lt"/>
              </a:rPr>
              <a:t>International Journal of Qualitative Methods Volume 17: 1–9 ª (2018) From “Abstract ethical, Practical, and Methodological Considerations for Unobtrusive Qualitative Research About Person Meridith, C. Burles, According with Article Narratives Shared on the Internet</a:t>
            </a:r>
          </a:p>
          <a:p>
            <a:pPr marL="0" indent="0">
              <a:buNone/>
            </a:pPr>
            <a:endParaRPr lang="en-GB" dirty="0"/>
          </a:p>
        </p:txBody>
      </p:sp>
    </p:spTree>
    <p:extLst>
      <p:ext uri="{BB962C8B-B14F-4D97-AF65-F5344CB8AC3E}">
        <p14:creationId xmlns:p14="http://schemas.microsoft.com/office/powerpoint/2010/main" val="3781469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8B824B7-D1FF-4844-A655-C3C040664E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1F498DB-A2FA-420D-9EC3-B921588E6CEF}">
  <ds:schemaRefs>
    <ds:schemaRef ds:uri="http://schemas.microsoft.com/sharepoint/v3/contenttype/forms"/>
  </ds:schemaRefs>
</ds:datastoreItem>
</file>

<file path=customXml/itemProps3.xml><?xml version="1.0" encoding="utf-8"?>
<ds:datastoreItem xmlns:ds="http://schemas.openxmlformats.org/officeDocument/2006/customXml" ds:itemID="{E7446F4E-61EB-434A-B3C7-375ECD896E08}">
  <ds:schemaRefs>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3675</TotalTime>
  <Words>546</Words>
  <Application>Microsoft Office PowerPoint</Application>
  <PresentationFormat>Widescreen</PresentationFormat>
  <Paragraphs>43</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Wood Type</vt:lpstr>
      <vt:lpstr>PowerPoint Presentation</vt:lpstr>
      <vt:lpstr>               Teamwork and technology</vt:lpstr>
      <vt:lpstr>   THE IMPORATANCE  OF TECHNOLOGY IN COLLABOARTION AND HAW IS USED on UWTSD</vt:lpstr>
      <vt:lpstr>      Methode of research</vt:lpstr>
      <vt:lpstr>  Methode of research</vt:lpstr>
      <vt:lpstr>All Represent Teamwork  skills</vt:lpstr>
      <vt:lpstr>           COMMUNICATION IN TEAMWORK</vt:lpstr>
      <vt:lpstr>Critical thinking</vt:lpstr>
      <vt:lpstr>Collaboration </vt:lpstr>
      <vt:lpstr>Active listening</vt:lpstr>
      <vt:lpstr>       empathy</vt:lpstr>
      <vt:lpstr>          Ethics consideration used in questionnaire</vt:lpstr>
      <vt:lpstr>_</vt:lpstr>
      <vt:lpstr>                                          hypothesis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technology and team work</dc:title>
  <dc:creator>dana ahmed</dc:creator>
  <cp:lastModifiedBy>Maria Ciorascu</cp:lastModifiedBy>
  <cp:revision>1439</cp:revision>
  <dcterms:created xsi:type="dcterms:W3CDTF">2022-02-18T11:49:27Z</dcterms:created>
  <dcterms:modified xsi:type="dcterms:W3CDTF">2022-08-11T11:22:09Z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