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 id="259" r:id="rId4"/>
    <p:sldId id="264" r:id="rId5"/>
    <p:sldId id="260" r:id="rId6"/>
    <p:sldId id="261" r:id="rId7"/>
    <p:sldId id="262" r:id="rId8"/>
    <p:sldId id="263" r:id="rId9"/>
    <p:sldId id="265" r:id="rId10"/>
    <p:sldId id="266" r:id="rId11"/>
    <p:sldId id="267" r:id="rId12"/>
    <p:sldId id="268" r:id="rId13"/>
    <p:sldId id="269"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096ED6A-B313-D941-A798-62CAF7C8D277}" v="9" dt="2024-07-31T13:47:57.89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328" autoAdjust="0"/>
    <p:restoredTop sz="96056"/>
  </p:normalViewPr>
  <p:slideViewPr>
    <p:cSldViewPr snapToGrid="0">
      <p:cViewPr varScale="1">
        <p:scale>
          <a:sx n="120" d="100"/>
          <a:sy n="120" d="100"/>
        </p:scale>
        <p:origin x="200" y="2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imanshu Sureshbhai Rathod (2335335)" userId="47fc5097-444d-4df7-94b7-d53efa8e1fef" providerId="ADAL" clId="{8096ED6A-B313-D941-A798-62CAF7C8D277}"/>
    <pc:docChg chg="undo custSel addSld delSld modSld">
      <pc:chgData name="Himanshu Sureshbhai Rathod (2335335)" userId="47fc5097-444d-4df7-94b7-d53efa8e1fef" providerId="ADAL" clId="{8096ED6A-B313-D941-A798-62CAF7C8D277}" dt="2024-08-06T00:22:38.142" v="2214" actId="20577"/>
      <pc:docMkLst>
        <pc:docMk/>
      </pc:docMkLst>
      <pc:sldChg chg="modSp mod">
        <pc:chgData name="Himanshu Sureshbhai Rathod (2335335)" userId="47fc5097-444d-4df7-94b7-d53efa8e1fef" providerId="ADAL" clId="{8096ED6A-B313-D941-A798-62CAF7C8D277}" dt="2024-07-30T09:23:12.176" v="628" actId="20577"/>
        <pc:sldMkLst>
          <pc:docMk/>
          <pc:sldMk cId="2837008311" sldId="258"/>
        </pc:sldMkLst>
        <pc:spChg chg="mod">
          <ac:chgData name="Himanshu Sureshbhai Rathod (2335335)" userId="47fc5097-444d-4df7-94b7-d53efa8e1fef" providerId="ADAL" clId="{8096ED6A-B313-D941-A798-62CAF7C8D277}" dt="2024-07-30T09:23:12.176" v="628" actId="20577"/>
          <ac:spMkLst>
            <pc:docMk/>
            <pc:sldMk cId="2837008311" sldId="258"/>
            <ac:spMk id="3" creationId="{87EA8A05-F115-74E9-6E21-3F03F85DE9EA}"/>
          </ac:spMkLst>
        </pc:spChg>
      </pc:sldChg>
      <pc:sldChg chg="modSp mod">
        <pc:chgData name="Himanshu Sureshbhai Rathod (2335335)" userId="47fc5097-444d-4df7-94b7-d53efa8e1fef" providerId="ADAL" clId="{8096ED6A-B313-D941-A798-62CAF7C8D277}" dt="2024-08-06T00:22:38.142" v="2214" actId="20577"/>
        <pc:sldMkLst>
          <pc:docMk/>
          <pc:sldMk cId="2040752787" sldId="259"/>
        </pc:sldMkLst>
        <pc:spChg chg="mod">
          <ac:chgData name="Himanshu Sureshbhai Rathod (2335335)" userId="47fc5097-444d-4df7-94b7-d53efa8e1fef" providerId="ADAL" clId="{8096ED6A-B313-D941-A798-62CAF7C8D277}" dt="2024-08-06T00:22:38.142" v="2214" actId="20577"/>
          <ac:spMkLst>
            <pc:docMk/>
            <pc:sldMk cId="2040752787" sldId="259"/>
            <ac:spMk id="3" creationId="{8AF19670-C83A-6E91-EB31-3F1F2E529A02}"/>
          </ac:spMkLst>
        </pc:spChg>
      </pc:sldChg>
      <pc:sldChg chg="modSp mod">
        <pc:chgData name="Himanshu Sureshbhai Rathod (2335335)" userId="47fc5097-444d-4df7-94b7-d53efa8e1fef" providerId="ADAL" clId="{8096ED6A-B313-D941-A798-62CAF7C8D277}" dt="2024-07-30T09:24:09.831" v="630" actId="20577"/>
        <pc:sldMkLst>
          <pc:docMk/>
          <pc:sldMk cId="1338022269" sldId="260"/>
        </pc:sldMkLst>
        <pc:spChg chg="mod">
          <ac:chgData name="Himanshu Sureshbhai Rathod (2335335)" userId="47fc5097-444d-4df7-94b7-d53efa8e1fef" providerId="ADAL" clId="{8096ED6A-B313-D941-A798-62CAF7C8D277}" dt="2024-07-30T09:24:09.831" v="630" actId="20577"/>
          <ac:spMkLst>
            <pc:docMk/>
            <pc:sldMk cId="1338022269" sldId="260"/>
            <ac:spMk id="3" creationId="{7E487311-F0DE-210D-B30D-5470AFEF2AFF}"/>
          </ac:spMkLst>
        </pc:spChg>
      </pc:sldChg>
      <pc:sldChg chg="modSp mod">
        <pc:chgData name="Himanshu Sureshbhai Rathod (2335335)" userId="47fc5097-444d-4df7-94b7-d53efa8e1fef" providerId="ADAL" clId="{8096ED6A-B313-D941-A798-62CAF7C8D277}" dt="2024-08-06T00:14:03.236" v="1934" actId="20577"/>
        <pc:sldMkLst>
          <pc:docMk/>
          <pc:sldMk cId="3744180118" sldId="262"/>
        </pc:sldMkLst>
        <pc:spChg chg="mod">
          <ac:chgData name="Himanshu Sureshbhai Rathod (2335335)" userId="47fc5097-444d-4df7-94b7-d53efa8e1fef" providerId="ADAL" clId="{8096ED6A-B313-D941-A798-62CAF7C8D277}" dt="2024-08-06T00:14:03.236" v="1934" actId="20577"/>
          <ac:spMkLst>
            <pc:docMk/>
            <pc:sldMk cId="3744180118" sldId="262"/>
            <ac:spMk id="3" creationId="{EED9F95C-2EE7-A9FF-75E1-DAC2A9FEA362}"/>
          </ac:spMkLst>
        </pc:spChg>
      </pc:sldChg>
      <pc:sldChg chg="modSp mod">
        <pc:chgData name="Himanshu Sureshbhai Rathod (2335335)" userId="47fc5097-444d-4df7-94b7-d53efa8e1fef" providerId="ADAL" clId="{8096ED6A-B313-D941-A798-62CAF7C8D277}" dt="2024-07-30T10:48:49.703" v="1003" actId="20577"/>
        <pc:sldMkLst>
          <pc:docMk/>
          <pc:sldMk cId="2706160511" sldId="263"/>
        </pc:sldMkLst>
        <pc:spChg chg="mod">
          <ac:chgData name="Himanshu Sureshbhai Rathod (2335335)" userId="47fc5097-444d-4df7-94b7-d53efa8e1fef" providerId="ADAL" clId="{8096ED6A-B313-D941-A798-62CAF7C8D277}" dt="2024-07-30T10:48:49.703" v="1003" actId="20577"/>
          <ac:spMkLst>
            <pc:docMk/>
            <pc:sldMk cId="2706160511" sldId="263"/>
            <ac:spMk id="3" creationId="{41836773-4167-9D1D-39C2-175F7332FB7C}"/>
          </ac:spMkLst>
        </pc:spChg>
      </pc:sldChg>
      <pc:sldChg chg="modSp mod">
        <pc:chgData name="Himanshu Sureshbhai Rathod (2335335)" userId="47fc5097-444d-4df7-94b7-d53efa8e1fef" providerId="ADAL" clId="{8096ED6A-B313-D941-A798-62CAF7C8D277}" dt="2024-07-26T10:26:20.584" v="618" actId="313"/>
        <pc:sldMkLst>
          <pc:docMk/>
          <pc:sldMk cId="1602719098" sldId="264"/>
        </pc:sldMkLst>
        <pc:spChg chg="mod">
          <ac:chgData name="Himanshu Sureshbhai Rathod (2335335)" userId="47fc5097-444d-4df7-94b7-d53efa8e1fef" providerId="ADAL" clId="{8096ED6A-B313-D941-A798-62CAF7C8D277}" dt="2024-07-26T10:26:20.584" v="618" actId="313"/>
          <ac:spMkLst>
            <pc:docMk/>
            <pc:sldMk cId="1602719098" sldId="264"/>
            <ac:spMk id="3" creationId="{9D4FFDE4-75D6-BD7D-B099-CAA05ED1BD79}"/>
          </ac:spMkLst>
        </pc:spChg>
      </pc:sldChg>
      <pc:sldChg chg="modSp mod">
        <pc:chgData name="Himanshu Sureshbhai Rathod (2335335)" userId="47fc5097-444d-4df7-94b7-d53efa8e1fef" providerId="ADAL" clId="{8096ED6A-B313-D941-A798-62CAF7C8D277}" dt="2024-07-31T13:46:55.535" v="1042" actId="33524"/>
        <pc:sldMkLst>
          <pc:docMk/>
          <pc:sldMk cId="2329650033" sldId="265"/>
        </pc:sldMkLst>
        <pc:spChg chg="mod">
          <ac:chgData name="Himanshu Sureshbhai Rathod (2335335)" userId="47fc5097-444d-4df7-94b7-d53efa8e1fef" providerId="ADAL" clId="{8096ED6A-B313-D941-A798-62CAF7C8D277}" dt="2024-07-31T13:46:55.535" v="1042" actId="33524"/>
          <ac:spMkLst>
            <pc:docMk/>
            <pc:sldMk cId="2329650033" sldId="265"/>
            <ac:spMk id="3" creationId="{031A7076-D69B-DD65-FA52-5BFAA10EEA45}"/>
          </ac:spMkLst>
        </pc:spChg>
      </pc:sldChg>
      <pc:sldChg chg="modSp">
        <pc:chgData name="Himanshu Sureshbhai Rathod (2335335)" userId="47fc5097-444d-4df7-94b7-d53efa8e1fef" providerId="ADAL" clId="{8096ED6A-B313-D941-A798-62CAF7C8D277}" dt="2024-07-31T13:47:57.891" v="1050" actId="20577"/>
        <pc:sldMkLst>
          <pc:docMk/>
          <pc:sldMk cId="4172916067" sldId="266"/>
        </pc:sldMkLst>
        <pc:graphicFrameChg chg="mod">
          <ac:chgData name="Himanshu Sureshbhai Rathod (2335335)" userId="47fc5097-444d-4df7-94b7-d53efa8e1fef" providerId="ADAL" clId="{8096ED6A-B313-D941-A798-62CAF7C8D277}" dt="2024-07-31T13:47:57.891" v="1050" actId="20577"/>
          <ac:graphicFrameMkLst>
            <pc:docMk/>
            <pc:sldMk cId="4172916067" sldId="266"/>
            <ac:graphicFrameMk id="7" creationId="{DFE63D0F-B54E-3DE1-1BC9-44CD48FC8D16}"/>
          </ac:graphicFrameMkLst>
        </pc:graphicFrameChg>
      </pc:sldChg>
      <pc:sldChg chg="addSp modSp mod setBg">
        <pc:chgData name="Himanshu Sureshbhai Rathod (2335335)" userId="47fc5097-444d-4df7-94b7-d53efa8e1fef" providerId="ADAL" clId="{8096ED6A-B313-D941-A798-62CAF7C8D277}" dt="2024-07-31T13:49:47.906" v="1087" actId="20577"/>
        <pc:sldMkLst>
          <pc:docMk/>
          <pc:sldMk cId="3264808950" sldId="267"/>
        </pc:sldMkLst>
        <pc:spChg chg="mod">
          <ac:chgData name="Himanshu Sureshbhai Rathod (2335335)" userId="47fc5097-444d-4df7-94b7-d53efa8e1fef" providerId="ADAL" clId="{8096ED6A-B313-D941-A798-62CAF7C8D277}" dt="2024-07-31T12:45:32.275" v="1039" actId="26606"/>
          <ac:spMkLst>
            <pc:docMk/>
            <pc:sldMk cId="3264808950" sldId="267"/>
            <ac:spMk id="2" creationId="{6D88790D-4D94-FD22-70D2-76DC4269BAF7}"/>
          </ac:spMkLst>
        </pc:spChg>
        <pc:spChg chg="mod">
          <ac:chgData name="Himanshu Sureshbhai Rathod (2335335)" userId="47fc5097-444d-4df7-94b7-d53efa8e1fef" providerId="ADAL" clId="{8096ED6A-B313-D941-A798-62CAF7C8D277}" dt="2024-07-31T13:49:47.906" v="1087" actId="20577"/>
          <ac:spMkLst>
            <pc:docMk/>
            <pc:sldMk cId="3264808950" sldId="267"/>
            <ac:spMk id="3" creationId="{C08A2CA2-1445-9956-BE03-D9BBF6FCDE75}"/>
          </ac:spMkLst>
        </pc:spChg>
        <pc:spChg chg="add">
          <ac:chgData name="Himanshu Sureshbhai Rathod (2335335)" userId="47fc5097-444d-4df7-94b7-d53efa8e1fef" providerId="ADAL" clId="{8096ED6A-B313-D941-A798-62CAF7C8D277}" dt="2024-07-31T12:45:32.275" v="1039" actId="26606"/>
          <ac:spMkLst>
            <pc:docMk/>
            <pc:sldMk cId="3264808950" sldId="267"/>
            <ac:spMk id="9" creationId="{9F7D5CDA-D291-4307-BF55-1381FED29634}"/>
          </ac:spMkLst>
        </pc:spChg>
        <pc:picChg chg="add">
          <ac:chgData name="Himanshu Sureshbhai Rathod (2335335)" userId="47fc5097-444d-4df7-94b7-d53efa8e1fef" providerId="ADAL" clId="{8096ED6A-B313-D941-A798-62CAF7C8D277}" dt="2024-07-31T12:45:32.275" v="1039" actId="26606"/>
          <ac:picMkLst>
            <pc:docMk/>
            <pc:sldMk cId="3264808950" sldId="267"/>
            <ac:picMk id="5" creationId="{72BCFBDE-12DD-D971-2CA8-A12F68A3EE1E}"/>
          </ac:picMkLst>
        </pc:picChg>
      </pc:sldChg>
      <pc:sldChg chg="modSp mod">
        <pc:chgData name="Himanshu Sureshbhai Rathod (2335335)" userId="47fc5097-444d-4df7-94b7-d53efa8e1fef" providerId="ADAL" clId="{8096ED6A-B313-D941-A798-62CAF7C8D277}" dt="2024-07-31T13:52:45.610" v="1269" actId="20577"/>
        <pc:sldMkLst>
          <pc:docMk/>
          <pc:sldMk cId="459081254" sldId="268"/>
        </pc:sldMkLst>
        <pc:spChg chg="mod">
          <ac:chgData name="Himanshu Sureshbhai Rathod (2335335)" userId="47fc5097-444d-4df7-94b7-d53efa8e1fef" providerId="ADAL" clId="{8096ED6A-B313-D941-A798-62CAF7C8D277}" dt="2024-07-31T13:52:45.610" v="1269" actId="20577"/>
          <ac:spMkLst>
            <pc:docMk/>
            <pc:sldMk cId="459081254" sldId="268"/>
            <ac:spMk id="3" creationId="{F69EECF2-CA29-D5FA-6FAE-07E04EB4EE02}"/>
          </ac:spMkLst>
        </pc:spChg>
      </pc:sldChg>
      <pc:sldChg chg="del">
        <pc:chgData name="Himanshu Sureshbhai Rathod (2335335)" userId="47fc5097-444d-4df7-94b7-d53efa8e1fef" providerId="ADAL" clId="{8096ED6A-B313-D941-A798-62CAF7C8D277}" dt="2024-07-25T10:09:56.157" v="611" actId="2696"/>
        <pc:sldMkLst>
          <pc:docMk/>
          <pc:sldMk cId="1675257433" sldId="269"/>
        </pc:sldMkLst>
      </pc:sldChg>
      <pc:sldChg chg="addSp delSp modSp new mod setBg addAnim">
        <pc:chgData name="Himanshu Sureshbhai Rathod (2335335)" userId="47fc5097-444d-4df7-94b7-d53efa8e1fef" providerId="ADAL" clId="{8096ED6A-B313-D941-A798-62CAF7C8D277}" dt="2024-07-31T13:53:14.814" v="1279"/>
        <pc:sldMkLst>
          <pc:docMk/>
          <pc:sldMk cId="3726462280" sldId="269"/>
        </pc:sldMkLst>
        <pc:spChg chg="mod">
          <ac:chgData name="Himanshu Sureshbhai Rathod (2335335)" userId="47fc5097-444d-4df7-94b7-d53efa8e1fef" providerId="ADAL" clId="{8096ED6A-B313-D941-A798-62CAF7C8D277}" dt="2024-07-31T13:53:14.813" v="1278" actId="26606"/>
          <ac:spMkLst>
            <pc:docMk/>
            <pc:sldMk cId="3726462280" sldId="269"/>
            <ac:spMk id="2" creationId="{5325E46C-6864-ED1B-AE9B-DF3DB41D6329}"/>
          </ac:spMkLst>
        </pc:spChg>
        <pc:spChg chg="del mod">
          <ac:chgData name="Himanshu Sureshbhai Rathod (2335335)" userId="47fc5097-444d-4df7-94b7-d53efa8e1fef" providerId="ADAL" clId="{8096ED6A-B313-D941-A798-62CAF7C8D277}" dt="2024-07-31T12:45:25.588" v="1038" actId="26606"/>
          <ac:spMkLst>
            <pc:docMk/>
            <pc:sldMk cId="3726462280" sldId="269"/>
            <ac:spMk id="3" creationId="{2FBB6EB9-BB74-7AF9-BE6E-836BC7A4A6B6}"/>
          </ac:spMkLst>
        </pc:spChg>
        <pc:spChg chg="add mod">
          <ac:chgData name="Himanshu Sureshbhai Rathod (2335335)" userId="47fc5097-444d-4df7-94b7-d53efa8e1fef" providerId="ADAL" clId="{8096ED6A-B313-D941-A798-62CAF7C8D277}" dt="2024-07-31T12:43:12.389" v="1011" actId="767"/>
          <ac:spMkLst>
            <pc:docMk/>
            <pc:sldMk cId="3726462280" sldId="269"/>
            <ac:spMk id="4" creationId="{2A8E9C1C-D434-6A47-BE81-FBB66C3ACC79}"/>
          </ac:spMkLst>
        </pc:spChg>
        <pc:spChg chg="add del">
          <ac:chgData name="Himanshu Sureshbhai Rathod (2335335)" userId="47fc5097-444d-4df7-94b7-d53efa8e1fef" providerId="ADAL" clId="{8096ED6A-B313-D941-A798-62CAF7C8D277}" dt="2024-07-31T13:53:14.813" v="1278" actId="26606"/>
          <ac:spMkLst>
            <pc:docMk/>
            <pc:sldMk cId="3726462280" sldId="269"/>
            <ac:spMk id="10" creationId="{4D60F200-5EB0-B223-2439-C96C67F0FEE1}"/>
          </ac:spMkLst>
        </pc:spChg>
        <pc:spChg chg="add del">
          <ac:chgData name="Himanshu Sureshbhai Rathod (2335335)" userId="47fc5097-444d-4df7-94b7-d53efa8e1fef" providerId="ADAL" clId="{8096ED6A-B313-D941-A798-62CAF7C8D277}" dt="2024-07-31T13:53:14.813" v="1278" actId="26606"/>
          <ac:spMkLst>
            <pc:docMk/>
            <pc:sldMk cId="3726462280" sldId="269"/>
            <ac:spMk id="12" creationId="{F92CB243-67C5-E304-31A0-4D7D607BAFBA}"/>
          </ac:spMkLst>
        </pc:spChg>
        <pc:spChg chg="add del">
          <ac:chgData name="Himanshu Sureshbhai Rathod (2335335)" userId="47fc5097-444d-4df7-94b7-d53efa8e1fef" providerId="ADAL" clId="{8096ED6A-B313-D941-A798-62CAF7C8D277}" dt="2024-07-31T13:53:14.813" v="1278" actId="26606"/>
          <ac:spMkLst>
            <pc:docMk/>
            <pc:sldMk cId="3726462280" sldId="269"/>
            <ac:spMk id="14" creationId="{11A95761-C93E-94BF-087D-D2A823789EAB}"/>
          </ac:spMkLst>
        </pc:spChg>
        <pc:spChg chg="add del">
          <ac:chgData name="Himanshu Sureshbhai Rathod (2335335)" userId="47fc5097-444d-4df7-94b7-d53efa8e1fef" providerId="ADAL" clId="{8096ED6A-B313-D941-A798-62CAF7C8D277}" dt="2024-07-31T13:53:14.813" v="1278" actId="26606"/>
          <ac:spMkLst>
            <pc:docMk/>
            <pc:sldMk cId="3726462280" sldId="269"/>
            <ac:spMk id="16" creationId="{6E63D1A5-FD49-4756-F62E-786C34E631EF}"/>
          </ac:spMkLst>
        </pc:spChg>
        <pc:spChg chg="add del">
          <ac:chgData name="Himanshu Sureshbhai Rathod (2335335)" userId="47fc5097-444d-4df7-94b7-d53efa8e1fef" providerId="ADAL" clId="{8096ED6A-B313-D941-A798-62CAF7C8D277}" dt="2024-07-31T13:53:04.108" v="1271" actId="26606"/>
          <ac:spMkLst>
            <pc:docMk/>
            <pc:sldMk cId="3726462280" sldId="269"/>
            <ac:spMk id="21" creationId="{657F69E0-C4B0-4BEC-A689-4F8D877F05D4}"/>
          </ac:spMkLst>
        </pc:spChg>
        <pc:spChg chg="add del">
          <ac:chgData name="Himanshu Sureshbhai Rathod (2335335)" userId="47fc5097-444d-4df7-94b7-d53efa8e1fef" providerId="ADAL" clId="{8096ED6A-B313-D941-A798-62CAF7C8D277}" dt="2024-07-31T13:53:04.108" v="1271" actId="26606"/>
          <ac:spMkLst>
            <pc:docMk/>
            <pc:sldMk cId="3726462280" sldId="269"/>
            <ac:spMk id="23" creationId="{9F6380B4-6A1C-481E-8408-B4E6C75B9B81}"/>
          </ac:spMkLst>
        </pc:spChg>
        <pc:spChg chg="add del">
          <ac:chgData name="Himanshu Sureshbhai Rathod (2335335)" userId="47fc5097-444d-4df7-94b7-d53efa8e1fef" providerId="ADAL" clId="{8096ED6A-B313-D941-A798-62CAF7C8D277}" dt="2024-07-31T13:53:06.661" v="1273" actId="26606"/>
          <ac:spMkLst>
            <pc:docMk/>
            <pc:sldMk cId="3726462280" sldId="269"/>
            <ac:spMk id="25" creationId="{B4916930-E76E-4100-9DCF-4981566A372A}"/>
          </ac:spMkLst>
        </pc:spChg>
        <pc:spChg chg="add del">
          <ac:chgData name="Himanshu Sureshbhai Rathod (2335335)" userId="47fc5097-444d-4df7-94b7-d53efa8e1fef" providerId="ADAL" clId="{8096ED6A-B313-D941-A798-62CAF7C8D277}" dt="2024-07-31T13:53:09.374" v="1275" actId="26606"/>
          <ac:spMkLst>
            <pc:docMk/>
            <pc:sldMk cId="3726462280" sldId="269"/>
            <ac:spMk id="32" creationId="{94714483-7072-431F-9DBE-87F44E4D44BC}"/>
          </ac:spMkLst>
        </pc:spChg>
        <pc:spChg chg="add del">
          <ac:chgData name="Himanshu Sureshbhai Rathod (2335335)" userId="47fc5097-444d-4df7-94b7-d53efa8e1fef" providerId="ADAL" clId="{8096ED6A-B313-D941-A798-62CAF7C8D277}" dt="2024-07-31T13:53:09.374" v="1275" actId="26606"/>
          <ac:spMkLst>
            <pc:docMk/>
            <pc:sldMk cId="3726462280" sldId="269"/>
            <ac:spMk id="33" creationId="{E2683E3F-F855-4549-84F8-42064EC0F247}"/>
          </ac:spMkLst>
        </pc:spChg>
        <pc:spChg chg="add del">
          <ac:chgData name="Himanshu Sureshbhai Rathod (2335335)" userId="47fc5097-444d-4df7-94b7-d53efa8e1fef" providerId="ADAL" clId="{8096ED6A-B313-D941-A798-62CAF7C8D277}" dt="2024-07-31T13:53:09.374" v="1275" actId="26606"/>
          <ac:spMkLst>
            <pc:docMk/>
            <pc:sldMk cId="3726462280" sldId="269"/>
            <ac:spMk id="34" creationId="{495892E1-F4A5-4991-AC52-4F417B14A2A2}"/>
          </ac:spMkLst>
        </pc:spChg>
        <pc:spChg chg="add del">
          <ac:chgData name="Himanshu Sureshbhai Rathod (2335335)" userId="47fc5097-444d-4df7-94b7-d53efa8e1fef" providerId="ADAL" clId="{8096ED6A-B313-D941-A798-62CAF7C8D277}" dt="2024-07-31T13:53:09.374" v="1275" actId="26606"/>
          <ac:spMkLst>
            <pc:docMk/>
            <pc:sldMk cId="3726462280" sldId="269"/>
            <ac:spMk id="41" creationId="{832F3179-0CD5-40C8-9939-D8355006F7BA}"/>
          </ac:spMkLst>
        </pc:spChg>
        <pc:spChg chg="add del">
          <ac:chgData name="Himanshu Sureshbhai Rathod (2335335)" userId="47fc5097-444d-4df7-94b7-d53efa8e1fef" providerId="ADAL" clId="{8096ED6A-B313-D941-A798-62CAF7C8D277}" dt="2024-07-31T13:53:14.808" v="1277" actId="26606"/>
          <ac:spMkLst>
            <pc:docMk/>
            <pc:sldMk cId="3726462280" sldId="269"/>
            <ac:spMk id="49" creationId="{9B7AD9F6-8CE7-4299-8FC6-328F4DCD3FF9}"/>
          </ac:spMkLst>
        </pc:spChg>
        <pc:spChg chg="add del">
          <ac:chgData name="Himanshu Sureshbhai Rathod (2335335)" userId="47fc5097-444d-4df7-94b7-d53efa8e1fef" providerId="ADAL" clId="{8096ED6A-B313-D941-A798-62CAF7C8D277}" dt="2024-07-31T13:53:14.808" v="1277" actId="26606"/>
          <ac:spMkLst>
            <pc:docMk/>
            <pc:sldMk cId="3726462280" sldId="269"/>
            <ac:spMk id="50" creationId="{F49775AF-8896-43EE-92C6-83497D6DC56F}"/>
          </ac:spMkLst>
        </pc:spChg>
        <pc:spChg chg="add">
          <ac:chgData name="Himanshu Sureshbhai Rathod (2335335)" userId="47fc5097-444d-4df7-94b7-d53efa8e1fef" providerId="ADAL" clId="{8096ED6A-B313-D941-A798-62CAF7C8D277}" dt="2024-07-31T13:53:14.813" v="1278" actId="26606"/>
          <ac:spMkLst>
            <pc:docMk/>
            <pc:sldMk cId="3726462280" sldId="269"/>
            <ac:spMk id="52" creationId="{5A59F003-E00A-43F9-91DC-CC54E3B87466}"/>
          </ac:spMkLst>
        </pc:spChg>
        <pc:spChg chg="add">
          <ac:chgData name="Himanshu Sureshbhai Rathod (2335335)" userId="47fc5097-444d-4df7-94b7-d53efa8e1fef" providerId="ADAL" clId="{8096ED6A-B313-D941-A798-62CAF7C8D277}" dt="2024-07-31T13:53:14.813" v="1278" actId="26606"/>
          <ac:spMkLst>
            <pc:docMk/>
            <pc:sldMk cId="3726462280" sldId="269"/>
            <ac:spMk id="53" creationId="{D74A4382-E3AD-430A-9A1F-DFA3E0E77A7D}"/>
          </ac:spMkLst>
        </pc:spChg>
        <pc:spChg chg="add">
          <ac:chgData name="Himanshu Sureshbhai Rathod (2335335)" userId="47fc5097-444d-4df7-94b7-d53efa8e1fef" providerId="ADAL" clId="{8096ED6A-B313-D941-A798-62CAF7C8D277}" dt="2024-07-31T13:53:14.813" v="1278" actId="26606"/>
          <ac:spMkLst>
            <pc:docMk/>
            <pc:sldMk cId="3726462280" sldId="269"/>
            <ac:spMk id="54" creationId="{79F40191-0F44-4FD1-82CC-ACB507C14BE6}"/>
          </ac:spMkLst>
        </pc:spChg>
        <pc:grpChg chg="add del">
          <ac:chgData name="Himanshu Sureshbhai Rathod (2335335)" userId="47fc5097-444d-4df7-94b7-d53efa8e1fef" providerId="ADAL" clId="{8096ED6A-B313-D941-A798-62CAF7C8D277}" dt="2024-07-31T13:53:09.374" v="1275" actId="26606"/>
          <ac:grpSpMkLst>
            <pc:docMk/>
            <pc:sldMk cId="3726462280" sldId="269"/>
            <ac:grpSpMk id="35" creationId="{8FC90B1E-0223-4440-AF22-8F32F6F0C7D2}"/>
          </ac:grpSpMkLst>
        </pc:grpChg>
        <pc:grpChg chg="add del">
          <ac:chgData name="Himanshu Sureshbhai Rathod (2335335)" userId="47fc5097-444d-4df7-94b7-d53efa8e1fef" providerId="ADAL" clId="{8096ED6A-B313-D941-A798-62CAF7C8D277}" dt="2024-07-31T13:53:09.374" v="1275" actId="26606"/>
          <ac:grpSpMkLst>
            <pc:docMk/>
            <pc:sldMk cId="3726462280" sldId="269"/>
            <ac:grpSpMk id="40" creationId="{ACF597F8-76AA-44FA-8E6A-06223B66C0DD}"/>
          </ac:grpSpMkLst>
        </pc:grpChg>
        <pc:grpChg chg="add del">
          <ac:chgData name="Himanshu Sureshbhai Rathod (2335335)" userId="47fc5097-444d-4df7-94b7-d53efa8e1fef" providerId="ADAL" clId="{8096ED6A-B313-D941-A798-62CAF7C8D277}" dt="2024-07-31T13:53:09.374" v="1275" actId="26606"/>
          <ac:grpSpMkLst>
            <pc:docMk/>
            <pc:sldMk cId="3726462280" sldId="269"/>
            <ac:grpSpMk id="43" creationId="{11CE155D-684B-4F5E-B835-C52765E310E7}"/>
          </ac:grpSpMkLst>
        </pc:grpChg>
        <pc:picChg chg="add mod ord">
          <ac:chgData name="Himanshu Sureshbhai Rathod (2335335)" userId="47fc5097-444d-4df7-94b7-d53efa8e1fef" providerId="ADAL" clId="{8096ED6A-B313-D941-A798-62CAF7C8D277}" dt="2024-07-31T13:53:14.813" v="1278" actId="26606"/>
          <ac:picMkLst>
            <pc:docMk/>
            <pc:sldMk cId="3726462280" sldId="269"/>
            <ac:picMk id="6" creationId="{E709E87E-7937-510D-8F31-31DA9D355286}"/>
          </ac:picMkLst>
        </pc:pic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12" Type="http://schemas.openxmlformats.org/officeDocument/2006/relationships/image" Target="../media/image20.sv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11" Type="http://schemas.openxmlformats.org/officeDocument/2006/relationships/image" Target="../media/image19.png"/><Relationship Id="rId5" Type="http://schemas.openxmlformats.org/officeDocument/2006/relationships/image" Target="../media/image13.png"/><Relationship Id="rId10" Type="http://schemas.openxmlformats.org/officeDocument/2006/relationships/image" Target="../media/image18.svg"/><Relationship Id="rId4" Type="http://schemas.openxmlformats.org/officeDocument/2006/relationships/image" Target="../media/image12.svg"/><Relationship Id="rId9" Type="http://schemas.openxmlformats.org/officeDocument/2006/relationships/image" Target="../media/image17.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12" Type="http://schemas.openxmlformats.org/officeDocument/2006/relationships/image" Target="../media/image20.sv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11" Type="http://schemas.openxmlformats.org/officeDocument/2006/relationships/image" Target="../media/image19.png"/><Relationship Id="rId5" Type="http://schemas.openxmlformats.org/officeDocument/2006/relationships/image" Target="../media/image13.png"/><Relationship Id="rId10" Type="http://schemas.openxmlformats.org/officeDocument/2006/relationships/image" Target="../media/image18.svg"/><Relationship Id="rId4" Type="http://schemas.openxmlformats.org/officeDocument/2006/relationships/image" Target="../media/image12.svg"/><Relationship Id="rId9" Type="http://schemas.openxmlformats.org/officeDocument/2006/relationships/image" Target="../media/image17.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2BBEDDB-6386-4500-BF14-C55332B4F668}"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2B1F2A38-6DFF-4CB1-9F7F-420120E38236}">
      <dgm:prSet/>
      <dgm:spPr/>
      <dgm:t>
        <a:bodyPr/>
        <a:lstStyle/>
        <a:p>
          <a:pPr>
            <a:lnSpc>
              <a:spcPct val="100000"/>
            </a:lnSpc>
          </a:pPr>
          <a:r>
            <a:rPr lang="en-US"/>
            <a:t>Remote working (3 days office/ 2 days work from home).</a:t>
          </a:r>
        </a:p>
      </dgm:t>
    </dgm:pt>
    <dgm:pt modelId="{2190F09F-D00E-4CCD-B651-6AC64614254F}" type="parTrans" cxnId="{75107A40-98CF-4B69-92EA-80FBF063F557}">
      <dgm:prSet/>
      <dgm:spPr/>
      <dgm:t>
        <a:bodyPr/>
        <a:lstStyle/>
        <a:p>
          <a:endParaRPr lang="en-US"/>
        </a:p>
      </dgm:t>
    </dgm:pt>
    <dgm:pt modelId="{D3C6DEA9-04BC-4C48-8BA8-928A940CD7C8}" type="sibTrans" cxnId="{75107A40-98CF-4B69-92EA-80FBF063F557}">
      <dgm:prSet/>
      <dgm:spPr/>
      <dgm:t>
        <a:bodyPr/>
        <a:lstStyle/>
        <a:p>
          <a:endParaRPr lang="en-US"/>
        </a:p>
      </dgm:t>
    </dgm:pt>
    <dgm:pt modelId="{4C7DBFE0-F430-4775-B94C-64E97509B906}">
      <dgm:prSet/>
      <dgm:spPr/>
      <dgm:t>
        <a:bodyPr/>
        <a:lstStyle/>
        <a:p>
          <a:pPr>
            <a:lnSpc>
              <a:spcPct val="100000"/>
            </a:lnSpc>
          </a:pPr>
          <a:r>
            <a:rPr lang="en-US"/>
            <a:t>Sometimes they can work from any place.</a:t>
          </a:r>
        </a:p>
      </dgm:t>
    </dgm:pt>
    <dgm:pt modelId="{C5163847-2CEA-42DB-8646-0F2B89682CA6}" type="parTrans" cxnId="{44FBCC95-5A95-405C-A6FB-DCD253F2AE34}">
      <dgm:prSet/>
      <dgm:spPr/>
      <dgm:t>
        <a:bodyPr/>
        <a:lstStyle/>
        <a:p>
          <a:endParaRPr lang="en-US"/>
        </a:p>
      </dgm:t>
    </dgm:pt>
    <dgm:pt modelId="{1E971E81-B594-4E65-AEB9-82A2522CFF45}" type="sibTrans" cxnId="{44FBCC95-5A95-405C-A6FB-DCD253F2AE34}">
      <dgm:prSet/>
      <dgm:spPr/>
      <dgm:t>
        <a:bodyPr/>
        <a:lstStyle/>
        <a:p>
          <a:endParaRPr lang="en-US"/>
        </a:p>
      </dgm:t>
    </dgm:pt>
    <dgm:pt modelId="{FCCFAEC7-F80A-4F7E-A054-A4687F07C915}">
      <dgm:prSet/>
      <dgm:spPr/>
      <dgm:t>
        <a:bodyPr/>
        <a:lstStyle/>
        <a:p>
          <a:pPr>
            <a:lnSpc>
              <a:spcPct val="100000"/>
            </a:lnSpc>
          </a:pPr>
          <a:r>
            <a:rPr lang="en-US" dirty="0"/>
            <a:t>1-week prior notice for any leave (except medical emergency).</a:t>
          </a:r>
        </a:p>
      </dgm:t>
    </dgm:pt>
    <dgm:pt modelId="{341B10BE-04B5-40F8-926E-5391025A5D33}" type="parTrans" cxnId="{4D2EDF7B-BA23-4A00-B4D0-CC5FC5ED7100}">
      <dgm:prSet/>
      <dgm:spPr/>
      <dgm:t>
        <a:bodyPr/>
        <a:lstStyle/>
        <a:p>
          <a:endParaRPr lang="en-US"/>
        </a:p>
      </dgm:t>
    </dgm:pt>
    <dgm:pt modelId="{D24B45A5-29F0-4EB2-9FF9-17C47EB5DDEB}" type="sibTrans" cxnId="{4D2EDF7B-BA23-4A00-B4D0-CC5FC5ED7100}">
      <dgm:prSet/>
      <dgm:spPr/>
      <dgm:t>
        <a:bodyPr/>
        <a:lstStyle/>
        <a:p>
          <a:endParaRPr lang="en-US"/>
        </a:p>
      </dgm:t>
    </dgm:pt>
    <dgm:pt modelId="{B72A8CBE-21E2-4683-8576-1412FD22597E}">
      <dgm:prSet/>
      <dgm:spPr/>
      <dgm:t>
        <a:bodyPr/>
        <a:lstStyle/>
        <a:p>
          <a:pPr>
            <a:lnSpc>
              <a:spcPct val="100000"/>
            </a:lnSpc>
          </a:pPr>
          <a:r>
            <a:rPr lang="en-US" dirty="0"/>
            <a:t>Very good working environment with food availability (breakfast &amp; lunch).</a:t>
          </a:r>
        </a:p>
      </dgm:t>
    </dgm:pt>
    <dgm:pt modelId="{F2C5A30D-F493-44E7-9753-66CA0355D773}" type="parTrans" cxnId="{E2D9B784-7C78-4C80-B66D-5D8D0CC8C8EF}">
      <dgm:prSet/>
      <dgm:spPr/>
      <dgm:t>
        <a:bodyPr/>
        <a:lstStyle/>
        <a:p>
          <a:endParaRPr lang="en-US"/>
        </a:p>
      </dgm:t>
    </dgm:pt>
    <dgm:pt modelId="{0E7FD539-99F7-4019-97C1-CA2A1E245928}" type="sibTrans" cxnId="{E2D9B784-7C78-4C80-B66D-5D8D0CC8C8EF}">
      <dgm:prSet/>
      <dgm:spPr/>
      <dgm:t>
        <a:bodyPr/>
        <a:lstStyle/>
        <a:p>
          <a:endParaRPr lang="en-US"/>
        </a:p>
      </dgm:t>
    </dgm:pt>
    <dgm:pt modelId="{B2CF4099-68DC-45E0-8AF1-41F431A2BAE6}">
      <dgm:prSet/>
      <dgm:spPr/>
      <dgm:t>
        <a:bodyPr/>
        <a:lstStyle/>
        <a:p>
          <a:pPr>
            <a:lnSpc>
              <a:spcPct val="100000"/>
            </a:lnSpc>
          </a:pPr>
          <a:r>
            <a:rPr lang="en-US"/>
            <a:t>Laptop will be provided by the company.</a:t>
          </a:r>
        </a:p>
      </dgm:t>
    </dgm:pt>
    <dgm:pt modelId="{187D03AD-B61F-4865-A7DD-F5051460C2B4}" type="parTrans" cxnId="{34332D90-5593-4985-B7E8-20F931CCEBC3}">
      <dgm:prSet/>
      <dgm:spPr/>
      <dgm:t>
        <a:bodyPr/>
        <a:lstStyle/>
        <a:p>
          <a:endParaRPr lang="en-US"/>
        </a:p>
      </dgm:t>
    </dgm:pt>
    <dgm:pt modelId="{644EE91D-D04C-4267-82F0-89A5885F7C13}" type="sibTrans" cxnId="{34332D90-5593-4985-B7E8-20F931CCEBC3}">
      <dgm:prSet/>
      <dgm:spPr/>
      <dgm:t>
        <a:bodyPr/>
        <a:lstStyle/>
        <a:p>
          <a:endParaRPr lang="en-US"/>
        </a:p>
      </dgm:t>
    </dgm:pt>
    <dgm:pt modelId="{0DC04247-F55B-4592-A3FF-3481F4861096}">
      <dgm:prSet/>
      <dgm:spPr/>
      <dgm:t>
        <a:bodyPr/>
        <a:lstStyle/>
        <a:p>
          <a:pPr>
            <a:lnSpc>
              <a:spcPct val="100000"/>
            </a:lnSpc>
          </a:pPr>
          <a:r>
            <a:rPr lang="en-US" dirty="0"/>
            <a:t>Good facility to spend their leisure time with inbuilt gym are, relaxation area, library and many more. </a:t>
          </a:r>
        </a:p>
      </dgm:t>
    </dgm:pt>
    <dgm:pt modelId="{7B5DB918-BC93-4FBC-9052-CC04D2FC224E}" type="parTrans" cxnId="{8A8E90A2-A944-4703-9B65-03740C4F22B3}">
      <dgm:prSet/>
      <dgm:spPr/>
      <dgm:t>
        <a:bodyPr/>
        <a:lstStyle/>
        <a:p>
          <a:endParaRPr lang="en-US"/>
        </a:p>
      </dgm:t>
    </dgm:pt>
    <dgm:pt modelId="{9398B71C-360C-4C58-A4C7-4A4BE67506D2}" type="sibTrans" cxnId="{8A8E90A2-A944-4703-9B65-03740C4F22B3}">
      <dgm:prSet/>
      <dgm:spPr/>
      <dgm:t>
        <a:bodyPr/>
        <a:lstStyle/>
        <a:p>
          <a:endParaRPr lang="en-US"/>
        </a:p>
      </dgm:t>
    </dgm:pt>
    <dgm:pt modelId="{C9F56598-9DF3-4F57-A4EC-4B7514FA70AE}" type="pres">
      <dgm:prSet presAssocID="{92BBEDDB-6386-4500-BF14-C55332B4F668}" presName="root" presStyleCnt="0">
        <dgm:presLayoutVars>
          <dgm:dir/>
          <dgm:resizeHandles val="exact"/>
        </dgm:presLayoutVars>
      </dgm:prSet>
      <dgm:spPr/>
    </dgm:pt>
    <dgm:pt modelId="{C4A4DF1A-7EC9-4342-B873-E9806BFDF67E}" type="pres">
      <dgm:prSet presAssocID="{2B1F2A38-6DFF-4CB1-9F7F-420120E38236}" presName="compNode" presStyleCnt="0"/>
      <dgm:spPr/>
    </dgm:pt>
    <dgm:pt modelId="{39009860-1856-4350-8D54-D02C38B5C23D}" type="pres">
      <dgm:prSet presAssocID="{2B1F2A38-6DFF-4CB1-9F7F-420120E38236}" presName="bgRect" presStyleLbl="bgShp" presStyleIdx="0" presStyleCnt="6"/>
      <dgm:spPr/>
    </dgm:pt>
    <dgm:pt modelId="{5D2B9BC6-06F4-4BEC-8020-6E45FFB6069C}" type="pres">
      <dgm:prSet presAssocID="{2B1F2A38-6DFF-4CB1-9F7F-420120E38236}"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Remote control"/>
        </a:ext>
      </dgm:extLst>
    </dgm:pt>
    <dgm:pt modelId="{3179D660-F719-4FCB-879F-76FB0A7C8035}" type="pres">
      <dgm:prSet presAssocID="{2B1F2A38-6DFF-4CB1-9F7F-420120E38236}" presName="spaceRect" presStyleCnt="0"/>
      <dgm:spPr/>
    </dgm:pt>
    <dgm:pt modelId="{BD07AB80-2BBF-4E3C-847D-8EF03751D501}" type="pres">
      <dgm:prSet presAssocID="{2B1F2A38-6DFF-4CB1-9F7F-420120E38236}" presName="parTx" presStyleLbl="revTx" presStyleIdx="0" presStyleCnt="6">
        <dgm:presLayoutVars>
          <dgm:chMax val="0"/>
          <dgm:chPref val="0"/>
        </dgm:presLayoutVars>
      </dgm:prSet>
      <dgm:spPr/>
    </dgm:pt>
    <dgm:pt modelId="{816A8C3E-B8EB-47BC-8148-A1D2C4534FA8}" type="pres">
      <dgm:prSet presAssocID="{D3C6DEA9-04BC-4C48-8BA8-928A940CD7C8}" presName="sibTrans" presStyleCnt="0"/>
      <dgm:spPr/>
    </dgm:pt>
    <dgm:pt modelId="{CF39A67E-6313-45B4-B07D-D15D321B26E4}" type="pres">
      <dgm:prSet presAssocID="{4C7DBFE0-F430-4775-B94C-64E97509B906}" presName="compNode" presStyleCnt="0"/>
      <dgm:spPr/>
    </dgm:pt>
    <dgm:pt modelId="{36125795-7924-49B5-BE11-7F56C5C8C4C5}" type="pres">
      <dgm:prSet presAssocID="{4C7DBFE0-F430-4775-B94C-64E97509B906}" presName="bgRect" presStyleLbl="bgShp" presStyleIdx="1" presStyleCnt="6"/>
      <dgm:spPr/>
    </dgm:pt>
    <dgm:pt modelId="{E5BC6D2F-0DD2-4085-8599-0B650AE67E8E}" type="pres">
      <dgm:prSet presAssocID="{4C7DBFE0-F430-4775-B94C-64E97509B906}"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ierarchy"/>
        </a:ext>
      </dgm:extLst>
    </dgm:pt>
    <dgm:pt modelId="{488D2A56-5C33-4A76-AA70-E0CA14824755}" type="pres">
      <dgm:prSet presAssocID="{4C7DBFE0-F430-4775-B94C-64E97509B906}" presName="spaceRect" presStyleCnt="0"/>
      <dgm:spPr/>
    </dgm:pt>
    <dgm:pt modelId="{791809DD-CDF5-4BBA-AC28-C61EF4A49D25}" type="pres">
      <dgm:prSet presAssocID="{4C7DBFE0-F430-4775-B94C-64E97509B906}" presName="parTx" presStyleLbl="revTx" presStyleIdx="1" presStyleCnt="6">
        <dgm:presLayoutVars>
          <dgm:chMax val="0"/>
          <dgm:chPref val="0"/>
        </dgm:presLayoutVars>
      </dgm:prSet>
      <dgm:spPr/>
    </dgm:pt>
    <dgm:pt modelId="{D16B0984-1495-4EA6-8A60-DF057EA9729D}" type="pres">
      <dgm:prSet presAssocID="{1E971E81-B594-4E65-AEB9-82A2522CFF45}" presName="sibTrans" presStyleCnt="0"/>
      <dgm:spPr/>
    </dgm:pt>
    <dgm:pt modelId="{22892B7C-02EE-458D-B2AC-3E1F8ACA464F}" type="pres">
      <dgm:prSet presAssocID="{FCCFAEC7-F80A-4F7E-A054-A4687F07C915}" presName="compNode" presStyleCnt="0"/>
      <dgm:spPr/>
    </dgm:pt>
    <dgm:pt modelId="{3198658E-C2F5-430A-80C9-35C05ADB640E}" type="pres">
      <dgm:prSet presAssocID="{FCCFAEC7-F80A-4F7E-A054-A4687F07C915}" presName="bgRect" presStyleLbl="bgShp" presStyleIdx="2" presStyleCnt="6"/>
      <dgm:spPr/>
    </dgm:pt>
    <dgm:pt modelId="{0A1346E8-A1A6-4999-AF06-82B0B3C7D3BF}" type="pres">
      <dgm:prSet presAssocID="{FCCFAEC7-F80A-4F7E-A054-A4687F07C915}"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tethoscope"/>
        </a:ext>
      </dgm:extLst>
    </dgm:pt>
    <dgm:pt modelId="{3E35A640-B53B-4BFE-89BC-C0BE060D9ACA}" type="pres">
      <dgm:prSet presAssocID="{FCCFAEC7-F80A-4F7E-A054-A4687F07C915}" presName="spaceRect" presStyleCnt="0"/>
      <dgm:spPr/>
    </dgm:pt>
    <dgm:pt modelId="{D47BC2E7-8663-434C-9CE6-E7140C5B649B}" type="pres">
      <dgm:prSet presAssocID="{FCCFAEC7-F80A-4F7E-A054-A4687F07C915}" presName="parTx" presStyleLbl="revTx" presStyleIdx="2" presStyleCnt="6">
        <dgm:presLayoutVars>
          <dgm:chMax val="0"/>
          <dgm:chPref val="0"/>
        </dgm:presLayoutVars>
      </dgm:prSet>
      <dgm:spPr/>
    </dgm:pt>
    <dgm:pt modelId="{B5D57A46-4FBC-4A81-9B07-20123C93620F}" type="pres">
      <dgm:prSet presAssocID="{D24B45A5-29F0-4EB2-9FF9-17C47EB5DDEB}" presName="sibTrans" presStyleCnt="0"/>
      <dgm:spPr/>
    </dgm:pt>
    <dgm:pt modelId="{6E0F8AD1-BEFC-48BC-98A3-2F19513D104A}" type="pres">
      <dgm:prSet presAssocID="{B72A8CBE-21E2-4683-8576-1412FD22597E}" presName="compNode" presStyleCnt="0"/>
      <dgm:spPr/>
    </dgm:pt>
    <dgm:pt modelId="{4E74250D-D457-4311-8A31-764D09F29737}" type="pres">
      <dgm:prSet presAssocID="{B72A8CBE-21E2-4683-8576-1412FD22597E}" presName="bgRect" presStyleLbl="bgShp" presStyleIdx="3" presStyleCnt="6"/>
      <dgm:spPr/>
    </dgm:pt>
    <dgm:pt modelId="{B067C4DB-DB73-4977-BE21-98C0A7E55232}" type="pres">
      <dgm:prSet presAssocID="{B72A8CBE-21E2-4683-8576-1412FD22597E}"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Fork"/>
        </a:ext>
      </dgm:extLst>
    </dgm:pt>
    <dgm:pt modelId="{8336924B-19F3-472E-BEA9-3FB0587989F1}" type="pres">
      <dgm:prSet presAssocID="{B72A8CBE-21E2-4683-8576-1412FD22597E}" presName="spaceRect" presStyleCnt="0"/>
      <dgm:spPr/>
    </dgm:pt>
    <dgm:pt modelId="{137811F2-FAF8-403B-8962-2EFC20F10306}" type="pres">
      <dgm:prSet presAssocID="{B72A8CBE-21E2-4683-8576-1412FD22597E}" presName="parTx" presStyleLbl="revTx" presStyleIdx="3" presStyleCnt="6">
        <dgm:presLayoutVars>
          <dgm:chMax val="0"/>
          <dgm:chPref val="0"/>
        </dgm:presLayoutVars>
      </dgm:prSet>
      <dgm:spPr/>
    </dgm:pt>
    <dgm:pt modelId="{E902460A-72D3-422C-9E8D-6331B4AFDD39}" type="pres">
      <dgm:prSet presAssocID="{0E7FD539-99F7-4019-97C1-CA2A1E245928}" presName="sibTrans" presStyleCnt="0"/>
      <dgm:spPr/>
    </dgm:pt>
    <dgm:pt modelId="{2993DB83-2A9C-4C5A-BAE1-5F3192FA60B1}" type="pres">
      <dgm:prSet presAssocID="{B2CF4099-68DC-45E0-8AF1-41F431A2BAE6}" presName="compNode" presStyleCnt="0"/>
      <dgm:spPr/>
    </dgm:pt>
    <dgm:pt modelId="{BD6CB42A-9182-491D-9821-66ECD696F557}" type="pres">
      <dgm:prSet presAssocID="{B2CF4099-68DC-45E0-8AF1-41F431A2BAE6}" presName="bgRect" presStyleLbl="bgShp" presStyleIdx="4" presStyleCnt="6"/>
      <dgm:spPr/>
    </dgm:pt>
    <dgm:pt modelId="{CD5E531F-00F7-41FD-99A9-661B86851EE3}" type="pres">
      <dgm:prSet presAssocID="{B2CF4099-68DC-45E0-8AF1-41F431A2BAE6}"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Laptop"/>
        </a:ext>
      </dgm:extLst>
    </dgm:pt>
    <dgm:pt modelId="{D5689970-0D29-412A-9A50-BAF53F13C6D3}" type="pres">
      <dgm:prSet presAssocID="{B2CF4099-68DC-45E0-8AF1-41F431A2BAE6}" presName="spaceRect" presStyleCnt="0"/>
      <dgm:spPr/>
    </dgm:pt>
    <dgm:pt modelId="{E2E74D71-FB30-4DAC-A4CF-45425DDD0E77}" type="pres">
      <dgm:prSet presAssocID="{B2CF4099-68DC-45E0-8AF1-41F431A2BAE6}" presName="parTx" presStyleLbl="revTx" presStyleIdx="4" presStyleCnt="6">
        <dgm:presLayoutVars>
          <dgm:chMax val="0"/>
          <dgm:chPref val="0"/>
        </dgm:presLayoutVars>
      </dgm:prSet>
      <dgm:spPr/>
    </dgm:pt>
    <dgm:pt modelId="{380DA317-4FE8-4A55-AD5A-0322E793AEC4}" type="pres">
      <dgm:prSet presAssocID="{644EE91D-D04C-4267-82F0-89A5885F7C13}" presName="sibTrans" presStyleCnt="0"/>
      <dgm:spPr/>
    </dgm:pt>
    <dgm:pt modelId="{940BCD0B-C599-426C-B0F5-78ADD6BA4F2C}" type="pres">
      <dgm:prSet presAssocID="{0DC04247-F55B-4592-A3FF-3481F4861096}" presName="compNode" presStyleCnt="0"/>
      <dgm:spPr/>
    </dgm:pt>
    <dgm:pt modelId="{4D15C8BA-119E-4CB4-A95F-613D03C2D7D7}" type="pres">
      <dgm:prSet presAssocID="{0DC04247-F55B-4592-A3FF-3481F4861096}" presName="bgRect" presStyleLbl="bgShp" presStyleIdx="5" presStyleCnt="6"/>
      <dgm:spPr/>
    </dgm:pt>
    <dgm:pt modelId="{D4227FEB-4552-41BF-B4F5-C8EC3956C013}" type="pres">
      <dgm:prSet presAssocID="{0DC04247-F55B-4592-A3FF-3481F4861096}"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Classroom"/>
        </a:ext>
      </dgm:extLst>
    </dgm:pt>
    <dgm:pt modelId="{35EC9DF8-D057-4E14-BD18-E46ADA5F0A3B}" type="pres">
      <dgm:prSet presAssocID="{0DC04247-F55B-4592-A3FF-3481F4861096}" presName="spaceRect" presStyleCnt="0"/>
      <dgm:spPr/>
    </dgm:pt>
    <dgm:pt modelId="{4B7A19FB-45BC-47E5-BE5F-EFBE99C6778B}" type="pres">
      <dgm:prSet presAssocID="{0DC04247-F55B-4592-A3FF-3481F4861096}" presName="parTx" presStyleLbl="revTx" presStyleIdx="5" presStyleCnt="6">
        <dgm:presLayoutVars>
          <dgm:chMax val="0"/>
          <dgm:chPref val="0"/>
        </dgm:presLayoutVars>
      </dgm:prSet>
      <dgm:spPr/>
    </dgm:pt>
  </dgm:ptLst>
  <dgm:cxnLst>
    <dgm:cxn modelId="{B918CC05-9992-4D82-8AED-87532CF6590C}" type="presOf" srcId="{4C7DBFE0-F430-4775-B94C-64E97509B906}" destId="{791809DD-CDF5-4BBA-AC28-C61EF4A49D25}" srcOrd="0" destOrd="0" presId="urn:microsoft.com/office/officeart/2018/2/layout/IconVerticalSolidList"/>
    <dgm:cxn modelId="{C9EC9D0E-300B-4CA3-9CF5-8DF5E3286B7E}" type="presOf" srcId="{0DC04247-F55B-4592-A3FF-3481F4861096}" destId="{4B7A19FB-45BC-47E5-BE5F-EFBE99C6778B}" srcOrd="0" destOrd="0" presId="urn:microsoft.com/office/officeart/2018/2/layout/IconVerticalSolidList"/>
    <dgm:cxn modelId="{75107A40-98CF-4B69-92EA-80FBF063F557}" srcId="{92BBEDDB-6386-4500-BF14-C55332B4F668}" destId="{2B1F2A38-6DFF-4CB1-9F7F-420120E38236}" srcOrd="0" destOrd="0" parTransId="{2190F09F-D00E-4CCD-B651-6AC64614254F}" sibTransId="{D3C6DEA9-04BC-4C48-8BA8-928A940CD7C8}"/>
    <dgm:cxn modelId="{3301845A-B242-43A0-9D52-2A44FD745F9E}" type="presOf" srcId="{2B1F2A38-6DFF-4CB1-9F7F-420120E38236}" destId="{BD07AB80-2BBF-4E3C-847D-8EF03751D501}" srcOrd="0" destOrd="0" presId="urn:microsoft.com/office/officeart/2018/2/layout/IconVerticalSolidList"/>
    <dgm:cxn modelId="{8AD2545B-C9D0-487A-A4D3-2402A60EADE6}" type="presOf" srcId="{B2CF4099-68DC-45E0-8AF1-41F431A2BAE6}" destId="{E2E74D71-FB30-4DAC-A4CF-45425DDD0E77}" srcOrd="0" destOrd="0" presId="urn:microsoft.com/office/officeart/2018/2/layout/IconVerticalSolidList"/>
    <dgm:cxn modelId="{B00DD36E-CFFA-466C-97B0-C596B8B98B2F}" type="presOf" srcId="{B72A8CBE-21E2-4683-8576-1412FD22597E}" destId="{137811F2-FAF8-403B-8962-2EFC20F10306}" srcOrd="0" destOrd="0" presId="urn:microsoft.com/office/officeart/2018/2/layout/IconVerticalSolidList"/>
    <dgm:cxn modelId="{4D2EDF7B-BA23-4A00-B4D0-CC5FC5ED7100}" srcId="{92BBEDDB-6386-4500-BF14-C55332B4F668}" destId="{FCCFAEC7-F80A-4F7E-A054-A4687F07C915}" srcOrd="2" destOrd="0" parTransId="{341B10BE-04B5-40F8-926E-5391025A5D33}" sibTransId="{D24B45A5-29F0-4EB2-9FF9-17C47EB5DDEB}"/>
    <dgm:cxn modelId="{E2D9B784-7C78-4C80-B66D-5D8D0CC8C8EF}" srcId="{92BBEDDB-6386-4500-BF14-C55332B4F668}" destId="{B72A8CBE-21E2-4683-8576-1412FD22597E}" srcOrd="3" destOrd="0" parTransId="{F2C5A30D-F493-44E7-9753-66CA0355D773}" sibTransId="{0E7FD539-99F7-4019-97C1-CA2A1E245928}"/>
    <dgm:cxn modelId="{34332D90-5593-4985-B7E8-20F931CCEBC3}" srcId="{92BBEDDB-6386-4500-BF14-C55332B4F668}" destId="{B2CF4099-68DC-45E0-8AF1-41F431A2BAE6}" srcOrd="4" destOrd="0" parTransId="{187D03AD-B61F-4865-A7DD-F5051460C2B4}" sibTransId="{644EE91D-D04C-4267-82F0-89A5885F7C13}"/>
    <dgm:cxn modelId="{44FBCC95-5A95-405C-A6FB-DCD253F2AE34}" srcId="{92BBEDDB-6386-4500-BF14-C55332B4F668}" destId="{4C7DBFE0-F430-4775-B94C-64E97509B906}" srcOrd="1" destOrd="0" parTransId="{C5163847-2CEA-42DB-8646-0F2B89682CA6}" sibTransId="{1E971E81-B594-4E65-AEB9-82A2522CFF45}"/>
    <dgm:cxn modelId="{8A8E90A2-A944-4703-9B65-03740C4F22B3}" srcId="{92BBEDDB-6386-4500-BF14-C55332B4F668}" destId="{0DC04247-F55B-4592-A3FF-3481F4861096}" srcOrd="5" destOrd="0" parTransId="{7B5DB918-BC93-4FBC-9052-CC04D2FC224E}" sibTransId="{9398B71C-360C-4C58-A4C7-4A4BE67506D2}"/>
    <dgm:cxn modelId="{2D88A5B3-349F-45D3-8782-B4CC23C204A3}" type="presOf" srcId="{92BBEDDB-6386-4500-BF14-C55332B4F668}" destId="{C9F56598-9DF3-4F57-A4EC-4B7514FA70AE}" srcOrd="0" destOrd="0" presId="urn:microsoft.com/office/officeart/2018/2/layout/IconVerticalSolidList"/>
    <dgm:cxn modelId="{44ECFCD6-69DD-49E3-8DD0-A62787AD3B71}" type="presOf" srcId="{FCCFAEC7-F80A-4F7E-A054-A4687F07C915}" destId="{D47BC2E7-8663-434C-9CE6-E7140C5B649B}" srcOrd="0" destOrd="0" presId="urn:microsoft.com/office/officeart/2018/2/layout/IconVerticalSolidList"/>
    <dgm:cxn modelId="{214717D0-B715-4E79-9B7D-0BF761121CC9}" type="presParOf" srcId="{C9F56598-9DF3-4F57-A4EC-4B7514FA70AE}" destId="{C4A4DF1A-7EC9-4342-B873-E9806BFDF67E}" srcOrd="0" destOrd="0" presId="urn:microsoft.com/office/officeart/2018/2/layout/IconVerticalSolidList"/>
    <dgm:cxn modelId="{C555B581-287D-40C4-BA41-944A51F28C2C}" type="presParOf" srcId="{C4A4DF1A-7EC9-4342-B873-E9806BFDF67E}" destId="{39009860-1856-4350-8D54-D02C38B5C23D}" srcOrd="0" destOrd="0" presId="urn:microsoft.com/office/officeart/2018/2/layout/IconVerticalSolidList"/>
    <dgm:cxn modelId="{5F6D44BA-76C2-4C0C-B61A-C4E13C916189}" type="presParOf" srcId="{C4A4DF1A-7EC9-4342-B873-E9806BFDF67E}" destId="{5D2B9BC6-06F4-4BEC-8020-6E45FFB6069C}" srcOrd="1" destOrd="0" presId="urn:microsoft.com/office/officeart/2018/2/layout/IconVerticalSolidList"/>
    <dgm:cxn modelId="{FA560F83-DCFB-4A46-A00E-A6F6A7C0C130}" type="presParOf" srcId="{C4A4DF1A-7EC9-4342-B873-E9806BFDF67E}" destId="{3179D660-F719-4FCB-879F-76FB0A7C8035}" srcOrd="2" destOrd="0" presId="urn:microsoft.com/office/officeart/2018/2/layout/IconVerticalSolidList"/>
    <dgm:cxn modelId="{EF109F3C-92A7-41F1-BFE5-64C1729B5D21}" type="presParOf" srcId="{C4A4DF1A-7EC9-4342-B873-E9806BFDF67E}" destId="{BD07AB80-2BBF-4E3C-847D-8EF03751D501}" srcOrd="3" destOrd="0" presId="urn:microsoft.com/office/officeart/2018/2/layout/IconVerticalSolidList"/>
    <dgm:cxn modelId="{DB120B9E-A0D6-40FC-BDEE-35668A9C795C}" type="presParOf" srcId="{C9F56598-9DF3-4F57-A4EC-4B7514FA70AE}" destId="{816A8C3E-B8EB-47BC-8148-A1D2C4534FA8}" srcOrd="1" destOrd="0" presId="urn:microsoft.com/office/officeart/2018/2/layout/IconVerticalSolidList"/>
    <dgm:cxn modelId="{8592F476-7C6C-4F4F-896C-DB5853E9BF86}" type="presParOf" srcId="{C9F56598-9DF3-4F57-A4EC-4B7514FA70AE}" destId="{CF39A67E-6313-45B4-B07D-D15D321B26E4}" srcOrd="2" destOrd="0" presId="urn:microsoft.com/office/officeart/2018/2/layout/IconVerticalSolidList"/>
    <dgm:cxn modelId="{FAAA131C-B792-4BFD-BE3B-0DB26A84A939}" type="presParOf" srcId="{CF39A67E-6313-45B4-B07D-D15D321B26E4}" destId="{36125795-7924-49B5-BE11-7F56C5C8C4C5}" srcOrd="0" destOrd="0" presId="urn:microsoft.com/office/officeart/2018/2/layout/IconVerticalSolidList"/>
    <dgm:cxn modelId="{B2B73ADB-31EB-4BDC-A4F3-55BF532AF12F}" type="presParOf" srcId="{CF39A67E-6313-45B4-B07D-D15D321B26E4}" destId="{E5BC6D2F-0DD2-4085-8599-0B650AE67E8E}" srcOrd="1" destOrd="0" presId="urn:microsoft.com/office/officeart/2018/2/layout/IconVerticalSolidList"/>
    <dgm:cxn modelId="{4CF9034F-D9EE-4F9E-B477-5534428A44AE}" type="presParOf" srcId="{CF39A67E-6313-45B4-B07D-D15D321B26E4}" destId="{488D2A56-5C33-4A76-AA70-E0CA14824755}" srcOrd="2" destOrd="0" presId="urn:microsoft.com/office/officeart/2018/2/layout/IconVerticalSolidList"/>
    <dgm:cxn modelId="{2FF115EB-3660-4DFE-8146-5629D7A6F026}" type="presParOf" srcId="{CF39A67E-6313-45B4-B07D-D15D321B26E4}" destId="{791809DD-CDF5-4BBA-AC28-C61EF4A49D25}" srcOrd="3" destOrd="0" presId="urn:microsoft.com/office/officeart/2018/2/layout/IconVerticalSolidList"/>
    <dgm:cxn modelId="{0896B7D2-8A26-4471-86D6-5172B0900024}" type="presParOf" srcId="{C9F56598-9DF3-4F57-A4EC-4B7514FA70AE}" destId="{D16B0984-1495-4EA6-8A60-DF057EA9729D}" srcOrd="3" destOrd="0" presId="urn:microsoft.com/office/officeart/2018/2/layout/IconVerticalSolidList"/>
    <dgm:cxn modelId="{539E7F66-9B4D-4AF7-913B-0CCD3BF5C92A}" type="presParOf" srcId="{C9F56598-9DF3-4F57-A4EC-4B7514FA70AE}" destId="{22892B7C-02EE-458D-B2AC-3E1F8ACA464F}" srcOrd="4" destOrd="0" presId="urn:microsoft.com/office/officeart/2018/2/layout/IconVerticalSolidList"/>
    <dgm:cxn modelId="{FCFC4ED1-78A6-4AA7-A5D1-FE81E7E9E2EA}" type="presParOf" srcId="{22892B7C-02EE-458D-B2AC-3E1F8ACA464F}" destId="{3198658E-C2F5-430A-80C9-35C05ADB640E}" srcOrd="0" destOrd="0" presId="urn:microsoft.com/office/officeart/2018/2/layout/IconVerticalSolidList"/>
    <dgm:cxn modelId="{09050F5F-F640-4667-818E-BDA127F0BD40}" type="presParOf" srcId="{22892B7C-02EE-458D-B2AC-3E1F8ACA464F}" destId="{0A1346E8-A1A6-4999-AF06-82B0B3C7D3BF}" srcOrd="1" destOrd="0" presId="urn:microsoft.com/office/officeart/2018/2/layout/IconVerticalSolidList"/>
    <dgm:cxn modelId="{F36465E0-0548-4924-871A-8294F40EBFCB}" type="presParOf" srcId="{22892B7C-02EE-458D-B2AC-3E1F8ACA464F}" destId="{3E35A640-B53B-4BFE-89BC-C0BE060D9ACA}" srcOrd="2" destOrd="0" presId="urn:microsoft.com/office/officeart/2018/2/layout/IconVerticalSolidList"/>
    <dgm:cxn modelId="{2C50DD06-0D9F-4BA3-843F-E7DDBBA2CC34}" type="presParOf" srcId="{22892B7C-02EE-458D-B2AC-3E1F8ACA464F}" destId="{D47BC2E7-8663-434C-9CE6-E7140C5B649B}" srcOrd="3" destOrd="0" presId="urn:microsoft.com/office/officeart/2018/2/layout/IconVerticalSolidList"/>
    <dgm:cxn modelId="{45786EA1-F4D7-49C9-88F7-4047AECDF243}" type="presParOf" srcId="{C9F56598-9DF3-4F57-A4EC-4B7514FA70AE}" destId="{B5D57A46-4FBC-4A81-9B07-20123C93620F}" srcOrd="5" destOrd="0" presId="urn:microsoft.com/office/officeart/2018/2/layout/IconVerticalSolidList"/>
    <dgm:cxn modelId="{D9B1C380-5E77-40CE-9661-D69517275F98}" type="presParOf" srcId="{C9F56598-9DF3-4F57-A4EC-4B7514FA70AE}" destId="{6E0F8AD1-BEFC-48BC-98A3-2F19513D104A}" srcOrd="6" destOrd="0" presId="urn:microsoft.com/office/officeart/2018/2/layout/IconVerticalSolidList"/>
    <dgm:cxn modelId="{A6E91416-A62C-48FA-9F23-8068CEC48B19}" type="presParOf" srcId="{6E0F8AD1-BEFC-48BC-98A3-2F19513D104A}" destId="{4E74250D-D457-4311-8A31-764D09F29737}" srcOrd="0" destOrd="0" presId="urn:microsoft.com/office/officeart/2018/2/layout/IconVerticalSolidList"/>
    <dgm:cxn modelId="{329E09F3-0340-405E-AEDC-1212810452B5}" type="presParOf" srcId="{6E0F8AD1-BEFC-48BC-98A3-2F19513D104A}" destId="{B067C4DB-DB73-4977-BE21-98C0A7E55232}" srcOrd="1" destOrd="0" presId="urn:microsoft.com/office/officeart/2018/2/layout/IconVerticalSolidList"/>
    <dgm:cxn modelId="{FD5521D1-1784-4D08-AF69-794C22ED5D94}" type="presParOf" srcId="{6E0F8AD1-BEFC-48BC-98A3-2F19513D104A}" destId="{8336924B-19F3-472E-BEA9-3FB0587989F1}" srcOrd="2" destOrd="0" presId="urn:microsoft.com/office/officeart/2018/2/layout/IconVerticalSolidList"/>
    <dgm:cxn modelId="{76605307-3593-4D95-8FEF-A89C0B97C321}" type="presParOf" srcId="{6E0F8AD1-BEFC-48BC-98A3-2F19513D104A}" destId="{137811F2-FAF8-403B-8962-2EFC20F10306}" srcOrd="3" destOrd="0" presId="urn:microsoft.com/office/officeart/2018/2/layout/IconVerticalSolidList"/>
    <dgm:cxn modelId="{680322EE-8473-4488-8E67-81007094B620}" type="presParOf" srcId="{C9F56598-9DF3-4F57-A4EC-4B7514FA70AE}" destId="{E902460A-72D3-422C-9E8D-6331B4AFDD39}" srcOrd="7" destOrd="0" presId="urn:microsoft.com/office/officeart/2018/2/layout/IconVerticalSolidList"/>
    <dgm:cxn modelId="{DFA34477-9A54-4B36-8AEB-B05BB1909909}" type="presParOf" srcId="{C9F56598-9DF3-4F57-A4EC-4B7514FA70AE}" destId="{2993DB83-2A9C-4C5A-BAE1-5F3192FA60B1}" srcOrd="8" destOrd="0" presId="urn:microsoft.com/office/officeart/2018/2/layout/IconVerticalSolidList"/>
    <dgm:cxn modelId="{3F36DE6B-F8A2-4D3B-B3E6-B41F19A8C491}" type="presParOf" srcId="{2993DB83-2A9C-4C5A-BAE1-5F3192FA60B1}" destId="{BD6CB42A-9182-491D-9821-66ECD696F557}" srcOrd="0" destOrd="0" presId="urn:microsoft.com/office/officeart/2018/2/layout/IconVerticalSolidList"/>
    <dgm:cxn modelId="{4548B9BF-B966-4BA3-8881-BE165B2F839C}" type="presParOf" srcId="{2993DB83-2A9C-4C5A-BAE1-5F3192FA60B1}" destId="{CD5E531F-00F7-41FD-99A9-661B86851EE3}" srcOrd="1" destOrd="0" presId="urn:microsoft.com/office/officeart/2018/2/layout/IconVerticalSolidList"/>
    <dgm:cxn modelId="{F241375B-D0EC-4CF3-B810-9E5DC648ECE0}" type="presParOf" srcId="{2993DB83-2A9C-4C5A-BAE1-5F3192FA60B1}" destId="{D5689970-0D29-412A-9A50-BAF53F13C6D3}" srcOrd="2" destOrd="0" presId="urn:microsoft.com/office/officeart/2018/2/layout/IconVerticalSolidList"/>
    <dgm:cxn modelId="{DDC33299-DAF9-4970-93DF-985DF1F67FB2}" type="presParOf" srcId="{2993DB83-2A9C-4C5A-BAE1-5F3192FA60B1}" destId="{E2E74D71-FB30-4DAC-A4CF-45425DDD0E77}" srcOrd="3" destOrd="0" presId="urn:microsoft.com/office/officeart/2018/2/layout/IconVerticalSolidList"/>
    <dgm:cxn modelId="{0A026195-107A-4113-A262-C7E1F9F90676}" type="presParOf" srcId="{C9F56598-9DF3-4F57-A4EC-4B7514FA70AE}" destId="{380DA317-4FE8-4A55-AD5A-0322E793AEC4}" srcOrd="9" destOrd="0" presId="urn:microsoft.com/office/officeart/2018/2/layout/IconVerticalSolidList"/>
    <dgm:cxn modelId="{03F2FE3A-9508-41EF-BF37-9234FF1AEBB8}" type="presParOf" srcId="{C9F56598-9DF3-4F57-A4EC-4B7514FA70AE}" destId="{940BCD0B-C599-426C-B0F5-78ADD6BA4F2C}" srcOrd="10" destOrd="0" presId="urn:microsoft.com/office/officeart/2018/2/layout/IconVerticalSolidList"/>
    <dgm:cxn modelId="{BC1D4F24-39BA-47E5-8A64-BE65717B061C}" type="presParOf" srcId="{940BCD0B-C599-426C-B0F5-78ADD6BA4F2C}" destId="{4D15C8BA-119E-4CB4-A95F-613D03C2D7D7}" srcOrd="0" destOrd="0" presId="urn:microsoft.com/office/officeart/2018/2/layout/IconVerticalSolidList"/>
    <dgm:cxn modelId="{7FF4CB28-13D9-41FD-985C-934A01C96954}" type="presParOf" srcId="{940BCD0B-C599-426C-B0F5-78ADD6BA4F2C}" destId="{D4227FEB-4552-41BF-B4F5-C8EC3956C013}" srcOrd="1" destOrd="0" presId="urn:microsoft.com/office/officeart/2018/2/layout/IconVerticalSolidList"/>
    <dgm:cxn modelId="{95219B4E-2AE8-4458-9993-08200D5CF249}" type="presParOf" srcId="{940BCD0B-C599-426C-B0F5-78ADD6BA4F2C}" destId="{35EC9DF8-D057-4E14-BD18-E46ADA5F0A3B}" srcOrd="2" destOrd="0" presId="urn:microsoft.com/office/officeart/2018/2/layout/IconVerticalSolidList"/>
    <dgm:cxn modelId="{EB7AF0AC-996F-40AE-A0B4-04E4E59FD262}" type="presParOf" srcId="{940BCD0B-C599-426C-B0F5-78ADD6BA4F2C}" destId="{4B7A19FB-45BC-47E5-BE5F-EFBE99C6778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009860-1856-4350-8D54-D02C38B5C23D}">
      <dsp:nvSpPr>
        <dsp:cNvPr id="0" name=""/>
        <dsp:cNvSpPr/>
      </dsp:nvSpPr>
      <dsp:spPr>
        <a:xfrm>
          <a:off x="0" y="1407"/>
          <a:ext cx="10515600" cy="59979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D2B9BC6-06F4-4BEC-8020-6E45FFB6069C}">
      <dsp:nvSpPr>
        <dsp:cNvPr id="0" name=""/>
        <dsp:cNvSpPr/>
      </dsp:nvSpPr>
      <dsp:spPr>
        <a:xfrm>
          <a:off x="181438" y="136361"/>
          <a:ext cx="329887" cy="3298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D07AB80-2BBF-4E3C-847D-8EF03751D501}">
      <dsp:nvSpPr>
        <dsp:cNvPr id="0" name=""/>
        <dsp:cNvSpPr/>
      </dsp:nvSpPr>
      <dsp:spPr>
        <a:xfrm>
          <a:off x="692764" y="1407"/>
          <a:ext cx="9822835" cy="599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78" tIns="63478" rIns="63478" bIns="63478" numCol="1" spcCol="1270" anchor="ctr" anchorCtr="0">
          <a:noAutofit/>
        </a:bodyPr>
        <a:lstStyle/>
        <a:p>
          <a:pPr marL="0" lvl="0" indent="0" algn="l" defTabSz="755650">
            <a:lnSpc>
              <a:spcPct val="100000"/>
            </a:lnSpc>
            <a:spcBef>
              <a:spcPct val="0"/>
            </a:spcBef>
            <a:spcAft>
              <a:spcPct val="35000"/>
            </a:spcAft>
            <a:buNone/>
          </a:pPr>
          <a:r>
            <a:rPr lang="en-US" sz="1700" kern="1200"/>
            <a:t>Remote working (3 days office/ 2 days work from home).</a:t>
          </a:r>
        </a:p>
      </dsp:txBody>
      <dsp:txXfrm>
        <a:off x="692764" y="1407"/>
        <a:ext cx="9822835" cy="599796"/>
      </dsp:txXfrm>
    </dsp:sp>
    <dsp:sp modelId="{36125795-7924-49B5-BE11-7F56C5C8C4C5}">
      <dsp:nvSpPr>
        <dsp:cNvPr id="0" name=""/>
        <dsp:cNvSpPr/>
      </dsp:nvSpPr>
      <dsp:spPr>
        <a:xfrm>
          <a:off x="0" y="751152"/>
          <a:ext cx="10515600" cy="59979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5BC6D2F-0DD2-4085-8599-0B650AE67E8E}">
      <dsp:nvSpPr>
        <dsp:cNvPr id="0" name=""/>
        <dsp:cNvSpPr/>
      </dsp:nvSpPr>
      <dsp:spPr>
        <a:xfrm>
          <a:off x="181438" y="886107"/>
          <a:ext cx="329887" cy="3298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91809DD-CDF5-4BBA-AC28-C61EF4A49D25}">
      <dsp:nvSpPr>
        <dsp:cNvPr id="0" name=""/>
        <dsp:cNvSpPr/>
      </dsp:nvSpPr>
      <dsp:spPr>
        <a:xfrm>
          <a:off x="692764" y="751152"/>
          <a:ext cx="9822835" cy="599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78" tIns="63478" rIns="63478" bIns="63478" numCol="1" spcCol="1270" anchor="ctr" anchorCtr="0">
          <a:noAutofit/>
        </a:bodyPr>
        <a:lstStyle/>
        <a:p>
          <a:pPr marL="0" lvl="0" indent="0" algn="l" defTabSz="755650">
            <a:lnSpc>
              <a:spcPct val="100000"/>
            </a:lnSpc>
            <a:spcBef>
              <a:spcPct val="0"/>
            </a:spcBef>
            <a:spcAft>
              <a:spcPct val="35000"/>
            </a:spcAft>
            <a:buNone/>
          </a:pPr>
          <a:r>
            <a:rPr lang="en-US" sz="1700" kern="1200"/>
            <a:t>Sometimes they can work from any place.</a:t>
          </a:r>
        </a:p>
      </dsp:txBody>
      <dsp:txXfrm>
        <a:off x="692764" y="751152"/>
        <a:ext cx="9822835" cy="599796"/>
      </dsp:txXfrm>
    </dsp:sp>
    <dsp:sp modelId="{3198658E-C2F5-430A-80C9-35C05ADB640E}">
      <dsp:nvSpPr>
        <dsp:cNvPr id="0" name=""/>
        <dsp:cNvSpPr/>
      </dsp:nvSpPr>
      <dsp:spPr>
        <a:xfrm>
          <a:off x="0" y="1500898"/>
          <a:ext cx="10515600" cy="59979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A1346E8-A1A6-4999-AF06-82B0B3C7D3BF}">
      <dsp:nvSpPr>
        <dsp:cNvPr id="0" name=""/>
        <dsp:cNvSpPr/>
      </dsp:nvSpPr>
      <dsp:spPr>
        <a:xfrm>
          <a:off x="181438" y="1635852"/>
          <a:ext cx="329887" cy="3298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47BC2E7-8663-434C-9CE6-E7140C5B649B}">
      <dsp:nvSpPr>
        <dsp:cNvPr id="0" name=""/>
        <dsp:cNvSpPr/>
      </dsp:nvSpPr>
      <dsp:spPr>
        <a:xfrm>
          <a:off x="692764" y="1500898"/>
          <a:ext cx="9822835" cy="599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78" tIns="63478" rIns="63478" bIns="63478" numCol="1" spcCol="1270" anchor="ctr" anchorCtr="0">
          <a:noAutofit/>
        </a:bodyPr>
        <a:lstStyle/>
        <a:p>
          <a:pPr marL="0" lvl="0" indent="0" algn="l" defTabSz="755650">
            <a:lnSpc>
              <a:spcPct val="100000"/>
            </a:lnSpc>
            <a:spcBef>
              <a:spcPct val="0"/>
            </a:spcBef>
            <a:spcAft>
              <a:spcPct val="35000"/>
            </a:spcAft>
            <a:buNone/>
          </a:pPr>
          <a:r>
            <a:rPr lang="en-US" sz="1700" kern="1200" dirty="0"/>
            <a:t>1-week prior notice for any leave (except medical emergency).</a:t>
          </a:r>
        </a:p>
      </dsp:txBody>
      <dsp:txXfrm>
        <a:off x="692764" y="1500898"/>
        <a:ext cx="9822835" cy="599796"/>
      </dsp:txXfrm>
    </dsp:sp>
    <dsp:sp modelId="{4E74250D-D457-4311-8A31-764D09F29737}">
      <dsp:nvSpPr>
        <dsp:cNvPr id="0" name=""/>
        <dsp:cNvSpPr/>
      </dsp:nvSpPr>
      <dsp:spPr>
        <a:xfrm>
          <a:off x="0" y="2250643"/>
          <a:ext cx="10515600" cy="59979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067C4DB-DB73-4977-BE21-98C0A7E55232}">
      <dsp:nvSpPr>
        <dsp:cNvPr id="0" name=""/>
        <dsp:cNvSpPr/>
      </dsp:nvSpPr>
      <dsp:spPr>
        <a:xfrm>
          <a:off x="181438" y="2385597"/>
          <a:ext cx="329887" cy="32988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37811F2-FAF8-403B-8962-2EFC20F10306}">
      <dsp:nvSpPr>
        <dsp:cNvPr id="0" name=""/>
        <dsp:cNvSpPr/>
      </dsp:nvSpPr>
      <dsp:spPr>
        <a:xfrm>
          <a:off x="692764" y="2250643"/>
          <a:ext cx="9822835" cy="599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78" tIns="63478" rIns="63478" bIns="63478" numCol="1" spcCol="1270" anchor="ctr" anchorCtr="0">
          <a:noAutofit/>
        </a:bodyPr>
        <a:lstStyle/>
        <a:p>
          <a:pPr marL="0" lvl="0" indent="0" algn="l" defTabSz="755650">
            <a:lnSpc>
              <a:spcPct val="100000"/>
            </a:lnSpc>
            <a:spcBef>
              <a:spcPct val="0"/>
            </a:spcBef>
            <a:spcAft>
              <a:spcPct val="35000"/>
            </a:spcAft>
            <a:buNone/>
          </a:pPr>
          <a:r>
            <a:rPr lang="en-US" sz="1700" kern="1200" dirty="0"/>
            <a:t>Very good working environment with food availability (breakfast &amp; lunch).</a:t>
          </a:r>
        </a:p>
      </dsp:txBody>
      <dsp:txXfrm>
        <a:off x="692764" y="2250643"/>
        <a:ext cx="9822835" cy="599796"/>
      </dsp:txXfrm>
    </dsp:sp>
    <dsp:sp modelId="{BD6CB42A-9182-491D-9821-66ECD696F557}">
      <dsp:nvSpPr>
        <dsp:cNvPr id="0" name=""/>
        <dsp:cNvSpPr/>
      </dsp:nvSpPr>
      <dsp:spPr>
        <a:xfrm>
          <a:off x="0" y="3000388"/>
          <a:ext cx="10515600" cy="59979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5E531F-00F7-41FD-99A9-661B86851EE3}">
      <dsp:nvSpPr>
        <dsp:cNvPr id="0" name=""/>
        <dsp:cNvSpPr/>
      </dsp:nvSpPr>
      <dsp:spPr>
        <a:xfrm>
          <a:off x="181438" y="3135342"/>
          <a:ext cx="329887" cy="32988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2E74D71-FB30-4DAC-A4CF-45425DDD0E77}">
      <dsp:nvSpPr>
        <dsp:cNvPr id="0" name=""/>
        <dsp:cNvSpPr/>
      </dsp:nvSpPr>
      <dsp:spPr>
        <a:xfrm>
          <a:off x="692764" y="3000388"/>
          <a:ext cx="9822835" cy="599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78" tIns="63478" rIns="63478" bIns="63478" numCol="1" spcCol="1270" anchor="ctr" anchorCtr="0">
          <a:noAutofit/>
        </a:bodyPr>
        <a:lstStyle/>
        <a:p>
          <a:pPr marL="0" lvl="0" indent="0" algn="l" defTabSz="755650">
            <a:lnSpc>
              <a:spcPct val="100000"/>
            </a:lnSpc>
            <a:spcBef>
              <a:spcPct val="0"/>
            </a:spcBef>
            <a:spcAft>
              <a:spcPct val="35000"/>
            </a:spcAft>
            <a:buNone/>
          </a:pPr>
          <a:r>
            <a:rPr lang="en-US" sz="1700" kern="1200"/>
            <a:t>Laptop will be provided by the company.</a:t>
          </a:r>
        </a:p>
      </dsp:txBody>
      <dsp:txXfrm>
        <a:off x="692764" y="3000388"/>
        <a:ext cx="9822835" cy="599796"/>
      </dsp:txXfrm>
    </dsp:sp>
    <dsp:sp modelId="{4D15C8BA-119E-4CB4-A95F-613D03C2D7D7}">
      <dsp:nvSpPr>
        <dsp:cNvPr id="0" name=""/>
        <dsp:cNvSpPr/>
      </dsp:nvSpPr>
      <dsp:spPr>
        <a:xfrm>
          <a:off x="0" y="3750134"/>
          <a:ext cx="10515600" cy="59979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4227FEB-4552-41BF-B4F5-C8EC3956C013}">
      <dsp:nvSpPr>
        <dsp:cNvPr id="0" name=""/>
        <dsp:cNvSpPr/>
      </dsp:nvSpPr>
      <dsp:spPr>
        <a:xfrm>
          <a:off x="181438" y="3885088"/>
          <a:ext cx="329887" cy="329887"/>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B7A19FB-45BC-47E5-BE5F-EFBE99C6778B}">
      <dsp:nvSpPr>
        <dsp:cNvPr id="0" name=""/>
        <dsp:cNvSpPr/>
      </dsp:nvSpPr>
      <dsp:spPr>
        <a:xfrm>
          <a:off x="692764" y="3750134"/>
          <a:ext cx="9822835" cy="599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78" tIns="63478" rIns="63478" bIns="63478" numCol="1" spcCol="1270" anchor="ctr" anchorCtr="0">
          <a:noAutofit/>
        </a:bodyPr>
        <a:lstStyle/>
        <a:p>
          <a:pPr marL="0" lvl="0" indent="0" algn="l" defTabSz="755650">
            <a:lnSpc>
              <a:spcPct val="100000"/>
            </a:lnSpc>
            <a:spcBef>
              <a:spcPct val="0"/>
            </a:spcBef>
            <a:spcAft>
              <a:spcPct val="35000"/>
            </a:spcAft>
            <a:buNone/>
          </a:pPr>
          <a:r>
            <a:rPr lang="en-US" sz="1700" kern="1200" dirty="0"/>
            <a:t>Good facility to spend their leisure time with inbuilt gym are, relaxation area, library and many more. </a:t>
          </a:r>
        </a:p>
      </dsp:txBody>
      <dsp:txXfrm>
        <a:off x="692764" y="3750134"/>
        <a:ext cx="9822835" cy="59979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8/6/24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8/6/24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8/6/24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8/6/24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8/6/24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8/6/24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8/6/24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8/6/24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8/6/24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8/6/24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8/6/24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8/6/24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infogalactic.com/info/Amazon.com" TargetMode="External"/><Relationship Id="rId2" Type="http://schemas.openxmlformats.org/officeDocument/2006/relationships/hyperlink" Target="https://blog.goodaudience.com/5-big-business-problems-amazon-is-tryingto-solve-with-machine-learning-86247af08897" TargetMode="External"/><Relationship Id="rId1" Type="http://schemas.openxmlformats.org/officeDocument/2006/relationships/slideLayout" Target="../slideLayouts/slideLayout2.xml"/><Relationship Id="rId4" Type="http://schemas.openxmlformats.org/officeDocument/2006/relationships/hyperlink" Target="https://www.amazon.jobs/en/jobs/2656991/digital-marketing-manager"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950550-6C39-B563-D3F0-C17DC33A1CF5}"/>
              </a:ext>
            </a:extLst>
          </p:cNvPr>
          <p:cNvSpPr>
            <a:spLocks noGrp="1"/>
          </p:cNvSpPr>
          <p:nvPr>
            <p:ph type="title"/>
          </p:nvPr>
        </p:nvSpPr>
        <p:spPr>
          <a:xfrm>
            <a:off x="645064" y="525982"/>
            <a:ext cx="4282983" cy="1200361"/>
          </a:xfrm>
        </p:spPr>
        <p:txBody>
          <a:bodyPr anchor="b">
            <a:normAutofit/>
          </a:bodyPr>
          <a:lstStyle/>
          <a:p>
            <a:r>
              <a:rPr lang="en-GB" sz="1400" b="1" i="1">
                <a:latin typeface="Arial"/>
                <a:cs typeface="Arial"/>
              </a:rPr>
              <a:t>Student Name: </a:t>
            </a:r>
            <a:r>
              <a:rPr lang="en-GB" sz="1400" i="1">
                <a:latin typeface="Arial"/>
                <a:cs typeface="Arial"/>
              </a:rPr>
              <a:t>Himanshu Sureshbhai Rathod</a:t>
            </a:r>
            <a:endParaRPr lang="en-US" sz="1400">
              <a:latin typeface="Arial"/>
              <a:cs typeface="Arial"/>
            </a:endParaRPr>
          </a:p>
          <a:p>
            <a:r>
              <a:rPr lang="en-GB" sz="1400" b="1" i="1">
                <a:latin typeface="Arial"/>
                <a:cs typeface="Arial"/>
              </a:rPr>
              <a:t>Student Number: </a:t>
            </a:r>
            <a:r>
              <a:rPr lang="en-GB" sz="1400" i="1">
                <a:latin typeface="Arial"/>
                <a:cs typeface="Arial"/>
              </a:rPr>
              <a:t>2335335</a:t>
            </a:r>
            <a:endParaRPr lang="en-US" sz="1400">
              <a:latin typeface="Arial"/>
              <a:cs typeface="Arial"/>
            </a:endParaRPr>
          </a:p>
          <a:p>
            <a:r>
              <a:rPr lang="en-GB" sz="1400" b="1" i="1">
                <a:latin typeface="Arial"/>
                <a:cs typeface="Arial"/>
              </a:rPr>
              <a:t>Course Name:</a:t>
            </a:r>
            <a:r>
              <a:rPr lang="en-GB" sz="1400" i="1">
                <a:latin typeface="Arial"/>
                <a:cs typeface="Arial"/>
              </a:rPr>
              <a:t> Human Capital management </a:t>
            </a:r>
            <a:endParaRPr lang="en-US" sz="1400">
              <a:latin typeface="Arial"/>
              <a:cs typeface="Arial"/>
            </a:endParaRPr>
          </a:p>
          <a:p>
            <a:r>
              <a:rPr lang="en-GB" sz="1400" b="1" i="1">
                <a:latin typeface="Arial"/>
                <a:cs typeface="Arial"/>
              </a:rPr>
              <a:t>Lecturer Name: </a:t>
            </a:r>
            <a:r>
              <a:rPr lang="en-GB" sz="1400" i="1">
                <a:latin typeface="Arial"/>
                <a:cs typeface="Arial"/>
              </a:rPr>
              <a:t>Nishi Ramsurrun</a:t>
            </a:r>
            <a:endParaRPr lang="en-US" sz="1400">
              <a:latin typeface="Arial"/>
              <a:cs typeface="Arial"/>
            </a:endParaRPr>
          </a:p>
          <a:p>
            <a:r>
              <a:rPr lang="en-GB" sz="1400" b="1" i="1">
                <a:latin typeface="Arial"/>
                <a:cs typeface="Arial"/>
              </a:rPr>
              <a:t>Session</a:t>
            </a:r>
            <a:r>
              <a:rPr lang="en-GB" sz="1400" i="1">
                <a:latin typeface="Arial"/>
                <a:cs typeface="Arial"/>
              </a:rPr>
              <a:t>: </a:t>
            </a:r>
            <a:r>
              <a:rPr lang="en-GB" sz="1400" b="1" i="1">
                <a:latin typeface="Arial"/>
                <a:cs typeface="Arial"/>
              </a:rPr>
              <a:t>June 2024 Term </a:t>
            </a:r>
            <a:endParaRPr lang="en-US" sz="1400" i="1">
              <a:latin typeface="Arial"/>
              <a:cs typeface="Arial"/>
            </a:endParaRPr>
          </a:p>
          <a:p>
            <a:endParaRPr lang="en-GB" sz="1400" b="1">
              <a:latin typeface="Arial"/>
              <a:cs typeface="Arial"/>
            </a:endParaRPr>
          </a:p>
        </p:txBody>
      </p:sp>
      <p:sp>
        <p:nvSpPr>
          <p:cNvPr id="45" name="Rectangle 44">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5">
            <a:extLst>
              <a:ext uri="{FF2B5EF4-FFF2-40B4-BE49-F238E27FC236}">
                <a16:creationId xmlns:a16="http://schemas.microsoft.com/office/drawing/2014/main" id="{478C6230-9DE8-5F9B-FE86-0C1B0EB62EEB}"/>
              </a:ext>
            </a:extLst>
          </p:cNvPr>
          <p:cNvSpPr>
            <a:spLocks noGrp="1"/>
          </p:cNvSpPr>
          <p:nvPr>
            <p:ph idx="1"/>
          </p:nvPr>
        </p:nvSpPr>
        <p:spPr>
          <a:xfrm>
            <a:off x="645066" y="2031101"/>
            <a:ext cx="4282984" cy="3511943"/>
          </a:xfrm>
        </p:spPr>
        <p:txBody>
          <a:bodyPr vert="horz" lIns="91440" tIns="45720" rIns="91440" bIns="45720" rtlCol="0" anchor="ctr">
            <a:normAutofit/>
          </a:bodyPr>
          <a:lstStyle/>
          <a:p>
            <a:pPr>
              <a:spcBef>
                <a:spcPct val="0"/>
              </a:spcBef>
              <a:buFont typeface="Wingdings" panose="020B0604020202020204" pitchFamily="34" charset="0"/>
              <a:buChar char="§"/>
            </a:pPr>
            <a:endParaRPr lang="en-US" sz="1800">
              <a:latin typeface="Arial"/>
              <a:cs typeface="Arial"/>
            </a:endParaRPr>
          </a:p>
          <a:p>
            <a:pPr>
              <a:spcBef>
                <a:spcPct val="0"/>
              </a:spcBef>
              <a:buFont typeface="Wingdings" panose="020B0604020202020204" pitchFamily="34" charset="0"/>
              <a:buChar char="§"/>
            </a:pPr>
            <a:endParaRPr lang="en-US" sz="1800">
              <a:latin typeface="Arial"/>
              <a:cs typeface="Segoe UI"/>
            </a:endParaRPr>
          </a:p>
          <a:p>
            <a:pPr>
              <a:buFont typeface="Wingdings" panose="020B0604020202020204" pitchFamily="34" charset="0"/>
              <a:buChar char="§"/>
            </a:pPr>
            <a:endParaRPr lang="en-US" sz="1800"/>
          </a:p>
        </p:txBody>
      </p:sp>
      <p:sp>
        <p:nvSpPr>
          <p:cNvPr id="47" name="Rectangle 46">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48">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black background with white text&#10;&#10;Description automatically generated">
            <a:extLst>
              <a:ext uri="{FF2B5EF4-FFF2-40B4-BE49-F238E27FC236}">
                <a16:creationId xmlns:a16="http://schemas.microsoft.com/office/drawing/2014/main" id="{B9E415BA-9F5C-FA19-5B03-1738AA215376}"/>
              </a:ext>
            </a:extLst>
          </p:cNvPr>
          <p:cNvPicPr>
            <a:picLocks noChangeAspect="1"/>
          </p:cNvPicPr>
          <p:nvPr/>
        </p:nvPicPr>
        <p:blipFill>
          <a:blip r:embed="rId2"/>
          <a:stretch>
            <a:fillRect/>
          </a:stretch>
        </p:blipFill>
        <p:spPr>
          <a:xfrm>
            <a:off x="5987738" y="2376907"/>
            <a:ext cx="5628018" cy="1871316"/>
          </a:xfrm>
          <a:prstGeom prst="rect">
            <a:avLst/>
          </a:prstGeom>
        </p:spPr>
      </p:pic>
    </p:spTree>
    <p:extLst>
      <p:ext uri="{BB962C8B-B14F-4D97-AF65-F5344CB8AC3E}">
        <p14:creationId xmlns:p14="http://schemas.microsoft.com/office/powerpoint/2010/main" val="41488407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8C2C3E-413A-22DC-17D7-07F3A1F4B78D}"/>
              </a:ext>
            </a:extLst>
          </p:cNvPr>
          <p:cNvSpPr>
            <a:spLocks noGrp="1"/>
          </p:cNvSpPr>
          <p:nvPr>
            <p:ph type="title"/>
          </p:nvPr>
        </p:nvSpPr>
        <p:spPr/>
        <p:txBody>
          <a:bodyPr/>
          <a:lstStyle/>
          <a:p>
            <a:r>
              <a:rPr lang="en-US" dirty="0"/>
              <a:t>Table of Contents</a:t>
            </a:r>
          </a:p>
        </p:txBody>
      </p:sp>
      <p:sp>
        <p:nvSpPr>
          <p:cNvPr id="3" name="Content Placeholder 2">
            <a:extLst>
              <a:ext uri="{FF2B5EF4-FFF2-40B4-BE49-F238E27FC236}">
                <a16:creationId xmlns:a16="http://schemas.microsoft.com/office/drawing/2014/main" id="{87EA8A05-F115-74E9-6E21-3F03F85DE9EA}"/>
              </a:ext>
            </a:extLst>
          </p:cNvPr>
          <p:cNvSpPr>
            <a:spLocks noGrp="1"/>
          </p:cNvSpPr>
          <p:nvPr>
            <p:ph idx="1"/>
          </p:nvPr>
        </p:nvSpPr>
        <p:spPr/>
        <p:txBody>
          <a:bodyPr>
            <a:normAutofit/>
          </a:bodyPr>
          <a:lstStyle/>
          <a:p>
            <a:r>
              <a:rPr lang="en-US" sz="2000" dirty="0"/>
              <a:t>Introduction………………………………………………………………………………………………………..…03</a:t>
            </a:r>
          </a:p>
          <a:p>
            <a:r>
              <a:rPr lang="en-US" sz="2000" dirty="0"/>
              <a:t>Strategy…………………………………………………………………………………………………………………04</a:t>
            </a:r>
          </a:p>
          <a:p>
            <a:r>
              <a:rPr lang="en-US" sz="2000" dirty="0"/>
              <a:t>Job Analysis……………………………………………………………………………………..……………………05</a:t>
            </a:r>
          </a:p>
          <a:p>
            <a:r>
              <a:rPr lang="en-US" sz="2000" dirty="0"/>
              <a:t>Job Description………………………………………………………………………………………………………06</a:t>
            </a:r>
          </a:p>
          <a:p>
            <a:r>
              <a:rPr lang="en-US" sz="2000" dirty="0"/>
              <a:t>Person’s Specification…………………………………………………………………………………………….07</a:t>
            </a:r>
          </a:p>
          <a:p>
            <a:r>
              <a:rPr lang="en-US" sz="2000" dirty="0"/>
              <a:t>Required Skills……………………………………………………………………………………………………….08</a:t>
            </a:r>
          </a:p>
          <a:p>
            <a:r>
              <a:rPr lang="en-US" sz="2000" dirty="0"/>
              <a:t>Pay and Working Conditions…………………………………………………………………………………….09</a:t>
            </a:r>
          </a:p>
          <a:p>
            <a:r>
              <a:rPr lang="en-US" sz="2000" dirty="0"/>
              <a:t>Flexible working arrangements………………………………………………………………………………...10</a:t>
            </a:r>
          </a:p>
          <a:p>
            <a:r>
              <a:rPr lang="en-US" sz="2000" dirty="0"/>
              <a:t>Conclusion………………………………………………............................................................……11</a:t>
            </a:r>
          </a:p>
          <a:p>
            <a:r>
              <a:rPr lang="en-US" sz="2000" dirty="0"/>
              <a:t>Reference list…………………………………………………………………………………………………………12</a:t>
            </a:r>
          </a:p>
          <a:p>
            <a:endParaRPr lang="en-US" sz="2000" dirty="0"/>
          </a:p>
          <a:p>
            <a:endParaRPr lang="en-US" sz="2000" dirty="0"/>
          </a:p>
          <a:p>
            <a:endParaRPr lang="en-US" sz="2000" dirty="0"/>
          </a:p>
          <a:p>
            <a:endParaRPr lang="en-US" sz="2000" dirty="0"/>
          </a:p>
        </p:txBody>
      </p:sp>
    </p:spTree>
    <p:extLst>
      <p:ext uri="{BB962C8B-B14F-4D97-AF65-F5344CB8AC3E}">
        <p14:creationId xmlns:p14="http://schemas.microsoft.com/office/powerpoint/2010/main" val="28370083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9" name="Rectangle 5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Freeform: Shape 59">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7E7F361-DABB-28B7-7E23-96D58892A10F}"/>
              </a:ext>
            </a:extLst>
          </p:cNvPr>
          <p:cNvSpPr>
            <a:spLocks noGrp="1"/>
          </p:cNvSpPr>
          <p:nvPr>
            <p:ph type="title"/>
          </p:nvPr>
        </p:nvSpPr>
        <p:spPr>
          <a:xfrm>
            <a:off x="1186877" y="1030917"/>
            <a:ext cx="9392421" cy="1559883"/>
          </a:xfrm>
        </p:spPr>
        <p:txBody>
          <a:bodyPr>
            <a:normAutofit/>
          </a:bodyPr>
          <a:lstStyle/>
          <a:p>
            <a:r>
              <a:rPr lang="en-US" dirty="0"/>
              <a:t>Introduction</a:t>
            </a:r>
            <a:br>
              <a:rPr lang="en-US" dirty="0"/>
            </a:br>
            <a:r>
              <a:rPr lang="en-US" dirty="0"/>
              <a:t>          of </a:t>
            </a:r>
          </a:p>
        </p:txBody>
      </p:sp>
      <p:sp>
        <p:nvSpPr>
          <p:cNvPr id="3" name="Content Placeholder 2">
            <a:extLst>
              <a:ext uri="{FF2B5EF4-FFF2-40B4-BE49-F238E27FC236}">
                <a16:creationId xmlns:a16="http://schemas.microsoft.com/office/drawing/2014/main" id="{8AF19670-C83A-6E91-EB31-3F1F2E529A02}"/>
              </a:ext>
            </a:extLst>
          </p:cNvPr>
          <p:cNvSpPr>
            <a:spLocks noGrp="1"/>
          </p:cNvSpPr>
          <p:nvPr>
            <p:ph idx="1"/>
          </p:nvPr>
        </p:nvSpPr>
        <p:spPr>
          <a:xfrm>
            <a:off x="7101402" y="1685916"/>
            <a:ext cx="4958966" cy="4603124"/>
          </a:xfrm>
        </p:spPr>
        <p:txBody>
          <a:bodyPr>
            <a:noAutofit/>
          </a:bodyPr>
          <a:lstStyle/>
          <a:p>
            <a:r>
              <a:rPr lang="en-US" sz="1600" b="0" i="0" dirty="0">
                <a:effectLst/>
                <a:highlight>
                  <a:srgbClr val="FFFFFF"/>
                </a:highlight>
                <a:latin typeface="Open Sans" panose="020F0502020204030204" pitchFamily="34" charset="0"/>
              </a:rPr>
              <a:t>Amazon is the first large company that sells goods and services over the internet </a:t>
            </a:r>
            <a:r>
              <a:rPr lang="en-US" sz="1600" dirty="0">
                <a:highlight>
                  <a:srgbClr val="FFFFFF"/>
                </a:highlight>
                <a:latin typeface="Open Sans" panose="020F0502020204030204" pitchFamily="34" charset="0"/>
              </a:rPr>
              <a:t>which</a:t>
            </a:r>
            <a:r>
              <a:rPr lang="en-US" sz="1600" b="0" i="0" dirty="0">
                <a:effectLst/>
                <a:highlight>
                  <a:srgbClr val="FFFFFF"/>
                </a:highlight>
                <a:latin typeface="Open Sans" panose="020F0502020204030204" pitchFamily="34" charset="0"/>
              </a:rPr>
              <a:t> was founded by </a:t>
            </a:r>
            <a:r>
              <a:rPr lang="en-US" sz="1600" dirty="0">
                <a:highlight>
                  <a:srgbClr val="FFFFFF"/>
                </a:highlight>
                <a:latin typeface="Open Sans" panose="020F0502020204030204" pitchFamily="34" charset="0"/>
              </a:rPr>
              <a:t>J</a:t>
            </a:r>
            <a:r>
              <a:rPr lang="en-US" sz="1600" b="0" i="0" dirty="0">
                <a:effectLst/>
                <a:highlight>
                  <a:srgbClr val="FFFFFF"/>
                </a:highlight>
                <a:latin typeface="Open Sans" panose="020F0502020204030204" pitchFamily="34" charset="0"/>
              </a:rPr>
              <a:t>eff </a:t>
            </a:r>
            <a:r>
              <a:rPr lang="en-US" sz="1600" dirty="0">
                <a:highlight>
                  <a:srgbClr val="FFFFFF"/>
                </a:highlight>
                <a:latin typeface="Open Sans" panose="020F0502020204030204" pitchFamily="34" charset="0"/>
              </a:rPr>
              <a:t>B</a:t>
            </a:r>
            <a:r>
              <a:rPr lang="en-US" sz="1600" b="0" i="0" dirty="0">
                <a:effectLst/>
                <a:highlight>
                  <a:srgbClr val="FFFFFF"/>
                </a:highlight>
                <a:latin typeface="Open Sans" panose="020F0502020204030204" pitchFamily="34" charset="0"/>
              </a:rPr>
              <a:t>ezos in 1994. Amazon started as online bookstore and later they introduced the DVD’s, videogame and clothing and  it helped a lot to extent  the company worldwide and logo symbolizes means that they sell all products from A to Z.</a:t>
            </a:r>
          </a:p>
          <a:p>
            <a:r>
              <a:rPr lang="en-US" sz="1600" b="0" i="0" dirty="0">
                <a:effectLst/>
                <a:highlight>
                  <a:srgbClr val="FFFFFF"/>
                </a:highlight>
                <a:latin typeface="Open Sans" panose="020F0502020204030204" pitchFamily="34" charset="0"/>
              </a:rPr>
              <a:t> Amazon.com try their best to get customer loyalty and trust. They offers next day delivery, and they have many retail stores in different countries. It also analyze the customer data and information to achieve customer needs and wants. Amazon is one of the first in the world to sell online and has many competitors like: </a:t>
            </a:r>
            <a:r>
              <a:rPr lang="en-US" sz="1600" b="0" i="0" dirty="0" err="1">
                <a:effectLst/>
                <a:highlight>
                  <a:srgbClr val="FFFFFF"/>
                </a:highlight>
                <a:latin typeface="Open Sans" panose="020F0502020204030204" pitchFamily="34" charset="0"/>
              </a:rPr>
              <a:t>ebay</a:t>
            </a:r>
            <a:r>
              <a:rPr lang="en-US" sz="1600" b="0" i="0" dirty="0">
                <a:effectLst/>
                <a:highlight>
                  <a:srgbClr val="FFFFFF"/>
                </a:highlight>
                <a:latin typeface="Open Sans" panose="020F0502020204030204" pitchFamily="34" charset="0"/>
              </a:rPr>
              <a:t>, </a:t>
            </a:r>
            <a:r>
              <a:rPr lang="en-US" sz="1600" b="0" i="0" dirty="0" err="1">
                <a:effectLst/>
                <a:highlight>
                  <a:srgbClr val="FFFFFF"/>
                </a:highlight>
                <a:latin typeface="Open Sans" panose="020F0502020204030204" pitchFamily="34" charset="0"/>
              </a:rPr>
              <a:t>rakuten</a:t>
            </a:r>
            <a:r>
              <a:rPr lang="en-US" sz="1600" b="0" i="0" dirty="0">
                <a:effectLst/>
                <a:highlight>
                  <a:srgbClr val="FFFFFF"/>
                </a:highlight>
                <a:latin typeface="Open Sans" panose="020F0502020204030204" pitchFamily="34" charset="0"/>
              </a:rPr>
              <a:t> and </a:t>
            </a:r>
            <a:r>
              <a:rPr lang="en-US" sz="1600" b="0" i="0" dirty="0" err="1">
                <a:effectLst/>
                <a:highlight>
                  <a:srgbClr val="FFFFFF"/>
                </a:highlight>
                <a:latin typeface="Open Sans" panose="020F0502020204030204" pitchFamily="34" charset="0"/>
              </a:rPr>
              <a:t>flipkart</a:t>
            </a:r>
            <a:r>
              <a:rPr lang="en-US" sz="1600" b="0" i="0" dirty="0">
                <a:effectLst/>
                <a:highlight>
                  <a:srgbClr val="FFFFFF"/>
                </a:highlight>
                <a:latin typeface="Open Sans" panose="020F0502020204030204" pitchFamily="34" charset="0"/>
              </a:rPr>
              <a:t>. Therefore, amazon has own over 40 subsidiaries includes: </a:t>
            </a:r>
            <a:r>
              <a:rPr lang="en-US" sz="1600" dirty="0">
                <a:highlight>
                  <a:srgbClr val="FFFFFF"/>
                </a:highlight>
                <a:latin typeface="Open Sans" panose="020F0502020204030204" pitchFamily="34" charset="0"/>
              </a:rPr>
              <a:t>Z</a:t>
            </a:r>
            <a:r>
              <a:rPr lang="en-US" sz="1600" b="0" i="0" dirty="0">
                <a:effectLst/>
                <a:highlight>
                  <a:srgbClr val="FFFFFF"/>
                </a:highlight>
                <a:latin typeface="Open Sans" panose="020F0502020204030204" pitchFamily="34" charset="0"/>
              </a:rPr>
              <a:t>appos, </a:t>
            </a:r>
            <a:r>
              <a:rPr lang="en-US" sz="1600" b="0" i="0" dirty="0" err="1">
                <a:effectLst/>
                <a:highlight>
                  <a:srgbClr val="FFFFFF"/>
                </a:highlight>
                <a:latin typeface="Open Sans" panose="020F0502020204030204" pitchFamily="34" charset="0"/>
              </a:rPr>
              <a:t>Shopbop</a:t>
            </a:r>
            <a:r>
              <a:rPr lang="en-US" sz="1600" b="0" i="0" dirty="0">
                <a:effectLst/>
                <a:highlight>
                  <a:srgbClr val="FFFFFF"/>
                </a:highlight>
                <a:latin typeface="Open Sans" panose="020F0502020204030204" pitchFamily="34" charset="0"/>
              </a:rPr>
              <a:t>, IMDb, Amazon Prime, Alexa, </a:t>
            </a:r>
            <a:r>
              <a:rPr lang="en-US" sz="1600" dirty="0">
                <a:highlight>
                  <a:srgbClr val="FFFFFF"/>
                </a:highlight>
                <a:latin typeface="Open Sans" panose="020F0502020204030204" pitchFamily="34" charset="0"/>
              </a:rPr>
              <a:t>A</a:t>
            </a:r>
            <a:r>
              <a:rPr lang="en-US" sz="1600" b="0" i="0" dirty="0">
                <a:effectLst/>
                <a:highlight>
                  <a:srgbClr val="FFFFFF"/>
                </a:highlight>
                <a:latin typeface="Open Sans" panose="020F0502020204030204" pitchFamily="34" charset="0"/>
              </a:rPr>
              <a:t>ppstore and Amazon Music to compete with many big sharks.</a:t>
            </a:r>
          </a:p>
          <a:p>
            <a:pPr marL="0" indent="0">
              <a:buNone/>
            </a:pPr>
            <a:br>
              <a:rPr lang="en-US" sz="1600" dirty="0"/>
            </a:br>
            <a:endParaRPr lang="en-US" sz="1600" dirty="0"/>
          </a:p>
        </p:txBody>
      </p:sp>
      <p:pic>
        <p:nvPicPr>
          <p:cNvPr id="5" name="Graphic 4">
            <a:extLst>
              <a:ext uri="{FF2B5EF4-FFF2-40B4-BE49-F238E27FC236}">
                <a16:creationId xmlns:a16="http://schemas.microsoft.com/office/drawing/2014/main" id="{D074DDE9-9037-7EC1-7294-65E912885FC0}"/>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302094" y="2694475"/>
            <a:ext cx="4788505" cy="1441150"/>
          </a:xfrm>
          <a:prstGeom prst="rect">
            <a:avLst/>
          </a:prstGeom>
        </p:spPr>
      </p:pic>
      <p:sp>
        <p:nvSpPr>
          <p:cNvPr id="61" name="Freeform: Shape 60">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0407527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id="{77C59BEC-C4CC-4741-B975-08C543178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48" name="Arc 47">
            <a:extLst>
              <a:ext uri="{FF2B5EF4-FFF2-40B4-BE49-F238E27FC236}">
                <a16:creationId xmlns:a16="http://schemas.microsoft.com/office/drawing/2014/main" id="{72DEF309-605D-4117-9340-6D589B6C3A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986173" flipV="1">
            <a:off x="3930947" y="651615"/>
            <a:ext cx="4083433" cy="408343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 name="Title 1">
            <a:extLst>
              <a:ext uri="{FF2B5EF4-FFF2-40B4-BE49-F238E27FC236}">
                <a16:creationId xmlns:a16="http://schemas.microsoft.com/office/drawing/2014/main" id="{287AABDB-8F00-C61B-35EB-DC475C36A7E2}"/>
              </a:ext>
            </a:extLst>
          </p:cNvPr>
          <p:cNvSpPr>
            <a:spLocks noGrp="1"/>
          </p:cNvSpPr>
          <p:nvPr>
            <p:ph type="title"/>
          </p:nvPr>
        </p:nvSpPr>
        <p:spPr>
          <a:xfrm>
            <a:off x="838200" y="365125"/>
            <a:ext cx="10515599" cy="1325563"/>
          </a:xfrm>
        </p:spPr>
        <p:txBody>
          <a:bodyPr>
            <a:normAutofit/>
          </a:bodyPr>
          <a:lstStyle/>
          <a:p>
            <a:r>
              <a:rPr lang="en-US" dirty="0"/>
              <a:t>Strategic Goal of Amazon   </a:t>
            </a:r>
          </a:p>
        </p:txBody>
      </p:sp>
      <p:sp>
        <p:nvSpPr>
          <p:cNvPr id="3" name="Content Placeholder 2">
            <a:extLst>
              <a:ext uri="{FF2B5EF4-FFF2-40B4-BE49-F238E27FC236}">
                <a16:creationId xmlns:a16="http://schemas.microsoft.com/office/drawing/2014/main" id="{9D4FFDE4-75D6-BD7D-B099-CAA05ED1BD79}"/>
              </a:ext>
            </a:extLst>
          </p:cNvPr>
          <p:cNvSpPr>
            <a:spLocks noGrp="1"/>
          </p:cNvSpPr>
          <p:nvPr>
            <p:ph idx="1"/>
          </p:nvPr>
        </p:nvSpPr>
        <p:spPr>
          <a:xfrm>
            <a:off x="838200" y="1825625"/>
            <a:ext cx="5393361" cy="4351338"/>
          </a:xfrm>
        </p:spPr>
        <p:txBody>
          <a:bodyPr>
            <a:normAutofit/>
          </a:bodyPr>
          <a:lstStyle/>
          <a:p>
            <a:r>
              <a:rPr lang="en-US" sz="1800" b="1" dirty="0"/>
              <a:t>Grab and Go </a:t>
            </a:r>
            <a:r>
              <a:rPr lang="en-US" sz="1800" dirty="0"/>
              <a:t>– On of the latest strategy by Amazon is Grab and Go. In this strategy they rent or purchased the place near 7000  to 14000 sq ft. and they sells meals, snacks, weekly essentials, seasonal produce, prepared foods, bread, alcohol, supplements and local specialties.</a:t>
            </a:r>
          </a:p>
          <a:p>
            <a:r>
              <a:rPr lang="en-US" sz="1800" dirty="0"/>
              <a:t>These quick shops they provide advanced cart like Amazon dash cart powered by advanced computer vision technology. Moreover, they also provide options to check cart and navigation so anyone can easily enhance their experience of shopping. </a:t>
            </a:r>
          </a:p>
          <a:p>
            <a:r>
              <a:rPr lang="en-US" sz="1800" dirty="0"/>
              <a:t>Amazon launched these types of shops to compete the big sharks of the market like Tesco, Sainsbury’s and Lidl. In the Amazon dash cart, they offers check out less shopping, so people save their time. </a:t>
            </a:r>
          </a:p>
        </p:txBody>
      </p:sp>
      <p:sp>
        <p:nvSpPr>
          <p:cNvPr id="50" name="Oval 49">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77008" y="5228027"/>
            <a:ext cx="1107241" cy="10772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34" name="Graphic 33" descr="Shop">
            <a:extLst>
              <a:ext uri="{FF2B5EF4-FFF2-40B4-BE49-F238E27FC236}">
                <a16:creationId xmlns:a16="http://schemas.microsoft.com/office/drawing/2014/main" id="{4A40CBB8-03E5-A809-78AD-F0F9AEF6ABF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109962" y="1929820"/>
            <a:ext cx="4221597" cy="4221597"/>
          </a:xfrm>
          <a:custGeom>
            <a:avLst/>
            <a:gdLst/>
            <a:ahLst/>
            <a:cxnLst/>
            <a:rect l="l" t="t" r="r" b="b"/>
            <a:pathLst>
              <a:path w="4221597" h="4303912">
                <a:moveTo>
                  <a:pt x="126986" y="0"/>
                </a:moveTo>
                <a:lnTo>
                  <a:pt x="4094611" y="0"/>
                </a:lnTo>
                <a:cubicBezTo>
                  <a:pt x="4164743" y="0"/>
                  <a:pt x="4221597" y="56854"/>
                  <a:pt x="4221597" y="126986"/>
                </a:cubicBezTo>
                <a:lnTo>
                  <a:pt x="4221597" y="4176926"/>
                </a:lnTo>
                <a:cubicBezTo>
                  <a:pt x="4221597" y="4247058"/>
                  <a:pt x="4164743" y="4303912"/>
                  <a:pt x="4094611" y="4303912"/>
                </a:cubicBezTo>
                <a:lnTo>
                  <a:pt x="126986" y="4303912"/>
                </a:lnTo>
                <a:cubicBezTo>
                  <a:pt x="56854" y="4303912"/>
                  <a:pt x="0" y="4247058"/>
                  <a:pt x="0" y="4176926"/>
                </a:cubicBezTo>
                <a:lnTo>
                  <a:pt x="0" y="126986"/>
                </a:lnTo>
                <a:cubicBezTo>
                  <a:pt x="0" y="56854"/>
                  <a:pt x="56854" y="0"/>
                  <a:pt x="126986" y="0"/>
                </a:cubicBezTo>
                <a:close/>
              </a:path>
            </a:pathLst>
          </a:custGeom>
        </p:spPr>
      </p:pic>
    </p:spTree>
    <p:extLst>
      <p:ext uri="{BB962C8B-B14F-4D97-AF65-F5344CB8AC3E}">
        <p14:creationId xmlns:p14="http://schemas.microsoft.com/office/powerpoint/2010/main" val="16027190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6991CD-F6B7-A7D5-C199-5355872CA9FA}"/>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Job Analysis - Digital Marketing Manager </a:t>
            </a:r>
          </a:p>
        </p:txBody>
      </p:sp>
      <p:sp>
        <p:nvSpPr>
          <p:cNvPr id="3" name="Content Placeholder 2">
            <a:extLst>
              <a:ext uri="{FF2B5EF4-FFF2-40B4-BE49-F238E27FC236}">
                <a16:creationId xmlns:a16="http://schemas.microsoft.com/office/drawing/2014/main" id="{7E487311-F0DE-210D-B30D-5470AFEF2AFF}"/>
              </a:ext>
            </a:extLst>
          </p:cNvPr>
          <p:cNvSpPr>
            <a:spLocks noGrp="1"/>
          </p:cNvSpPr>
          <p:nvPr>
            <p:ph idx="1"/>
          </p:nvPr>
        </p:nvSpPr>
        <p:spPr>
          <a:xfrm>
            <a:off x="4810259" y="649480"/>
            <a:ext cx="6555347" cy="5546047"/>
          </a:xfrm>
        </p:spPr>
        <p:txBody>
          <a:bodyPr anchor="ctr">
            <a:normAutofit/>
          </a:bodyPr>
          <a:lstStyle/>
          <a:p>
            <a:pPr marL="0" indent="0">
              <a:buNone/>
            </a:pPr>
            <a:r>
              <a:rPr lang="en-US" sz="2000" dirty="0">
                <a:highlight>
                  <a:srgbClr val="FFFFFF"/>
                </a:highlight>
                <a:latin typeface="Amazon Ember"/>
              </a:rPr>
              <a:t>As a HR manager of the Amazon. I am recruiting Digital Marketing manager as my company is looking for a person who has depth knowledge of the digital marketing platforms like Facebook, Instagram and many more. Company needs experience in these fields. </a:t>
            </a:r>
            <a:endParaRPr lang="en-US" sz="2000" b="0" i="0" dirty="0">
              <a:effectLst/>
              <a:highlight>
                <a:srgbClr val="FFFFFF"/>
              </a:highlight>
              <a:latin typeface="Amazon Ember"/>
            </a:endParaRPr>
          </a:p>
        </p:txBody>
      </p:sp>
    </p:spTree>
    <p:extLst>
      <p:ext uri="{BB962C8B-B14F-4D97-AF65-F5344CB8AC3E}">
        <p14:creationId xmlns:p14="http://schemas.microsoft.com/office/powerpoint/2010/main" val="13380222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7AB9D8-1BFA-5C79-EE09-BAFFD86956B3}"/>
              </a:ext>
            </a:extLst>
          </p:cNvPr>
          <p:cNvSpPr>
            <a:spLocks noGrp="1"/>
          </p:cNvSpPr>
          <p:nvPr>
            <p:ph type="title"/>
          </p:nvPr>
        </p:nvSpPr>
        <p:spPr>
          <a:xfrm>
            <a:off x="572493" y="238539"/>
            <a:ext cx="11018520" cy="1434415"/>
          </a:xfrm>
        </p:spPr>
        <p:txBody>
          <a:bodyPr anchor="b">
            <a:normAutofit/>
          </a:bodyPr>
          <a:lstStyle/>
          <a:p>
            <a:r>
              <a:rPr lang="en-US" sz="4600" dirty="0"/>
              <a:t>Job Description – Digital Marketing manager </a:t>
            </a:r>
          </a:p>
        </p:txBody>
      </p:sp>
      <p:sp>
        <p:nvSpPr>
          <p:cNvPr id="3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844656F-6113-1188-EA93-63605849BEBA}"/>
              </a:ext>
            </a:extLst>
          </p:cNvPr>
          <p:cNvSpPr>
            <a:spLocks noGrp="1"/>
          </p:cNvSpPr>
          <p:nvPr>
            <p:ph idx="1"/>
          </p:nvPr>
        </p:nvSpPr>
        <p:spPr>
          <a:xfrm>
            <a:off x="572493" y="2071316"/>
            <a:ext cx="6713552" cy="4119172"/>
          </a:xfrm>
        </p:spPr>
        <p:txBody>
          <a:bodyPr anchor="t">
            <a:noAutofit/>
          </a:bodyPr>
          <a:lstStyle/>
          <a:p>
            <a:pPr marL="0" indent="0">
              <a:buNone/>
            </a:pPr>
            <a:r>
              <a:rPr lang="en-US" sz="1900" b="0" i="0" dirty="0">
                <a:effectLst/>
                <a:highlight>
                  <a:srgbClr val="FFFFFF"/>
                </a:highlight>
                <a:latin typeface="Amazon Ember"/>
              </a:rPr>
              <a:t>• Lead website management, search marketing (SEO/SEM) and email.</a:t>
            </a:r>
            <a:br>
              <a:rPr lang="en-US" sz="1900" dirty="0"/>
            </a:br>
            <a:r>
              <a:rPr lang="en-US" sz="1900" b="0" i="0" dirty="0">
                <a:effectLst/>
                <a:highlight>
                  <a:srgbClr val="FFFFFF"/>
                </a:highlight>
                <a:latin typeface="Amazon Ember"/>
              </a:rPr>
              <a:t>• Manage web analytics reporting and measurement for the AGS marketing content site, create dashboards that enable marketers to measure the effectiveness of their channels and/or programs, and maintain a rigid testing culture while executing A/B tests to drive towards business goals.</a:t>
            </a:r>
            <a:br>
              <a:rPr lang="en-US" sz="1900" dirty="0"/>
            </a:br>
            <a:r>
              <a:rPr lang="en-US" sz="1900" b="0" i="0" dirty="0">
                <a:effectLst/>
                <a:highlight>
                  <a:srgbClr val="FFFFFF"/>
                </a:highlight>
                <a:latin typeface="Amazon Ember"/>
              </a:rPr>
              <a:t>• Develop and execute various website tests to drive acquisition, engagement, and traffic improvements.</a:t>
            </a:r>
            <a:br>
              <a:rPr lang="en-US" sz="1900" dirty="0"/>
            </a:br>
            <a:r>
              <a:rPr lang="en-US" sz="1900" b="0" i="0" dirty="0">
                <a:effectLst/>
                <a:highlight>
                  <a:srgbClr val="FFFFFF"/>
                </a:highlight>
                <a:latin typeface="Amazon Ember"/>
              </a:rPr>
              <a:t>• Regularly audit web analytics implementation to ensure data accuracy, and work with development teams to address issues and/or recommend new tracking capabilities.</a:t>
            </a:r>
            <a:br>
              <a:rPr lang="en-US" sz="1900" dirty="0"/>
            </a:br>
            <a:r>
              <a:rPr lang="en-US" sz="1900" b="0" i="0" dirty="0">
                <a:effectLst/>
                <a:highlight>
                  <a:srgbClr val="FFFFFF"/>
                </a:highlight>
                <a:latin typeface="Amazon Ember"/>
              </a:rPr>
              <a:t>• Conduct in-depth analyses to refine our understanding of the search space and uncover optimization opportunities.</a:t>
            </a:r>
            <a:br>
              <a:rPr lang="en-US" sz="1900" dirty="0"/>
            </a:br>
            <a:r>
              <a:rPr lang="en-US" sz="1900" b="0" i="0" dirty="0">
                <a:effectLst/>
                <a:highlight>
                  <a:srgbClr val="FFFFFF"/>
                </a:highlight>
                <a:latin typeface="Amazon Ember"/>
              </a:rPr>
              <a:t>• Translate analytical findings, channel insights into actionable insights and concise business actions and recommendations.</a:t>
            </a:r>
            <a:br>
              <a:rPr lang="en-US" sz="1900" dirty="0"/>
            </a:br>
            <a:endParaRPr lang="en-US" sz="1900" dirty="0"/>
          </a:p>
        </p:txBody>
      </p:sp>
      <p:pic>
        <p:nvPicPr>
          <p:cNvPr id="6" name="Picture 5" descr="Documents on desk">
            <a:extLst>
              <a:ext uri="{FF2B5EF4-FFF2-40B4-BE49-F238E27FC236}">
                <a16:creationId xmlns:a16="http://schemas.microsoft.com/office/drawing/2014/main" id="{9948FB5F-B3A0-1307-AEF8-7688201F19CA}"/>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17830" r="17954" b="2"/>
          <a:stretch/>
        </p:blipFill>
        <p:spPr>
          <a:xfrm>
            <a:off x="7675658" y="2093976"/>
            <a:ext cx="3941064" cy="4096512"/>
          </a:xfrm>
          <a:prstGeom prst="rect">
            <a:avLst/>
          </a:prstGeom>
        </p:spPr>
      </p:pic>
    </p:spTree>
    <p:extLst>
      <p:ext uri="{BB962C8B-B14F-4D97-AF65-F5344CB8AC3E}">
        <p14:creationId xmlns:p14="http://schemas.microsoft.com/office/powerpoint/2010/main" val="15901181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325550-4EDB-C97C-85A6-9D2B506248BC}"/>
              </a:ext>
            </a:extLst>
          </p:cNvPr>
          <p:cNvSpPr>
            <a:spLocks noGrp="1"/>
          </p:cNvSpPr>
          <p:nvPr>
            <p:ph type="title"/>
          </p:nvPr>
        </p:nvSpPr>
        <p:spPr>
          <a:xfrm>
            <a:off x="838200" y="365125"/>
            <a:ext cx="10515600" cy="1325563"/>
          </a:xfrm>
        </p:spPr>
        <p:txBody>
          <a:bodyPr>
            <a:normAutofit/>
          </a:bodyPr>
          <a:lstStyle/>
          <a:p>
            <a:r>
              <a:rPr lang="en-US" sz="5400"/>
              <a:t>Person Specification </a:t>
            </a:r>
          </a:p>
        </p:txBody>
      </p:sp>
      <p:sp>
        <p:nvSpPr>
          <p:cNvPr id="27"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ED9F95C-2EE7-A9FF-75E1-DAC2A9FEA362}"/>
              </a:ext>
            </a:extLst>
          </p:cNvPr>
          <p:cNvSpPr>
            <a:spLocks noGrp="1"/>
          </p:cNvSpPr>
          <p:nvPr>
            <p:ph idx="1"/>
          </p:nvPr>
        </p:nvSpPr>
        <p:spPr>
          <a:xfrm>
            <a:off x="838200" y="1929384"/>
            <a:ext cx="10515600" cy="4251960"/>
          </a:xfrm>
        </p:spPr>
        <p:txBody>
          <a:bodyPr>
            <a:normAutofit/>
          </a:bodyPr>
          <a:lstStyle/>
          <a:p>
            <a:r>
              <a:rPr lang="en-US" sz="2000" dirty="0">
                <a:highlight>
                  <a:srgbClr val="FFFFFF"/>
                </a:highlight>
                <a:latin typeface="Amazon Ember"/>
              </a:rPr>
              <a:t>Bachelor’s or Master degree in Marketing, Computer science or I</a:t>
            </a:r>
            <a:r>
              <a:rPr lang="en-US" sz="2000" b="0" i="0" dirty="0">
                <a:effectLst/>
                <a:highlight>
                  <a:srgbClr val="FFFFFF"/>
                </a:highlight>
                <a:latin typeface="Amazon Ember"/>
              </a:rPr>
              <a:t>T related fields.</a:t>
            </a:r>
          </a:p>
          <a:p>
            <a:r>
              <a:rPr lang="en-US" sz="2000" dirty="0">
                <a:highlight>
                  <a:srgbClr val="FFFFFF"/>
                </a:highlight>
                <a:latin typeface="Amazon Ember"/>
              </a:rPr>
              <a:t>Minimum 6+ years experience in Digital Marketing with knowledge of advanced and latest technology.</a:t>
            </a:r>
          </a:p>
          <a:p>
            <a:r>
              <a:rPr lang="en-US" sz="2000" dirty="0"/>
              <a:t>Experience of creating Web Campaign by using various platforms like e-mail, paid media and many more.</a:t>
            </a:r>
          </a:p>
          <a:p>
            <a:r>
              <a:rPr lang="en-US" sz="2000" dirty="0"/>
              <a:t>Hands-on-experience in building, launching and reporting campaigns to reach high amount of customer.</a:t>
            </a:r>
          </a:p>
          <a:p>
            <a:r>
              <a:rPr lang="en-US" sz="2000" dirty="0"/>
              <a:t>Ability to solve any issue related to Digital Marketing in this advanced world.</a:t>
            </a:r>
          </a:p>
        </p:txBody>
      </p:sp>
    </p:spTree>
    <p:extLst>
      <p:ext uri="{BB962C8B-B14F-4D97-AF65-F5344CB8AC3E}">
        <p14:creationId xmlns:p14="http://schemas.microsoft.com/office/powerpoint/2010/main" val="37441801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7E6B03-000D-DA59-BF70-B802E94783AC}"/>
              </a:ext>
            </a:extLst>
          </p:cNvPr>
          <p:cNvSpPr>
            <a:spLocks noGrp="1"/>
          </p:cNvSpPr>
          <p:nvPr>
            <p:ph type="title"/>
          </p:nvPr>
        </p:nvSpPr>
        <p:spPr>
          <a:xfrm>
            <a:off x="838201" y="365125"/>
            <a:ext cx="5251316" cy="945515"/>
          </a:xfrm>
        </p:spPr>
        <p:txBody>
          <a:bodyPr>
            <a:normAutofit/>
          </a:bodyPr>
          <a:lstStyle/>
          <a:p>
            <a:r>
              <a:rPr lang="en-US" dirty="0"/>
              <a:t>Required skills </a:t>
            </a:r>
          </a:p>
        </p:txBody>
      </p:sp>
      <p:sp>
        <p:nvSpPr>
          <p:cNvPr id="3" name="Content Placeholder 2">
            <a:extLst>
              <a:ext uri="{FF2B5EF4-FFF2-40B4-BE49-F238E27FC236}">
                <a16:creationId xmlns:a16="http://schemas.microsoft.com/office/drawing/2014/main" id="{41836773-4167-9D1D-39C2-175F7332FB7C}"/>
              </a:ext>
            </a:extLst>
          </p:cNvPr>
          <p:cNvSpPr>
            <a:spLocks noGrp="1"/>
          </p:cNvSpPr>
          <p:nvPr>
            <p:ph idx="1"/>
          </p:nvPr>
        </p:nvSpPr>
        <p:spPr>
          <a:xfrm>
            <a:off x="838200" y="1310640"/>
            <a:ext cx="5124586" cy="5182235"/>
          </a:xfrm>
        </p:spPr>
        <p:txBody>
          <a:bodyPr>
            <a:noAutofit/>
          </a:bodyPr>
          <a:lstStyle/>
          <a:p>
            <a:r>
              <a:rPr lang="en-US" sz="1600" b="0" i="0" dirty="0">
                <a:effectLst/>
                <a:highlight>
                  <a:srgbClr val="FFFFFF"/>
                </a:highlight>
                <a:latin typeface="Amazon Ember"/>
              </a:rPr>
              <a:t>Strong Communication (Both oral and verbal)</a:t>
            </a:r>
          </a:p>
          <a:p>
            <a:r>
              <a:rPr lang="en-US" sz="1600">
                <a:solidFill>
                  <a:srgbClr val="111111"/>
                </a:solidFill>
                <a:highlight>
                  <a:srgbClr val="FFFFFF"/>
                </a:highlight>
                <a:latin typeface="Amazon Ember"/>
              </a:rPr>
              <a:t>Paying</a:t>
            </a:r>
            <a:r>
              <a:rPr lang="en-US" sz="1600" b="0" i="0">
                <a:solidFill>
                  <a:srgbClr val="111111"/>
                </a:solidFill>
                <a:effectLst/>
                <a:highlight>
                  <a:srgbClr val="FFFFFF"/>
                </a:highlight>
                <a:latin typeface="Amazon Ember"/>
              </a:rPr>
              <a:t> </a:t>
            </a:r>
            <a:r>
              <a:rPr lang="en-US" sz="1600" b="0" i="0" dirty="0">
                <a:solidFill>
                  <a:srgbClr val="111111"/>
                </a:solidFill>
                <a:effectLst/>
                <a:highlight>
                  <a:srgbClr val="FFFFFF"/>
                </a:highlight>
                <a:latin typeface="Amazon Ember"/>
              </a:rPr>
              <a:t>attention to detail with an analytical mind and outstanding problem-solving skills</a:t>
            </a:r>
          </a:p>
          <a:p>
            <a:r>
              <a:rPr lang="en-US" sz="1600" b="0" i="0" dirty="0">
                <a:solidFill>
                  <a:srgbClr val="111111"/>
                </a:solidFill>
                <a:effectLst/>
                <a:highlight>
                  <a:srgbClr val="FFFFFF"/>
                </a:highlight>
                <a:latin typeface="Amazon Ember"/>
              </a:rPr>
              <a:t> Great time management with multi-tasking skills</a:t>
            </a:r>
          </a:p>
          <a:p>
            <a:r>
              <a:rPr lang="en-US" sz="1600" dirty="0">
                <a:solidFill>
                  <a:srgbClr val="111111"/>
                </a:solidFill>
                <a:highlight>
                  <a:srgbClr val="FFFFFF"/>
                </a:highlight>
                <a:latin typeface="Amazon Ember"/>
              </a:rPr>
              <a:t>Critical thinking with great team-work quality</a:t>
            </a:r>
          </a:p>
          <a:p>
            <a:r>
              <a:rPr lang="en-US" sz="1600" dirty="0">
                <a:solidFill>
                  <a:srgbClr val="111111"/>
                </a:solidFill>
                <a:highlight>
                  <a:srgbClr val="FFFFFF"/>
                </a:highlight>
                <a:latin typeface="Amazon Ember"/>
              </a:rPr>
              <a:t>Skills of promoting product at different platforms</a:t>
            </a:r>
          </a:p>
          <a:p>
            <a:endParaRPr lang="en-US" sz="1600" dirty="0">
              <a:solidFill>
                <a:srgbClr val="111111"/>
              </a:solidFill>
              <a:highlight>
                <a:srgbClr val="FFFFFF"/>
              </a:highlight>
              <a:latin typeface="Amazon Ember"/>
            </a:endParaRPr>
          </a:p>
          <a:p>
            <a:pPr marL="0" indent="0">
              <a:buNone/>
            </a:pPr>
            <a:endParaRPr lang="en-US" sz="1600" dirty="0"/>
          </a:p>
        </p:txBody>
      </p:sp>
      <p:pic>
        <p:nvPicPr>
          <p:cNvPr id="5" name="Picture 4" descr="Light bulb on yellow background with sketched light beams and cord">
            <a:extLst>
              <a:ext uri="{FF2B5EF4-FFF2-40B4-BE49-F238E27FC236}">
                <a16:creationId xmlns:a16="http://schemas.microsoft.com/office/drawing/2014/main" id="{64E16881-7F4A-8509-9778-CB396A31B81C}"/>
              </a:ext>
            </a:extLst>
          </p:cNvPr>
          <p:cNvPicPr>
            <a:picLocks noChangeAspect="1"/>
          </p:cNvPicPr>
          <p:nvPr/>
        </p:nvPicPr>
        <p:blipFill rotWithShape="1">
          <a:blip r:embed="rId2"/>
          <a:srcRect l="45689" r="839"/>
          <a:stretch/>
        </p:blipFill>
        <p:spPr>
          <a:xfrm>
            <a:off x="6226167"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rgbClr val="FFFFFF">
              <a:shade val="85000"/>
            </a:srgbClr>
          </a:solidFill>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27061605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2A9A1B-549C-CBB3-D90E-7941C4925104}"/>
              </a:ext>
            </a:extLst>
          </p:cNvPr>
          <p:cNvSpPr>
            <a:spLocks noGrp="1"/>
          </p:cNvSpPr>
          <p:nvPr>
            <p:ph type="title"/>
          </p:nvPr>
        </p:nvSpPr>
        <p:spPr>
          <a:xfrm>
            <a:off x="7988538" y="985521"/>
            <a:ext cx="3369234" cy="1259839"/>
          </a:xfrm>
        </p:spPr>
        <p:txBody>
          <a:bodyPr anchor="b">
            <a:normAutofit/>
          </a:bodyPr>
          <a:lstStyle/>
          <a:p>
            <a:r>
              <a:rPr lang="en-US" sz="3200" dirty="0"/>
              <a:t>Pay and working Conditions </a:t>
            </a:r>
          </a:p>
        </p:txBody>
      </p:sp>
      <p:pic>
        <p:nvPicPr>
          <p:cNvPr id="5" name="Picture 4" descr="Calendar on table">
            <a:extLst>
              <a:ext uri="{FF2B5EF4-FFF2-40B4-BE49-F238E27FC236}">
                <a16:creationId xmlns:a16="http://schemas.microsoft.com/office/drawing/2014/main" id="{55D3CE51-3A0F-A655-9F25-A3EB67D52DAB}"/>
              </a:ext>
            </a:extLst>
          </p:cNvPr>
          <p:cNvPicPr>
            <a:picLocks noChangeAspect="1"/>
          </p:cNvPicPr>
          <p:nvPr/>
        </p:nvPicPr>
        <p:blipFill rotWithShape="1">
          <a:blip r:embed="rId2"/>
          <a:srcRect r="28068" b="-1"/>
          <a:stretch/>
        </p:blipFill>
        <p:spPr>
          <a:xfrm>
            <a:off x="20" y="10"/>
            <a:ext cx="7390243" cy="6857990"/>
          </a:xfrm>
          <a:prstGeom prst="rect">
            <a:avLst/>
          </a:prstGeom>
        </p:spPr>
      </p:pic>
      <p:sp>
        <p:nvSpPr>
          <p:cNvPr id="9" name="Rectangle 8">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879677" y="2347416"/>
            <a:ext cx="1630908" cy="7390262"/>
          </a:xfrm>
          <a:prstGeom prst="rect">
            <a:avLst/>
          </a:prstGeom>
          <a:gradFill>
            <a:gsLst>
              <a:gs pos="0">
                <a:schemeClr val="accent5"/>
              </a:gs>
              <a:gs pos="47000">
                <a:schemeClr val="accent2">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flipV="1">
            <a:off x="-1919061" y="1919060"/>
            <a:ext cx="6854280" cy="3016159"/>
          </a:xfrm>
          <a:prstGeom prst="rect">
            <a:avLst/>
          </a:prstGeom>
          <a:gradFill flip="none" rotWithShape="1">
            <a:gsLst>
              <a:gs pos="0">
                <a:schemeClr val="accent5"/>
              </a:gs>
              <a:gs pos="47000">
                <a:schemeClr val="accent2">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461657" y="4425055"/>
            <a:ext cx="2928605" cy="2432945"/>
          </a:xfrm>
          <a:prstGeom prst="rect">
            <a:avLst/>
          </a:prstGeom>
          <a:gradFill flip="none" rotWithShape="1">
            <a:gsLst>
              <a:gs pos="0">
                <a:schemeClr val="accent2"/>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3" name="Content Placeholder 2">
            <a:extLst>
              <a:ext uri="{FF2B5EF4-FFF2-40B4-BE49-F238E27FC236}">
                <a16:creationId xmlns:a16="http://schemas.microsoft.com/office/drawing/2014/main" id="{031A7076-D69B-DD65-FA52-5BFAA10EEA45}"/>
              </a:ext>
            </a:extLst>
          </p:cNvPr>
          <p:cNvSpPr>
            <a:spLocks noGrp="1"/>
          </p:cNvSpPr>
          <p:nvPr>
            <p:ph idx="1"/>
          </p:nvPr>
        </p:nvSpPr>
        <p:spPr>
          <a:xfrm>
            <a:off x="8079978" y="2533476"/>
            <a:ext cx="3369234" cy="3836844"/>
          </a:xfrm>
        </p:spPr>
        <p:txBody>
          <a:bodyPr anchor="t">
            <a:normAutofit/>
          </a:bodyPr>
          <a:lstStyle/>
          <a:p>
            <a:r>
              <a:rPr lang="en-US" sz="2000" dirty="0"/>
              <a:t>Full-time (5 days a week).</a:t>
            </a:r>
          </a:p>
          <a:p>
            <a:r>
              <a:rPr lang="en-US" sz="2000" dirty="0"/>
              <a:t>£45000-£60000 per annum.</a:t>
            </a:r>
          </a:p>
          <a:p>
            <a:r>
              <a:rPr lang="en-US" sz="2000" dirty="0"/>
              <a:t>Incentive + Bonus</a:t>
            </a:r>
          </a:p>
          <a:p>
            <a:r>
              <a:rPr lang="en-US" sz="2000" dirty="0"/>
              <a:t>Medical insurance </a:t>
            </a:r>
          </a:p>
          <a:p>
            <a:r>
              <a:rPr lang="en-US" sz="2000" dirty="0"/>
              <a:t>8% of growth on every 3-year based on the performance. </a:t>
            </a:r>
          </a:p>
          <a:p>
            <a:endParaRPr lang="en-US" sz="2000" dirty="0"/>
          </a:p>
          <a:p>
            <a:endParaRPr lang="en-US" sz="2000" dirty="0"/>
          </a:p>
        </p:txBody>
      </p:sp>
    </p:spTree>
    <p:extLst>
      <p:ext uri="{BB962C8B-B14F-4D97-AF65-F5344CB8AC3E}">
        <p14:creationId xmlns:p14="http://schemas.microsoft.com/office/powerpoint/2010/main" val="23296500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901B45-570A-A62B-8CF9-667DF5D2E0BA}"/>
              </a:ext>
            </a:extLst>
          </p:cNvPr>
          <p:cNvSpPr>
            <a:spLocks noGrp="1"/>
          </p:cNvSpPr>
          <p:nvPr>
            <p:ph type="title"/>
          </p:nvPr>
        </p:nvSpPr>
        <p:spPr/>
        <p:txBody>
          <a:bodyPr/>
          <a:lstStyle/>
          <a:p>
            <a:r>
              <a:rPr lang="en-US" dirty="0"/>
              <a:t>Flexible working arrangement with justifications </a:t>
            </a:r>
          </a:p>
        </p:txBody>
      </p:sp>
      <p:graphicFrame>
        <p:nvGraphicFramePr>
          <p:cNvPr id="7" name="Content Placeholder 2">
            <a:extLst>
              <a:ext uri="{FF2B5EF4-FFF2-40B4-BE49-F238E27FC236}">
                <a16:creationId xmlns:a16="http://schemas.microsoft.com/office/drawing/2014/main" id="{DFE63D0F-B54E-3DE1-1BC9-44CD48FC8D16}"/>
              </a:ext>
            </a:extLst>
          </p:cNvPr>
          <p:cNvGraphicFramePr>
            <a:graphicFrameLocks noGrp="1"/>
          </p:cNvGraphicFramePr>
          <p:nvPr>
            <p:ph idx="1"/>
            <p:extLst>
              <p:ext uri="{D42A27DB-BD31-4B8C-83A1-F6EECF244321}">
                <p14:modId xmlns:p14="http://schemas.microsoft.com/office/powerpoint/2010/main" val="51255771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729160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88790D-4D94-FD22-70D2-76DC4269BAF7}"/>
              </a:ext>
            </a:extLst>
          </p:cNvPr>
          <p:cNvSpPr>
            <a:spLocks noGrp="1"/>
          </p:cNvSpPr>
          <p:nvPr>
            <p:ph type="title"/>
          </p:nvPr>
        </p:nvSpPr>
        <p:spPr>
          <a:xfrm>
            <a:off x="761800" y="762001"/>
            <a:ext cx="5334197" cy="1708242"/>
          </a:xfrm>
        </p:spPr>
        <p:txBody>
          <a:bodyPr anchor="ctr">
            <a:normAutofit/>
          </a:bodyPr>
          <a:lstStyle/>
          <a:p>
            <a:r>
              <a:rPr lang="en-US" sz="4000"/>
              <a:t>Conclusion </a:t>
            </a:r>
          </a:p>
        </p:txBody>
      </p:sp>
      <p:sp>
        <p:nvSpPr>
          <p:cNvPr id="3" name="Content Placeholder 2">
            <a:extLst>
              <a:ext uri="{FF2B5EF4-FFF2-40B4-BE49-F238E27FC236}">
                <a16:creationId xmlns:a16="http://schemas.microsoft.com/office/drawing/2014/main" id="{C08A2CA2-1445-9956-BE03-D9BBF6FCDE75}"/>
              </a:ext>
            </a:extLst>
          </p:cNvPr>
          <p:cNvSpPr>
            <a:spLocks noGrp="1"/>
          </p:cNvSpPr>
          <p:nvPr>
            <p:ph idx="1"/>
          </p:nvPr>
        </p:nvSpPr>
        <p:spPr>
          <a:xfrm>
            <a:off x="761800" y="2470244"/>
            <a:ext cx="5334197" cy="3769835"/>
          </a:xfrm>
        </p:spPr>
        <p:txBody>
          <a:bodyPr anchor="ctr">
            <a:normAutofit/>
          </a:bodyPr>
          <a:lstStyle/>
          <a:p>
            <a:pPr marL="0" indent="0">
              <a:buNone/>
            </a:pPr>
            <a:r>
              <a:rPr lang="en-US" sz="2000" dirty="0"/>
              <a:t>To wrap up, Digital marketing manager must do work of the data analysis, and he must promote the product by digital marketing to the customer to drilled the product description in the customer’s mind and they can easily purchase the product. Company should hire these type of person, so company’s sale will easily skyrocketed in very short time. </a:t>
            </a:r>
          </a:p>
        </p:txBody>
      </p:sp>
      <p:pic>
        <p:nvPicPr>
          <p:cNvPr id="5" name="Picture 4" descr="Data concept">
            <a:extLst>
              <a:ext uri="{FF2B5EF4-FFF2-40B4-BE49-F238E27FC236}">
                <a16:creationId xmlns:a16="http://schemas.microsoft.com/office/drawing/2014/main" id="{72BCFBDE-12DD-D971-2CA8-A12F68A3EE1E}"/>
              </a:ext>
            </a:extLst>
          </p:cNvPr>
          <p:cNvPicPr>
            <a:picLocks noChangeAspect="1"/>
          </p:cNvPicPr>
          <p:nvPr/>
        </p:nvPicPr>
        <p:blipFill>
          <a:blip r:embed="rId2"/>
          <a:srcRect l="7429" r="34327"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32648089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13F2AE-DFE5-477F-BC0A-989F1707199D}"/>
              </a:ext>
            </a:extLst>
          </p:cNvPr>
          <p:cNvSpPr>
            <a:spLocks noGrp="1"/>
          </p:cNvSpPr>
          <p:nvPr>
            <p:ph type="title"/>
          </p:nvPr>
        </p:nvSpPr>
        <p:spPr/>
        <p:txBody>
          <a:bodyPr/>
          <a:lstStyle/>
          <a:p>
            <a:r>
              <a:rPr lang="en-US" dirty="0"/>
              <a:t>List of References </a:t>
            </a:r>
          </a:p>
        </p:txBody>
      </p:sp>
      <p:sp>
        <p:nvSpPr>
          <p:cNvPr id="3" name="Content Placeholder 2">
            <a:extLst>
              <a:ext uri="{FF2B5EF4-FFF2-40B4-BE49-F238E27FC236}">
                <a16:creationId xmlns:a16="http://schemas.microsoft.com/office/drawing/2014/main" id="{F69EECF2-CA29-D5FA-6FAE-07E04EB4EE02}"/>
              </a:ext>
            </a:extLst>
          </p:cNvPr>
          <p:cNvSpPr>
            <a:spLocks noGrp="1"/>
          </p:cNvSpPr>
          <p:nvPr>
            <p:ph idx="1"/>
          </p:nvPr>
        </p:nvSpPr>
        <p:spPr/>
        <p:txBody>
          <a:bodyPr vert="horz" lIns="91440" tIns="45720" rIns="91440" bIns="45720" rtlCol="0" anchor="t">
            <a:normAutofit fontScale="77500" lnSpcReduction="20000"/>
          </a:bodyPr>
          <a:lstStyle/>
          <a:p>
            <a:pPr algn="just"/>
            <a:r>
              <a:rPr lang="en-US" dirty="0"/>
              <a:t>Armstrong, M. (2009) Armstrong’s handbook of performance management: an evidence-based guide to delivering high performance. 4th ed. London: Kogan Page.</a:t>
            </a:r>
          </a:p>
          <a:p>
            <a:pPr algn="just"/>
            <a:r>
              <a:rPr lang="en-US" dirty="0"/>
              <a:t>Armstrong, M. (2015) Armstrong’s handbook of performance management. London: Kogan </a:t>
            </a:r>
          </a:p>
          <a:p>
            <a:pPr algn="l"/>
            <a:r>
              <a:rPr lang="en-GB" dirty="0"/>
              <a:t>Big Business Problems Amazon is Trying to Solve with Machine Learning. (2019). Retrieved from </a:t>
            </a:r>
            <a:r>
              <a:rPr lang="en-GB" dirty="0">
                <a:hlinkClick r:id="rId2"/>
              </a:rPr>
              <a:t>https://blog.goodaudience.com/5-big-business-problems-amazon-is-tryingto-solve-with-machine-learning-86247af08897</a:t>
            </a:r>
            <a:endParaRPr lang="en-GB" dirty="0"/>
          </a:p>
          <a:p>
            <a:pPr algn="l"/>
            <a:r>
              <a:rPr lang="en-US" dirty="0"/>
              <a:t> </a:t>
            </a:r>
            <a:r>
              <a:rPr lang="en-US" dirty="0" err="1"/>
              <a:t>Polacco</a:t>
            </a:r>
            <a:r>
              <a:rPr lang="en-US" dirty="0"/>
              <a:t>, A. &amp; Backes, K. (2018). The Amazon Go concept: Implications, applications, and sustainability. Journal of Business and Management, 24 (1), March, 79-92. DOI: 10.6347/JBM.201803_24(1).0004.</a:t>
            </a:r>
          </a:p>
          <a:p>
            <a:r>
              <a:rPr lang="en-US" dirty="0"/>
              <a:t>Amazon, </a:t>
            </a:r>
            <a:r>
              <a:rPr lang="en-US" dirty="0" err="1"/>
              <a:t>infogalactic</a:t>
            </a:r>
            <a:r>
              <a:rPr lang="en-US" dirty="0"/>
              <a:t> available at </a:t>
            </a:r>
            <a:r>
              <a:rPr lang="en-US" dirty="0">
                <a:hlinkClick r:id="rId3"/>
              </a:rPr>
              <a:t>https://infogalactic.com/info/Amazon.com</a:t>
            </a:r>
            <a:r>
              <a:rPr lang="en-US" dirty="0"/>
              <a:t> (Accessed 11-07-2024).</a:t>
            </a:r>
          </a:p>
          <a:p>
            <a:r>
              <a:rPr lang="en-US" dirty="0" err="1"/>
              <a:t>Amazon.jobs</a:t>
            </a:r>
            <a:r>
              <a:rPr lang="en-US" dirty="0"/>
              <a:t> available at </a:t>
            </a:r>
            <a:r>
              <a:rPr lang="en-US" dirty="0">
                <a:hlinkClick r:id="rId4"/>
              </a:rPr>
              <a:t>https://www.amazon.jobs/en/jobs/2656991/digital-marketing-manager</a:t>
            </a:r>
            <a:r>
              <a:rPr lang="en-US" dirty="0"/>
              <a:t> (Accessed 10-07-2024).</a:t>
            </a:r>
          </a:p>
          <a:p>
            <a:pPr algn="just"/>
            <a:endParaRPr lang="en-US" dirty="0"/>
          </a:p>
          <a:p>
            <a:pPr algn="just"/>
            <a:endParaRPr lang="en-US" dirty="0"/>
          </a:p>
          <a:p>
            <a:pPr algn="just"/>
            <a:endParaRPr lang="en-US" dirty="0"/>
          </a:p>
          <a:p>
            <a:pPr marL="0" indent="0" algn="just">
              <a:buNone/>
            </a:pPr>
            <a:endParaRPr lang="en-US" dirty="0"/>
          </a:p>
          <a:p>
            <a:endParaRPr lang="en-US" dirty="0"/>
          </a:p>
        </p:txBody>
      </p:sp>
    </p:spTree>
    <p:extLst>
      <p:ext uri="{BB962C8B-B14F-4D97-AF65-F5344CB8AC3E}">
        <p14:creationId xmlns:p14="http://schemas.microsoft.com/office/powerpoint/2010/main" val="4590812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erial view of a highway near the ocean">
            <a:extLst>
              <a:ext uri="{FF2B5EF4-FFF2-40B4-BE49-F238E27FC236}">
                <a16:creationId xmlns:a16="http://schemas.microsoft.com/office/drawing/2014/main" id="{E709E87E-7937-510D-8F31-31DA9D355286}"/>
              </a:ext>
            </a:extLst>
          </p:cNvPr>
          <p:cNvPicPr>
            <a:picLocks noChangeAspect="1"/>
          </p:cNvPicPr>
          <p:nvPr/>
        </p:nvPicPr>
        <p:blipFill>
          <a:blip r:embed="rId2"/>
          <a:srcRect l="7849" t="28491" b="2395"/>
          <a:stretch/>
        </p:blipFill>
        <p:spPr>
          <a:xfrm>
            <a:off x="20" y="10"/>
            <a:ext cx="12191981" cy="6857990"/>
          </a:xfrm>
          <a:prstGeom prst="rect">
            <a:avLst/>
          </a:prstGeom>
        </p:spPr>
      </p:pic>
      <p:sp>
        <p:nvSpPr>
          <p:cNvPr id="53" name="Rectangle 52">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5" y="-1524511"/>
            <a:ext cx="4592270" cy="12192001"/>
          </a:xfrm>
          <a:prstGeom prst="rect">
            <a:avLst/>
          </a:prstGeom>
          <a:gradFill>
            <a:gsLst>
              <a:gs pos="35000">
                <a:schemeClr val="tx1">
                  <a:alpha val="46000"/>
                </a:schemeClr>
              </a:gs>
              <a:gs pos="21000">
                <a:schemeClr val="tx1">
                  <a:alpha val="30000"/>
                </a:schemeClr>
              </a:gs>
              <a:gs pos="0">
                <a:schemeClr val="tx1">
                  <a:alpha val="0"/>
                </a:schemeClr>
              </a:gs>
              <a:gs pos="100000">
                <a:schemeClr val="tx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325E46C-6864-ED1B-AE9B-DF3DB41D6329}"/>
              </a:ext>
            </a:extLst>
          </p:cNvPr>
          <p:cNvSpPr>
            <a:spLocks noGrp="1"/>
          </p:cNvSpPr>
          <p:nvPr>
            <p:ph type="title"/>
          </p:nvPr>
        </p:nvSpPr>
        <p:spPr>
          <a:xfrm>
            <a:off x="404553" y="3091928"/>
            <a:ext cx="9078562" cy="2387600"/>
          </a:xfrm>
        </p:spPr>
        <p:txBody>
          <a:bodyPr vert="horz" lIns="91440" tIns="45720" rIns="91440" bIns="45720" rtlCol="0" anchor="b">
            <a:normAutofit/>
          </a:bodyPr>
          <a:lstStyle/>
          <a:p>
            <a:r>
              <a:rPr lang="en-US" sz="6600">
                <a:solidFill>
                  <a:schemeClr val="bg1"/>
                </a:solidFill>
              </a:rPr>
              <a:t>Thank you </a:t>
            </a:r>
          </a:p>
        </p:txBody>
      </p:sp>
      <p:sp>
        <p:nvSpPr>
          <p:cNvPr id="54" name="Rectangle: Rounded Corners 24">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9785897"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2A8E9C1C-D434-6A47-BE81-FBB66C3ACC79}"/>
              </a:ext>
            </a:extLst>
          </p:cNvPr>
          <p:cNvSpPr txBox="1"/>
          <p:nvPr/>
        </p:nvSpPr>
        <p:spPr>
          <a:xfrm>
            <a:off x="12522820" y="-100361"/>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37264622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576</TotalTime>
  <Words>1049</Words>
  <Application>Microsoft Macintosh PowerPoint</Application>
  <PresentationFormat>Widescreen</PresentationFormat>
  <Paragraphs>69</Paragraphs>
  <Slides>13</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13</vt:i4>
      </vt:variant>
    </vt:vector>
  </HeadingPairs>
  <TitlesOfParts>
    <vt:vector size="21" baseType="lpstr">
      <vt:lpstr>Amazon Ember</vt:lpstr>
      <vt:lpstr>Aptos</vt:lpstr>
      <vt:lpstr>Aptos Display</vt:lpstr>
      <vt:lpstr>Arial</vt:lpstr>
      <vt:lpstr>Calibri</vt:lpstr>
      <vt:lpstr>Open Sans</vt:lpstr>
      <vt:lpstr>Wingdings</vt:lpstr>
      <vt:lpstr>office theme</vt:lpstr>
      <vt:lpstr>Student Name: Himanshu Sureshbhai Rathod Student Number: 2335335 Course Name: Human Capital management  Lecturer Name: Nishi Ramsurrun Session: June 2024 Term  </vt:lpstr>
      <vt:lpstr>Table of Contents</vt:lpstr>
      <vt:lpstr>Introduction           of </vt:lpstr>
      <vt:lpstr>Strategic Goal of Amazon   </vt:lpstr>
      <vt:lpstr>Job Analysis - Digital Marketing Manager </vt:lpstr>
      <vt:lpstr>Job Description – Digital Marketing manager </vt:lpstr>
      <vt:lpstr>Person Specification </vt:lpstr>
      <vt:lpstr>Required skills </vt:lpstr>
      <vt:lpstr>Pay and working Conditions </vt:lpstr>
      <vt:lpstr>Flexible working arrangement with justifications </vt:lpstr>
      <vt:lpstr>Conclusion </vt:lpstr>
      <vt:lpstr>List of References </vt:lpstr>
      <vt:lpstr>Thank you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Himanshu Sureshbhai Rathod (2335335)</cp:lastModifiedBy>
  <cp:revision>124</cp:revision>
  <dcterms:created xsi:type="dcterms:W3CDTF">2024-06-27T11:21:54Z</dcterms:created>
  <dcterms:modified xsi:type="dcterms:W3CDTF">2024-08-06T00:22:42Z</dcterms:modified>
</cp:coreProperties>
</file>