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51"/>
  </p:notesMasterIdLst>
  <p:handoutMasterIdLst>
    <p:handoutMasterId r:id="rId52"/>
  </p:handoutMasterIdLst>
  <p:sldIdLst>
    <p:sldId id="443" r:id="rId6"/>
    <p:sldId id="310" r:id="rId7"/>
    <p:sldId id="311" r:id="rId8"/>
    <p:sldId id="259" r:id="rId9"/>
    <p:sldId id="257" r:id="rId10"/>
    <p:sldId id="261" r:id="rId11"/>
    <p:sldId id="266" r:id="rId12"/>
    <p:sldId id="446" r:id="rId13"/>
    <p:sldId id="278" r:id="rId14"/>
    <p:sldId id="445" r:id="rId15"/>
    <p:sldId id="279" r:id="rId16"/>
    <p:sldId id="269" r:id="rId17"/>
    <p:sldId id="271" r:id="rId18"/>
    <p:sldId id="272" r:id="rId19"/>
    <p:sldId id="273" r:id="rId20"/>
    <p:sldId id="274" r:id="rId21"/>
    <p:sldId id="275" r:id="rId22"/>
    <p:sldId id="276" r:id="rId23"/>
    <p:sldId id="277" r:id="rId24"/>
    <p:sldId id="280" r:id="rId25"/>
    <p:sldId id="281" r:id="rId26"/>
    <p:sldId id="282" r:id="rId27"/>
    <p:sldId id="283" r:id="rId28"/>
    <p:sldId id="284" r:id="rId29"/>
    <p:sldId id="285" r:id="rId30"/>
    <p:sldId id="305" r:id="rId31"/>
    <p:sldId id="306" r:id="rId32"/>
    <p:sldId id="307" r:id="rId33"/>
    <p:sldId id="308" r:id="rId34"/>
    <p:sldId id="289" r:id="rId35"/>
    <p:sldId id="291" r:id="rId36"/>
    <p:sldId id="293" r:id="rId37"/>
    <p:sldId id="294" r:id="rId38"/>
    <p:sldId id="295" r:id="rId39"/>
    <p:sldId id="309" r:id="rId40"/>
    <p:sldId id="296" r:id="rId41"/>
    <p:sldId id="448" r:id="rId42"/>
    <p:sldId id="447" r:id="rId43"/>
    <p:sldId id="297" r:id="rId44"/>
    <p:sldId id="298" r:id="rId45"/>
    <p:sldId id="299" r:id="rId46"/>
    <p:sldId id="300" r:id="rId47"/>
    <p:sldId id="301" r:id="rId48"/>
    <p:sldId id="302" r:id="rId49"/>
    <p:sldId id="303"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E5330C-8F67-4883-BC84-6779A2120E6B}" v="322" dt="2024-09-30T20:46:03.356"/>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97" autoAdjust="0"/>
    <p:restoredTop sz="76234" autoAdjust="0"/>
  </p:normalViewPr>
  <p:slideViewPr>
    <p:cSldViewPr>
      <p:cViewPr varScale="1">
        <p:scale>
          <a:sx n="78" d="100"/>
          <a:sy n="78" d="100"/>
        </p:scale>
        <p:origin x="1584"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6.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5.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 Id="rId14" Type="http://schemas.openxmlformats.org/officeDocument/2006/relationships/image" Target="../media/image46.svg"/></Relationships>
</file>

<file path=ppt/diagrams/_rels/data14.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s>
</file>

<file path=ppt/diagrams/_rels/data15.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diagrams/_rels/data1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svg"/><Relationship Id="rId1" Type="http://schemas.openxmlformats.org/officeDocument/2006/relationships/image" Target="../media/image73.png"/><Relationship Id="rId4" Type="http://schemas.openxmlformats.org/officeDocument/2006/relationships/image" Target="../media/image76.svg"/></Relationships>
</file>

<file path=ppt/diagrams/_rels/data2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0.svg"/><Relationship Id="rId13" Type="http://schemas.openxmlformats.org/officeDocument/2006/relationships/image" Target="../media/image45.png"/><Relationship Id="rId3" Type="http://schemas.openxmlformats.org/officeDocument/2006/relationships/image" Target="../media/image35.png"/><Relationship Id="rId7" Type="http://schemas.openxmlformats.org/officeDocument/2006/relationships/image" Target="../media/image39.png"/><Relationship Id="rId12" Type="http://schemas.openxmlformats.org/officeDocument/2006/relationships/image" Target="../media/image44.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8.svg"/><Relationship Id="rId11" Type="http://schemas.openxmlformats.org/officeDocument/2006/relationships/image" Target="../media/image43.pn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 Id="rId14" Type="http://schemas.openxmlformats.org/officeDocument/2006/relationships/image" Target="../media/image46.svg"/></Relationships>
</file>

<file path=ppt/diagrams/_rels/drawing14.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10" Type="http://schemas.openxmlformats.org/officeDocument/2006/relationships/image" Target="../media/image58.svg"/><Relationship Id="rId4" Type="http://schemas.openxmlformats.org/officeDocument/2006/relationships/image" Target="../media/image52.svg"/><Relationship Id="rId9" Type="http://schemas.openxmlformats.org/officeDocument/2006/relationships/image" Target="../media/image57.png"/></Relationships>
</file>

<file path=ppt/diagrams/_rels/drawing15.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diagrams/_rels/drawing1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svg"/><Relationship Id="rId1" Type="http://schemas.openxmlformats.org/officeDocument/2006/relationships/image" Target="../media/image73.png"/><Relationship Id="rId4" Type="http://schemas.openxmlformats.org/officeDocument/2006/relationships/image" Target="../media/image76.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svg"/><Relationship Id="rId1" Type="http://schemas.openxmlformats.org/officeDocument/2006/relationships/image" Target="../media/image77.png"/><Relationship Id="rId6" Type="http://schemas.openxmlformats.org/officeDocument/2006/relationships/image" Target="../media/image82.svg"/><Relationship Id="rId5" Type="http://schemas.openxmlformats.org/officeDocument/2006/relationships/image" Target="../media/image81.png"/><Relationship Id="rId4" Type="http://schemas.openxmlformats.org/officeDocument/2006/relationships/image" Target="../media/image8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1DAC50-AF69-4E42-A296-9AF00B8FEA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5283AF-5C04-46C2-86E3-0AEECD33AA45}">
      <dgm:prSet/>
      <dgm:spPr/>
      <dgm:t>
        <a:bodyPr/>
        <a:lstStyle/>
        <a:p>
          <a:pPr>
            <a:lnSpc>
              <a:spcPct val="100000"/>
            </a:lnSpc>
          </a:pPr>
          <a:r>
            <a:rPr lang="en-US" dirty="0"/>
            <a:t>You will need to compile an e-portfolio as part of this module.</a:t>
          </a:r>
        </a:p>
      </dgm:t>
    </dgm:pt>
    <dgm:pt modelId="{50587D70-48A3-47E6-BFD8-478726BB8C46}" type="parTrans" cxnId="{9CBCC88E-7891-49FE-A51F-BBC3AF28167C}">
      <dgm:prSet/>
      <dgm:spPr/>
      <dgm:t>
        <a:bodyPr/>
        <a:lstStyle/>
        <a:p>
          <a:endParaRPr lang="en-US"/>
        </a:p>
      </dgm:t>
    </dgm:pt>
    <dgm:pt modelId="{7DB3714F-FC49-45D3-9E8C-D8D214C92F73}" type="sibTrans" cxnId="{9CBCC88E-7891-49FE-A51F-BBC3AF28167C}">
      <dgm:prSet/>
      <dgm:spPr/>
      <dgm:t>
        <a:bodyPr/>
        <a:lstStyle/>
        <a:p>
          <a:endParaRPr lang="en-US"/>
        </a:p>
      </dgm:t>
    </dgm:pt>
    <dgm:pt modelId="{8373C379-6591-4627-9E78-919E676B7F4F}">
      <dgm:prSet/>
      <dgm:spPr/>
      <dgm:t>
        <a:bodyPr/>
        <a:lstStyle/>
        <a:p>
          <a:pPr>
            <a:lnSpc>
              <a:spcPct val="100000"/>
            </a:lnSpc>
          </a:pPr>
          <a:r>
            <a:rPr lang="en-US" dirty="0"/>
            <a:t>This consists of four parts:</a:t>
          </a:r>
        </a:p>
      </dgm:t>
    </dgm:pt>
    <dgm:pt modelId="{918C77EE-59BE-49B2-B8B7-01E33F6BAACE}" type="parTrans" cxnId="{60427318-5AA4-45C1-88DF-E331D8B3D524}">
      <dgm:prSet/>
      <dgm:spPr/>
      <dgm:t>
        <a:bodyPr/>
        <a:lstStyle/>
        <a:p>
          <a:endParaRPr lang="en-US"/>
        </a:p>
      </dgm:t>
    </dgm:pt>
    <dgm:pt modelId="{8B114774-D87A-48AE-BC28-CE4F011511FC}" type="sibTrans" cxnId="{60427318-5AA4-45C1-88DF-E331D8B3D524}">
      <dgm:prSet/>
      <dgm:spPr/>
      <dgm:t>
        <a:bodyPr/>
        <a:lstStyle/>
        <a:p>
          <a:endParaRPr lang="en-US"/>
        </a:p>
      </dgm:t>
    </dgm:pt>
    <dgm:pt modelId="{83C9523D-DDB4-4D70-9660-06AA89E5DB0B}">
      <dgm:prSet/>
      <dgm:spPr/>
      <dgm:t>
        <a:bodyPr/>
        <a:lstStyle/>
        <a:p>
          <a:pPr>
            <a:lnSpc>
              <a:spcPct val="100000"/>
            </a:lnSpc>
          </a:pPr>
          <a:r>
            <a:rPr lang="en-GB" dirty="0"/>
            <a:t>Supporting Essay </a:t>
          </a:r>
        </a:p>
      </dgm:t>
    </dgm:pt>
    <dgm:pt modelId="{5E62F69C-8D40-44FF-92E6-270DA26C63F6}" type="parTrans" cxnId="{8A03D474-4405-488F-A29C-E7244EAB39EA}">
      <dgm:prSet/>
      <dgm:spPr/>
      <dgm:t>
        <a:bodyPr/>
        <a:lstStyle/>
        <a:p>
          <a:endParaRPr lang="en-GB"/>
        </a:p>
      </dgm:t>
    </dgm:pt>
    <dgm:pt modelId="{A14B4CE3-37DF-48E2-8872-E3CBB6559F4E}" type="sibTrans" cxnId="{8A03D474-4405-488F-A29C-E7244EAB39EA}">
      <dgm:prSet/>
      <dgm:spPr/>
      <dgm:t>
        <a:bodyPr/>
        <a:lstStyle/>
        <a:p>
          <a:endParaRPr lang="en-GB"/>
        </a:p>
      </dgm:t>
    </dgm:pt>
    <dgm:pt modelId="{1B34F18D-C9A7-42D5-B1E7-C67FFFDBB059}">
      <dgm:prSet/>
      <dgm:spPr/>
      <dgm:t>
        <a:bodyPr/>
        <a:lstStyle/>
        <a:p>
          <a:pPr>
            <a:lnSpc>
              <a:spcPct val="100000"/>
            </a:lnSpc>
          </a:pPr>
          <a:r>
            <a:rPr lang="en-GB" dirty="0"/>
            <a:t>Info Skills Units </a:t>
          </a:r>
        </a:p>
      </dgm:t>
    </dgm:pt>
    <dgm:pt modelId="{30BBAA12-4EF7-43AD-B4B9-57AC8D5CF202}" type="parTrans" cxnId="{3CBD4728-1D25-4956-922C-2FE323ECD191}">
      <dgm:prSet/>
      <dgm:spPr/>
      <dgm:t>
        <a:bodyPr/>
        <a:lstStyle/>
        <a:p>
          <a:endParaRPr lang="en-GB"/>
        </a:p>
      </dgm:t>
    </dgm:pt>
    <dgm:pt modelId="{73E88C92-B808-4530-8DCF-CFF99B6C8A70}" type="sibTrans" cxnId="{3CBD4728-1D25-4956-922C-2FE323ECD191}">
      <dgm:prSet/>
      <dgm:spPr/>
      <dgm:t>
        <a:bodyPr/>
        <a:lstStyle/>
        <a:p>
          <a:endParaRPr lang="en-GB"/>
        </a:p>
      </dgm:t>
    </dgm:pt>
    <dgm:pt modelId="{6ADF9BF0-4BC6-47AF-B068-0BA8A88D44E5}">
      <dgm:prSet/>
      <dgm:spPr/>
      <dgm:t>
        <a:bodyPr/>
        <a:lstStyle/>
        <a:p>
          <a:pPr>
            <a:lnSpc>
              <a:spcPct val="100000"/>
            </a:lnSpc>
          </a:pPr>
          <a:r>
            <a:rPr lang="en-GB" dirty="0"/>
            <a:t>Weekly Reflective Journal. </a:t>
          </a:r>
        </a:p>
      </dgm:t>
    </dgm:pt>
    <dgm:pt modelId="{3A9BD1AC-35E9-4F6C-BF5C-809BC3B4310C}" type="parTrans" cxnId="{60AF5EED-969D-4D8E-B06B-A17D4104CF91}">
      <dgm:prSet/>
      <dgm:spPr/>
      <dgm:t>
        <a:bodyPr/>
        <a:lstStyle/>
        <a:p>
          <a:endParaRPr lang="en-GB"/>
        </a:p>
      </dgm:t>
    </dgm:pt>
    <dgm:pt modelId="{C04AA597-6CCE-47D6-9E52-A0A15A475F12}" type="sibTrans" cxnId="{60AF5EED-969D-4D8E-B06B-A17D4104CF91}">
      <dgm:prSet/>
      <dgm:spPr/>
      <dgm:t>
        <a:bodyPr/>
        <a:lstStyle/>
        <a:p>
          <a:endParaRPr lang="en-GB"/>
        </a:p>
      </dgm:t>
    </dgm:pt>
    <dgm:pt modelId="{3248CF52-1C7E-4B65-826A-C29B81E1880E}" type="pres">
      <dgm:prSet presAssocID="{181DAC50-AF69-4E42-A296-9AF00B8FEAC1}" presName="root" presStyleCnt="0">
        <dgm:presLayoutVars>
          <dgm:dir/>
          <dgm:resizeHandles val="exact"/>
        </dgm:presLayoutVars>
      </dgm:prSet>
      <dgm:spPr/>
    </dgm:pt>
    <dgm:pt modelId="{B3AE4836-62C2-47F6-BB19-BA322AAB778C}" type="pres">
      <dgm:prSet presAssocID="{995283AF-5C04-46C2-86E3-0AEECD33AA45}" presName="compNode" presStyleCnt="0"/>
      <dgm:spPr/>
    </dgm:pt>
    <dgm:pt modelId="{1AD3989F-B4C0-48B9-B6F3-1CC049A66037}" type="pres">
      <dgm:prSet presAssocID="{995283AF-5C04-46C2-86E3-0AEECD33AA45}" presName="bgRect" presStyleLbl="bgShp" presStyleIdx="0" presStyleCnt="5"/>
      <dgm:spPr/>
    </dgm:pt>
    <dgm:pt modelId="{54CD25C9-E140-482F-AE5B-3C81E26D5CD5}" type="pres">
      <dgm:prSet presAssocID="{995283AF-5C04-46C2-86E3-0AEECD33AA4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ter"/>
        </a:ext>
      </dgm:extLst>
    </dgm:pt>
    <dgm:pt modelId="{1429156D-804B-433E-B998-080F78D18721}" type="pres">
      <dgm:prSet presAssocID="{995283AF-5C04-46C2-86E3-0AEECD33AA45}" presName="spaceRect" presStyleCnt="0"/>
      <dgm:spPr/>
    </dgm:pt>
    <dgm:pt modelId="{2CF3C086-107B-4022-810A-C86BB4ABBE02}" type="pres">
      <dgm:prSet presAssocID="{995283AF-5C04-46C2-86E3-0AEECD33AA45}" presName="parTx" presStyleLbl="revTx" presStyleIdx="0" presStyleCnt="5">
        <dgm:presLayoutVars>
          <dgm:chMax val="0"/>
          <dgm:chPref val="0"/>
        </dgm:presLayoutVars>
      </dgm:prSet>
      <dgm:spPr/>
    </dgm:pt>
    <dgm:pt modelId="{AF0B5074-BCA2-4D77-86ED-B25E70F6A2CB}" type="pres">
      <dgm:prSet presAssocID="{7DB3714F-FC49-45D3-9E8C-D8D214C92F73}" presName="sibTrans" presStyleCnt="0"/>
      <dgm:spPr/>
    </dgm:pt>
    <dgm:pt modelId="{B2B2261D-32AE-4B74-B131-013DB14299B2}" type="pres">
      <dgm:prSet presAssocID="{8373C379-6591-4627-9E78-919E676B7F4F}" presName="compNode" presStyleCnt="0"/>
      <dgm:spPr/>
    </dgm:pt>
    <dgm:pt modelId="{39CCABC6-9755-4233-8066-281EAA13D71B}" type="pres">
      <dgm:prSet presAssocID="{8373C379-6591-4627-9E78-919E676B7F4F}" presName="bgRect" presStyleLbl="bgShp" presStyleIdx="1" presStyleCnt="5"/>
      <dgm:spPr/>
    </dgm:pt>
    <dgm:pt modelId="{EFA6E501-406E-4022-9B2B-ACDBF09F9859}" type="pres">
      <dgm:prSet presAssocID="{8373C379-6591-4627-9E78-919E676B7F4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0BD149A4-DB87-42AB-BFCD-96F4F6BB6E02}" type="pres">
      <dgm:prSet presAssocID="{8373C379-6591-4627-9E78-919E676B7F4F}" presName="spaceRect" presStyleCnt="0"/>
      <dgm:spPr/>
    </dgm:pt>
    <dgm:pt modelId="{95304BA5-A20A-4549-AFD5-1E2299B50935}" type="pres">
      <dgm:prSet presAssocID="{8373C379-6591-4627-9E78-919E676B7F4F}" presName="parTx" presStyleLbl="revTx" presStyleIdx="1" presStyleCnt="5">
        <dgm:presLayoutVars>
          <dgm:chMax val="0"/>
          <dgm:chPref val="0"/>
        </dgm:presLayoutVars>
      </dgm:prSet>
      <dgm:spPr/>
    </dgm:pt>
    <dgm:pt modelId="{D7B1306C-7C70-4F10-92B0-D799211BE985}" type="pres">
      <dgm:prSet presAssocID="{8B114774-D87A-48AE-BC28-CE4F011511FC}" presName="sibTrans" presStyleCnt="0"/>
      <dgm:spPr/>
    </dgm:pt>
    <dgm:pt modelId="{29A2DB37-E384-4944-AE25-961A5521E2B9}" type="pres">
      <dgm:prSet presAssocID="{83C9523D-DDB4-4D70-9660-06AA89E5DB0B}" presName="compNode" presStyleCnt="0"/>
      <dgm:spPr/>
    </dgm:pt>
    <dgm:pt modelId="{A6C87255-0EB3-40D6-8D65-DAD7C8337A5F}" type="pres">
      <dgm:prSet presAssocID="{83C9523D-DDB4-4D70-9660-06AA89E5DB0B}" presName="bgRect" presStyleLbl="bgShp" presStyleIdx="2" presStyleCnt="5" custLinFactNeighborX="-2161" custLinFactNeighborY="8748"/>
      <dgm:spPr/>
    </dgm:pt>
    <dgm:pt modelId="{93D66CA9-8548-484D-AABD-0A077A8D6205}" type="pres">
      <dgm:prSet presAssocID="{83C9523D-DDB4-4D70-9660-06AA89E5DB0B}" presName="iconRect" presStyleLbl="node1" presStyleIdx="2" presStyleCnt="5"/>
      <dgm:spPr/>
    </dgm:pt>
    <dgm:pt modelId="{40F8366B-01E0-4D7D-8FD4-2D18DD9A9055}" type="pres">
      <dgm:prSet presAssocID="{83C9523D-DDB4-4D70-9660-06AA89E5DB0B}" presName="spaceRect" presStyleCnt="0"/>
      <dgm:spPr/>
    </dgm:pt>
    <dgm:pt modelId="{72A2EEEB-331D-4D8C-9909-080055993D48}" type="pres">
      <dgm:prSet presAssocID="{83C9523D-DDB4-4D70-9660-06AA89E5DB0B}" presName="parTx" presStyleLbl="revTx" presStyleIdx="2" presStyleCnt="5">
        <dgm:presLayoutVars>
          <dgm:chMax val="0"/>
          <dgm:chPref val="0"/>
        </dgm:presLayoutVars>
      </dgm:prSet>
      <dgm:spPr/>
    </dgm:pt>
    <dgm:pt modelId="{F5F998A9-FE00-48F9-9A22-E53B20467458}" type="pres">
      <dgm:prSet presAssocID="{A14B4CE3-37DF-48E2-8872-E3CBB6559F4E}" presName="sibTrans" presStyleCnt="0"/>
      <dgm:spPr/>
    </dgm:pt>
    <dgm:pt modelId="{2A131179-FBD7-4C82-AFA7-6C5D3916CE1F}" type="pres">
      <dgm:prSet presAssocID="{1B34F18D-C9A7-42D5-B1E7-C67FFFDBB059}" presName="compNode" presStyleCnt="0"/>
      <dgm:spPr/>
    </dgm:pt>
    <dgm:pt modelId="{BE1EEE69-EED3-49E6-A87C-4D2A9F5BCC20}" type="pres">
      <dgm:prSet presAssocID="{1B34F18D-C9A7-42D5-B1E7-C67FFFDBB059}" presName="bgRect" presStyleLbl="bgShp" presStyleIdx="3" presStyleCnt="5"/>
      <dgm:spPr/>
    </dgm:pt>
    <dgm:pt modelId="{2DBD3898-FBF6-4212-AE6C-2C71311C0B80}" type="pres">
      <dgm:prSet presAssocID="{1B34F18D-C9A7-42D5-B1E7-C67FFFDBB059}" presName="iconRect" presStyleLbl="node1" presStyleIdx="3" presStyleCnt="5"/>
      <dgm:spPr/>
    </dgm:pt>
    <dgm:pt modelId="{3A40EF46-57D8-45E0-88B8-6FD4EF9D404D}" type="pres">
      <dgm:prSet presAssocID="{1B34F18D-C9A7-42D5-B1E7-C67FFFDBB059}" presName="spaceRect" presStyleCnt="0"/>
      <dgm:spPr/>
    </dgm:pt>
    <dgm:pt modelId="{EA972F89-562D-421E-9073-092CACBFE906}" type="pres">
      <dgm:prSet presAssocID="{1B34F18D-C9A7-42D5-B1E7-C67FFFDBB059}" presName="parTx" presStyleLbl="revTx" presStyleIdx="3" presStyleCnt="5">
        <dgm:presLayoutVars>
          <dgm:chMax val="0"/>
          <dgm:chPref val="0"/>
        </dgm:presLayoutVars>
      </dgm:prSet>
      <dgm:spPr/>
    </dgm:pt>
    <dgm:pt modelId="{560476C7-193E-4403-A5B8-9E5B9BDE4CF6}" type="pres">
      <dgm:prSet presAssocID="{73E88C92-B808-4530-8DCF-CFF99B6C8A70}" presName="sibTrans" presStyleCnt="0"/>
      <dgm:spPr/>
    </dgm:pt>
    <dgm:pt modelId="{8B35D18E-AB28-43D4-85A0-47B2F4D0EF90}" type="pres">
      <dgm:prSet presAssocID="{6ADF9BF0-4BC6-47AF-B068-0BA8A88D44E5}" presName="compNode" presStyleCnt="0"/>
      <dgm:spPr/>
    </dgm:pt>
    <dgm:pt modelId="{F57024D9-7F35-43D6-8BE8-43B3571C90C1}" type="pres">
      <dgm:prSet presAssocID="{6ADF9BF0-4BC6-47AF-B068-0BA8A88D44E5}" presName="bgRect" presStyleLbl="bgShp" presStyleIdx="4" presStyleCnt="5"/>
      <dgm:spPr/>
    </dgm:pt>
    <dgm:pt modelId="{C4DFFC6B-F88D-43D5-A98F-991460933DB4}" type="pres">
      <dgm:prSet presAssocID="{6ADF9BF0-4BC6-47AF-B068-0BA8A88D44E5}" presName="iconRect" presStyleLbl="node1" presStyleIdx="4" presStyleCnt="5"/>
      <dgm:spPr/>
    </dgm:pt>
    <dgm:pt modelId="{3D1EA838-21A2-417E-89EB-130358650333}" type="pres">
      <dgm:prSet presAssocID="{6ADF9BF0-4BC6-47AF-B068-0BA8A88D44E5}" presName="spaceRect" presStyleCnt="0"/>
      <dgm:spPr/>
    </dgm:pt>
    <dgm:pt modelId="{794575D3-3B55-44C3-B051-3EB643FF2D5E}" type="pres">
      <dgm:prSet presAssocID="{6ADF9BF0-4BC6-47AF-B068-0BA8A88D44E5}" presName="parTx" presStyleLbl="revTx" presStyleIdx="4" presStyleCnt="5">
        <dgm:presLayoutVars>
          <dgm:chMax val="0"/>
          <dgm:chPref val="0"/>
        </dgm:presLayoutVars>
      </dgm:prSet>
      <dgm:spPr/>
    </dgm:pt>
  </dgm:ptLst>
  <dgm:cxnLst>
    <dgm:cxn modelId="{60427318-5AA4-45C1-88DF-E331D8B3D524}" srcId="{181DAC50-AF69-4E42-A296-9AF00B8FEAC1}" destId="{8373C379-6591-4627-9E78-919E676B7F4F}" srcOrd="1" destOrd="0" parTransId="{918C77EE-59BE-49B2-B8B7-01E33F6BAACE}" sibTransId="{8B114774-D87A-48AE-BC28-CE4F011511FC}"/>
    <dgm:cxn modelId="{3CBD4728-1D25-4956-922C-2FE323ECD191}" srcId="{181DAC50-AF69-4E42-A296-9AF00B8FEAC1}" destId="{1B34F18D-C9A7-42D5-B1E7-C67FFFDBB059}" srcOrd="3" destOrd="0" parTransId="{30BBAA12-4EF7-43AD-B4B9-57AC8D5CF202}" sibTransId="{73E88C92-B808-4530-8DCF-CFF99B6C8A70}"/>
    <dgm:cxn modelId="{6589B72D-59F1-4689-BF83-E1CCE640945E}" type="presOf" srcId="{1B34F18D-C9A7-42D5-B1E7-C67FFFDBB059}" destId="{EA972F89-562D-421E-9073-092CACBFE906}" srcOrd="0" destOrd="0" presId="urn:microsoft.com/office/officeart/2018/2/layout/IconVerticalSolidList"/>
    <dgm:cxn modelId="{8E4DE943-EB8F-4014-B4B9-9080ABF93FF1}" type="presOf" srcId="{995283AF-5C04-46C2-86E3-0AEECD33AA45}" destId="{2CF3C086-107B-4022-810A-C86BB4ABBE02}" srcOrd="0" destOrd="0" presId="urn:microsoft.com/office/officeart/2018/2/layout/IconVerticalSolidList"/>
    <dgm:cxn modelId="{ECB53548-01E0-4B4E-BE49-692A3F408E02}" type="presOf" srcId="{83C9523D-DDB4-4D70-9660-06AA89E5DB0B}" destId="{72A2EEEB-331D-4D8C-9909-080055993D48}" srcOrd="0" destOrd="0" presId="urn:microsoft.com/office/officeart/2018/2/layout/IconVerticalSolidList"/>
    <dgm:cxn modelId="{8A03D474-4405-488F-A29C-E7244EAB39EA}" srcId="{181DAC50-AF69-4E42-A296-9AF00B8FEAC1}" destId="{83C9523D-DDB4-4D70-9660-06AA89E5DB0B}" srcOrd="2" destOrd="0" parTransId="{5E62F69C-8D40-44FF-92E6-270DA26C63F6}" sibTransId="{A14B4CE3-37DF-48E2-8872-E3CBB6559F4E}"/>
    <dgm:cxn modelId="{04336E78-2A7B-41D5-91CD-3CCC15ADD59B}" type="presOf" srcId="{6ADF9BF0-4BC6-47AF-B068-0BA8A88D44E5}" destId="{794575D3-3B55-44C3-B051-3EB643FF2D5E}" srcOrd="0" destOrd="0" presId="urn:microsoft.com/office/officeart/2018/2/layout/IconVerticalSolidList"/>
    <dgm:cxn modelId="{C351CC83-4FE8-46F5-BC5C-A52746A5A4EC}" type="presOf" srcId="{181DAC50-AF69-4E42-A296-9AF00B8FEAC1}" destId="{3248CF52-1C7E-4B65-826A-C29B81E1880E}" srcOrd="0" destOrd="0" presId="urn:microsoft.com/office/officeart/2018/2/layout/IconVerticalSolidList"/>
    <dgm:cxn modelId="{9CBCC88E-7891-49FE-A51F-BBC3AF28167C}" srcId="{181DAC50-AF69-4E42-A296-9AF00B8FEAC1}" destId="{995283AF-5C04-46C2-86E3-0AEECD33AA45}" srcOrd="0" destOrd="0" parTransId="{50587D70-48A3-47E6-BFD8-478726BB8C46}" sibTransId="{7DB3714F-FC49-45D3-9E8C-D8D214C92F73}"/>
    <dgm:cxn modelId="{60AF5EED-969D-4D8E-B06B-A17D4104CF91}" srcId="{181DAC50-AF69-4E42-A296-9AF00B8FEAC1}" destId="{6ADF9BF0-4BC6-47AF-B068-0BA8A88D44E5}" srcOrd="4" destOrd="0" parTransId="{3A9BD1AC-35E9-4F6C-BF5C-809BC3B4310C}" sibTransId="{C04AA597-6CCE-47D6-9E52-A0A15A475F12}"/>
    <dgm:cxn modelId="{065D57F9-CD47-44AA-B1A1-E5EF01FD7475}" type="presOf" srcId="{8373C379-6591-4627-9E78-919E676B7F4F}" destId="{95304BA5-A20A-4549-AFD5-1E2299B50935}" srcOrd="0" destOrd="0" presId="urn:microsoft.com/office/officeart/2018/2/layout/IconVerticalSolidList"/>
    <dgm:cxn modelId="{556ABE1B-3D48-4A9C-831E-ADE1E70730F0}" type="presParOf" srcId="{3248CF52-1C7E-4B65-826A-C29B81E1880E}" destId="{B3AE4836-62C2-47F6-BB19-BA322AAB778C}" srcOrd="0" destOrd="0" presId="urn:microsoft.com/office/officeart/2018/2/layout/IconVerticalSolidList"/>
    <dgm:cxn modelId="{679BC90E-C67F-47FF-B993-556D4229E100}" type="presParOf" srcId="{B3AE4836-62C2-47F6-BB19-BA322AAB778C}" destId="{1AD3989F-B4C0-48B9-B6F3-1CC049A66037}" srcOrd="0" destOrd="0" presId="urn:microsoft.com/office/officeart/2018/2/layout/IconVerticalSolidList"/>
    <dgm:cxn modelId="{B54CD8B6-F3B6-4CD5-9E60-16A01B335100}" type="presParOf" srcId="{B3AE4836-62C2-47F6-BB19-BA322AAB778C}" destId="{54CD25C9-E140-482F-AE5B-3C81E26D5CD5}" srcOrd="1" destOrd="0" presId="urn:microsoft.com/office/officeart/2018/2/layout/IconVerticalSolidList"/>
    <dgm:cxn modelId="{1E0BC14D-B986-4CD9-89E6-2D2B2AFA39F4}" type="presParOf" srcId="{B3AE4836-62C2-47F6-BB19-BA322AAB778C}" destId="{1429156D-804B-433E-B998-080F78D18721}" srcOrd="2" destOrd="0" presId="urn:microsoft.com/office/officeart/2018/2/layout/IconVerticalSolidList"/>
    <dgm:cxn modelId="{FA168CB6-1C21-47B7-9960-2175F6F5FA25}" type="presParOf" srcId="{B3AE4836-62C2-47F6-BB19-BA322AAB778C}" destId="{2CF3C086-107B-4022-810A-C86BB4ABBE02}" srcOrd="3" destOrd="0" presId="urn:microsoft.com/office/officeart/2018/2/layout/IconVerticalSolidList"/>
    <dgm:cxn modelId="{8319CA12-36C8-43E3-9B2B-47D414B65904}" type="presParOf" srcId="{3248CF52-1C7E-4B65-826A-C29B81E1880E}" destId="{AF0B5074-BCA2-4D77-86ED-B25E70F6A2CB}" srcOrd="1" destOrd="0" presId="urn:microsoft.com/office/officeart/2018/2/layout/IconVerticalSolidList"/>
    <dgm:cxn modelId="{6B740944-37AE-4B50-87EC-73442A8AA58A}" type="presParOf" srcId="{3248CF52-1C7E-4B65-826A-C29B81E1880E}" destId="{B2B2261D-32AE-4B74-B131-013DB14299B2}" srcOrd="2" destOrd="0" presId="urn:microsoft.com/office/officeart/2018/2/layout/IconVerticalSolidList"/>
    <dgm:cxn modelId="{98E5526C-AA9F-4C60-ABA2-560F71AF6E54}" type="presParOf" srcId="{B2B2261D-32AE-4B74-B131-013DB14299B2}" destId="{39CCABC6-9755-4233-8066-281EAA13D71B}" srcOrd="0" destOrd="0" presId="urn:microsoft.com/office/officeart/2018/2/layout/IconVerticalSolidList"/>
    <dgm:cxn modelId="{B9B5F316-4E64-421C-B62C-73C654388337}" type="presParOf" srcId="{B2B2261D-32AE-4B74-B131-013DB14299B2}" destId="{EFA6E501-406E-4022-9B2B-ACDBF09F9859}" srcOrd="1" destOrd="0" presId="urn:microsoft.com/office/officeart/2018/2/layout/IconVerticalSolidList"/>
    <dgm:cxn modelId="{600EB413-F41C-49D7-B419-968502070AE1}" type="presParOf" srcId="{B2B2261D-32AE-4B74-B131-013DB14299B2}" destId="{0BD149A4-DB87-42AB-BFCD-96F4F6BB6E02}" srcOrd="2" destOrd="0" presId="urn:microsoft.com/office/officeart/2018/2/layout/IconVerticalSolidList"/>
    <dgm:cxn modelId="{664B9B04-BB16-4503-BA9B-C2E3758E245D}" type="presParOf" srcId="{B2B2261D-32AE-4B74-B131-013DB14299B2}" destId="{95304BA5-A20A-4549-AFD5-1E2299B50935}" srcOrd="3" destOrd="0" presId="urn:microsoft.com/office/officeart/2018/2/layout/IconVerticalSolidList"/>
    <dgm:cxn modelId="{609E3E0E-3B7C-4F07-804F-FDE488D9A470}" type="presParOf" srcId="{3248CF52-1C7E-4B65-826A-C29B81E1880E}" destId="{D7B1306C-7C70-4F10-92B0-D799211BE985}" srcOrd="3" destOrd="0" presId="urn:microsoft.com/office/officeart/2018/2/layout/IconVerticalSolidList"/>
    <dgm:cxn modelId="{74FFB994-87DD-41C2-8A14-21E1B0DAB233}" type="presParOf" srcId="{3248CF52-1C7E-4B65-826A-C29B81E1880E}" destId="{29A2DB37-E384-4944-AE25-961A5521E2B9}" srcOrd="4" destOrd="0" presId="urn:microsoft.com/office/officeart/2018/2/layout/IconVerticalSolidList"/>
    <dgm:cxn modelId="{E2687BFA-FEFA-47F8-8E51-BE1D21E7998D}" type="presParOf" srcId="{29A2DB37-E384-4944-AE25-961A5521E2B9}" destId="{A6C87255-0EB3-40D6-8D65-DAD7C8337A5F}" srcOrd="0" destOrd="0" presId="urn:microsoft.com/office/officeart/2018/2/layout/IconVerticalSolidList"/>
    <dgm:cxn modelId="{C63627BE-BFBC-4B16-8771-B8B894DF39D8}" type="presParOf" srcId="{29A2DB37-E384-4944-AE25-961A5521E2B9}" destId="{93D66CA9-8548-484D-AABD-0A077A8D6205}" srcOrd="1" destOrd="0" presId="urn:microsoft.com/office/officeart/2018/2/layout/IconVerticalSolidList"/>
    <dgm:cxn modelId="{40904C91-F228-49DC-8904-D686503C79A9}" type="presParOf" srcId="{29A2DB37-E384-4944-AE25-961A5521E2B9}" destId="{40F8366B-01E0-4D7D-8FD4-2D18DD9A9055}" srcOrd="2" destOrd="0" presId="urn:microsoft.com/office/officeart/2018/2/layout/IconVerticalSolidList"/>
    <dgm:cxn modelId="{244223E4-7CAE-4720-A58A-AED3A5367BEA}" type="presParOf" srcId="{29A2DB37-E384-4944-AE25-961A5521E2B9}" destId="{72A2EEEB-331D-4D8C-9909-080055993D48}" srcOrd="3" destOrd="0" presId="urn:microsoft.com/office/officeart/2018/2/layout/IconVerticalSolidList"/>
    <dgm:cxn modelId="{00E25F10-2CD5-493F-B691-92DCBE4B4383}" type="presParOf" srcId="{3248CF52-1C7E-4B65-826A-C29B81E1880E}" destId="{F5F998A9-FE00-48F9-9A22-E53B20467458}" srcOrd="5" destOrd="0" presId="urn:microsoft.com/office/officeart/2018/2/layout/IconVerticalSolidList"/>
    <dgm:cxn modelId="{055C69D0-F52E-4347-A3DF-BA7E6E321D70}" type="presParOf" srcId="{3248CF52-1C7E-4B65-826A-C29B81E1880E}" destId="{2A131179-FBD7-4C82-AFA7-6C5D3916CE1F}" srcOrd="6" destOrd="0" presId="urn:microsoft.com/office/officeart/2018/2/layout/IconVerticalSolidList"/>
    <dgm:cxn modelId="{9B343777-FDE7-486A-8D84-08092EAA880C}" type="presParOf" srcId="{2A131179-FBD7-4C82-AFA7-6C5D3916CE1F}" destId="{BE1EEE69-EED3-49E6-A87C-4D2A9F5BCC20}" srcOrd="0" destOrd="0" presId="urn:microsoft.com/office/officeart/2018/2/layout/IconVerticalSolidList"/>
    <dgm:cxn modelId="{6589A328-CE11-4C6D-ACAA-DA218C9BD963}" type="presParOf" srcId="{2A131179-FBD7-4C82-AFA7-6C5D3916CE1F}" destId="{2DBD3898-FBF6-4212-AE6C-2C71311C0B80}" srcOrd="1" destOrd="0" presId="urn:microsoft.com/office/officeart/2018/2/layout/IconVerticalSolidList"/>
    <dgm:cxn modelId="{E6F6CD2C-83BB-492C-8804-10ADC5D7DB24}" type="presParOf" srcId="{2A131179-FBD7-4C82-AFA7-6C5D3916CE1F}" destId="{3A40EF46-57D8-45E0-88B8-6FD4EF9D404D}" srcOrd="2" destOrd="0" presId="urn:microsoft.com/office/officeart/2018/2/layout/IconVerticalSolidList"/>
    <dgm:cxn modelId="{27DFD108-8140-4353-A392-77935764C39C}" type="presParOf" srcId="{2A131179-FBD7-4C82-AFA7-6C5D3916CE1F}" destId="{EA972F89-562D-421E-9073-092CACBFE906}" srcOrd="3" destOrd="0" presId="urn:microsoft.com/office/officeart/2018/2/layout/IconVerticalSolidList"/>
    <dgm:cxn modelId="{DC0B6530-D1EC-4D9C-886B-E1323FDC1DD4}" type="presParOf" srcId="{3248CF52-1C7E-4B65-826A-C29B81E1880E}" destId="{560476C7-193E-4403-A5B8-9E5B9BDE4CF6}" srcOrd="7" destOrd="0" presId="urn:microsoft.com/office/officeart/2018/2/layout/IconVerticalSolidList"/>
    <dgm:cxn modelId="{6A31454F-7C01-4D04-8879-B97D64678CF8}" type="presParOf" srcId="{3248CF52-1C7E-4B65-826A-C29B81E1880E}" destId="{8B35D18E-AB28-43D4-85A0-47B2F4D0EF90}" srcOrd="8" destOrd="0" presId="urn:microsoft.com/office/officeart/2018/2/layout/IconVerticalSolidList"/>
    <dgm:cxn modelId="{A810D117-A685-4648-B3B1-4FF0696AF8D9}" type="presParOf" srcId="{8B35D18E-AB28-43D4-85A0-47B2F4D0EF90}" destId="{F57024D9-7F35-43D6-8BE8-43B3571C90C1}" srcOrd="0" destOrd="0" presId="urn:microsoft.com/office/officeart/2018/2/layout/IconVerticalSolidList"/>
    <dgm:cxn modelId="{02958666-7A6A-43E9-B39C-55CE393C097F}" type="presParOf" srcId="{8B35D18E-AB28-43D4-85A0-47B2F4D0EF90}" destId="{C4DFFC6B-F88D-43D5-A98F-991460933DB4}" srcOrd="1" destOrd="0" presId="urn:microsoft.com/office/officeart/2018/2/layout/IconVerticalSolidList"/>
    <dgm:cxn modelId="{AAC2BC68-192B-4AD5-B289-B1993E043023}" type="presParOf" srcId="{8B35D18E-AB28-43D4-85A0-47B2F4D0EF90}" destId="{3D1EA838-21A2-417E-89EB-130358650333}" srcOrd="2" destOrd="0" presId="urn:microsoft.com/office/officeart/2018/2/layout/IconVerticalSolidList"/>
    <dgm:cxn modelId="{D64F3ABD-EA6F-43FE-9B14-81EEA3F2025C}" type="presParOf" srcId="{8B35D18E-AB28-43D4-85A0-47B2F4D0EF90}" destId="{794575D3-3B55-44C3-B051-3EB643FF2D5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986C41-FDDC-4097-831A-E3ECD867879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6DDC113-BA93-4D47-9562-51F3CB9E2189}">
      <dgm:prSet/>
      <dgm:spPr/>
      <dgm:t>
        <a:bodyPr/>
        <a:lstStyle/>
        <a:p>
          <a:pPr>
            <a:lnSpc>
              <a:spcPct val="100000"/>
            </a:lnSpc>
          </a:pPr>
          <a:r>
            <a:rPr lang="en-GB" dirty="0"/>
            <a:t>E-portfolio (3000-words equivalent) </a:t>
          </a:r>
          <a:endParaRPr lang="en-US" dirty="0"/>
        </a:p>
      </dgm:t>
    </dgm:pt>
    <dgm:pt modelId="{B42BD781-AD8E-4277-8B44-D615183CDE88}" type="parTrans" cxnId="{46867280-522F-41A9-B2CD-A4F48C375376}">
      <dgm:prSet/>
      <dgm:spPr/>
      <dgm:t>
        <a:bodyPr/>
        <a:lstStyle/>
        <a:p>
          <a:endParaRPr lang="en-US"/>
        </a:p>
      </dgm:t>
    </dgm:pt>
    <dgm:pt modelId="{079E75A9-616D-4328-9B77-A6E89D4F697D}" type="sibTrans" cxnId="{46867280-522F-41A9-B2CD-A4F48C375376}">
      <dgm:prSet/>
      <dgm:spPr/>
      <dgm:t>
        <a:bodyPr/>
        <a:lstStyle/>
        <a:p>
          <a:endParaRPr lang="en-US"/>
        </a:p>
      </dgm:t>
    </dgm:pt>
    <dgm:pt modelId="{FDA4C8DA-4457-4D0D-9873-53FCC9B0825D}">
      <dgm:prSet/>
      <dgm:spPr/>
      <dgm:t>
        <a:bodyPr/>
        <a:lstStyle/>
        <a:p>
          <a:pPr>
            <a:lnSpc>
              <a:spcPct val="100000"/>
            </a:lnSpc>
          </a:pPr>
          <a:r>
            <a:rPr lang="en-US" dirty="0"/>
            <a:t>Date: </a:t>
          </a:r>
        </a:p>
      </dgm:t>
    </dgm:pt>
    <dgm:pt modelId="{DEA37C14-87C7-4868-A10B-ACB3BC22C326}" type="parTrans" cxnId="{3F2E27CA-011C-402E-884D-CB7EBA2B76D7}">
      <dgm:prSet/>
      <dgm:spPr/>
      <dgm:t>
        <a:bodyPr/>
        <a:lstStyle/>
        <a:p>
          <a:endParaRPr lang="en-US"/>
        </a:p>
      </dgm:t>
    </dgm:pt>
    <dgm:pt modelId="{39294C97-959B-4228-B4CB-C1AD3C40DD45}" type="sibTrans" cxnId="{3F2E27CA-011C-402E-884D-CB7EBA2B76D7}">
      <dgm:prSet/>
      <dgm:spPr/>
      <dgm:t>
        <a:bodyPr/>
        <a:lstStyle/>
        <a:p>
          <a:endParaRPr lang="en-US"/>
        </a:p>
      </dgm:t>
    </dgm:pt>
    <dgm:pt modelId="{15008CB2-DBA4-4F2F-98B9-BA9A61C072BF}" type="pres">
      <dgm:prSet presAssocID="{CF986C41-FDDC-4097-831A-E3ECD8678793}" presName="root" presStyleCnt="0">
        <dgm:presLayoutVars>
          <dgm:dir/>
          <dgm:resizeHandles val="exact"/>
        </dgm:presLayoutVars>
      </dgm:prSet>
      <dgm:spPr/>
    </dgm:pt>
    <dgm:pt modelId="{45211158-3F64-4CF8-9833-1C3DECFA8791}" type="pres">
      <dgm:prSet presAssocID="{B6DDC113-BA93-4D47-9562-51F3CB9E2189}" presName="compNode" presStyleCnt="0"/>
      <dgm:spPr/>
    </dgm:pt>
    <dgm:pt modelId="{6B6067D3-BB72-4492-8337-A6E5DA3E2225}" type="pres">
      <dgm:prSet presAssocID="{B6DDC113-BA93-4D47-9562-51F3CB9E2189}" presName="bgRect" presStyleLbl="bgShp" presStyleIdx="0" presStyleCnt="2"/>
      <dgm:spPr/>
    </dgm:pt>
    <dgm:pt modelId="{DE2AFD8A-1529-4DA7-BE09-DE29D5D86892}" type="pres">
      <dgm:prSet presAssocID="{B6DDC113-BA93-4D47-9562-51F3CB9E218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C2651DF-AC44-4F9A-8523-7D7FEDC5A42B}" type="pres">
      <dgm:prSet presAssocID="{B6DDC113-BA93-4D47-9562-51F3CB9E2189}" presName="spaceRect" presStyleCnt="0"/>
      <dgm:spPr/>
    </dgm:pt>
    <dgm:pt modelId="{4E274D24-AE3D-448E-A3D5-EE1FCA2FFDB6}" type="pres">
      <dgm:prSet presAssocID="{B6DDC113-BA93-4D47-9562-51F3CB9E2189}" presName="parTx" presStyleLbl="revTx" presStyleIdx="0" presStyleCnt="2">
        <dgm:presLayoutVars>
          <dgm:chMax val="0"/>
          <dgm:chPref val="0"/>
        </dgm:presLayoutVars>
      </dgm:prSet>
      <dgm:spPr/>
    </dgm:pt>
    <dgm:pt modelId="{083CE4A4-C060-425B-A843-33E9D38E813A}" type="pres">
      <dgm:prSet presAssocID="{079E75A9-616D-4328-9B77-A6E89D4F697D}" presName="sibTrans" presStyleCnt="0"/>
      <dgm:spPr/>
    </dgm:pt>
    <dgm:pt modelId="{1A939673-00DB-40B8-9073-24468DFDF53D}" type="pres">
      <dgm:prSet presAssocID="{FDA4C8DA-4457-4D0D-9873-53FCC9B0825D}" presName="compNode" presStyleCnt="0"/>
      <dgm:spPr/>
    </dgm:pt>
    <dgm:pt modelId="{5494AE43-1869-46BA-9A62-FEE36D1343E0}" type="pres">
      <dgm:prSet presAssocID="{FDA4C8DA-4457-4D0D-9873-53FCC9B0825D}" presName="bgRect" presStyleLbl="bgShp" presStyleIdx="1" presStyleCnt="2"/>
      <dgm:spPr/>
    </dgm:pt>
    <dgm:pt modelId="{757C5A9F-0E09-4CCA-B6FC-A5F0570CF1C7}" type="pres">
      <dgm:prSet presAssocID="{FDA4C8DA-4457-4D0D-9873-53FCC9B0825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nowman"/>
        </a:ext>
      </dgm:extLst>
    </dgm:pt>
    <dgm:pt modelId="{95E1E017-1EB3-46D0-BAEB-111FD47601EE}" type="pres">
      <dgm:prSet presAssocID="{FDA4C8DA-4457-4D0D-9873-53FCC9B0825D}" presName="spaceRect" presStyleCnt="0"/>
      <dgm:spPr/>
    </dgm:pt>
    <dgm:pt modelId="{B8A8BE52-6F00-4149-BA0D-B569CDD006B1}" type="pres">
      <dgm:prSet presAssocID="{FDA4C8DA-4457-4D0D-9873-53FCC9B0825D}" presName="parTx" presStyleLbl="revTx" presStyleIdx="1" presStyleCnt="2">
        <dgm:presLayoutVars>
          <dgm:chMax val="0"/>
          <dgm:chPref val="0"/>
        </dgm:presLayoutVars>
      </dgm:prSet>
      <dgm:spPr/>
    </dgm:pt>
  </dgm:ptLst>
  <dgm:cxnLst>
    <dgm:cxn modelId="{F612953A-0286-4F1A-B9EC-2C30F2DE41E7}" type="presOf" srcId="{FDA4C8DA-4457-4D0D-9873-53FCC9B0825D}" destId="{B8A8BE52-6F00-4149-BA0D-B569CDD006B1}" srcOrd="0" destOrd="0" presId="urn:microsoft.com/office/officeart/2018/2/layout/IconVerticalSolidList"/>
    <dgm:cxn modelId="{46867280-522F-41A9-B2CD-A4F48C375376}" srcId="{CF986C41-FDDC-4097-831A-E3ECD8678793}" destId="{B6DDC113-BA93-4D47-9562-51F3CB9E2189}" srcOrd="0" destOrd="0" parTransId="{B42BD781-AD8E-4277-8B44-D615183CDE88}" sibTransId="{079E75A9-616D-4328-9B77-A6E89D4F697D}"/>
    <dgm:cxn modelId="{6B6897C5-7AC9-4753-8248-84B9CB8E1617}" type="presOf" srcId="{B6DDC113-BA93-4D47-9562-51F3CB9E2189}" destId="{4E274D24-AE3D-448E-A3D5-EE1FCA2FFDB6}" srcOrd="0" destOrd="0" presId="urn:microsoft.com/office/officeart/2018/2/layout/IconVerticalSolidList"/>
    <dgm:cxn modelId="{3F2E27CA-011C-402E-884D-CB7EBA2B76D7}" srcId="{CF986C41-FDDC-4097-831A-E3ECD8678793}" destId="{FDA4C8DA-4457-4D0D-9873-53FCC9B0825D}" srcOrd="1" destOrd="0" parTransId="{DEA37C14-87C7-4868-A10B-ACB3BC22C326}" sibTransId="{39294C97-959B-4228-B4CB-C1AD3C40DD45}"/>
    <dgm:cxn modelId="{C4AEC0FD-AA46-4814-8A4D-A75D943E802B}" type="presOf" srcId="{CF986C41-FDDC-4097-831A-E3ECD8678793}" destId="{15008CB2-DBA4-4F2F-98B9-BA9A61C072BF}" srcOrd="0" destOrd="0" presId="urn:microsoft.com/office/officeart/2018/2/layout/IconVerticalSolidList"/>
    <dgm:cxn modelId="{30B1DA00-71EF-40B5-A228-B602D11F4C97}" type="presParOf" srcId="{15008CB2-DBA4-4F2F-98B9-BA9A61C072BF}" destId="{45211158-3F64-4CF8-9833-1C3DECFA8791}" srcOrd="0" destOrd="0" presId="urn:microsoft.com/office/officeart/2018/2/layout/IconVerticalSolidList"/>
    <dgm:cxn modelId="{927B2184-2B74-4380-88AA-8CD98A073148}" type="presParOf" srcId="{45211158-3F64-4CF8-9833-1C3DECFA8791}" destId="{6B6067D3-BB72-4492-8337-A6E5DA3E2225}" srcOrd="0" destOrd="0" presId="urn:microsoft.com/office/officeart/2018/2/layout/IconVerticalSolidList"/>
    <dgm:cxn modelId="{694B9890-B5EF-4B09-88B3-FB97F48E4E5D}" type="presParOf" srcId="{45211158-3F64-4CF8-9833-1C3DECFA8791}" destId="{DE2AFD8A-1529-4DA7-BE09-DE29D5D86892}" srcOrd="1" destOrd="0" presId="urn:microsoft.com/office/officeart/2018/2/layout/IconVerticalSolidList"/>
    <dgm:cxn modelId="{CA14CE61-E303-4B63-AF8F-4D3BCF710A54}" type="presParOf" srcId="{45211158-3F64-4CF8-9833-1C3DECFA8791}" destId="{7C2651DF-AC44-4F9A-8523-7D7FEDC5A42B}" srcOrd="2" destOrd="0" presId="urn:microsoft.com/office/officeart/2018/2/layout/IconVerticalSolidList"/>
    <dgm:cxn modelId="{454E1844-77BD-459F-AC5A-4A0B1A464151}" type="presParOf" srcId="{45211158-3F64-4CF8-9833-1C3DECFA8791}" destId="{4E274D24-AE3D-448E-A3D5-EE1FCA2FFDB6}" srcOrd="3" destOrd="0" presId="urn:microsoft.com/office/officeart/2018/2/layout/IconVerticalSolidList"/>
    <dgm:cxn modelId="{DA292973-12B4-492C-A5D1-ADCEE6699DE9}" type="presParOf" srcId="{15008CB2-DBA4-4F2F-98B9-BA9A61C072BF}" destId="{083CE4A4-C060-425B-A843-33E9D38E813A}" srcOrd="1" destOrd="0" presId="urn:microsoft.com/office/officeart/2018/2/layout/IconVerticalSolidList"/>
    <dgm:cxn modelId="{2716F524-8607-41BE-A227-B3E4E4EE7154}" type="presParOf" srcId="{15008CB2-DBA4-4F2F-98B9-BA9A61C072BF}" destId="{1A939673-00DB-40B8-9073-24468DFDF53D}" srcOrd="2" destOrd="0" presId="urn:microsoft.com/office/officeart/2018/2/layout/IconVerticalSolidList"/>
    <dgm:cxn modelId="{A12AE255-45A4-4159-8AAF-BCA20A77B102}" type="presParOf" srcId="{1A939673-00DB-40B8-9073-24468DFDF53D}" destId="{5494AE43-1869-46BA-9A62-FEE36D1343E0}" srcOrd="0" destOrd="0" presId="urn:microsoft.com/office/officeart/2018/2/layout/IconVerticalSolidList"/>
    <dgm:cxn modelId="{E4C45A67-7600-4F5E-9768-0C10853F8A44}" type="presParOf" srcId="{1A939673-00DB-40B8-9073-24468DFDF53D}" destId="{757C5A9F-0E09-4CCA-B6FC-A5F0570CF1C7}" srcOrd="1" destOrd="0" presId="urn:microsoft.com/office/officeart/2018/2/layout/IconVerticalSolidList"/>
    <dgm:cxn modelId="{C9CF93A3-DECF-4F25-A8E2-BE6625810FFE}" type="presParOf" srcId="{1A939673-00DB-40B8-9073-24468DFDF53D}" destId="{95E1E017-1EB3-46D0-BAEB-111FD47601EE}" srcOrd="2" destOrd="0" presId="urn:microsoft.com/office/officeart/2018/2/layout/IconVerticalSolidList"/>
    <dgm:cxn modelId="{628667D9-78DA-4F7F-9DCF-F14CDA2A3CE5}" type="presParOf" srcId="{1A939673-00DB-40B8-9073-24468DFDF53D}" destId="{B8A8BE52-6F00-4149-BA0D-B569CDD006B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894106-0979-4989-BC4B-50F2F5C3BAD3}"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F4108E26-B5C7-40FC-A604-00D5D1998B37}">
      <dgm:prSet/>
      <dgm:spPr/>
      <dgm:t>
        <a:bodyPr/>
        <a:lstStyle/>
        <a:p>
          <a:r>
            <a:rPr lang="en-GB"/>
            <a:t>These face-to-face lectures are designed around the content of the Moodle page to support your learning. </a:t>
          </a:r>
          <a:endParaRPr lang="en-US"/>
        </a:p>
      </dgm:t>
    </dgm:pt>
    <dgm:pt modelId="{A5CA5EF4-DC5D-4A2E-9C80-183D3E2DF77C}" type="parTrans" cxnId="{AC838742-2868-4D0E-9609-FC9D078D3F51}">
      <dgm:prSet/>
      <dgm:spPr/>
      <dgm:t>
        <a:bodyPr/>
        <a:lstStyle/>
        <a:p>
          <a:endParaRPr lang="en-US"/>
        </a:p>
      </dgm:t>
    </dgm:pt>
    <dgm:pt modelId="{51ED3AFC-12D9-4C90-8313-0A4888B5F988}" type="sibTrans" cxnId="{AC838742-2868-4D0E-9609-FC9D078D3F51}">
      <dgm:prSet/>
      <dgm:spPr/>
      <dgm:t>
        <a:bodyPr/>
        <a:lstStyle/>
        <a:p>
          <a:endParaRPr lang="en-US"/>
        </a:p>
      </dgm:t>
    </dgm:pt>
    <dgm:pt modelId="{EEE69E15-F659-4F30-AFB8-3B739E25B030}">
      <dgm:prSet/>
      <dgm:spPr/>
      <dgm:t>
        <a:bodyPr/>
        <a:lstStyle/>
        <a:p>
          <a:r>
            <a:rPr lang="en-GB"/>
            <a:t>9:00-10:00 Tutorial </a:t>
          </a:r>
          <a:endParaRPr lang="en-US"/>
        </a:p>
      </dgm:t>
    </dgm:pt>
    <dgm:pt modelId="{99EB6A1C-7C1E-4F64-8E73-5E737DD6B6EC}" type="parTrans" cxnId="{4C8EAB30-4BBA-4334-9332-279DEB9727D4}">
      <dgm:prSet/>
      <dgm:spPr/>
      <dgm:t>
        <a:bodyPr/>
        <a:lstStyle/>
        <a:p>
          <a:endParaRPr lang="en-US"/>
        </a:p>
      </dgm:t>
    </dgm:pt>
    <dgm:pt modelId="{58AA133A-B580-4B7C-B061-7C868E36D0C0}" type="sibTrans" cxnId="{4C8EAB30-4BBA-4334-9332-279DEB9727D4}">
      <dgm:prSet/>
      <dgm:spPr/>
      <dgm:t>
        <a:bodyPr/>
        <a:lstStyle/>
        <a:p>
          <a:endParaRPr lang="en-US"/>
        </a:p>
      </dgm:t>
    </dgm:pt>
    <dgm:pt modelId="{E3140937-DD5F-4465-9384-80472D9299AE}">
      <dgm:prSet/>
      <dgm:spPr/>
      <dgm:t>
        <a:bodyPr/>
        <a:lstStyle/>
        <a:p>
          <a:r>
            <a:rPr lang="en-GB"/>
            <a:t>10:00- 13:00 Lecture</a:t>
          </a:r>
          <a:endParaRPr lang="en-US"/>
        </a:p>
      </dgm:t>
    </dgm:pt>
    <dgm:pt modelId="{2DD2F53E-8C1E-4D4E-A85B-EFE24A1447C1}" type="parTrans" cxnId="{15DF1FAF-786C-4225-9807-61AE97289F24}">
      <dgm:prSet/>
      <dgm:spPr/>
      <dgm:t>
        <a:bodyPr/>
        <a:lstStyle/>
        <a:p>
          <a:endParaRPr lang="en-US"/>
        </a:p>
      </dgm:t>
    </dgm:pt>
    <dgm:pt modelId="{1112EA95-0378-4242-95FF-868E7E3F984C}" type="sibTrans" cxnId="{15DF1FAF-786C-4225-9807-61AE97289F24}">
      <dgm:prSet/>
      <dgm:spPr/>
      <dgm:t>
        <a:bodyPr/>
        <a:lstStyle/>
        <a:p>
          <a:endParaRPr lang="en-US"/>
        </a:p>
      </dgm:t>
    </dgm:pt>
    <dgm:pt modelId="{1ED74236-078D-486F-9DC3-6E715E3444B1}" type="pres">
      <dgm:prSet presAssocID="{B3894106-0979-4989-BC4B-50F2F5C3BAD3}" presName="Name0" presStyleCnt="0">
        <dgm:presLayoutVars>
          <dgm:dir/>
          <dgm:animLvl val="lvl"/>
          <dgm:resizeHandles val="exact"/>
        </dgm:presLayoutVars>
      </dgm:prSet>
      <dgm:spPr/>
    </dgm:pt>
    <dgm:pt modelId="{6026C20A-C332-4992-9E03-945E2A3B402F}" type="pres">
      <dgm:prSet presAssocID="{E3140937-DD5F-4465-9384-80472D9299AE}" presName="boxAndChildren" presStyleCnt="0"/>
      <dgm:spPr/>
    </dgm:pt>
    <dgm:pt modelId="{BF9EB3A8-B128-4E4C-B42E-0123CC866022}" type="pres">
      <dgm:prSet presAssocID="{E3140937-DD5F-4465-9384-80472D9299AE}" presName="parentTextBox" presStyleLbl="node1" presStyleIdx="0" presStyleCnt="3"/>
      <dgm:spPr/>
    </dgm:pt>
    <dgm:pt modelId="{7384E83E-6962-4F3A-8D22-DA2DC034DFFB}" type="pres">
      <dgm:prSet presAssocID="{58AA133A-B580-4B7C-B061-7C868E36D0C0}" presName="sp" presStyleCnt="0"/>
      <dgm:spPr/>
    </dgm:pt>
    <dgm:pt modelId="{B90BED08-5CC3-46A5-8574-B4B809225E4D}" type="pres">
      <dgm:prSet presAssocID="{EEE69E15-F659-4F30-AFB8-3B739E25B030}" presName="arrowAndChildren" presStyleCnt="0"/>
      <dgm:spPr/>
    </dgm:pt>
    <dgm:pt modelId="{53B4C9B8-A4C7-4226-AEC4-43E3EE8E010F}" type="pres">
      <dgm:prSet presAssocID="{EEE69E15-F659-4F30-AFB8-3B739E25B030}" presName="parentTextArrow" presStyleLbl="node1" presStyleIdx="1" presStyleCnt="3"/>
      <dgm:spPr/>
    </dgm:pt>
    <dgm:pt modelId="{EF387DE4-6CB8-4446-9827-CDB81192F87A}" type="pres">
      <dgm:prSet presAssocID="{51ED3AFC-12D9-4C90-8313-0A4888B5F988}" presName="sp" presStyleCnt="0"/>
      <dgm:spPr/>
    </dgm:pt>
    <dgm:pt modelId="{9ECB83E4-4C2B-4056-97D5-C36016B33099}" type="pres">
      <dgm:prSet presAssocID="{F4108E26-B5C7-40FC-A604-00D5D1998B37}" presName="arrowAndChildren" presStyleCnt="0"/>
      <dgm:spPr/>
    </dgm:pt>
    <dgm:pt modelId="{C86B8F20-2453-435B-B91B-E13F5B82813D}" type="pres">
      <dgm:prSet presAssocID="{F4108E26-B5C7-40FC-A604-00D5D1998B37}" presName="parentTextArrow" presStyleLbl="node1" presStyleIdx="2" presStyleCnt="3"/>
      <dgm:spPr/>
    </dgm:pt>
  </dgm:ptLst>
  <dgm:cxnLst>
    <dgm:cxn modelId="{DE076325-3FA0-4F25-8FF5-A46B9E7F9E75}" type="presOf" srcId="{E3140937-DD5F-4465-9384-80472D9299AE}" destId="{BF9EB3A8-B128-4E4C-B42E-0123CC866022}" srcOrd="0" destOrd="0" presId="urn:microsoft.com/office/officeart/2005/8/layout/process4"/>
    <dgm:cxn modelId="{4C8EAB30-4BBA-4334-9332-279DEB9727D4}" srcId="{B3894106-0979-4989-BC4B-50F2F5C3BAD3}" destId="{EEE69E15-F659-4F30-AFB8-3B739E25B030}" srcOrd="1" destOrd="0" parTransId="{99EB6A1C-7C1E-4F64-8E73-5E737DD6B6EC}" sibTransId="{58AA133A-B580-4B7C-B061-7C868E36D0C0}"/>
    <dgm:cxn modelId="{AC838742-2868-4D0E-9609-FC9D078D3F51}" srcId="{B3894106-0979-4989-BC4B-50F2F5C3BAD3}" destId="{F4108E26-B5C7-40FC-A604-00D5D1998B37}" srcOrd="0" destOrd="0" parTransId="{A5CA5EF4-DC5D-4A2E-9C80-183D3E2DF77C}" sibTransId="{51ED3AFC-12D9-4C90-8313-0A4888B5F988}"/>
    <dgm:cxn modelId="{25F1A86B-7FB1-4434-A927-419275100DE6}" type="presOf" srcId="{EEE69E15-F659-4F30-AFB8-3B739E25B030}" destId="{53B4C9B8-A4C7-4226-AEC4-43E3EE8E010F}" srcOrd="0" destOrd="0" presId="urn:microsoft.com/office/officeart/2005/8/layout/process4"/>
    <dgm:cxn modelId="{B647FB8E-0800-4579-8E33-D6D0F3473B50}" type="presOf" srcId="{B3894106-0979-4989-BC4B-50F2F5C3BAD3}" destId="{1ED74236-078D-486F-9DC3-6E715E3444B1}" srcOrd="0" destOrd="0" presId="urn:microsoft.com/office/officeart/2005/8/layout/process4"/>
    <dgm:cxn modelId="{15DF1FAF-786C-4225-9807-61AE97289F24}" srcId="{B3894106-0979-4989-BC4B-50F2F5C3BAD3}" destId="{E3140937-DD5F-4465-9384-80472D9299AE}" srcOrd="2" destOrd="0" parTransId="{2DD2F53E-8C1E-4D4E-A85B-EFE24A1447C1}" sibTransId="{1112EA95-0378-4242-95FF-868E7E3F984C}"/>
    <dgm:cxn modelId="{9CAE08D7-F58A-4DE4-8EA7-4EF1A38C0410}" type="presOf" srcId="{F4108E26-B5C7-40FC-A604-00D5D1998B37}" destId="{C86B8F20-2453-435B-B91B-E13F5B82813D}" srcOrd="0" destOrd="0" presId="urn:microsoft.com/office/officeart/2005/8/layout/process4"/>
    <dgm:cxn modelId="{BB3B6250-F793-44FF-9EF8-12DC4856FFBB}" type="presParOf" srcId="{1ED74236-078D-486F-9DC3-6E715E3444B1}" destId="{6026C20A-C332-4992-9E03-945E2A3B402F}" srcOrd="0" destOrd="0" presId="urn:microsoft.com/office/officeart/2005/8/layout/process4"/>
    <dgm:cxn modelId="{C105D3B8-A983-4DE2-9AEC-6394DE8DEFA4}" type="presParOf" srcId="{6026C20A-C332-4992-9E03-945E2A3B402F}" destId="{BF9EB3A8-B128-4E4C-B42E-0123CC866022}" srcOrd="0" destOrd="0" presId="urn:microsoft.com/office/officeart/2005/8/layout/process4"/>
    <dgm:cxn modelId="{B272A4B5-93E2-4BE7-9C60-847B05590A0B}" type="presParOf" srcId="{1ED74236-078D-486F-9DC3-6E715E3444B1}" destId="{7384E83E-6962-4F3A-8D22-DA2DC034DFFB}" srcOrd="1" destOrd="0" presId="urn:microsoft.com/office/officeart/2005/8/layout/process4"/>
    <dgm:cxn modelId="{A815DEAF-3442-4BCD-8D0F-373845538234}" type="presParOf" srcId="{1ED74236-078D-486F-9DC3-6E715E3444B1}" destId="{B90BED08-5CC3-46A5-8574-B4B809225E4D}" srcOrd="2" destOrd="0" presId="urn:microsoft.com/office/officeart/2005/8/layout/process4"/>
    <dgm:cxn modelId="{B844D902-84A1-47B2-A08F-3EEECE594719}" type="presParOf" srcId="{B90BED08-5CC3-46A5-8574-B4B809225E4D}" destId="{53B4C9B8-A4C7-4226-AEC4-43E3EE8E010F}" srcOrd="0" destOrd="0" presId="urn:microsoft.com/office/officeart/2005/8/layout/process4"/>
    <dgm:cxn modelId="{614A937B-5DDF-45BC-A3C9-E9941F9C663B}" type="presParOf" srcId="{1ED74236-078D-486F-9DC3-6E715E3444B1}" destId="{EF387DE4-6CB8-4446-9827-CDB81192F87A}" srcOrd="3" destOrd="0" presId="urn:microsoft.com/office/officeart/2005/8/layout/process4"/>
    <dgm:cxn modelId="{A22E4AF8-21E6-4E8E-AB63-73E1DFB9CB2C}" type="presParOf" srcId="{1ED74236-078D-486F-9DC3-6E715E3444B1}" destId="{9ECB83E4-4C2B-4056-97D5-C36016B33099}" srcOrd="4" destOrd="0" presId="urn:microsoft.com/office/officeart/2005/8/layout/process4"/>
    <dgm:cxn modelId="{97F2175C-F611-43BD-BC19-2C68F36F1D66}" type="presParOf" srcId="{9ECB83E4-4C2B-4056-97D5-C36016B33099}" destId="{C86B8F20-2453-435B-B91B-E13F5B82813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DEA393-17D7-4BBB-AAE2-0A8B09B9410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326A2F5-A3CE-4D11-9075-BD545B01D683}">
      <dgm:prSet/>
      <dgm:spPr/>
      <dgm:t>
        <a:bodyPr/>
        <a:lstStyle/>
        <a:p>
          <a:r>
            <a:rPr lang="en-GB"/>
            <a:t>Honey and Mumford considered that there are two driving forces of learning styles: </a:t>
          </a:r>
          <a:endParaRPr lang="en-US"/>
        </a:p>
      </dgm:t>
    </dgm:pt>
    <dgm:pt modelId="{AAA3C6A4-06BA-4B42-83A5-735040CE6BFD}" type="parTrans" cxnId="{D21CE2DF-06C1-4915-BC8B-71D1881B96A0}">
      <dgm:prSet/>
      <dgm:spPr/>
      <dgm:t>
        <a:bodyPr/>
        <a:lstStyle/>
        <a:p>
          <a:endParaRPr lang="en-US"/>
        </a:p>
      </dgm:t>
    </dgm:pt>
    <dgm:pt modelId="{8894BF99-E5D1-43E2-B7EF-BBD9CE4C0F02}" type="sibTrans" cxnId="{D21CE2DF-06C1-4915-BC8B-71D1881B96A0}">
      <dgm:prSet/>
      <dgm:spPr/>
      <dgm:t>
        <a:bodyPr/>
        <a:lstStyle/>
        <a:p>
          <a:endParaRPr lang="en-US"/>
        </a:p>
      </dgm:t>
    </dgm:pt>
    <dgm:pt modelId="{6A1094B3-7848-4978-B6A5-6396CCBC0097}">
      <dgm:prSet/>
      <dgm:spPr/>
      <dgm:t>
        <a:bodyPr/>
        <a:lstStyle/>
        <a:p>
          <a:r>
            <a:rPr lang="en-GB"/>
            <a:t>Doing vs Observing </a:t>
          </a:r>
          <a:endParaRPr lang="en-US"/>
        </a:p>
      </dgm:t>
    </dgm:pt>
    <dgm:pt modelId="{0B7674A5-FF8A-4101-9DF2-089C7688696A}" type="parTrans" cxnId="{85016043-C828-442A-8CB1-1305AC741A21}">
      <dgm:prSet/>
      <dgm:spPr/>
      <dgm:t>
        <a:bodyPr/>
        <a:lstStyle/>
        <a:p>
          <a:endParaRPr lang="en-US"/>
        </a:p>
      </dgm:t>
    </dgm:pt>
    <dgm:pt modelId="{453E3345-0EAA-4DDC-8F55-8886E8EF8AAD}" type="sibTrans" cxnId="{85016043-C828-442A-8CB1-1305AC741A21}">
      <dgm:prSet/>
      <dgm:spPr/>
      <dgm:t>
        <a:bodyPr/>
        <a:lstStyle/>
        <a:p>
          <a:endParaRPr lang="en-US"/>
        </a:p>
      </dgm:t>
    </dgm:pt>
    <dgm:pt modelId="{524F2DD4-D568-41DA-811A-E307DEC08EAE}">
      <dgm:prSet/>
      <dgm:spPr/>
      <dgm:t>
        <a:bodyPr/>
        <a:lstStyle/>
        <a:p>
          <a:r>
            <a:rPr lang="en-GB"/>
            <a:t>Thinking vs Feeling </a:t>
          </a:r>
          <a:endParaRPr lang="en-US"/>
        </a:p>
      </dgm:t>
    </dgm:pt>
    <dgm:pt modelId="{BEB7CE94-D1CD-443B-9669-142726C49FF6}" type="parTrans" cxnId="{C1896295-D740-4204-829B-B1256A6A29FB}">
      <dgm:prSet/>
      <dgm:spPr/>
      <dgm:t>
        <a:bodyPr/>
        <a:lstStyle/>
        <a:p>
          <a:endParaRPr lang="en-US"/>
        </a:p>
      </dgm:t>
    </dgm:pt>
    <dgm:pt modelId="{AACD18CA-601D-4C5E-9CDB-23D159B45405}" type="sibTrans" cxnId="{C1896295-D740-4204-829B-B1256A6A29FB}">
      <dgm:prSet/>
      <dgm:spPr/>
      <dgm:t>
        <a:bodyPr/>
        <a:lstStyle/>
        <a:p>
          <a:endParaRPr lang="en-US"/>
        </a:p>
      </dgm:t>
    </dgm:pt>
    <dgm:pt modelId="{03BAAF86-7832-4CB5-BDB1-11CFC2BC5A0F}" type="pres">
      <dgm:prSet presAssocID="{76DEA393-17D7-4BBB-AAE2-0A8B09B9410A}" presName="hierChild1" presStyleCnt="0">
        <dgm:presLayoutVars>
          <dgm:chPref val="1"/>
          <dgm:dir/>
          <dgm:animOne val="branch"/>
          <dgm:animLvl val="lvl"/>
          <dgm:resizeHandles/>
        </dgm:presLayoutVars>
      </dgm:prSet>
      <dgm:spPr/>
    </dgm:pt>
    <dgm:pt modelId="{2A019091-36CA-4C36-9F39-D7AA4C35A77A}" type="pres">
      <dgm:prSet presAssocID="{5326A2F5-A3CE-4D11-9075-BD545B01D683}" presName="hierRoot1" presStyleCnt="0"/>
      <dgm:spPr/>
    </dgm:pt>
    <dgm:pt modelId="{599C6572-30CA-4469-A60F-C2244FA93E4B}" type="pres">
      <dgm:prSet presAssocID="{5326A2F5-A3CE-4D11-9075-BD545B01D683}" presName="composite" presStyleCnt="0"/>
      <dgm:spPr/>
    </dgm:pt>
    <dgm:pt modelId="{4439DB57-241D-45C6-AEBA-6F6973717826}" type="pres">
      <dgm:prSet presAssocID="{5326A2F5-A3CE-4D11-9075-BD545B01D683}" presName="background" presStyleLbl="node0" presStyleIdx="0" presStyleCnt="1"/>
      <dgm:spPr/>
    </dgm:pt>
    <dgm:pt modelId="{C85619EB-1009-417E-A69D-5EF5D35D17D7}" type="pres">
      <dgm:prSet presAssocID="{5326A2F5-A3CE-4D11-9075-BD545B01D683}" presName="text" presStyleLbl="fgAcc0" presStyleIdx="0" presStyleCnt="1">
        <dgm:presLayoutVars>
          <dgm:chPref val="3"/>
        </dgm:presLayoutVars>
      </dgm:prSet>
      <dgm:spPr/>
    </dgm:pt>
    <dgm:pt modelId="{942D0113-E4A0-42B8-A3A7-7FA70224AD28}" type="pres">
      <dgm:prSet presAssocID="{5326A2F5-A3CE-4D11-9075-BD545B01D683}" presName="hierChild2" presStyleCnt="0"/>
      <dgm:spPr/>
    </dgm:pt>
    <dgm:pt modelId="{6B031DBF-92CD-4EEF-AFC8-B15204CAB484}" type="pres">
      <dgm:prSet presAssocID="{0B7674A5-FF8A-4101-9DF2-089C7688696A}" presName="Name10" presStyleLbl="parChTrans1D2" presStyleIdx="0" presStyleCnt="2"/>
      <dgm:spPr/>
    </dgm:pt>
    <dgm:pt modelId="{E55E66F4-1379-4E5C-92F4-8E0C996A5842}" type="pres">
      <dgm:prSet presAssocID="{6A1094B3-7848-4978-B6A5-6396CCBC0097}" presName="hierRoot2" presStyleCnt="0"/>
      <dgm:spPr/>
    </dgm:pt>
    <dgm:pt modelId="{09B13D66-6C9F-41F1-8E86-F5D45CD2833B}" type="pres">
      <dgm:prSet presAssocID="{6A1094B3-7848-4978-B6A5-6396CCBC0097}" presName="composite2" presStyleCnt="0"/>
      <dgm:spPr/>
    </dgm:pt>
    <dgm:pt modelId="{9B4AC861-7EB3-4316-8D8B-F4FDCB1821D7}" type="pres">
      <dgm:prSet presAssocID="{6A1094B3-7848-4978-B6A5-6396CCBC0097}" presName="background2" presStyleLbl="node2" presStyleIdx="0" presStyleCnt="2"/>
      <dgm:spPr/>
    </dgm:pt>
    <dgm:pt modelId="{93ED1ECB-7B10-42EB-AD42-A0B93AF02C4A}" type="pres">
      <dgm:prSet presAssocID="{6A1094B3-7848-4978-B6A5-6396CCBC0097}" presName="text2" presStyleLbl="fgAcc2" presStyleIdx="0" presStyleCnt="2">
        <dgm:presLayoutVars>
          <dgm:chPref val="3"/>
        </dgm:presLayoutVars>
      </dgm:prSet>
      <dgm:spPr/>
    </dgm:pt>
    <dgm:pt modelId="{E876C615-D44D-48D7-8C60-DD21D376DE65}" type="pres">
      <dgm:prSet presAssocID="{6A1094B3-7848-4978-B6A5-6396CCBC0097}" presName="hierChild3" presStyleCnt="0"/>
      <dgm:spPr/>
    </dgm:pt>
    <dgm:pt modelId="{77B7DB5B-36EC-433D-84D9-814C90A02C07}" type="pres">
      <dgm:prSet presAssocID="{BEB7CE94-D1CD-443B-9669-142726C49FF6}" presName="Name10" presStyleLbl="parChTrans1D2" presStyleIdx="1" presStyleCnt="2"/>
      <dgm:spPr/>
    </dgm:pt>
    <dgm:pt modelId="{EB232538-A3B6-4245-B583-EE7653F4C7A6}" type="pres">
      <dgm:prSet presAssocID="{524F2DD4-D568-41DA-811A-E307DEC08EAE}" presName="hierRoot2" presStyleCnt="0"/>
      <dgm:spPr/>
    </dgm:pt>
    <dgm:pt modelId="{50369DA5-3D38-4A9C-BD8E-6FB6C2C6CBE1}" type="pres">
      <dgm:prSet presAssocID="{524F2DD4-D568-41DA-811A-E307DEC08EAE}" presName="composite2" presStyleCnt="0"/>
      <dgm:spPr/>
    </dgm:pt>
    <dgm:pt modelId="{C973358E-0567-42A0-96D5-D21E1931CF45}" type="pres">
      <dgm:prSet presAssocID="{524F2DD4-D568-41DA-811A-E307DEC08EAE}" presName="background2" presStyleLbl="node2" presStyleIdx="1" presStyleCnt="2"/>
      <dgm:spPr/>
    </dgm:pt>
    <dgm:pt modelId="{1073B561-8F59-4C4F-8006-1A1ADC447BB2}" type="pres">
      <dgm:prSet presAssocID="{524F2DD4-D568-41DA-811A-E307DEC08EAE}" presName="text2" presStyleLbl="fgAcc2" presStyleIdx="1" presStyleCnt="2">
        <dgm:presLayoutVars>
          <dgm:chPref val="3"/>
        </dgm:presLayoutVars>
      </dgm:prSet>
      <dgm:spPr/>
    </dgm:pt>
    <dgm:pt modelId="{527E65E6-A797-4EAB-ABAA-25E65D5C9CB9}" type="pres">
      <dgm:prSet presAssocID="{524F2DD4-D568-41DA-811A-E307DEC08EAE}" presName="hierChild3" presStyleCnt="0"/>
      <dgm:spPr/>
    </dgm:pt>
  </dgm:ptLst>
  <dgm:cxnLst>
    <dgm:cxn modelId="{85016043-C828-442A-8CB1-1305AC741A21}" srcId="{5326A2F5-A3CE-4D11-9075-BD545B01D683}" destId="{6A1094B3-7848-4978-B6A5-6396CCBC0097}" srcOrd="0" destOrd="0" parTransId="{0B7674A5-FF8A-4101-9DF2-089C7688696A}" sibTransId="{453E3345-0EAA-4DDC-8F55-8886E8EF8AAD}"/>
    <dgm:cxn modelId="{0D1C3A6D-9207-4508-B3E4-ABAE5AB7216A}" type="presOf" srcId="{524F2DD4-D568-41DA-811A-E307DEC08EAE}" destId="{1073B561-8F59-4C4F-8006-1A1ADC447BB2}" srcOrd="0" destOrd="0" presId="urn:microsoft.com/office/officeart/2005/8/layout/hierarchy1"/>
    <dgm:cxn modelId="{C03E4C6F-B4B3-48F0-BD0E-869C324FC4A4}" type="presOf" srcId="{5326A2F5-A3CE-4D11-9075-BD545B01D683}" destId="{C85619EB-1009-417E-A69D-5EF5D35D17D7}" srcOrd="0" destOrd="0" presId="urn:microsoft.com/office/officeart/2005/8/layout/hierarchy1"/>
    <dgm:cxn modelId="{C1896295-D740-4204-829B-B1256A6A29FB}" srcId="{5326A2F5-A3CE-4D11-9075-BD545B01D683}" destId="{524F2DD4-D568-41DA-811A-E307DEC08EAE}" srcOrd="1" destOrd="0" parTransId="{BEB7CE94-D1CD-443B-9669-142726C49FF6}" sibTransId="{AACD18CA-601D-4C5E-9CDB-23D159B45405}"/>
    <dgm:cxn modelId="{8348D3C2-D51B-4ECA-9BA6-6CF80EAC54C2}" type="presOf" srcId="{6A1094B3-7848-4978-B6A5-6396CCBC0097}" destId="{93ED1ECB-7B10-42EB-AD42-A0B93AF02C4A}" srcOrd="0" destOrd="0" presId="urn:microsoft.com/office/officeart/2005/8/layout/hierarchy1"/>
    <dgm:cxn modelId="{D21CE2DF-06C1-4915-BC8B-71D1881B96A0}" srcId="{76DEA393-17D7-4BBB-AAE2-0A8B09B9410A}" destId="{5326A2F5-A3CE-4D11-9075-BD545B01D683}" srcOrd="0" destOrd="0" parTransId="{AAA3C6A4-06BA-4B42-83A5-735040CE6BFD}" sibTransId="{8894BF99-E5D1-43E2-B7EF-BBD9CE4C0F02}"/>
    <dgm:cxn modelId="{F1AA68F1-7D7C-4322-A24D-0E4D9F3C6665}" type="presOf" srcId="{0B7674A5-FF8A-4101-9DF2-089C7688696A}" destId="{6B031DBF-92CD-4EEF-AFC8-B15204CAB484}" srcOrd="0" destOrd="0" presId="urn:microsoft.com/office/officeart/2005/8/layout/hierarchy1"/>
    <dgm:cxn modelId="{ABE640F9-21D0-4362-A2CA-5C14DB498337}" type="presOf" srcId="{76DEA393-17D7-4BBB-AAE2-0A8B09B9410A}" destId="{03BAAF86-7832-4CB5-BDB1-11CFC2BC5A0F}" srcOrd="0" destOrd="0" presId="urn:microsoft.com/office/officeart/2005/8/layout/hierarchy1"/>
    <dgm:cxn modelId="{AA9CAEFF-A056-4D5D-BF20-B0F6DF6643DA}" type="presOf" srcId="{BEB7CE94-D1CD-443B-9669-142726C49FF6}" destId="{77B7DB5B-36EC-433D-84D9-814C90A02C07}" srcOrd="0" destOrd="0" presId="urn:microsoft.com/office/officeart/2005/8/layout/hierarchy1"/>
    <dgm:cxn modelId="{4529F49D-D7C2-4EC4-812E-87364C1E1B2D}" type="presParOf" srcId="{03BAAF86-7832-4CB5-BDB1-11CFC2BC5A0F}" destId="{2A019091-36CA-4C36-9F39-D7AA4C35A77A}" srcOrd="0" destOrd="0" presId="urn:microsoft.com/office/officeart/2005/8/layout/hierarchy1"/>
    <dgm:cxn modelId="{F706766C-9E13-40C2-877F-8F147473F111}" type="presParOf" srcId="{2A019091-36CA-4C36-9F39-D7AA4C35A77A}" destId="{599C6572-30CA-4469-A60F-C2244FA93E4B}" srcOrd="0" destOrd="0" presId="urn:microsoft.com/office/officeart/2005/8/layout/hierarchy1"/>
    <dgm:cxn modelId="{16198774-9C5D-4BF0-8A22-A180990BE695}" type="presParOf" srcId="{599C6572-30CA-4469-A60F-C2244FA93E4B}" destId="{4439DB57-241D-45C6-AEBA-6F6973717826}" srcOrd="0" destOrd="0" presId="urn:microsoft.com/office/officeart/2005/8/layout/hierarchy1"/>
    <dgm:cxn modelId="{103C2688-8796-467C-ACDE-CE6369D41E38}" type="presParOf" srcId="{599C6572-30CA-4469-A60F-C2244FA93E4B}" destId="{C85619EB-1009-417E-A69D-5EF5D35D17D7}" srcOrd="1" destOrd="0" presId="urn:microsoft.com/office/officeart/2005/8/layout/hierarchy1"/>
    <dgm:cxn modelId="{588BF4E7-6F94-48CC-8424-6E8B1DDD81B9}" type="presParOf" srcId="{2A019091-36CA-4C36-9F39-D7AA4C35A77A}" destId="{942D0113-E4A0-42B8-A3A7-7FA70224AD28}" srcOrd="1" destOrd="0" presId="urn:microsoft.com/office/officeart/2005/8/layout/hierarchy1"/>
    <dgm:cxn modelId="{B8EDB911-D0E9-47D1-A1F7-8D85BCF35AFE}" type="presParOf" srcId="{942D0113-E4A0-42B8-A3A7-7FA70224AD28}" destId="{6B031DBF-92CD-4EEF-AFC8-B15204CAB484}" srcOrd="0" destOrd="0" presId="urn:microsoft.com/office/officeart/2005/8/layout/hierarchy1"/>
    <dgm:cxn modelId="{EFE7ABF7-F839-4FB5-934A-DEBCBBE75239}" type="presParOf" srcId="{942D0113-E4A0-42B8-A3A7-7FA70224AD28}" destId="{E55E66F4-1379-4E5C-92F4-8E0C996A5842}" srcOrd="1" destOrd="0" presId="urn:microsoft.com/office/officeart/2005/8/layout/hierarchy1"/>
    <dgm:cxn modelId="{EC099BEB-1D32-4A4C-9230-168A945A7EAD}" type="presParOf" srcId="{E55E66F4-1379-4E5C-92F4-8E0C996A5842}" destId="{09B13D66-6C9F-41F1-8E86-F5D45CD2833B}" srcOrd="0" destOrd="0" presId="urn:microsoft.com/office/officeart/2005/8/layout/hierarchy1"/>
    <dgm:cxn modelId="{366011F5-3227-479D-B4D3-D651E59CD854}" type="presParOf" srcId="{09B13D66-6C9F-41F1-8E86-F5D45CD2833B}" destId="{9B4AC861-7EB3-4316-8D8B-F4FDCB1821D7}" srcOrd="0" destOrd="0" presId="urn:microsoft.com/office/officeart/2005/8/layout/hierarchy1"/>
    <dgm:cxn modelId="{2D10DF52-138D-4C86-A8FB-C2CEB03BE16E}" type="presParOf" srcId="{09B13D66-6C9F-41F1-8E86-F5D45CD2833B}" destId="{93ED1ECB-7B10-42EB-AD42-A0B93AF02C4A}" srcOrd="1" destOrd="0" presId="urn:microsoft.com/office/officeart/2005/8/layout/hierarchy1"/>
    <dgm:cxn modelId="{F07B0F9D-C711-4840-B6BF-ABA6F21E3130}" type="presParOf" srcId="{E55E66F4-1379-4E5C-92F4-8E0C996A5842}" destId="{E876C615-D44D-48D7-8C60-DD21D376DE65}" srcOrd="1" destOrd="0" presId="urn:microsoft.com/office/officeart/2005/8/layout/hierarchy1"/>
    <dgm:cxn modelId="{3DE83651-D29B-49C9-BBC3-C5CAE4188D07}" type="presParOf" srcId="{942D0113-E4A0-42B8-A3A7-7FA70224AD28}" destId="{77B7DB5B-36EC-433D-84D9-814C90A02C07}" srcOrd="2" destOrd="0" presId="urn:microsoft.com/office/officeart/2005/8/layout/hierarchy1"/>
    <dgm:cxn modelId="{7340B3E6-3C4B-4E72-B44F-DC2CA8AA058C}" type="presParOf" srcId="{942D0113-E4A0-42B8-A3A7-7FA70224AD28}" destId="{EB232538-A3B6-4245-B583-EE7653F4C7A6}" srcOrd="3" destOrd="0" presId="urn:microsoft.com/office/officeart/2005/8/layout/hierarchy1"/>
    <dgm:cxn modelId="{42931DC5-B9B3-4254-BE4C-AD2E34584758}" type="presParOf" srcId="{EB232538-A3B6-4245-B583-EE7653F4C7A6}" destId="{50369DA5-3D38-4A9C-BD8E-6FB6C2C6CBE1}" srcOrd="0" destOrd="0" presId="urn:microsoft.com/office/officeart/2005/8/layout/hierarchy1"/>
    <dgm:cxn modelId="{2F1B7162-EF24-4203-BDC2-C01396DC41EE}" type="presParOf" srcId="{50369DA5-3D38-4A9C-BD8E-6FB6C2C6CBE1}" destId="{C973358E-0567-42A0-96D5-D21E1931CF45}" srcOrd="0" destOrd="0" presId="urn:microsoft.com/office/officeart/2005/8/layout/hierarchy1"/>
    <dgm:cxn modelId="{32A59FCB-BE8A-45B6-A461-8EED84D7176E}" type="presParOf" srcId="{50369DA5-3D38-4A9C-BD8E-6FB6C2C6CBE1}" destId="{1073B561-8F59-4C4F-8006-1A1ADC447BB2}" srcOrd="1" destOrd="0" presId="urn:microsoft.com/office/officeart/2005/8/layout/hierarchy1"/>
    <dgm:cxn modelId="{5490D28F-2D74-4D49-9CDC-DB8F6AF72876}" type="presParOf" srcId="{EB232538-A3B6-4245-B583-EE7653F4C7A6}" destId="{527E65E6-A797-4EAB-ABAA-25E65D5C9CB9}"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31339C5-4EE3-4D99-8419-ED9EBF66E73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CF7687-346A-441B-BF5C-D4BDB0DA62D1}">
      <dgm:prSet/>
      <dgm:spPr/>
      <dgm:t>
        <a:bodyPr/>
        <a:lstStyle/>
        <a:p>
          <a:r>
            <a:rPr lang="en-GB"/>
            <a:t>Seek to understand underlying principles and theories </a:t>
          </a:r>
          <a:endParaRPr lang="en-US"/>
        </a:p>
      </dgm:t>
    </dgm:pt>
    <dgm:pt modelId="{67EED95F-A8C8-4AB9-B53E-2DE1B7B60E36}" type="parTrans" cxnId="{A1031097-50FC-4B42-A92B-9D3A4BE7E655}">
      <dgm:prSet/>
      <dgm:spPr/>
      <dgm:t>
        <a:bodyPr/>
        <a:lstStyle/>
        <a:p>
          <a:endParaRPr lang="en-US"/>
        </a:p>
      </dgm:t>
    </dgm:pt>
    <dgm:pt modelId="{3F916DBC-23F4-4C59-8A69-2ED6B1D6B8A2}" type="sibTrans" cxnId="{A1031097-50FC-4B42-A92B-9D3A4BE7E655}">
      <dgm:prSet/>
      <dgm:spPr/>
      <dgm:t>
        <a:bodyPr/>
        <a:lstStyle/>
        <a:p>
          <a:endParaRPr lang="en-US"/>
        </a:p>
      </dgm:t>
    </dgm:pt>
    <dgm:pt modelId="{FEE87DF4-06CB-4ACB-A764-F3EEDE0CA237}">
      <dgm:prSet/>
      <dgm:spPr/>
      <dgm:t>
        <a:bodyPr/>
        <a:lstStyle/>
        <a:p>
          <a:r>
            <a:rPr lang="en-GB"/>
            <a:t>Enjoy models, systems and concepts </a:t>
          </a:r>
          <a:endParaRPr lang="en-US"/>
        </a:p>
      </dgm:t>
    </dgm:pt>
    <dgm:pt modelId="{7FE00865-A513-450C-8917-197366780003}" type="parTrans" cxnId="{2E6AAD01-7580-492D-A75B-3DCF9D7D2694}">
      <dgm:prSet/>
      <dgm:spPr/>
      <dgm:t>
        <a:bodyPr/>
        <a:lstStyle/>
        <a:p>
          <a:endParaRPr lang="en-US"/>
        </a:p>
      </dgm:t>
    </dgm:pt>
    <dgm:pt modelId="{DE322A8B-3BEA-4C75-94DA-AB52923C1623}" type="sibTrans" cxnId="{2E6AAD01-7580-492D-A75B-3DCF9D7D2694}">
      <dgm:prSet/>
      <dgm:spPr/>
      <dgm:t>
        <a:bodyPr/>
        <a:lstStyle/>
        <a:p>
          <a:endParaRPr lang="en-US"/>
        </a:p>
      </dgm:t>
    </dgm:pt>
    <dgm:pt modelId="{5A1D128E-D26A-4C0A-AAEF-0211B5D63AD3}">
      <dgm:prSet/>
      <dgm:spPr/>
      <dgm:t>
        <a:bodyPr/>
        <a:lstStyle/>
        <a:p>
          <a:r>
            <a:rPr lang="en-GB"/>
            <a:t>Excel at analysing complex information </a:t>
          </a:r>
          <a:endParaRPr lang="en-US"/>
        </a:p>
      </dgm:t>
    </dgm:pt>
    <dgm:pt modelId="{BC7322F8-DB2F-44C5-89F3-E46BD3D14166}" type="parTrans" cxnId="{CB443556-A383-4B0A-8583-33FD8AC379ED}">
      <dgm:prSet/>
      <dgm:spPr/>
      <dgm:t>
        <a:bodyPr/>
        <a:lstStyle/>
        <a:p>
          <a:endParaRPr lang="en-US"/>
        </a:p>
      </dgm:t>
    </dgm:pt>
    <dgm:pt modelId="{396F5BDE-7EFF-4EE6-A4BF-9A4E1BE59B04}" type="sibTrans" cxnId="{CB443556-A383-4B0A-8583-33FD8AC379ED}">
      <dgm:prSet/>
      <dgm:spPr/>
      <dgm:t>
        <a:bodyPr/>
        <a:lstStyle/>
        <a:p>
          <a:endParaRPr lang="en-US"/>
        </a:p>
      </dgm:t>
    </dgm:pt>
    <dgm:pt modelId="{45BDAE0D-37D3-43A5-8BBC-52FDD5D7BC3E}">
      <dgm:prSet/>
      <dgm:spPr/>
      <dgm:t>
        <a:bodyPr/>
        <a:lstStyle/>
        <a:p>
          <a:r>
            <a:rPr lang="en-GB"/>
            <a:t>Spotting patterns </a:t>
          </a:r>
          <a:endParaRPr lang="en-US"/>
        </a:p>
      </dgm:t>
    </dgm:pt>
    <dgm:pt modelId="{62764904-D72D-4395-9AFB-0468A9377A71}" type="parTrans" cxnId="{E44B23CF-3A49-4472-9F48-52E4F9D69275}">
      <dgm:prSet/>
      <dgm:spPr/>
      <dgm:t>
        <a:bodyPr/>
        <a:lstStyle/>
        <a:p>
          <a:endParaRPr lang="en-US"/>
        </a:p>
      </dgm:t>
    </dgm:pt>
    <dgm:pt modelId="{7BE3177F-C902-4B7B-A9D7-CE3B604C6B54}" type="sibTrans" cxnId="{E44B23CF-3A49-4472-9F48-52E4F9D69275}">
      <dgm:prSet/>
      <dgm:spPr/>
      <dgm:t>
        <a:bodyPr/>
        <a:lstStyle/>
        <a:p>
          <a:endParaRPr lang="en-US"/>
        </a:p>
      </dgm:t>
    </dgm:pt>
    <dgm:pt modelId="{94CA8CF8-A7EB-4C46-9E6D-53DB301ECD35}" type="pres">
      <dgm:prSet presAssocID="{431339C5-4EE3-4D99-8419-ED9EBF66E735}" presName="root" presStyleCnt="0">
        <dgm:presLayoutVars>
          <dgm:dir/>
          <dgm:resizeHandles val="exact"/>
        </dgm:presLayoutVars>
      </dgm:prSet>
      <dgm:spPr/>
    </dgm:pt>
    <dgm:pt modelId="{51278194-B79E-42E0-9D76-89B61D086563}" type="pres">
      <dgm:prSet presAssocID="{D6CF7687-346A-441B-BF5C-D4BDB0DA62D1}" presName="compNode" presStyleCnt="0"/>
      <dgm:spPr/>
    </dgm:pt>
    <dgm:pt modelId="{430910B9-BEFE-4AEF-AC42-AD22CB22F8C8}" type="pres">
      <dgm:prSet presAssocID="{D6CF7687-346A-441B-BF5C-D4BDB0DA62D1}" presName="bgRect" presStyleLbl="bgShp" presStyleIdx="0" presStyleCnt="4"/>
      <dgm:spPr/>
    </dgm:pt>
    <dgm:pt modelId="{53714E82-FFA3-4EF5-8A80-93753F41FB6F}" type="pres">
      <dgm:prSet presAssocID="{D6CF7687-346A-441B-BF5C-D4BDB0DA62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AC2BE62-AD96-4713-93D8-0DDD1755FA4E}" type="pres">
      <dgm:prSet presAssocID="{D6CF7687-346A-441B-BF5C-D4BDB0DA62D1}" presName="spaceRect" presStyleCnt="0"/>
      <dgm:spPr/>
    </dgm:pt>
    <dgm:pt modelId="{57E9EDB5-722A-4D7A-98BB-A59A91174D9B}" type="pres">
      <dgm:prSet presAssocID="{D6CF7687-346A-441B-BF5C-D4BDB0DA62D1}" presName="parTx" presStyleLbl="revTx" presStyleIdx="0" presStyleCnt="4">
        <dgm:presLayoutVars>
          <dgm:chMax val="0"/>
          <dgm:chPref val="0"/>
        </dgm:presLayoutVars>
      </dgm:prSet>
      <dgm:spPr/>
    </dgm:pt>
    <dgm:pt modelId="{85FB65DE-9DCB-4849-B01F-E2F16DCB0BDB}" type="pres">
      <dgm:prSet presAssocID="{3F916DBC-23F4-4C59-8A69-2ED6B1D6B8A2}" presName="sibTrans" presStyleCnt="0"/>
      <dgm:spPr/>
    </dgm:pt>
    <dgm:pt modelId="{DD294979-7D42-42CC-908A-0B4B6A919170}" type="pres">
      <dgm:prSet presAssocID="{FEE87DF4-06CB-4ACB-A764-F3EEDE0CA237}" presName="compNode" presStyleCnt="0"/>
      <dgm:spPr/>
    </dgm:pt>
    <dgm:pt modelId="{4702B79D-9AB6-4B1B-AD07-ECFA74080434}" type="pres">
      <dgm:prSet presAssocID="{FEE87DF4-06CB-4ACB-A764-F3EEDE0CA237}" presName="bgRect" presStyleLbl="bgShp" presStyleIdx="1" presStyleCnt="4"/>
      <dgm:spPr/>
    </dgm:pt>
    <dgm:pt modelId="{A8AC76B1-1207-424B-9099-3F4FEF0EE6B1}" type="pres">
      <dgm:prSet presAssocID="{FEE87DF4-06CB-4ACB-A764-F3EEDE0CA2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704130AC-DD75-4907-96E4-1E5636F4A5F8}" type="pres">
      <dgm:prSet presAssocID="{FEE87DF4-06CB-4ACB-A764-F3EEDE0CA237}" presName="spaceRect" presStyleCnt="0"/>
      <dgm:spPr/>
    </dgm:pt>
    <dgm:pt modelId="{ADC06497-1A7F-48B8-A26D-6AD3A282F472}" type="pres">
      <dgm:prSet presAssocID="{FEE87DF4-06CB-4ACB-A764-F3EEDE0CA237}" presName="parTx" presStyleLbl="revTx" presStyleIdx="1" presStyleCnt="4">
        <dgm:presLayoutVars>
          <dgm:chMax val="0"/>
          <dgm:chPref val="0"/>
        </dgm:presLayoutVars>
      </dgm:prSet>
      <dgm:spPr/>
    </dgm:pt>
    <dgm:pt modelId="{6FF10286-394A-4BC5-9907-8D91128B5223}" type="pres">
      <dgm:prSet presAssocID="{DE322A8B-3BEA-4C75-94DA-AB52923C1623}" presName="sibTrans" presStyleCnt="0"/>
      <dgm:spPr/>
    </dgm:pt>
    <dgm:pt modelId="{00A487C2-F024-4100-97D5-03E49E63882E}" type="pres">
      <dgm:prSet presAssocID="{5A1D128E-D26A-4C0A-AAEF-0211B5D63AD3}" presName="compNode" presStyleCnt="0"/>
      <dgm:spPr/>
    </dgm:pt>
    <dgm:pt modelId="{01A13F68-AA70-430D-9FA6-172844BA981C}" type="pres">
      <dgm:prSet presAssocID="{5A1D128E-D26A-4C0A-AAEF-0211B5D63AD3}" presName="bgRect" presStyleLbl="bgShp" presStyleIdx="2" presStyleCnt="4"/>
      <dgm:spPr/>
    </dgm:pt>
    <dgm:pt modelId="{7EB19C67-75EC-4428-BB8B-C874F72CABCF}" type="pres">
      <dgm:prSet presAssocID="{5A1D128E-D26A-4C0A-AAEF-0211B5D63AD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489C3B38-0F47-4689-A1B8-80B00EC89918}" type="pres">
      <dgm:prSet presAssocID="{5A1D128E-D26A-4C0A-AAEF-0211B5D63AD3}" presName="spaceRect" presStyleCnt="0"/>
      <dgm:spPr/>
    </dgm:pt>
    <dgm:pt modelId="{563CB378-9D7B-4398-97A1-5E3BDAA31D56}" type="pres">
      <dgm:prSet presAssocID="{5A1D128E-D26A-4C0A-AAEF-0211B5D63AD3}" presName="parTx" presStyleLbl="revTx" presStyleIdx="2" presStyleCnt="4">
        <dgm:presLayoutVars>
          <dgm:chMax val="0"/>
          <dgm:chPref val="0"/>
        </dgm:presLayoutVars>
      </dgm:prSet>
      <dgm:spPr/>
    </dgm:pt>
    <dgm:pt modelId="{BCB99C12-A21C-47E7-804D-9BEAE578329C}" type="pres">
      <dgm:prSet presAssocID="{396F5BDE-7EFF-4EE6-A4BF-9A4E1BE59B04}" presName="sibTrans" presStyleCnt="0"/>
      <dgm:spPr/>
    </dgm:pt>
    <dgm:pt modelId="{57FF3978-CC36-4150-8B53-44964186DF22}" type="pres">
      <dgm:prSet presAssocID="{45BDAE0D-37D3-43A5-8BBC-52FDD5D7BC3E}" presName="compNode" presStyleCnt="0"/>
      <dgm:spPr/>
    </dgm:pt>
    <dgm:pt modelId="{74A24D8A-A4D6-4E7B-A1FC-A73780DB0236}" type="pres">
      <dgm:prSet presAssocID="{45BDAE0D-37D3-43A5-8BBC-52FDD5D7BC3E}" presName="bgRect" presStyleLbl="bgShp" presStyleIdx="3" presStyleCnt="4"/>
      <dgm:spPr/>
    </dgm:pt>
    <dgm:pt modelId="{6225E7A8-55B4-4378-9393-F89BE0327EF1}" type="pres">
      <dgm:prSet presAssocID="{45BDAE0D-37D3-43A5-8BBC-52FDD5D7BC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7234CC77-E1D6-4C14-BB3C-6C96BC3E00B4}" type="pres">
      <dgm:prSet presAssocID="{45BDAE0D-37D3-43A5-8BBC-52FDD5D7BC3E}" presName="spaceRect" presStyleCnt="0"/>
      <dgm:spPr/>
    </dgm:pt>
    <dgm:pt modelId="{04994185-C4CF-4FB0-BB39-44B44B19A360}" type="pres">
      <dgm:prSet presAssocID="{45BDAE0D-37D3-43A5-8BBC-52FDD5D7BC3E}" presName="parTx" presStyleLbl="revTx" presStyleIdx="3" presStyleCnt="4">
        <dgm:presLayoutVars>
          <dgm:chMax val="0"/>
          <dgm:chPref val="0"/>
        </dgm:presLayoutVars>
      </dgm:prSet>
      <dgm:spPr/>
    </dgm:pt>
  </dgm:ptLst>
  <dgm:cxnLst>
    <dgm:cxn modelId="{2E6AAD01-7580-492D-A75B-3DCF9D7D2694}" srcId="{431339C5-4EE3-4D99-8419-ED9EBF66E735}" destId="{FEE87DF4-06CB-4ACB-A764-F3EEDE0CA237}" srcOrd="1" destOrd="0" parTransId="{7FE00865-A513-450C-8917-197366780003}" sibTransId="{DE322A8B-3BEA-4C75-94DA-AB52923C1623}"/>
    <dgm:cxn modelId="{CC046A14-9DA0-4F01-8F08-208A888B9145}" type="presOf" srcId="{45BDAE0D-37D3-43A5-8BBC-52FDD5D7BC3E}" destId="{04994185-C4CF-4FB0-BB39-44B44B19A360}" srcOrd="0" destOrd="0" presId="urn:microsoft.com/office/officeart/2018/2/layout/IconVerticalSolidList"/>
    <dgm:cxn modelId="{65A30A3E-1F20-4A3D-AB2A-84EEE25D38C2}" type="presOf" srcId="{431339C5-4EE3-4D99-8419-ED9EBF66E735}" destId="{94CA8CF8-A7EB-4C46-9E6D-53DB301ECD35}" srcOrd="0" destOrd="0" presId="urn:microsoft.com/office/officeart/2018/2/layout/IconVerticalSolidList"/>
    <dgm:cxn modelId="{CB443556-A383-4B0A-8583-33FD8AC379ED}" srcId="{431339C5-4EE3-4D99-8419-ED9EBF66E735}" destId="{5A1D128E-D26A-4C0A-AAEF-0211B5D63AD3}" srcOrd="2" destOrd="0" parTransId="{BC7322F8-DB2F-44C5-89F3-E46BD3D14166}" sibTransId="{396F5BDE-7EFF-4EE6-A4BF-9A4E1BE59B04}"/>
    <dgm:cxn modelId="{A1031097-50FC-4B42-A92B-9D3A4BE7E655}" srcId="{431339C5-4EE3-4D99-8419-ED9EBF66E735}" destId="{D6CF7687-346A-441B-BF5C-D4BDB0DA62D1}" srcOrd="0" destOrd="0" parTransId="{67EED95F-A8C8-4AB9-B53E-2DE1B7B60E36}" sibTransId="{3F916DBC-23F4-4C59-8A69-2ED6B1D6B8A2}"/>
    <dgm:cxn modelId="{536B55C5-C9C3-419C-AB2B-97A552A4301D}" type="presOf" srcId="{FEE87DF4-06CB-4ACB-A764-F3EEDE0CA237}" destId="{ADC06497-1A7F-48B8-A26D-6AD3A282F472}" srcOrd="0" destOrd="0" presId="urn:microsoft.com/office/officeart/2018/2/layout/IconVerticalSolidList"/>
    <dgm:cxn modelId="{949173CE-3AF2-4369-986F-4637395E6470}" type="presOf" srcId="{5A1D128E-D26A-4C0A-AAEF-0211B5D63AD3}" destId="{563CB378-9D7B-4398-97A1-5E3BDAA31D56}" srcOrd="0" destOrd="0" presId="urn:microsoft.com/office/officeart/2018/2/layout/IconVerticalSolidList"/>
    <dgm:cxn modelId="{E44B23CF-3A49-4472-9F48-52E4F9D69275}" srcId="{431339C5-4EE3-4D99-8419-ED9EBF66E735}" destId="{45BDAE0D-37D3-43A5-8BBC-52FDD5D7BC3E}" srcOrd="3" destOrd="0" parTransId="{62764904-D72D-4395-9AFB-0468A9377A71}" sibTransId="{7BE3177F-C902-4B7B-A9D7-CE3B604C6B54}"/>
    <dgm:cxn modelId="{647C72D9-6488-4D1F-A70E-C81E9408B1D1}" type="presOf" srcId="{D6CF7687-346A-441B-BF5C-D4BDB0DA62D1}" destId="{57E9EDB5-722A-4D7A-98BB-A59A91174D9B}" srcOrd="0" destOrd="0" presId="urn:microsoft.com/office/officeart/2018/2/layout/IconVerticalSolidList"/>
    <dgm:cxn modelId="{1FE1A150-A6E0-4D15-9D93-6F71F9471E26}" type="presParOf" srcId="{94CA8CF8-A7EB-4C46-9E6D-53DB301ECD35}" destId="{51278194-B79E-42E0-9D76-89B61D086563}" srcOrd="0" destOrd="0" presId="urn:microsoft.com/office/officeart/2018/2/layout/IconVerticalSolidList"/>
    <dgm:cxn modelId="{F37EE81F-B165-42AC-992E-1745627AD387}" type="presParOf" srcId="{51278194-B79E-42E0-9D76-89B61D086563}" destId="{430910B9-BEFE-4AEF-AC42-AD22CB22F8C8}" srcOrd="0" destOrd="0" presId="urn:microsoft.com/office/officeart/2018/2/layout/IconVerticalSolidList"/>
    <dgm:cxn modelId="{B0ABFABB-F59A-49A2-AF46-3D5077D5A24B}" type="presParOf" srcId="{51278194-B79E-42E0-9D76-89B61D086563}" destId="{53714E82-FFA3-4EF5-8A80-93753F41FB6F}" srcOrd="1" destOrd="0" presId="urn:microsoft.com/office/officeart/2018/2/layout/IconVerticalSolidList"/>
    <dgm:cxn modelId="{9E391D8D-13D6-422F-AC0E-A8273B4995E6}" type="presParOf" srcId="{51278194-B79E-42E0-9D76-89B61D086563}" destId="{7AC2BE62-AD96-4713-93D8-0DDD1755FA4E}" srcOrd="2" destOrd="0" presId="urn:microsoft.com/office/officeart/2018/2/layout/IconVerticalSolidList"/>
    <dgm:cxn modelId="{BE9D7A2D-002B-46BF-9B2C-F816F5BBA01E}" type="presParOf" srcId="{51278194-B79E-42E0-9D76-89B61D086563}" destId="{57E9EDB5-722A-4D7A-98BB-A59A91174D9B}" srcOrd="3" destOrd="0" presId="urn:microsoft.com/office/officeart/2018/2/layout/IconVerticalSolidList"/>
    <dgm:cxn modelId="{9029E98C-7E61-4E91-BCB3-451825278210}" type="presParOf" srcId="{94CA8CF8-A7EB-4C46-9E6D-53DB301ECD35}" destId="{85FB65DE-9DCB-4849-B01F-E2F16DCB0BDB}" srcOrd="1" destOrd="0" presId="urn:microsoft.com/office/officeart/2018/2/layout/IconVerticalSolidList"/>
    <dgm:cxn modelId="{5FC0CA6E-C431-4BA6-886D-84332B85398D}" type="presParOf" srcId="{94CA8CF8-A7EB-4C46-9E6D-53DB301ECD35}" destId="{DD294979-7D42-42CC-908A-0B4B6A919170}" srcOrd="2" destOrd="0" presId="urn:microsoft.com/office/officeart/2018/2/layout/IconVerticalSolidList"/>
    <dgm:cxn modelId="{A515153E-0479-4085-9E30-7BA97FF75B5E}" type="presParOf" srcId="{DD294979-7D42-42CC-908A-0B4B6A919170}" destId="{4702B79D-9AB6-4B1B-AD07-ECFA74080434}" srcOrd="0" destOrd="0" presId="urn:microsoft.com/office/officeart/2018/2/layout/IconVerticalSolidList"/>
    <dgm:cxn modelId="{CE946A80-387F-4DBE-AA82-3DB25D4FA24B}" type="presParOf" srcId="{DD294979-7D42-42CC-908A-0B4B6A919170}" destId="{A8AC76B1-1207-424B-9099-3F4FEF0EE6B1}" srcOrd="1" destOrd="0" presId="urn:microsoft.com/office/officeart/2018/2/layout/IconVerticalSolidList"/>
    <dgm:cxn modelId="{762351E0-6F67-4ADC-B216-E42909FE705B}" type="presParOf" srcId="{DD294979-7D42-42CC-908A-0B4B6A919170}" destId="{704130AC-DD75-4907-96E4-1E5636F4A5F8}" srcOrd="2" destOrd="0" presId="urn:microsoft.com/office/officeart/2018/2/layout/IconVerticalSolidList"/>
    <dgm:cxn modelId="{2770ADFB-5A72-49B8-9C4F-D926F8AEBE2D}" type="presParOf" srcId="{DD294979-7D42-42CC-908A-0B4B6A919170}" destId="{ADC06497-1A7F-48B8-A26D-6AD3A282F472}" srcOrd="3" destOrd="0" presId="urn:microsoft.com/office/officeart/2018/2/layout/IconVerticalSolidList"/>
    <dgm:cxn modelId="{F16E979D-6CA6-49D1-AAC1-B3E2D5EB69AD}" type="presParOf" srcId="{94CA8CF8-A7EB-4C46-9E6D-53DB301ECD35}" destId="{6FF10286-394A-4BC5-9907-8D91128B5223}" srcOrd="3" destOrd="0" presId="urn:microsoft.com/office/officeart/2018/2/layout/IconVerticalSolidList"/>
    <dgm:cxn modelId="{EE58230E-6C91-4A29-A280-F433E123E82C}" type="presParOf" srcId="{94CA8CF8-A7EB-4C46-9E6D-53DB301ECD35}" destId="{00A487C2-F024-4100-97D5-03E49E63882E}" srcOrd="4" destOrd="0" presId="urn:microsoft.com/office/officeart/2018/2/layout/IconVerticalSolidList"/>
    <dgm:cxn modelId="{45BD488A-AC2B-4284-AAEF-7653C1D920BB}" type="presParOf" srcId="{00A487C2-F024-4100-97D5-03E49E63882E}" destId="{01A13F68-AA70-430D-9FA6-172844BA981C}" srcOrd="0" destOrd="0" presId="urn:microsoft.com/office/officeart/2018/2/layout/IconVerticalSolidList"/>
    <dgm:cxn modelId="{CC1B72D0-5B28-43FC-AC3B-706EFD81E9C1}" type="presParOf" srcId="{00A487C2-F024-4100-97D5-03E49E63882E}" destId="{7EB19C67-75EC-4428-BB8B-C874F72CABCF}" srcOrd="1" destOrd="0" presId="urn:microsoft.com/office/officeart/2018/2/layout/IconVerticalSolidList"/>
    <dgm:cxn modelId="{5A6E5CFF-4E20-43D2-B40F-CB5C7861351D}" type="presParOf" srcId="{00A487C2-F024-4100-97D5-03E49E63882E}" destId="{489C3B38-0F47-4689-A1B8-80B00EC89918}" srcOrd="2" destOrd="0" presId="urn:microsoft.com/office/officeart/2018/2/layout/IconVerticalSolidList"/>
    <dgm:cxn modelId="{E984FCC6-E81A-4E2D-BE0D-C850F5CFCAFF}" type="presParOf" srcId="{00A487C2-F024-4100-97D5-03E49E63882E}" destId="{563CB378-9D7B-4398-97A1-5E3BDAA31D56}" srcOrd="3" destOrd="0" presId="urn:microsoft.com/office/officeart/2018/2/layout/IconVerticalSolidList"/>
    <dgm:cxn modelId="{C835EFAB-5BA7-4F03-809C-429E1838FEAC}" type="presParOf" srcId="{94CA8CF8-A7EB-4C46-9E6D-53DB301ECD35}" destId="{BCB99C12-A21C-47E7-804D-9BEAE578329C}" srcOrd="5" destOrd="0" presId="urn:microsoft.com/office/officeart/2018/2/layout/IconVerticalSolidList"/>
    <dgm:cxn modelId="{12BE3F22-3949-490F-9B79-361CDC336AE2}" type="presParOf" srcId="{94CA8CF8-A7EB-4C46-9E6D-53DB301ECD35}" destId="{57FF3978-CC36-4150-8B53-44964186DF22}" srcOrd="6" destOrd="0" presId="urn:microsoft.com/office/officeart/2018/2/layout/IconVerticalSolidList"/>
    <dgm:cxn modelId="{3940A669-F8D3-45D7-928A-C9C97BC3290C}" type="presParOf" srcId="{57FF3978-CC36-4150-8B53-44964186DF22}" destId="{74A24D8A-A4D6-4E7B-A1FC-A73780DB0236}" srcOrd="0" destOrd="0" presId="urn:microsoft.com/office/officeart/2018/2/layout/IconVerticalSolidList"/>
    <dgm:cxn modelId="{88044689-7FF0-43F2-A19D-82407A2F28ED}" type="presParOf" srcId="{57FF3978-CC36-4150-8B53-44964186DF22}" destId="{6225E7A8-55B4-4378-9393-F89BE0327EF1}" srcOrd="1" destOrd="0" presId="urn:microsoft.com/office/officeart/2018/2/layout/IconVerticalSolidList"/>
    <dgm:cxn modelId="{6C3F9F17-FEA3-4DE1-AA81-27CB7CC38632}" type="presParOf" srcId="{57FF3978-CC36-4150-8B53-44964186DF22}" destId="{7234CC77-E1D6-4C14-BB3C-6C96BC3E00B4}" srcOrd="2" destOrd="0" presId="urn:microsoft.com/office/officeart/2018/2/layout/IconVerticalSolidList"/>
    <dgm:cxn modelId="{D06BE28B-E701-421F-964B-24B1C5A781F1}" type="presParOf" srcId="{57FF3978-CC36-4150-8B53-44964186DF22}" destId="{04994185-C4CF-4FB0-BB39-44B44B19A36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1A1BE4-B8D0-4773-B4AF-2BCCFFDBA1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AB85C8-D806-4588-931F-5868416E2C31}">
      <dgm:prSet/>
      <dgm:spPr/>
      <dgm:t>
        <a:bodyPr/>
        <a:lstStyle/>
        <a:p>
          <a:r>
            <a:rPr lang="en-GB"/>
            <a:t>Excel at observing and reflecting on experiences</a:t>
          </a:r>
          <a:endParaRPr lang="en-US"/>
        </a:p>
      </dgm:t>
    </dgm:pt>
    <dgm:pt modelId="{ADE42E43-27C0-4D33-93C1-7730AA55F1EC}" type="parTrans" cxnId="{802F441C-C6C1-4199-854C-7F9C383DDD4D}">
      <dgm:prSet/>
      <dgm:spPr/>
      <dgm:t>
        <a:bodyPr/>
        <a:lstStyle/>
        <a:p>
          <a:endParaRPr lang="en-US"/>
        </a:p>
      </dgm:t>
    </dgm:pt>
    <dgm:pt modelId="{F07CE88F-250D-40DC-BB37-B5CB56FABC18}" type="sibTrans" cxnId="{802F441C-C6C1-4199-854C-7F9C383DDD4D}">
      <dgm:prSet/>
      <dgm:spPr/>
      <dgm:t>
        <a:bodyPr/>
        <a:lstStyle/>
        <a:p>
          <a:endParaRPr lang="en-US"/>
        </a:p>
      </dgm:t>
    </dgm:pt>
    <dgm:pt modelId="{B0A4E106-717E-4C8D-AAEE-9C3ED9F71019}">
      <dgm:prSet/>
      <dgm:spPr/>
      <dgm:t>
        <a:bodyPr/>
        <a:lstStyle/>
        <a:p>
          <a:r>
            <a:rPr lang="en-GB"/>
            <a:t>Prefer to start learning through research </a:t>
          </a:r>
          <a:endParaRPr lang="en-US"/>
        </a:p>
      </dgm:t>
    </dgm:pt>
    <dgm:pt modelId="{811C264E-2182-4531-BD0D-CD6FE7C9460B}" type="parTrans" cxnId="{76230016-A00E-4C32-8CA0-24E32E4D2FA7}">
      <dgm:prSet/>
      <dgm:spPr/>
      <dgm:t>
        <a:bodyPr/>
        <a:lstStyle/>
        <a:p>
          <a:endParaRPr lang="en-US"/>
        </a:p>
      </dgm:t>
    </dgm:pt>
    <dgm:pt modelId="{A76FBBA2-861E-400F-93D4-45A81524ABC8}" type="sibTrans" cxnId="{76230016-A00E-4C32-8CA0-24E32E4D2FA7}">
      <dgm:prSet/>
      <dgm:spPr/>
      <dgm:t>
        <a:bodyPr/>
        <a:lstStyle/>
        <a:p>
          <a:endParaRPr lang="en-US"/>
        </a:p>
      </dgm:t>
    </dgm:pt>
    <dgm:pt modelId="{B9450020-4890-4691-BC2E-EAA198323293}">
      <dgm:prSet/>
      <dgm:spPr/>
      <dgm:t>
        <a:bodyPr/>
        <a:lstStyle/>
        <a:p>
          <a:r>
            <a:rPr lang="en-GB"/>
            <a:t>Comfortable at messy data (qualitative) </a:t>
          </a:r>
          <a:endParaRPr lang="en-US"/>
        </a:p>
      </dgm:t>
    </dgm:pt>
    <dgm:pt modelId="{D5EA100B-9968-44DA-A5A3-6F0A9A888476}" type="parTrans" cxnId="{DDA446C2-B38B-4301-A72E-0588DD0891C0}">
      <dgm:prSet/>
      <dgm:spPr/>
      <dgm:t>
        <a:bodyPr/>
        <a:lstStyle/>
        <a:p>
          <a:endParaRPr lang="en-US"/>
        </a:p>
      </dgm:t>
    </dgm:pt>
    <dgm:pt modelId="{B0B1BEF3-99ED-4D2A-A677-CED7EF37D985}" type="sibTrans" cxnId="{DDA446C2-B38B-4301-A72E-0588DD0891C0}">
      <dgm:prSet/>
      <dgm:spPr/>
      <dgm:t>
        <a:bodyPr/>
        <a:lstStyle/>
        <a:p>
          <a:endParaRPr lang="en-US"/>
        </a:p>
      </dgm:t>
    </dgm:pt>
    <dgm:pt modelId="{F960FE20-B25B-444A-84F6-400C609C7F1A}">
      <dgm:prSet/>
      <dgm:spPr/>
      <dgm:t>
        <a:bodyPr/>
        <a:lstStyle/>
        <a:p>
          <a:r>
            <a:rPr lang="en-GB"/>
            <a:t>Making connections between theory and themselves </a:t>
          </a:r>
          <a:endParaRPr lang="en-US"/>
        </a:p>
      </dgm:t>
    </dgm:pt>
    <dgm:pt modelId="{BD027398-4580-49D1-A0A5-443207D83B56}" type="parTrans" cxnId="{331E2FAF-DA6F-4139-8864-A5D93C8F6423}">
      <dgm:prSet/>
      <dgm:spPr/>
      <dgm:t>
        <a:bodyPr/>
        <a:lstStyle/>
        <a:p>
          <a:endParaRPr lang="en-US"/>
        </a:p>
      </dgm:t>
    </dgm:pt>
    <dgm:pt modelId="{42EE7C15-894B-4FDD-87F7-9D79F7EF5E7C}" type="sibTrans" cxnId="{331E2FAF-DA6F-4139-8864-A5D93C8F6423}">
      <dgm:prSet/>
      <dgm:spPr/>
      <dgm:t>
        <a:bodyPr/>
        <a:lstStyle/>
        <a:p>
          <a:endParaRPr lang="en-US"/>
        </a:p>
      </dgm:t>
    </dgm:pt>
    <dgm:pt modelId="{06D8EA2D-0D0A-4E18-B89F-93A6B470F039}">
      <dgm:prSet/>
      <dgm:spPr/>
      <dgm:t>
        <a:bodyPr/>
        <a:lstStyle/>
        <a:p>
          <a:r>
            <a:rPr lang="en-GB"/>
            <a:t>Less in a rush to work out the perfect answer </a:t>
          </a:r>
          <a:endParaRPr lang="en-US"/>
        </a:p>
      </dgm:t>
    </dgm:pt>
    <dgm:pt modelId="{6F5FE919-31F2-4189-84A5-495D5954F8FC}" type="parTrans" cxnId="{ECE3F484-113A-44B2-A47C-77B9CDFF99D5}">
      <dgm:prSet/>
      <dgm:spPr/>
      <dgm:t>
        <a:bodyPr/>
        <a:lstStyle/>
        <a:p>
          <a:endParaRPr lang="en-US"/>
        </a:p>
      </dgm:t>
    </dgm:pt>
    <dgm:pt modelId="{2759F653-FB86-491D-8A80-98B23077E82D}" type="sibTrans" cxnId="{ECE3F484-113A-44B2-A47C-77B9CDFF99D5}">
      <dgm:prSet/>
      <dgm:spPr/>
      <dgm:t>
        <a:bodyPr/>
        <a:lstStyle/>
        <a:p>
          <a:endParaRPr lang="en-US"/>
        </a:p>
      </dgm:t>
    </dgm:pt>
    <dgm:pt modelId="{F976EC29-E1D3-4908-80EC-2E20689A53F7}">
      <dgm:prSet/>
      <dgm:spPr/>
      <dgm:t>
        <a:bodyPr/>
        <a:lstStyle/>
        <a:p>
          <a:r>
            <a:rPr lang="en-GB"/>
            <a:t>Thrive in situations where they are given time to think </a:t>
          </a:r>
          <a:endParaRPr lang="en-US"/>
        </a:p>
      </dgm:t>
    </dgm:pt>
    <dgm:pt modelId="{8A756512-4BD4-4738-B5F8-7CC5AB091B69}" type="parTrans" cxnId="{7A0136DD-9DAF-491D-BA25-9B4021F7CFBE}">
      <dgm:prSet/>
      <dgm:spPr/>
      <dgm:t>
        <a:bodyPr/>
        <a:lstStyle/>
        <a:p>
          <a:endParaRPr lang="en-US"/>
        </a:p>
      </dgm:t>
    </dgm:pt>
    <dgm:pt modelId="{5BD0B0C8-D6D1-4227-A614-75283A8C5E39}" type="sibTrans" cxnId="{7A0136DD-9DAF-491D-BA25-9B4021F7CFBE}">
      <dgm:prSet/>
      <dgm:spPr/>
      <dgm:t>
        <a:bodyPr/>
        <a:lstStyle/>
        <a:p>
          <a:endParaRPr lang="en-US"/>
        </a:p>
      </dgm:t>
    </dgm:pt>
    <dgm:pt modelId="{5DBA0E3B-B1F2-41C0-876F-D0D0160CE230}">
      <dgm:prSet/>
      <dgm:spPr/>
      <dgm:t>
        <a:bodyPr/>
        <a:lstStyle/>
        <a:p>
          <a:r>
            <a:rPr lang="en-GB"/>
            <a:t>Find it uncomfortable to work under pressure </a:t>
          </a:r>
          <a:endParaRPr lang="en-US"/>
        </a:p>
      </dgm:t>
    </dgm:pt>
    <dgm:pt modelId="{16B0E89B-CB69-41A5-B531-CE4CAABBC2CE}" type="parTrans" cxnId="{B2183149-419C-4FB7-AD1E-91711382E8DD}">
      <dgm:prSet/>
      <dgm:spPr/>
      <dgm:t>
        <a:bodyPr/>
        <a:lstStyle/>
        <a:p>
          <a:endParaRPr lang="en-US"/>
        </a:p>
      </dgm:t>
    </dgm:pt>
    <dgm:pt modelId="{B134597F-4163-4A7E-A44D-B422311744A5}" type="sibTrans" cxnId="{B2183149-419C-4FB7-AD1E-91711382E8DD}">
      <dgm:prSet/>
      <dgm:spPr/>
      <dgm:t>
        <a:bodyPr/>
        <a:lstStyle/>
        <a:p>
          <a:endParaRPr lang="en-US"/>
        </a:p>
      </dgm:t>
    </dgm:pt>
    <dgm:pt modelId="{DAF824DD-02BD-45B8-983B-6C6B8EFEABC2}" type="pres">
      <dgm:prSet presAssocID="{C71A1BE4-B8D0-4773-B4AF-2BCCFFDBA1F3}" presName="root" presStyleCnt="0">
        <dgm:presLayoutVars>
          <dgm:dir/>
          <dgm:resizeHandles val="exact"/>
        </dgm:presLayoutVars>
      </dgm:prSet>
      <dgm:spPr/>
    </dgm:pt>
    <dgm:pt modelId="{BD48A466-AEDA-4023-A5AD-D21DB6C97E61}" type="pres">
      <dgm:prSet presAssocID="{62AB85C8-D806-4588-931F-5868416E2C31}" presName="compNode" presStyleCnt="0"/>
      <dgm:spPr/>
    </dgm:pt>
    <dgm:pt modelId="{0EC6C899-C59D-4CA5-AA26-B47F2D99609A}" type="pres">
      <dgm:prSet presAssocID="{62AB85C8-D806-4588-931F-5868416E2C31}" presName="bgRect" presStyleLbl="bgShp" presStyleIdx="0" presStyleCnt="7"/>
      <dgm:spPr/>
    </dgm:pt>
    <dgm:pt modelId="{1764F71F-B38C-45D4-954F-F6E5CDCC97B4}" type="pres">
      <dgm:prSet presAssocID="{62AB85C8-D806-4588-931F-5868416E2C3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8EB4669-23D0-4321-B08E-9A3AA511EBD8}" type="pres">
      <dgm:prSet presAssocID="{62AB85C8-D806-4588-931F-5868416E2C31}" presName="spaceRect" presStyleCnt="0"/>
      <dgm:spPr/>
    </dgm:pt>
    <dgm:pt modelId="{98347F28-98FB-491D-B412-F04444E2C1F0}" type="pres">
      <dgm:prSet presAssocID="{62AB85C8-D806-4588-931F-5868416E2C31}" presName="parTx" presStyleLbl="revTx" presStyleIdx="0" presStyleCnt="7">
        <dgm:presLayoutVars>
          <dgm:chMax val="0"/>
          <dgm:chPref val="0"/>
        </dgm:presLayoutVars>
      </dgm:prSet>
      <dgm:spPr/>
    </dgm:pt>
    <dgm:pt modelId="{D9FD92A0-A033-4C6B-BC82-444D5F16C374}" type="pres">
      <dgm:prSet presAssocID="{F07CE88F-250D-40DC-BB37-B5CB56FABC18}" presName="sibTrans" presStyleCnt="0"/>
      <dgm:spPr/>
    </dgm:pt>
    <dgm:pt modelId="{D11B45F1-A52F-4855-A62F-F2831068D39D}" type="pres">
      <dgm:prSet presAssocID="{B0A4E106-717E-4C8D-AAEE-9C3ED9F71019}" presName="compNode" presStyleCnt="0"/>
      <dgm:spPr/>
    </dgm:pt>
    <dgm:pt modelId="{29DE3CCE-31DC-46EC-BB15-602F74FA6A36}" type="pres">
      <dgm:prSet presAssocID="{B0A4E106-717E-4C8D-AAEE-9C3ED9F71019}" presName="bgRect" presStyleLbl="bgShp" presStyleIdx="1" presStyleCnt="7"/>
      <dgm:spPr/>
    </dgm:pt>
    <dgm:pt modelId="{5A49B6D1-4076-4D05-B9A7-F712E3BF314B}" type="pres">
      <dgm:prSet presAssocID="{B0A4E106-717E-4C8D-AAEE-9C3ED9F7101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2E4887AC-9C3E-479D-AB1E-C7B4CC90C94E}" type="pres">
      <dgm:prSet presAssocID="{B0A4E106-717E-4C8D-AAEE-9C3ED9F71019}" presName="spaceRect" presStyleCnt="0"/>
      <dgm:spPr/>
    </dgm:pt>
    <dgm:pt modelId="{CC283943-4B34-482F-B406-49558A6DF8F3}" type="pres">
      <dgm:prSet presAssocID="{B0A4E106-717E-4C8D-AAEE-9C3ED9F71019}" presName="parTx" presStyleLbl="revTx" presStyleIdx="1" presStyleCnt="7">
        <dgm:presLayoutVars>
          <dgm:chMax val="0"/>
          <dgm:chPref val="0"/>
        </dgm:presLayoutVars>
      </dgm:prSet>
      <dgm:spPr/>
    </dgm:pt>
    <dgm:pt modelId="{09CC9463-2E35-427F-9478-576F0F70D22D}" type="pres">
      <dgm:prSet presAssocID="{A76FBBA2-861E-400F-93D4-45A81524ABC8}" presName="sibTrans" presStyleCnt="0"/>
      <dgm:spPr/>
    </dgm:pt>
    <dgm:pt modelId="{9CF4DEF9-E1D0-4D3E-AF0D-BBCC18083EAA}" type="pres">
      <dgm:prSet presAssocID="{B9450020-4890-4691-BC2E-EAA198323293}" presName="compNode" presStyleCnt="0"/>
      <dgm:spPr/>
    </dgm:pt>
    <dgm:pt modelId="{583AFE59-58A6-4E5C-8F32-B75F0429ED02}" type="pres">
      <dgm:prSet presAssocID="{B9450020-4890-4691-BC2E-EAA198323293}" presName="bgRect" presStyleLbl="bgShp" presStyleIdx="2" presStyleCnt="7"/>
      <dgm:spPr/>
    </dgm:pt>
    <dgm:pt modelId="{DF83B404-7115-482C-8C55-3259E15CA4DD}" type="pres">
      <dgm:prSet presAssocID="{B9450020-4890-4691-BC2E-EAA19832329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CA401B8E-A11A-4F02-BDD8-8DAB080F80C7}" type="pres">
      <dgm:prSet presAssocID="{B9450020-4890-4691-BC2E-EAA198323293}" presName="spaceRect" presStyleCnt="0"/>
      <dgm:spPr/>
    </dgm:pt>
    <dgm:pt modelId="{AA921226-E629-4AA1-8A3A-8FB47DAC4961}" type="pres">
      <dgm:prSet presAssocID="{B9450020-4890-4691-BC2E-EAA198323293}" presName="parTx" presStyleLbl="revTx" presStyleIdx="2" presStyleCnt="7">
        <dgm:presLayoutVars>
          <dgm:chMax val="0"/>
          <dgm:chPref val="0"/>
        </dgm:presLayoutVars>
      </dgm:prSet>
      <dgm:spPr/>
    </dgm:pt>
    <dgm:pt modelId="{A16128AD-6222-4E56-BF45-4C3940A81F9C}" type="pres">
      <dgm:prSet presAssocID="{B0B1BEF3-99ED-4D2A-A677-CED7EF37D985}" presName="sibTrans" presStyleCnt="0"/>
      <dgm:spPr/>
    </dgm:pt>
    <dgm:pt modelId="{7FFEF4A9-FCFF-4C4B-800F-E9DF39B7802B}" type="pres">
      <dgm:prSet presAssocID="{F960FE20-B25B-444A-84F6-400C609C7F1A}" presName="compNode" presStyleCnt="0"/>
      <dgm:spPr/>
    </dgm:pt>
    <dgm:pt modelId="{017917D5-4634-474D-A4D7-A3C839E3E769}" type="pres">
      <dgm:prSet presAssocID="{F960FE20-B25B-444A-84F6-400C609C7F1A}" presName="bgRect" presStyleLbl="bgShp" presStyleIdx="3" presStyleCnt="7"/>
      <dgm:spPr/>
    </dgm:pt>
    <dgm:pt modelId="{0210B214-C99B-4856-AAD1-A527251F4EF3}" type="pres">
      <dgm:prSet presAssocID="{F960FE20-B25B-444A-84F6-400C609C7F1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4458F6B9-BC95-4A6E-805E-A12ADDC3D8F0}" type="pres">
      <dgm:prSet presAssocID="{F960FE20-B25B-444A-84F6-400C609C7F1A}" presName="spaceRect" presStyleCnt="0"/>
      <dgm:spPr/>
    </dgm:pt>
    <dgm:pt modelId="{9599FF82-C26A-4352-B8D3-631802C7449B}" type="pres">
      <dgm:prSet presAssocID="{F960FE20-B25B-444A-84F6-400C609C7F1A}" presName="parTx" presStyleLbl="revTx" presStyleIdx="3" presStyleCnt="7">
        <dgm:presLayoutVars>
          <dgm:chMax val="0"/>
          <dgm:chPref val="0"/>
        </dgm:presLayoutVars>
      </dgm:prSet>
      <dgm:spPr/>
    </dgm:pt>
    <dgm:pt modelId="{F5B84D46-2B91-4347-92F5-C7DBB5AD6DE0}" type="pres">
      <dgm:prSet presAssocID="{42EE7C15-894B-4FDD-87F7-9D79F7EF5E7C}" presName="sibTrans" presStyleCnt="0"/>
      <dgm:spPr/>
    </dgm:pt>
    <dgm:pt modelId="{AFA52923-84F3-4236-BFB4-3FE982287923}" type="pres">
      <dgm:prSet presAssocID="{06D8EA2D-0D0A-4E18-B89F-93A6B470F039}" presName="compNode" presStyleCnt="0"/>
      <dgm:spPr/>
    </dgm:pt>
    <dgm:pt modelId="{72CE3E4C-6E00-4D0A-890F-C038094C3E29}" type="pres">
      <dgm:prSet presAssocID="{06D8EA2D-0D0A-4E18-B89F-93A6B470F039}" presName="bgRect" presStyleLbl="bgShp" presStyleIdx="4" presStyleCnt="7"/>
      <dgm:spPr/>
    </dgm:pt>
    <dgm:pt modelId="{5C42B5F2-CCA9-4BA1-AD45-B2B23C4D8428}" type="pres">
      <dgm:prSet presAssocID="{06D8EA2D-0D0A-4E18-B89F-93A6B470F03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D12134B0-3326-4E95-BC8D-8468A4969934}" type="pres">
      <dgm:prSet presAssocID="{06D8EA2D-0D0A-4E18-B89F-93A6B470F039}" presName="spaceRect" presStyleCnt="0"/>
      <dgm:spPr/>
    </dgm:pt>
    <dgm:pt modelId="{4010F9B5-D2E5-471E-A82A-B84A9B80B654}" type="pres">
      <dgm:prSet presAssocID="{06D8EA2D-0D0A-4E18-B89F-93A6B470F039}" presName="parTx" presStyleLbl="revTx" presStyleIdx="4" presStyleCnt="7">
        <dgm:presLayoutVars>
          <dgm:chMax val="0"/>
          <dgm:chPref val="0"/>
        </dgm:presLayoutVars>
      </dgm:prSet>
      <dgm:spPr/>
    </dgm:pt>
    <dgm:pt modelId="{98244FF0-AD0A-4FBB-AF4E-9D4C37760090}" type="pres">
      <dgm:prSet presAssocID="{2759F653-FB86-491D-8A80-98B23077E82D}" presName="sibTrans" presStyleCnt="0"/>
      <dgm:spPr/>
    </dgm:pt>
    <dgm:pt modelId="{BA2F7E12-2808-420A-98BB-FBEFD14E3849}" type="pres">
      <dgm:prSet presAssocID="{F976EC29-E1D3-4908-80EC-2E20689A53F7}" presName="compNode" presStyleCnt="0"/>
      <dgm:spPr/>
    </dgm:pt>
    <dgm:pt modelId="{CA08F974-AA3B-4857-ADDB-2EC1F0C4A910}" type="pres">
      <dgm:prSet presAssocID="{F976EC29-E1D3-4908-80EC-2E20689A53F7}" presName="bgRect" presStyleLbl="bgShp" presStyleIdx="5" presStyleCnt="7"/>
      <dgm:spPr/>
    </dgm:pt>
    <dgm:pt modelId="{F9CF871B-6FEA-44F0-B391-36FAFC79959D}" type="pres">
      <dgm:prSet presAssocID="{F976EC29-E1D3-4908-80EC-2E20689A53F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ought bubble"/>
        </a:ext>
      </dgm:extLst>
    </dgm:pt>
    <dgm:pt modelId="{6A800225-0367-490F-993F-24F155F651B8}" type="pres">
      <dgm:prSet presAssocID="{F976EC29-E1D3-4908-80EC-2E20689A53F7}" presName="spaceRect" presStyleCnt="0"/>
      <dgm:spPr/>
    </dgm:pt>
    <dgm:pt modelId="{71CFCDB2-7F94-4CD1-93D9-AFA013AF93EB}" type="pres">
      <dgm:prSet presAssocID="{F976EC29-E1D3-4908-80EC-2E20689A53F7}" presName="parTx" presStyleLbl="revTx" presStyleIdx="5" presStyleCnt="7">
        <dgm:presLayoutVars>
          <dgm:chMax val="0"/>
          <dgm:chPref val="0"/>
        </dgm:presLayoutVars>
      </dgm:prSet>
      <dgm:spPr/>
    </dgm:pt>
    <dgm:pt modelId="{F5FE7B6D-BB97-423E-B275-5934FE540174}" type="pres">
      <dgm:prSet presAssocID="{5BD0B0C8-D6D1-4227-A614-75283A8C5E39}" presName="sibTrans" presStyleCnt="0"/>
      <dgm:spPr/>
    </dgm:pt>
    <dgm:pt modelId="{41A23712-2952-4888-ACB4-00AF2658FCEC}" type="pres">
      <dgm:prSet presAssocID="{5DBA0E3B-B1F2-41C0-876F-D0D0160CE230}" presName="compNode" presStyleCnt="0"/>
      <dgm:spPr/>
    </dgm:pt>
    <dgm:pt modelId="{2136399C-A888-4563-BF15-B31D2E8DFF47}" type="pres">
      <dgm:prSet presAssocID="{5DBA0E3B-B1F2-41C0-876F-D0D0160CE230}" presName="bgRect" presStyleLbl="bgShp" presStyleIdx="6" presStyleCnt="7"/>
      <dgm:spPr/>
    </dgm:pt>
    <dgm:pt modelId="{7EB55C26-E590-42A0-BFFD-F8C6022ABB53}" type="pres">
      <dgm:prSet presAssocID="{5DBA0E3B-B1F2-41C0-876F-D0D0160CE23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agnifying glass"/>
        </a:ext>
      </dgm:extLst>
    </dgm:pt>
    <dgm:pt modelId="{59F77309-41A3-4A80-80A6-AC30A274092E}" type="pres">
      <dgm:prSet presAssocID="{5DBA0E3B-B1F2-41C0-876F-D0D0160CE230}" presName="spaceRect" presStyleCnt="0"/>
      <dgm:spPr/>
    </dgm:pt>
    <dgm:pt modelId="{F85B129A-A845-4DAC-A98E-E2A750C92223}" type="pres">
      <dgm:prSet presAssocID="{5DBA0E3B-B1F2-41C0-876F-D0D0160CE230}" presName="parTx" presStyleLbl="revTx" presStyleIdx="6" presStyleCnt="7">
        <dgm:presLayoutVars>
          <dgm:chMax val="0"/>
          <dgm:chPref val="0"/>
        </dgm:presLayoutVars>
      </dgm:prSet>
      <dgm:spPr/>
    </dgm:pt>
  </dgm:ptLst>
  <dgm:cxnLst>
    <dgm:cxn modelId="{B316E202-40C7-4510-A4F6-15433F05761D}" type="presOf" srcId="{B0A4E106-717E-4C8D-AAEE-9C3ED9F71019}" destId="{CC283943-4B34-482F-B406-49558A6DF8F3}" srcOrd="0" destOrd="0" presId="urn:microsoft.com/office/officeart/2018/2/layout/IconVerticalSolidList"/>
    <dgm:cxn modelId="{B858220E-E0D6-4F54-89BE-2D4B7860124B}" type="presOf" srcId="{62AB85C8-D806-4588-931F-5868416E2C31}" destId="{98347F28-98FB-491D-B412-F04444E2C1F0}" srcOrd="0" destOrd="0" presId="urn:microsoft.com/office/officeart/2018/2/layout/IconVerticalSolidList"/>
    <dgm:cxn modelId="{76230016-A00E-4C32-8CA0-24E32E4D2FA7}" srcId="{C71A1BE4-B8D0-4773-B4AF-2BCCFFDBA1F3}" destId="{B0A4E106-717E-4C8D-AAEE-9C3ED9F71019}" srcOrd="1" destOrd="0" parTransId="{811C264E-2182-4531-BD0D-CD6FE7C9460B}" sibTransId="{A76FBBA2-861E-400F-93D4-45A81524ABC8}"/>
    <dgm:cxn modelId="{802F441C-C6C1-4199-854C-7F9C383DDD4D}" srcId="{C71A1BE4-B8D0-4773-B4AF-2BCCFFDBA1F3}" destId="{62AB85C8-D806-4588-931F-5868416E2C31}" srcOrd="0" destOrd="0" parTransId="{ADE42E43-27C0-4D33-93C1-7730AA55F1EC}" sibTransId="{F07CE88F-250D-40DC-BB37-B5CB56FABC18}"/>
    <dgm:cxn modelId="{BFB0122D-5B4D-4499-A912-F22C13B3C63E}" type="presOf" srcId="{06D8EA2D-0D0A-4E18-B89F-93A6B470F039}" destId="{4010F9B5-D2E5-471E-A82A-B84A9B80B654}" srcOrd="0" destOrd="0" presId="urn:microsoft.com/office/officeart/2018/2/layout/IconVerticalSolidList"/>
    <dgm:cxn modelId="{3F288C2D-98D1-485D-8D11-682D44D003C6}" type="presOf" srcId="{F960FE20-B25B-444A-84F6-400C609C7F1A}" destId="{9599FF82-C26A-4352-B8D3-631802C7449B}" srcOrd="0" destOrd="0" presId="urn:microsoft.com/office/officeart/2018/2/layout/IconVerticalSolidList"/>
    <dgm:cxn modelId="{B2183149-419C-4FB7-AD1E-91711382E8DD}" srcId="{C71A1BE4-B8D0-4773-B4AF-2BCCFFDBA1F3}" destId="{5DBA0E3B-B1F2-41C0-876F-D0D0160CE230}" srcOrd="6" destOrd="0" parTransId="{16B0E89B-CB69-41A5-B531-CE4CAABBC2CE}" sibTransId="{B134597F-4163-4A7E-A44D-B422311744A5}"/>
    <dgm:cxn modelId="{E97A7949-4810-4531-9293-A21D4F4EA5CC}" type="presOf" srcId="{C71A1BE4-B8D0-4773-B4AF-2BCCFFDBA1F3}" destId="{DAF824DD-02BD-45B8-983B-6C6B8EFEABC2}" srcOrd="0" destOrd="0" presId="urn:microsoft.com/office/officeart/2018/2/layout/IconVerticalSolidList"/>
    <dgm:cxn modelId="{B2B7CE76-6812-4C5F-A9A6-5EDD558AEF10}" type="presOf" srcId="{F976EC29-E1D3-4908-80EC-2E20689A53F7}" destId="{71CFCDB2-7F94-4CD1-93D9-AFA013AF93EB}" srcOrd="0" destOrd="0" presId="urn:microsoft.com/office/officeart/2018/2/layout/IconVerticalSolidList"/>
    <dgm:cxn modelId="{ECE3F484-113A-44B2-A47C-77B9CDFF99D5}" srcId="{C71A1BE4-B8D0-4773-B4AF-2BCCFFDBA1F3}" destId="{06D8EA2D-0D0A-4E18-B89F-93A6B470F039}" srcOrd="4" destOrd="0" parTransId="{6F5FE919-31F2-4189-84A5-495D5954F8FC}" sibTransId="{2759F653-FB86-491D-8A80-98B23077E82D}"/>
    <dgm:cxn modelId="{331E2FAF-DA6F-4139-8864-A5D93C8F6423}" srcId="{C71A1BE4-B8D0-4773-B4AF-2BCCFFDBA1F3}" destId="{F960FE20-B25B-444A-84F6-400C609C7F1A}" srcOrd="3" destOrd="0" parTransId="{BD027398-4580-49D1-A0A5-443207D83B56}" sibTransId="{42EE7C15-894B-4FDD-87F7-9D79F7EF5E7C}"/>
    <dgm:cxn modelId="{1F710BBD-47E2-4A2A-92A6-57B09FFC8A8E}" type="presOf" srcId="{B9450020-4890-4691-BC2E-EAA198323293}" destId="{AA921226-E629-4AA1-8A3A-8FB47DAC4961}" srcOrd="0" destOrd="0" presId="urn:microsoft.com/office/officeart/2018/2/layout/IconVerticalSolidList"/>
    <dgm:cxn modelId="{DDA446C2-B38B-4301-A72E-0588DD0891C0}" srcId="{C71A1BE4-B8D0-4773-B4AF-2BCCFFDBA1F3}" destId="{B9450020-4890-4691-BC2E-EAA198323293}" srcOrd="2" destOrd="0" parTransId="{D5EA100B-9968-44DA-A5A3-6F0A9A888476}" sibTransId="{B0B1BEF3-99ED-4D2A-A677-CED7EF37D985}"/>
    <dgm:cxn modelId="{7A0136DD-9DAF-491D-BA25-9B4021F7CFBE}" srcId="{C71A1BE4-B8D0-4773-B4AF-2BCCFFDBA1F3}" destId="{F976EC29-E1D3-4908-80EC-2E20689A53F7}" srcOrd="5" destOrd="0" parTransId="{8A756512-4BD4-4738-B5F8-7CC5AB091B69}" sibTransId="{5BD0B0C8-D6D1-4227-A614-75283A8C5E39}"/>
    <dgm:cxn modelId="{20ECFEF0-3453-4AF0-B4F1-B463AB68D827}" type="presOf" srcId="{5DBA0E3B-B1F2-41C0-876F-D0D0160CE230}" destId="{F85B129A-A845-4DAC-A98E-E2A750C92223}" srcOrd="0" destOrd="0" presId="urn:microsoft.com/office/officeart/2018/2/layout/IconVerticalSolidList"/>
    <dgm:cxn modelId="{2C161636-5BF2-4DB4-8062-6F1E62DAB55C}" type="presParOf" srcId="{DAF824DD-02BD-45B8-983B-6C6B8EFEABC2}" destId="{BD48A466-AEDA-4023-A5AD-D21DB6C97E61}" srcOrd="0" destOrd="0" presId="urn:microsoft.com/office/officeart/2018/2/layout/IconVerticalSolidList"/>
    <dgm:cxn modelId="{F525820D-6472-4871-ADF5-41AF831C48DE}" type="presParOf" srcId="{BD48A466-AEDA-4023-A5AD-D21DB6C97E61}" destId="{0EC6C899-C59D-4CA5-AA26-B47F2D99609A}" srcOrd="0" destOrd="0" presId="urn:microsoft.com/office/officeart/2018/2/layout/IconVerticalSolidList"/>
    <dgm:cxn modelId="{891B1235-2D16-4090-AE78-1B5AD221C6E0}" type="presParOf" srcId="{BD48A466-AEDA-4023-A5AD-D21DB6C97E61}" destId="{1764F71F-B38C-45D4-954F-F6E5CDCC97B4}" srcOrd="1" destOrd="0" presId="urn:microsoft.com/office/officeart/2018/2/layout/IconVerticalSolidList"/>
    <dgm:cxn modelId="{340C4E71-5700-4BE0-B1E0-223745F87785}" type="presParOf" srcId="{BD48A466-AEDA-4023-A5AD-D21DB6C97E61}" destId="{78EB4669-23D0-4321-B08E-9A3AA511EBD8}" srcOrd="2" destOrd="0" presId="urn:microsoft.com/office/officeart/2018/2/layout/IconVerticalSolidList"/>
    <dgm:cxn modelId="{5C778825-A17A-4A86-A2F6-7270E799967E}" type="presParOf" srcId="{BD48A466-AEDA-4023-A5AD-D21DB6C97E61}" destId="{98347F28-98FB-491D-B412-F04444E2C1F0}" srcOrd="3" destOrd="0" presId="urn:microsoft.com/office/officeart/2018/2/layout/IconVerticalSolidList"/>
    <dgm:cxn modelId="{CA463B23-0176-448C-8162-BA6F0FFA40E1}" type="presParOf" srcId="{DAF824DD-02BD-45B8-983B-6C6B8EFEABC2}" destId="{D9FD92A0-A033-4C6B-BC82-444D5F16C374}" srcOrd="1" destOrd="0" presId="urn:microsoft.com/office/officeart/2018/2/layout/IconVerticalSolidList"/>
    <dgm:cxn modelId="{E61A4B6C-8D25-4A22-82FD-BF1C938AB90B}" type="presParOf" srcId="{DAF824DD-02BD-45B8-983B-6C6B8EFEABC2}" destId="{D11B45F1-A52F-4855-A62F-F2831068D39D}" srcOrd="2" destOrd="0" presId="urn:microsoft.com/office/officeart/2018/2/layout/IconVerticalSolidList"/>
    <dgm:cxn modelId="{6AB91969-9945-4EB6-8AF3-CDC54199723C}" type="presParOf" srcId="{D11B45F1-A52F-4855-A62F-F2831068D39D}" destId="{29DE3CCE-31DC-46EC-BB15-602F74FA6A36}" srcOrd="0" destOrd="0" presId="urn:microsoft.com/office/officeart/2018/2/layout/IconVerticalSolidList"/>
    <dgm:cxn modelId="{191BDA1B-6BE5-43DE-A279-C36EFAFEF76A}" type="presParOf" srcId="{D11B45F1-A52F-4855-A62F-F2831068D39D}" destId="{5A49B6D1-4076-4D05-B9A7-F712E3BF314B}" srcOrd="1" destOrd="0" presId="urn:microsoft.com/office/officeart/2018/2/layout/IconVerticalSolidList"/>
    <dgm:cxn modelId="{6A69F1D5-8B23-4498-A831-718BEFEAED9B}" type="presParOf" srcId="{D11B45F1-A52F-4855-A62F-F2831068D39D}" destId="{2E4887AC-9C3E-479D-AB1E-C7B4CC90C94E}" srcOrd="2" destOrd="0" presId="urn:microsoft.com/office/officeart/2018/2/layout/IconVerticalSolidList"/>
    <dgm:cxn modelId="{45BA67CA-2A34-4A06-919B-CBDEA0A2D996}" type="presParOf" srcId="{D11B45F1-A52F-4855-A62F-F2831068D39D}" destId="{CC283943-4B34-482F-B406-49558A6DF8F3}" srcOrd="3" destOrd="0" presId="urn:microsoft.com/office/officeart/2018/2/layout/IconVerticalSolidList"/>
    <dgm:cxn modelId="{E30FE48D-C9FC-4374-8783-E59A5EC2DE45}" type="presParOf" srcId="{DAF824DD-02BD-45B8-983B-6C6B8EFEABC2}" destId="{09CC9463-2E35-427F-9478-576F0F70D22D}" srcOrd="3" destOrd="0" presId="urn:microsoft.com/office/officeart/2018/2/layout/IconVerticalSolidList"/>
    <dgm:cxn modelId="{1E0318B7-46AE-4A44-8603-B0851D576EC8}" type="presParOf" srcId="{DAF824DD-02BD-45B8-983B-6C6B8EFEABC2}" destId="{9CF4DEF9-E1D0-4D3E-AF0D-BBCC18083EAA}" srcOrd="4" destOrd="0" presId="urn:microsoft.com/office/officeart/2018/2/layout/IconVerticalSolidList"/>
    <dgm:cxn modelId="{D9D9EBF9-C289-4D34-BE68-1CA7085434E6}" type="presParOf" srcId="{9CF4DEF9-E1D0-4D3E-AF0D-BBCC18083EAA}" destId="{583AFE59-58A6-4E5C-8F32-B75F0429ED02}" srcOrd="0" destOrd="0" presId="urn:microsoft.com/office/officeart/2018/2/layout/IconVerticalSolidList"/>
    <dgm:cxn modelId="{DC310A61-80C7-4BF0-8064-551FB012ABC2}" type="presParOf" srcId="{9CF4DEF9-E1D0-4D3E-AF0D-BBCC18083EAA}" destId="{DF83B404-7115-482C-8C55-3259E15CA4DD}" srcOrd="1" destOrd="0" presId="urn:microsoft.com/office/officeart/2018/2/layout/IconVerticalSolidList"/>
    <dgm:cxn modelId="{2ADC5692-0F06-405D-AFA3-C0204E82D163}" type="presParOf" srcId="{9CF4DEF9-E1D0-4D3E-AF0D-BBCC18083EAA}" destId="{CA401B8E-A11A-4F02-BDD8-8DAB080F80C7}" srcOrd="2" destOrd="0" presId="urn:microsoft.com/office/officeart/2018/2/layout/IconVerticalSolidList"/>
    <dgm:cxn modelId="{18C29F12-2635-4E1A-9F1F-7E5B0A1144AF}" type="presParOf" srcId="{9CF4DEF9-E1D0-4D3E-AF0D-BBCC18083EAA}" destId="{AA921226-E629-4AA1-8A3A-8FB47DAC4961}" srcOrd="3" destOrd="0" presId="urn:microsoft.com/office/officeart/2018/2/layout/IconVerticalSolidList"/>
    <dgm:cxn modelId="{EEB05C36-ACDF-484E-8CC6-F3216129F26F}" type="presParOf" srcId="{DAF824DD-02BD-45B8-983B-6C6B8EFEABC2}" destId="{A16128AD-6222-4E56-BF45-4C3940A81F9C}" srcOrd="5" destOrd="0" presId="urn:microsoft.com/office/officeart/2018/2/layout/IconVerticalSolidList"/>
    <dgm:cxn modelId="{B4F3685C-6B23-4AA1-B1E9-FD804A72EEF3}" type="presParOf" srcId="{DAF824DD-02BD-45B8-983B-6C6B8EFEABC2}" destId="{7FFEF4A9-FCFF-4C4B-800F-E9DF39B7802B}" srcOrd="6" destOrd="0" presId="urn:microsoft.com/office/officeart/2018/2/layout/IconVerticalSolidList"/>
    <dgm:cxn modelId="{EB1FE766-FEBB-478A-8EC1-55D4A33039AD}" type="presParOf" srcId="{7FFEF4A9-FCFF-4C4B-800F-E9DF39B7802B}" destId="{017917D5-4634-474D-A4D7-A3C839E3E769}" srcOrd="0" destOrd="0" presId="urn:microsoft.com/office/officeart/2018/2/layout/IconVerticalSolidList"/>
    <dgm:cxn modelId="{5CDAE117-E948-4512-996E-8B5AA86568C5}" type="presParOf" srcId="{7FFEF4A9-FCFF-4C4B-800F-E9DF39B7802B}" destId="{0210B214-C99B-4856-AAD1-A527251F4EF3}" srcOrd="1" destOrd="0" presId="urn:microsoft.com/office/officeart/2018/2/layout/IconVerticalSolidList"/>
    <dgm:cxn modelId="{E4DF7496-DF91-4B51-B0CD-17703C5D0F5B}" type="presParOf" srcId="{7FFEF4A9-FCFF-4C4B-800F-E9DF39B7802B}" destId="{4458F6B9-BC95-4A6E-805E-A12ADDC3D8F0}" srcOrd="2" destOrd="0" presId="urn:microsoft.com/office/officeart/2018/2/layout/IconVerticalSolidList"/>
    <dgm:cxn modelId="{CB4DBD4F-1CF9-4DE2-A85C-227087F14710}" type="presParOf" srcId="{7FFEF4A9-FCFF-4C4B-800F-E9DF39B7802B}" destId="{9599FF82-C26A-4352-B8D3-631802C7449B}" srcOrd="3" destOrd="0" presId="urn:microsoft.com/office/officeart/2018/2/layout/IconVerticalSolidList"/>
    <dgm:cxn modelId="{289554D2-5027-460D-9E3A-AE604B7B9241}" type="presParOf" srcId="{DAF824DD-02BD-45B8-983B-6C6B8EFEABC2}" destId="{F5B84D46-2B91-4347-92F5-C7DBB5AD6DE0}" srcOrd="7" destOrd="0" presId="urn:microsoft.com/office/officeart/2018/2/layout/IconVerticalSolidList"/>
    <dgm:cxn modelId="{366014B1-15BA-40AD-8544-82A3469A62E4}" type="presParOf" srcId="{DAF824DD-02BD-45B8-983B-6C6B8EFEABC2}" destId="{AFA52923-84F3-4236-BFB4-3FE982287923}" srcOrd="8" destOrd="0" presId="urn:microsoft.com/office/officeart/2018/2/layout/IconVerticalSolidList"/>
    <dgm:cxn modelId="{7B60DDC6-FAC7-4DE2-ACFE-2E7902303AF4}" type="presParOf" srcId="{AFA52923-84F3-4236-BFB4-3FE982287923}" destId="{72CE3E4C-6E00-4D0A-890F-C038094C3E29}" srcOrd="0" destOrd="0" presId="urn:microsoft.com/office/officeart/2018/2/layout/IconVerticalSolidList"/>
    <dgm:cxn modelId="{ACA742FA-1144-4E8F-A46B-FFB00CCBEF92}" type="presParOf" srcId="{AFA52923-84F3-4236-BFB4-3FE982287923}" destId="{5C42B5F2-CCA9-4BA1-AD45-B2B23C4D8428}" srcOrd="1" destOrd="0" presId="urn:microsoft.com/office/officeart/2018/2/layout/IconVerticalSolidList"/>
    <dgm:cxn modelId="{53D950B5-BB93-4897-87BD-74C53BD64AB6}" type="presParOf" srcId="{AFA52923-84F3-4236-BFB4-3FE982287923}" destId="{D12134B0-3326-4E95-BC8D-8468A4969934}" srcOrd="2" destOrd="0" presId="urn:microsoft.com/office/officeart/2018/2/layout/IconVerticalSolidList"/>
    <dgm:cxn modelId="{7C52607A-E35D-408B-9960-7D38DC9934CA}" type="presParOf" srcId="{AFA52923-84F3-4236-BFB4-3FE982287923}" destId="{4010F9B5-D2E5-471E-A82A-B84A9B80B654}" srcOrd="3" destOrd="0" presId="urn:microsoft.com/office/officeart/2018/2/layout/IconVerticalSolidList"/>
    <dgm:cxn modelId="{0E86B1F2-7A2C-4EDE-B3FB-51F07F37C4B1}" type="presParOf" srcId="{DAF824DD-02BD-45B8-983B-6C6B8EFEABC2}" destId="{98244FF0-AD0A-4FBB-AF4E-9D4C37760090}" srcOrd="9" destOrd="0" presId="urn:microsoft.com/office/officeart/2018/2/layout/IconVerticalSolidList"/>
    <dgm:cxn modelId="{60FE14B0-E047-423D-A6F5-6B1B62A538C8}" type="presParOf" srcId="{DAF824DD-02BD-45B8-983B-6C6B8EFEABC2}" destId="{BA2F7E12-2808-420A-98BB-FBEFD14E3849}" srcOrd="10" destOrd="0" presId="urn:microsoft.com/office/officeart/2018/2/layout/IconVerticalSolidList"/>
    <dgm:cxn modelId="{8BD9D20C-BA84-49EB-940B-C6FD4E615269}" type="presParOf" srcId="{BA2F7E12-2808-420A-98BB-FBEFD14E3849}" destId="{CA08F974-AA3B-4857-ADDB-2EC1F0C4A910}" srcOrd="0" destOrd="0" presId="urn:microsoft.com/office/officeart/2018/2/layout/IconVerticalSolidList"/>
    <dgm:cxn modelId="{CD0D112B-3ED2-4411-BBF2-1F637F5B2809}" type="presParOf" srcId="{BA2F7E12-2808-420A-98BB-FBEFD14E3849}" destId="{F9CF871B-6FEA-44F0-B391-36FAFC79959D}" srcOrd="1" destOrd="0" presId="urn:microsoft.com/office/officeart/2018/2/layout/IconVerticalSolidList"/>
    <dgm:cxn modelId="{63448EDD-03C7-43E1-81B1-2C74D5A428D2}" type="presParOf" srcId="{BA2F7E12-2808-420A-98BB-FBEFD14E3849}" destId="{6A800225-0367-490F-993F-24F155F651B8}" srcOrd="2" destOrd="0" presId="urn:microsoft.com/office/officeart/2018/2/layout/IconVerticalSolidList"/>
    <dgm:cxn modelId="{C5525264-0400-4A74-BF7F-953AD0C72794}" type="presParOf" srcId="{BA2F7E12-2808-420A-98BB-FBEFD14E3849}" destId="{71CFCDB2-7F94-4CD1-93D9-AFA013AF93EB}" srcOrd="3" destOrd="0" presId="urn:microsoft.com/office/officeart/2018/2/layout/IconVerticalSolidList"/>
    <dgm:cxn modelId="{738EDF94-AC43-4B21-AB12-E4BFDB994C26}" type="presParOf" srcId="{DAF824DD-02BD-45B8-983B-6C6B8EFEABC2}" destId="{F5FE7B6D-BB97-423E-B275-5934FE540174}" srcOrd="11" destOrd="0" presId="urn:microsoft.com/office/officeart/2018/2/layout/IconVerticalSolidList"/>
    <dgm:cxn modelId="{6BA615AA-A68D-4579-824A-3C54634E1C88}" type="presParOf" srcId="{DAF824DD-02BD-45B8-983B-6C6B8EFEABC2}" destId="{41A23712-2952-4888-ACB4-00AF2658FCEC}" srcOrd="12" destOrd="0" presId="urn:microsoft.com/office/officeart/2018/2/layout/IconVerticalSolidList"/>
    <dgm:cxn modelId="{70C77375-5F4B-4CF1-B406-7F7CD9B97731}" type="presParOf" srcId="{41A23712-2952-4888-ACB4-00AF2658FCEC}" destId="{2136399C-A888-4563-BF15-B31D2E8DFF47}" srcOrd="0" destOrd="0" presId="urn:microsoft.com/office/officeart/2018/2/layout/IconVerticalSolidList"/>
    <dgm:cxn modelId="{85E63A09-476B-44D3-9047-29B00ED1DA78}" type="presParOf" srcId="{41A23712-2952-4888-ACB4-00AF2658FCEC}" destId="{7EB55C26-E590-42A0-BFFD-F8C6022ABB53}" srcOrd="1" destOrd="0" presId="urn:microsoft.com/office/officeart/2018/2/layout/IconVerticalSolidList"/>
    <dgm:cxn modelId="{8C2100E0-A089-4294-BDCE-312E892F2486}" type="presParOf" srcId="{41A23712-2952-4888-ACB4-00AF2658FCEC}" destId="{59F77309-41A3-4A80-80A6-AC30A274092E}" srcOrd="2" destOrd="0" presId="urn:microsoft.com/office/officeart/2018/2/layout/IconVerticalSolidList"/>
    <dgm:cxn modelId="{65C940C9-1D3F-466C-AAF1-B387DDAF4F0B}" type="presParOf" srcId="{41A23712-2952-4888-ACB4-00AF2658FCEC}" destId="{F85B129A-A845-4DAC-A98E-E2A750C9222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CA9706-E290-48A4-BCE0-427E1094318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21F56EE-D727-4902-BB53-DD8B382A13BF}">
      <dgm:prSet/>
      <dgm:spPr/>
      <dgm:t>
        <a:bodyPr/>
        <a:lstStyle/>
        <a:p>
          <a:r>
            <a:rPr lang="en-GB"/>
            <a:t>Practical learners </a:t>
          </a:r>
          <a:endParaRPr lang="en-US"/>
        </a:p>
      </dgm:t>
    </dgm:pt>
    <dgm:pt modelId="{001BA988-5B2F-459F-82B6-C7A68EF89683}" type="parTrans" cxnId="{EC1E860F-FC9D-4264-B9DD-FB0A4C40A426}">
      <dgm:prSet/>
      <dgm:spPr/>
      <dgm:t>
        <a:bodyPr/>
        <a:lstStyle/>
        <a:p>
          <a:endParaRPr lang="en-US"/>
        </a:p>
      </dgm:t>
    </dgm:pt>
    <dgm:pt modelId="{B5AD837B-EAFC-42B1-B7EC-0E88B00572F3}" type="sibTrans" cxnId="{EC1E860F-FC9D-4264-B9DD-FB0A4C40A426}">
      <dgm:prSet/>
      <dgm:spPr/>
      <dgm:t>
        <a:bodyPr/>
        <a:lstStyle/>
        <a:p>
          <a:endParaRPr lang="en-US"/>
        </a:p>
      </dgm:t>
    </dgm:pt>
    <dgm:pt modelId="{5BCA5015-28A5-4D43-8809-D212972DA178}">
      <dgm:prSet/>
      <dgm:spPr/>
      <dgm:t>
        <a:bodyPr/>
        <a:lstStyle/>
        <a:p>
          <a:r>
            <a:rPr lang="en-GB"/>
            <a:t>Applying knowledge to real-world situations </a:t>
          </a:r>
          <a:endParaRPr lang="en-US"/>
        </a:p>
      </dgm:t>
    </dgm:pt>
    <dgm:pt modelId="{A477C022-01DB-46E3-9190-B9F7A17709B9}" type="parTrans" cxnId="{D71980A4-2E21-4F1C-B7B6-51568567F24A}">
      <dgm:prSet/>
      <dgm:spPr/>
      <dgm:t>
        <a:bodyPr/>
        <a:lstStyle/>
        <a:p>
          <a:endParaRPr lang="en-US"/>
        </a:p>
      </dgm:t>
    </dgm:pt>
    <dgm:pt modelId="{6F899120-3659-4D6A-96DA-C8018A2D503E}" type="sibTrans" cxnId="{D71980A4-2E21-4F1C-B7B6-51568567F24A}">
      <dgm:prSet/>
      <dgm:spPr/>
      <dgm:t>
        <a:bodyPr/>
        <a:lstStyle/>
        <a:p>
          <a:endParaRPr lang="en-US"/>
        </a:p>
      </dgm:t>
    </dgm:pt>
    <dgm:pt modelId="{CBE16715-F2E5-47EC-9FD3-92C326E86EED}">
      <dgm:prSet/>
      <dgm:spPr/>
      <dgm:t>
        <a:bodyPr/>
        <a:lstStyle/>
        <a:p>
          <a:r>
            <a:rPr lang="en-GB"/>
            <a:t>They undertake a logical approach </a:t>
          </a:r>
          <a:endParaRPr lang="en-US"/>
        </a:p>
      </dgm:t>
    </dgm:pt>
    <dgm:pt modelId="{ABFF3287-1084-458B-9C90-F7AF9FDFE702}" type="parTrans" cxnId="{0FD4B424-1122-4937-AC03-E32022711AF7}">
      <dgm:prSet/>
      <dgm:spPr/>
      <dgm:t>
        <a:bodyPr/>
        <a:lstStyle/>
        <a:p>
          <a:endParaRPr lang="en-US"/>
        </a:p>
      </dgm:t>
    </dgm:pt>
    <dgm:pt modelId="{F9AE49CC-7AB3-4DBA-BF77-AC52AB08FEAA}" type="sibTrans" cxnId="{0FD4B424-1122-4937-AC03-E32022711AF7}">
      <dgm:prSet/>
      <dgm:spPr/>
      <dgm:t>
        <a:bodyPr/>
        <a:lstStyle/>
        <a:p>
          <a:endParaRPr lang="en-US"/>
        </a:p>
      </dgm:t>
    </dgm:pt>
    <dgm:pt modelId="{97464BA1-7468-4E9F-AEF9-84963870CA41}">
      <dgm:prSet/>
      <dgm:spPr/>
      <dgm:t>
        <a:bodyPr/>
        <a:lstStyle/>
        <a:p>
          <a:r>
            <a:rPr lang="en-GB"/>
            <a:t>Attracted to problem-solving </a:t>
          </a:r>
          <a:endParaRPr lang="en-US"/>
        </a:p>
      </dgm:t>
    </dgm:pt>
    <dgm:pt modelId="{DDA1BECA-A7C5-43D6-85BC-4429E6451F2D}" type="parTrans" cxnId="{3A58F6F0-F284-4215-A145-48F0B2D2F7D5}">
      <dgm:prSet/>
      <dgm:spPr/>
      <dgm:t>
        <a:bodyPr/>
        <a:lstStyle/>
        <a:p>
          <a:endParaRPr lang="en-US"/>
        </a:p>
      </dgm:t>
    </dgm:pt>
    <dgm:pt modelId="{06D5A3D8-9313-4DDF-892F-6FCB65ADED63}" type="sibTrans" cxnId="{3A58F6F0-F284-4215-A145-48F0B2D2F7D5}">
      <dgm:prSet/>
      <dgm:spPr/>
      <dgm:t>
        <a:bodyPr/>
        <a:lstStyle/>
        <a:p>
          <a:endParaRPr lang="en-US"/>
        </a:p>
      </dgm:t>
    </dgm:pt>
    <dgm:pt modelId="{859B3678-AFFF-46CC-99C6-11E7EA80D04B}">
      <dgm:prSet/>
      <dgm:spPr/>
      <dgm:t>
        <a:bodyPr/>
        <a:lstStyle/>
        <a:p>
          <a:r>
            <a:rPr lang="en-GB"/>
            <a:t>Like seeking out structured knowledge than has a tangible benefit </a:t>
          </a:r>
          <a:endParaRPr lang="en-US"/>
        </a:p>
      </dgm:t>
    </dgm:pt>
    <dgm:pt modelId="{674B27DB-7BC2-45A4-9E43-C595DDC04BE3}" type="parTrans" cxnId="{2487EA82-29B8-4CB1-AF6C-CF664351A322}">
      <dgm:prSet/>
      <dgm:spPr/>
      <dgm:t>
        <a:bodyPr/>
        <a:lstStyle/>
        <a:p>
          <a:endParaRPr lang="en-US"/>
        </a:p>
      </dgm:t>
    </dgm:pt>
    <dgm:pt modelId="{B7D1D09A-CFCC-4F73-A409-4F7E6BF44957}" type="sibTrans" cxnId="{2487EA82-29B8-4CB1-AF6C-CF664351A322}">
      <dgm:prSet/>
      <dgm:spPr/>
      <dgm:t>
        <a:bodyPr/>
        <a:lstStyle/>
        <a:p>
          <a:endParaRPr lang="en-US"/>
        </a:p>
      </dgm:t>
    </dgm:pt>
    <dgm:pt modelId="{799D3919-BC11-4957-8C4A-35768F14A037}">
      <dgm:prSet/>
      <dgm:spPr/>
      <dgm:t>
        <a:bodyPr/>
        <a:lstStyle/>
        <a:p>
          <a:r>
            <a:rPr lang="en-GB"/>
            <a:t>Find it challenging to engage with abstract concepts. </a:t>
          </a:r>
          <a:endParaRPr lang="en-US"/>
        </a:p>
      </dgm:t>
    </dgm:pt>
    <dgm:pt modelId="{E5179CD0-4BCA-452D-B8FA-CB4F0233A09A}" type="parTrans" cxnId="{5FD7A76A-04D2-4E48-B042-A988E304F939}">
      <dgm:prSet/>
      <dgm:spPr/>
      <dgm:t>
        <a:bodyPr/>
        <a:lstStyle/>
        <a:p>
          <a:endParaRPr lang="en-US"/>
        </a:p>
      </dgm:t>
    </dgm:pt>
    <dgm:pt modelId="{1E5FBC8E-2F3B-4584-83C6-7CDD1AFB84BE}" type="sibTrans" cxnId="{5FD7A76A-04D2-4E48-B042-A988E304F939}">
      <dgm:prSet/>
      <dgm:spPr/>
      <dgm:t>
        <a:bodyPr/>
        <a:lstStyle/>
        <a:p>
          <a:endParaRPr lang="en-US"/>
        </a:p>
      </dgm:t>
    </dgm:pt>
    <dgm:pt modelId="{ADA824FF-9E3B-4359-9ACF-1F376D42A51C}">
      <dgm:prSet/>
      <dgm:spPr/>
      <dgm:t>
        <a:bodyPr/>
        <a:lstStyle/>
        <a:p>
          <a:r>
            <a:rPr lang="en-GB"/>
            <a:t>They don’t have a right way of doing things </a:t>
          </a:r>
          <a:endParaRPr lang="en-US"/>
        </a:p>
      </dgm:t>
    </dgm:pt>
    <dgm:pt modelId="{7CD8A0FF-487A-4C64-AFFD-035A1119EDC3}" type="parTrans" cxnId="{E8DF4C0E-7E5B-4A63-A702-5EDD2C874972}">
      <dgm:prSet/>
      <dgm:spPr/>
      <dgm:t>
        <a:bodyPr/>
        <a:lstStyle/>
        <a:p>
          <a:endParaRPr lang="en-US"/>
        </a:p>
      </dgm:t>
    </dgm:pt>
    <dgm:pt modelId="{901D9312-9C52-47B3-BA3A-12B8771AA304}" type="sibTrans" cxnId="{E8DF4C0E-7E5B-4A63-A702-5EDD2C874972}">
      <dgm:prSet/>
      <dgm:spPr/>
      <dgm:t>
        <a:bodyPr/>
        <a:lstStyle/>
        <a:p>
          <a:endParaRPr lang="en-US"/>
        </a:p>
      </dgm:t>
    </dgm:pt>
    <dgm:pt modelId="{4BC7D591-E7E2-42C0-AF66-C7447E0A90A9}" type="pres">
      <dgm:prSet presAssocID="{F0CA9706-E290-48A4-BCE0-427E1094318A}" presName="vert0" presStyleCnt="0">
        <dgm:presLayoutVars>
          <dgm:dir/>
          <dgm:animOne val="branch"/>
          <dgm:animLvl val="lvl"/>
        </dgm:presLayoutVars>
      </dgm:prSet>
      <dgm:spPr/>
    </dgm:pt>
    <dgm:pt modelId="{8FBC1C6A-CC29-434E-A019-B6D3FAC9352E}" type="pres">
      <dgm:prSet presAssocID="{A21F56EE-D727-4902-BB53-DD8B382A13BF}" presName="thickLine" presStyleLbl="alignNode1" presStyleIdx="0" presStyleCnt="7"/>
      <dgm:spPr/>
    </dgm:pt>
    <dgm:pt modelId="{E0C7A0D3-48C1-49DD-AF7D-144A07696DBC}" type="pres">
      <dgm:prSet presAssocID="{A21F56EE-D727-4902-BB53-DD8B382A13BF}" presName="horz1" presStyleCnt="0"/>
      <dgm:spPr/>
    </dgm:pt>
    <dgm:pt modelId="{3DEB3E38-A344-485E-9281-F997D945B9CD}" type="pres">
      <dgm:prSet presAssocID="{A21F56EE-D727-4902-BB53-DD8B382A13BF}" presName="tx1" presStyleLbl="revTx" presStyleIdx="0" presStyleCnt="7"/>
      <dgm:spPr/>
    </dgm:pt>
    <dgm:pt modelId="{B867FFCA-E465-44A1-8C16-F7E865846591}" type="pres">
      <dgm:prSet presAssocID="{A21F56EE-D727-4902-BB53-DD8B382A13BF}" presName="vert1" presStyleCnt="0"/>
      <dgm:spPr/>
    </dgm:pt>
    <dgm:pt modelId="{FCB15C7D-8ECE-4496-B917-57FC76774D17}" type="pres">
      <dgm:prSet presAssocID="{5BCA5015-28A5-4D43-8809-D212972DA178}" presName="thickLine" presStyleLbl="alignNode1" presStyleIdx="1" presStyleCnt="7"/>
      <dgm:spPr/>
    </dgm:pt>
    <dgm:pt modelId="{D7A3DF2E-1203-4778-B205-7DFD7053BCD3}" type="pres">
      <dgm:prSet presAssocID="{5BCA5015-28A5-4D43-8809-D212972DA178}" presName="horz1" presStyleCnt="0"/>
      <dgm:spPr/>
    </dgm:pt>
    <dgm:pt modelId="{966260D0-ED75-412B-B903-524B11FD8CC6}" type="pres">
      <dgm:prSet presAssocID="{5BCA5015-28A5-4D43-8809-D212972DA178}" presName="tx1" presStyleLbl="revTx" presStyleIdx="1" presStyleCnt="7"/>
      <dgm:spPr/>
    </dgm:pt>
    <dgm:pt modelId="{3CD1C860-1CFF-4E5D-A5D4-4D595EACB8DA}" type="pres">
      <dgm:prSet presAssocID="{5BCA5015-28A5-4D43-8809-D212972DA178}" presName="vert1" presStyleCnt="0"/>
      <dgm:spPr/>
    </dgm:pt>
    <dgm:pt modelId="{800902F2-41DB-4A61-8759-C2C4B6986002}" type="pres">
      <dgm:prSet presAssocID="{CBE16715-F2E5-47EC-9FD3-92C326E86EED}" presName="thickLine" presStyleLbl="alignNode1" presStyleIdx="2" presStyleCnt="7"/>
      <dgm:spPr/>
    </dgm:pt>
    <dgm:pt modelId="{18B08B2D-00CF-4D5E-95F9-076AD4E0B9AA}" type="pres">
      <dgm:prSet presAssocID="{CBE16715-F2E5-47EC-9FD3-92C326E86EED}" presName="horz1" presStyleCnt="0"/>
      <dgm:spPr/>
    </dgm:pt>
    <dgm:pt modelId="{E206D907-7664-471D-AD2C-9237E6563864}" type="pres">
      <dgm:prSet presAssocID="{CBE16715-F2E5-47EC-9FD3-92C326E86EED}" presName="tx1" presStyleLbl="revTx" presStyleIdx="2" presStyleCnt="7"/>
      <dgm:spPr/>
    </dgm:pt>
    <dgm:pt modelId="{01565C85-7D82-4F9D-B23F-C055E767A1BF}" type="pres">
      <dgm:prSet presAssocID="{CBE16715-F2E5-47EC-9FD3-92C326E86EED}" presName="vert1" presStyleCnt="0"/>
      <dgm:spPr/>
    </dgm:pt>
    <dgm:pt modelId="{E8DA1DCA-E8B2-46FD-91FC-8F13C36E9A4A}" type="pres">
      <dgm:prSet presAssocID="{97464BA1-7468-4E9F-AEF9-84963870CA41}" presName="thickLine" presStyleLbl="alignNode1" presStyleIdx="3" presStyleCnt="7"/>
      <dgm:spPr/>
    </dgm:pt>
    <dgm:pt modelId="{A82D0954-68C5-4FB7-B22A-75DAF517E11B}" type="pres">
      <dgm:prSet presAssocID="{97464BA1-7468-4E9F-AEF9-84963870CA41}" presName="horz1" presStyleCnt="0"/>
      <dgm:spPr/>
    </dgm:pt>
    <dgm:pt modelId="{F73F1D78-D39C-40B2-BE10-F7E2B1EDE03E}" type="pres">
      <dgm:prSet presAssocID="{97464BA1-7468-4E9F-AEF9-84963870CA41}" presName="tx1" presStyleLbl="revTx" presStyleIdx="3" presStyleCnt="7"/>
      <dgm:spPr/>
    </dgm:pt>
    <dgm:pt modelId="{219F2CDF-DCC5-40A1-BC09-9CCC16C1452B}" type="pres">
      <dgm:prSet presAssocID="{97464BA1-7468-4E9F-AEF9-84963870CA41}" presName="vert1" presStyleCnt="0"/>
      <dgm:spPr/>
    </dgm:pt>
    <dgm:pt modelId="{B186F9EF-DFFB-4424-BBE4-905FD9A57905}" type="pres">
      <dgm:prSet presAssocID="{859B3678-AFFF-46CC-99C6-11E7EA80D04B}" presName="thickLine" presStyleLbl="alignNode1" presStyleIdx="4" presStyleCnt="7"/>
      <dgm:spPr/>
    </dgm:pt>
    <dgm:pt modelId="{0F19EC40-6E87-4EA3-BA33-31BF05BD2F02}" type="pres">
      <dgm:prSet presAssocID="{859B3678-AFFF-46CC-99C6-11E7EA80D04B}" presName="horz1" presStyleCnt="0"/>
      <dgm:spPr/>
    </dgm:pt>
    <dgm:pt modelId="{DBF82ECF-B8CA-4A36-9B0C-2249E9B9E0B5}" type="pres">
      <dgm:prSet presAssocID="{859B3678-AFFF-46CC-99C6-11E7EA80D04B}" presName="tx1" presStyleLbl="revTx" presStyleIdx="4" presStyleCnt="7"/>
      <dgm:spPr/>
    </dgm:pt>
    <dgm:pt modelId="{546DC937-AE9D-4ABB-87DE-B9B164AF854F}" type="pres">
      <dgm:prSet presAssocID="{859B3678-AFFF-46CC-99C6-11E7EA80D04B}" presName="vert1" presStyleCnt="0"/>
      <dgm:spPr/>
    </dgm:pt>
    <dgm:pt modelId="{C252CEA6-AD48-49B6-8B2D-52F7223019B4}" type="pres">
      <dgm:prSet presAssocID="{799D3919-BC11-4957-8C4A-35768F14A037}" presName="thickLine" presStyleLbl="alignNode1" presStyleIdx="5" presStyleCnt="7"/>
      <dgm:spPr/>
    </dgm:pt>
    <dgm:pt modelId="{C4A3C449-6A77-467F-BA39-1CE01C9F24E2}" type="pres">
      <dgm:prSet presAssocID="{799D3919-BC11-4957-8C4A-35768F14A037}" presName="horz1" presStyleCnt="0"/>
      <dgm:spPr/>
    </dgm:pt>
    <dgm:pt modelId="{A40E9BCA-B492-45E9-831E-134880053540}" type="pres">
      <dgm:prSet presAssocID="{799D3919-BC11-4957-8C4A-35768F14A037}" presName="tx1" presStyleLbl="revTx" presStyleIdx="5" presStyleCnt="7"/>
      <dgm:spPr/>
    </dgm:pt>
    <dgm:pt modelId="{78F54FEA-57AC-4744-97DD-4A4E7A4D46B1}" type="pres">
      <dgm:prSet presAssocID="{799D3919-BC11-4957-8C4A-35768F14A037}" presName="vert1" presStyleCnt="0"/>
      <dgm:spPr/>
    </dgm:pt>
    <dgm:pt modelId="{FC7C58DE-4D26-4AC7-A371-9236A3ED106D}" type="pres">
      <dgm:prSet presAssocID="{ADA824FF-9E3B-4359-9ACF-1F376D42A51C}" presName="thickLine" presStyleLbl="alignNode1" presStyleIdx="6" presStyleCnt="7"/>
      <dgm:spPr/>
    </dgm:pt>
    <dgm:pt modelId="{37823EB2-B140-4AAA-AB20-AF0D3F8E2C1D}" type="pres">
      <dgm:prSet presAssocID="{ADA824FF-9E3B-4359-9ACF-1F376D42A51C}" presName="horz1" presStyleCnt="0"/>
      <dgm:spPr/>
    </dgm:pt>
    <dgm:pt modelId="{A5D7A263-834A-449C-ADF0-406E7318DD0B}" type="pres">
      <dgm:prSet presAssocID="{ADA824FF-9E3B-4359-9ACF-1F376D42A51C}" presName="tx1" presStyleLbl="revTx" presStyleIdx="6" presStyleCnt="7"/>
      <dgm:spPr/>
    </dgm:pt>
    <dgm:pt modelId="{06515F80-F081-4DCB-A354-BC76F9AC2500}" type="pres">
      <dgm:prSet presAssocID="{ADA824FF-9E3B-4359-9ACF-1F376D42A51C}" presName="vert1" presStyleCnt="0"/>
      <dgm:spPr/>
    </dgm:pt>
  </dgm:ptLst>
  <dgm:cxnLst>
    <dgm:cxn modelId="{E8DF4C0E-7E5B-4A63-A702-5EDD2C874972}" srcId="{F0CA9706-E290-48A4-BCE0-427E1094318A}" destId="{ADA824FF-9E3B-4359-9ACF-1F376D42A51C}" srcOrd="6" destOrd="0" parTransId="{7CD8A0FF-487A-4C64-AFFD-035A1119EDC3}" sibTransId="{901D9312-9C52-47B3-BA3A-12B8771AA304}"/>
    <dgm:cxn modelId="{EC1E860F-FC9D-4264-B9DD-FB0A4C40A426}" srcId="{F0CA9706-E290-48A4-BCE0-427E1094318A}" destId="{A21F56EE-D727-4902-BB53-DD8B382A13BF}" srcOrd="0" destOrd="0" parTransId="{001BA988-5B2F-459F-82B6-C7A68EF89683}" sibTransId="{B5AD837B-EAFC-42B1-B7EC-0E88B00572F3}"/>
    <dgm:cxn modelId="{0FD4B424-1122-4937-AC03-E32022711AF7}" srcId="{F0CA9706-E290-48A4-BCE0-427E1094318A}" destId="{CBE16715-F2E5-47EC-9FD3-92C326E86EED}" srcOrd="2" destOrd="0" parTransId="{ABFF3287-1084-458B-9C90-F7AF9FDFE702}" sibTransId="{F9AE49CC-7AB3-4DBA-BF77-AC52AB08FEAA}"/>
    <dgm:cxn modelId="{7BA64F28-FCBD-4EAD-9C14-5CC23E4EDD15}" type="presOf" srcId="{F0CA9706-E290-48A4-BCE0-427E1094318A}" destId="{4BC7D591-E7E2-42C0-AF66-C7447E0A90A9}" srcOrd="0" destOrd="0" presId="urn:microsoft.com/office/officeart/2008/layout/LinedList"/>
    <dgm:cxn modelId="{CB766546-CF7D-4358-8F56-86871871D081}" type="presOf" srcId="{5BCA5015-28A5-4D43-8809-D212972DA178}" destId="{966260D0-ED75-412B-B903-524B11FD8CC6}" srcOrd="0" destOrd="0" presId="urn:microsoft.com/office/officeart/2008/layout/LinedList"/>
    <dgm:cxn modelId="{5FD7A76A-04D2-4E48-B042-A988E304F939}" srcId="{F0CA9706-E290-48A4-BCE0-427E1094318A}" destId="{799D3919-BC11-4957-8C4A-35768F14A037}" srcOrd="5" destOrd="0" parTransId="{E5179CD0-4BCA-452D-B8FA-CB4F0233A09A}" sibTransId="{1E5FBC8E-2F3B-4584-83C6-7CDD1AFB84BE}"/>
    <dgm:cxn modelId="{C8A75B56-D49A-43EA-B250-076803E484B9}" type="presOf" srcId="{97464BA1-7468-4E9F-AEF9-84963870CA41}" destId="{F73F1D78-D39C-40B2-BE10-F7E2B1EDE03E}" srcOrd="0" destOrd="0" presId="urn:microsoft.com/office/officeart/2008/layout/LinedList"/>
    <dgm:cxn modelId="{2487EA82-29B8-4CB1-AF6C-CF664351A322}" srcId="{F0CA9706-E290-48A4-BCE0-427E1094318A}" destId="{859B3678-AFFF-46CC-99C6-11E7EA80D04B}" srcOrd="4" destOrd="0" parTransId="{674B27DB-7BC2-45A4-9E43-C595DDC04BE3}" sibTransId="{B7D1D09A-CFCC-4F73-A409-4F7E6BF44957}"/>
    <dgm:cxn modelId="{D71980A4-2E21-4F1C-B7B6-51568567F24A}" srcId="{F0CA9706-E290-48A4-BCE0-427E1094318A}" destId="{5BCA5015-28A5-4D43-8809-D212972DA178}" srcOrd="1" destOrd="0" parTransId="{A477C022-01DB-46E3-9190-B9F7A17709B9}" sibTransId="{6F899120-3659-4D6A-96DA-C8018A2D503E}"/>
    <dgm:cxn modelId="{F48CB5AF-CDB1-4D3C-9293-62563AA44785}" type="presOf" srcId="{A21F56EE-D727-4902-BB53-DD8B382A13BF}" destId="{3DEB3E38-A344-485E-9281-F997D945B9CD}" srcOrd="0" destOrd="0" presId="urn:microsoft.com/office/officeart/2008/layout/LinedList"/>
    <dgm:cxn modelId="{6DB2B9DE-6325-4A5C-95B8-4FDDA1F432D1}" type="presOf" srcId="{CBE16715-F2E5-47EC-9FD3-92C326E86EED}" destId="{E206D907-7664-471D-AD2C-9237E6563864}" srcOrd="0" destOrd="0" presId="urn:microsoft.com/office/officeart/2008/layout/LinedList"/>
    <dgm:cxn modelId="{DB0B6EE9-DEA1-4DB3-AF1B-C7FEA847D576}" type="presOf" srcId="{799D3919-BC11-4957-8C4A-35768F14A037}" destId="{A40E9BCA-B492-45E9-831E-134880053540}" srcOrd="0" destOrd="0" presId="urn:microsoft.com/office/officeart/2008/layout/LinedList"/>
    <dgm:cxn modelId="{0D56B8EA-0584-4C37-BC9E-375EE4C2879E}" type="presOf" srcId="{859B3678-AFFF-46CC-99C6-11E7EA80D04B}" destId="{DBF82ECF-B8CA-4A36-9B0C-2249E9B9E0B5}" srcOrd="0" destOrd="0" presId="urn:microsoft.com/office/officeart/2008/layout/LinedList"/>
    <dgm:cxn modelId="{92AB6BEF-E227-4598-9FFA-AA835EC810D1}" type="presOf" srcId="{ADA824FF-9E3B-4359-9ACF-1F376D42A51C}" destId="{A5D7A263-834A-449C-ADF0-406E7318DD0B}" srcOrd="0" destOrd="0" presId="urn:microsoft.com/office/officeart/2008/layout/LinedList"/>
    <dgm:cxn modelId="{3A58F6F0-F284-4215-A145-48F0B2D2F7D5}" srcId="{F0CA9706-E290-48A4-BCE0-427E1094318A}" destId="{97464BA1-7468-4E9F-AEF9-84963870CA41}" srcOrd="3" destOrd="0" parTransId="{DDA1BECA-A7C5-43D6-85BC-4429E6451F2D}" sibTransId="{06D5A3D8-9313-4DDF-892F-6FCB65ADED63}"/>
    <dgm:cxn modelId="{185DE4D0-E31A-43AE-9B7D-A1B87C98F92C}" type="presParOf" srcId="{4BC7D591-E7E2-42C0-AF66-C7447E0A90A9}" destId="{8FBC1C6A-CC29-434E-A019-B6D3FAC9352E}" srcOrd="0" destOrd="0" presId="urn:microsoft.com/office/officeart/2008/layout/LinedList"/>
    <dgm:cxn modelId="{1E1B80A4-32DE-4A65-A916-83786FB4BECD}" type="presParOf" srcId="{4BC7D591-E7E2-42C0-AF66-C7447E0A90A9}" destId="{E0C7A0D3-48C1-49DD-AF7D-144A07696DBC}" srcOrd="1" destOrd="0" presId="urn:microsoft.com/office/officeart/2008/layout/LinedList"/>
    <dgm:cxn modelId="{19D66EDF-C271-4C13-9A7C-B4C858FDAC70}" type="presParOf" srcId="{E0C7A0D3-48C1-49DD-AF7D-144A07696DBC}" destId="{3DEB3E38-A344-485E-9281-F997D945B9CD}" srcOrd="0" destOrd="0" presId="urn:microsoft.com/office/officeart/2008/layout/LinedList"/>
    <dgm:cxn modelId="{37F0A5F8-763F-438A-92C6-E44D1553309A}" type="presParOf" srcId="{E0C7A0D3-48C1-49DD-AF7D-144A07696DBC}" destId="{B867FFCA-E465-44A1-8C16-F7E865846591}" srcOrd="1" destOrd="0" presId="urn:microsoft.com/office/officeart/2008/layout/LinedList"/>
    <dgm:cxn modelId="{4F65B76B-6BF3-4011-8AE1-7559FFA02A5E}" type="presParOf" srcId="{4BC7D591-E7E2-42C0-AF66-C7447E0A90A9}" destId="{FCB15C7D-8ECE-4496-B917-57FC76774D17}" srcOrd="2" destOrd="0" presId="urn:microsoft.com/office/officeart/2008/layout/LinedList"/>
    <dgm:cxn modelId="{07FA25B3-EE2E-4EFE-A372-A34A76540DAD}" type="presParOf" srcId="{4BC7D591-E7E2-42C0-AF66-C7447E0A90A9}" destId="{D7A3DF2E-1203-4778-B205-7DFD7053BCD3}" srcOrd="3" destOrd="0" presId="urn:microsoft.com/office/officeart/2008/layout/LinedList"/>
    <dgm:cxn modelId="{2E976314-EDC6-4A54-8EBF-24EE107CC887}" type="presParOf" srcId="{D7A3DF2E-1203-4778-B205-7DFD7053BCD3}" destId="{966260D0-ED75-412B-B903-524B11FD8CC6}" srcOrd="0" destOrd="0" presId="urn:microsoft.com/office/officeart/2008/layout/LinedList"/>
    <dgm:cxn modelId="{B5C2B5CC-5D2C-4B87-B46A-A4668F7129F8}" type="presParOf" srcId="{D7A3DF2E-1203-4778-B205-7DFD7053BCD3}" destId="{3CD1C860-1CFF-4E5D-A5D4-4D595EACB8DA}" srcOrd="1" destOrd="0" presId="urn:microsoft.com/office/officeart/2008/layout/LinedList"/>
    <dgm:cxn modelId="{54F723A4-CC5D-4B52-B58A-5A492B132159}" type="presParOf" srcId="{4BC7D591-E7E2-42C0-AF66-C7447E0A90A9}" destId="{800902F2-41DB-4A61-8759-C2C4B6986002}" srcOrd="4" destOrd="0" presId="urn:microsoft.com/office/officeart/2008/layout/LinedList"/>
    <dgm:cxn modelId="{1DE504EA-DF68-40ED-ADF3-17F0CCE5A9B0}" type="presParOf" srcId="{4BC7D591-E7E2-42C0-AF66-C7447E0A90A9}" destId="{18B08B2D-00CF-4D5E-95F9-076AD4E0B9AA}" srcOrd="5" destOrd="0" presId="urn:microsoft.com/office/officeart/2008/layout/LinedList"/>
    <dgm:cxn modelId="{BEA54ECF-0549-4FFD-8D61-D04DA46C1F57}" type="presParOf" srcId="{18B08B2D-00CF-4D5E-95F9-076AD4E0B9AA}" destId="{E206D907-7664-471D-AD2C-9237E6563864}" srcOrd="0" destOrd="0" presId="urn:microsoft.com/office/officeart/2008/layout/LinedList"/>
    <dgm:cxn modelId="{10D7653B-5D78-42E0-93D5-9D89BDAAB75E}" type="presParOf" srcId="{18B08B2D-00CF-4D5E-95F9-076AD4E0B9AA}" destId="{01565C85-7D82-4F9D-B23F-C055E767A1BF}" srcOrd="1" destOrd="0" presId="urn:microsoft.com/office/officeart/2008/layout/LinedList"/>
    <dgm:cxn modelId="{FF868977-79D9-4217-8B66-3A71030EA467}" type="presParOf" srcId="{4BC7D591-E7E2-42C0-AF66-C7447E0A90A9}" destId="{E8DA1DCA-E8B2-46FD-91FC-8F13C36E9A4A}" srcOrd="6" destOrd="0" presId="urn:microsoft.com/office/officeart/2008/layout/LinedList"/>
    <dgm:cxn modelId="{4072DFB7-48FA-49CD-99EB-2AB05CD205B4}" type="presParOf" srcId="{4BC7D591-E7E2-42C0-AF66-C7447E0A90A9}" destId="{A82D0954-68C5-4FB7-B22A-75DAF517E11B}" srcOrd="7" destOrd="0" presId="urn:microsoft.com/office/officeart/2008/layout/LinedList"/>
    <dgm:cxn modelId="{7E95E3DC-53A3-403A-BEA6-D4C3E08CE7FC}" type="presParOf" srcId="{A82D0954-68C5-4FB7-B22A-75DAF517E11B}" destId="{F73F1D78-D39C-40B2-BE10-F7E2B1EDE03E}" srcOrd="0" destOrd="0" presId="urn:microsoft.com/office/officeart/2008/layout/LinedList"/>
    <dgm:cxn modelId="{77B0E140-1370-4D02-A214-1C669A5EABA6}" type="presParOf" srcId="{A82D0954-68C5-4FB7-B22A-75DAF517E11B}" destId="{219F2CDF-DCC5-40A1-BC09-9CCC16C1452B}" srcOrd="1" destOrd="0" presId="urn:microsoft.com/office/officeart/2008/layout/LinedList"/>
    <dgm:cxn modelId="{3FF31837-DF70-44DC-B02E-9B7AC9A83A42}" type="presParOf" srcId="{4BC7D591-E7E2-42C0-AF66-C7447E0A90A9}" destId="{B186F9EF-DFFB-4424-BBE4-905FD9A57905}" srcOrd="8" destOrd="0" presId="urn:microsoft.com/office/officeart/2008/layout/LinedList"/>
    <dgm:cxn modelId="{B8D76A5D-8B40-4E2E-BE6D-932B637A8418}" type="presParOf" srcId="{4BC7D591-E7E2-42C0-AF66-C7447E0A90A9}" destId="{0F19EC40-6E87-4EA3-BA33-31BF05BD2F02}" srcOrd="9" destOrd="0" presId="urn:microsoft.com/office/officeart/2008/layout/LinedList"/>
    <dgm:cxn modelId="{A54356F7-BDE6-433A-A49F-2F3D508EBEAC}" type="presParOf" srcId="{0F19EC40-6E87-4EA3-BA33-31BF05BD2F02}" destId="{DBF82ECF-B8CA-4A36-9B0C-2249E9B9E0B5}" srcOrd="0" destOrd="0" presId="urn:microsoft.com/office/officeart/2008/layout/LinedList"/>
    <dgm:cxn modelId="{2FC8462B-5EC4-4DCC-BEBB-E559D368C574}" type="presParOf" srcId="{0F19EC40-6E87-4EA3-BA33-31BF05BD2F02}" destId="{546DC937-AE9D-4ABB-87DE-B9B164AF854F}" srcOrd="1" destOrd="0" presId="urn:microsoft.com/office/officeart/2008/layout/LinedList"/>
    <dgm:cxn modelId="{6AF16F9C-99E7-4E39-9412-DCCBE30E7307}" type="presParOf" srcId="{4BC7D591-E7E2-42C0-AF66-C7447E0A90A9}" destId="{C252CEA6-AD48-49B6-8B2D-52F7223019B4}" srcOrd="10" destOrd="0" presId="urn:microsoft.com/office/officeart/2008/layout/LinedList"/>
    <dgm:cxn modelId="{BEAF4031-F9A1-42FA-9909-AEDAA9EF593C}" type="presParOf" srcId="{4BC7D591-E7E2-42C0-AF66-C7447E0A90A9}" destId="{C4A3C449-6A77-467F-BA39-1CE01C9F24E2}" srcOrd="11" destOrd="0" presId="urn:microsoft.com/office/officeart/2008/layout/LinedList"/>
    <dgm:cxn modelId="{ECBAF6B3-722A-4B3B-B686-A381EF135B2B}" type="presParOf" srcId="{C4A3C449-6A77-467F-BA39-1CE01C9F24E2}" destId="{A40E9BCA-B492-45E9-831E-134880053540}" srcOrd="0" destOrd="0" presId="urn:microsoft.com/office/officeart/2008/layout/LinedList"/>
    <dgm:cxn modelId="{4CEB20F3-317C-4B30-A61E-E15407778174}" type="presParOf" srcId="{C4A3C449-6A77-467F-BA39-1CE01C9F24E2}" destId="{78F54FEA-57AC-4744-97DD-4A4E7A4D46B1}" srcOrd="1" destOrd="0" presId="urn:microsoft.com/office/officeart/2008/layout/LinedList"/>
    <dgm:cxn modelId="{8634B96A-3E8A-4F4B-90D9-777D06D3EDA4}" type="presParOf" srcId="{4BC7D591-E7E2-42C0-AF66-C7447E0A90A9}" destId="{FC7C58DE-4D26-4AC7-A371-9236A3ED106D}" srcOrd="12" destOrd="0" presId="urn:microsoft.com/office/officeart/2008/layout/LinedList"/>
    <dgm:cxn modelId="{C60A222A-069D-43F9-8E70-3967F48EA7F5}" type="presParOf" srcId="{4BC7D591-E7E2-42C0-AF66-C7447E0A90A9}" destId="{37823EB2-B140-4AAA-AB20-AF0D3F8E2C1D}" srcOrd="13" destOrd="0" presId="urn:microsoft.com/office/officeart/2008/layout/LinedList"/>
    <dgm:cxn modelId="{0CFAAF70-B248-45FE-A1DA-69DBFDB8F012}" type="presParOf" srcId="{37823EB2-B140-4AAA-AB20-AF0D3F8E2C1D}" destId="{A5D7A263-834A-449C-ADF0-406E7318DD0B}" srcOrd="0" destOrd="0" presId="urn:microsoft.com/office/officeart/2008/layout/LinedList"/>
    <dgm:cxn modelId="{F22F5EE6-98F7-4B20-9B68-64802F4F03EA}" type="presParOf" srcId="{37823EB2-B140-4AAA-AB20-AF0D3F8E2C1D}" destId="{06515F80-F081-4DCB-A354-BC76F9AC25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F0DAD3B-0200-418E-A46A-6C5E3944FB5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51AA43-6152-48A3-B9B5-BA93970667EE}">
      <dgm:prSet/>
      <dgm:spPr/>
      <dgm:t>
        <a:bodyPr/>
        <a:lstStyle/>
        <a:p>
          <a:r>
            <a:rPr lang="en-US"/>
            <a:t>It's not just about the method of study.</a:t>
          </a:r>
        </a:p>
      </dgm:t>
    </dgm:pt>
    <dgm:pt modelId="{1933189A-32A7-4D46-85D7-D660DD3D3B73}" type="parTrans" cxnId="{9DCB5243-F067-40C7-AF04-C98927CDE742}">
      <dgm:prSet/>
      <dgm:spPr/>
      <dgm:t>
        <a:bodyPr/>
        <a:lstStyle/>
        <a:p>
          <a:endParaRPr lang="en-US"/>
        </a:p>
      </dgm:t>
    </dgm:pt>
    <dgm:pt modelId="{74857A12-CAF5-4F08-AFB0-F6A24C2ECBDF}" type="sibTrans" cxnId="{9DCB5243-F067-40C7-AF04-C98927CDE742}">
      <dgm:prSet/>
      <dgm:spPr/>
      <dgm:t>
        <a:bodyPr/>
        <a:lstStyle/>
        <a:p>
          <a:endParaRPr lang="en-US"/>
        </a:p>
      </dgm:t>
    </dgm:pt>
    <dgm:pt modelId="{73F71303-80BE-4A79-93BD-B0CB24195C1D}">
      <dgm:prSet/>
      <dgm:spPr/>
      <dgm:t>
        <a:bodyPr/>
        <a:lstStyle/>
        <a:p>
          <a:r>
            <a:rPr lang="en-US"/>
            <a:t>What can affect your ability to learn?</a:t>
          </a:r>
        </a:p>
      </dgm:t>
    </dgm:pt>
    <dgm:pt modelId="{462FFF99-A20E-4AA0-B985-0772C112E2AC}" type="parTrans" cxnId="{6C899E6A-04BD-473F-8174-8AEFEBEC2B9D}">
      <dgm:prSet/>
      <dgm:spPr/>
      <dgm:t>
        <a:bodyPr/>
        <a:lstStyle/>
        <a:p>
          <a:endParaRPr lang="en-US"/>
        </a:p>
      </dgm:t>
    </dgm:pt>
    <dgm:pt modelId="{5B71C8C7-F314-4B8E-ABDA-8C5B393E2799}" type="sibTrans" cxnId="{6C899E6A-04BD-473F-8174-8AEFEBEC2B9D}">
      <dgm:prSet/>
      <dgm:spPr/>
      <dgm:t>
        <a:bodyPr/>
        <a:lstStyle/>
        <a:p>
          <a:endParaRPr lang="en-US"/>
        </a:p>
      </dgm:t>
    </dgm:pt>
    <dgm:pt modelId="{16A05EF6-65BA-4C46-BA2F-55C6DC1FC0C5}" type="pres">
      <dgm:prSet presAssocID="{CF0DAD3B-0200-418E-A46A-6C5E3944FB5D}" presName="linear" presStyleCnt="0">
        <dgm:presLayoutVars>
          <dgm:animLvl val="lvl"/>
          <dgm:resizeHandles val="exact"/>
        </dgm:presLayoutVars>
      </dgm:prSet>
      <dgm:spPr/>
    </dgm:pt>
    <dgm:pt modelId="{F434CF6B-B9C3-4215-8EB1-367812838273}" type="pres">
      <dgm:prSet presAssocID="{5451AA43-6152-48A3-B9B5-BA93970667EE}" presName="parentText" presStyleLbl="node1" presStyleIdx="0" presStyleCnt="2">
        <dgm:presLayoutVars>
          <dgm:chMax val="0"/>
          <dgm:bulletEnabled val="1"/>
        </dgm:presLayoutVars>
      </dgm:prSet>
      <dgm:spPr/>
    </dgm:pt>
    <dgm:pt modelId="{72524165-B49B-488B-A1AE-4F8A313910E2}" type="pres">
      <dgm:prSet presAssocID="{74857A12-CAF5-4F08-AFB0-F6A24C2ECBDF}" presName="spacer" presStyleCnt="0"/>
      <dgm:spPr/>
    </dgm:pt>
    <dgm:pt modelId="{B98AE3D6-31C9-4748-8805-A36669F1D5C6}" type="pres">
      <dgm:prSet presAssocID="{73F71303-80BE-4A79-93BD-B0CB24195C1D}" presName="parentText" presStyleLbl="node1" presStyleIdx="1" presStyleCnt="2">
        <dgm:presLayoutVars>
          <dgm:chMax val="0"/>
          <dgm:bulletEnabled val="1"/>
        </dgm:presLayoutVars>
      </dgm:prSet>
      <dgm:spPr/>
    </dgm:pt>
  </dgm:ptLst>
  <dgm:cxnLst>
    <dgm:cxn modelId="{9DCB5243-F067-40C7-AF04-C98927CDE742}" srcId="{CF0DAD3B-0200-418E-A46A-6C5E3944FB5D}" destId="{5451AA43-6152-48A3-B9B5-BA93970667EE}" srcOrd="0" destOrd="0" parTransId="{1933189A-32A7-4D46-85D7-D660DD3D3B73}" sibTransId="{74857A12-CAF5-4F08-AFB0-F6A24C2ECBDF}"/>
    <dgm:cxn modelId="{6C899E6A-04BD-473F-8174-8AEFEBEC2B9D}" srcId="{CF0DAD3B-0200-418E-A46A-6C5E3944FB5D}" destId="{73F71303-80BE-4A79-93BD-B0CB24195C1D}" srcOrd="1" destOrd="0" parTransId="{462FFF99-A20E-4AA0-B985-0772C112E2AC}" sibTransId="{5B71C8C7-F314-4B8E-ABDA-8C5B393E2799}"/>
    <dgm:cxn modelId="{EF68FF77-15BD-44E5-9035-00CC8A56E22B}" type="presOf" srcId="{73F71303-80BE-4A79-93BD-B0CB24195C1D}" destId="{B98AE3D6-31C9-4748-8805-A36669F1D5C6}" srcOrd="0" destOrd="0" presId="urn:microsoft.com/office/officeart/2005/8/layout/vList2"/>
    <dgm:cxn modelId="{842292AB-D841-4C4A-A1AC-190CE5CF95E2}" type="presOf" srcId="{5451AA43-6152-48A3-B9B5-BA93970667EE}" destId="{F434CF6B-B9C3-4215-8EB1-367812838273}" srcOrd="0" destOrd="0" presId="urn:microsoft.com/office/officeart/2005/8/layout/vList2"/>
    <dgm:cxn modelId="{9E32EEC0-ECB3-4DC1-BEAA-36A320D4FC11}" type="presOf" srcId="{CF0DAD3B-0200-418E-A46A-6C5E3944FB5D}" destId="{16A05EF6-65BA-4C46-BA2F-55C6DC1FC0C5}" srcOrd="0" destOrd="0" presId="urn:microsoft.com/office/officeart/2005/8/layout/vList2"/>
    <dgm:cxn modelId="{753B7E07-33FA-485B-83D3-CB67D643D3FD}" type="presParOf" srcId="{16A05EF6-65BA-4C46-BA2F-55C6DC1FC0C5}" destId="{F434CF6B-B9C3-4215-8EB1-367812838273}" srcOrd="0" destOrd="0" presId="urn:microsoft.com/office/officeart/2005/8/layout/vList2"/>
    <dgm:cxn modelId="{2F79496B-DA31-4300-BEAD-7682124CAB8C}" type="presParOf" srcId="{16A05EF6-65BA-4C46-BA2F-55C6DC1FC0C5}" destId="{72524165-B49B-488B-A1AE-4F8A313910E2}" srcOrd="1" destOrd="0" presId="urn:microsoft.com/office/officeart/2005/8/layout/vList2"/>
    <dgm:cxn modelId="{85E33CDF-F80F-4B35-8B5F-B737E7F6326B}" type="presParOf" srcId="{16A05EF6-65BA-4C46-BA2F-55C6DC1FC0C5}" destId="{B98AE3D6-31C9-4748-8805-A36669F1D5C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F90803A-7635-4FB5-A0A1-FCEA6B4E16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8440787-C325-4A91-ABA3-D10C98742053}">
      <dgm:prSet/>
      <dgm:spPr/>
      <dgm:t>
        <a:bodyPr/>
        <a:lstStyle/>
        <a:p>
          <a:r>
            <a:rPr lang="en-US"/>
            <a:t>Time</a:t>
          </a:r>
        </a:p>
      </dgm:t>
    </dgm:pt>
    <dgm:pt modelId="{55401D5E-49CB-4245-B0A1-2B16F5729E27}" type="parTrans" cxnId="{C655DC08-8366-4E11-91BE-57A3A16D6B88}">
      <dgm:prSet/>
      <dgm:spPr/>
      <dgm:t>
        <a:bodyPr/>
        <a:lstStyle/>
        <a:p>
          <a:endParaRPr lang="en-US"/>
        </a:p>
      </dgm:t>
    </dgm:pt>
    <dgm:pt modelId="{2A28C15F-4A8B-4393-A6D8-BCBA858741D3}" type="sibTrans" cxnId="{C655DC08-8366-4E11-91BE-57A3A16D6B88}">
      <dgm:prSet/>
      <dgm:spPr/>
      <dgm:t>
        <a:bodyPr/>
        <a:lstStyle/>
        <a:p>
          <a:endParaRPr lang="en-US"/>
        </a:p>
      </dgm:t>
    </dgm:pt>
    <dgm:pt modelId="{A0B387C0-2D4F-4AF7-9421-A8D653AC3978}">
      <dgm:prSet/>
      <dgm:spPr/>
      <dgm:t>
        <a:bodyPr/>
        <a:lstStyle/>
        <a:p>
          <a:r>
            <a:rPr lang="en-US"/>
            <a:t>Place</a:t>
          </a:r>
        </a:p>
      </dgm:t>
    </dgm:pt>
    <dgm:pt modelId="{FACF192A-29CC-438F-BA82-14D58E6DC9C4}" type="parTrans" cxnId="{4732BE07-F614-4493-8D79-8530EF6F6C1D}">
      <dgm:prSet/>
      <dgm:spPr/>
      <dgm:t>
        <a:bodyPr/>
        <a:lstStyle/>
        <a:p>
          <a:endParaRPr lang="en-US"/>
        </a:p>
      </dgm:t>
    </dgm:pt>
    <dgm:pt modelId="{8C91E158-E850-46D6-B13F-788F8A2B6397}" type="sibTrans" cxnId="{4732BE07-F614-4493-8D79-8530EF6F6C1D}">
      <dgm:prSet/>
      <dgm:spPr/>
      <dgm:t>
        <a:bodyPr/>
        <a:lstStyle/>
        <a:p>
          <a:endParaRPr lang="en-US"/>
        </a:p>
      </dgm:t>
    </dgm:pt>
    <dgm:pt modelId="{C93EEECC-5780-46C2-89C6-FFBC9F6F6EC0}">
      <dgm:prSet/>
      <dgm:spPr/>
      <dgm:t>
        <a:bodyPr/>
        <a:lstStyle/>
        <a:p>
          <a:r>
            <a:rPr lang="en-US"/>
            <a:t>Surroundings</a:t>
          </a:r>
        </a:p>
      </dgm:t>
    </dgm:pt>
    <dgm:pt modelId="{9E05F1DE-4C40-4DAF-9EA2-50A7AAC818C1}" type="parTrans" cxnId="{A5B1E144-8BEA-4630-AACB-A3866349BD6B}">
      <dgm:prSet/>
      <dgm:spPr/>
      <dgm:t>
        <a:bodyPr/>
        <a:lstStyle/>
        <a:p>
          <a:endParaRPr lang="en-US"/>
        </a:p>
      </dgm:t>
    </dgm:pt>
    <dgm:pt modelId="{E5EA7F68-E895-4D23-8BF2-A27897B11682}" type="sibTrans" cxnId="{A5B1E144-8BEA-4630-AACB-A3866349BD6B}">
      <dgm:prSet/>
      <dgm:spPr/>
      <dgm:t>
        <a:bodyPr/>
        <a:lstStyle/>
        <a:p>
          <a:endParaRPr lang="en-US"/>
        </a:p>
      </dgm:t>
    </dgm:pt>
    <dgm:pt modelId="{5896712E-A77B-47BA-84ED-FCDEF3DF6C6F}">
      <dgm:prSet/>
      <dgm:spPr/>
      <dgm:t>
        <a:bodyPr/>
        <a:lstStyle/>
        <a:p>
          <a:r>
            <a:rPr lang="en-US"/>
            <a:t>Environment</a:t>
          </a:r>
        </a:p>
      </dgm:t>
    </dgm:pt>
    <dgm:pt modelId="{88C6CA4E-0A4E-4874-808D-4646B9EAFE5D}" type="parTrans" cxnId="{113E0AF3-8244-4CE6-A0FF-66A20F65FD8C}">
      <dgm:prSet/>
      <dgm:spPr/>
      <dgm:t>
        <a:bodyPr/>
        <a:lstStyle/>
        <a:p>
          <a:endParaRPr lang="en-US"/>
        </a:p>
      </dgm:t>
    </dgm:pt>
    <dgm:pt modelId="{24A409AE-6C4B-41E8-90F3-E6992ACC912E}" type="sibTrans" cxnId="{113E0AF3-8244-4CE6-A0FF-66A20F65FD8C}">
      <dgm:prSet/>
      <dgm:spPr/>
      <dgm:t>
        <a:bodyPr/>
        <a:lstStyle/>
        <a:p>
          <a:endParaRPr lang="en-US"/>
        </a:p>
      </dgm:t>
    </dgm:pt>
    <dgm:pt modelId="{A14BE670-63E5-47D7-81D3-C80C83762F1F}">
      <dgm:prSet/>
      <dgm:spPr/>
      <dgm:t>
        <a:bodyPr/>
        <a:lstStyle/>
        <a:p>
          <a:r>
            <a:rPr lang="en-US"/>
            <a:t>Emotions</a:t>
          </a:r>
        </a:p>
      </dgm:t>
    </dgm:pt>
    <dgm:pt modelId="{4A3EB5AD-8081-4556-912A-6B37EE954EE0}" type="parTrans" cxnId="{D3E67228-A507-4A96-8A0B-AA5F4BDEA652}">
      <dgm:prSet/>
      <dgm:spPr/>
      <dgm:t>
        <a:bodyPr/>
        <a:lstStyle/>
        <a:p>
          <a:endParaRPr lang="en-US"/>
        </a:p>
      </dgm:t>
    </dgm:pt>
    <dgm:pt modelId="{E6E8BB9C-9278-4601-A9EA-87171B01E107}" type="sibTrans" cxnId="{D3E67228-A507-4A96-8A0B-AA5F4BDEA652}">
      <dgm:prSet/>
      <dgm:spPr/>
      <dgm:t>
        <a:bodyPr/>
        <a:lstStyle/>
        <a:p>
          <a:endParaRPr lang="en-US"/>
        </a:p>
      </dgm:t>
    </dgm:pt>
    <dgm:pt modelId="{1C009B9D-0C59-4E58-9792-FE5816FC332E}">
      <dgm:prSet/>
      <dgm:spPr/>
      <dgm:t>
        <a:bodyPr/>
        <a:lstStyle/>
        <a:p>
          <a:r>
            <a:rPr lang="en-US"/>
            <a:t>Sleep</a:t>
          </a:r>
        </a:p>
      </dgm:t>
    </dgm:pt>
    <dgm:pt modelId="{2C221CF8-457E-429F-BC66-D96B318F73B2}" type="parTrans" cxnId="{A3DB35C9-3DD5-4107-99B2-25D6DC22677C}">
      <dgm:prSet/>
      <dgm:spPr/>
      <dgm:t>
        <a:bodyPr/>
        <a:lstStyle/>
        <a:p>
          <a:endParaRPr lang="en-US"/>
        </a:p>
      </dgm:t>
    </dgm:pt>
    <dgm:pt modelId="{D064C0BF-336F-4CC1-94AD-5CF8302D9DCA}" type="sibTrans" cxnId="{A3DB35C9-3DD5-4107-99B2-25D6DC22677C}">
      <dgm:prSet/>
      <dgm:spPr/>
      <dgm:t>
        <a:bodyPr/>
        <a:lstStyle/>
        <a:p>
          <a:endParaRPr lang="en-US"/>
        </a:p>
      </dgm:t>
    </dgm:pt>
    <dgm:pt modelId="{0229B46C-8870-44D6-BD91-E6F3BC1BBB68}">
      <dgm:prSet/>
      <dgm:spPr/>
      <dgm:t>
        <a:bodyPr/>
        <a:lstStyle/>
        <a:p>
          <a:r>
            <a:rPr lang="en-US"/>
            <a:t>Food/Water</a:t>
          </a:r>
        </a:p>
      </dgm:t>
    </dgm:pt>
    <dgm:pt modelId="{C65A0A44-8BD2-4288-B12E-D3305CBA460F}" type="parTrans" cxnId="{D52535E2-903E-4D4E-822C-3A7FB298C37B}">
      <dgm:prSet/>
      <dgm:spPr/>
      <dgm:t>
        <a:bodyPr/>
        <a:lstStyle/>
        <a:p>
          <a:endParaRPr lang="en-US"/>
        </a:p>
      </dgm:t>
    </dgm:pt>
    <dgm:pt modelId="{8BAC4415-A40D-4F29-A5CB-E3A5F27C5D0E}" type="sibTrans" cxnId="{D52535E2-903E-4D4E-822C-3A7FB298C37B}">
      <dgm:prSet/>
      <dgm:spPr/>
      <dgm:t>
        <a:bodyPr/>
        <a:lstStyle/>
        <a:p>
          <a:endParaRPr lang="en-US"/>
        </a:p>
      </dgm:t>
    </dgm:pt>
    <dgm:pt modelId="{4512F0BC-2453-4ED8-BF90-371EDED1DAF8}" type="pres">
      <dgm:prSet presAssocID="{EF90803A-7635-4FB5-A0A1-FCEA6B4E16C4}" presName="linear" presStyleCnt="0">
        <dgm:presLayoutVars>
          <dgm:animLvl val="lvl"/>
          <dgm:resizeHandles val="exact"/>
        </dgm:presLayoutVars>
      </dgm:prSet>
      <dgm:spPr/>
    </dgm:pt>
    <dgm:pt modelId="{0785C595-45BC-420B-8CDB-8241B3E8D7A8}" type="pres">
      <dgm:prSet presAssocID="{A8440787-C325-4A91-ABA3-D10C98742053}" presName="parentText" presStyleLbl="node1" presStyleIdx="0" presStyleCnt="7">
        <dgm:presLayoutVars>
          <dgm:chMax val="0"/>
          <dgm:bulletEnabled val="1"/>
        </dgm:presLayoutVars>
      </dgm:prSet>
      <dgm:spPr/>
    </dgm:pt>
    <dgm:pt modelId="{7DA4CE8B-8FBD-4A13-9F8A-D43AF6707A65}" type="pres">
      <dgm:prSet presAssocID="{2A28C15F-4A8B-4393-A6D8-BCBA858741D3}" presName="spacer" presStyleCnt="0"/>
      <dgm:spPr/>
    </dgm:pt>
    <dgm:pt modelId="{206DE769-B834-4256-BC1D-015EB73D502A}" type="pres">
      <dgm:prSet presAssocID="{A0B387C0-2D4F-4AF7-9421-A8D653AC3978}" presName="parentText" presStyleLbl="node1" presStyleIdx="1" presStyleCnt="7">
        <dgm:presLayoutVars>
          <dgm:chMax val="0"/>
          <dgm:bulletEnabled val="1"/>
        </dgm:presLayoutVars>
      </dgm:prSet>
      <dgm:spPr/>
    </dgm:pt>
    <dgm:pt modelId="{23BEF364-592E-4542-A4C3-EE12CF62BCE8}" type="pres">
      <dgm:prSet presAssocID="{8C91E158-E850-46D6-B13F-788F8A2B6397}" presName="spacer" presStyleCnt="0"/>
      <dgm:spPr/>
    </dgm:pt>
    <dgm:pt modelId="{67148081-0B0E-4671-8BF2-511B816029C2}" type="pres">
      <dgm:prSet presAssocID="{C93EEECC-5780-46C2-89C6-FFBC9F6F6EC0}" presName="parentText" presStyleLbl="node1" presStyleIdx="2" presStyleCnt="7">
        <dgm:presLayoutVars>
          <dgm:chMax val="0"/>
          <dgm:bulletEnabled val="1"/>
        </dgm:presLayoutVars>
      </dgm:prSet>
      <dgm:spPr/>
    </dgm:pt>
    <dgm:pt modelId="{9B54C3F6-04EF-4C2D-9577-990A2364CBB7}" type="pres">
      <dgm:prSet presAssocID="{E5EA7F68-E895-4D23-8BF2-A27897B11682}" presName="spacer" presStyleCnt="0"/>
      <dgm:spPr/>
    </dgm:pt>
    <dgm:pt modelId="{E3431AB6-2786-43C8-9861-E63775F4ED95}" type="pres">
      <dgm:prSet presAssocID="{5896712E-A77B-47BA-84ED-FCDEF3DF6C6F}" presName="parentText" presStyleLbl="node1" presStyleIdx="3" presStyleCnt="7">
        <dgm:presLayoutVars>
          <dgm:chMax val="0"/>
          <dgm:bulletEnabled val="1"/>
        </dgm:presLayoutVars>
      </dgm:prSet>
      <dgm:spPr/>
    </dgm:pt>
    <dgm:pt modelId="{E9E10F67-07CB-4C1E-AA8A-CF71DAB8422F}" type="pres">
      <dgm:prSet presAssocID="{24A409AE-6C4B-41E8-90F3-E6992ACC912E}" presName="spacer" presStyleCnt="0"/>
      <dgm:spPr/>
    </dgm:pt>
    <dgm:pt modelId="{777E9A98-3DFE-4B2C-8A95-9438C792CC31}" type="pres">
      <dgm:prSet presAssocID="{A14BE670-63E5-47D7-81D3-C80C83762F1F}" presName="parentText" presStyleLbl="node1" presStyleIdx="4" presStyleCnt="7">
        <dgm:presLayoutVars>
          <dgm:chMax val="0"/>
          <dgm:bulletEnabled val="1"/>
        </dgm:presLayoutVars>
      </dgm:prSet>
      <dgm:spPr/>
    </dgm:pt>
    <dgm:pt modelId="{BD1F2EC9-5AFC-4B4D-AD02-5A02397DF02D}" type="pres">
      <dgm:prSet presAssocID="{E6E8BB9C-9278-4601-A9EA-87171B01E107}" presName="spacer" presStyleCnt="0"/>
      <dgm:spPr/>
    </dgm:pt>
    <dgm:pt modelId="{77396448-47BA-414F-B5D8-58E2C2DCF909}" type="pres">
      <dgm:prSet presAssocID="{1C009B9D-0C59-4E58-9792-FE5816FC332E}" presName="parentText" presStyleLbl="node1" presStyleIdx="5" presStyleCnt="7">
        <dgm:presLayoutVars>
          <dgm:chMax val="0"/>
          <dgm:bulletEnabled val="1"/>
        </dgm:presLayoutVars>
      </dgm:prSet>
      <dgm:spPr/>
    </dgm:pt>
    <dgm:pt modelId="{E861949B-87D4-4470-86C9-DFA3517315A3}" type="pres">
      <dgm:prSet presAssocID="{D064C0BF-336F-4CC1-94AD-5CF8302D9DCA}" presName="spacer" presStyleCnt="0"/>
      <dgm:spPr/>
    </dgm:pt>
    <dgm:pt modelId="{0911BC03-03CE-43CB-82AE-22BA50777E7F}" type="pres">
      <dgm:prSet presAssocID="{0229B46C-8870-44D6-BD91-E6F3BC1BBB68}" presName="parentText" presStyleLbl="node1" presStyleIdx="6" presStyleCnt="7">
        <dgm:presLayoutVars>
          <dgm:chMax val="0"/>
          <dgm:bulletEnabled val="1"/>
        </dgm:presLayoutVars>
      </dgm:prSet>
      <dgm:spPr/>
    </dgm:pt>
  </dgm:ptLst>
  <dgm:cxnLst>
    <dgm:cxn modelId="{4732BE07-F614-4493-8D79-8530EF6F6C1D}" srcId="{EF90803A-7635-4FB5-A0A1-FCEA6B4E16C4}" destId="{A0B387C0-2D4F-4AF7-9421-A8D653AC3978}" srcOrd="1" destOrd="0" parTransId="{FACF192A-29CC-438F-BA82-14D58E6DC9C4}" sibTransId="{8C91E158-E850-46D6-B13F-788F8A2B6397}"/>
    <dgm:cxn modelId="{C655DC08-8366-4E11-91BE-57A3A16D6B88}" srcId="{EF90803A-7635-4FB5-A0A1-FCEA6B4E16C4}" destId="{A8440787-C325-4A91-ABA3-D10C98742053}" srcOrd="0" destOrd="0" parTransId="{55401D5E-49CB-4245-B0A1-2B16F5729E27}" sibTransId="{2A28C15F-4A8B-4393-A6D8-BCBA858741D3}"/>
    <dgm:cxn modelId="{D3E67228-A507-4A96-8A0B-AA5F4BDEA652}" srcId="{EF90803A-7635-4FB5-A0A1-FCEA6B4E16C4}" destId="{A14BE670-63E5-47D7-81D3-C80C83762F1F}" srcOrd="4" destOrd="0" parTransId="{4A3EB5AD-8081-4556-912A-6B37EE954EE0}" sibTransId="{E6E8BB9C-9278-4601-A9EA-87171B01E107}"/>
    <dgm:cxn modelId="{A5B1E144-8BEA-4630-AACB-A3866349BD6B}" srcId="{EF90803A-7635-4FB5-A0A1-FCEA6B4E16C4}" destId="{C93EEECC-5780-46C2-89C6-FFBC9F6F6EC0}" srcOrd="2" destOrd="0" parTransId="{9E05F1DE-4C40-4DAF-9EA2-50A7AAC818C1}" sibTransId="{E5EA7F68-E895-4D23-8BF2-A27897B11682}"/>
    <dgm:cxn modelId="{46083D4B-4E7D-45C7-9057-E97CAD3D2A76}" type="presOf" srcId="{1C009B9D-0C59-4E58-9792-FE5816FC332E}" destId="{77396448-47BA-414F-B5D8-58E2C2DCF909}" srcOrd="0" destOrd="0" presId="urn:microsoft.com/office/officeart/2005/8/layout/vList2"/>
    <dgm:cxn modelId="{1B8A589D-EB4C-4283-AB89-788FC6E46116}" type="presOf" srcId="{C93EEECC-5780-46C2-89C6-FFBC9F6F6EC0}" destId="{67148081-0B0E-4671-8BF2-511B816029C2}" srcOrd="0" destOrd="0" presId="urn:microsoft.com/office/officeart/2005/8/layout/vList2"/>
    <dgm:cxn modelId="{A62327A2-6A51-473D-9059-E87CA5399263}" type="presOf" srcId="{0229B46C-8870-44D6-BD91-E6F3BC1BBB68}" destId="{0911BC03-03CE-43CB-82AE-22BA50777E7F}" srcOrd="0" destOrd="0" presId="urn:microsoft.com/office/officeart/2005/8/layout/vList2"/>
    <dgm:cxn modelId="{A3DB35C9-3DD5-4107-99B2-25D6DC22677C}" srcId="{EF90803A-7635-4FB5-A0A1-FCEA6B4E16C4}" destId="{1C009B9D-0C59-4E58-9792-FE5816FC332E}" srcOrd="5" destOrd="0" parTransId="{2C221CF8-457E-429F-BC66-D96B318F73B2}" sibTransId="{D064C0BF-336F-4CC1-94AD-5CF8302D9DCA}"/>
    <dgm:cxn modelId="{BD2328D1-6D4A-4E35-9F49-3C2D43EB7C45}" type="presOf" srcId="{EF90803A-7635-4FB5-A0A1-FCEA6B4E16C4}" destId="{4512F0BC-2453-4ED8-BF90-371EDED1DAF8}" srcOrd="0" destOrd="0" presId="urn:microsoft.com/office/officeart/2005/8/layout/vList2"/>
    <dgm:cxn modelId="{4AFE0ED4-922B-4CF6-9A15-77D13F2DFE08}" type="presOf" srcId="{A14BE670-63E5-47D7-81D3-C80C83762F1F}" destId="{777E9A98-3DFE-4B2C-8A95-9438C792CC31}" srcOrd="0" destOrd="0" presId="urn:microsoft.com/office/officeart/2005/8/layout/vList2"/>
    <dgm:cxn modelId="{4D73DFDA-32F4-4D11-A7E8-B4C49314B69D}" type="presOf" srcId="{A0B387C0-2D4F-4AF7-9421-A8D653AC3978}" destId="{206DE769-B834-4256-BC1D-015EB73D502A}" srcOrd="0" destOrd="0" presId="urn:microsoft.com/office/officeart/2005/8/layout/vList2"/>
    <dgm:cxn modelId="{D52535E2-903E-4D4E-822C-3A7FB298C37B}" srcId="{EF90803A-7635-4FB5-A0A1-FCEA6B4E16C4}" destId="{0229B46C-8870-44D6-BD91-E6F3BC1BBB68}" srcOrd="6" destOrd="0" parTransId="{C65A0A44-8BD2-4288-B12E-D3305CBA460F}" sibTransId="{8BAC4415-A40D-4F29-A5CB-E3A5F27C5D0E}"/>
    <dgm:cxn modelId="{FBB93DF1-9D8B-4CFD-A2A2-8C46311A6010}" type="presOf" srcId="{5896712E-A77B-47BA-84ED-FCDEF3DF6C6F}" destId="{E3431AB6-2786-43C8-9861-E63775F4ED95}" srcOrd="0" destOrd="0" presId="urn:microsoft.com/office/officeart/2005/8/layout/vList2"/>
    <dgm:cxn modelId="{113E0AF3-8244-4CE6-A0FF-66A20F65FD8C}" srcId="{EF90803A-7635-4FB5-A0A1-FCEA6B4E16C4}" destId="{5896712E-A77B-47BA-84ED-FCDEF3DF6C6F}" srcOrd="3" destOrd="0" parTransId="{88C6CA4E-0A4E-4874-808D-4646B9EAFE5D}" sibTransId="{24A409AE-6C4B-41E8-90F3-E6992ACC912E}"/>
    <dgm:cxn modelId="{B18225FA-2E07-494F-AC3B-5EAAEB31CE43}" type="presOf" srcId="{A8440787-C325-4A91-ABA3-D10C98742053}" destId="{0785C595-45BC-420B-8CDB-8241B3E8D7A8}" srcOrd="0" destOrd="0" presId="urn:microsoft.com/office/officeart/2005/8/layout/vList2"/>
    <dgm:cxn modelId="{01047C98-745F-4381-8D9A-A7715434773A}" type="presParOf" srcId="{4512F0BC-2453-4ED8-BF90-371EDED1DAF8}" destId="{0785C595-45BC-420B-8CDB-8241B3E8D7A8}" srcOrd="0" destOrd="0" presId="urn:microsoft.com/office/officeart/2005/8/layout/vList2"/>
    <dgm:cxn modelId="{B2767ABA-795E-4BB6-B6E4-26A176D15E82}" type="presParOf" srcId="{4512F0BC-2453-4ED8-BF90-371EDED1DAF8}" destId="{7DA4CE8B-8FBD-4A13-9F8A-D43AF6707A65}" srcOrd="1" destOrd="0" presId="urn:microsoft.com/office/officeart/2005/8/layout/vList2"/>
    <dgm:cxn modelId="{4A655186-0713-4720-87A0-3CE9E032E448}" type="presParOf" srcId="{4512F0BC-2453-4ED8-BF90-371EDED1DAF8}" destId="{206DE769-B834-4256-BC1D-015EB73D502A}" srcOrd="2" destOrd="0" presId="urn:microsoft.com/office/officeart/2005/8/layout/vList2"/>
    <dgm:cxn modelId="{5DD8FC51-F007-4DBE-B683-B4EE65583187}" type="presParOf" srcId="{4512F0BC-2453-4ED8-BF90-371EDED1DAF8}" destId="{23BEF364-592E-4542-A4C3-EE12CF62BCE8}" srcOrd="3" destOrd="0" presId="urn:microsoft.com/office/officeart/2005/8/layout/vList2"/>
    <dgm:cxn modelId="{2CFFC3F2-0967-4187-8B04-8B1903D4FE8F}" type="presParOf" srcId="{4512F0BC-2453-4ED8-BF90-371EDED1DAF8}" destId="{67148081-0B0E-4671-8BF2-511B816029C2}" srcOrd="4" destOrd="0" presId="urn:microsoft.com/office/officeart/2005/8/layout/vList2"/>
    <dgm:cxn modelId="{97CC0A89-8ABF-4045-A38C-6A5352DBF145}" type="presParOf" srcId="{4512F0BC-2453-4ED8-BF90-371EDED1DAF8}" destId="{9B54C3F6-04EF-4C2D-9577-990A2364CBB7}" srcOrd="5" destOrd="0" presId="urn:microsoft.com/office/officeart/2005/8/layout/vList2"/>
    <dgm:cxn modelId="{4C0320BC-DFFE-4888-8982-8605A2BE2A21}" type="presParOf" srcId="{4512F0BC-2453-4ED8-BF90-371EDED1DAF8}" destId="{E3431AB6-2786-43C8-9861-E63775F4ED95}" srcOrd="6" destOrd="0" presId="urn:microsoft.com/office/officeart/2005/8/layout/vList2"/>
    <dgm:cxn modelId="{B771E988-5ADE-4CAC-9D4C-DE45BCCF0D3A}" type="presParOf" srcId="{4512F0BC-2453-4ED8-BF90-371EDED1DAF8}" destId="{E9E10F67-07CB-4C1E-AA8A-CF71DAB8422F}" srcOrd="7" destOrd="0" presId="urn:microsoft.com/office/officeart/2005/8/layout/vList2"/>
    <dgm:cxn modelId="{D6712001-0910-4920-9896-DEF0664A2F61}" type="presParOf" srcId="{4512F0BC-2453-4ED8-BF90-371EDED1DAF8}" destId="{777E9A98-3DFE-4B2C-8A95-9438C792CC31}" srcOrd="8" destOrd="0" presId="urn:microsoft.com/office/officeart/2005/8/layout/vList2"/>
    <dgm:cxn modelId="{64908FF2-1B12-49B4-BDEC-744280A1EA8F}" type="presParOf" srcId="{4512F0BC-2453-4ED8-BF90-371EDED1DAF8}" destId="{BD1F2EC9-5AFC-4B4D-AD02-5A02397DF02D}" srcOrd="9" destOrd="0" presId="urn:microsoft.com/office/officeart/2005/8/layout/vList2"/>
    <dgm:cxn modelId="{A1A4C7B0-9ADB-4224-B4AE-B4D8768AB4A3}" type="presParOf" srcId="{4512F0BC-2453-4ED8-BF90-371EDED1DAF8}" destId="{77396448-47BA-414F-B5D8-58E2C2DCF909}" srcOrd="10" destOrd="0" presId="urn:microsoft.com/office/officeart/2005/8/layout/vList2"/>
    <dgm:cxn modelId="{9787C775-3A55-49DE-9FF7-9CB15D036049}" type="presParOf" srcId="{4512F0BC-2453-4ED8-BF90-371EDED1DAF8}" destId="{E861949B-87D4-4470-86C9-DFA3517315A3}" srcOrd="11" destOrd="0" presId="urn:microsoft.com/office/officeart/2005/8/layout/vList2"/>
    <dgm:cxn modelId="{A6F26613-0163-4EAC-B30E-76021A4A1E15}" type="presParOf" srcId="{4512F0BC-2453-4ED8-BF90-371EDED1DAF8}" destId="{0911BC03-03CE-43CB-82AE-22BA50777E7F}"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460E5DB-6DF6-476A-9525-92BDCE69228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08AEE62-7011-4F87-9CB9-ED199AEE6DCC}">
      <dgm:prSet/>
      <dgm:spPr/>
      <dgm:t>
        <a:bodyPr/>
        <a:lstStyle/>
        <a:p>
          <a:r>
            <a:rPr lang="en-US"/>
            <a:t>How much time do you need?</a:t>
          </a:r>
        </a:p>
      </dgm:t>
    </dgm:pt>
    <dgm:pt modelId="{F075D293-8AF9-4AD2-8829-33F7FD96A88D}" type="parTrans" cxnId="{72877EE0-E29F-4A3B-B0D7-278A2E9B07CF}">
      <dgm:prSet/>
      <dgm:spPr/>
      <dgm:t>
        <a:bodyPr/>
        <a:lstStyle/>
        <a:p>
          <a:endParaRPr lang="en-US"/>
        </a:p>
      </dgm:t>
    </dgm:pt>
    <dgm:pt modelId="{5BABE767-B747-4DD6-BBCB-9621AE1F0C02}" type="sibTrans" cxnId="{72877EE0-E29F-4A3B-B0D7-278A2E9B07CF}">
      <dgm:prSet/>
      <dgm:spPr/>
      <dgm:t>
        <a:bodyPr/>
        <a:lstStyle/>
        <a:p>
          <a:endParaRPr lang="en-US"/>
        </a:p>
      </dgm:t>
    </dgm:pt>
    <dgm:pt modelId="{C4074550-C411-4358-8F07-E55860D35AD0}">
      <dgm:prSet/>
      <dgm:spPr/>
      <dgm:t>
        <a:bodyPr/>
        <a:lstStyle/>
        <a:p>
          <a:r>
            <a:rPr lang="en-US"/>
            <a:t>How much time should you utilise?</a:t>
          </a:r>
        </a:p>
      </dgm:t>
    </dgm:pt>
    <dgm:pt modelId="{3D60A2C8-DF7D-41E1-8016-7FC9240CDBF9}" type="parTrans" cxnId="{9303DC58-B43A-40DD-84D6-354D5AB12766}">
      <dgm:prSet/>
      <dgm:spPr/>
      <dgm:t>
        <a:bodyPr/>
        <a:lstStyle/>
        <a:p>
          <a:endParaRPr lang="en-US"/>
        </a:p>
      </dgm:t>
    </dgm:pt>
    <dgm:pt modelId="{9DC27E94-1DD0-4CE0-8FDE-77A33ED7E79B}" type="sibTrans" cxnId="{9303DC58-B43A-40DD-84D6-354D5AB12766}">
      <dgm:prSet/>
      <dgm:spPr/>
      <dgm:t>
        <a:bodyPr/>
        <a:lstStyle/>
        <a:p>
          <a:endParaRPr lang="en-US"/>
        </a:p>
      </dgm:t>
    </dgm:pt>
    <dgm:pt modelId="{6888B45B-203E-4097-982A-EB5635346CF9}">
      <dgm:prSet/>
      <dgm:spPr/>
      <dgm:t>
        <a:bodyPr/>
        <a:lstStyle/>
        <a:p>
          <a:r>
            <a:rPr lang="en-US"/>
            <a:t>When works for you?</a:t>
          </a:r>
        </a:p>
      </dgm:t>
    </dgm:pt>
    <dgm:pt modelId="{C45592DD-444B-4A5F-BA50-C44DE1AD4661}" type="parTrans" cxnId="{5756082B-2D4D-4500-933E-89715195C33A}">
      <dgm:prSet/>
      <dgm:spPr/>
      <dgm:t>
        <a:bodyPr/>
        <a:lstStyle/>
        <a:p>
          <a:endParaRPr lang="en-US"/>
        </a:p>
      </dgm:t>
    </dgm:pt>
    <dgm:pt modelId="{99C57D29-4870-446E-BDE3-7830514776B8}" type="sibTrans" cxnId="{5756082B-2D4D-4500-933E-89715195C33A}">
      <dgm:prSet/>
      <dgm:spPr/>
      <dgm:t>
        <a:bodyPr/>
        <a:lstStyle/>
        <a:p>
          <a:endParaRPr lang="en-US"/>
        </a:p>
      </dgm:t>
    </dgm:pt>
    <dgm:pt modelId="{411D5345-BAC0-4F18-B091-D544DCECCDAC}">
      <dgm:prSet/>
      <dgm:spPr/>
      <dgm:t>
        <a:bodyPr/>
        <a:lstStyle/>
        <a:p>
          <a:r>
            <a:rPr lang="en-US"/>
            <a:t>Early bird? Night owl? Permanently exhausted pigeon?</a:t>
          </a:r>
        </a:p>
      </dgm:t>
    </dgm:pt>
    <dgm:pt modelId="{7EF4C4C4-818F-4088-A9D3-58DDE6889D0A}" type="parTrans" cxnId="{0B41319F-59D0-49BD-934E-3477CF597D96}">
      <dgm:prSet/>
      <dgm:spPr/>
      <dgm:t>
        <a:bodyPr/>
        <a:lstStyle/>
        <a:p>
          <a:endParaRPr lang="en-US"/>
        </a:p>
      </dgm:t>
    </dgm:pt>
    <dgm:pt modelId="{F66111D4-EEB2-43C8-9431-136178D9C85A}" type="sibTrans" cxnId="{0B41319F-59D0-49BD-934E-3477CF597D96}">
      <dgm:prSet/>
      <dgm:spPr/>
      <dgm:t>
        <a:bodyPr/>
        <a:lstStyle/>
        <a:p>
          <a:endParaRPr lang="en-US"/>
        </a:p>
      </dgm:t>
    </dgm:pt>
    <dgm:pt modelId="{14CCFA37-1821-40BA-A787-ED09B5CF8197}" type="pres">
      <dgm:prSet presAssocID="{4460E5DB-6DF6-476A-9525-92BDCE692287}" presName="linear" presStyleCnt="0">
        <dgm:presLayoutVars>
          <dgm:animLvl val="lvl"/>
          <dgm:resizeHandles val="exact"/>
        </dgm:presLayoutVars>
      </dgm:prSet>
      <dgm:spPr/>
    </dgm:pt>
    <dgm:pt modelId="{CF3A0122-C747-46EC-A517-D7CC2FC560B2}" type="pres">
      <dgm:prSet presAssocID="{708AEE62-7011-4F87-9CB9-ED199AEE6DCC}" presName="parentText" presStyleLbl="node1" presStyleIdx="0" presStyleCnt="4">
        <dgm:presLayoutVars>
          <dgm:chMax val="0"/>
          <dgm:bulletEnabled val="1"/>
        </dgm:presLayoutVars>
      </dgm:prSet>
      <dgm:spPr/>
    </dgm:pt>
    <dgm:pt modelId="{10FF02FA-04CF-497F-B912-0D99866AF53A}" type="pres">
      <dgm:prSet presAssocID="{5BABE767-B747-4DD6-BBCB-9621AE1F0C02}" presName="spacer" presStyleCnt="0"/>
      <dgm:spPr/>
    </dgm:pt>
    <dgm:pt modelId="{E2E0DBB1-56BA-486F-B6EE-5080DE5E326F}" type="pres">
      <dgm:prSet presAssocID="{C4074550-C411-4358-8F07-E55860D35AD0}" presName="parentText" presStyleLbl="node1" presStyleIdx="1" presStyleCnt="4">
        <dgm:presLayoutVars>
          <dgm:chMax val="0"/>
          <dgm:bulletEnabled val="1"/>
        </dgm:presLayoutVars>
      </dgm:prSet>
      <dgm:spPr/>
    </dgm:pt>
    <dgm:pt modelId="{4FA2C31A-2A94-4F3D-8DD2-410805C9A9F5}" type="pres">
      <dgm:prSet presAssocID="{9DC27E94-1DD0-4CE0-8FDE-77A33ED7E79B}" presName="spacer" presStyleCnt="0"/>
      <dgm:spPr/>
    </dgm:pt>
    <dgm:pt modelId="{85054536-AEAA-4161-B471-03E7B9F271F8}" type="pres">
      <dgm:prSet presAssocID="{6888B45B-203E-4097-982A-EB5635346CF9}" presName="parentText" presStyleLbl="node1" presStyleIdx="2" presStyleCnt="4">
        <dgm:presLayoutVars>
          <dgm:chMax val="0"/>
          <dgm:bulletEnabled val="1"/>
        </dgm:presLayoutVars>
      </dgm:prSet>
      <dgm:spPr/>
    </dgm:pt>
    <dgm:pt modelId="{09BBBC66-D613-4C3C-9B95-D80FFBB9E375}" type="pres">
      <dgm:prSet presAssocID="{99C57D29-4870-446E-BDE3-7830514776B8}" presName="spacer" presStyleCnt="0"/>
      <dgm:spPr/>
    </dgm:pt>
    <dgm:pt modelId="{C4F41015-A231-4145-8EAB-86AD6B0CBF83}" type="pres">
      <dgm:prSet presAssocID="{411D5345-BAC0-4F18-B091-D544DCECCDAC}" presName="parentText" presStyleLbl="node1" presStyleIdx="3" presStyleCnt="4">
        <dgm:presLayoutVars>
          <dgm:chMax val="0"/>
          <dgm:bulletEnabled val="1"/>
        </dgm:presLayoutVars>
      </dgm:prSet>
      <dgm:spPr/>
    </dgm:pt>
  </dgm:ptLst>
  <dgm:cxnLst>
    <dgm:cxn modelId="{F6C39707-8646-48B5-9D73-851450D6FDC9}" type="presOf" srcId="{411D5345-BAC0-4F18-B091-D544DCECCDAC}" destId="{C4F41015-A231-4145-8EAB-86AD6B0CBF83}" srcOrd="0" destOrd="0" presId="urn:microsoft.com/office/officeart/2005/8/layout/vList2"/>
    <dgm:cxn modelId="{B71E1525-5F14-49EC-A52D-E05D23C04138}" type="presOf" srcId="{C4074550-C411-4358-8F07-E55860D35AD0}" destId="{E2E0DBB1-56BA-486F-B6EE-5080DE5E326F}" srcOrd="0" destOrd="0" presId="urn:microsoft.com/office/officeart/2005/8/layout/vList2"/>
    <dgm:cxn modelId="{5756082B-2D4D-4500-933E-89715195C33A}" srcId="{4460E5DB-6DF6-476A-9525-92BDCE692287}" destId="{6888B45B-203E-4097-982A-EB5635346CF9}" srcOrd="2" destOrd="0" parTransId="{C45592DD-444B-4A5F-BA50-C44DE1AD4661}" sibTransId="{99C57D29-4870-446E-BDE3-7830514776B8}"/>
    <dgm:cxn modelId="{4773AA37-2964-402D-A1C2-6B551247EB54}" type="presOf" srcId="{708AEE62-7011-4F87-9CB9-ED199AEE6DCC}" destId="{CF3A0122-C747-46EC-A517-D7CC2FC560B2}" srcOrd="0" destOrd="0" presId="urn:microsoft.com/office/officeart/2005/8/layout/vList2"/>
    <dgm:cxn modelId="{E3113146-F883-49D7-BE6C-2ED3161338AA}" type="presOf" srcId="{4460E5DB-6DF6-476A-9525-92BDCE692287}" destId="{14CCFA37-1821-40BA-A787-ED09B5CF8197}" srcOrd="0" destOrd="0" presId="urn:microsoft.com/office/officeart/2005/8/layout/vList2"/>
    <dgm:cxn modelId="{9303DC58-B43A-40DD-84D6-354D5AB12766}" srcId="{4460E5DB-6DF6-476A-9525-92BDCE692287}" destId="{C4074550-C411-4358-8F07-E55860D35AD0}" srcOrd="1" destOrd="0" parTransId="{3D60A2C8-DF7D-41E1-8016-7FC9240CDBF9}" sibTransId="{9DC27E94-1DD0-4CE0-8FDE-77A33ED7E79B}"/>
    <dgm:cxn modelId="{0B41319F-59D0-49BD-934E-3477CF597D96}" srcId="{4460E5DB-6DF6-476A-9525-92BDCE692287}" destId="{411D5345-BAC0-4F18-B091-D544DCECCDAC}" srcOrd="3" destOrd="0" parTransId="{7EF4C4C4-818F-4088-A9D3-58DDE6889D0A}" sibTransId="{F66111D4-EEB2-43C8-9431-136178D9C85A}"/>
    <dgm:cxn modelId="{8BFCDACD-9CF6-422A-8C47-C5C7018D2652}" type="presOf" srcId="{6888B45B-203E-4097-982A-EB5635346CF9}" destId="{85054536-AEAA-4161-B471-03E7B9F271F8}" srcOrd="0" destOrd="0" presId="urn:microsoft.com/office/officeart/2005/8/layout/vList2"/>
    <dgm:cxn modelId="{72877EE0-E29F-4A3B-B0D7-278A2E9B07CF}" srcId="{4460E5DB-6DF6-476A-9525-92BDCE692287}" destId="{708AEE62-7011-4F87-9CB9-ED199AEE6DCC}" srcOrd="0" destOrd="0" parTransId="{F075D293-8AF9-4AD2-8829-33F7FD96A88D}" sibTransId="{5BABE767-B747-4DD6-BBCB-9621AE1F0C02}"/>
    <dgm:cxn modelId="{545431F5-9644-4BDE-A70E-C35A5AEFD8CB}" type="presParOf" srcId="{14CCFA37-1821-40BA-A787-ED09B5CF8197}" destId="{CF3A0122-C747-46EC-A517-D7CC2FC560B2}" srcOrd="0" destOrd="0" presId="urn:microsoft.com/office/officeart/2005/8/layout/vList2"/>
    <dgm:cxn modelId="{A585F982-CC5A-48BF-B40F-1B564029544E}" type="presParOf" srcId="{14CCFA37-1821-40BA-A787-ED09B5CF8197}" destId="{10FF02FA-04CF-497F-B912-0D99866AF53A}" srcOrd="1" destOrd="0" presId="urn:microsoft.com/office/officeart/2005/8/layout/vList2"/>
    <dgm:cxn modelId="{BD293D4A-3811-483F-8DC6-A9BB7CE984F3}" type="presParOf" srcId="{14CCFA37-1821-40BA-A787-ED09B5CF8197}" destId="{E2E0DBB1-56BA-486F-B6EE-5080DE5E326F}" srcOrd="2" destOrd="0" presId="urn:microsoft.com/office/officeart/2005/8/layout/vList2"/>
    <dgm:cxn modelId="{7EC5EE8C-1CA6-45EF-8D22-7B8CE07DEA50}" type="presParOf" srcId="{14CCFA37-1821-40BA-A787-ED09B5CF8197}" destId="{4FA2C31A-2A94-4F3D-8DD2-410805C9A9F5}" srcOrd="3" destOrd="0" presId="urn:microsoft.com/office/officeart/2005/8/layout/vList2"/>
    <dgm:cxn modelId="{3CD452CA-603F-4DFD-A8C6-F16E8972281A}" type="presParOf" srcId="{14CCFA37-1821-40BA-A787-ED09B5CF8197}" destId="{85054536-AEAA-4161-B471-03E7B9F271F8}" srcOrd="4" destOrd="0" presId="urn:microsoft.com/office/officeart/2005/8/layout/vList2"/>
    <dgm:cxn modelId="{20FAA8DE-2147-44C3-A43C-D86FE790DA39}" type="presParOf" srcId="{14CCFA37-1821-40BA-A787-ED09B5CF8197}" destId="{09BBBC66-D613-4C3C-9B95-D80FFBB9E375}" srcOrd="5" destOrd="0" presId="urn:microsoft.com/office/officeart/2005/8/layout/vList2"/>
    <dgm:cxn modelId="{B7091F21-4C76-4EB2-BBFE-838AE59A978F}" type="presParOf" srcId="{14CCFA37-1821-40BA-A787-ED09B5CF8197}" destId="{C4F41015-A231-4145-8EAB-86AD6B0CBF8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E3FB90F-63C5-4453-9B66-B29123442B0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AB5190E-3449-4C6C-96CB-25D8879C2926}">
      <dgm:prSet/>
      <dgm:spPr/>
      <dgm:t>
        <a:bodyPr/>
        <a:lstStyle/>
        <a:p>
          <a:r>
            <a:rPr lang="en-US"/>
            <a:t>Research has shown that breaking study up into smaller, manageable chunks is more beneficial. </a:t>
          </a:r>
        </a:p>
      </dgm:t>
    </dgm:pt>
    <dgm:pt modelId="{62B803BE-BE68-4077-BF91-B5E8B8F61551}" type="parTrans" cxnId="{9447DAC1-1978-414A-826D-512367FDD79F}">
      <dgm:prSet/>
      <dgm:spPr/>
      <dgm:t>
        <a:bodyPr/>
        <a:lstStyle/>
        <a:p>
          <a:endParaRPr lang="en-US"/>
        </a:p>
      </dgm:t>
    </dgm:pt>
    <dgm:pt modelId="{63A2D430-3E14-4BF1-8365-B161BD62648E}" type="sibTrans" cxnId="{9447DAC1-1978-414A-826D-512367FDD79F}">
      <dgm:prSet/>
      <dgm:spPr/>
      <dgm:t>
        <a:bodyPr/>
        <a:lstStyle/>
        <a:p>
          <a:endParaRPr lang="en-US"/>
        </a:p>
      </dgm:t>
    </dgm:pt>
    <dgm:pt modelId="{F86A76C8-E719-4975-A136-94DB44E45FFC}">
      <dgm:prSet/>
      <dgm:spPr/>
      <dgm:t>
        <a:bodyPr/>
        <a:lstStyle/>
        <a:p>
          <a:r>
            <a:rPr lang="en-US"/>
            <a:t>This has been shown in schools and workplaces! </a:t>
          </a:r>
        </a:p>
      </dgm:t>
    </dgm:pt>
    <dgm:pt modelId="{09C7A24C-F099-42F1-BD08-DA591D7CEFA6}" type="parTrans" cxnId="{74E6A098-483B-4440-8EB4-C58C50EA8FE0}">
      <dgm:prSet/>
      <dgm:spPr/>
      <dgm:t>
        <a:bodyPr/>
        <a:lstStyle/>
        <a:p>
          <a:endParaRPr lang="en-US"/>
        </a:p>
      </dgm:t>
    </dgm:pt>
    <dgm:pt modelId="{2295B31D-2CEE-4B5F-B49E-80AB73E68228}" type="sibTrans" cxnId="{74E6A098-483B-4440-8EB4-C58C50EA8FE0}">
      <dgm:prSet/>
      <dgm:spPr/>
      <dgm:t>
        <a:bodyPr/>
        <a:lstStyle/>
        <a:p>
          <a:endParaRPr lang="en-US"/>
        </a:p>
      </dgm:t>
    </dgm:pt>
    <dgm:pt modelId="{2B5388B2-D6AE-444F-92EB-C182BBA6EBB1}">
      <dgm:prSet/>
      <dgm:spPr/>
      <dgm:t>
        <a:bodyPr/>
        <a:lstStyle/>
        <a:p>
          <a:r>
            <a:rPr lang="en-US"/>
            <a:t>(Kühnel et al., 2017; Müller et al., 2021)</a:t>
          </a:r>
        </a:p>
      </dgm:t>
    </dgm:pt>
    <dgm:pt modelId="{06681A78-AB9B-4744-8EBB-D1FC99DEAB69}" type="parTrans" cxnId="{E1AAEC39-ED05-418E-80C2-1AD3FBB0B038}">
      <dgm:prSet/>
      <dgm:spPr/>
      <dgm:t>
        <a:bodyPr/>
        <a:lstStyle/>
        <a:p>
          <a:endParaRPr lang="en-US"/>
        </a:p>
      </dgm:t>
    </dgm:pt>
    <dgm:pt modelId="{58392D3E-2CA0-45D8-AA6C-6702276D4EAE}" type="sibTrans" cxnId="{E1AAEC39-ED05-418E-80C2-1AD3FBB0B038}">
      <dgm:prSet/>
      <dgm:spPr/>
      <dgm:t>
        <a:bodyPr/>
        <a:lstStyle/>
        <a:p>
          <a:endParaRPr lang="en-US"/>
        </a:p>
      </dgm:t>
    </dgm:pt>
    <dgm:pt modelId="{884D183C-9532-48CA-BF4C-6A14C431EF8A}" type="pres">
      <dgm:prSet presAssocID="{4E3FB90F-63C5-4453-9B66-B29123442B0D}" presName="linear" presStyleCnt="0">
        <dgm:presLayoutVars>
          <dgm:animLvl val="lvl"/>
          <dgm:resizeHandles val="exact"/>
        </dgm:presLayoutVars>
      </dgm:prSet>
      <dgm:spPr/>
    </dgm:pt>
    <dgm:pt modelId="{13C4D3F2-D557-4F76-AA22-5EA65878830D}" type="pres">
      <dgm:prSet presAssocID="{AAB5190E-3449-4C6C-96CB-25D8879C2926}" presName="parentText" presStyleLbl="node1" presStyleIdx="0" presStyleCnt="3">
        <dgm:presLayoutVars>
          <dgm:chMax val="0"/>
          <dgm:bulletEnabled val="1"/>
        </dgm:presLayoutVars>
      </dgm:prSet>
      <dgm:spPr/>
    </dgm:pt>
    <dgm:pt modelId="{640F055E-00F7-470F-8786-35F4723A1578}" type="pres">
      <dgm:prSet presAssocID="{63A2D430-3E14-4BF1-8365-B161BD62648E}" presName="spacer" presStyleCnt="0"/>
      <dgm:spPr/>
    </dgm:pt>
    <dgm:pt modelId="{E71360FF-8D9C-4A84-99C1-898B91671FD1}" type="pres">
      <dgm:prSet presAssocID="{F86A76C8-E719-4975-A136-94DB44E45FFC}" presName="parentText" presStyleLbl="node1" presStyleIdx="1" presStyleCnt="3">
        <dgm:presLayoutVars>
          <dgm:chMax val="0"/>
          <dgm:bulletEnabled val="1"/>
        </dgm:presLayoutVars>
      </dgm:prSet>
      <dgm:spPr/>
    </dgm:pt>
    <dgm:pt modelId="{8C122946-FA78-4D9C-A708-32C9991953E9}" type="pres">
      <dgm:prSet presAssocID="{2295B31D-2CEE-4B5F-B49E-80AB73E68228}" presName="spacer" presStyleCnt="0"/>
      <dgm:spPr/>
    </dgm:pt>
    <dgm:pt modelId="{173A7582-3913-4B41-B833-909049FC961B}" type="pres">
      <dgm:prSet presAssocID="{2B5388B2-D6AE-444F-92EB-C182BBA6EBB1}" presName="parentText" presStyleLbl="node1" presStyleIdx="2" presStyleCnt="3">
        <dgm:presLayoutVars>
          <dgm:chMax val="0"/>
          <dgm:bulletEnabled val="1"/>
        </dgm:presLayoutVars>
      </dgm:prSet>
      <dgm:spPr/>
    </dgm:pt>
  </dgm:ptLst>
  <dgm:cxnLst>
    <dgm:cxn modelId="{E1AAEC39-ED05-418E-80C2-1AD3FBB0B038}" srcId="{4E3FB90F-63C5-4453-9B66-B29123442B0D}" destId="{2B5388B2-D6AE-444F-92EB-C182BBA6EBB1}" srcOrd="2" destOrd="0" parTransId="{06681A78-AB9B-4744-8EBB-D1FC99DEAB69}" sibTransId="{58392D3E-2CA0-45D8-AA6C-6702276D4EAE}"/>
    <dgm:cxn modelId="{E6758B89-EF60-4E70-B75E-799962096E09}" type="presOf" srcId="{4E3FB90F-63C5-4453-9B66-B29123442B0D}" destId="{884D183C-9532-48CA-BF4C-6A14C431EF8A}" srcOrd="0" destOrd="0" presId="urn:microsoft.com/office/officeart/2005/8/layout/vList2"/>
    <dgm:cxn modelId="{74E6A098-483B-4440-8EB4-C58C50EA8FE0}" srcId="{4E3FB90F-63C5-4453-9B66-B29123442B0D}" destId="{F86A76C8-E719-4975-A136-94DB44E45FFC}" srcOrd="1" destOrd="0" parTransId="{09C7A24C-F099-42F1-BD08-DA591D7CEFA6}" sibTransId="{2295B31D-2CEE-4B5F-B49E-80AB73E68228}"/>
    <dgm:cxn modelId="{C224F1A5-53CC-4CE1-A955-653E7E4F196A}" type="presOf" srcId="{2B5388B2-D6AE-444F-92EB-C182BBA6EBB1}" destId="{173A7582-3913-4B41-B833-909049FC961B}" srcOrd="0" destOrd="0" presId="urn:microsoft.com/office/officeart/2005/8/layout/vList2"/>
    <dgm:cxn modelId="{DD4D9EBE-8B82-4755-B0F0-64F3901C51B8}" type="presOf" srcId="{AAB5190E-3449-4C6C-96CB-25D8879C2926}" destId="{13C4D3F2-D557-4F76-AA22-5EA65878830D}" srcOrd="0" destOrd="0" presId="urn:microsoft.com/office/officeart/2005/8/layout/vList2"/>
    <dgm:cxn modelId="{9447DAC1-1978-414A-826D-512367FDD79F}" srcId="{4E3FB90F-63C5-4453-9B66-B29123442B0D}" destId="{AAB5190E-3449-4C6C-96CB-25D8879C2926}" srcOrd="0" destOrd="0" parTransId="{62B803BE-BE68-4077-BF91-B5E8B8F61551}" sibTransId="{63A2D430-3E14-4BF1-8365-B161BD62648E}"/>
    <dgm:cxn modelId="{C9053BDA-08D7-49B1-AB19-97166A9B2CB1}" type="presOf" srcId="{F86A76C8-E719-4975-A136-94DB44E45FFC}" destId="{E71360FF-8D9C-4A84-99C1-898B91671FD1}" srcOrd="0" destOrd="0" presId="urn:microsoft.com/office/officeart/2005/8/layout/vList2"/>
    <dgm:cxn modelId="{E22F2C51-BD99-4BE3-BAB8-2AEFEDB9FAF3}" type="presParOf" srcId="{884D183C-9532-48CA-BF4C-6A14C431EF8A}" destId="{13C4D3F2-D557-4F76-AA22-5EA65878830D}" srcOrd="0" destOrd="0" presId="urn:microsoft.com/office/officeart/2005/8/layout/vList2"/>
    <dgm:cxn modelId="{AC1AC8C5-CE36-4CC5-8402-F1129C553FF0}" type="presParOf" srcId="{884D183C-9532-48CA-BF4C-6A14C431EF8A}" destId="{640F055E-00F7-470F-8786-35F4723A1578}" srcOrd="1" destOrd="0" presId="urn:microsoft.com/office/officeart/2005/8/layout/vList2"/>
    <dgm:cxn modelId="{BC61A4E5-45AD-499F-87A1-F9E8C22F86B4}" type="presParOf" srcId="{884D183C-9532-48CA-BF4C-6A14C431EF8A}" destId="{E71360FF-8D9C-4A84-99C1-898B91671FD1}" srcOrd="2" destOrd="0" presId="urn:microsoft.com/office/officeart/2005/8/layout/vList2"/>
    <dgm:cxn modelId="{2D10946A-C471-4BC3-97B3-6C371502F4AA}" type="presParOf" srcId="{884D183C-9532-48CA-BF4C-6A14C431EF8A}" destId="{8C122946-FA78-4D9C-A708-32C9991953E9}" srcOrd="3" destOrd="0" presId="urn:microsoft.com/office/officeart/2005/8/layout/vList2"/>
    <dgm:cxn modelId="{BDA8AACD-7E34-4C07-83E2-A2179A31BBB9}" type="presParOf" srcId="{884D183C-9532-48CA-BF4C-6A14C431EF8A}" destId="{173A7582-3913-4B41-B833-909049FC961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F124D5F-3FB2-4B0D-9CDE-3CCD5A5E20E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51B735A-F99E-41F2-82C2-9B10189BBC3E}">
      <dgm:prSet/>
      <dgm:spPr/>
      <dgm:t>
        <a:bodyPr/>
        <a:lstStyle/>
        <a:p>
          <a:r>
            <a:rPr lang="en-GB"/>
            <a:t>Time management </a:t>
          </a:r>
          <a:endParaRPr lang="en-US"/>
        </a:p>
      </dgm:t>
    </dgm:pt>
    <dgm:pt modelId="{D0EABC41-FC59-405D-9F3D-8E932D3A9FB6}" type="parTrans" cxnId="{A8EFFA05-7E27-4F5F-AADE-AD8FD10B1F06}">
      <dgm:prSet/>
      <dgm:spPr/>
      <dgm:t>
        <a:bodyPr/>
        <a:lstStyle/>
        <a:p>
          <a:endParaRPr lang="en-US"/>
        </a:p>
      </dgm:t>
    </dgm:pt>
    <dgm:pt modelId="{39D13134-1143-46B6-89E5-259FBF9A6D53}" type="sibTrans" cxnId="{A8EFFA05-7E27-4F5F-AADE-AD8FD10B1F06}">
      <dgm:prSet/>
      <dgm:spPr/>
      <dgm:t>
        <a:bodyPr/>
        <a:lstStyle/>
        <a:p>
          <a:endParaRPr lang="en-US"/>
        </a:p>
      </dgm:t>
    </dgm:pt>
    <dgm:pt modelId="{8612F559-F333-4632-8DC3-F22B7EDE3713}">
      <dgm:prSet/>
      <dgm:spPr/>
      <dgm:t>
        <a:bodyPr/>
        <a:lstStyle/>
        <a:p>
          <a:r>
            <a:rPr lang="en-GB"/>
            <a:t>Research </a:t>
          </a:r>
          <a:endParaRPr lang="en-US"/>
        </a:p>
      </dgm:t>
    </dgm:pt>
    <dgm:pt modelId="{82CDDFD5-CAE9-4B99-8D6F-95EFBD83C50B}" type="parTrans" cxnId="{F35BF427-8F68-4AF7-83AB-B5786257EF4A}">
      <dgm:prSet/>
      <dgm:spPr/>
      <dgm:t>
        <a:bodyPr/>
        <a:lstStyle/>
        <a:p>
          <a:endParaRPr lang="en-US"/>
        </a:p>
      </dgm:t>
    </dgm:pt>
    <dgm:pt modelId="{2EE1CE13-745F-4B4C-A1A7-8681CF7D83EC}" type="sibTrans" cxnId="{F35BF427-8F68-4AF7-83AB-B5786257EF4A}">
      <dgm:prSet/>
      <dgm:spPr/>
      <dgm:t>
        <a:bodyPr/>
        <a:lstStyle/>
        <a:p>
          <a:endParaRPr lang="en-US"/>
        </a:p>
      </dgm:t>
    </dgm:pt>
    <dgm:pt modelId="{2CAE8E26-971A-4666-A8F9-FF4E744842C1}">
      <dgm:prSet/>
      <dgm:spPr/>
      <dgm:t>
        <a:bodyPr/>
        <a:lstStyle/>
        <a:p>
          <a:r>
            <a:rPr lang="en-GB"/>
            <a:t>Academic writing</a:t>
          </a:r>
          <a:endParaRPr lang="en-US"/>
        </a:p>
      </dgm:t>
    </dgm:pt>
    <dgm:pt modelId="{7E47D87D-E458-410A-9C73-12F7FCB5651A}" type="parTrans" cxnId="{714B45D3-B1C3-4FD5-A0A7-074971356027}">
      <dgm:prSet/>
      <dgm:spPr/>
      <dgm:t>
        <a:bodyPr/>
        <a:lstStyle/>
        <a:p>
          <a:endParaRPr lang="en-US"/>
        </a:p>
      </dgm:t>
    </dgm:pt>
    <dgm:pt modelId="{B7195E1A-3CC0-44CF-A0F5-D377D24FD91B}" type="sibTrans" cxnId="{714B45D3-B1C3-4FD5-A0A7-074971356027}">
      <dgm:prSet/>
      <dgm:spPr/>
      <dgm:t>
        <a:bodyPr/>
        <a:lstStyle/>
        <a:p>
          <a:endParaRPr lang="en-US"/>
        </a:p>
      </dgm:t>
    </dgm:pt>
    <dgm:pt modelId="{3B60EAC4-E87D-4917-A988-C4B8356D62E9}">
      <dgm:prSet/>
      <dgm:spPr/>
      <dgm:t>
        <a:bodyPr/>
        <a:lstStyle/>
        <a:p>
          <a:r>
            <a:rPr lang="en-GB"/>
            <a:t>Reading </a:t>
          </a:r>
          <a:endParaRPr lang="en-US"/>
        </a:p>
      </dgm:t>
    </dgm:pt>
    <dgm:pt modelId="{B99F2D1B-C1EB-4B48-B2A0-8286886FBB04}" type="parTrans" cxnId="{51267240-214D-4F63-9C26-04ED1D59BC26}">
      <dgm:prSet/>
      <dgm:spPr/>
      <dgm:t>
        <a:bodyPr/>
        <a:lstStyle/>
        <a:p>
          <a:endParaRPr lang="en-US"/>
        </a:p>
      </dgm:t>
    </dgm:pt>
    <dgm:pt modelId="{98FC257C-B823-46B3-97D2-18559BDF154C}" type="sibTrans" cxnId="{51267240-214D-4F63-9C26-04ED1D59BC26}">
      <dgm:prSet/>
      <dgm:spPr/>
      <dgm:t>
        <a:bodyPr/>
        <a:lstStyle/>
        <a:p>
          <a:endParaRPr lang="en-US"/>
        </a:p>
      </dgm:t>
    </dgm:pt>
    <dgm:pt modelId="{A80F1C3C-8E8B-46B1-8B80-B01C266A77F1}">
      <dgm:prSet/>
      <dgm:spPr/>
      <dgm:t>
        <a:bodyPr/>
        <a:lstStyle/>
        <a:p>
          <a:r>
            <a:rPr lang="en-GB"/>
            <a:t>Note- taking </a:t>
          </a:r>
          <a:endParaRPr lang="en-US"/>
        </a:p>
      </dgm:t>
    </dgm:pt>
    <dgm:pt modelId="{0C74485D-FA25-40F5-87BD-8549256EB25C}" type="parTrans" cxnId="{D82B8070-2193-4EF6-8843-954D9FE6B985}">
      <dgm:prSet/>
      <dgm:spPr/>
      <dgm:t>
        <a:bodyPr/>
        <a:lstStyle/>
        <a:p>
          <a:endParaRPr lang="en-US"/>
        </a:p>
      </dgm:t>
    </dgm:pt>
    <dgm:pt modelId="{7BE5D15C-7B85-4491-8150-69D0BE13448B}" type="sibTrans" cxnId="{D82B8070-2193-4EF6-8843-954D9FE6B985}">
      <dgm:prSet/>
      <dgm:spPr/>
      <dgm:t>
        <a:bodyPr/>
        <a:lstStyle/>
        <a:p>
          <a:endParaRPr lang="en-US"/>
        </a:p>
      </dgm:t>
    </dgm:pt>
    <dgm:pt modelId="{A6280FF0-BF17-48E4-BAC9-C64F8085C97D}">
      <dgm:prSet/>
      <dgm:spPr/>
      <dgm:t>
        <a:bodyPr/>
        <a:lstStyle/>
        <a:p>
          <a:r>
            <a:rPr lang="en-GB"/>
            <a:t>Referencing </a:t>
          </a:r>
          <a:endParaRPr lang="en-US"/>
        </a:p>
      </dgm:t>
    </dgm:pt>
    <dgm:pt modelId="{4366AC38-6350-4E4A-9EB5-3F4538D1581D}" type="parTrans" cxnId="{AC0FCA23-0477-4CFC-82D2-1589FA92CB88}">
      <dgm:prSet/>
      <dgm:spPr/>
      <dgm:t>
        <a:bodyPr/>
        <a:lstStyle/>
        <a:p>
          <a:endParaRPr lang="en-US"/>
        </a:p>
      </dgm:t>
    </dgm:pt>
    <dgm:pt modelId="{9D8B5D64-8819-4B5B-815C-77D7CFE316E7}" type="sibTrans" cxnId="{AC0FCA23-0477-4CFC-82D2-1589FA92CB88}">
      <dgm:prSet/>
      <dgm:spPr/>
      <dgm:t>
        <a:bodyPr/>
        <a:lstStyle/>
        <a:p>
          <a:endParaRPr lang="en-US"/>
        </a:p>
      </dgm:t>
    </dgm:pt>
    <dgm:pt modelId="{0EA3FD5F-DF6C-43E7-B318-1E3CAF3A89E7}">
      <dgm:prSet/>
      <dgm:spPr/>
      <dgm:t>
        <a:bodyPr/>
        <a:lstStyle/>
        <a:p>
          <a:r>
            <a:rPr lang="en-GB"/>
            <a:t>Problem-solving </a:t>
          </a:r>
          <a:endParaRPr lang="en-US"/>
        </a:p>
      </dgm:t>
    </dgm:pt>
    <dgm:pt modelId="{A5B72189-898A-4183-84BC-4639CDD586E0}" type="parTrans" cxnId="{1B3034FE-CE5F-4F51-BEC5-F4E158A35D51}">
      <dgm:prSet/>
      <dgm:spPr/>
      <dgm:t>
        <a:bodyPr/>
        <a:lstStyle/>
        <a:p>
          <a:endParaRPr lang="en-US"/>
        </a:p>
      </dgm:t>
    </dgm:pt>
    <dgm:pt modelId="{C8388650-DF8B-4DE7-B83F-07E4A2D8CA76}" type="sibTrans" cxnId="{1B3034FE-CE5F-4F51-BEC5-F4E158A35D51}">
      <dgm:prSet/>
      <dgm:spPr/>
      <dgm:t>
        <a:bodyPr/>
        <a:lstStyle/>
        <a:p>
          <a:endParaRPr lang="en-US"/>
        </a:p>
      </dgm:t>
    </dgm:pt>
    <dgm:pt modelId="{22FD895C-29F8-4692-9A06-B4830BA0E6DF}">
      <dgm:prSet/>
      <dgm:spPr/>
      <dgm:t>
        <a:bodyPr/>
        <a:lstStyle/>
        <a:p>
          <a:r>
            <a:rPr lang="en-GB"/>
            <a:t>Collaboration </a:t>
          </a:r>
          <a:endParaRPr lang="en-US"/>
        </a:p>
      </dgm:t>
    </dgm:pt>
    <dgm:pt modelId="{BAFD6002-BA6A-4DF9-B3B3-025A8FA37DED}" type="parTrans" cxnId="{08BB00C7-AF13-47D8-AEB8-CE03BD6E1A10}">
      <dgm:prSet/>
      <dgm:spPr/>
      <dgm:t>
        <a:bodyPr/>
        <a:lstStyle/>
        <a:p>
          <a:endParaRPr lang="en-US"/>
        </a:p>
      </dgm:t>
    </dgm:pt>
    <dgm:pt modelId="{7158A1C3-78FD-4FDF-8BA1-83A152F1E320}" type="sibTrans" cxnId="{08BB00C7-AF13-47D8-AEB8-CE03BD6E1A10}">
      <dgm:prSet/>
      <dgm:spPr/>
      <dgm:t>
        <a:bodyPr/>
        <a:lstStyle/>
        <a:p>
          <a:endParaRPr lang="en-US"/>
        </a:p>
      </dgm:t>
    </dgm:pt>
    <dgm:pt modelId="{32E75250-90E7-4890-ADCF-4580D720739F}">
      <dgm:prSet/>
      <dgm:spPr/>
      <dgm:t>
        <a:bodyPr/>
        <a:lstStyle/>
        <a:p>
          <a:r>
            <a:rPr lang="en-GB"/>
            <a:t>Digital skills  </a:t>
          </a:r>
          <a:endParaRPr lang="en-US"/>
        </a:p>
      </dgm:t>
    </dgm:pt>
    <dgm:pt modelId="{F748B12E-5A17-4922-8F85-2D8D0F28A2D4}" type="parTrans" cxnId="{ED8314CA-A153-44CE-83C8-58F4939A7E0E}">
      <dgm:prSet/>
      <dgm:spPr/>
      <dgm:t>
        <a:bodyPr/>
        <a:lstStyle/>
        <a:p>
          <a:endParaRPr lang="en-US"/>
        </a:p>
      </dgm:t>
    </dgm:pt>
    <dgm:pt modelId="{1C1D9724-49D5-483E-8CE5-9CA0AB7AF227}" type="sibTrans" cxnId="{ED8314CA-A153-44CE-83C8-58F4939A7E0E}">
      <dgm:prSet/>
      <dgm:spPr/>
      <dgm:t>
        <a:bodyPr/>
        <a:lstStyle/>
        <a:p>
          <a:endParaRPr lang="en-US"/>
        </a:p>
      </dgm:t>
    </dgm:pt>
    <dgm:pt modelId="{DB313F70-A399-4708-93CA-DD37F9327FB1}" type="pres">
      <dgm:prSet presAssocID="{8F124D5F-3FB2-4B0D-9CDE-3CCD5A5E20E1}" presName="linear" presStyleCnt="0">
        <dgm:presLayoutVars>
          <dgm:animLvl val="lvl"/>
          <dgm:resizeHandles val="exact"/>
        </dgm:presLayoutVars>
      </dgm:prSet>
      <dgm:spPr/>
    </dgm:pt>
    <dgm:pt modelId="{2A859CEA-810D-49E3-8F7C-E5C31E5759B5}" type="pres">
      <dgm:prSet presAssocID="{551B735A-F99E-41F2-82C2-9B10189BBC3E}" presName="parentText" presStyleLbl="node1" presStyleIdx="0" presStyleCnt="9">
        <dgm:presLayoutVars>
          <dgm:chMax val="0"/>
          <dgm:bulletEnabled val="1"/>
        </dgm:presLayoutVars>
      </dgm:prSet>
      <dgm:spPr/>
    </dgm:pt>
    <dgm:pt modelId="{C9FBE173-7317-495C-AFE5-72225AF1191D}" type="pres">
      <dgm:prSet presAssocID="{39D13134-1143-46B6-89E5-259FBF9A6D53}" presName="spacer" presStyleCnt="0"/>
      <dgm:spPr/>
    </dgm:pt>
    <dgm:pt modelId="{D8B8CD4C-CA89-4885-9FDD-A5602809F56F}" type="pres">
      <dgm:prSet presAssocID="{8612F559-F333-4632-8DC3-F22B7EDE3713}" presName="parentText" presStyleLbl="node1" presStyleIdx="1" presStyleCnt="9">
        <dgm:presLayoutVars>
          <dgm:chMax val="0"/>
          <dgm:bulletEnabled val="1"/>
        </dgm:presLayoutVars>
      </dgm:prSet>
      <dgm:spPr/>
    </dgm:pt>
    <dgm:pt modelId="{1792A5D3-3197-4FC4-9769-8E405B43A9DF}" type="pres">
      <dgm:prSet presAssocID="{2EE1CE13-745F-4B4C-A1A7-8681CF7D83EC}" presName="spacer" presStyleCnt="0"/>
      <dgm:spPr/>
    </dgm:pt>
    <dgm:pt modelId="{A6E338E6-7E12-4C74-ABB6-74B2697745C9}" type="pres">
      <dgm:prSet presAssocID="{2CAE8E26-971A-4666-A8F9-FF4E744842C1}" presName="parentText" presStyleLbl="node1" presStyleIdx="2" presStyleCnt="9">
        <dgm:presLayoutVars>
          <dgm:chMax val="0"/>
          <dgm:bulletEnabled val="1"/>
        </dgm:presLayoutVars>
      </dgm:prSet>
      <dgm:spPr/>
    </dgm:pt>
    <dgm:pt modelId="{7ACBBA30-9DD5-43C3-B288-49021F8D39F6}" type="pres">
      <dgm:prSet presAssocID="{B7195E1A-3CC0-44CF-A0F5-D377D24FD91B}" presName="spacer" presStyleCnt="0"/>
      <dgm:spPr/>
    </dgm:pt>
    <dgm:pt modelId="{959A9C5A-5CB0-4E6C-88CB-BE79DF50324E}" type="pres">
      <dgm:prSet presAssocID="{3B60EAC4-E87D-4917-A988-C4B8356D62E9}" presName="parentText" presStyleLbl="node1" presStyleIdx="3" presStyleCnt="9">
        <dgm:presLayoutVars>
          <dgm:chMax val="0"/>
          <dgm:bulletEnabled val="1"/>
        </dgm:presLayoutVars>
      </dgm:prSet>
      <dgm:spPr/>
    </dgm:pt>
    <dgm:pt modelId="{44FDAC16-7B1C-4743-B8CB-5A9A572539F3}" type="pres">
      <dgm:prSet presAssocID="{98FC257C-B823-46B3-97D2-18559BDF154C}" presName="spacer" presStyleCnt="0"/>
      <dgm:spPr/>
    </dgm:pt>
    <dgm:pt modelId="{BCE25C11-8FA9-413D-B364-C3F0A89EA6A4}" type="pres">
      <dgm:prSet presAssocID="{A80F1C3C-8E8B-46B1-8B80-B01C266A77F1}" presName="parentText" presStyleLbl="node1" presStyleIdx="4" presStyleCnt="9">
        <dgm:presLayoutVars>
          <dgm:chMax val="0"/>
          <dgm:bulletEnabled val="1"/>
        </dgm:presLayoutVars>
      </dgm:prSet>
      <dgm:spPr/>
    </dgm:pt>
    <dgm:pt modelId="{547BF83F-21C9-48FF-BE62-82762EC06937}" type="pres">
      <dgm:prSet presAssocID="{7BE5D15C-7B85-4491-8150-69D0BE13448B}" presName="spacer" presStyleCnt="0"/>
      <dgm:spPr/>
    </dgm:pt>
    <dgm:pt modelId="{433FC05C-7F33-4770-92F9-8771DFFE0E5C}" type="pres">
      <dgm:prSet presAssocID="{A6280FF0-BF17-48E4-BAC9-C64F8085C97D}" presName="parentText" presStyleLbl="node1" presStyleIdx="5" presStyleCnt="9">
        <dgm:presLayoutVars>
          <dgm:chMax val="0"/>
          <dgm:bulletEnabled val="1"/>
        </dgm:presLayoutVars>
      </dgm:prSet>
      <dgm:spPr/>
    </dgm:pt>
    <dgm:pt modelId="{45DFC2EA-81DD-48F1-8EF5-B1B87C00293E}" type="pres">
      <dgm:prSet presAssocID="{9D8B5D64-8819-4B5B-815C-77D7CFE316E7}" presName="spacer" presStyleCnt="0"/>
      <dgm:spPr/>
    </dgm:pt>
    <dgm:pt modelId="{D28F0E60-098A-4782-B5E9-E5355CBB076A}" type="pres">
      <dgm:prSet presAssocID="{0EA3FD5F-DF6C-43E7-B318-1E3CAF3A89E7}" presName="parentText" presStyleLbl="node1" presStyleIdx="6" presStyleCnt="9">
        <dgm:presLayoutVars>
          <dgm:chMax val="0"/>
          <dgm:bulletEnabled val="1"/>
        </dgm:presLayoutVars>
      </dgm:prSet>
      <dgm:spPr/>
    </dgm:pt>
    <dgm:pt modelId="{73EA5813-DA21-4CE7-944E-4B523CF58DDD}" type="pres">
      <dgm:prSet presAssocID="{C8388650-DF8B-4DE7-B83F-07E4A2D8CA76}" presName="spacer" presStyleCnt="0"/>
      <dgm:spPr/>
    </dgm:pt>
    <dgm:pt modelId="{76335B70-D8D7-4F9D-9D62-CA6C413529A7}" type="pres">
      <dgm:prSet presAssocID="{22FD895C-29F8-4692-9A06-B4830BA0E6DF}" presName="parentText" presStyleLbl="node1" presStyleIdx="7" presStyleCnt="9">
        <dgm:presLayoutVars>
          <dgm:chMax val="0"/>
          <dgm:bulletEnabled val="1"/>
        </dgm:presLayoutVars>
      </dgm:prSet>
      <dgm:spPr/>
    </dgm:pt>
    <dgm:pt modelId="{F2DFE28D-FC38-4928-B09E-082EF6C91FCD}" type="pres">
      <dgm:prSet presAssocID="{7158A1C3-78FD-4FDF-8BA1-83A152F1E320}" presName="spacer" presStyleCnt="0"/>
      <dgm:spPr/>
    </dgm:pt>
    <dgm:pt modelId="{AA1FBCF0-4AC3-4E3D-9080-32A2E7012326}" type="pres">
      <dgm:prSet presAssocID="{32E75250-90E7-4890-ADCF-4580D720739F}" presName="parentText" presStyleLbl="node1" presStyleIdx="8" presStyleCnt="9">
        <dgm:presLayoutVars>
          <dgm:chMax val="0"/>
          <dgm:bulletEnabled val="1"/>
        </dgm:presLayoutVars>
      </dgm:prSet>
      <dgm:spPr/>
    </dgm:pt>
  </dgm:ptLst>
  <dgm:cxnLst>
    <dgm:cxn modelId="{A8EFFA05-7E27-4F5F-AADE-AD8FD10B1F06}" srcId="{8F124D5F-3FB2-4B0D-9CDE-3CCD5A5E20E1}" destId="{551B735A-F99E-41F2-82C2-9B10189BBC3E}" srcOrd="0" destOrd="0" parTransId="{D0EABC41-FC59-405D-9F3D-8E932D3A9FB6}" sibTransId="{39D13134-1143-46B6-89E5-259FBF9A6D53}"/>
    <dgm:cxn modelId="{AC0FCA23-0477-4CFC-82D2-1589FA92CB88}" srcId="{8F124D5F-3FB2-4B0D-9CDE-3CCD5A5E20E1}" destId="{A6280FF0-BF17-48E4-BAC9-C64F8085C97D}" srcOrd="5" destOrd="0" parTransId="{4366AC38-6350-4E4A-9EB5-3F4538D1581D}" sibTransId="{9D8B5D64-8819-4B5B-815C-77D7CFE316E7}"/>
    <dgm:cxn modelId="{F35BF427-8F68-4AF7-83AB-B5786257EF4A}" srcId="{8F124D5F-3FB2-4B0D-9CDE-3CCD5A5E20E1}" destId="{8612F559-F333-4632-8DC3-F22B7EDE3713}" srcOrd="1" destOrd="0" parTransId="{82CDDFD5-CAE9-4B99-8D6F-95EFBD83C50B}" sibTransId="{2EE1CE13-745F-4B4C-A1A7-8681CF7D83EC}"/>
    <dgm:cxn modelId="{51267240-214D-4F63-9C26-04ED1D59BC26}" srcId="{8F124D5F-3FB2-4B0D-9CDE-3CCD5A5E20E1}" destId="{3B60EAC4-E87D-4917-A988-C4B8356D62E9}" srcOrd="3" destOrd="0" parTransId="{B99F2D1B-C1EB-4B48-B2A0-8286886FBB04}" sibTransId="{98FC257C-B823-46B3-97D2-18559BDF154C}"/>
    <dgm:cxn modelId="{F4DF8462-5007-45F6-BAA8-DB6F60B81A74}" type="presOf" srcId="{3B60EAC4-E87D-4917-A988-C4B8356D62E9}" destId="{959A9C5A-5CB0-4E6C-88CB-BE79DF50324E}" srcOrd="0" destOrd="0" presId="urn:microsoft.com/office/officeart/2005/8/layout/vList2"/>
    <dgm:cxn modelId="{D24BE44C-EEC1-4691-9184-C6AF6D91AA2A}" type="presOf" srcId="{A80F1C3C-8E8B-46B1-8B80-B01C266A77F1}" destId="{BCE25C11-8FA9-413D-B364-C3F0A89EA6A4}" srcOrd="0" destOrd="0" presId="urn:microsoft.com/office/officeart/2005/8/layout/vList2"/>
    <dgm:cxn modelId="{D82B8070-2193-4EF6-8843-954D9FE6B985}" srcId="{8F124D5F-3FB2-4B0D-9CDE-3CCD5A5E20E1}" destId="{A80F1C3C-8E8B-46B1-8B80-B01C266A77F1}" srcOrd="4" destOrd="0" parTransId="{0C74485D-FA25-40F5-87BD-8549256EB25C}" sibTransId="{7BE5D15C-7B85-4491-8150-69D0BE13448B}"/>
    <dgm:cxn modelId="{AA522D52-DD10-485B-B7B3-D899ED6CF044}" type="presOf" srcId="{22FD895C-29F8-4692-9A06-B4830BA0E6DF}" destId="{76335B70-D8D7-4F9D-9D62-CA6C413529A7}" srcOrd="0" destOrd="0" presId="urn:microsoft.com/office/officeart/2005/8/layout/vList2"/>
    <dgm:cxn modelId="{7CD86A87-D263-4EA1-B24B-CFCF50F857BF}" type="presOf" srcId="{8612F559-F333-4632-8DC3-F22B7EDE3713}" destId="{D8B8CD4C-CA89-4885-9FDD-A5602809F56F}" srcOrd="0" destOrd="0" presId="urn:microsoft.com/office/officeart/2005/8/layout/vList2"/>
    <dgm:cxn modelId="{1BDB7791-1268-46A2-9303-54BF92D9F32C}" type="presOf" srcId="{2CAE8E26-971A-4666-A8F9-FF4E744842C1}" destId="{A6E338E6-7E12-4C74-ABB6-74B2697745C9}" srcOrd="0" destOrd="0" presId="urn:microsoft.com/office/officeart/2005/8/layout/vList2"/>
    <dgm:cxn modelId="{8375FBA5-A3FF-45E8-B689-0ED422B78659}" type="presOf" srcId="{551B735A-F99E-41F2-82C2-9B10189BBC3E}" destId="{2A859CEA-810D-49E3-8F7C-E5C31E5759B5}" srcOrd="0" destOrd="0" presId="urn:microsoft.com/office/officeart/2005/8/layout/vList2"/>
    <dgm:cxn modelId="{013EA5B4-8211-465E-AD21-71ED99E94E22}" type="presOf" srcId="{0EA3FD5F-DF6C-43E7-B318-1E3CAF3A89E7}" destId="{D28F0E60-098A-4782-B5E9-E5355CBB076A}" srcOrd="0" destOrd="0" presId="urn:microsoft.com/office/officeart/2005/8/layout/vList2"/>
    <dgm:cxn modelId="{FBE13CC2-1DFE-49D4-B6DD-4DC10F3473CB}" type="presOf" srcId="{8F124D5F-3FB2-4B0D-9CDE-3CCD5A5E20E1}" destId="{DB313F70-A399-4708-93CA-DD37F9327FB1}" srcOrd="0" destOrd="0" presId="urn:microsoft.com/office/officeart/2005/8/layout/vList2"/>
    <dgm:cxn modelId="{08BB00C7-AF13-47D8-AEB8-CE03BD6E1A10}" srcId="{8F124D5F-3FB2-4B0D-9CDE-3CCD5A5E20E1}" destId="{22FD895C-29F8-4692-9A06-B4830BA0E6DF}" srcOrd="7" destOrd="0" parTransId="{BAFD6002-BA6A-4DF9-B3B3-025A8FA37DED}" sibTransId="{7158A1C3-78FD-4FDF-8BA1-83A152F1E320}"/>
    <dgm:cxn modelId="{ED8314CA-A153-44CE-83C8-58F4939A7E0E}" srcId="{8F124D5F-3FB2-4B0D-9CDE-3CCD5A5E20E1}" destId="{32E75250-90E7-4890-ADCF-4580D720739F}" srcOrd="8" destOrd="0" parTransId="{F748B12E-5A17-4922-8F85-2D8D0F28A2D4}" sibTransId="{1C1D9724-49D5-483E-8CE5-9CA0AB7AF227}"/>
    <dgm:cxn modelId="{1E24C6CA-6392-4BC5-A663-0329F5D470A4}" type="presOf" srcId="{32E75250-90E7-4890-ADCF-4580D720739F}" destId="{AA1FBCF0-4AC3-4E3D-9080-32A2E7012326}" srcOrd="0" destOrd="0" presId="urn:microsoft.com/office/officeart/2005/8/layout/vList2"/>
    <dgm:cxn modelId="{4B5ED8CF-8013-4EBF-AC8E-062B7857FC16}" type="presOf" srcId="{A6280FF0-BF17-48E4-BAC9-C64F8085C97D}" destId="{433FC05C-7F33-4770-92F9-8771DFFE0E5C}" srcOrd="0" destOrd="0" presId="urn:microsoft.com/office/officeart/2005/8/layout/vList2"/>
    <dgm:cxn modelId="{714B45D3-B1C3-4FD5-A0A7-074971356027}" srcId="{8F124D5F-3FB2-4B0D-9CDE-3CCD5A5E20E1}" destId="{2CAE8E26-971A-4666-A8F9-FF4E744842C1}" srcOrd="2" destOrd="0" parTransId="{7E47D87D-E458-410A-9C73-12F7FCB5651A}" sibTransId="{B7195E1A-3CC0-44CF-A0F5-D377D24FD91B}"/>
    <dgm:cxn modelId="{1B3034FE-CE5F-4F51-BEC5-F4E158A35D51}" srcId="{8F124D5F-3FB2-4B0D-9CDE-3CCD5A5E20E1}" destId="{0EA3FD5F-DF6C-43E7-B318-1E3CAF3A89E7}" srcOrd="6" destOrd="0" parTransId="{A5B72189-898A-4183-84BC-4639CDD586E0}" sibTransId="{C8388650-DF8B-4DE7-B83F-07E4A2D8CA76}"/>
    <dgm:cxn modelId="{8DAFE45E-9651-40BA-8DC7-1E16704E6531}" type="presParOf" srcId="{DB313F70-A399-4708-93CA-DD37F9327FB1}" destId="{2A859CEA-810D-49E3-8F7C-E5C31E5759B5}" srcOrd="0" destOrd="0" presId="urn:microsoft.com/office/officeart/2005/8/layout/vList2"/>
    <dgm:cxn modelId="{5C16BFE9-F080-4B6D-AF53-A4C5DC4A1F10}" type="presParOf" srcId="{DB313F70-A399-4708-93CA-DD37F9327FB1}" destId="{C9FBE173-7317-495C-AFE5-72225AF1191D}" srcOrd="1" destOrd="0" presId="urn:microsoft.com/office/officeart/2005/8/layout/vList2"/>
    <dgm:cxn modelId="{0B6B8965-D393-43FF-A6E9-6CD924D3211A}" type="presParOf" srcId="{DB313F70-A399-4708-93CA-DD37F9327FB1}" destId="{D8B8CD4C-CA89-4885-9FDD-A5602809F56F}" srcOrd="2" destOrd="0" presId="urn:microsoft.com/office/officeart/2005/8/layout/vList2"/>
    <dgm:cxn modelId="{8ED57AA4-51B7-4DDD-B365-E10B2C65C4EF}" type="presParOf" srcId="{DB313F70-A399-4708-93CA-DD37F9327FB1}" destId="{1792A5D3-3197-4FC4-9769-8E405B43A9DF}" srcOrd="3" destOrd="0" presId="urn:microsoft.com/office/officeart/2005/8/layout/vList2"/>
    <dgm:cxn modelId="{DC8CEBFC-9805-42ED-9100-2C1F83A69883}" type="presParOf" srcId="{DB313F70-A399-4708-93CA-DD37F9327FB1}" destId="{A6E338E6-7E12-4C74-ABB6-74B2697745C9}" srcOrd="4" destOrd="0" presId="urn:microsoft.com/office/officeart/2005/8/layout/vList2"/>
    <dgm:cxn modelId="{7CFF2D11-9CE3-47F3-8515-A845B7BA0B03}" type="presParOf" srcId="{DB313F70-A399-4708-93CA-DD37F9327FB1}" destId="{7ACBBA30-9DD5-43C3-B288-49021F8D39F6}" srcOrd="5" destOrd="0" presId="urn:microsoft.com/office/officeart/2005/8/layout/vList2"/>
    <dgm:cxn modelId="{A8D5D7CF-502E-4AC3-A3F6-E5DF12A69BDB}" type="presParOf" srcId="{DB313F70-A399-4708-93CA-DD37F9327FB1}" destId="{959A9C5A-5CB0-4E6C-88CB-BE79DF50324E}" srcOrd="6" destOrd="0" presId="urn:microsoft.com/office/officeart/2005/8/layout/vList2"/>
    <dgm:cxn modelId="{23C04BF6-7473-4A9A-A405-09089A9F5BD3}" type="presParOf" srcId="{DB313F70-A399-4708-93CA-DD37F9327FB1}" destId="{44FDAC16-7B1C-4743-B8CB-5A9A572539F3}" srcOrd="7" destOrd="0" presId="urn:microsoft.com/office/officeart/2005/8/layout/vList2"/>
    <dgm:cxn modelId="{CCED707B-0C14-4217-B421-70A8BD54FE27}" type="presParOf" srcId="{DB313F70-A399-4708-93CA-DD37F9327FB1}" destId="{BCE25C11-8FA9-413D-B364-C3F0A89EA6A4}" srcOrd="8" destOrd="0" presId="urn:microsoft.com/office/officeart/2005/8/layout/vList2"/>
    <dgm:cxn modelId="{309B1A57-7AEB-4BD0-95FE-3EB4771EA04A}" type="presParOf" srcId="{DB313F70-A399-4708-93CA-DD37F9327FB1}" destId="{547BF83F-21C9-48FF-BE62-82762EC06937}" srcOrd="9" destOrd="0" presId="urn:microsoft.com/office/officeart/2005/8/layout/vList2"/>
    <dgm:cxn modelId="{BEA94803-6D42-4D67-8F9C-A499AB32EC8C}" type="presParOf" srcId="{DB313F70-A399-4708-93CA-DD37F9327FB1}" destId="{433FC05C-7F33-4770-92F9-8771DFFE0E5C}" srcOrd="10" destOrd="0" presId="urn:microsoft.com/office/officeart/2005/8/layout/vList2"/>
    <dgm:cxn modelId="{96BFC89E-EC1D-4740-B9D6-D42EECE4B371}" type="presParOf" srcId="{DB313F70-A399-4708-93CA-DD37F9327FB1}" destId="{45DFC2EA-81DD-48F1-8EF5-B1B87C00293E}" srcOrd="11" destOrd="0" presId="urn:microsoft.com/office/officeart/2005/8/layout/vList2"/>
    <dgm:cxn modelId="{E2A39251-AF11-4693-8CA4-23D38DD64B00}" type="presParOf" srcId="{DB313F70-A399-4708-93CA-DD37F9327FB1}" destId="{D28F0E60-098A-4782-B5E9-E5355CBB076A}" srcOrd="12" destOrd="0" presId="urn:microsoft.com/office/officeart/2005/8/layout/vList2"/>
    <dgm:cxn modelId="{C6818804-F868-4F9B-AE9B-947141A508D2}" type="presParOf" srcId="{DB313F70-A399-4708-93CA-DD37F9327FB1}" destId="{73EA5813-DA21-4CE7-944E-4B523CF58DDD}" srcOrd="13" destOrd="0" presId="urn:microsoft.com/office/officeart/2005/8/layout/vList2"/>
    <dgm:cxn modelId="{0EA904F3-41A6-4EE2-9280-34ED61679A12}" type="presParOf" srcId="{DB313F70-A399-4708-93CA-DD37F9327FB1}" destId="{76335B70-D8D7-4F9D-9D62-CA6C413529A7}" srcOrd="14" destOrd="0" presId="urn:microsoft.com/office/officeart/2005/8/layout/vList2"/>
    <dgm:cxn modelId="{C54DC8DE-CA28-4331-9019-3A8C8546F67E}" type="presParOf" srcId="{DB313F70-A399-4708-93CA-DD37F9327FB1}" destId="{F2DFE28D-FC38-4928-B09E-082EF6C91FCD}" srcOrd="15" destOrd="0" presId="urn:microsoft.com/office/officeart/2005/8/layout/vList2"/>
    <dgm:cxn modelId="{8607FBC0-57E1-4365-B318-FDCDFC6C4E60}" type="presParOf" srcId="{DB313F70-A399-4708-93CA-DD37F9327FB1}" destId="{AA1FBCF0-4AC3-4E3D-9080-32A2E7012326}"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7C762BC-279E-490E-8AB2-4D9624349FA3}"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29DDF05E-AF75-41B5-ADFD-F26D203E3101}">
      <dgm:prSet/>
      <dgm:spPr/>
      <dgm:t>
        <a:bodyPr/>
        <a:lstStyle/>
        <a:p>
          <a:r>
            <a:rPr lang="en-US"/>
            <a:t>To effectively manage your time, you will need to allocate and arrange your time wisely to maximise your chances of success.</a:t>
          </a:r>
        </a:p>
      </dgm:t>
    </dgm:pt>
    <dgm:pt modelId="{3102A1F8-C883-40EE-8949-F736E1A95437}" type="parTrans" cxnId="{481A6DFD-1831-4235-9E23-3CB8FDFFF727}">
      <dgm:prSet/>
      <dgm:spPr/>
      <dgm:t>
        <a:bodyPr/>
        <a:lstStyle/>
        <a:p>
          <a:endParaRPr lang="en-US"/>
        </a:p>
      </dgm:t>
    </dgm:pt>
    <dgm:pt modelId="{380D9ABB-0248-471D-931A-043C18BE966A}" type="sibTrans" cxnId="{481A6DFD-1831-4235-9E23-3CB8FDFFF727}">
      <dgm:prSet/>
      <dgm:spPr/>
      <dgm:t>
        <a:bodyPr/>
        <a:lstStyle/>
        <a:p>
          <a:endParaRPr lang="en-US"/>
        </a:p>
      </dgm:t>
    </dgm:pt>
    <dgm:pt modelId="{94AB87F8-DC0B-46D9-BAC4-EC79CB12DA35}">
      <dgm:prSet/>
      <dgm:spPr/>
      <dgm:t>
        <a:bodyPr/>
        <a:lstStyle/>
        <a:p>
          <a:r>
            <a:rPr lang="en-US"/>
            <a:t>Higher education demands a lot of time! </a:t>
          </a:r>
        </a:p>
      </dgm:t>
    </dgm:pt>
    <dgm:pt modelId="{9BE6F576-1594-4479-8E48-926F89C5392D}" type="parTrans" cxnId="{0EC055A2-327F-4FD9-A43F-E2830BC1CB06}">
      <dgm:prSet/>
      <dgm:spPr/>
      <dgm:t>
        <a:bodyPr/>
        <a:lstStyle/>
        <a:p>
          <a:endParaRPr lang="en-US"/>
        </a:p>
      </dgm:t>
    </dgm:pt>
    <dgm:pt modelId="{D0430F11-85C5-4BB5-8F86-D8A19119C01E}" type="sibTrans" cxnId="{0EC055A2-327F-4FD9-A43F-E2830BC1CB06}">
      <dgm:prSet/>
      <dgm:spPr/>
      <dgm:t>
        <a:bodyPr/>
        <a:lstStyle/>
        <a:p>
          <a:endParaRPr lang="en-US"/>
        </a:p>
      </dgm:t>
    </dgm:pt>
    <dgm:pt modelId="{38C72F4F-31F7-4C16-BCCA-242FE7774E97}" type="pres">
      <dgm:prSet presAssocID="{17C762BC-279E-490E-8AB2-4D9624349FA3}" presName="Name0" presStyleCnt="0">
        <dgm:presLayoutVars>
          <dgm:dir/>
          <dgm:animLvl val="lvl"/>
          <dgm:resizeHandles val="exact"/>
        </dgm:presLayoutVars>
      </dgm:prSet>
      <dgm:spPr/>
    </dgm:pt>
    <dgm:pt modelId="{AC3DDD6C-18E9-41F2-A455-929AEB2FCA14}" type="pres">
      <dgm:prSet presAssocID="{94AB87F8-DC0B-46D9-BAC4-EC79CB12DA35}" presName="boxAndChildren" presStyleCnt="0"/>
      <dgm:spPr/>
    </dgm:pt>
    <dgm:pt modelId="{2E707CF6-3B8E-48FF-8470-5A7503468A7C}" type="pres">
      <dgm:prSet presAssocID="{94AB87F8-DC0B-46D9-BAC4-EC79CB12DA35}" presName="parentTextBox" presStyleLbl="node1" presStyleIdx="0" presStyleCnt="2"/>
      <dgm:spPr/>
    </dgm:pt>
    <dgm:pt modelId="{15335293-F448-405A-BDAF-8707992C25B0}" type="pres">
      <dgm:prSet presAssocID="{380D9ABB-0248-471D-931A-043C18BE966A}" presName="sp" presStyleCnt="0"/>
      <dgm:spPr/>
    </dgm:pt>
    <dgm:pt modelId="{C354B0F3-3A8D-4189-B837-EC3DCDB4A197}" type="pres">
      <dgm:prSet presAssocID="{29DDF05E-AF75-41B5-ADFD-F26D203E3101}" presName="arrowAndChildren" presStyleCnt="0"/>
      <dgm:spPr/>
    </dgm:pt>
    <dgm:pt modelId="{BEA1E9C3-9C81-4260-8EAE-F4CA5583FD33}" type="pres">
      <dgm:prSet presAssocID="{29DDF05E-AF75-41B5-ADFD-F26D203E3101}" presName="parentTextArrow" presStyleLbl="node1" presStyleIdx="1" presStyleCnt="2"/>
      <dgm:spPr/>
    </dgm:pt>
  </dgm:ptLst>
  <dgm:cxnLst>
    <dgm:cxn modelId="{7B9B9113-73D3-4959-9E76-EC9B25379FBE}" type="presOf" srcId="{17C762BC-279E-490E-8AB2-4D9624349FA3}" destId="{38C72F4F-31F7-4C16-BCCA-242FE7774E97}" srcOrd="0" destOrd="0" presId="urn:microsoft.com/office/officeart/2005/8/layout/process4"/>
    <dgm:cxn modelId="{F016E431-CADA-4594-A999-998A70B48F22}" type="presOf" srcId="{29DDF05E-AF75-41B5-ADFD-F26D203E3101}" destId="{BEA1E9C3-9C81-4260-8EAE-F4CA5583FD33}" srcOrd="0" destOrd="0" presId="urn:microsoft.com/office/officeart/2005/8/layout/process4"/>
    <dgm:cxn modelId="{89557B5B-2188-4B4B-A882-D654C88D3ADC}" type="presOf" srcId="{94AB87F8-DC0B-46D9-BAC4-EC79CB12DA35}" destId="{2E707CF6-3B8E-48FF-8470-5A7503468A7C}" srcOrd="0" destOrd="0" presId="urn:microsoft.com/office/officeart/2005/8/layout/process4"/>
    <dgm:cxn modelId="{0EC055A2-327F-4FD9-A43F-E2830BC1CB06}" srcId="{17C762BC-279E-490E-8AB2-4D9624349FA3}" destId="{94AB87F8-DC0B-46D9-BAC4-EC79CB12DA35}" srcOrd="1" destOrd="0" parTransId="{9BE6F576-1594-4479-8E48-926F89C5392D}" sibTransId="{D0430F11-85C5-4BB5-8F86-D8A19119C01E}"/>
    <dgm:cxn modelId="{481A6DFD-1831-4235-9E23-3CB8FDFFF727}" srcId="{17C762BC-279E-490E-8AB2-4D9624349FA3}" destId="{29DDF05E-AF75-41B5-ADFD-F26D203E3101}" srcOrd="0" destOrd="0" parTransId="{3102A1F8-C883-40EE-8949-F736E1A95437}" sibTransId="{380D9ABB-0248-471D-931A-043C18BE966A}"/>
    <dgm:cxn modelId="{DB91DF2B-AB05-4B11-8B75-C7FBB231261D}" type="presParOf" srcId="{38C72F4F-31F7-4C16-BCCA-242FE7774E97}" destId="{AC3DDD6C-18E9-41F2-A455-929AEB2FCA14}" srcOrd="0" destOrd="0" presId="urn:microsoft.com/office/officeart/2005/8/layout/process4"/>
    <dgm:cxn modelId="{BFFFD112-A14E-49AF-9F7E-5A20693F159D}" type="presParOf" srcId="{AC3DDD6C-18E9-41F2-A455-929AEB2FCA14}" destId="{2E707CF6-3B8E-48FF-8470-5A7503468A7C}" srcOrd="0" destOrd="0" presId="urn:microsoft.com/office/officeart/2005/8/layout/process4"/>
    <dgm:cxn modelId="{F36DE135-4718-4E78-B8A9-8BCB74631AC6}" type="presParOf" srcId="{38C72F4F-31F7-4C16-BCCA-242FE7774E97}" destId="{15335293-F448-405A-BDAF-8707992C25B0}" srcOrd="1" destOrd="0" presId="urn:microsoft.com/office/officeart/2005/8/layout/process4"/>
    <dgm:cxn modelId="{6BDF5A0E-AD55-4914-87AD-633C0C45E542}" type="presParOf" srcId="{38C72F4F-31F7-4C16-BCCA-242FE7774E97}" destId="{C354B0F3-3A8D-4189-B837-EC3DCDB4A197}" srcOrd="2" destOrd="0" presId="urn:microsoft.com/office/officeart/2005/8/layout/process4"/>
    <dgm:cxn modelId="{88DBDCAB-2D8B-41AC-B92D-75762644A40F}" type="presParOf" srcId="{C354B0F3-3A8D-4189-B837-EC3DCDB4A197}" destId="{BEA1E9C3-9C81-4260-8EAE-F4CA5583FD33}"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B2A8CC4-D51C-4AF7-8AA6-A7F3C96F135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69EF4C-C800-4199-8B29-C8248BB05ED0}">
      <dgm:prSet/>
      <dgm:spPr/>
      <dgm:t>
        <a:bodyPr/>
        <a:lstStyle/>
        <a:p>
          <a:pPr>
            <a:defRPr cap="all"/>
          </a:pPr>
          <a:r>
            <a:rPr lang="en-US"/>
            <a:t>Timetables</a:t>
          </a:r>
        </a:p>
      </dgm:t>
    </dgm:pt>
    <dgm:pt modelId="{60269438-984D-4FFA-9154-573BA1577016}" type="parTrans" cxnId="{71F733AB-DF2A-4F67-9737-93C879662D62}">
      <dgm:prSet/>
      <dgm:spPr/>
      <dgm:t>
        <a:bodyPr/>
        <a:lstStyle/>
        <a:p>
          <a:endParaRPr lang="en-US"/>
        </a:p>
      </dgm:t>
    </dgm:pt>
    <dgm:pt modelId="{F670ACE1-3DD3-4BA1-9AEB-267AA2B0D623}" type="sibTrans" cxnId="{71F733AB-DF2A-4F67-9737-93C879662D62}">
      <dgm:prSet/>
      <dgm:spPr/>
      <dgm:t>
        <a:bodyPr/>
        <a:lstStyle/>
        <a:p>
          <a:endParaRPr lang="en-US"/>
        </a:p>
      </dgm:t>
    </dgm:pt>
    <dgm:pt modelId="{2704089E-FFCC-49A2-89F2-4BF535E80479}">
      <dgm:prSet/>
      <dgm:spPr/>
      <dgm:t>
        <a:bodyPr/>
        <a:lstStyle/>
        <a:p>
          <a:pPr>
            <a:defRPr cap="all"/>
          </a:pPr>
          <a:r>
            <a:rPr lang="en-US"/>
            <a:t>To-do lists</a:t>
          </a:r>
        </a:p>
      </dgm:t>
    </dgm:pt>
    <dgm:pt modelId="{530EB522-5F0D-4618-9AE6-011ADA2AA587}" type="parTrans" cxnId="{2083FB70-81EC-4A8D-B4DE-D71E5C43DF2E}">
      <dgm:prSet/>
      <dgm:spPr/>
      <dgm:t>
        <a:bodyPr/>
        <a:lstStyle/>
        <a:p>
          <a:endParaRPr lang="en-US"/>
        </a:p>
      </dgm:t>
    </dgm:pt>
    <dgm:pt modelId="{88A5F213-E4DB-4A7E-8B58-255E19B44F25}" type="sibTrans" cxnId="{2083FB70-81EC-4A8D-B4DE-D71E5C43DF2E}">
      <dgm:prSet/>
      <dgm:spPr/>
      <dgm:t>
        <a:bodyPr/>
        <a:lstStyle/>
        <a:p>
          <a:endParaRPr lang="en-US"/>
        </a:p>
      </dgm:t>
    </dgm:pt>
    <dgm:pt modelId="{0284869A-6F60-454B-A89C-CE9E8E59B42F}">
      <dgm:prSet/>
      <dgm:spPr/>
      <dgm:t>
        <a:bodyPr/>
        <a:lstStyle/>
        <a:p>
          <a:pPr>
            <a:defRPr cap="all"/>
          </a:pPr>
          <a:r>
            <a:rPr lang="en-US"/>
            <a:t>Charts</a:t>
          </a:r>
        </a:p>
      </dgm:t>
    </dgm:pt>
    <dgm:pt modelId="{ECA22A01-4D79-44A2-8429-61388D037343}" type="parTrans" cxnId="{866EEBE2-B9DE-411A-B3B1-E93E5A05E0C0}">
      <dgm:prSet/>
      <dgm:spPr/>
      <dgm:t>
        <a:bodyPr/>
        <a:lstStyle/>
        <a:p>
          <a:endParaRPr lang="en-US"/>
        </a:p>
      </dgm:t>
    </dgm:pt>
    <dgm:pt modelId="{3B840A21-4C9F-4EEA-9D0A-EC11D5B8CE6E}" type="sibTrans" cxnId="{866EEBE2-B9DE-411A-B3B1-E93E5A05E0C0}">
      <dgm:prSet/>
      <dgm:spPr/>
      <dgm:t>
        <a:bodyPr/>
        <a:lstStyle/>
        <a:p>
          <a:endParaRPr lang="en-US"/>
        </a:p>
      </dgm:t>
    </dgm:pt>
    <dgm:pt modelId="{F065AC20-2999-4EE4-9B15-283495DFC7CF}">
      <dgm:prSet/>
      <dgm:spPr/>
      <dgm:t>
        <a:bodyPr/>
        <a:lstStyle/>
        <a:p>
          <a:pPr>
            <a:defRPr cap="all"/>
          </a:pPr>
          <a:r>
            <a:rPr lang="en-US"/>
            <a:t>Study days</a:t>
          </a:r>
        </a:p>
      </dgm:t>
    </dgm:pt>
    <dgm:pt modelId="{3B6AA8DF-46BC-4F8D-9F1E-B36390468F20}" type="parTrans" cxnId="{D518ACC3-FE5A-40BE-99D5-C5AAE23F01F5}">
      <dgm:prSet/>
      <dgm:spPr/>
      <dgm:t>
        <a:bodyPr/>
        <a:lstStyle/>
        <a:p>
          <a:endParaRPr lang="en-US"/>
        </a:p>
      </dgm:t>
    </dgm:pt>
    <dgm:pt modelId="{9F927AA9-B46A-47A2-849A-0994603888CD}" type="sibTrans" cxnId="{D518ACC3-FE5A-40BE-99D5-C5AAE23F01F5}">
      <dgm:prSet/>
      <dgm:spPr/>
      <dgm:t>
        <a:bodyPr/>
        <a:lstStyle/>
        <a:p>
          <a:endParaRPr lang="en-US"/>
        </a:p>
      </dgm:t>
    </dgm:pt>
    <dgm:pt modelId="{A5081BAC-3E41-4C19-8971-9980DF604DD1}">
      <dgm:prSet/>
      <dgm:spPr/>
      <dgm:t>
        <a:bodyPr/>
        <a:lstStyle/>
        <a:p>
          <a:pPr>
            <a:defRPr cap="all"/>
          </a:pPr>
          <a:r>
            <a:rPr lang="en-US"/>
            <a:t>Setting aside time</a:t>
          </a:r>
        </a:p>
      </dgm:t>
    </dgm:pt>
    <dgm:pt modelId="{B8883DCA-4EBC-439E-9A20-8E530D06DF39}" type="parTrans" cxnId="{42AED1E6-4DD5-4190-9EAE-88EBFF57F492}">
      <dgm:prSet/>
      <dgm:spPr/>
      <dgm:t>
        <a:bodyPr/>
        <a:lstStyle/>
        <a:p>
          <a:endParaRPr lang="en-US"/>
        </a:p>
      </dgm:t>
    </dgm:pt>
    <dgm:pt modelId="{12C4C219-A64A-475A-AAA3-96CAB78AF2CD}" type="sibTrans" cxnId="{42AED1E6-4DD5-4190-9EAE-88EBFF57F492}">
      <dgm:prSet/>
      <dgm:spPr/>
      <dgm:t>
        <a:bodyPr/>
        <a:lstStyle/>
        <a:p>
          <a:endParaRPr lang="en-US"/>
        </a:p>
      </dgm:t>
    </dgm:pt>
    <dgm:pt modelId="{4CD98C33-1A1A-4533-966C-6E29F11E115F}" type="pres">
      <dgm:prSet presAssocID="{FB2A8CC4-D51C-4AF7-8AA6-A7F3C96F135B}" presName="root" presStyleCnt="0">
        <dgm:presLayoutVars>
          <dgm:dir/>
          <dgm:resizeHandles val="exact"/>
        </dgm:presLayoutVars>
      </dgm:prSet>
      <dgm:spPr/>
    </dgm:pt>
    <dgm:pt modelId="{C3036606-A0AE-4286-91DD-3DB07D0CDC9A}" type="pres">
      <dgm:prSet presAssocID="{1F69EF4C-C800-4199-8B29-C8248BB05ED0}" presName="compNode" presStyleCnt="0"/>
      <dgm:spPr/>
    </dgm:pt>
    <dgm:pt modelId="{7F4EEB20-13FF-4AD6-8FB1-0235EA3E0BAC}" type="pres">
      <dgm:prSet presAssocID="{1F69EF4C-C800-4199-8B29-C8248BB05ED0}" presName="iconBgRect" presStyleLbl="bgShp" presStyleIdx="0" presStyleCnt="5"/>
      <dgm:spPr>
        <a:prstGeom prst="round2DiagRect">
          <a:avLst>
            <a:gd name="adj1" fmla="val 29727"/>
            <a:gd name="adj2" fmla="val 0"/>
          </a:avLst>
        </a:prstGeom>
      </dgm:spPr>
    </dgm:pt>
    <dgm:pt modelId="{7D56E31B-556A-4ACD-9A0F-82D9D7BF66D2}" type="pres">
      <dgm:prSet presAssocID="{1F69EF4C-C800-4199-8B29-C8248BB05ED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D24540A0-1AA4-47D2-A7FA-FEA5E7BABF0C}" type="pres">
      <dgm:prSet presAssocID="{1F69EF4C-C800-4199-8B29-C8248BB05ED0}" presName="spaceRect" presStyleCnt="0"/>
      <dgm:spPr/>
    </dgm:pt>
    <dgm:pt modelId="{291B742F-4E86-4BAB-A3A5-8CC71DBC28F2}" type="pres">
      <dgm:prSet presAssocID="{1F69EF4C-C800-4199-8B29-C8248BB05ED0}" presName="textRect" presStyleLbl="revTx" presStyleIdx="0" presStyleCnt="5">
        <dgm:presLayoutVars>
          <dgm:chMax val="1"/>
          <dgm:chPref val="1"/>
        </dgm:presLayoutVars>
      </dgm:prSet>
      <dgm:spPr/>
    </dgm:pt>
    <dgm:pt modelId="{0BE1DD7C-B6E6-4102-AE11-F0455FD1E34C}" type="pres">
      <dgm:prSet presAssocID="{F670ACE1-3DD3-4BA1-9AEB-267AA2B0D623}" presName="sibTrans" presStyleCnt="0"/>
      <dgm:spPr/>
    </dgm:pt>
    <dgm:pt modelId="{55B5CD96-B996-4D81-B093-9E30140E8689}" type="pres">
      <dgm:prSet presAssocID="{2704089E-FFCC-49A2-89F2-4BF535E80479}" presName="compNode" presStyleCnt="0"/>
      <dgm:spPr/>
    </dgm:pt>
    <dgm:pt modelId="{B9812AB3-AA39-49D7-AABF-82C098EB207C}" type="pres">
      <dgm:prSet presAssocID="{2704089E-FFCC-49A2-89F2-4BF535E80479}" presName="iconBgRect" presStyleLbl="bgShp" presStyleIdx="1" presStyleCnt="5"/>
      <dgm:spPr>
        <a:prstGeom prst="round2DiagRect">
          <a:avLst>
            <a:gd name="adj1" fmla="val 29727"/>
            <a:gd name="adj2" fmla="val 0"/>
          </a:avLst>
        </a:prstGeom>
      </dgm:spPr>
    </dgm:pt>
    <dgm:pt modelId="{61932DD3-5E7A-413D-B50D-814B8463CF4A}" type="pres">
      <dgm:prSet presAssocID="{2704089E-FFCC-49A2-89F2-4BF535E8047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1CD0648-B124-45EE-8DFA-8CE7EE6AD2BB}" type="pres">
      <dgm:prSet presAssocID="{2704089E-FFCC-49A2-89F2-4BF535E80479}" presName="spaceRect" presStyleCnt="0"/>
      <dgm:spPr/>
    </dgm:pt>
    <dgm:pt modelId="{060DD232-6FDF-4F70-BEDE-48D97EB18874}" type="pres">
      <dgm:prSet presAssocID="{2704089E-FFCC-49A2-89F2-4BF535E80479}" presName="textRect" presStyleLbl="revTx" presStyleIdx="1" presStyleCnt="5">
        <dgm:presLayoutVars>
          <dgm:chMax val="1"/>
          <dgm:chPref val="1"/>
        </dgm:presLayoutVars>
      </dgm:prSet>
      <dgm:spPr/>
    </dgm:pt>
    <dgm:pt modelId="{E04A47B4-C086-43D3-9DDB-F13F93F88E67}" type="pres">
      <dgm:prSet presAssocID="{88A5F213-E4DB-4A7E-8B58-255E19B44F25}" presName="sibTrans" presStyleCnt="0"/>
      <dgm:spPr/>
    </dgm:pt>
    <dgm:pt modelId="{0BE07524-3C74-4D33-AD40-6EB6F6F54CC5}" type="pres">
      <dgm:prSet presAssocID="{0284869A-6F60-454B-A89C-CE9E8E59B42F}" presName="compNode" presStyleCnt="0"/>
      <dgm:spPr/>
    </dgm:pt>
    <dgm:pt modelId="{E85D16ED-91E4-44CC-B3D3-CD919C1A6C00}" type="pres">
      <dgm:prSet presAssocID="{0284869A-6F60-454B-A89C-CE9E8E59B42F}" presName="iconBgRect" presStyleLbl="bgShp" presStyleIdx="2" presStyleCnt="5"/>
      <dgm:spPr>
        <a:prstGeom prst="round2DiagRect">
          <a:avLst>
            <a:gd name="adj1" fmla="val 29727"/>
            <a:gd name="adj2" fmla="val 0"/>
          </a:avLst>
        </a:prstGeom>
      </dgm:spPr>
    </dgm:pt>
    <dgm:pt modelId="{6EEC173F-C565-4079-A0D3-3FD5666021D6}" type="pres">
      <dgm:prSet presAssocID="{0284869A-6F60-454B-A89C-CE9E8E59B42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e chart"/>
        </a:ext>
      </dgm:extLst>
    </dgm:pt>
    <dgm:pt modelId="{13049EBD-6395-4DB5-9785-316C5D3D335A}" type="pres">
      <dgm:prSet presAssocID="{0284869A-6F60-454B-A89C-CE9E8E59B42F}" presName="spaceRect" presStyleCnt="0"/>
      <dgm:spPr/>
    </dgm:pt>
    <dgm:pt modelId="{DDEB03AE-E876-40C6-8E72-63B975EB5389}" type="pres">
      <dgm:prSet presAssocID="{0284869A-6F60-454B-A89C-CE9E8E59B42F}" presName="textRect" presStyleLbl="revTx" presStyleIdx="2" presStyleCnt="5">
        <dgm:presLayoutVars>
          <dgm:chMax val="1"/>
          <dgm:chPref val="1"/>
        </dgm:presLayoutVars>
      </dgm:prSet>
      <dgm:spPr/>
    </dgm:pt>
    <dgm:pt modelId="{BB268CAF-29F7-432F-B1EB-4F093A2BB78E}" type="pres">
      <dgm:prSet presAssocID="{3B840A21-4C9F-4EEA-9D0A-EC11D5B8CE6E}" presName="sibTrans" presStyleCnt="0"/>
      <dgm:spPr/>
    </dgm:pt>
    <dgm:pt modelId="{470612D8-B3AB-40E8-A2A5-49BE8956C71F}" type="pres">
      <dgm:prSet presAssocID="{F065AC20-2999-4EE4-9B15-283495DFC7CF}" presName="compNode" presStyleCnt="0"/>
      <dgm:spPr/>
    </dgm:pt>
    <dgm:pt modelId="{B26F0D8D-190E-4BF5-9B8B-FC69DBFC8C87}" type="pres">
      <dgm:prSet presAssocID="{F065AC20-2999-4EE4-9B15-283495DFC7CF}" presName="iconBgRect" presStyleLbl="bgShp" presStyleIdx="3" presStyleCnt="5"/>
      <dgm:spPr>
        <a:prstGeom prst="round2DiagRect">
          <a:avLst>
            <a:gd name="adj1" fmla="val 29727"/>
            <a:gd name="adj2" fmla="val 0"/>
          </a:avLst>
        </a:prstGeom>
      </dgm:spPr>
    </dgm:pt>
    <dgm:pt modelId="{877BA787-0378-4FCF-BF87-2D8938EB06B3}" type="pres">
      <dgm:prSet presAssocID="{F065AC20-2999-4EE4-9B15-283495DFC7C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D43762C-4EF7-4F12-80A5-5DCFBF0B15B8}" type="pres">
      <dgm:prSet presAssocID="{F065AC20-2999-4EE4-9B15-283495DFC7CF}" presName="spaceRect" presStyleCnt="0"/>
      <dgm:spPr/>
    </dgm:pt>
    <dgm:pt modelId="{9856B6ED-2C93-4DEA-8968-5BB68706888D}" type="pres">
      <dgm:prSet presAssocID="{F065AC20-2999-4EE4-9B15-283495DFC7CF}" presName="textRect" presStyleLbl="revTx" presStyleIdx="3" presStyleCnt="5">
        <dgm:presLayoutVars>
          <dgm:chMax val="1"/>
          <dgm:chPref val="1"/>
        </dgm:presLayoutVars>
      </dgm:prSet>
      <dgm:spPr/>
    </dgm:pt>
    <dgm:pt modelId="{990CF9A1-7FA7-4E66-9FCA-7A4793881EAA}" type="pres">
      <dgm:prSet presAssocID="{9F927AA9-B46A-47A2-849A-0994603888CD}" presName="sibTrans" presStyleCnt="0"/>
      <dgm:spPr/>
    </dgm:pt>
    <dgm:pt modelId="{E34DCA79-E195-40D8-8F40-B785E7274274}" type="pres">
      <dgm:prSet presAssocID="{A5081BAC-3E41-4C19-8971-9980DF604DD1}" presName="compNode" presStyleCnt="0"/>
      <dgm:spPr/>
    </dgm:pt>
    <dgm:pt modelId="{78D6515E-E6DA-4104-B559-CE0AC246AD9B}" type="pres">
      <dgm:prSet presAssocID="{A5081BAC-3E41-4C19-8971-9980DF604DD1}" presName="iconBgRect" presStyleLbl="bgShp" presStyleIdx="4" presStyleCnt="5"/>
      <dgm:spPr>
        <a:prstGeom prst="round2DiagRect">
          <a:avLst>
            <a:gd name="adj1" fmla="val 29727"/>
            <a:gd name="adj2" fmla="val 0"/>
          </a:avLst>
        </a:prstGeom>
      </dgm:spPr>
    </dgm:pt>
    <dgm:pt modelId="{A6DDA266-E0E4-4B4A-B59E-6357C116A1F6}" type="pres">
      <dgm:prSet presAssocID="{A5081BAC-3E41-4C19-8971-9980DF604DD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7E41D9F-81A9-4BE1-B5D8-C627B56A9737}" type="pres">
      <dgm:prSet presAssocID="{A5081BAC-3E41-4C19-8971-9980DF604DD1}" presName="spaceRect" presStyleCnt="0"/>
      <dgm:spPr/>
    </dgm:pt>
    <dgm:pt modelId="{84CDB773-B20B-4A46-9B8F-1BC75F25A298}" type="pres">
      <dgm:prSet presAssocID="{A5081BAC-3E41-4C19-8971-9980DF604DD1}" presName="textRect" presStyleLbl="revTx" presStyleIdx="4" presStyleCnt="5">
        <dgm:presLayoutVars>
          <dgm:chMax val="1"/>
          <dgm:chPref val="1"/>
        </dgm:presLayoutVars>
      </dgm:prSet>
      <dgm:spPr/>
    </dgm:pt>
  </dgm:ptLst>
  <dgm:cxnLst>
    <dgm:cxn modelId="{0F3D0010-B6A1-48CB-8B11-2CC31B6390A0}" type="presOf" srcId="{2704089E-FFCC-49A2-89F2-4BF535E80479}" destId="{060DD232-6FDF-4F70-BEDE-48D97EB18874}" srcOrd="0" destOrd="0" presId="urn:microsoft.com/office/officeart/2018/5/layout/IconLeafLabelList"/>
    <dgm:cxn modelId="{545BBE5F-4B05-4E84-A8A7-37E3BD62C6B7}" type="presOf" srcId="{FB2A8CC4-D51C-4AF7-8AA6-A7F3C96F135B}" destId="{4CD98C33-1A1A-4533-966C-6E29F11E115F}" srcOrd="0" destOrd="0" presId="urn:microsoft.com/office/officeart/2018/5/layout/IconLeafLabelList"/>
    <dgm:cxn modelId="{2083FB70-81EC-4A8D-B4DE-D71E5C43DF2E}" srcId="{FB2A8CC4-D51C-4AF7-8AA6-A7F3C96F135B}" destId="{2704089E-FFCC-49A2-89F2-4BF535E80479}" srcOrd="1" destOrd="0" parTransId="{530EB522-5F0D-4618-9AE6-011ADA2AA587}" sibTransId="{88A5F213-E4DB-4A7E-8B58-255E19B44F25}"/>
    <dgm:cxn modelId="{D7262757-1197-47A7-807C-1EA09351E3CB}" type="presOf" srcId="{1F69EF4C-C800-4199-8B29-C8248BB05ED0}" destId="{291B742F-4E86-4BAB-A3A5-8CC71DBC28F2}" srcOrd="0" destOrd="0" presId="urn:microsoft.com/office/officeart/2018/5/layout/IconLeafLabelList"/>
    <dgm:cxn modelId="{B8244684-2F67-445F-916C-F7DD06F4A3C8}" type="presOf" srcId="{A5081BAC-3E41-4C19-8971-9980DF604DD1}" destId="{84CDB773-B20B-4A46-9B8F-1BC75F25A298}" srcOrd="0" destOrd="0" presId="urn:microsoft.com/office/officeart/2018/5/layout/IconLeafLabelList"/>
    <dgm:cxn modelId="{71F733AB-DF2A-4F67-9737-93C879662D62}" srcId="{FB2A8CC4-D51C-4AF7-8AA6-A7F3C96F135B}" destId="{1F69EF4C-C800-4199-8B29-C8248BB05ED0}" srcOrd="0" destOrd="0" parTransId="{60269438-984D-4FFA-9154-573BA1577016}" sibTransId="{F670ACE1-3DD3-4BA1-9AEB-267AA2B0D623}"/>
    <dgm:cxn modelId="{D518ACC3-FE5A-40BE-99D5-C5AAE23F01F5}" srcId="{FB2A8CC4-D51C-4AF7-8AA6-A7F3C96F135B}" destId="{F065AC20-2999-4EE4-9B15-283495DFC7CF}" srcOrd="3" destOrd="0" parTransId="{3B6AA8DF-46BC-4F8D-9F1E-B36390468F20}" sibTransId="{9F927AA9-B46A-47A2-849A-0994603888CD}"/>
    <dgm:cxn modelId="{A8725ACC-7E66-4687-98E3-5F5330FAB584}" type="presOf" srcId="{0284869A-6F60-454B-A89C-CE9E8E59B42F}" destId="{DDEB03AE-E876-40C6-8E72-63B975EB5389}" srcOrd="0" destOrd="0" presId="urn:microsoft.com/office/officeart/2018/5/layout/IconLeafLabelList"/>
    <dgm:cxn modelId="{866EEBE2-B9DE-411A-B3B1-E93E5A05E0C0}" srcId="{FB2A8CC4-D51C-4AF7-8AA6-A7F3C96F135B}" destId="{0284869A-6F60-454B-A89C-CE9E8E59B42F}" srcOrd="2" destOrd="0" parTransId="{ECA22A01-4D79-44A2-8429-61388D037343}" sibTransId="{3B840A21-4C9F-4EEA-9D0A-EC11D5B8CE6E}"/>
    <dgm:cxn modelId="{42AED1E6-4DD5-4190-9EAE-88EBFF57F492}" srcId="{FB2A8CC4-D51C-4AF7-8AA6-A7F3C96F135B}" destId="{A5081BAC-3E41-4C19-8971-9980DF604DD1}" srcOrd="4" destOrd="0" parTransId="{B8883DCA-4EBC-439E-9A20-8E530D06DF39}" sibTransId="{12C4C219-A64A-475A-AAA3-96CAB78AF2CD}"/>
    <dgm:cxn modelId="{5891C2FC-19AF-4724-A5BC-D025551D1A38}" type="presOf" srcId="{F065AC20-2999-4EE4-9B15-283495DFC7CF}" destId="{9856B6ED-2C93-4DEA-8968-5BB68706888D}" srcOrd="0" destOrd="0" presId="urn:microsoft.com/office/officeart/2018/5/layout/IconLeafLabelList"/>
    <dgm:cxn modelId="{78F6D775-5715-4779-BF2F-A73546B13616}" type="presParOf" srcId="{4CD98C33-1A1A-4533-966C-6E29F11E115F}" destId="{C3036606-A0AE-4286-91DD-3DB07D0CDC9A}" srcOrd="0" destOrd="0" presId="urn:microsoft.com/office/officeart/2018/5/layout/IconLeafLabelList"/>
    <dgm:cxn modelId="{F180D041-1FEB-45FE-AABC-7299CE4B4170}" type="presParOf" srcId="{C3036606-A0AE-4286-91DD-3DB07D0CDC9A}" destId="{7F4EEB20-13FF-4AD6-8FB1-0235EA3E0BAC}" srcOrd="0" destOrd="0" presId="urn:microsoft.com/office/officeart/2018/5/layout/IconLeafLabelList"/>
    <dgm:cxn modelId="{7CD806C0-BD5B-4B13-A0A8-6446BE01BACD}" type="presParOf" srcId="{C3036606-A0AE-4286-91DD-3DB07D0CDC9A}" destId="{7D56E31B-556A-4ACD-9A0F-82D9D7BF66D2}" srcOrd="1" destOrd="0" presId="urn:microsoft.com/office/officeart/2018/5/layout/IconLeafLabelList"/>
    <dgm:cxn modelId="{8D20EE32-EE91-4078-8FDF-67BBF1B2E111}" type="presParOf" srcId="{C3036606-A0AE-4286-91DD-3DB07D0CDC9A}" destId="{D24540A0-1AA4-47D2-A7FA-FEA5E7BABF0C}" srcOrd="2" destOrd="0" presId="urn:microsoft.com/office/officeart/2018/5/layout/IconLeafLabelList"/>
    <dgm:cxn modelId="{019ED527-D43A-467D-9DC5-04C1673449CE}" type="presParOf" srcId="{C3036606-A0AE-4286-91DD-3DB07D0CDC9A}" destId="{291B742F-4E86-4BAB-A3A5-8CC71DBC28F2}" srcOrd="3" destOrd="0" presId="urn:microsoft.com/office/officeart/2018/5/layout/IconLeafLabelList"/>
    <dgm:cxn modelId="{C4F55844-2D62-4CF2-8204-3ED7B164215D}" type="presParOf" srcId="{4CD98C33-1A1A-4533-966C-6E29F11E115F}" destId="{0BE1DD7C-B6E6-4102-AE11-F0455FD1E34C}" srcOrd="1" destOrd="0" presId="urn:microsoft.com/office/officeart/2018/5/layout/IconLeafLabelList"/>
    <dgm:cxn modelId="{C62894C1-50C5-4336-855B-1E224D3DB15A}" type="presParOf" srcId="{4CD98C33-1A1A-4533-966C-6E29F11E115F}" destId="{55B5CD96-B996-4D81-B093-9E30140E8689}" srcOrd="2" destOrd="0" presId="urn:microsoft.com/office/officeart/2018/5/layout/IconLeafLabelList"/>
    <dgm:cxn modelId="{259ABB70-F060-468E-8976-0A9F4E6F7BE7}" type="presParOf" srcId="{55B5CD96-B996-4D81-B093-9E30140E8689}" destId="{B9812AB3-AA39-49D7-AABF-82C098EB207C}" srcOrd="0" destOrd="0" presId="urn:microsoft.com/office/officeart/2018/5/layout/IconLeafLabelList"/>
    <dgm:cxn modelId="{19980989-270C-432B-992F-1CA818F00D4A}" type="presParOf" srcId="{55B5CD96-B996-4D81-B093-9E30140E8689}" destId="{61932DD3-5E7A-413D-B50D-814B8463CF4A}" srcOrd="1" destOrd="0" presId="urn:microsoft.com/office/officeart/2018/5/layout/IconLeafLabelList"/>
    <dgm:cxn modelId="{784A1DCB-FEC0-438B-84D5-FB5621953020}" type="presParOf" srcId="{55B5CD96-B996-4D81-B093-9E30140E8689}" destId="{21CD0648-B124-45EE-8DFA-8CE7EE6AD2BB}" srcOrd="2" destOrd="0" presId="urn:microsoft.com/office/officeart/2018/5/layout/IconLeafLabelList"/>
    <dgm:cxn modelId="{D484FB5B-33D8-4378-AF3F-74B1AEC3701F}" type="presParOf" srcId="{55B5CD96-B996-4D81-B093-9E30140E8689}" destId="{060DD232-6FDF-4F70-BEDE-48D97EB18874}" srcOrd="3" destOrd="0" presId="urn:microsoft.com/office/officeart/2018/5/layout/IconLeafLabelList"/>
    <dgm:cxn modelId="{DBA8CAF2-CA22-48C5-95AF-91CB32502069}" type="presParOf" srcId="{4CD98C33-1A1A-4533-966C-6E29F11E115F}" destId="{E04A47B4-C086-43D3-9DDB-F13F93F88E67}" srcOrd="3" destOrd="0" presId="urn:microsoft.com/office/officeart/2018/5/layout/IconLeafLabelList"/>
    <dgm:cxn modelId="{CFFB99B8-2D88-48AE-80DF-E0BD969CB7D7}" type="presParOf" srcId="{4CD98C33-1A1A-4533-966C-6E29F11E115F}" destId="{0BE07524-3C74-4D33-AD40-6EB6F6F54CC5}" srcOrd="4" destOrd="0" presId="urn:microsoft.com/office/officeart/2018/5/layout/IconLeafLabelList"/>
    <dgm:cxn modelId="{CFBBC838-443B-4AE9-8F95-63C8137E6697}" type="presParOf" srcId="{0BE07524-3C74-4D33-AD40-6EB6F6F54CC5}" destId="{E85D16ED-91E4-44CC-B3D3-CD919C1A6C00}" srcOrd="0" destOrd="0" presId="urn:microsoft.com/office/officeart/2018/5/layout/IconLeafLabelList"/>
    <dgm:cxn modelId="{5C1E54A4-07D0-4179-B087-61F925EAA414}" type="presParOf" srcId="{0BE07524-3C74-4D33-AD40-6EB6F6F54CC5}" destId="{6EEC173F-C565-4079-A0D3-3FD5666021D6}" srcOrd="1" destOrd="0" presId="urn:microsoft.com/office/officeart/2018/5/layout/IconLeafLabelList"/>
    <dgm:cxn modelId="{6C7F19BE-DF4F-4A74-90FD-EFF9A5D3C5B1}" type="presParOf" srcId="{0BE07524-3C74-4D33-AD40-6EB6F6F54CC5}" destId="{13049EBD-6395-4DB5-9785-316C5D3D335A}" srcOrd="2" destOrd="0" presId="urn:microsoft.com/office/officeart/2018/5/layout/IconLeafLabelList"/>
    <dgm:cxn modelId="{72140B74-5BCC-4F57-B0DE-D778AAD758C9}" type="presParOf" srcId="{0BE07524-3C74-4D33-AD40-6EB6F6F54CC5}" destId="{DDEB03AE-E876-40C6-8E72-63B975EB5389}" srcOrd="3" destOrd="0" presId="urn:microsoft.com/office/officeart/2018/5/layout/IconLeafLabelList"/>
    <dgm:cxn modelId="{1E047CCC-500A-45A4-B42F-17FA53A1BFBF}" type="presParOf" srcId="{4CD98C33-1A1A-4533-966C-6E29F11E115F}" destId="{BB268CAF-29F7-432F-B1EB-4F093A2BB78E}" srcOrd="5" destOrd="0" presId="urn:microsoft.com/office/officeart/2018/5/layout/IconLeafLabelList"/>
    <dgm:cxn modelId="{399400FA-457C-48DF-A6EF-982C253C2DC9}" type="presParOf" srcId="{4CD98C33-1A1A-4533-966C-6E29F11E115F}" destId="{470612D8-B3AB-40E8-A2A5-49BE8956C71F}" srcOrd="6" destOrd="0" presId="urn:microsoft.com/office/officeart/2018/5/layout/IconLeafLabelList"/>
    <dgm:cxn modelId="{308A2D26-6391-4259-920B-AF161618C1EE}" type="presParOf" srcId="{470612D8-B3AB-40E8-A2A5-49BE8956C71F}" destId="{B26F0D8D-190E-4BF5-9B8B-FC69DBFC8C87}" srcOrd="0" destOrd="0" presId="urn:microsoft.com/office/officeart/2018/5/layout/IconLeafLabelList"/>
    <dgm:cxn modelId="{FEF9A3AA-E81A-44BC-9386-D9C3B940CACC}" type="presParOf" srcId="{470612D8-B3AB-40E8-A2A5-49BE8956C71F}" destId="{877BA787-0378-4FCF-BF87-2D8938EB06B3}" srcOrd="1" destOrd="0" presId="urn:microsoft.com/office/officeart/2018/5/layout/IconLeafLabelList"/>
    <dgm:cxn modelId="{0969C7AA-CD70-4EEC-925F-891CC5060057}" type="presParOf" srcId="{470612D8-B3AB-40E8-A2A5-49BE8956C71F}" destId="{CD43762C-4EF7-4F12-80A5-5DCFBF0B15B8}" srcOrd="2" destOrd="0" presId="urn:microsoft.com/office/officeart/2018/5/layout/IconLeafLabelList"/>
    <dgm:cxn modelId="{7520D015-11BD-4FFC-AF42-82DD9B626EA3}" type="presParOf" srcId="{470612D8-B3AB-40E8-A2A5-49BE8956C71F}" destId="{9856B6ED-2C93-4DEA-8968-5BB68706888D}" srcOrd="3" destOrd="0" presId="urn:microsoft.com/office/officeart/2018/5/layout/IconLeafLabelList"/>
    <dgm:cxn modelId="{62EB62ED-CF80-4892-9AFA-53E1CE5AC8A1}" type="presParOf" srcId="{4CD98C33-1A1A-4533-966C-6E29F11E115F}" destId="{990CF9A1-7FA7-4E66-9FCA-7A4793881EAA}" srcOrd="7" destOrd="0" presId="urn:microsoft.com/office/officeart/2018/5/layout/IconLeafLabelList"/>
    <dgm:cxn modelId="{F6F8E4B8-B278-4893-AB5C-F2EA016F04A0}" type="presParOf" srcId="{4CD98C33-1A1A-4533-966C-6E29F11E115F}" destId="{E34DCA79-E195-40D8-8F40-B785E7274274}" srcOrd="8" destOrd="0" presId="urn:microsoft.com/office/officeart/2018/5/layout/IconLeafLabelList"/>
    <dgm:cxn modelId="{B82767A2-2DEE-476E-ADE9-E4BCEEC9344F}" type="presParOf" srcId="{E34DCA79-E195-40D8-8F40-B785E7274274}" destId="{78D6515E-E6DA-4104-B559-CE0AC246AD9B}" srcOrd="0" destOrd="0" presId="urn:microsoft.com/office/officeart/2018/5/layout/IconLeafLabelList"/>
    <dgm:cxn modelId="{6D64F546-2EFA-4444-8BD6-12605C1801E6}" type="presParOf" srcId="{E34DCA79-E195-40D8-8F40-B785E7274274}" destId="{A6DDA266-E0E4-4B4A-B59E-6357C116A1F6}" srcOrd="1" destOrd="0" presId="urn:microsoft.com/office/officeart/2018/5/layout/IconLeafLabelList"/>
    <dgm:cxn modelId="{DE9955DD-55F4-4B7A-BAE9-E76ABEAA0B64}" type="presParOf" srcId="{E34DCA79-E195-40D8-8F40-B785E7274274}" destId="{47E41D9F-81A9-4BE1-B5D8-C627B56A9737}" srcOrd="2" destOrd="0" presId="urn:microsoft.com/office/officeart/2018/5/layout/IconLeafLabelList"/>
    <dgm:cxn modelId="{2A1C6017-4C9C-4CC2-9FF5-78D233E59036}" type="presParOf" srcId="{E34DCA79-E195-40D8-8F40-B785E7274274}" destId="{84CDB773-B20B-4A46-9B8F-1BC75F25A298}"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956484F-8480-4CCD-8627-5845AFCBD48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139FD3A-2CB6-400E-86E8-11FFB8B06523}">
      <dgm:prSet/>
      <dgm:spPr/>
      <dgm:t>
        <a:bodyPr/>
        <a:lstStyle/>
        <a:p>
          <a:r>
            <a:rPr lang="en-US"/>
            <a:t>What do we need for a good work/study area?</a:t>
          </a:r>
        </a:p>
      </dgm:t>
    </dgm:pt>
    <dgm:pt modelId="{2B3D7AB7-35F5-488A-875F-E9DA7FF69F12}" type="parTrans" cxnId="{6FC68ACE-3B89-42E0-852C-E26F51D6B8AC}">
      <dgm:prSet/>
      <dgm:spPr/>
      <dgm:t>
        <a:bodyPr/>
        <a:lstStyle/>
        <a:p>
          <a:endParaRPr lang="en-US"/>
        </a:p>
      </dgm:t>
    </dgm:pt>
    <dgm:pt modelId="{DE77F99D-5F5D-4F08-9BE4-77C3B2970C34}" type="sibTrans" cxnId="{6FC68ACE-3B89-42E0-852C-E26F51D6B8AC}">
      <dgm:prSet/>
      <dgm:spPr/>
      <dgm:t>
        <a:bodyPr/>
        <a:lstStyle/>
        <a:p>
          <a:endParaRPr lang="en-US"/>
        </a:p>
      </dgm:t>
    </dgm:pt>
    <dgm:pt modelId="{4CB43D5E-373F-4A84-B2D9-C8F477ACD86C}">
      <dgm:prSet/>
      <dgm:spPr/>
      <dgm:t>
        <a:bodyPr/>
        <a:lstStyle/>
        <a:p>
          <a:r>
            <a:rPr lang="en-US"/>
            <a:t>Food</a:t>
          </a:r>
        </a:p>
      </dgm:t>
    </dgm:pt>
    <dgm:pt modelId="{4ED53599-B095-4FA5-BCD8-C9039F0A5BAC}" type="parTrans" cxnId="{768E57B4-19E7-4DD8-B519-1B6FC3AD61FF}">
      <dgm:prSet/>
      <dgm:spPr/>
      <dgm:t>
        <a:bodyPr/>
        <a:lstStyle/>
        <a:p>
          <a:endParaRPr lang="en-US"/>
        </a:p>
      </dgm:t>
    </dgm:pt>
    <dgm:pt modelId="{2394B350-8B65-4157-AD8F-0D18CFF9A914}" type="sibTrans" cxnId="{768E57B4-19E7-4DD8-B519-1B6FC3AD61FF}">
      <dgm:prSet/>
      <dgm:spPr/>
      <dgm:t>
        <a:bodyPr/>
        <a:lstStyle/>
        <a:p>
          <a:endParaRPr lang="en-US"/>
        </a:p>
      </dgm:t>
    </dgm:pt>
    <dgm:pt modelId="{E349FFB8-413C-4645-BD2D-36A77105110F}">
      <dgm:prSet/>
      <dgm:spPr/>
      <dgm:t>
        <a:bodyPr/>
        <a:lstStyle/>
        <a:p>
          <a:r>
            <a:rPr lang="en-US"/>
            <a:t>Fluids</a:t>
          </a:r>
        </a:p>
      </dgm:t>
    </dgm:pt>
    <dgm:pt modelId="{5342BFAA-32D3-4F86-83A3-2BB59C07C530}" type="parTrans" cxnId="{1DCAE416-E119-4427-90CD-9141D820EEA7}">
      <dgm:prSet/>
      <dgm:spPr/>
      <dgm:t>
        <a:bodyPr/>
        <a:lstStyle/>
        <a:p>
          <a:endParaRPr lang="en-US"/>
        </a:p>
      </dgm:t>
    </dgm:pt>
    <dgm:pt modelId="{433843F5-8563-4414-854C-733E7B1AC50D}" type="sibTrans" cxnId="{1DCAE416-E119-4427-90CD-9141D820EEA7}">
      <dgm:prSet/>
      <dgm:spPr/>
      <dgm:t>
        <a:bodyPr/>
        <a:lstStyle/>
        <a:p>
          <a:endParaRPr lang="en-US"/>
        </a:p>
      </dgm:t>
    </dgm:pt>
    <dgm:pt modelId="{9803320C-2778-4A6A-95CB-98F0719FB7FE}">
      <dgm:prSet/>
      <dgm:spPr/>
      <dgm:t>
        <a:bodyPr/>
        <a:lstStyle/>
        <a:p>
          <a:r>
            <a:rPr lang="en-US"/>
            <a:t>Comfort, but not too much!</a:t>
          </a:r>
        </a:p>
      </dgm:t>
    </dgm:pt>
    <dgm:pt modelId="{08FBDECF-80AA-4115-8658-383E9100D9F7}" type="parTrans" cxnId="{BD59C71A-6524-4B62-B39E-87F06FCF64A6}">
      <dgm:prSet/>
      <dgm:spPr/>
      <dgm:t>
        <a:bodyPr/>
        <a:lstStyle/>
        <a:p>
          <a:endParaRPr lang="en-US"/>
        </a:p>
      </dgm:t>
    </dgm:pt>
    <dgm:pt modelId="{4F04F845-8708-4B33-944B-A6B61C5B8AD0}" type="sibTrans" cxnId="{BD59C71A-6524-4B62-B39E-87F06FCF64A6}">
      <dgm:prSet/>
      <dgm:spPr/>
      <dgm:t>
        <a:bodyPr/>
        <a:lstStyle/>
        <a:p>
          <a:endParaRPr lang="en-US"/>
        </a:p>
      </dgm:t>
    </dgm:pt>
    <dgm:pt modelId="{2C9180B2-FB3C-4A0A-833A-D82C45A779CD}">
      <dgm:prSet/>
      <dgm:spPr/>
      <dgm:t>
        <a:bodyPr/>
        <a:lstStyle/>
        <a:p>
          <a:r>
            <a:rPr lang="en-US"/>
            <a:t>Peace? Music? Silence? Company?</a:t>
          </a:r>
        </a:p>
      </dgm:t>
    </dgm:pt>
    <dgm:pt modelId="{91E798D7-2ED5-4BAA-99B4-AE5974A881B0}" type="parTrans" cxnId="{F8396128-FD25-413F-AD88-4C56CE6AA83A}">
      <dgm:prSet/>
      <dgm:spPr/>
      <dgm:t>
        <a:bodyPr/>
        <a:lstStyle/>
        <a:p>
          <a:endParaRPr lang="en-US"/>
        </a:p>
      </dgm:t>
    </dgm:pt>
    <dgm:pt modelId="{6957DFFE-E713-4D18-A288-49815B4C354C}" type="sibTrans" cxnId="{F8396128-FD25-413F-AD88-4C56CE6AA83A}">
      <dgm:prSet/>
      <dgm:spPr/>
      <dgm:t>
        <a:bodyPr/>
        <a:lstStyle/>
        <a:p>
          <a:endParaRPr lang="en-US"/>
        </a:p>
      </dgm:t>
    </dgm:pt>
    <dgm:pt modelId="{11DE09C5-F99C-4C40-80B9-7A2A016D5CF6}" type="pres">
      <dgm:prSet presAssocID="{9956484F-8480-4CCD-8627-5845AFCBD484}" presName="root" presStyleCnt="0">
        <dgm:presLayoutVars>
          <dgm:dir/>
          <dgm:resizeHandles val="exact"/>
        </dgm:presLayoutVars>
      </dgm:prSet>
      <dgm:spPr/>
    </dgm:pt>
    <dgm:pt modelId="{FDEEAFE0-C2D2-4D2A-B95D-0269B20D0A88}" type="pres">
      <dgm:prSet presAssocID="{9956484F-8480-4CCD-8627-5845AFCBD484}" presName="container" presStyleCnt="0">
        <dgm:presLayoutVars>
          <dgm:dir/>
          <dgm:resizeHandles val="exact"/>
        </dgm:presLayoutVars>
      </dgm:prSet>
      <dgm:spPr/>
    </dgm:pt>
    <dgm:pt modelId="{EE78060F-D62C-4238-8A5D-20B22B335F2A}" type="pres">
      <dgm:prSet presAssocID="{3139FD3A-2CB6-400E-86E8-11FFB8B06523}" presName="compNode" presStyleCnt="0"/>
      <dgm:spPr/>
    </dgm:pt>
    <dgm:pt modelId="{78C72CED-06E3-4CF1-A84E-C173709E8948}" type="pres">
      <dgm:prSet presAssocID="{3139FD3A-2CB6-400E-86E8-11FFB8B06523}" presName="iconBgRect" presStyleLbl="bgShp" presStyleIdx="0" presStyleCnt="5"/>
      <dgm:spPr/>
    </dgm:pt>
    <dgm:pt modelId="{A5FEBE8A-8C3F-48D2-A5FE-13C36B45B28B}" type="pres">
      <dgm:prSet presAssocID="{3139FD3A-2CB6-400E-86E8-11FFB8B0652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8AC07E5-B086-4CB0-A198-69E843383D2B}" type="pres">
      <dgm:prSet presAssocID="{3139FD3A-2CB6-400E-86E8-11FFB8B06523}" presName="spaceRect" presStyleCnt="0"/>
      <dgm:spPr/>
    </dgm:pt>
    <dgm:pt modelId="{F3AAFFF0-001E-485C-8EBD-67D156B6221F}" type="pres">
      <dgm:prSet presAssocID="{3139FD3A-2CB6-400E-86E8-11FFB8B06523}" presName="textRect" presStyleLbl="revTx" presStyleIdx="0" presStyleCnt="5">
        <dgm:presLayoutVars>
          <dgm:chMax val="1"/>
          <dgm:chPref val="1"/>
        </dgm:presLayoutVars>
      </dgm:prSet>
      <dgm:spPr/>
    </dgm:pt>
    <dgm:pt modelId="{FB6DA00A-BF6D-4CAB-9A44-FE75C55F203D}" type="pres">
      <dgm:prSet presAssocID="{DE77F99D-5F5D-4F08-9BE4-77C3B2970C34}" presName="sibTrans" presStyleLbl="sibTrans2D1" presStyleIdx="0" presStyleCnt="0"/>
      <dgm:spPr/>
    </dgm:pt>
    <dgm:pt modelId="{272C24E4-6682-454C-AF6C-0B5869E9AFAA}" type="pres">
      <dgm:prSet presAssocID="{4CB43D5E-373F-4A84-B2D9-C8F477ACD86C}" presName="compNode" presStyleCnt="0"/>
      <dgm:spPr/>
    </dgm:pt>
    <dgm:pt modelId="{09859822-DC61-426C-99BF-BDE966ADFF09}" type="pres">
      <dgm:prSet presAssocID="{4CB43D5E-373F-4A84-B2D9-C8F477ACD86C}" presName="iconBgRect" presStyleLbl="bgShp" presStyleIdx="1" presStyleCnt="5"/>
      <dgm:spPr/>
    </dgm:pt>
    <dgm:pt modelId="{1AF500FC-9AA5-4FF0-AAAC-82483163C3C4}" type="pres">
      <dgm:prSet presAssocID="{4CB43D5E-373F-4A84-B2D9-C8F477ACD86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ke"/>
        </a:ext>
      </dgm:extLst>
    </dgm:pt>
    <dgm:pt modelId="{E57DEE38-DE2E-4E4C-AD3E-C12488A0415F}" type="pres">
      <dgm:prSet presAssocID="{4CB43D5E-373F-4A84-B2D9-C8F477ACD86C}" presName="spaceRect" presStyleCnt="0"/>
      <dgm:spPr/>
    </dgm:pt>
    <dgm:pt modelId="{8F811F15-47DB-4FCB-B58A-EC0422210D5B}" type="pres">
      <dgm:prSet presAssocID="{4CB43D5E-373F-4A84-B2D9-C8F477ACD86C}" presName="textRect" presStyleLbl="revTx" presStyleIdx="1" presStyleCnt="5">
        <dgm:presLayoutVars>
          <dgm:chMax val="1"/>
          <dgm:chPref val="1"/>
        </dgm:presLayoutVars>
      </dgm:prSet>
      <dgm:spPr/>
    </dgm:pt>
    <dgm:pt modelId="{692905F9-6F7E-48A2-8BA8-C790B10A71D2}" type="pres">
      <dgm:prSet presAssocID="{2394B350-8B65-4157-AD8F-0D18CFF9A914}" presName="sibTrans" presStyleLbl="sibTrans2D1" presStyleIdx="0" presStyleCnt="0"/>
      <dgm:spPr/>
    </dgm:pt>
    <dgm:pt modelId="{2E046AD0-2D09-43D8-B1CE-61A76A849C91}" type="pres">
      <dgm:prSet presAssocID="{E349FFB8-413C-4645-BD2D-36A77105110F}" presName="compNode" presStyleCnt="0"/>
      <dgm:spPr/>
    </dgm:pt>
    <dgm:pt modelId="{D2B11696-33F5-400F-B837-71704FFCABCD}" type="pres">
      <dgm:prSet presAssocID="{E349FFB8-413C-4645-BD2D-36A77105110F}" presName="iconBgRect" presStyleLbl="bgShp" presStyleIdx="2" presStyleCnt="5"/>
      <dgm:spPr/>
    </dgm:pt>
    <dgm:pt modelId="{6304CC9A-AAC5-43FE-A33C-4A9B70720BAF}" type="pres">
      <dgm:prSet presAssocID="{E349FFB8-413C-4645-BD2D-36A77105110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A181577A-F3B6-4B45-AA7A-77A9E2D9EC76}" type="pres">
      <dgm:prSet presAssocID="{E349FFB8-413C-4645-BD2D-36A77105110F}" presName="spaceRect" presStyleCnt="0"/>
      <dgm:spPr/>
    </dgm:pt>
    <dgm:pt modelId="{EC28DC6D-8F5C-40AC-8E6C-9E5FE48781FA}" type="pres">
      <dgm:prSet presAssocID="{E349FFB8-413C-4645-BD2D-36A77105110F}" presName="textRect" presStyleLbl="revTx" presStyleIdx="2" presStyleCnt="5">
        <dgm:presLayoutVars>
          <dgm:chMax val="1"/>
          <dgm:chPref val="1"/>
        </dgm:presLayoutVars>
      </dgm:prSet>
      <dgm:spPr/>
    </dgm:pt>
    <dgm:pt modelId="{0A536853-FEBE-4241-B29D-FAAAFDA91E57}" type="pres">
      <dgm:prSet presAssocID="{433843F5-8563-4414-854C-733E7B1AC50D}" presName="sibTrans" presStyleLbl="sibTrans2D1" presStyleIdx="0" presStyleCnt="0"/>
      <dgm:spPr/>
    </dgm:pt>
    <dgm:pt modelId="{A49268E1-E3CB-4134-B466-FAFDA810F89F}" type="pres">
      <dgm:prSet presAssocID="{9803320C-2778-4A6A-95CB-98F0719FB7FE}" presName="compNode" presStyleCnt="0"/>
      <dgm:spPr/>
    </dgm:pt>
    <dgm:pt modelId="{768562CC-3050-49CC-B4CC-19C57922BC38}" type="pres">
      <dgm:prSet presAssocID="{9803320C-2778-4A6A-95CB-98F0719FB7FE}" presName="iconBgRect" presStyleLbl="bgShp" presStyleIdx="3" presStyleCnt="5"/>
      <dgm:spPr/>
    </dgm:pt>
    <dgm:pt modelId="{1D7BFC4A-2AA1-431F-BA86-B02DA7431A1A}" type="pres">
      <dgm:prSet presAssocID="{9803320C-2778-4A6A-95CB-98F0719FB7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d"/>
        </a:ext>
      </dgm:extLst>
    </dgm:pt>
    <dgm:pt modelId="{32AD9F95-90B0-4668-8A9D-F19CF3A07E59}" type="pres">
      <dgm:prSet presAssocID="{9803320C-2778-4A6A-95CB-98F0719FB7FE}" presName="spaceRect" presStyleCnt="0"/>
      <dgm:spPr/>
    </dgm:pt>
    <dgm:pt modelId="{A596A59C-0232-46E3-9198-AE81376C73E3}" type="pres">
      <dgm:prSet presAssocID="{9803320C-2778-4A6A-95CB-98F0719FB7FE}" presName="textRect" presStyleLbl="revTx" presStyleIdx="3" presStyleCnt="5">
        <dgm:presLayoutVars>
          <dgm:chMax val="1"/>
          <dgm:chPref val="1"/>
        </dgm:presLayoutVars>
      </dgm:prSet>
      <dgm:spPr/>
    </dgm:pt>
    <dgm:pt modelId="{7CFA30B6-FEF2-4458-8477-CFE12F3912FE}" type="pres">
      <dgm:prSet presAssocID="{4F04F845-8708-4B33-944B-A6B61C5B8AD0}" presName="sibTrans" presStyleLbl="sibTrans2D1" presStyleIdx="0" presStyleCnt="0"/>
      <dgm:spPr/>
    </dgm:pt>
    <dgm:pt modelId="{A2B614DB-C672-4CA0-A0E7-6E5942B67592}" type="pres">
      <dgm:prSet presAssocID="{2C9180B2-FB3C-4A0A-833A-D82C45A779CD}" presName="compNode" presStyleCnt="0"/>
      <dgm:spPr/>
    </dgm:pt>
    <dgm:pt modelId="{1E57575E-E8A5-4C2C-A560-E4FBCE92A663}" type="pres">
      <dgm:prSet presAssocID="{2C9180B2-FB3C-4A0A-833A-D82C45A779CD}" presName="iconBgRect" presStyleLbl="bgShp" presStyleIdx="4" presStyleCnt="5"/>
      <dgm:spPr/>
    </dgm:pt>
    <dgm:pt modelId="{1639567B-8929-45BF-BA4E-AF55891C7F45}" type="pres">
      <dgm:prSet presAssocID="{2C9180B2-FB3C-4A0A-833A-D82C45A779C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ayer Candle"/>
        </a:ext>
      </dgm:extLst>
    </dgm:pt>
    <dgm:pt modelId="{84810360-9352-4EAE-877C-3A97E540D952}" type="pres">
      <dgm:prSet presAssocID="{2C9180B2-FB3C-4A0A-833A-D82C45A779CD}" presName="spaceRect" presStyleCnt="0"/>
      <dgm:spPr/>
    </dgm:pt>
    <dgm:pt modelId="{D523197A-A7B7-46E1-AD85-686FA77F2F35}" type="pres">
      <dgm:prSet presAssocID="{2C9180B2-FB3C-4A0A-833A-D82C45A779CD}" presName="textRect" presStyleLbl="revTx" presStyleIdx="4" presStyleCnt="5">
        <dgm:presLayoutVars>
          <dgm:chMax val="1"/>
          <dgm:chPref val="1"/>
        </dgm:presLayoutVars>
      </dgm:prSet>
      <dgm:spPr/>
    </dgm:pt>
  </dgm:ptLst>
  <dgm:cxnLst>
    <dgm:cxn modelId="{9ED7B201-03A5-4506-95A0-265FAAB8AC98}" type="presOf" srcId="{DE77F99D-5F5D-4F08-9BE4-77C3B2970C34}" destId="{FB6DA00A-BF6D-4CAB-9A44-FE75C55F203D}" srcOrd="0" destOrd="0" presId="urn:microsoft.com/office/officeart/2018/2/layout/IconCircleList"/>
    <dgm:cxn modelId="{1DCAE416-E119-4427-90CD-9141D820EEA7}" srcId="{9956484F-8480-4CCD-8627-5845AFCBD484}" destId="{E349FFB8-413C-4645-BD2D-36A77105110F}" srcOrd="2" destOrd="0" parTransId="{5342BFAA-32D3-4F86-83A3-2BB59C07C530}" sibTransId="{433843F5-8563-4414-854C-733E7B1AC50D}"/>
    <dgm:cxn modelId="{BD59C71A-6524-4B62-B39E-87F06FCF64A6}" srcId="{9956484F-8480-4CCD-8627-5845AFCBD484}" destId="{9803320C-2778-4A6A-95CB-98F0719FB7FE}" srcOrd="3" destOrd="0" parTransId="{08FBDECF-80AA-4115-8658-383E9100D9F7}" sibTransId="{4F04F845-8708-4B33-944B-A6B61C5B8AD0}"/>
    <dgm:cxn modelId="{888BC11F-284C-4702-B03B-3A0AD152495A}" type="presOf" srcId="{9956484F-8480-4CCD-8627-5845AFCBD484}" destId="{11DE09C5-F99C-4C40-80B9-7A2A016D5CF6}" srcOrd="0" destOrd="0" presId="urn:microsoft.com/office/officeart/2018/2/layout/IconCircleList"/>
    <dgm:cxn modelId="{F8396128-FD25-413F-AD88-4C56CE6AA83A}" srcId="{9956484F-8480-4CCD-8627-5845AFCBD484}" destId="{2C9180B2-FB3C-4A0A-833A-D82C45A779CD}" srcOrd="4" destOrd="0" parTransId="{91E798D7-2ED5-4BAA-99B4-AE5974A881B0}" sibTransId="{6957DFFE-E713-4D18-A288-49815B4C354C}"/>
    <dgm:cxn modelId="{9ADF1062-E95E-4ABD-B6BC-84B6776AE337}" type="presOf" srcId="{2C9180B2-FB3C-4A0A-833A-D82C45A779CD}" destId="{D523197A-A7B7-46E1-AD85-686FA77F2F35}" srcOrd="0" destOrd="0" presId="urn:microsoft.com/office/officeart/2018/2/layout/IconCircleList"/>
    <dgm:cxn modelId="{5D64E149-C66D-465A-A9BD-9EB5A2F9B482}" type="presOf" srcId="{2394B350-8B65-4157-AD8F-0D18CFF9A914}" destId="{692905F9-6F7E-48A2-8BA8-C790B10A71D2}" srcOrd="0" destOrd="0" presId="urn:microsoft.com/office/officeart/2018/2/layout/IconCircleList"/>
    <dgm:cxn modelId="{2D013A7C-525C-4874-8095-7E4C8E118256}" type="presOf" srcId="{E349FFB8-413C-4645-BD2D-36A77105110F}" destId="{EC28DC6D-8F5C-40AC-8E6C-9E5FE48781FA}" srcOrd="0" destOrd="0" presId="urn:microsoft.com/office/officeart/2018/2/layout/IconCircleList"/>
    <dgm:cxn modelId="{D6AA2A90-B811-4433-B531-73B2FADA27C8}" type="presOf" srcId="{433843F5-8563-4414-854C-733E7B1AC50D}" destId="{0A536853-FEBE-4241-B29D-FAAAFDA91E57}" srcOrd="0" destOrd="0" presId="urn:microsoft.com/office/officeart/2018/2/layout/IconCircleList"/>
    <dgm:cxn modelId="{BE31DF94-1129-4286-9220-46849EFBC868}" type="presOf" srcId="{3139FD3A-2CB6-400E-86E8-11FFB8B06523}" destId="{F3AAFFF0-001E-485C-8EBD-67D156B6221F}" srcOrd="0" destOrd="0" presId="urn:microsoft.com/office/officeart/2018/2/layout/IconCircleList"/>
    <dgm:cxn modelId="{768E57B4-19E7-4DD8-B519-1B6FC3AD61FF}" srcId="{9956484F-8480-4CCD-8627-5845AFCBD484}" destId="{4CB43D5E-373F-4A84-B2D9-C8F477ACD86C}" srcOrd="1" destOrd="0" parTransId="{4ED53599-B095-4FA5-BCD8-C9039F0A5BAC}" sibTransId="{2394B350-8B65-4157-AD8F-0D18CFF9A914}"/>
    <dgm:cxn modelId="{6FC68ACE-3B89-42E0-852C-E26F51D6B8AC}" srcId="{9956484F-8480-4CCD-8627-5845AFCBD484}" destId="{3139FD3A-2CB6-400E-86E8-11FFB8B06523}" srcOrd="0" destOrd="0" parTransId="{2B3D7AB7-35F5-488A-875F-E9DA7FF69F12}" sibTransId="{DE77F99D-5F5D-4F08-9BE4-77C3B2970C34}"/>
    <dgm:cxn modelId="{BA12E6D6-AE90-450E-A00E-6A552BCF212F}" type="presOf" srcId="{4F04F845-8708-4B33-944B-A6B61C5B8AD0}" destId="{7CFA30B6-FEF2-4458-8477-CFE12F3912FE}" srcOrd="0" destOrd="0" presId="urn:microsoft.com/office/officeart/2018/2/layout/IconCircleList"/>
    <dgm:cxn modelId="{AF8E00E8-07BC-4BDD-B2EE-A8E155F92549}" type="presOf" srcId="{4CB43D5E-373F-4A84-B2D9-C8F477ACD86C}" destId="{8F811F15-47DB-4FCB-B58A-EC0422210D5B}" srcOrd="0" destOrd="0" presId="urn:microsoft.com/office/officeart/2018/2/layout/IconCircleList"/>
    <dgm:cxn modelId="{7AB23AFF-B734-4A8D-A234-321C63E85008}" type="presOf" srcId="{9803320C-2778-4A6A-95CB-98F0719FB7FE}" destId="{A596A59C-0232-46E3-9198-AE81376C73E3}" srcOrd="0" destOrd="0" presId="urn:microsoft.com/office/officeart/2018/2/layout/IconCircleList"/>
    <dgm:cxn modelId="{7F9B90CF-7144-4713-B564-40F64253DAE3}" type="presParOf" srcId="{11DE09C5-F99C-4C40-80B9-7A2A016D5CF6}" destId="{FDEEAFE0-C2D2-4D2A-B95D-0269B20D0A88}" srcOrd="0" destOrd="0" presId="urn:microsoft.com/office/officeart/2018/2/layout/IconCircleList"/>
    <dgm:cxn modelId="{BD52A471-42CD-41FC-8D70-D4C1C1E74799}" type="presParOf" srcId="{FDEEAFE0-C2D2-4D2A-B95D-0269B20D0A88}" destId="{EE78060F-D62C-4238-8A5D-20B22B335F2A}" srcOrd="0" destOrd="0" presId="urn:microsoft.com/office/officeart/2018/2/layout/IconCircleList"/>
    <dgm:cxn modelId="{DAC007A5-5B72-4323-9DA9-98593E7DC6BF}" type="presParOf" srcId="{EE78060F-D62C-4238-8A5D-20B22B335F2A}" destId="{78C72CED-06E3-4CF1-A84E-C173709E8948}" srcOrd="0" destOrd="0" presId="urn:microsoft.com/office/officeart/2018/2/layout/IconCircleList"/>
    <dgm:cxn modelId="{70F17C02-1CC9-4189-8A8F-014D7894C263}" type="presParOf" srcId="{EE78060F-D62C-4238-8A5D-20B22B335F2A}" destId="{A5FEBE8A-8C3F-48D2-A5FE-13C36B45B28B}" srcOrd="1" destOrd="0" presId="urn:microsoft.com/office/officeart/2018/2/layout/IconCircleList"/>
    <dgm:cxn modelId="{B4D680E5-E202-4328-ABAB-47A515D6CA94}" type="presParOf" srcId="{EE78060F-D62C-4238-8A5D-20B22B335F2A}" destId="{A8AC07E5-B086-4CB0-A198-69E843383D2B}" srcOrd="2" destOrd="0" presId="urn:microsoft.com/office/officeart/2018/2/layout/IconCircleList"/>
    <dgm:cxn modelId="{140BCA43-B2E2-4121-A475-C078F8DF441D}" type="presParOf" srcId="{EE78060F-D62C-4238-8A5D-20B22B335F2A}" destId="{F3AAFFF0-001E-485C-8EBD-67D156B6221F}" srcOrd="3" destOrd="0" presId="urn:microsoft.com/office/officeart/2018/2/layout/IconCircleList"/>
    <dgm:cxn modelId="{CD627B3A-CDB5-47F8-B623-AAB671CDED7F}" type="presParOf" srcId="{FDEEAFE0-C2D2-4D2A-B95D-0269B20D0A88}" destId="{FB6DA00A-BF6D-4CAB-9A44-FE75C55F203D}" srcOrd="1" destOrd="0" presId="urn:microsoft.com/office/officeart/2018/2/layout/IconCircleList"/>
    <dgm:cxn modelId="{F8CCBA0D-29B8-4726-BFA8-4AF821A73C69}" type="presParOf" srcId="{FDEEAFE0-C2D2-4D2A-B95D-0269B20D0A88}" destId="{272C24E4-6682-454C-AF6C-0B5869E9AFAA}" srcOrd="2" destOrd="0" presId="urn:microsoft.com/office/officeart/2018/2/layout/IconCircleList"/>
    <dgm:cxn modelId="{0CA9CD15-BF59-4C7A-BC5A-26E7F13E3A09}" type="presParOf" srcId="{272C24E4-6682-454C-AF6C-0B5869E9AFAA}" destId="{09859822-DC61-426C-99BF-BDE966ADFF09}" srcOrd="0" destOrd="0" presId="urn:microsoft.com/office/officeart/2018/2/layout/IconCircleList"/>
    <dgm:cxn modelId="{FB1EEBC4-9AA2-461E-92F8-09265D334080}" type="presParOf" srcId="{272C24E4-6682-454C-AF6C-0B5869E9AFAA}" destId="{1AF500FC-9AA5-4FF0-AAAC-82483163C3C4}" srcOrd="1" destOrd="0" presId="urn:microsoft.com/office/officeart/2018/2/layout/IconCircleList"/>
    <dgm:cxn modelId="{5FA08703-F50B-4578-9989-00DD14FDB409}" type="presParOf" srcId="{272C24E4-6682-454C-AF6C-0B5869E9AFAA}" destId="{E57DEE38-DE2E-4E4C-AD3E-C12488A0415F}" srcOrd="2" destOrd="0" presId="urn:microsoft.com/office/officeart/2018/2/layout/IconCircleList"/>
    <dgm:cxn modelId="{70DC6232-A628-4C7E-9FD1-E4510332757B}" type="presParOf" srcId="{272C24E4-6682-454C-AF6C-0B5869E9AFAA}" destId="{8F811F15-47DB-4FCB-B58A-EC0422210D5B}" srcOrd="3" destOrd="0" presId="urn:microsoft.com/office/officeart/2018/2/layout/IconCircleList"/>
    <dgm:cxn modelId="{F25F587E-47F5-49EE-AA3E-79DE44118DB7}" type="presParOf" srcId="{FDEEAFE0-C2D2-4D2A-B95D-0269B20D0A88}" destId="{692905F9-6F7E-48A2-8BA8-C790B10A71D2}" srcOrd="3" destOrd="0" presId="urn:microsoft.com/office/officeart/2018/2/layout/IconCircleList"/>
    <dgm:cxn modelId="{64C6A83F-08B0-47A4-B85D-03C0B7510F06}" type="presParOf" srcId="{FDEEAFE0-C2D2-4D2A-B95D-0269B20D0A88}" destId="{2E046AD0-2D09-43D8-B1CE-61A76A849C91}" srcOrd="4" destOrd="0" presId="urn:microsoft.com/office/officeart/2018/2/layout/IconCircleList"/>
    <dgm:cxn modelId="{0025D834-182C-4DC7-82BD-19B9BAAF0DE0}" type="presParOf" srcId="{2E046AD0-2D09-43D8-B1CE-61A76A849C91}" destId="{D2B11696-33F5-400F-B837-71704FFCABCD}" srcOrd="0" destOrd="0" presId="urn:microsoft.com/office/officeart/2018/2/layout/IconCircleList"/>
    <dgm:cxn modelId="{120570E6-EDE6-4882-83A4-4FFC87094421}" type="presParOf" srcId="{2E046AD0-2D09-43D8-B1CE-61A76A849C91}" destId="{6304CC9A-AAC5-43FE-A33C-4A9B70720BAF}" srcOrd="1" destOrd="0" presId="urn:microsoft.com/office/officeart/2018/2/layout/IconCircleList"/>
    <dgm:cxn modelId="{579780B5-4591-4D01-B6B9-CB9297B00394}" type="presParOf" srcId="{2E046AD0-2D09-43D8-B1CE-61A76A849C91}" destId="{A181577A-F3B6-4B45-AA7A-77A9E2D9EC76}" srcOrd="2" destOrd="0" presId="urn:microsoft.com/office/officeart/2018/2/layout/IconCircleList"/>
    <dgm:cxn modelId="{94EF8663-5E01-41A5-9DB0-CF0F1D8F7DBA}" type="presParOf" srcId="{2E046AD0-2D09-43D8-B1CE-61A76A849C91}" destId="{EC28DC6D-8F5C-40AC-8E6C-9E5FE48781FA}" srcOrd="3" destOrd="0" presId="urn:microsoft.com/office/officeart/2018/2/layout/IconCircleList"/>
    <dgm:cxn modelId="{A9AD7D57-8FD5-41D2-A895-5FCC33F43F2E}" type="presParOf" srcId="{FDEEAFE0-C2D2-4D2A-B95D-0269B20D0A88}" destId="{0A536853-FEBE-4241-B29D-FAAAFDA91E57}" srcOrd="5" destOrd="0" presId="urn:microsoft.com/office/officeart/2018/2/layout/IconCircleList"/>
    <dgm:cxn modelId="{43B786D5-AFDF-4678-ABC1-6FD8E9E4D86B}" type="presParOf" srcId="{FDEEAFE0-C2D2-4D2A-B95D-0269B20D0A88}" destId="{A49268E1-E3CB-4134-B466-FAFDA810F89F}" srcOrd="6" destOrd="0" presId="urn:microsoft.com/office/officeart/2018/2/layout/IconCircleList"/>
    <dgm:cxn modelId="{0D17189A-6826-4C89-82B9-2D65808DB1B0}" type="presParOf" srcId="{A49268E1-E3CB-4134-B466-FAFDA810F89F}" destId="{768562CC-3050-49CC-B4CC-19C57922BC38}" srcOrd="0" destOrd="0" presId="urn:microsoft.com/office/officeart/2018/2/layout/IconCircleList"/>
    <dgm:cxn modelId="{92022F72-0D06-4852-94F2-3F144EE4B65F}" type="presParOf" srcId="{A49268E1-E3CB-4134-B466-FAFDA810F89F}" destId="{1D7BFC4A-2AA1-431F-BA86-B02DA7431A1A}" srcOrd="1" destOrd="0" presId="urn:microsoft.com/office/officeart/2018/2/layout/IconCircleList"/>
    <dgm:cxn modelId="{9F7D522F-9F76-4EB2-80D6-271AD4BF4304}" type="presParOf" srcId="{A49268E1-E3CB-4134-B466-FAFDA810F89F}" destId="{32AD9F95-90B0-4668-8A9D-F19CF3A07E59}" srcOrd="2" destOrd="0" presId="urn:microsoft.com/office/officeart/2018/2/layout/IconCircleList"/>
    <dgm:cxn modelId="{43D42B97-F977-49C8-BBFD-CB6A78200959}" type="presParOf" srcId="{A49268E1-E3CB-4134-B466-FAFDA810F89F}" destId="{A596A59C-0232-46E3-9198-AE81376C73E3}" srcOrd="3" destOrd="0" presId="urn:microsoft.com/office/officeart/2018/2/layout/IconCircleList"/>
    <dgm:cxn modelId="{5693B31C-70A4-4E28-A2EA-5CD49B45C4BB}" type="presParOf" srcId="{FDEEAFE0-C2D2-4D2A-B95D-0269B20D0A88}" destId="{7CFA30B6-FEF2-4458-8477-CFE12F3912FE}" srcOrd="7" destOrd="0" presId="urn:microsoft.com/office/officeart/2018/2/layout/IconCircleList"/>
    <dgm:cxn modelId="{B1175390-0391-4CA9-A2C8-A5DE6E4766B3}" type="presParOf" srcId="{FDEEAFE0-C2D2-4D2A-B95D-0269B20D0A88}" destId="{A2B614DB-C672-4CA0-A0E7-6E5942B67592}" srcOrd="8" destOrd="0" presId="urn:microsoft.com/office/officeart/2018/2/layout/IconCircleList"/>
    <dgm:cxn modelId="{02F3EE58-0091-4D92-9D8B-73980257661F}" type="presParOf" srcId="{A2B614DB-C672-4CA0-A0E7-6E5942B67592}" destId="{1E57575E-E8A5-4C2C-A560-E4FBCE92A663}" srcOrd="0" destOrd="0" presId="urn:microsoft.com/office/officeart/2018/2/layout/IconCircleList"/>
    <dgm:cxn modelId="{2A232665-8BE4-421E-B039-FCB81563FBB3}" type="presParOf" srcId="{A2B614DB-C672-4CA0-A0E7-6E5942B67592}" destId="{1639567B-8929-45BF-BA4E-AF55891C7F45}" srcOrd="1" destOrd="0" presId="urn:microsoft.com/office/officeart/2018/2/layout/IconCircleList"/>
    <dgm:cxn modelId="{894E6752-F704-4DD0-85A4-5F1821987C62}" type="presParOf" srcId="{A2B614DB-C672-4CA0-A0E7-6E5942B67592}" destId="{84810360-9352-4EAE-877C-3A97E540D952}" srcOrd="2" destOrd="0" presId="urn:microsoft.com/office/officeart/2018/2/layout/IconCircleList"/>
    <dgm:cxn modelId="{3D25D654-7DDD-4D6D-B733-C23CF287D880}" type="presParOf" srcId="{A2B614DB-C672-4CA0-A0E7-6E5942B67592}" destId="{D523197A-A7B7-46E1-AD85-686FA77F2F3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0F3EAAB-D88B-4BEE-BA37-5E55376558B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230C616-1E7B-428A-8479-D0F1AEA18B96}">
      <dgm:prSet/>
      <dgm:spPr/>
      <dgm:t>
        <a:bodyPr/>
        <a:lstStyle/>
        <a:p>
          <a:r>
            <a:rPr lang="en-GB"/>
            <a:t>Family Commitments </a:t>
          </a:r>
          <a:endParaRPr lang="en-US"/>
        </a:p>
      </dgm:t>
    </dgm:pt>
    <dgm:pt modelId="{09A4B2A0-5860-4A5F-BAF3-D3FACEFB4F60}" type="parTrans" cxnId="{0BC76522-8B78-46EF-A2F5-FCAC9B3A7D70}">
      <dgm:prSet/>
      <dgm:spPr/>
      <dgm:t>
        <a:bodyPr/>
        <a:lstStyle/>
        <a:p>
          <a:endParaRPr lang="en-US"/>
        </a:p>
      </dgm:t>
    </dgm:pt>
    <dgm:pt modelId="{7FE26C8D-B207-4AD5-8077-FE8CA5F57F1E}" type="sibTrans" cxnId="{0BC76522-8B78-46EF-A2F5-FCAC9B3A7D70}">
      <dgm:prSet/>
      <dgm:spPr/>
      <dgm:t>
        <a:bodyPr/>
        <a:lstStyle/>
        <a:p>
          <a:endParaRPr lang="en-US"/>
        </a:p>
      </dgm:t>
    </dgm:pt>
    <dgm:pt modelId="{1A8C3D2A-0332-4798-BF95-BEA0A546C88F}">
      <dgm:prSet/>
      <dgm:spPr/>
      <dgm:t>
        <a:bodyPr/>
        <a:lstStyle/>
        <a:p>
          <a:r>
            <a:rPr lang="en-GB"/>
            <a:t>Finance (Money) </a:t>
          </a:r>
          <a:endParaRPr lang="en-US"/>
        </a:p>
      </dgm:t>
    </dgm:pt>
    <dgm:pt modelId="{ECD42F2B-2974-4C0C-AC85-4C151908E162}" type="parTrans" cxnId="{BE4DB1F9-439C-484F-A91A-46EE90486260}">
      <dgm:prSet/>
      <dgm:spPr/>
      <dgm:t>
        <a:bodyPr/>
        <a:lstStyle/>
        <a:p>
          <a:endParaRPr lang="en-US"/>
        </a:p>
      </dgm:t>
    </dgm:pt>
    <dgm:pt modelId="{D10941FA-6AD9-4330-94F7-7034694F6F45}" type="sibTrans" cxnId="{BE4DB1F9-439C-484F-A91A-46EE90486260}">
      <dgm:prSet/>
      <dgm:spPr/>
      <dgm:t>
        <a:bodyPr/>
        <a:lstStyle/>
        <a:p>
          <a:endParaRPr lang="en-US"/>
        </a:p>
      </dgm:t>
    </dgm:pt>
    <dgm:pt modelId="{1CA12128-D1AE-4F02-8BC3-035F161FB9EE}">
      <dgm:prSet/>
      <dgm:spPr/>
      <dgm:t>
        <a:bodyPr/>
        <a:lstStyle/>
        <a:p>
          <a:r>
            <a:rPr lang="en-GB"/>
            <a:t>Procrastination </a:t>
          </a:r>
          <a:endParaRPr lang="en-US"/>
        </a:p>
      </dgm:t>
    </dgm:pt>
    <dgm:pt modelId="{22AE4FBB-4E67-44EE-A0C0-D05A8B449115}" type="parTrans" cxnId="{BA3718C9-D621-4721-93F9-8DB84FD21C5A}">
      <dgm:prSet/>
      <dgm:spPr/>
      <dgm:t>
        <a:bodyPr/>
        <a:lstStyle/>
        <a:p>
          <a:endParaRPr lang="en-US"/>
        </a:p>
      </dgm:t>
    </dgm:pt>
    <dgm:pt modelId="{82D54529-9FB2-4AC6-9FF7-CAD61420EF11}" type="sibTrans" cxnId="{BA3718C9-D621-4721-93F9-8DB84FD21C5A}">
      <dgm:prSet/>
      <dgm:spPr/>
      <dgm:t>
        <a:bodyPr/>
        <a:lstStyle/>
        <a:p>
          <a:endParaRPr lang="en-US"/>
        </a:p>
      </dgm:t>
    </dgm:pt>
    <dgm:pt modelId="{F12CD278-253A-483C-BC70-2B8E0C026021}">
      <dgm:prSet/>
      <dgm:spPr/>
      <dgm:t>
        <a:bodyPr/>
        <a:lstStyle/>
        <a:p>
          <a:r>
            <a:rPr lang="en-GB"/>
            <a:t>Time Management </a:t>
          </a:r>
          <a:endParaRPr lang="en-US"/>
        </a:p>
      </dgm:t>
    </dgm:pt>
    <dgm:pt modelId="{3B445438-75AE-40CA-9670-E8359B7A8609}" type="parTrans" cxnId="{A6F6AFE4-B11D-45D4-A82A-E9205ECC1373}">
      <dgm:prSet/>
      <dgm:spPr/>
      <dgm:t>
        <a:bodyPr/>
        <a:lstStyle/>
        <a:p>
          <a:endParaRPr lang="en-US"/>
        </a:p>
      </dgm:t>
    </dgm:pt>
    <dgm:pt modelId="{D9909351-BCF4-48A8-82C7-AB5523E5B0F1}" type="sibTrans" cxnId="{A6F6AFE4-B11D-45D4-A82A-E9205ECC1373}">
      <dgm:prSet/>
      <dgm:spPr/>
      <dgm:t>
        <a:bodyPr/>
        <a:lstStyle/>
        <a:p>
          <a:endParaRPr lang="en-US"/>
        </a:p>
      </dgm:t>
    </dgm:pt>
    <dgm:pt modelId="{ED6E4D09-FD44-4822-9379-6D88456CFCA3}">
      <dgm:prSet/>
      <dgm:spPr/>
      <dgm:t>
        <a:bodyPr/>
        <a:lstStyle/>
        <a:p>
          <a:r>
            <a:rPr lang="en-GB"/>
            <a:t>Digital Skills (Access to technology) </a:t>
          </a:r>
          <a:endParaRPr lang="en-US"/>
        </a:p>
      </dgm:t>
    </dgm:pt>
    <dgm:pt modelId="{1F91F3DB-616B-44BC-83BD-22B592401C8E}" type="parTrans" cxnId="{F1E7181F-2199-4184-8571-7CF2491C38D9}">
      <dgm:prSet/>
      <dgm:spPr/>
      <dgm:t>
        <a:bodyPr/>
        <a:lstStyle/>
        <a:p>
          <a:endParaRPr lang="en-US"/>
        </a:p>
      </dgm:t>
    </dgm:pt>
    <dgm:pt modelId="{50B0B4DF-C8C1-46FB-9ADB-61AEAEA2B68D}" type="sibTrans" cxnId="{F1E7181F-2199-4184-8571-7CF2491C38D9}">
      <dgm:prSet/>
      <dgm:spPr/>
      <dgm:t>
        <a:bodyPr/>
        <a:lstStyle/>
        <a:p>
          <a:endParaRPr lang="en-US"/>
        </a:p>
      </dgm:t>
    </dgm:pt>
    <dgm:pt modelId="{E18D6B4A-68AF-4B18-A469-CC8ECF38A4B4}">
      <dgm:prSet/>
      <dgm:spPr/>
      <dgm:t>
        <a:bodyPr/>
        <a:lstStyle/>
        <a:p>
          <a:r>
            <a:rPr lang="en-GB"/>
            <a:t>Work commitments </a:t>
          </a:r>
          <a:endParaRPr lang="en-US"/>
        </a:p>
      </dgm:t>
    </dgm:pt>
    <dgm:pt modelId="{F6B3CE21-37BC-418C-BD63-F9E1139C7830}" type="parTrans" cxnId="{186B448B-3358-4A3F-AF9D-C6E2FB1E14D3}">
      <dgm:prSet/>
      <dgm:spPr/>
      <dgm:t>
        <a:bodyPr/>
        <a:lstStyle/>
        <a:p>
          <a:endParaRPr lang="en-US"/>
        </a:p>
      </dgm:t>
    </dgm:pt>
    <dgm:pt modelId="{E5B3BD27-5318-43E3-A404-0F325F6BDE5A}" type="sibTrans" cxnId="{186B448B-3358-4A3F-AF9D-C6E2FB1E14D3}">
      <dgm:prSet/>
      <dgm:spPr/>
      <dgm:t>
        <a:bodyPr/>
        <a:lstStyle/>
        <a:p>
          <a:endParaRPr lang="en-US"/>
        </a:p>
      </dgm:t>
    </dgm:pt>
    <dgm:pt modelId="{FA62EE5E-7DE1-4A6A-911D-6E8AFAADC32D}">
      <dgm:prSet/>
      <dgm:spPr/>
      <dgm:t>
        <a:bodyPr/>
        <a:lstStyle/>
        <a:p>
          <a:r>
            <a:rPr lang="en-GB"/>
            <a:t>Self-limiting beliefs </a:t>
          </a:r>
          <a:endParaRPr lang="en-US"/>
        </a:p>
      </dgm:t>
    </dgm:pt>
    <dgm:pt modelId="{19DF8363-6224-4C23-89D9-C6AB4C538D6D}" type="parTrans" cxnId="{85F98AA7-9A85-4660-8836-ED57111AC577}">
      <dgm:prSet/>
      <dgm:spPr/>
      <dgm:t>
        <a:bodyPr/>
        <a:lstStyle/>
        <a:p>
          <a:endParaRPr lang="en-US"/>
        </a:p>
      </dgm:t>
    </dgm:pt>
    <dgm:pt modelId="{874ED491-730D-42CE-B42B-4056FB69A6D1}" type="sibTrans" cxnId="{85F98AA7-9A85-4660-8836-ED57111AC577}">
      <dgm:prSet/>
      <dgm:spPr/>
      <dgm:t>
        <a:bodyPr/>
        <a:lstStyle/>
        <a:p>
          <a:endParaRPr lang="en-US"/>
        </a:p>
      </dgm:t>
    </dgm:pt>
    <dgm:pt modelId="{D02E9063-C40F-4935-B282-BAEB8D32F58D}">
      <dgm:prSet/>
      <dgm:spPr/>
      <dgm:t>
        <a:bodyPr/>
        <a:lstStyle/>
        <a:p>
          <a:r>
            <a:rPr lang="en-GB"/>
            <a:t>Organisation </a:t>
          </a:r>
          <a:endParaRPr lang="en-US"/>
        </a:p>
      </dgm:t>
    </dgm:pt>
    <dgm:pt modelId="{18C9EDC6-725F-4A6A-809E-B0FFC6329A15}" type="parTrans" cxnId="{1D956E47-B969-447A-B5A1-A399F7148774}">
      <dgm:prSet/>
      <dgm:spPr/>
      <dgm:t>
        <a:bodyPr/>
        <a:lstStyle/>
        <a:p>
          <a:endParaRPr lang="en-US"/>
        </a:p>
      </dgm:t>
    </dgm:pt>
    <dgm:pt modelId="{4527F471-C681-4DB7-A45D-D8CAED6D5B17}" type="sibTrans" cxnId="{1D956E47-B969-447A-B5A1-A399F7148774}">
      <dgm:prSet/>
      <dgm:spPr/>
      <dgm:t>
        <a:bodyPr/>
        <a:lstStyle/>
        <a:p>
          <a:endParaRPr lang="en-US"/>
        </a:p>
      </dgm:t>
    </dgm:pt>
    <dgm:pt modelId="{5C210C87-09B2-4F2A-A189-8D1020F1DBB7}" type="pres">
      <dgm:prSet presAssocID="{40F3EAAB-D88B-4BEE-BA37-5E55376558B7}" presName="linear" presStyleCnt="0">
        <dgm:presLayoutVars>
          <dgm:animLvl val="lvl"/>
          <dgm:resizeHandles val="exact"/>
        </dgm:presLayoutVars>
      </dgm:prSet>
      <dgm:spPr/>
    </dgm:pt>
    <dgm:pt modelId="{EA47D0A0-7E13-42F7-ACC3-3AF2B4E29A0B}" type="pres">
      <dgm:prSet presAssocID="{0230C616-1E7B-428A-8479-D0F1AEA18B96}" presName="parentText" presStyleLbl="node1" presStyleIdx="0" presStyleCnt="8">
        <dgm:presLayoutVars>
          <dgm:chMax val="0"/>
          <dgm:bulletEnabled val="1"/>
        </dgm:presLayoutVars>
      </dgm:prSet>
      <dgm:spPr/>
    </dgm:pt>
    <dgm:pt modelId="{85F0F29E-8209-4764-BBE4-DD1D1A110860}" type="pres">
      <dgm:prSet presAssocID="{7FE26C8D-B207-4AD5-8077-FE8CA5F57F1E}" presName="spacer" presStyleCnt="0"/>
      <dgm:spPr/>
    </dgm:pt>
    <dgm:pt modelId="{584FB92E-C309-46BA-BD8A-3E3B33BA6C0A}" type="pres">
      <dgm:prSet presAssocID="{1A8C3D2A-0332-4798-BF95-BEA0A546C88F}" presName="parentText" presStyleLbl="node1" presStyleIdx="1" presStyleCnt="8">
        <dgm:presLayoutVars>
          <dgm:chMax val="0"/>
          <dgm:bulletEnabled val="1"/>
        </dgm:presLayoutVars>
      </dgm:prSet>
      <dgm:spPr/>
    </dgm:pt>
    <dgm:pt modelId="{D5A2E3DA-5BB8-4A49-9354-20608D559707}" type="pres">
      <dgm:prSet presAssocID="{D10941FA-6AD9-4330-94F7-7034694F6F45}" presName="spacer" presStyleCnt="0"/>
      <dgm:spPr/>
    </dgm:pt>
    <dgm:pt modelId="{DCA23A3E-878D-4D77-AE08-03CDD90AEE80}" type="pres">
      <dgm:prSet presAssocID="{1CA12128-D1AE-4F02-8BC3-035F161FB9EE}" presName="parentText" presStyleLbl="node1" presStyleIdx="2" presStyleCnt="8">
        <dgm:presLayoutVars>
          <dgm:chMax val="0"/>
          <dgm:bulletEnabled val="1"/>
        </dgm:presLayoutVars>
      </dgm:prSet>
      <dgm:spPr/>
    </dgm:pt>
    <dgm:pt modelId="{35D80681-C482-4B32-9B55-EB4A7B8AE9BA}" type="pres">
      <dgm:prSet presAssocID="{82D54529-9FB2-4AC6-9FF7-CAD61420EF11}" presName="spacer" presStyleCnt="0"/>
      <dgm:spPr/>
    </dgm:pt>
    <dgm:pt modelId="{AAD13C43-7AC6-4CCA-BF1B-F8A69D4614C1}" type="pres">
      <dgm:prSet presAssocID="{F12CD278-253A-483C-BC70-2B8E0C026021}" presName="parentText" presStyleLbl="node1" presStyleIdx="3" presStyleCnt="8">
        <dgm:presLayoutVars>
          <dgm:chMax val="0"/>
          <dgm:bulletEnabled val="1"/>
        </dgm:presLayoutVars>
      </dgm:prSet>
      <dgm:spPr/>
    </dgm:pt>
    <dgm:pt modelId="{083E7DB5-3579-4A3E-A2E2-D60255FBA393}" type="pres">
      <dgm:prSet presAssocID="{D9909351-BCF4-48A8-82C7-AB5523E5B0F1}" presName="spacer" presStyleCnt="0"/>
      <dgm:spPr/>
    </dgm:pt>
    <dgm:pt modelId="{1CAA8663-D6E2-43C6-9469-152A9B865EBA}" type="pres">
      <dgm:prSet presAssocID="{ED6E4D09-FD44-4822-9379-6D88456CFCA3}" presName="parentText" presStyleLbl="node1" presStyleIdx="4" presStyleCnt="8">
        <dgm:presLayoutVars>
          <dgm:chMax val="0"/>
          <dgm:bulletEnabled val="1"/>
        </dgm:presLayoutVars>
      </dgm:prSet>
      <dgm:spPr/>
    </dgm:pt>
    <dgm:pt modelId="{DED2CC02-85CA-4A65-B87A-2F97B009C819}" type="pres">
      <dgm:prSet presAssocID="{50B0B4DF-C8C1-46FB-9ADB-61AEAEA2B68D}" presName="spacer" presStyleCnt="0"/>
      <dgm:spPr/>
    </dgm:pt>
    <dgm:pt modelId="{69DA1803-4EC4-4466-8010-0444E12F1840}" type="pres">
      <dgm:prSet presAssocID="{E18D6B4A-68AF-4B18-A469-CC8ECF38A4B4}" presName="parentText" presStyleLbl="node1" presStyleIdx="5" presStyleCnt="8">
        <dgm:presLayoutVars>
          <dgm:chMax val="0"/>
          <dgm:bulletEnabled val="1"/>
        </dgm:presLayoutVars>
      </dgm:prSet>
      <dgm:spPr/>
    </dgm:pt>
    <dgm:pt modelId="{4BD0B7E1-10B5-4469-BE1E-C5D5F9A6BBA9}" type="pres">
      <dgm:prSet presAssocID="{E5B3BD27-5318-43E3-A404-0F325F6BDE5A}" presName="spacer" presStyleCnt="0"/>
      <dgm:spPr/>
    </dgm:pt>
    <dgm:pt modelId="{391D4006-7AC8-4748-9431-D51AECF313D0}" type="pres">
      <dgm:prSet presAssocID="{FA62EE5E-7DE1-4A6A-911D-6E8AFAADC32D}" presName="parentText" presStyleLbl="node1" presStyleIdx="6" presStyleCnt="8">
        <dgm:presLayoutVars>
          <dgm:chMax val="0"/>
          <dgm:bulletEnabled val="1"/>
        </dgm:presLayoutVars>
      </dgm:prSet>
      <dgm:spPr/>
    </dgm:pt>
    <dgm:pt modelId="{16FBF988-B183-4434-B00C-CD1321A50C81}" type="pres">
      <dgm:prSet presAssocID="{874ED491-730D-42CE-B42B-4056FB69A6D1}" presName="spacer" presStyleCnt="0"/>
      <dgm:spPr/>
    </dgm:pt>
    <dgm:pt modelId="{EB6E2097-C044-45C5-89E0-711C43D85F3B}" type="pres">
      <dgm:prSet presAssocID="{D02E9063-C40F-4935-B282-BAEB8D32F58D}" presName="parentText" presStyleLbl="node1" presStyleIdx="7" presStyleCnt="8">
        <dgm:presLayoutVars>
          <dgm:chMax val="0"/>
          <dgm:bulletEnabled val="1"/>
        </dgm:presLayoutVars>
      </dgm:prSet>
      <dgm:spPr/>
    </dgm:pt>
  </dgm:ptLst>
  <dgm:cxnLst>
    <dgm:cxn modelId="{2EFF9414-823C-4D62-8644-1E79FC90C59D}" type="presOf" srcId="{FA62EE5E-7DE1-4A6A-911D-6E8AFAADC32D}" destId="{391D4006-7AC8-4748-9431-D51AECF313D0}" srcOrd="0" destOrd="0" presId="urn:microsoft.com/office/officeart/2005/8/layout/vList2"/>
    <dgm:cxn modelId="{F1E7181F-2199-4184-8571-7CF2491C38D9}" srcId="{40F3EAAB-D88B-4BEE-BA37-5E55376558B7}" destId="{ED6E4D09-FD44-4822-9379-6D88456CFCA3}" srcOrd="4" destOrd="0" parTransId="{1F91F3DB-616B-44BC-83BD-22B592401C8E}" sibTransId="{50B0B4DF-C8C1-46FB-9ADB-61AEAEA2B68D}"/>
    <dgm:cxn modelId="{0BC76522-8B78-46EF-A2F5-FCAC9B3A7D70}" srcId="{40F3EAAB-D88B-4BEE-BA37-5E55376558B7}" destId="{0230C616-1E7B-428A-8479-D0F1AEA18B96}" srcOrd="0" destOrd="0" parTransId="{09A4B2A0-5860-4A5F-BAF3-D3FACEFB4F60}" sibTransId="{7FE26C8D-B207-4AD5-8077-FE8CA5F57F1E}"/>
    <dgm:cxn modelId="{C6BC5328-C00A-48A7-B8B8-461662E0EE23}" type="presOf" srcId="{F12CD278-253A-483C-BC70-2B8E0C026021}" destId="{AAD13C43-7AC6-4CCA-BF1B-F8A69D4614C1}" srcOrd="0" destOrd="0" presId="urn:microsoft.com/office/officeart/2005/8/layout/vList2"/>
    <dgm:cxn modelId="{A09E7E3D-B857-4BB8-BEED-DE027F3BFC39}" type="presOf" srcId="{E18D6B4A-68AF-4B18-A469-CC8ECF38A4B4}" destId="{69DA1803-4EC4-4466-8010-0444E12F1840}" srcOrd="0" destOrd="0" presId="urn:microsoft.com/office/officeart/2005/8/layout/vList2"/>
    <dgm:cxn modelId="{D53F7C62-C9B9-4214-8447-F87D5C23A153}" type="presOf" srcId="{1A8C3D2A-0332-4798-BF95-BEA0A546C88F}" destId="{584FB92E-C309-46BA-BD8A-3E3B33BA6C0A}" srcOrd="0" destOrd="0" presId="urn:microsoft.com/office/officeart/2005/8/layout/vList2"/>
    <dgm:cxn modelId="{BE315766-1061-401E-8292-45ABDF544CD1}" type="presOf" srcId="{40F3EAAB-D88B-4BEE-BA37-5E55376558B7}" destId="{5C210C87-09B2-4F2A-A189-8D1020F1DBB7}" srcOrd="0" destOrd="0" presId="urn:microsoft.com/office/officeart/2005/8/layout/vList2"/>
    <dgm:cxn modelId="{1D956E47-B969-447A-B5A1-A399F7148774}" srcId="{40F3EAAB-D88B-4BEE-BA37-5E55376558B7}" destId="{D02E9063-C40F-4935-B282-BAEB8D32F58D}" srcOrd="7" destOrd="0" parTransId="{18C9EDC6-725F-4A6A-809E-B0FFC6329A15}" sibTransId="{4527F471-C681-4DB7-A45D-D8CAED6D5B17}"/>
    <dgm:cxn modelId="{186B448B-3358-4A3F-AF9D-C6E2FB1E14D3}" srcId="{40F3EAAB-D88B-4BEE-BA37-5E55376558B7}" destId="{E18D6B4A-68AF-4B18-A469-CC8ECF38A4B4}" srcOrd="5" destOrd="0" parTransId="{F6B3CE21-37BC-418C-BD63-F9E1139C7830}" sibTransId="{E5B3BD27-5318-43E3-A404-0F325F6BDE5A}"/>
    <dgm:cxn modelId="{7C497C8F-0F0F-42F8-B117-8C5C43054FCE}" type="presOf" srcId="{1CA12128-D1AE-4F02-8BC3-035F161FB9EE}" destId="{DCA23A3E-878D-4D77-AE08-03CDD90AEE80}" srcOrd="0" destOrd="0" presId="urn:microsoft.com/office/officeart/2005/8/layout/vList2"/>
    <dgm:cxn modelId="{85F98AA7-9A85-4660-8836-ED57111AC577}" srcId="{40F3EAAB-D88B-4BEE-BA37-5E55376558B7}" destId="{FA62EE5E-7DE1-4A6A-911D-6E8AFAADC32D}" srcOrd="6" destOrd="0" parTransId="{19DF8363-6224-4C23-89D9-C6AB4C538D6D}" sibTransId="{874ED491-730D-42CE-B42B-4056FB69A6D1}"/>
    <dgm:cxn modelId="{CF7AF4B2-E0A6-4EE9-B6C9-3DEC52270C43}" type="presOf" srcId="{ED6E4D09-FD44-4822-9379-6D88456CFCA3}" destId="{1CAA8663-D6E2-43C6-9469-152A9B865EBA}" srcOrd="0" destOrd="0" presId="urn:microsoft.com/office/officeart/2005/8/layout/vList2"/>
    <dgm:cxn modelId="{8CE0B0C2-600F-4CA0-B59C-9D4271612900}" type="presOf" srcId="{D02E9063-C40F-4935-B282-BAEB8D32F58D}" destId="{EB6E2097-C044-45C5-89E0-711C43D85F3B}" srcOrd="0" destOrd="0" presId="urn:microsoft.com/office/officeart/2005/8/layout/vList2"/>
    <dgm:cxn modelId="{BA3718C9-D621-4721-93F9-8DB84FD21C5A}" srcId="{40F3EAAB-D88B-4BEE-BA37-5E55376558B7}" destId="{1CA12128-D1AE-4F02-8BC3-035F161FB9EE}" srcOrd="2" destOrd="0" parTransId="{22AE4FBB-4E67-44EE-A0C0-D05A8B449115}" sibTransId="{82D54529-9FB2-4AC6-9FF7-CAD61420EF11}"/>
    <dgm:cxn modelId="{A6F6AFE4-B11D-45D4-A82A-E9205ECC1373}" srcId="{40F3EAAB-D88B-4BEE-BA37-5E55376558B7}" destId="{F12CD278-253A-483C-BC70-2B8E0C026021}" srcOrd="3" destOrd="0" parTransId="{3B445438-75AE-40CA-9670-E8359B7A8609}" sibTransId="{D9909351-BCF4-48A8-82C7-AB5523E5B0F1}"/>
    <dgm:cxn modelId="{BE4DB1F9-439C-484F-A91A-46EE90486260}" srcId="{40F3EAAB-D88B-4BEE-BA37-5E55376558B7}" destId="{1A8C3D2A-0332-4798-BF95-BEA0A546C88F}" srcOrd="1" destOrd="0" parTransId="{ECD42F2B-2974-4C0C-AC85-4C151908E162}" sibTransId="{D10941FA-6AD9-4330-94F7-7034694F6F45}"/>
    <dgm:cxn modelId="{4FBD43FB-E603-46AA-99ED-31C25C6C17AF}" type="presOf" srcId="{0230C616-1E7B-428A-8479-D0F1AEA18B96}" destId="{EA47D0A0-7E13-42F7-ACC3-3AF2B4E29A0B}" srcOrd="0" destOrd="0" presId="urn:microsoft.com/office/officeart/2005/8/layout/vList2"/>
    <dgm:cxn modelId="{854C1FFC-E87F-4BCC-BF77-F34B78413FFA}" type="presParOf" srcId="{5C210C87-09B2-4F2A-A189-8D1020F1DBB7}" destId="{EA47D0A0-7E13-42F7-ACC3-3AF2B4E29A0B}" srcOrd="0" destOrd="0" presId="urn:microsoft.com/office/officeart/2005/8/layout/vList2"/>
    <dgm:cxn modelId="{614420C9-F9C0-4054-BF31-A230DE61D8A0}" type="presParOf" srcId="{5C210C87-09B2-4F2A-A189-8D1020F1DBB7}" destId="{85F0F29E-8209-4764-BBE4-DD1D1A110860}" srcOrd="1" destOrd="0" presId="urn:microsoft.com/office/officeart/2005/8/layout/vList2"/>
    <dgm:cxn modelId="{7278294F-44FC-4646-8781-540FF47025AA}" type="presParOf" srcId="{5C210C87-09B2-4F2A-A189-8D1020F1DBB7}" destId="{584FB92E-C309-46BA-BD8A-3E3B33BA6C0A}" srcOrd="2" destOrd="0" presId="urn:microsoft.com/office/officeart/2005/8/layout/vList2"/>
    <dgm:cxn modelId="{94646FAA-79C3-4933-8A22-3ABAD9E05EC9}" type="presParOf" srcId="{5C210C87-09B2-4F2A-A189-8D1020F1DBB7}" destId="{D5A2E3DA-5BB8-4A49-9354-20608D559707}" srcOrd="3" destOrd="0" presId="urn:microsoft.com/office/officeart/2005/8/layout/vList2"/>
    <dgm:cxn modelId="{014C48C9-7D5D-4963-AF4B-04EA350EA474}" type="presParOf" srcId="{5C210C87-09B2-4F2A-A189-8D1020F1DBB7}" destId="{DCA23A3E-878D-4D77-AE08-03CDD90AEE80}" srcOrd="4" destOrd="0" presId="urn:microsoft.com/office/officeart/2005/8/layout/vList2"/>
    <dgm:cxn modelId="{F8A39827-1F3A-443D-8242-7224893DC591}" type="presParOf" srcId="{5C210C87-09B2-4F2A-A189-8D1020F1DBB7}" destId="{35D80681-C482-4B32-9B55-EB4A7B8AE9BA}" srcOrd="5" destOrd="0" presId="urn:microsoft.com/office/officeart/2005/8/layout/vList2"/>
    <dgm:cxn modelId="{3CCD0510-E1F9-4FA1-8648-FB3E1C6FAC01}" type="presParOf" srcId="{5C210C87-09B2-4F2A-A189-8D1020F1DBB7}" destId="{AAD13C43-7AC6-4CCA-BF1B-F8A69D4614C1}" srcOrd="6" destOrd="0" presId="urn:microsoft.com/office/officeart/2005/8/layout/vList2"/>
    <dgm:cxn modelId="{88BCEF8F-0DD3-4A82-B546-22CA9F7C4B7A}" type="presParOf" srcId="{5C210C87-09B2-4F2A-A189-8D1020F1DBB7}" destId="{083E7DB5-3579-4A3E-A2E2-D60255FBA393}" srcOrd="7" destOrd="0" presId="urn:microsoft.com/office/officeart/2005/8/layout/vList2"/>
    <dgm:cxn modelId="{53E61A33-368A-4571-B8B2-4D8F2DA4853C}" type="presParOf" srcId="{5C210C87-09B2-4F2A-A189-8D1020F1DBB7}" destId="{1CAA8663-D6E2-43C6-9469-152A9B865EBA}" srcOrd="8" destOrd="0" presId="urn:microsoft.com/office/officeart/2005/8/layout/vList2"/>
    <dgm:cxn modelId="{4423556A-80EB-4E21-9A59-A193627EE050}" type="presParOf" srcId="{5C210C87-09B2-4F2A-A189-8D1020F1DBB7}" destId="{DED2CC02-85CA-4A65-B87A-2F97B009C819}" srcOrd="9" destOrd="0" presId="urn:microsoft.com/office/officeart/2005/8/layout/vList2"/>
    <dgm:cxn modelId="{3B4AA85F-166A-4772-9E5E-ADA7143CBE40}" type="presParOf" srcId="{5C210C87-09B2-4F2A-A189-8D1020F1DBB7}" destId="{69DA1803-4EC4-4466-8010-0444E12F1840}" srcOrd="10" destOrd="0" presId="urn:microsoft.com/office/officeart/2005/8/layout/vList2"/>
    <dgm:cxn modelId="{83CC1261-F1AF-432A-8B7C-F6B864482D9D}" type="presParOf" srcId="{5C210C87-09B2-4F2A-A189-8D1020F1DBB7}" destId="{4BD0B7E1-10B5-4469-BE1E-C5D5F9A6BBA9}" srcOrd="11" destOrd="0" presId="urn:microsoft.com/office/officeart/2005/8/layout/vList2"/>
    <dgm:cxn modelId="{05048ACF-66F4-4170-9B5B-D22D19D1B4DF}" type="presParOf" srcId="{5C210C87-09B2-4F2A-A189-8D1020F1DBB7}" destId="{391D4006-7AC8-4748-9431-D51AECF313D0}" srcOrd="12" destOrd="0" presId="urn:microsoft.com/office/officeart/2005/8/layout/vList2"/>
    <dgm:cxn modelId="{1AD36E49-36E1-4824-81F0-B72BCEDE50FE}" type="presParOf" srcId="{5C210C87-09B2-4F2A-A189-8D1020F1DBB7}" destId="{16FBF988-B183-4434-B00C-CD1321A50C81}" srcOrd="13" destOrd="0" presId="urn:microsoft.com/office/officeart/2005/8/layout/vList2"/>
    <dgm:cxn modelId="{F8664D6A-7C85-43E7-847D-5B7DF9FAF992}" type="presParOf" srcId="{5C210C87-09B2-4F2A-A189-8D1020F1DBB7}" destId="{EB6E2097-C044-45C5-89E0-711C43D85F3B}"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364CEF0-8747-414E-AB3E-9166932A74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FA6948-CDD8-4A23-AB32-982C5954BA7F}">
      <dgm:prSet/>
      <dgm:spPr/>
      <dgm:t>
        <a:bodyPr/>
        <a:lstStyle/>
        <a:p>
          <a:r>
            <a:rPr lang="en-US"/>
            <a:t>Perfectionism, the desire for everything to be as perfect as possible. </a:t>
          </a:r>
        </a:p>
      </dgm:t>
    </dgm:pt>
    <dgm:pt modelId="{400E8066-33F7-41A0-9B89-0C71C25268BD}" type="parTrans" cxnId="{C9845D87-FB5F-4281-A4E8-B0F04329241D}">
      <dgm:prSet/>
      <dgm:spPr/>
      <dgm:t>
        <a:bodyPr/>
        <a:lstStyle/>
        <a:p>
          <a:endParaRPr lang="en-US"/>
        </a:p>
      </dgm:t>
    </dgm:pt>
    <dgm:pt modelId="{01996EAE-0FCF-46F5-A068-19D841E6A0AA}" type="sibTrans" cxnId="{C9845D87-FB5F-4281-A4E8-B0F04329241D}">
      <dgm:prSet/>
      <dgm:spPr/>
      <dgm:t>
        <a:bodyPr/>
        <a:lstStyle/>
        <a:p>
          <a:endParaRPr lang="en-US"/>
        </a:p>
      </dgm:t>
    </dgm:pt>
    <dgm:pt modelId="{76723C82-E8AE-4DB1-BF20-3FA6E6FD9FE5}">
      <dgm:prSet/>
      <dgm:spPr/>
      <dgm:t>
        <a:bodyPr/>
        <a:lstStyle/>
        <a:p>
          <a:r>
            <a:rPr lang="en-US"/>
            <a:t>This would, in theory, be desirable as a trait!</a:t>
          </a:r>
        </a:p>
      </dgm:t>
    </dgm:pt>
    <dgm:pt modelId="{66F6396C-5CB7-4F85-83EA-57C623C32866}" type="parTrans" cxnId="{2DD7212A-47EF-482A-8472-B691A793533D}">
      <dgm:prSet/>
      <dgm:spPr/>
      <dgm:t>
        <a:bodyPr/>
        <a:lstStyle/>
        <a:p>
          <a:endParaRPr lang="en-US"/>
        </a:p>
      </dgm:t>
    </dgm:pt>
    <dgm:pt modelId="{13C41228-771E-4EF9-9A21-0DFAA319AFF1}" type="sibTrans" cxnId="{2DD7212A-47EF-482A-8472-B691A793533D}">
      <dgm:prSet/>
      <dgm:spPr/>
      <dgm:t>
        <a:bodyPr/>
        <a:lstStyle/>
        <a:p>
          <a:endParaRPr lang="en-US"/>
        </a:p>
      </dgm:t>
    </dgm:pt>
    <dgm:pt modelId="{5ECDFB1C-242B-4818-AE78-530F239CF684}" type="pres">
      <dgm:prSet presAssocID="{9364CEF0-8747-414E-AB3E-9166932A74E9}" presName="root" presStyleCnt="0">
        <dgm:presLayoutVars>
          <dgm:dir/>
          <dgm:resizeHandles val="exact"/>
        </dgm:presLayoutVars>
      </dgm:prSet>
      <dgm:spPr/>
    </dgm:pt>
    <dgm:pt modelId="{3B0E2441-D721-4F6B-99DC-106F551BFDBD}" type="pres">
      <dgm:prSet presAssocID="{01FA6948-CDD8-4A23-AB32-982C5954BA7F}" presName="compNode" presStyleCnt="0"/>
      <dgm:spPr/>
    </dgm:pt>
    <dgm:pt modelId="{0E710C19-4695-4098-BF81-73EA96B18841}" type="pres">
      <dgm:prSet presAssocID="{01FA6948-CDD8-4A23-AB32-982C5954BA7F}" presName="bgRect" presStyleLbl="bgShp" presStyleIdx="0" presStyleCnt="2"/>
      <dgm:spPr/>
    </dgm:pt>
    <dgm:pt modelId="{38E45ECB-99A7-4BD7-90B6-2ED1077A3BE5}" type="pres">
      <dgm:prSet presAssocID="{01FA6948-CDD8-4A23-AB32-982C5954BA7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F9601DE-CD5D-4461-A424-7BB60D2B59A5}" type="pres">
      <dgm:prSet presAssocID="{01FA6948-CDD8-4A23-AB32-982C5954BA7F}" presName="spaceRect" presStyleCnt="0"/>
      <dgm:spPr/>
    </dgm:pt>
    <dgm:pt modelId="{EA4519DA-1B07-4382-8B8A-FEAD5EC32725}" type="pres">
      <dgm:prSet presAssocID="{01FA6948-CDD8-4A23-AB32-982C5954BA7F}" presName="parTx" presStyleLbl="revTx" presStyleIdx="0" presStyleCnt="2">
        <dgm:presLayoutVars>
          <dgm:chMax val="0"/>
          <dgm:chPref val="0"/>
        </dgm:presLayoutVars>
      </dgm:prSet>
      <dgm:spPr/>
    </dgm:pt>
    <dgm:pt modelId="{7B8E4EB9-81AE-49CF-AA38-37324B301ACA}" type="pres">
      <dgm:prSet presAssocID="{01996EAE-0FCF-46F5-A068-19D841E6A0AA}" presName="sibTrans" presStyleCnt="0"/>
      <dgm:spPr/>
    </dgm:pt>
    <dgm:pt modelId="{11F4FD6E-C03C-4953-A6B7-7B0AAEFF9B1A}" type="pres">
      <dgm:prSet presAssocID="{76723C82-E8AE-4DB1-BF20-3FA6E6FD9FE5}" presName="compNode" presStyleCnt="0"/>
      <dgm:spPr/>
    </dgm:pt>
    <dgm:pt modelId="{30D4654F-CB25-4CAA-B8C9-956D5D3AE28D}" type="pres">
      <dgm:prSet presAssocID="{76723C82-E8AE-4DB1-BF20-3FA6E6FD9FE5}" presName="bgRect" presStyleLbl="bgShp" presStyleIdx="1" presStyleCnt="2"/>
      <dgm:spPr/>
    </dgm:pt>
    <dgm:pt modelId="{2A6661AC-13B1-461C-99AF-227F9EC0D3F1}" type="pres">
      <dgm:prSet presAssocID="{76723C82-E8AE-4DB1-BF20-3FA6E6FD9FE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461F7A94-9C4A-4962-981D-107E4752EEAB}" type="pres">
      <dgm:prSet presAssocID="{76723C82-E8AE-4DB1-BF20-3FA6E6FD9FE5}" presName="spaceRect" presStyleCnt="0"/>
      <dgm:spPr/>
    </dgm:pt>
    <dgm:pt modelId="{9DC088D7-399B-4020-9045-0161E6FDDA42}" type="pres">
      <dgm:prSet presAssocID="{76723C82-E8AE-4DB1-BF20-3FA6E6FD9FE5}" presName="parTx" presStyleLbl="revTx" presStyleIdx="1" presStyleCnt="2">
        <dgm:presLayoutVars>
          <dgm:chMax val="0"/>
          <dgm:chPref val="0"/>
        </dgm:presLayoutVars>
      </dgm:prSet>
      <dgm:spPr/>
    </dgm:pt>
  </dgm:ptLst>
  <dgm:cxnLst>
    <dgm:cxn modelId="{2DD7212A-47EF-482A-8472-B691A793533D}" srcId="{9364CEF0-8747-414E-AB3E-9166932A74E9}" destId="{76723C82-E8AE-4DB1-BF20-3FA6E6FD9FE5}" srcOrd="1" destOrd="0" parTransId="{66F6396C-5CB7-4F85-83EA-57C623C32866}" sibTransId="{13C41228-771E-4EF9-9A21-0DFAA319AFF1}"/>
    <dgm:cxn modelId="{8CB40E64-C8BA-420F-9C6A-F0376B9711ED}" type="presOf" srcId="{76723C82-E8AE-4DB1-BF20-3FA6E6FD9FE5}" destId="{9DC088D7-399B-4020-9045-0161E6FDDA42}" srcOrd="0" destOrd="0" presId="urn:microsoft.com/office/officeart/2018/2/layout/IconVerticalSolidList"/>
    <dgm:cxn modelId="{448DB280-5B2B-4E92-9930-11AE32F02D9E}" type="presOf" srcId="{01FA6948-CDD8-4A23-AB32-982C5954BA7F}" destId="{EA4519DA-1B07-4382-8B8A-FEAD5EC32725}" srcOrd="0" destOrd="0" presId="urn:microsoft.com/office/officeart/2018/2/layout/IconVerticalSolidList"/>
    <dgm:cxn modelId="{C9845D87-FB5F-4281-A4E8-B0F04329241D}" srcId="{9364CEF0-8747-414E-AB3E-9166932A74E9}" destId="{01FA6948-CDD8-4A23-AB32-982C5954BA7F}" srcOrd="0" destOrd="0" parTransId="{400E8066-33F7-41A0-9B89-0C71C25268BD}" sibTransId="{01996EAE-0FCF-46F5-A068-19D841E6A0AA}"/>
    <dgm:cxn modelId="{ADABB89B-B6BF-4CAF-8D6D-39CDAD61ED8F}" type="presOf" srcId="{9364CEF0-8747-414E-AB3E-9166932A74E9}" destId="{5ECDFB1C-242B-4818-AE78-530F239CF684}" srcOrd="0" destOrd="0" presId="urn:microsoft.com/office/officeart/2018/2/layout/IconVerticalSolidList"/>
    <dgm:cxn modelId="{2F686573-41FC-469D-9473-149B1C2EF567}" type="presParOf" srcId="{5ECDFB1C-242B-4818-AE78-530F239CF684}" destId="{3B0E2441-D721-4F6B-99DC-106F551BFDBD}" srcOrd="0" destOrd="0" presId="urn:microsoft.com/office/officeart/2018/2/layout/IconVerticalSolidList"/>
    <dgm:cxn modelId="{3A748FCB-42A7-43A2-A9D8-11A7CABFB469}" type="presParOf" srcId="{3B0E2441-D721-4F6B-99DC-106F551BFDBD}" destId="{0E710C19-4695-4098-BF81-73EA96B18841}" srcOrd="0" destOrd="0" presId="urn:microsoft.com/office/officeart/2018/2/layout/IconVerticalSolidList"/>
    <dgm:cxn modelId="{53879612-87A5-449C-8BE0-8F0CB7E6AFC8}" type="presParOf" srcId="{3B0E2441-D721-4F6B-99DC-106F551BFDBD}" destId="{38E45ECB-99A7-4BD7-90B6-2ED1077A3BE5}" srcOrd="1" destOrd="0" presId="urn:microsoft.com/office/officeart/2018/2/layout/IconVerticalSolidList"/>
    <dgm:cxn modelId="{5738946C-3FAE-41B8-8171-AA57D0BCDA53}" type="presParOf" srcId="{3B0E2441-D721-4F6B-99DC-106F551BFDBD}" destId="{8F9601DE-CD5D-4461-A424-7BB60D2B59A5}" srcOrd="2" destOrd="0" presId="urn:microsoft.com/office/officeart/2018/2/layout/IconVerticalSolidList"/>
    <dgm:cxn modelId="{50C88889-D1FC-4A74-8949-9815FA247724}" type="presParOf" srcId="{3B0E2441-D721-4F6B-99DC-106F551BFDBD}" destId="{EA4519DA-1B07-4382-8B8A-FEAD5EC32725}" srcOrd="3" destOrd="0" presId="urn:microsoft.com/office/officeart/2018/2/layout/IconVerticalSolidList"/>
    <dgm:cxn modelId="{6B69C6F1-49DF-42FC-9052-222BF9116ED7}" type="presParOf" srcId="{5ECDFB1C-242B-4818-AE78-530F239CF684}" destId="{7B8E4EB9-81AE-49CF-AA38-37324B301ACA}" srcOrd="1" destOrd="0" presId="urn:microsoft.com/office/officeart/2018/2/layout/IconVerticalSolidList"/>
    <dgm:cxn modelId="{B99F4181-AB9E-4319-9E59-12954B19CDD1}" type="presParOf" srcId="{5ECDFB1C-242B-4818-AE78-530F239CF684}" destId="{11F4FD6E-C03C-4953-A6B7-7B0AAEFF9B1A}" srcOrd="2" destOrd="0" presId="urn:microsoft.com/office/officeart/2018/2/layout/IconVerticalSolidList"/>
    <dgm:cxn modelId="{6292EFE6-055B-44A7-8C59-585A07C83573}" type="presParOf" srcId="{11F4FD6E-C03C-4953-A6B7-7B0AAEFF9B1A}" destId="{30D4654F-CB25-4CAA-B8C9-956D5D3AE28D}" srcOrd="0" destOrd="0" presId="urn:microsoft.com/office/officeart/2018/2/layout/IconVerticalSolidList"/>
    <dgm:cxn modelId="{7A42B5E6-0D8F-4947-993E-58B1227640C4}" type="presParOf" srcId="{11F4FD6E-C03C-4953-A6B7-7B0AAEFF9B1A}" destId="{2A6661AC-13B1-461C-99AF-227F9EC0D3F1}" srcOrd="1" destOrd="0" presId="urn:microsoft.com/office/officeart/2018/2/layout/IconVerticalSolidList"/>
    <dgm:cxn modelId="{8F119FEA-B57E-475C-B71B-AF485E6F6FA1}" type="presParOf" srcId="{11F4FD6E-C03C-4953-A6B7-7B0AAEFF9B1A}" destId="{461F7A94-9C4A-4962-981D-107E4752EEAB}" srcOrd="2" destOrd="0" presId="urn:microsoft.com/office/officeart/2018/2/layout/IconVerticalSolidList"/>
    <dgm:cxn modelId="{C6064DD9-05A4-4E8F-AC24-0D1A86D239AE}" type="presParOf" srcId="{11F4FD6E-C03C-4953-A6B7-7B0AAEFF9B1A}" destId="{9DC088D7-399B-4020-9045-0161E6FDDA4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B7D2935-DEF0-4455-80AB-D50A422929B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C616791-BD0E-4C08-8250-79F48C22A52D}">
      <dgm:prSet/>
      <dgm:spPr/>
      <dgm:t>
        <a:bodyPr/>
        <a:lstStyle/>
        <a:p>
          <a:r>
            <a:rPr lang="en-US"/>
            <a:t>Perfectionism is rooted in self-doubt and self-hatred. </a:t>
          </a:r>
        </a:p>
      </dgm:t>
    </dgm:pt>
    <dgm:pt modelId="{448663AB-C24A-43AF-9F4C-C07D9EDE527D}" type="parTrans" cxnId="{DDB3ADFC-B6D7-4761-A394-7B6386BD20AF}">
      <dgm:prSet/>
      <dgm:spPr/>
      <dgm:t>
        <a:bodyPr/>
        <a:lstStyle/>
        <a:p>
          <a:endParaRPr lang="en-US"/>
        </a:p>
      </dgm:t>
    </dgm:pt>
    <dgm:pt modelId="{091B91E1-F60B-407E-9C72-ABB9ACF00596}" type="sibTrans" cxnId="{DDB3ADFC-B6D7-4761-A394-7B6386BD20AF}">
      <dgm:prSet/>
      <dgm:spPr/>
      <dgm:t>
        <a:bodyPr/>
        <a:lstStyle/>
        <a:p>
          <a:endParaRPr lang="en-US"/>
        </a:p>
      </dgm:t>
    </dgm:pt>
    <dgm:pt modelId="{FF9C3BD0-52B2-43B2-95E3-0994DD055786}">
      <dgm:prSet/>
      <dgm:spPr/>
      <dgm:t>
        <a:bodyPr/>
        <a:lstStyle/>
        <a:p>
          <a:r>
            <a:rPr lang="en-US"/>
            <a:t>A perfectionist is often highly critical, setting unrealistic standards and putting excessive pressure on themself.</a:t>
          </a:r>
        </a:p>
      </dgm:t>
    </dgm:pt>
    <dgm:pt modelId="{E4EA6385-DC72-4EF2-AC99-7820D53172E5}" type="parTrans" cxnId="{985CB769-1E49-46A2-8159-CE01257211EF}">
      <dgm:prSet/>
      <dgm:spPr/>
      <dgm:t>
        <a:bodyPr/>
        <a:lstStyle/>
        <a:p>
          <a:endParaRPr lang="en-US"/>
        </a:p>
      </dgm:t>
    </dgm:pt>
    <dgm:pt modelId="{A97F9530-791D-4192-B531-27D98B060E2C}" type="sibTrans" cxnId="{985CB769-1E49-46A2-8159-CE01257211EF}">
      <dgm:prSet/>
      <dgm:spPr/>
      <dgm:t>
        <a:bodyPr/>
        <a:lstStyle/>
        <a:p>
          <a:endParaRPr lang="en-US"/>
        </a:p>
      </dgm:t>
    </dgm:pt>
    <dgm:pt modelId="{8D4D4BCB-BBBE-460E-A52B-F50E66FA0286}">
      <dgm:prSet/>
      <dgm:spPr/>
      <dgm:t>
        <a:bodyPr/>
        <a:lstStyle/>
        <a:p>
          <a:r>
            <a:rPr lang="en-US"/>
            <a:t>Fear of failure is the motivator, rather than the prospect of success.</a:t>
          </a:r>
        </a:p>
      </dgm:t>
    </dgm:pt>
    <dgm:pt modelId="{04A5BA07-AC0C-4B60-A7AB-D4BC69643EF8}" type="parTrans" cxnId="{3D1CF91B-FEEB-4B18-AD04-F8DBD6A8EFA0}">
      <dgm:prSet/>
      <dgm:spPr/>
      <dgm:t>
        <a:bodyPr/>
        <a:lstStyle/>
        <a:p>
          <a:endParaRPr lang="en-US"/>
        </a:p>
      </dgm:t>
    </dgm:pt>
    <dgm:pt modelId="{6D8ECBC3-59F2-4746-A4A3-2630D5E0416A}" type="sibTrans" cxnId="{3D1CF91B-FEEB-4B18-AD04-F8DBD6A8EFA0}">
      <dgm:prSet/>
      <dgm:spPr/>
      <dgm:t>
        <a:bodyPr/>
        <a:lstStyle/>
        <a:p>
          <a:endParaRPr lang="en-US"/>
        </a:p>
      </dgm:t>
    </dgm:pt>
    <dgm:pt modelId="{8C0B334E-F1FF-497B-A8E2-6B1C66F931BE}">
      <dgm:prSet/>
      <dgm:spPr/>
      <dgm:t>
        <a:bodyPr/>
        <a:lstStyle/>
        <a:p>
          <a:r>
            <a:rPr lang="en-US"/>
            <a:t>Paradoxically, perfectionists are prone to procrastination!</a:t>
          </a:r>
        </a:p>
      </dgm:t>
    </dgm:pt>
    <dgm:pt modelId="{21F9AF61-3A3C-4230-856E-E9C538793FB7}" type="parTrans" cxnId="{317A8B3E-9784-4BB5-8872-7D97AC0CE0F0}">
      <dgm:prSet/>
      <dgm:spPr/>
      <dgm:t>
        <a:bodyPr/>
        <a:lstStyle/>
        <a:p>
          <a:endParaRPr lang="en-US"/>
        </a:p>
      </dgm:t>
    </dgm:pt>
    <dgm:pt modelId="{DE7C72DD-E390-48E6-BA1D-BDC381D0F8D1}" type="sibTrans" cxnId="{317A8B3E-9784-4BB5-8872-7D97AC0CE0F0}">
      <dgm:prSet/>
      <dgm:spPr/>
      <dgm:t>
        <a:bodyPr/>
        <a:lstStyle/>
        <a:p>
          <a:endParaRPr lang="en-US"/>
        </a:p>
      </dgm:t>
    </dgm:pt>
    <dgm:pt modelId="{CBDC24F1-64D0-4DE5-BCB4-7D88B863F081}" type="pres">
      <dgm:prSet presAssocID="{0B7D2935-DEF0-4455-80AB-D50A422929BB}" presName="vert0" presStyleCnt="0">
        <dgm:presLayoutVars>
          <dgm:dir/>
          <dgm:animOne val="branch"/>
          <dgm:animLvl val="lvl"/>
        </dgm:presLayoutVars>
      </dgm:prSet>
      <dgm:spPr/>
    </dgm:pt>
    <dgm:pt modelId="{5DD2ABBD-8DF7-4DB5-8284-06A7B5BFE0E6}" type="pres">
      <dgm:prSet presAssocID="{9C616791-BD0E-4C08-8250-79F48C22A52D}" presName="thickLine" presStyleLbl="alignNode1" presStyleIdx="0" presStyleCnt="4"/>
      <dgm:spPr/>
    </dgm:pt>
    <dgm:pt modelId="{9356487D-8B87-4A4F-B3B9-B9222C4FC9BA}" type="pres">
      <dgm:prSet presAssocID="{9C616791-BD0E-4C08-8250-79F48C22A52D}" presName="horz1" presStyleCnt="0"/>
      <dgm:spPr/>
    </dgm:pt>
    <dgm:pt modelId="{B7C53710-E5D0-4C7E-980A-4C55D05DADAA}" type="pres">
      <dgm:prSet presAssocID="{9C616791-BD0E-4C08-8250-79F48C22A52D}" presName="tx1" presStyleLbl="revTx" presStyleIdx="0" presStyleCnt="4"/>
      <dgm:spPr/>
    </dgm:pt>
    <dgm:pt modelId="{D7A120E9-416F-4B67-8661-80A286410F84}" type="pres">
      <dgm:prSet presAssocID="{9C616791-BD0E-4C08-8250-79F48C22A52D}" presName="vert1" presStyleCnt="0"/>
      <dgm:spPr/>
    </dgm:pt>
    <dgm:pt modelId="{1C265FB8-D885-4DB8-9129-5BC9139D2DD8}" type="pres">
      <dgm:prSet presAssocID="{FF9C3BD0-52B2-43B2-95E3-0994DD055786}" presName="thickLine" presStyleLbl="alignNode1" presStyleIdx="1" presStyleCnt="4"/>
      <dgm:spPr/>
    </dgm:pt>
    <dgm:pt modelId="{84C8A47B-C792-4C57-A467-D68DD0792215}" type="pres">
      <dgm:prSet presAssocID="{FF9C3BD0-52B2-43B2-95E3-0994DD055786}" presName="horz1" presStyleCnt="0"/>
      <dgm:spPr/>
    </dgm:pt>
    <dgm:pt modelId="{970CD81A-CF62-4B7F-A5D9-1384938C92D5}" type="pres">
      <dgm:prSet presAssocID="{FF9C3BD0-52B2-43B2-95E3-0994DD055786}" presName="tx1" presStyleLbl="revTx" presStyleIdx="1" presStyleCnt="4"/>
      <dgm:spPr/>
    </dgm:pt>
    <dgm:pt modelId="{BA1AD040-C84E-402D-A109-8204F71207BE}" type="pres">
      <dgm:prSet presAssocID="{FF9C3BD0-52B2-43B2-95E3-0994DD055786}" presName="vert1" presStyleCnt="0"/>
      <dgm:spPr/>
    </dgm:pt>
    <dgm:pt modelId="{28817F52-9A0C-4C27-868F-FDE1A372354D}" type="pres">
      <dgm:prSet presAssocID="{8D4D4BCB-BBBE-460E-A52B-F50E66FA0286}" presName="thickLine" presStyleLbl="alignNode1" presStyleIdx="2" presStyleCnt="4"/>
      <dgm:spPr/>
    </dgm:pt>
    <dgm:pt modelId="{AEDEC6C1-66C4-4FAD-A1A4-DC0CEFFD70AA}" type="pres">
      <dgm:prSet presAssocID="{8D4D4BCB-BBBE-460E-A52B-F50E66FA0286}" presName="horz1" presStyleCnt="0"/>
      <dgm:spPr/>
    </dgm:pt>
    <dgm:pt modelId="{738073BC-013D-4FB4-8CAB-43853C85866B}" type="pres">
      <dgm:prSet presAssocID="{8D4D4BCB-BBBE-460E-A52B-F50E66FA0286}" presName="tx1" presStyleLbl="revTx" presStyleIdx="2" presStyleCnt="4"/>
      <dgm:spPr/>
    </dgm:pt>
    <dgm:pt modelId="{70830FB2-A541-4BBC-A050-688AE0D46896}" type="pres">
      <dgm:prSet presAssocID="{8D4D4BCB-BBBE-460E-A52B-F50E66FA0286}" presName="vert1" presStyleCnt="0"/>
      <dgm:spPr/>
    </dgm:pt>
    <dgm:pt modelId="{62B3497A-CA6C-4C33-B2C4-5A45CB95EFBD}" type="pres">
      <dgm:prSet presAssocID="{8C0B334E-F1FF-497B-A8E2-6B1C66F931BE}" presName="thickLine" presStyleLbl="alignNode1" presStyleIdx="3" presStyleCnt="4"/>
      <dgm:spPr/>
    </dgm:pt>
    <dgm:pt modelId="{FEE95F36-FF42-42F7-B0AD-82CF0D859658}" type="pres">
      <dgm:prSet presAssocID="{8C0B334E-F1FF-497B-A8E2-6B1C66F931BE}" presName="horz1" presStyleCnt="0"/>
      <dgm:spPr/>
    </dgm:pt>
    <dgm:pt modelId="{C48B7418-4399-43E7-9BC1-D752028A24E5}" type="pres">
      <dgm:prSet presAssocID="{8C0B334E-F1FF-497B-A8E2-6B1C66F931BE}" presName="tx1" presStyleLbl="revTx" presStyleIdx="3" presStyleCnt="4"/>
      <dgm:spPr/>
    </dgm:pt>
    <dgm:pt modelId="{0743378F-4E1A-4213-A191-5B78585B21C7}" type="pres">
      <dgm:prSet presAssocID="{8C0B334E-F1FF-497B-A8E2-6B1C66F931BE}" presName="vert1" presStyleCnt="0"/>
      <dgm:spPr/>
    </dgm:pt>
  </dgm:ptLst>
  <dgm:cxnLst>
    <dgm:cxn modelId="{4C8B4006-FC65-424E-ABBD-E252E7668932}" type="presOf" srcId="{8C0B334E-F1FF-497B-A8E2-6B1C66F931BE}" destId="{C48B7418-4399-43E7-9BC1-D752028A24E5}" srcOrd="0" destOrd="0" presId="urn:microsoft.com/office/officeart/2008/layout/LinedList"/>
    <dgm:cxn modelId="{3D1CF91B-FEEB-4B18-AD04-F8DBD6A8EFA0}" srcId="{0B7D2935-DEF0-4455-80AB-D50A422929BB}" destId="{8D4D4BCB-BBBE-460E-A52B-F50E66FA0286}" srcOrd="2" destOrd="0" parTransId="{04A5BA07-AC0C-4B60-A7AB-D4BC69643EF8}" sibTransId="{6D8ECBC3-59F2-4746-A4A3-2630D5E0416A}"/>
    <dgm:cxn modelId="{317A8B3E-9784-4BB5-8872-7D97AC0CE0F0}" srcId="{0B7D2935-DEF0-4455-80AB-D50A422929BB}" destId="{8C0B334E-F1FF-497B-A8E2-6B1C66F931BE}" srcOrd="3" destOrd="0" parTransId="{21F9AF61-3A3C-4230-856E-E9C538793FB7}" sibTransId="{DE7C72DD-E390-48E6-BA1D-BDC381D0F8D1}"/>
    <dgm:cxn modelId="{985CB769-1E49-46A2-8159-CE01257211EF}" srcId="{0B7D2935-DEF0-4455-80AB-D50A422929BB}" destId="{FF9C3BD0-52B2-43B2-95E3-0994DD055786}" srcOrd="1" destOrd="0" parTransId="{E4EA6385-DC72-4EF2-AC99-7820D53172E5}" sibTransId="{A97F9530-791D-4192-B531-27D98B060E2C}"/>
    <dgm:cxn modelId="{CA12C052-07BA-4DDB-8F1F-0BE23CF5691C}" type="presOf" srcId="{8D4D4BCB-BBBE-460E-A52B-F50E66FA0286}" destId="{738073BC-013D-4FB4-8CAB-43853C85866B}" srcOrd="0" destOrd="0" presId="urn:microsoft.com/office/officeart/2008/layout/LinedList"/>
    <dgm:cxn modelId="{46B5328C-596D-4FA3-9AF5-AF3E7FB5C919}" type="presOf" srcId="{9C616791-BD0E-4C08-8250-79F48C22A52D}" destId="{B7C53710-E5D0-4C7E-980A-4C55D05DADAA}" srcOrd="0" destOrd="0" presId="urn:microsoft.com/office/officeart/2008/layout/LinedList"/>
    <dgm:cxn modelId="{DA037D96-4350-4AC3-A866-0F69D66CC0F9}" type="presOf" srcId="{0B7D2935-DEF0-4455-80AB-D50A422929BB}" destId="{CBDC24F1-64D0-4DE5-BCB4-7D88B863F081}" srcOrd="0" destOrd="0" presId="urn:microsoft.com/office/officeart/2008/layout/LinedList"/>
    <dgm:cxn modelId="{FECCA2DD-CEBD-4F67-9515-0E39DA8E91B9}" type="presOf" srcId="{FF9C3BD0-52B2-43B2-95E3-0994DD055786}" destId="{970CD81A-CF62-4B7F-A5D9-1384938C92D5}" srcOrd="0" destOrd="0" presId="urn:microsoft.com/office/officeart/2008/layout/LinedList"/>
    <dgm:cxn modelId="{DDB3ADFC-B6D7-4761-A394-7B6386BD20AF}" srcId="{0B7D2935-DEF0-4455-80AB-D50A422929BB}" destId="{9C616791-BD0E-4C08-8250-79F48C22A52D}" srcOrd="0" destOrd="0" parTransId="{448663AB-C24A-43AF-9F4C-C07D9EDE527D}" sibTransId="{091B91E1-F60B-407E-9C72-ABB9ACF00596}"/>
    <dgm:cxn modelId="{5E2CFED2-851E-48F8-92D4-EE695642A5D1}" type="presParOf" srcId="{CBDC24F1-64D0-4DE5-BCB4-7D88B863F081}" destId="{5DD2ABBD-8DF7-4DB5-8284-06A7B5BFE0E6}" srcOrd="0" destOrd="0" presId="urn:microsoft.com/office/officeart/2008/layout/LinedList"/>
    <dgm:cxn modelId="{BF09625E-FBCC-4740-8EF0-B6D88482661D}" type="presParOf" srcId="{CBDC24F1-64D0-4DE5-BCB4-7D88B863F081}" destId="{9356487D-8B87-4A4F-B3B9-B9222C4FC9BA}" srcOrd="1" destOrd="0" presId="urn:microsoft.com/office/officeart/2008/layout/LinedList"/>
    <dgm:cxn modelId="{BEBBAD57-6ECF-4E00-AE1E-5F00C659DBCA}" type="presParOf" srcId="{9356487D-8B87-4A4F-B3B9-B9222C4FC9BA}" destId="{B7C53710-E5D0-4C7E-980A-4C55D05DADAA}" srcOrd="0" destOrd="0" presId="urn:microsoft.com/office/officeart/2008/layout/LinedList"/>
    <dgm:cxn modelId="{371B0552-CEE2-477D-817E-92DED8870EF3}" type="presParOf" srcId="{9356487D-8B87-4A4F-B3B9-B9222C4FC9BA}" destId="{D7A120E9-416F-4B67-8661-80A286410F84}" srcOrd="1" destOrd="0" presId="urn:microsoft.com/office/officeart/2008/layout/LinedList"/>
    <dgm:cxn modelId="{96BF685E-401C-4DB1-9A25-E2D85FA8FE3F}" type="presParOf" srcId="{CBDC24F1-64D0-4DE5-BCB4-7D88B863F081}" destId="{1C265FB8-D885-4DB8-9129-5BC9139D2DD8}" srcOrd="2" destOrd="0" presId="urn:microsoft.com/office/officeart/2008/layout/LinedList"/>
    <dgm:cxn modelId="{B5F0CC56-055C-4D0E-A2BC-8D7B26D91358}" type="presParOf" srcId="{CBDC24F1-64D0-4DE5-BCB4-7D88B863F081}" destId="{84C8A47B-C792-4C57-A467-D68DD0792215}" srcOrd="3" destOrd="0" presId="urn:microsoft.com/office/officeart/2008/layout/LinedList"/>
    <dgm:cxn modelId="{B07BD66E-9659-4558-9E67-93C83492BA3A}" type="presParOf" srcId="{84C8A47B-C792-4C57-A467-D68DD0792215}" destId="{970CD81A-CF62-4B7F-A5D9-1384938C92D5}" srcOrd="0" destOrd="0" presId="urn:microsoft.com/office/officeart/2008/layout/LinedList"/>
    <dgm:cxn modelId="{6F7CBE41-9DE3-4323-A89A-69782BF053A7}" type="presParOf" srcId="{84C8A47B-C792-4C57-A467-D68DD0792215}" destId="{BA1AD040-C84E-402D-A109-8204F71207BE}" srcOrd="1" destOrd="0" presId="urn:microsoft.com/office/officeart/2008/layout/LinedList"/>
    <dgm:cxn modelId="{ED85F947-2069-43DA-8962-BB85241F98D9}" type="presParOf" srcId="{CBDC24F1-64D0-4DE5-BCB4-7D88B863F081}" destId="{28817F52-9A0C-4C27-868F-FDE1A372354D}" srcOrd="4" destOrd="0" presId="urn:microsoft.com/office/officeart/2008/layout/LinedList"/>
    <dgm:cxn modelId="{CB3CBC57-FA0B-44D5-8C08-47803330BE5B}" type="presParOf" srcId="{CBDC24F1-64D0-4DE5-BCB4-7D88B863F081}" destId="{AEDEC6C1-66C4-4FAD-A1A4-DC0CEFFD70AA}" srcOrd="5" destOrd="0" presId="urn:microsoft.com/office/officeart/2008/layout/LinedList"/>
    <dgm:cxn modelId="{B6EEE49E-A838-40A0-91F8-2248D12B6406}" type="presParOf" srcId="{AEDEC6C1-66C4-4FAD-A1A4-DC0CEFFD70AA}" destId="{738073BC-013D-4FB4-8CAB-43853C85866B}" srcOrd="0" destOrd="0" presId="urn:microsoft.com/office/officeart/2008/layout/LinedList"/>
    <dgm:cxn modelId="{1B6E797B-BE65-416A-8320-6B9824A7877C}" type="presParOf" srcId="{AEDEC6C1-66C4-4FAD-A1A4-DC0CEFFD70AA}" destId="{70830FB2-A541-4BBC-A050-688AE0D46896}" srcOrd="1" destOrd="0" presId="urn:microsoft.com/office/officeart/2008/layout/LinedList"/>
    <dgm:cxn modelId="{34BB35BD-6B1F-4A64-A329-96F06D08E63C}" type="presParOf" srcId="{CBDC24F1-64D0-4DE5-BCB4-7D88B863F081}" destId="{62B3497A-CA6C-4C33-B2C4-5A45CB95EFBD}" srcOrd="6" destOrd="0" presId="urn:microsoft.com/office/officeart/2008/layout/LinedList"/>
    <dgm:cxn modelId="{C5404F2B-1910-430E-84C6-E46C44FD92BC}" type="presParOf" srcId="{CBDC24F1-64D0-4DE5-BCB4-7D88B863F081}" destId="{FEE95F36-FF42-42F7-B0AD-82CF0D859658}" srcOrd="7" destOrd="0" presId="urn:microsoft.com/office/officeart/2008/layout/LinedList"/>
    <dgm:cxn modelId="{F66A6B0A-5526-41CA-BA7C-38AF6A7D1BB9}" type="presParOf" srcId="{FEE95F36-FF42-42F7-B0AD-82CF0D859658}" destId="{C48B7418-4399-43E7-9BC1-D752028A24E5}" srcOrd="0" destOrd="0" presId="urn:microsoft.com/office/officeart/2008/layout/LinedList"/>
    <dgm:cxn modelId="{37C15E3E-A72C-44E3-BB42-2A35430030B3}" type="presParOf" srcId="{FEE95F36-FF42-42F7-B0AD-82CF0D859658}" destId="{0743378F-4E1A-4213-A191-5B78585B21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537D3B6-9028-436E-8437-CD8CDB73EB3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152650-7C64-43D0-9352-25C7C0B84C6D}">
      <dgm:prSet/>
      <dgm:spPr/>
      <dgm:t>
        <a:bodyPr/>
        <a:lstStyle/>
        <a:p>
          <a:r>
            <a:rPr lang="en-US"/>
            <a:t>Create an environment of acceptance</a:t>
          </a:r>
        </a:p>
      </dgm:t>
    </dgm:pt>
    <dgm:pt modelId="{7B5A5D10-BB15-4066-A22C-EB897FDBDF2A}" type="parTrans" cxnId="{A58BAEA5-1C44-41C0-BD23-8D73243C62A5}">
      <dgm:prSet/>
      <dgm:spPr/>
      <dgm:t>
        <a:bodyPr/>
        <a:lstStyle/>
        <a:p>
          <a:endParaRPr lang="en-US"/>
        </a:p>
      </dgm:t>
    </dgm:pt>
    <dgm:pt modelId="{6C0E7D79-C068-4621-9A08-F0ED51721AFB}" type="sibTrans" cxnId="{A58BAEA5-1C44-41C0-BD23-8D73243C62A5}">
      <dgm:prSet/>
      <dgm:spPr/>
      <dgm:t>
        <a:bodyPr/>
        <a:lstStyle/>
        <a:p>
          <a:endParaRPr lang="en-US"/>
        </a:p>
      </dgm:t>
    </dgm:pt>
    <dgm:pt modelId="{079AC2F9-4F80-4C2B-A8FD-6AF1508D7787}">
      <dgm:prSet/>
      <dgm:spPr/>
      <dgm:t>
        <a:bodyPr/>
        <a:lstStyle/>
        <a:p>
          <a:r>
            <a:rPr lang="en-US"/>
            <a:t>Positive self-talk</a:t>
          </a:r>
        </a:p>
      </dgm:t>
    </dgm:pt>
    <dgm:pt modelId="{A204CF62-8289-498B-877B-8EC019634630}" type="parTrans" cxnId="{63AFF5E5-DECC-43DE-BF82-ADBA6E9B08A6}">
      <dgm:prSet/>
      <dgm:spPr/>
      <dgm:t>
        <a:bodyPr/>
        <a:lstStyle/>
        <a:p>
          <a:endParaRPr lang="en-US"/>
        </a:p>
      </dgm:t>
    </dgm:pt>
    <dgm:pt modelId="{3535208D-2E7D-4A65-BECB-7BC42039B54C}" type="sibTrans" cxnId="{63AFF5E5-DECC-43DE-BF82-ADBA6E9B08A6}">
      <dgm:prSet/>
      <dgm:spPr/>
      <dgm:t>
        <a:bodyPr/>
        <a:lstStyle/>
        <a:p>
          <a:endParaRPr lang="en-US"/>
        </a:p>
      </dgm:t>
    </dgm:pt>
    <dgm:pt modelId="{4D0D0395-C773-4958-9AA2-1E6140EC42F7}">
      <dgm:prSet/>
      <dgm:spPr/>
      <dgm:t>
        <a:bodyPr/>
        <a:lstStyle/>
        <a:p>
          <a:r>
            <a:rPr lang="en-US"/>
            <a:t>Stop comparing yourself!</a:t>
          </a:r>
        </a:p>
      </dgm:t>
    </dgm:pt>
    <dgm:pt modelId="{7AC5781C-C580-40EF-8310-7AE4FBF01BAD}" type="parTrans" cxnId="{6A325B8C-DAF6-4319-B452-7394526A4E3C}">
      <dgm:prSet/>
      <dgm:spPr/>
      <dgm:t>
        <a:bodyPr/>
        <a:lstStyle/>
        <a:p>
          <a:endParaRPr lang="en-US"/>
        </a:p>
      </dgm:t>
    </dgm:pt>
    <dgm:pt modelId="{6FCEF3A2-F04C-467C-A766-DA375A2B1DC6}" type="sibTrans" cxnId="{6A325B8C-DAF6-4319-B452-7394526A4E3C}">
      <dgm:prSet/>
      <dgm:spPr/>
      <dgm:t>
        <a:bodyPr/>
        <a:lstStyle/>
        <a:p>
          <a:endParaRPr lang="en-US"/>
        </a:p>
      </dgm:t>
    </dgm:pt>
    <dgm:pt modelId="{39F9E741-731E-4EA4-B84F-717DE1D1944D}">
      <dgm:prSet/>
      <dgm:spPr/>
      <dgm:t>
        <a:bodyPr/>
        <a:lstStyle/>
        <a:p>
          <a:r>
            <a:rPr lang="en-US"/>
            <a:t>Take different perspectives (e.g. I am lazy)</a:t>
          </a:r>
        </a:p>
      </dgm:t>
    </dgm:pt>
    <dgm:pt modelId="{D0A1CD01-46CD-46E6-AAB4-2EB933ADB548}" type="parTrans" cxnId="{86877007-7C08-41A8-8A9C-A3AD044F668B}">
      <dgm:prSet/>
      <dgm:spPr/>
      <dgm:t>
        <a:bodyPr/>
        <a:lstStyle/>
        <a:p>
          <a:endParaRPr lang="en-US"/>
        </a:p>
      </dgm:t>
    </dgm:pt>
    <dgm:pt modelId="{0DAF0246-8AC8-4C53-923C-33B4AC3CD996}" type="sibTrans" cxnId="{86877007-7C08-41A8-8A9C-A3AD044F668B}">
      <dgm:prSet/>
      <dgm:spPr/>
      <dgm:t>
        <a:bodyPr/>
        <a:lstStyle/>
        <a:p>
          <a:endParaRPr lang="en-US"/>
        </a:p>
      </dgm:t>
    </dgm:pt>
    <dgm:pt modelId="{DED82B40-733B-4E4A-BCC3-EC3A7B7A48D0}">
      <dgm:prSet/>
      <dgm:spPr/>
      <dgm:t>
        <a:bodyPr/>
        <a:lstStyle/>
        <a:p>
          <a:r>
            <a:rPr lang="en-US"/>
            <a:t>Reward yourself</a:t>
          </a:r>
        </a:p>
      </dgm:t>
    </dgm:pt>
    <dgm:pt modelId="{2140D741-306D-4D89-A861-21B93448C18A}" type="parTrans" cxnId="{1E0BBD71-886F-44BF-820F-3E5BFD97ADAF}">
      <dgm:prSet/>
      <dgm:spPr/>
      <dgm:t>
        <a:bodyPr/>
        <a:lstStyle/>
        <a:p>
          <a:endParaRPr lang="en-US"/>
        </a:p>
      </dgm:t>
    </dgm:pt>
    <dgm:pt modelId="{9D2AA654-2CD2-43D4-9CEE-9494AFC2B4EB}" type="sibTrans" cxnId="{1E0BBD71-886F-44BF-820F-3E5BFD97ADAF}">
      <dgm:prSet/>
      <dgm:spPr/>
      <dgm:t>
        <a:bodyPr/>
        <a:lstStyle/>
        <a:p>
          <a:endParaRPr lang="en-US"/>
        </a:p>
      </dgm:t>
    </dgm:pt>
    <dgm:pt modelId="{D3884679-E82D-49D1-8C2A-E50E823BFC53}" type="pres">
      <dgm:prSet presAssocID="{D537D3B6-9028-436E-8437-CD8CDB73EB38}" presName="linear" presStyleCnt="0">
        <dgm:presLayoutVars>
          <dgm:animLvl val="lvl"/>
          <dgm:resizeHandles val="exact"/>
        </dgm:presLayoutVars>
      </dgm:prSet>
      <dgm:spPr/>
    </dgm:pt>
    <dgm:pt modelId="{E4F754F5-DFE0-48F7-8142-4D428026A3DA}" type="pres">
      <dgm:prSet presAssocID="{8C152650-7C64-43D0-9352-25C7C0B84C6D}" presName="parentText" presStyleLbl="node1" presStyleIdx="0" presStyleCnt="5">
        <dgm:presLayoutVars>
          <dgm:chMax val="0"/>
          <dgm:bulletEnabled val="1"/>
        </dgm:presLayoutVars>
      </dgm:prSet>
      <dgm:spPr/>
    </dgm:pt>
    <dgm:pt modelId="{E9804A9D-096F-478C-B65D-CF107FCFE5BA}" type="pres">
      <dgm:prSet presAssocID="{6C0E7D79-C068-4621-9A08-F0ED51721AFB}" presName="spacer" presStyleCnt="0"/>
      <dgm:spPr/>
    </dgm:pt>
    <dgm:pt modelId="{30C85DD9-D648-4071-ACC4-45ECBF774CCA}" type="pres">
      <dgm:prSet presAssocID="{079AC2F9-4F80-4C2B-A8FD-6AF1508D7787}" presName="parentText" presStyleLbl="node1" presStyleIdx="1" presStyleCnt="5">
        <dgm:presLayoutVars>
          <dgm:chMax val="0"/>
          <dgm:bulletEnabled val="1"/>
        </dgm:presLayoutVars>
      </dgm:prSet>
      <dgm:spPr/>
    </dgm:pt>
    <dgm:pt modelId="{B6119AE9-47CB-4676-BFD3-DA0C90D335BC}" type="pres">
      <dgm:prSet presAssocID="{3535208D-2E7D-4A65-BECB-7BC42039B54C}" presName="spacer" presStyleCnt="0"/>
      <dgm:spPr/>
    </dgm:pt>
    <dgm:pt modelId="{9F0E8D69-ADD8-4515-B29D-A452EB8DABD8}" type="pres">
      <dgm:prSet presAssocID="{4D0D0395-C773-4958-9AA2-1E6140EC42F7}" presName="parentText" presStyleLbl="node1" presStyleIdx="2" presStyleCnt="5">
        <dgm:presLayoutVars>
          <dgm:chMax val="0"/>
          <dgm:bulletEnabled val="1"/>
        </dgm:presLayoutVars>
      </dgm:prSet>
      <dgm:spPr/>
    </dgm:pt>
    <dgm:pt modelId="{9C739680-DAD7-461C-AFF9-8625148EE79C}" type="pres">
      <dgm:prSet presAssocID="{6FCEF3A2-F04C-467C-A766-DA375A2B1DC6}" presName="spacer" presStyleCnt="0"/>
      <dgm:spPr/>
    </dgm:pt>
    <dgm:pt modelId="{BB9D3A22-7B10-42FD-9B05-47BAA8350CE1}" type="pres">
      <dgm:prSet presAssocID="{39F9E741-731E-4EA4-B84F-717DE1D1944D}" presName="parentText" presStyleLbl="node1" presStyleIdx="3" presStyleCnt="5">
        <dgm:presLayoutVars>
          <dgm:chMax val="0"/>
          <dgm:bulletEnabled val="1"/>
        </dgm:presLayoutVars>
      </dgm:prSet>
      <dgm:spPr/>
    </dgm:pt>
    <dgm:pt modelId="{27226D1C-E1EA-41FB-8E02-107CACB627BF}" type="pres">
      <dgm:prSet presAssocID="{0DAF0246-8AC8-4C53-923C-33B4AC3CD996}" presName="spacer" presStyleCnt="0"/>
      <dgm:spPr/>
    </dgm:pt>
    <dgm:pt modelId="{E226C31C-D005-4E95-9B04-04B3ACD651BC}" type="pres">
      <dgm:prSet presAssocID="{DED82B40-733B-4E4A-BCC3-EC3A7B7A48D0}" presName="parentText" presStyleLbl="node1" presStyleIdx="4" presStyleCnt="5">
        <dgm:presLayoutVars>
          <dgm:chMax val="0"/>
          <dgm:bulletEnabled val="1"/>
        </dgm:presLayoutVars>
      </dgm:prSet>
      <dgm:spPr/>
    </dgm:pt>
  </dgm:ptLst>
  <dgm:cxnLst>
    <dgm:cxn modelId="{86877007-7C08-41A8-8A9C-A3AD044F668B}" srcId="{D537D3B6-9028-436E-8437-CD8CDB73EB38}" destId="{39F9E741-731E-4EA4-B84F-717DE1D1944D}" srcOrd="3" destOrd="0" parTransId="{D0A1CD01-46CD-46E6-AAB4-2EB933ADB548}" sibTransId="{0DAF0246-8AC8-4C53-923C-33B4AC3CD996}"/>
    <dgm:cxn modelId="{1E0BBD71-886F-44BF-820F-3E5BFD97ADAF}" srcId="{D537D3B6-9028-436E-8437-CD8CDB73EB38}" destId="{DED82B40-733B-4E4A-BCC3-EC3A7B7A48D0}" srcOrd="4" destOrd="0" parTransId="{2140D741-306D-4D89-A861-21B93448C18A}" sibTransId="{9D2AA654-2CD2-43D4-9CEE-9494AFC2B4EB}"/>
    <dgm:cxn modelId="{6A325B8C-DAF6-4319-B452-7394526A4E3C}" srcId="{D537D3B6-9028-436E-8437-CD8CDB73EB38}" destId="{4D0D0395-C773-4958-9AA2-1E6140EC42F7}" srcOrd="2" destOrd="0" parTransId="{7AC5781C-C580-40EF-8310-7AE4FBF01BAD}" sibTransId="{6FCEF3A2-F04C-467C-A766-DA375A2B1DC6}"/>
    <dgm:cxn modelId="{A58BAEA5-1C44-41C0-BD23-8D73243C62A5}" srcId="{D537D3B6-9028-436E-8437-CD8CDB73EB38}" destId="{8C152650-7C64-43D0-9352-25C7C0B84C6D}" srcOrd="0" destOrd="0" parTransId="{7B5A5D10-BB15-4066-A22C-EB897FDBDF2A}" sibTransId="{6C0E7D79-C068-4621-9A08-F0ED51721AFB}"/>
    <dgm:cxn modelId="{E3571CA8-F9A7-4F0D-A769-F1CD2ECAFDBD}" type="presOf" srcId="{39F9E741-731E-4EA4-B84F-717DE1D1944D}" destId="{BB9D3A22-7B10-42FD-9B05-47BAA8350CE1}" srcOrd="0" destOrd="0" presId="urn:microsoft.com/office/officeart/2005/8/layout/vList2"/>
    <dgm:cxn modelId="{F94D97A9-2089-4A64-98F9-9939ED1208FA}" type="presOf" srcId="{D537D3B6-9028-436E-8437-CD8CDB73EB38}" destId="{D3884679-E82D-49D1-8C2A-E50E823BFC53}" srcOrd="0" destOrd="0" presId="urn:microsoft.com/office/officeart/2005/8/layout/vList2"/>
    <dgm:cxn modelId="{23D67DAB-E176-40CB-8534-DAC8ACA5D5B0}" type="presOf" srcId="{079AC2F9-4F80-4C2B-A8FD-6AF1508D7787}" destId="{30C85DD9-D648-4071-ACC4-45ECBF774CCA}" srcOrd="0" destOrd="0" presId="urn:microsoft.com/office/officeart/2005/8/layout/vList2"/>
    <dgm:cxn modelId="{B53A5ADD-A072-4219-8016-803762397341}" type="presOf" srcId="{DED82B40-733B-4E4A-BCC3-EC3A7B7A48D0}" destId="{E226C31C-D005-4E95-9B04-04B3ACD651BC}" srcOrd="0" destOrd="0" presId="urn:microsoft.com/office/officeart/2005/8/layout/vList2"/>
    <dgm:cxn modelId="{63AFF5E5-DECC-43DE-BF82-ADBA6E9B08A6}" srcId="{D537D3B6-9028-436E-8437-CD8CDB73EB38}" destId="{079AC2F9-4F80-4C2B-A8FD-6AF1508D7787}" srcOrd="1" destOrd="0" parTransId="{A204CF62-8289-498B-877B-8EC019634630}" sibTransId="{3535208D-2E7D-4A65-BECB-7BC42039B54C}"/>
    <dgm:cxn modelId="{0E4224E9-5A42-4D53-8AA3-6CF95CF1885F}" type="presOf" srcId="{8C152650-7C64-43D0-9352-25C7C0B84C6D}" destId="{E4F754F5-DFE0-48F7-8142-4D428026A3DA}" srcOrd="0" destOrd="0" presId="urn:microsoft.com/office/officeart/2005/8/layout/vList2"/>
    <dgm:cxn modelId="{D9B7BCF8-38E0-4CA8-82DD-8FCC8588CEF5}" type="presOf" srcId="{4D0D0395-C773-4958-9AA2-1E6140EC42F7}" destId="{9F0E8D69-ADD8-4515-B29D-A452EB8DABD8}" srcOrd="0" destOrd="0" presId="urn:microsoft.com/office/officeart/2005/8/layout/vList2"/>
    <dgm:cxn modelId="{9E9579B5-264E-427D-862F-07CD701F3289}" type="presParOf" srcId="{D3884679-E82D-49D1-8C2A-E50E823BFC53}" destId="{E4F754F5-DFE0-48F7-8142-4D428026A3DA}" srcOrd="0" destOrd="0" presId="urn:microsoft.com/office/officeart/2005/8/layout/vList2"/>
    <dgm:cxn modelId="{F028214B-4E46-4F92-B67F-AC01695237CF}" type="presParOf" srcId="{D3884679-E82D-49D1-8C2A-E50E823BFC53}" destId="{E9804A9D-096F-478C-B65D-CF107FCFE5BA}" srcOrd="1" destOrd="0" presId="urn:microsoft.com/office/officeart/2005/8/layout/vList2"/>
    <dgm:cxn modelId="{6EAB66BB-6F62-4849-A9A2-1D5416C85E87}" type="presParOf" srcId="{D3884679-E82D-49D1-8C2A-E50E823BFC53}" destId="{30C85DD9-D648-4071-ACC4-45ECBF774CCA}" srcOrd="2" destOrd="0" presId="urn:microsoft.com/office/officeart/2005/8/layout/vList2"/>
    <dgm:cxn modelId="{65949EAE-D39F-4250-8720-5D4846CA482E}" type="presParOf" srcId="{D3884679-E82D-49D1-8C2A-E50E823BFC53}" destId="{B6119AE9-47CB-4676-BFD3-DA0C90D335BC}" srcOrd="3" destOrd="0" presId="urn:microsoft.com/office/officeart/2005/8/layout/vList2"/>
    <dgm:cxn modelId="{53B4EA8B-AAEA-4D20-AC39-515B484C596D}" type="presParOf" srcId="{D3884679-E82D-49D1-8C2A-E50E823BFC53}" destId="{9F0E8D69-ADD8-4515-B29D-A452EB8DABD8}" srcOrd="4" destOrd="0" presId="urn:microsoft.com/office/officeart/2005/8/layout/vList2"/>
    <dgm:cxn modelId="{5D90FE2B-4D9D-4429-8C2E-C2EA178E714B}" type="presParOf" srcId="{D3884679-E82D-49D1-8C2A-E50E823BFC53}" destId="{9C739680-DAD7-461C-AFF9-8625148EE79C}" srcOrd="5" destOrd="0" presId="urn:microsoft.com/office/officeart/2005/8/layout/vList2"/>
    <dgm:cxn modelId="{B4CF8E82-B42B-4AEB-83D4-10FF0A8C9A00}" type="presParOf" srcId="{D3884679-E82D-49D1-8C2A-E50E823BFC53}" destId="{BB9D3A22-7B10-42FD-9B05-47BAA8350CE1}" srcOrd="6" destOrd="0" presId="urn:microsoft.com/office/officeart/2005/8/layout/vList2"/>
    <dgm:cxn modelId="{166DB4DC-745A-465D-A0A5-2CA4E0FA5198}" type="presParOf" srcId="{D3884679-E82D-49D1-8C2A-E50E823BFC53}" destId="{27226D1C-E1EA-41FB-8E02-107CACB627BF}" srcOrd="7" destOrd="0" presId="urn:microsoft.com/office/officeart/2005/8/layout/vList2"/>
    <dgm:cxn modelId="{675D94E7-6D69-46A4-BA07-5720EE4F6C97}" type="presParOf" srcId="{D3884679-E82D-49D1-8C2A-E50E823BFC53}" destId="{E226C31C-D005-4E95-9B04-04B3ACD651B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EFC1FE3-0C7F-4F54-802F-3D76E4445D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32BA95-2FAC-4575-8EDE-41D85C46539F}">
      <dgm:prSet/>
      <dgm:spPr/>
      <dgm:t>
        <a:bodyPr/>
        <a:lstStyle/>
        <a:p>
          <a:r>
            <a:rPr lang="en-US" dirty="0"/>
            <a:t>For today's task, I would like for you to create a timetable for yourselves. </a:t>
          </a:r>
        </a:p>
      </dgm:t>
    </dgm:pt>
    <dgm:pt modelId="{3C97BCD3-0DD3-4435-A5F8-508D6557E5F9}" type="parTrans" cxnId="{5861A7EE-8BCC-4F83-848A-3AF779607CAA}">
      <dgm:prSet/>
      <dgm:spPr/>
      <dgm:t>
        <a:bodyPr/>
        <a:lstStyle/>
        <a:p>
          <a:endParaRPr lang="en-US"/>
        </a:p>
      </dgm:t>
    </dgm:pt>
    <dgm:pt modelId="{17930DBC-B713-4112-BD01-8163E992F51A}" type="sibTrans" cxnId="{5861A7EE-8BCC-4F83-848A-3AF779607CAA}">
      <dgm:prSet/>
      <dgm:spPr/>
      <dgm:t>
        <a:bodyPr/>
        <a:lstStyle/>
        <a:p>
          <a:endParaRPr lang="en-US"/>
        </a:p>
      </dgm:t>
    </dgm:pt>
    <dgm:pt modelId="{19CF3E4A-4CDD-441A-9A6D-CD6B2EA07640}">
      <dgm:prSet/>
      <dgm:spPr/>
      <dgm:t>
        <a:bodyPr/>
        <a:lstStyle/>
        <a:p>
          <a:r>
            <a:rPr lang="en-US"/>
            <a:t>You will need to balance work-family-education across this and give yourself time to unwind too! </a:t>
          </a:r>
        </a:p>
      </dgm:t>
    </dgm:pt>
    <dgm:pt modelId="{534E7C97-216D-4B95-9505-CD8DC38784E3}" type="parTrans" cxnId="{BE5F4547-6542-407A-AEB7-60C1007EEA9C}">
      <dgm:prSet/>
      <dgm:spPr/>
      <dgm:t>
        <a:bodyPr/>
        <a:lstStyle/>
        <a:p>
          <a:endParaRPr lang="en-US"/>
        </a:p>
      </dgm:t>
    </dgm:pt>
    <dgm:pt modelId="{7A5A48E1-51CB-4D11-B2A5-924E6985155C}" type="sibTrans" cxnId="{BE5F4547-6542-407A-AEB7-60C1007EEA9C}">
      <dgm:prSet/>
      <dgm:spPr/>
      <dgm:t>
        <a:bodyPr/>
        <a:lstStyle/>
        <a:p>
          <a:endParaRPr lang="en-US"/>
        </a:p>
      </dgm:t>
    </dgm:pt>
    <dgm:pt modelId="{C28E5A33-FBBA-4DE7-8D25-2787EF9ED29E}">
      <dgm:prSet/>
      <dgm:spPr/>
      <dgm:t>
        <a:bodyPr/>
        <a:lstStyle/>
        <a:p>
          <a:r>
            <a:rPr lang="en-US"/>
            <a:t>You can do this on your phones, on paper, or in the computer area next to the canteen. </a:t>
          </a:r>
        </a:p>
      </dgm:t>
    </dgm:pt>
    <dgm:pt modelId="{5C96DEF4-6357-4766-BEE5-E23722251EE9}" type="parTrans" cxnId="{EABEB5C1-C90E-471F-ACC7-55BE830405F2}">
      <dgm:prSet/>
      <dgm:spPr/>
      <dgm:t>
        <a:bodyPr/>
        <a:lstStyle/>
        <a:p>
          <a:endParaRPr lang="en-US"/>
        </a:p>
      </dgm:t>
    </dgm:pt>
    <dgm:pt modelId="{FEF7622A-ECDF-4DCD-B183-847CBD3CC267}" type="sibTrans" cxnId="{EABEB5C1-C90E-471F-ACC7-55BE830405F2}">
      <dgm:prSet/>
      <dgm:spPr/>
      <dgm:t>
        <a:bodyPr/>
        <a:lstStyle/>
        <a:p>
          <a:endParaRPr lang="en-US"/>
        </a:p>
      </dgm:t>
    </dgm:pt>
    <dgm:pt modelId="{0B32A009-AE75-425C-9025-ED1D0C58C831}" type="pres">
      <dgm:prSet presAssocID="{EEFC1FE3-0C7F-4F54-802F-3D76E4445D5B}" presName="root" presStyleCnt="0">
        <dgm:presLayoutVars>
          <dgm:dir/>
          <dgm:resizeHandles val="exact"/>
        </dgm:presLayoutVars>
      </dgm:prSet>
      <dgm:spPr/>
    </dgm:pt>
    <dgm:pt modelId="{F1092C67-AE63-45BC-9CE2-627097BD3584}" type="pres">
      <dgm:prSet presAssocID="{AC32BA95-2FAC-4575-8EDE-41D85C46539F}" presName="compNode" presStyleCnt="0"/>
      <dgm:spPr/>
    </dgm:pt>
    <dgm:pt modelId="{64048A39-AE1E-48C0-8977-9381CC53B9BC}" type="pres">
      <dgm:prSet presAssocID="{AC32BA95-2FAC-4575-8EDE-41D85C46539F}" presName="bgRect" presStyleLbl="bgShp" presStyleIdx="0" presStyleCnt="3"/>
      <dgm:spPr/>
    </dgm:pt>
    <dgm:pt modelId="{C2746D00-4564-48B0-B732-2357CC6D1BC1}" type="pres">
      <dgm:prSet presAssocID="{AC32BA95-2FAC-4575-8EDE-41D85C46539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thly calendar"/>
        </a:ext>
      </dgm:extLst>
    </dgm:pt>
    <dgm:pt modelId="{97C6938A-115C-4519-A0EC-E7D0FF2665C9}" type="pres">
      <dgm:prSet presAssocID="{AC32BA95-2FAC-4575-8EDE-41D85C46539F}" presName="spaceRect" presStyleCnt="0"/>
      <dgm:spPr/>
    </dgm:pt>
    <dgm:pt modelId="{5F71E778-24EB-457E-998A-B655F8960462}" type="pres">
      <dgm:prSet presAssocID="{AC32BA95-2FAC-4575-8EDE-41D85C46539F}" presName="parTx" presStyleLbl="revTx" presStyleIdx="0" presStyleCnt="3">
        <dgm:presLayoutVars>
          <dgm:chMax val="0"/>
          <dgm:chPref val="0"/>
        </dgm:presLayoutVars>
      </dgm:prSet>
      <dgm:spPr/>
    </dgm:pt>
    <dgm:pt modelId="{B680A9BE-9801-46B5-BB1A-9086E04A6759}" type="pres">
      <dgm:prSet presAssocID="{17930DBC-B713-4112-BD01-8163E992F51A}" presName="sibTrans" presStyleCnt="0"/>
      <dgm:spPr/>
    </dgm:pt>
    <dgm:pt modelId="{79ECDB97-A3EB-4AC3-A869-BEB0C15A2933}" type="pres">
      <dgm:prSet presAssocID="{19CF3E4A-4CDD-441A-9A6D-CD6B2EA07640}" presName="compNode" presStyleCnt="0"/>
      <dgm:spPr/>
    </dgm:pt>
    <dgm:pt modelId="{DB4CB574-4786-4A8E-8FA6-D109B8F1CC85}" type="pres">
      <dgm:prSet presAssocID="{19CF3E4A-4CDD-441A-9A6D-CD6B2EA07640}" presName="bgRect" presStyleLbl="bgShp" presStyleIdx="1" presStyleCnt="3"/>
      <dgm:spPr/>
    </dgm:pt>
    <dgm:pt modelId="{DDCBE3FE-5CD3-40E1-9F26-6FEB83474ABD}" type="pres">
      <dgm:prSet presAssocID="{19CF3E4A-4CDD-441A-9A6D-CD6B2EA0764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ginning"/>
        </a:ext>
      </dgm:extLst>
    </dgm:pt>
    <dgm:pt modelId="{86FFF4FA-5786-4F01-AADC-478F1D24681A}" type="pres">
      <dgm:prSet presAssocID="{19CF3E4A-4CDD-441A-9A6D-CD6B2EA07640}" presName="spaceRect" presStyleCnt="0"/>
      <dgm:spPr/>
    </dgm:pt>
    <dgm:pt modelId="{B4A16E7B-177A-41DB-A281-EB1EAA794EDB}" type="pres">
      <dgm:prSet presAssocID="{19CF3E4A-4CDD-441A-9A6D-CD6B2EA07640}" presName="parTx" presStyleLbl="revTx" presStyleIdx="1" presStyleCnt="3">
        <dgm:presLayoutVars>
          <dgm:chMax val="0"/>
          <dgm:chPref val="0"/>
        </dgm:presLayoutVars>
      </dgm:prSet>
      <dgm:spPr/>
    </dgm:pt>
    <dgm:pt modelId="{054CCFDF-9C16-4E29-8AE6-FF1F9548B43C}" type="pres">
      <dgm:prSet presAssocID="{7A5A48E1-51CB-4D11-B2A5-924E6985155C}" presName="sibTrans" presStyleCnt="0"/>
      <dgm:spPr/>
    </dgm:pt>
    <dgm:pt modelId="{1E15F542-4D50-40EA-B228-79B65E95F7B9}" type="pres">
      <dgm:prSet presAssocID="{C28E5A33-FBBA-4DE7-8D25-2787EF9ED29E}" presName="compNode" presStyleCnt="0"/>
      <dgm:spPr/>
    </dgm:pt>
    <dgm:pt modelId="{CF2CC37B-EB55-42AB-9D3F-248D22B29264}" type="pres">
      <dgm:prSet presAssocID="{C28E5A33-FBBA-4DE7-8D25-2787EF9ED29E}" presName="bgRect" presStyleLbl="bgShp" presStyleIdx="2" presStyleCnt="3"/>
      <dgm:spPr/>
    </dgm:pt>
    <dgm:pt modelId="{E9222E5F-7C29-4D2D-9A31-02FED4A73D14}" type="pres">
      <dgm:prSet presAssocID="{C28E5A33-FBBA-4DE7-8D25-2787EF9ED29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D9DD3108-4C2D-4F9B-996C-84BB55EFE7E1}" type="pres">
      <dgm:prSet presAssocID="{C28E5A33-FBBA-4DE7-8D25-2787EF9ED29E}" presName="spaceRect" presStyleCnt="0"/>
      <dgm:spPr/>
    </dgm:pt>
    <dgm:pt modelId="{8DF6B21C-E971-447C-BC95-CE17F44539D3}" type="pres">
      <dgm:prSet presAssocID="{C28E5A33-FBBA-4DE7-8D25-2787EF9ED29E}" presName="parTx" presStyleLbl="revTx" presStyleIdx="2" presStyleCnt="3">
        <dgm:presLayoutVars>
          <dgm:chMax val="0"/>
          <dgm:chPref val="0"/>
        </dgm:presLayoutVars>
      </dgm:prSet>
      <dgm:spPr/>
    </dgm:pt>
  </dgm:ptLst>
  <dgm:cxnLst>
    <dgm:cxn modelId="{14E70A09-BDE6-4299-A179-B8075B2F2B53}" type="presOf" srcId="{C28E5A33-FBBA-4DE7-8D25-2787EF9ED29E}" destId="{8DF6B21C-E971-447C-BC95-CE17F44539D3}" srcOrd="0" destOrd="0" presId="urn:microsoft.com/office/officeart/2018/2/layout/IconVerticalSolidList"/>
    <dgm:cxn modelId="{CF5E8D37-8307-409F-B373-B86E5D7FAFC2}" type="presOf" srcId="{EEFC1FE3-0C7F-4F54-802F-3D76E4445D5B}" destId="{0B32A009-AE75-425C-9025-ED1D0C58C831}" srcOrd="0" destOrd="0" presId="urn:microsoft.com/office/officeart/2018/2/layout/IconVerticalSolidList"/>
    <dgm:cxn modelId="{14C8E663-9314-4F1C-8CD3-4466AF66FCB3}" type="presOf" srcId="{AC32BA95-2FAC-4575-8EDE-41D85C46539F}" destId="{5F71E778-24EB-457E-998A-B655F8960462}" srcOrd="0" destOrd="0" presId="urn:microsoft.com/office/officeart/2018/2/layout/IconVerticalSolidList"/>
    <dgm:cxn modelId="{BE5F4547-6542-407A-AEB7-60C1007EEA9C}" srcId="{EEFC1FE3-0C7F-4F54-802F-3D76E4445D5B}" destId="{19CF3E4A-4CDD-441A-9A6D-CD6B2EA07640}" srcOrd="1" destOrd="0" parTransId="{534E7C97-216D-4B95-9505-CD8DC38784E3}" sibTransId="{7A5A48E1-51CB-4D11-B2A5-924E6985155C}"/>
    <dgm:cxn modelId="{F0D58D9A-3839-4DC3-8E0B-748EA427CFFD}" type="presOf" srcId="{19CF3E4A-4CDD-441A-9A6D-CD6B2EA07640}" destId="{B4A16E7B-177A-41DB-A281-EB1EAA794EDB}" srcOrd="0" destOrd="0" presId="urn:microsoft.com/office/officeart/2018/2/layout/IconVerticalSolidList"/>
    <dgm:cxn modelId="{EABEB5C1-C90E-471F-ACC7-55BE830405F2}" srcId="{EEFC1FE3-0C7F-4F54-802F-3D76E4445D5B}" destId="{C28E5A33-FBBA-4DE7-8D25-2787EF9ED29E}" srcOrd="2" destOrd="0" parTransId="{5C96DEF4-6357-4766-BEE5-E23722251EE9}" sibTransId="{FEF7622A-ECDF-4DCD-B183-847CBD3CC267}"/>
    <dgm:cxn modelId="{5861A7EE-8BCC-4F83-848A-3AF779607CAA}" srcId="{EEFC1FE3-0C7F-4F54-802F-3D76E4445D5B}" destId="{AC32BA95-2FAC-4575-8EDE-41D85C46539F}" srcOrd="0" destOrd="0" parTransId="{3C97BCD3-0DD3-4435-A5F8-508D6557E5F9}" sibTransId="{17930DBC-B713-4112-BD01-8163E992F51A}"/>
    <dgm:cxn modelId="{487CE1B6-166B-48B6-98AF-EB6B5EE6F843}" type="presParOf" srcId="{0B32A009-AE75-425C-9025-ED1D0C58C831}" destId="{F1092C67-AE63-45BC-9CE2-627097BD3584}" srcOrd="0" destOrd="0" presId="urn:microsoft.com/office/officeart/2018/2/layout/IconVerticalSolidList"/>
    <dgm:cxn modelId="{9C2FB806-ED67-4D0D-A37F-EC9F63095ED2}" type="presParOf" srcId="{F1092C67-AE63-45BC-9CE2-627097BD3584}" destId="{64048A39-AE1E-48C0-8977-9381CC53B9BC}" srcOrd="0" destOrd="0" presId="urn:microsoft.com/office/officeart/2018/2/layout/IconVerticalSolidList"/>
    <dgm:cxn modelId="{E82A7CDD-35EF-4D02-B59E-7680BBE6042D}" type="presParOf" srcId="{F1092C67-AE63-45BC-9CE2-627097BD3584}" destId="{C2746D00-4564-48B0-B732-2357CC6D1BC1}" srcOrd="1" destOrd="0" presId="urn:microsoft.com/office/officeart/2018/2/layout/IconVerticalSolidList"/>
    <dgm:cxn modelId="{49288130-070C-4052-82B8-16A3CEF87F9F}" type="presParOf" srcId="{F1092C67-AE63-45BC-9CE2-627097BD3584}" destId="{97C6938A-115C-4519-A0EC-E7D0FF2665C9}" srcOrd="2" destOrd="0" presId="urn:microsoft.com/office/officeart/2018/2/layout/IconVerticalSolidList"/>
    <dgm:cxn modelId="{BD05B3F4-A40B-45A6-8888-A8FFA54D0747}" type="presParOf" srcId="{F1092C67-AE63-45BC-9CE2-627097BD3584}" destId="{5F71E778-24EB-457E-998A-B655F8960462}" srcOrd="3" destOrd="0" presId="urn:microsoft.com/office/officeart/2018/2/layout/IconVerticalSolidList"/>
    <dgm:cxn modelId="{A9FCF31F-B1C6-435A-BA73-54BB27220A46}" type="presParOf" srcId="{0B32A009-AE75-425C-9025-ED1D0C58C831}" destId="{B680A9BE-9801-46B5-BB1A-9086E04A6759}" srcOrd="1" destOrd="0" presId="urn:microsoft.com/office/officeart/2018/2/layout/IconVerticalSolidList"/>
    <dgm:cxn modelId="{15CA0385-496B-4110-B7D7-CB175E0910FB}" type="presParOf" srcId="{0B32A009-AE75-425C-9025-ED1D0C58C831}" destId="{79ECDB97-A3EB-4AC3-A869-BEB0C15A2933}" srcOrd="2" destOrd="0" presId="urn:microsoft.com/office/officeart/2018/2/layout/IconVerticalSolidList"/>
    <dgm:cxn modelId="{936E4F95-65D0-4418-B4DD-F2DE23C6BBC8}" type="presParOf" srcId="{79ECDB97-A3EB-4AC3-A869-BEB0C15A2933}" destId="{DB4CB574-4786-4A8E-8FA6-D109B8F1CC85}" srcOrd="0" destOrd="0" presId="urn:microsoft.com/office/officeart/2018/2/layout/IconVerticalSolidList"/>
    <dgm:cxn modelId="{76EDA20E-80FD-4B65-AB03-6F5E73262E8D}" type="presParOf" srcId="{79ECDB97-A3EB-4AC3-A869-BEB0C15A2933}" destId="{DDCBE3FE-5CD3-40E1-9F26-6FEB83474ABD}" srcOrd="1" destOrd="0" presId="urn:microsoft.com/office/officeart/2018/2/layout/IconVerticalSolidList"/>
    <dgm:cxn modelId="{AD56E709-6274-429F-A105-382BF6E79ABE}" type="presParOf" srcId="{79ECDB97-A3EB-4AC3-A869-BEB0C15A2933}" destId="{86FFF4FA-5786-4F01-AADC-478F1D24681A}" srcOrd="2" destOrd="0" presId="urn:microsoft.com/office/officeart/2018/2/layout/IconVerticalSolidList"/>
    <dgm:cxn modelId="{EC766F9D-48D5-4C28-868C-817FF050169E}" type="presParOf" srcId="{79ECDB97-A3EB-4AC3-A869-BEB0C15A2933}" destId="{B4A16E7B-177A-41DB-A281-EB1EAA794EDB}" srcOrd="3" destOrd="0" presId="urn:microsoft.com/office/officeart/2018/2/layout/IconVerticalSolidList"/>
    <dgm:cxn modelId="{4A26FA3B-67EC-4F4D-B415-DE20E49D781F}" type="presParOf" srcId="{0B32A009-AE75-425C-9025-ED1D0C58C831}" destId="{054CCFDF-9C16-4E29-8AE6-FF1F9548B43C}" srcOrd="3" destOrd="0" presId="urn:microsoft.com/office/officeart/2018/2/layout/IconVerticalSolidList"/>
    <dgm:cxn modelId="{9F14ED1C-6829-4C10-A288-81B2D967DC9E}" type="presParOf" srcId="{0B32A009-AE75-425C-9025-ED1D0C58C831}" destId="{1E15F542-4D50-40EA-B228-79B65E95F7B9}" srcOrd="4" destOrd="0" presId="urn:microsoft.com/office/officeart/2018/2/layout/IconVerticalSolidList"/>
    <dgm:cxn modelId="{5B856A4B-5022-486F-96AE-AA2F26D4F5A7}" type="presParOf" srcId="{1E15F542-4D50-40EA-B228-79B65E95F7B9}" destId="{CF2CC37B-EB55-42AB-9D3F-248D22B29264}" srcOrd="0" destOrd="0" presId="urn:microsoft.com/office/officeart/2018/2/layout/IconVerticalSolidList"/>
    <dgm:cxn modelId="{BF85A424-3D33-4EF8-A1D3-44701AB50465}" type="presParOf" srcId="{1E15F542-4D50-40EA-B228-79B65E95F7B9}" destId="{E9222E5F-7C29-4D2D-9A31-02FED4A73D14}" srcOrd="1" destOrd="0" presId="urn:microsoft.com/office/officeart/2018/2/layout/IconVerticalSolidList"/>
    <dgm:cxn modelId="{8D490125-98E9-4B14-8081-EB569A9A9B97}" type="presParOf" srcId="{1E15F542-4D50-40EA-B228-79B65E95F7B9}" destId="{D9DD3108-4C2D-4F9B-996C-84BB55EFE7E1}" srcOrd="2" destOrd="0" presId="urn:microsoft.com/office/officeart/2018/2/layout/IconVerticalSolidList"/>
    <dgm:cxn modelId="{57966D59-793F-4CA4-A5FD-EE9FE30CF8F9}" type="presParOf" srcId="{1E15F542-4D50-40EA-B228-79B65E95F7B9}" destId="{8DF6B21C-E971-447C-BC95-CE17F44539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3989F-B4C0-48B9-B6F3-1CC049A66037}">
      <dsp:nvSpPr>
        <dsp:cNvPr id="0" name=""/>
        <dsp:cNvSpPr/>
      </dsp:nvSpPr>
      <dsp:spPr>
        <a:xfrm>
          <a:off x="0" y="3423"/>
          <a:ext cx="5252833" cy="729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D25C9-E140-482F-AE5B-3C81E26D5CD5}">
      <dsp:nvSpPr>
        <dsp:cNvPr id="0" name=""/>
        <dsp:cNvSpPr/>
      </dsp:nvSpPr>
      <dsp:spPr>
        <a:xfrm>
          <a:off x="220616" y="167518"/>
          <a:ext cx="401120" cy="4011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F3C086-107B-4022-810A-C86BB4ABBE02}">
      <dsp:nvSpPr>
        <dsp:cNvPr id="0" name=""/>
        <dsp:cNvSpPr/>
      </dsp:nvSpPr>
      <dsp:spPr>
        <a:xfrm>
          <a:off x="842352" y="3423"/>
          <a:ext cx="4410480" cy="729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185" tIns="77185" rIns="77185" bIns="77185" numCol="1" spcCol="1270" anchor="ctr" anchorCtr="0">
          <a:noAutofit/>
        </a:bodyPr>
        <a:lstStyle/>
        <a:p>
          <a:pPr marL="0" lvl="0" indent="0" algn="l" defTabSz="800100">
            <a:lnSpc>
              <a:spcPct val="100000"/>
            </a:lnSpc>
            <a:spcBef>
              <a:spcPct val="0"/>
            </a:spcBef>
            <a:spcAft>
              <a:spcPct val="35000"/>
            </a:spcAft>
            <a:buNone/>
          </a:pPr>
          <a:r>
            <a:rPr lang="en-US" sz="1800" kern="1200" dirty="0"/>
            <a:t>You will need to compile an e-portfolio as part of this module.</a:t>
          </a:r>
        </a:p>
      </dsp:txBody>
      <dsp:txXfrm>
        <a:off x="842352" y="3423"/>
        <a:ext cx="4410480" cy="729309"/>
      </dsp:txXfrm>
    </dsp:sp>
    <dsp:sp modelId="{39CCABC6-9755-4233-8066-281EAA13D71B}">
      <dsp:nvSpPr>
        <dsp:cNvPr id="0" name=""/>
        <dsp:cNvSpPr/>
      </dsp:nvSpPr>
      <dsp:spPr>
        <a:xfrm>
          <a:off x="0" y="915060"/>
          <a:ext cx="5252833" cy="729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6E501-406E-4022-9B2B-ACDBF09F9859}">
      <dsp:nvSpPr>
        <dsp:cNvPr id="0" name=""/>
        <dsp:cNvSpPr/>
      </dsp:nvSpPr>
      <dsp:spPr>
        <a:xfrm>
          <a:off x="220616" y="1079155"/>
          <a:ext cx="401120" cy="4011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304BA5-A20A-4549-AFD5-1E2299B50935}">
      <dsp:nvSpPr>
        <dsp:cNvPr id="0" name=""/>
        <dsp:cNvSpPr/>
      </dsp:nvSpPr>
      <dsp:spPr>
        <a:xfrm>
          <a:off x="842352" y="915060"/>
          <a:ext cx="4410480" cy="729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185" tIns="77185" rIns="77185" bIns="77185" numCol="1" spcCol="1270" anchor="ctr" anchorCtr="0">
          <a:noAutofit/>
        </a:bodyPr>
        <a:lstStyle/>
        <a:p>
          <a:pPr marL="0" lvl="0" indent="0" algn="l" defTabSz="800100">
            <a:lnSpc>
              <a:spcPct val="100000"/>
            </a:lnSpc>
            <a:spcBef>
              <a:spcPct val="0"/>
            </a:spcBef>
            <a:spcAft>
              <a:spcPct val="35000"/>
            </a:spcAft>
            <a:buNone/>
          </a:pPr>
          <a:r>
            <a:rPr lang="en-US" sz="1800" kern="1200" dirty="0"/>
            <a:t>This consists of four parts:</a:t>
          </a:r>
        </a:p>
      </dsp:txBody>
      <dsp:txXfrm>
        <a:off x="842352" y="915060"/>
        <a:ext cx="4410480" cy="729309"/>
      </dsp:txXfrm>
    </dsp:sp>
    <dsp:sp modelId="{A6C87255-0EB3-40D6-8D65-DAD7C8337A5F}">
      <dsp:nvSpPr>
        <dsp:cNvPr id="0" name=""/>
        <dsp:cNvSpPr/>
      </dsp:nvSpPr>
      <dsp:spPr>
        <a:xfrm>
          <a:off x="0" y="1890497"/>
          <a:ext cx="5252833" cy="729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D66CA9-8548-484D-AABD-0A077A8D6205}">
      <dsp:nvSpPr>
        <dsp:cNvPr id="0" name=""/>
        <dsp:cNvSpPr/>
      </dsp:nvSpPr>
      <dsp:spPr>
        <a:xfrm>
          <a:off x="220616" y="1990791"/>
          <a:ext cx="401120" cy="401120"/>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A2EEEB-331D-4D8C-9909-080055993D48}">
      <dsp:nvSpPr>
        <dsp:cNvPr id="0" name=""/>
        <dsp:cNvSpPr/>
      </dsp:nvSpPr>
      <dsp:spPr>
        <a:xfrm>
          <a:off x="842352" y="1826697"/>
          <a:ext cx="4410480" cy="729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185" tIns="77185" rIns="77185" bIns="77185" numCol="1" spcCol="1270" anchor="ctr" anchorCtr="0">
          <a:noAutofit/>
        </a:bodyPr>
        <a:lstStyle/>
        <a:p>
          <a:pPr marL="0" lvl="0" indent="0" algn="l" defTabSz="800100">
            <a:lnSpc>
              <a:spcPct val="100000"/>
            </a:lnSpc>
            <a:spcBef>
              <a:spcPct val="0"/>
            </a:spcBef>
            <a:spcAft>
              <a:spcPct val="35000"/>
            </a:spcAft>
            <a:buNone/>
          </a:pPr>
          <a:r>
            <a:rPr lang="en-GB" sz="1800" kern="1200" dirty="0"/>
            <a:t>Supporting Essay </a:t>
          </a:r>
        </a:p>
      </dsp:txBody>
      <dsp:txXfrm>
        <a:off x="842352" y="1826697"/>
        <a:ext cx="4410480" cy="729309"/>
      </dsp:txXfrm>
    </dsp:sp>
    <dsp:sp modelId="{BE1EEE69-EED3-49E6-A87C-4D2A9F5BCC20}">
      <dsp:nvSpPr>
        <dsp:cNvPr id="0" name=""/>
        <dsp:cNvSpPr/>
      </dsp:nvSpPr>
      <dsp:spPr>
        <a:xfrm>
          <a:off x="0" y="2738334"/>
          <a:ext cx="5252833" cy="729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BD3898-FBF6-4212-AE6C-2C71311C0B80}">
      <dsp:nvSpPr>
        <dsp:cNvPr id="0" name=""/>
        <dsp:cNvSpPr/>
      </dsp:nvSpPr>
      <dsp:spPr>
        <a:xfrm>
          <a:off x="220616" y="2902428"/>
          <a:ext cx="401120" cy="401120"/>
        </a:xfrm>
        <a:prstGeom prst="rect">
          <a:avLst/>
        </a:prstGeom>
        <a:solidFill>
          <a:schemeClr val="accent5">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972F89-562D-421E-9073-092CACBFE906}">
      <dsp:nvSpPr>
        <dsp:cNvPr id="0" name=""/>
        <dsp:cNvSpPr/>
      </dsp:nvSpPr>
      <dsp:spPr>
        <a:xfrm>
          <a:off x="842352" y="2738334"/>
          <a:ext cx="4410480" cy="729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185" tIns="77185" rIns="77185" bIns="77185" numCol="1" spcCol="1270" anchor="ctr" anchorCtr="0">
          <a:noAutofit/>
        </a:bodyPr>
        <a:lstStyle/>
        <a:p>
          <a:pPr marL="0" lvl="0" indent="0" algn="l" defTabSz="800100">
            <a:lnSpc>
              <a:spcPct val="100000"/>
            </a:lnSpc>
            <a:spcBef>
              <a:spcPct val="0"/>
            </a:spcBef>
            <a:spcAft>
              <a:spcPct val="35000"/>
            </a:spcAft>
            <a:buNone/>
          </a:pPr>
          <a:r>
            <a:rPr lang="en-GB" sz="1800" kern="1200" dirty="0"/>
            <a:t>Info Skills Units </a:t>
          </a:r>
        </a:p>
      </dsp:txBody>
      <dsp:txXfrm>
        <a:off x="842352" y="2738334"/>
        <a:ext cx="4410480" cy="729309"/>
      </dsp:txXfrm>
    </dsp:sp>
    <dsp:sp modelId="{F57024D9-7F35-43D6-8BE8-43B3571C90C1}">
      <dsp:nvSpPr>
        <dsp:cNvPr id="0" name=""/>
        <dsp:cNvSpPr/>
      </dsp:nvSpPr>
      <dsp:spPr>
        <a:xfrm>
          <a:off x="0" y="3649970"/>
          <a:ext cx="5252833" cy="7293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DFFC6B-F88D-43D5-A98F-991460933DB4}">
      <dsp:nvSpPr>
        <dsp:cNvPr id="0" name=""/>
        <dsp:cNvSpPr/>
      </dsp:nvSpPr>
      <dsp:spPr>
        <a:xfrm>
          <a:off x="220616" y="3814065"/>
          <a:ext cx="401120" cy="401120"/>
        </a:xfrm>
        <a:prstGeom prst="rect">
          <a:avLst/>
        </a:prstGeom>
        <a:solidFill>
          <a:schemeClr val="accent6">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4575D3-3B55-44C3-B051-3EB643FF2D5E}">
      <dsp:nvSpPr>
        <dsp:cNvPr id="0" name=""/>
        <dsp:cNvSpPr/>
      </dsp:nvSpPr>
      <dsp:spPr>
        <a:xfrm>
          <a:off x="842352" y="3649970"/>
          <a:ext cx="4410480" cy="7293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185" tIns="77185" rIns="77185" bIns="77185" numCol="1" spcCol="1270" anchor="ctr" anchorCtr="0">
          <a:noAutofit/>
        </a:bodyPr>
        <a:lstStyle/>
        <a:p>
          <a:pPr marL="0" lvl="0" indent="0" algn="l" defTabSz="800100">
            <a:lnSpc>
              <a:spcPct val="100000"/>
            </a:lnSpc>
            <a:spcBef>
              <a:spcPct val="0"/>
            </a:spcBef>
            <a:spcAft>
              <a:spcPct val="35000"/>
            </a:spcAft>
            <a:buNone/>
          </a:pPr>
          <a:r>
            <a:rPr lang="en-GB" sz="1800" kern="1200" dirty="0"/>
            <a:t>Weekly Reflective Journal. </a:t>
          </a:r>
        </a:p>
      </dsp:txBody>
      <dsp:txXfrm>
        <a:off x="842352" y="3649970"/>
        <a:ext cx="4410480" cy="7293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067D3-BB72-4492-8337-A6E5DA3E2225}">
      <dsp:nvSpPr>
        <dsp:cNvPr id="0" name=""/>
        <dsp:cNvSpPr/>
      </dsp:nvSpPr>
      <dsp:spPr>
        <a:xfrm>
          <a:off x="0" y="712189"/>
          <a:ext cx="5252833" cy="13148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AFD8A-1529-4DA7-BE09-DE29D5D86892}">
      <dsp:nvSpPr>
        <dsp:cNvPr id="0" name=""/>
        <dsp:cNvSpPr/>
      </dsp:nvSpPr>
      <dsp:spPr>
        <a:xfrm>
          <a:off x="397730" y="1008021"/>
          <a:ext cx="723146" cy="723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274D24-AE3D-448E-A3D5-EE1FCA2FFDB6}">
      <dsp:nvSpPr>
        <dsp:cNvPr id="0" name=""/>
        <dsp:cNvSpPr/>
      </dsp:nvSpPr>
      <dsp:spPr>
        <a:xfrm>
          <a:off x="1518606" y="712189"/>
          <a:ext cx="3734226" cy="1314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51" tIns="139151" rIns="139151" bIns="139151" numCol="1" spcCol="1270" anchor="ctr" anchorCtr="0">
          <a:noAutofit/>
        </a:bodyPr>
        <a:lstStyle/>
        <a:p>
          <a:pPr marL="0" lvl="0" indent="0" algn="l" defTabSz="1111250">
            <a:lnSpc>
              <a:spcPct val="100000"/>
            </a:lnSpc>
            <a:spcBef>
              <a:spcPct val="0"/>
            </a:spcBef>
            <a:spcAft>
              <a:spcPct val="35000"/>
            </a:spcAft>
            <a:buNone/>
          </a:pPr>
          <a:r>
            <a:rPr lang="en-GB" sz="2500" kern="1200" dirty="0"/>
            <a:t>E-portfolio (3000-words equivalent) </a:t>
          </a:r>
          <a:endParaRPr lang="en-US" sz="2500" kern="1200" dirty="0"/>
        </a:p>
      </dsp:txBody>
      <dsp:txXfrm>
        <a:off x="1518606" y="712189"/>
        <a:ext cx="3734226" cy="1314811"/>
      </dsp:txXfrm>
    </dsp:sp>
    <dsp:sp modelId="{5494AE43-1869-46BA-9A62-FEE36D1343E0}">
      <dsp:nvSpPr>
        <dsp:cNvPr id="0" name=""/>
        <dsp:cNvSpPr/>
      </dsp:nvSpPr>
      <dsp:spPr>
        <a:xfrm>
          <a:off x="0" y="2355703"/>
          <a:ext cx="5252833" cy="13148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C5A9F-0E09-4CCA-B6FC-A5F0570CF1C7}">
      <dsp:nvSpPr>
        <dsp:cNvPr id="0" name=""/>
        <dsp:cNvSpPr/>
      </dsp:nvSpPr>
      <dsp:spPr>
        <a:xfrm>
          <a:off x="397730" y="2651535"/>
          <a:ext cx="723146" cy="723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A8BE52-6F00-4149-BA0D-B569CDD006B1}">
      <dsp:nvSpPr>
        <dsp:cNvPr id="0" name=""/>
        <dsp:cNvSpPr/>
      </dsp:nvSpPr>
      <dsp:spPr>
        <a:xfrm>
          <a:off x="1518606" y="2355703"/>
          <a:ext cx="3734226" cy="1314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51" tIns="139151" rIns="139151" bIns="139151" numCol="1" spcCol="1270" anchor="ctr" anchorCtr="0">
          <a:noAutofit/>
        </a:bodyPr>
        <a:lstStyle/>
        <a:p>
          <a:pPr marL="0" lvl="0" indent="0" algn="l" defTabSz="1111250">
            <a:lnSpc>
              <a:spcPct val="100000"/>
            </a:lnSpc>
            <a:spcBef>
              <a:spcPct val="0"/>
            </a:spcBef>
            <a:spcAft>
              <a:spcPct val="35000"/>
            </a:spcAft>
            <a:buNone/>
          </a:pPr>
          <a:r>
            <a:rPr lang="en-US" sz="2500" kern="1200" dirty="0"/>
            <a:t>Date: </a:t>
          </a:r>
        </a:p>
      </dsp:txBody>
      <dsp:txXfrm>
        <a:off x="1518606" y="2355703"/>
        <a:ext cx="3734226" cy="13148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9EB3A8-B128-4E4C-B42E-0123CC866022}">
      <dsp:nvSpPr>
        <dsp:cNvPr id="0" name=""/>
        <dsp:cNvSpPr/>
      </dsp:nvSpPr>
      <dsp:spPr>
        <a:xfrm>
          <a:off x="0" y="4398790"/>
          <a:ext cx="5252833" cy="14437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10:00- 13:00 Lecture</a:t>
          </a:r>
          <a:endParaRPr lang="en-US" sz="2100" kern="1200"/>
        </a:p>
      </dsp:txBody>
      <dsp:txXfrm>
        <a:off x="0" y="4398790"/>
        <a:ext cx="5252833" cy="1443781"/>
      </dsp:txXfrm>
    </dsp:sp>
    <dsp:sp modelId="{53B4C9B8-A4C7-4226-AEC4-43E3EE8E010F}">
      <dsp:nvSpPr>
        <dsp:cNvPr id="0" name=""/>
        <dsp:cNvSpPr/>
      </dsp:nvSpPr>
      <dsp:spPr>
        <a:xfrm rot="10800000">
          <a:off x="0" y="2199911"/>
          <a:ext cx="5252833" cy="2220535"/>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9:00-10:00 Tutorial </a:t>
          </a:r>
          <a:endParaRPr lang="en-US" sz="2100" kern="1200"/>
        </a:p>
      </dsp:txBody>
      <dsp:txXfrm rot="10800000">
        <a:off x="0" y="2199911"/>
        <a:ext cx="5252833" cy="1442837"/>
      </dsp:txXfrm>
    </dsp:sp>
    <dsp:sp modelId="{C86B8F20-2453-435B-B91B-E13F5B82813D}">
      <dsp:nvSpPr>
        <dsp:cNvPr id="0" name=""/>
        <dsp:cNvSpPr/>
      </dsp:nvSpPr>
      <dsp:spPr>
        <a:xfrm rot="10800000">
          <a:off x="0" y="1032"/>
          <a:ext cx="5252833" cy="2220535"/>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These face-to-face lectures are designed around the content of the Moodle page to support your learning. </a:t>
          </a:r>
          <a:endParaRPr lang="en-US" sz="2100" kern="1200"/>
        </a:p>
      </dsp:txBody>
      <dsp:txXfrm rot="10800000">
        <a:off x="0" y="1032"/>
        <a:ext cx="5252833" cy="144283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B7DB5B-36EC-433D-84D9-814C90A02C07}">
      <dsp:nvSpPr>
        <dsp:cNvPr id="0" name=""/>
        <dsp:cNvSpPr/>
      </dsp:nvSpPr>
      <dsp:spPr>
        <a:xfrm>
          <a:off x="3821275" y="1395681"/>
          <a:ext cx="1342818" cy="639059"/>
        </a:xfrm>
        <a:custGeom>
          <a:avLst/>
          <a:gdLst/>
          <a:ahLst/>
          <a:cxnLst/>
          <a:rect l="0" t="0" r="0" b="0"/>
          <a:pathLst>
            <a:path>
              <a:moveTo>
                <a:pt x="0" y="0"/>
              </a:moveTo>
              <a:lnTo>
                <a:pt x="0" y="435500"/>
              </a:lnTo>
              <a:lnTo>
                <a:pt x="1342818" y="435500"/>
              </a:lnTo>
              <a:lnTo>
                <a:pt x="1342818" y="63905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B031DBF-92CD-4EEF-AFC8-B15204CAB484}">
      <dsp:nvSpPr>
        <dsp:cNvPr id="0" name=""/>
        <dsp:cNvSpPr/>
      </dsp:nvSpPr>
      <dsp:spPr>
        <a:xfrm>
          <a:off x="2478457" y="1395681"/>
          <a:ext cx="1342818" cy="639059"/>
        </a:xfrm>
        <a:custGeom>
          <a:avLst/>
          <a:gdLst/>
          <a:ahLst/>
          <a:cxnLst/>
          <a:rect l="0" t="0" r="0" b="0"/>
          <a:pathLst>
            <a:path>
              <a:moveTo>
                <a:pt x="1342818" y="0"/>
              </a:moveTo>
              <a:lnTo>
                <a:pt x="1342818" y="435500"/>
              </a:lnTo>
              <a:lnTo>
                <a:pt x="0" y="435500"/>
              </a:lnTo>
              <a:lnTo>
                <a:pt x="0" y="639059"/>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39DB57-241D-45C6-AEBA-6F6973717826}">
      <dsp:nvSpPr>
        <dsp:cNvPr id="0" name=""/>
        <dsp:cNvSpPr/>
      </dsp:nvSpPr>
      <dsp:spPr>
        <a:xfrm>
          <a:off x="2722605" y="370"/>
          <a:ext cx="2197339" cy="139531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5619EB-1009-417E-A69D-5EF5D35D17D7}">
      <dsp:nvSpPr>
        <dsp:cNvPr id="0" name=""/>
        <dsp:cNvSpPr/>
      </dsp:nvSpPr>
      <dsp:spPr>
        <a:xfrm>
          <a:off x="2966754" y="232311"/>
          <a:ext cx="2197339" cy="139531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Honey and Mumford considered that there are two driving forces of learning styles: </a:t>
          </a:r>
          <a:endParaRPr lang="en-US" sz="1600" kern="1200"/>
        </a:p>
      </dsp:txBody>
      <dsp:txXfrm>
        <a:off x="3007621" y="273178"/>
        <a:ext cx="2115605" cy="1313576"/>
      </dsp:txXfrm>
    </dsp:sp>
    <dsp:sp modelId="{9B4AC861-7EB3-4316-8D8B-F4FDCB1821D7}">
      <dsp:nvSpPr>
        <dsp:cNvPr id="0" name=""/>
        <dsp:cNvSpPr/>
      </dsp:nvSpPr>
      <dsp:spPr>
        <a:xfrm>
          <a:off x="1379787" y="2034740"/>
          <a:ext cx="2197339" cy="139531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ED1ECB-7B10-42EB-AD42-A0B93AF02C4A}">
      <dsp:nvSpPr>
        <dsp:cNvPr id="0" name=""/>
        <dsp:cNvSpPr/>
      </dsp:nvSpPr>
      <dsp:spPr>
        <a:xfrm>
          <a:off x="1623936" y="2266681"/>
          <a:ext cx="2197339" cy="139531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Doing vs Observing </a:t>
          </a:r>
          <a:endParaRPr lang="en-US" sz="1600" kern="1200"/>
        </a:p>
      </dsp:txBody>
      <dsp:txXfrm>
        <a:off x="1664803" y="2307548"/>
        <a:ext cx="2115605" cy="1313576"/>
      </dsp:txXfrm>
    </dsp:sp>
    <dsp:sp modelId="{C973358E-0567-42A0-96D5-D21E1931CF45}">
      <dsp:nvSpPr>
        <dsp:cNvPr id="0" name=""/>
        <dsp:cNvSpPr/>
      </dsp:nvSpPr>
      <dsp:spPr>
        <a:xfrm>
          <a:off x="4065424" y="2034740"/>
          <a:ext cx="2197339" cy="139531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3B561-8F59-4C4F-8006-1A1ADC447BB2}">
      <dsp:nvSpPr>
        <dsp:cNvPr id="0" name=""/>
        <dsp:cNvSpPr/>
      </dsp:nvSpPr>
      <dsp:spPr>
        <a:xfrm>
          <a:off x="4309573" y="2266681"/>
          <a:ext cx="2197339" cy="1395310"/>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Thinking vs Feeling </a:t>
          </a:r>
          <a:endParaRPr lang="en-US" sz="1600" kern="1200"/>
        </a:p>
      </dsp:txBody>
      <dsp:txXfrm>
        <a:off x="4350440" y="2307548"/>
        <a:ext cx="2115605" cy="1313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910B9-BEFE-4AEF-AC42-AD22CB22F8C8}">
      <dsp:nvSpPr>
        <dsp:cNvPr id="0" name=""/>
        <dsp:cNvSpPr/>
      </dsp:nvSpPr>
      <dsp:spPr>
        <a:xfrm>
          <a:off x="0" y="1818"/>
          <a:ext cx="5252833" cy="9219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14E82-FFA3-4EF5-8A80-93753F41FB6F}">
      <dsp:nvSpPr>
        <dsp:cNvPr id="0" name=""/>
        <dsp:cNvSpPr/>
      </dsp:nvSpPr>
      <dsp:spPr>
        <a:xfrm>
          <a:off x="278877" y="209248"/>
          <a:ext cx="507049" cy="5070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E9EDB5-722A-4D7A-98BB-A59A91174D9B}">
      <dsp:nvSpPr>
        <dsp:cNvPr id="0" name=""/>
        <dsp:cNvSpPr/>
      </dsp:nvSpPr>
      <dsp:spPr>
        <a:xfrm>
          <a:off x="1064804" y="1818"/>
          <a:ext cx="4188028" cy="921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69" tIns="97569" rIns="97569" bIns="97569" numCol="1" spcCol="1270" anchor="ctr" anchorCtr="0">
          <a:noAutofit/>
        </a:bodyPr>
        <a:lstStyle/>
        <a:p>
          <a:pPr marL="0" lvl="0" indent="0" algn="l" defTabSz="977900">
            <a:lnSpc>
              <a:spcPct val="90000"/>
            </a:lnSpc>
            <a:spcBef>
              <a:spcPct val="0"/>
            </a:spcBef>
            <a:spcAft>
              <a:spcPct val="35000"/>
            </a:spcAft>
            <a:buNone/>
          </a:pPr>
          <a:r>
            <a:rPr lang="en-GB" sz="2200" kern="1200"/>
            <a:t>Seek to understand underlying principles and theories </a:t>
          </a:r>
          <a:endParaRPr lang="en-US" sz="2200" kern="1200"/>
        </a:p>
      </dsp:txBody>
      <dsp:txXfrm>
        <a:off x="1064804" y="1818"/>
        <a:ext cx="4188028" cy="921908"/>
      </dsp:txXfrm>
    </dsp:sp>
    <dsp:sp modelId="{4702B79D-9AB6-4B1B-AD07-ECFA74080434}">
      <dsp:nvSpPr>
        <dsp:cNvPr id="0" name=""/>
        <dsp:cNvSpPr/>
      </dsp:nvSpPr>
      <dsp:spPr>
        <a:xfrm>
          <a:off x="0" y="1154204"/>
          <a:ext cx="5252833" cy="9219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AC76B1-1207-424B-9099-3F4FEF0EE6B1}">
      <dsp:nvSpPr>
        <dsp:cNvPr id="0" name=""/>
        <dsp:cNvSpPr/>
      </dsp:nvSpPr>
      <dsp:spPr>
        <a:xfrm>
          <a:off x="278877" y="1361634"/>
          <a:ext cx="507049" cy="5070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C06497-1A7F-48B8-A26D-6AD3A282F472}">
      <dsp:nvSpPr>
        <dsp:cNvPr id="0" name=""/>
        <dsp:cNvSpPr/>
      </dsp:nvSpPr>
      <dsp:spPr>
        <a:xfrm>
          <a:off x="1064804" y="1154204"/>
          <a:ext cx="4188028" cy="921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69" tIns="97569" rIns="97569" bIns="97569" numCol="1" spcCol="1270" anchor="ctr" anchorCtr="0">
          <a:noAutofit/>
        </a:bodyPr>
        <a:lstStyle/>
        <a:p>
          <a:pPr marL="0" lvl="0" indent="0" algn="l" defTabSz="977900">
            <a:lnSpc>
              <a:spcPct val="90000"/>
            </a:lnSpc>
            <a:spcBef>
              <a:spcPct val="0"/>
            </a:spcBef>
            <a:spcAft>
              <a:spcPct val="35000"/>
            </a:spcAft>
            <a:buNone/>
          </a:pPr>
          <a:r>
            <a:rPr lang="en-GB" sz="2200" kern="1200"/>
            <a:t>Enjoy models, systems and concepts </a:t>
          </a:r>
          <a:endParaRPr lang="en-US" sz="2200" kern="1200"/>
        </a:p>
      </dsp:txBody>
      <dsp:txXfrm>
        <a:off x="1064804" y="1154204"/>
        <a:ext cx="4188028" cy="921908"/>
      </dsp:txXfrm>
    </dsp:sp>
    <dsp:sp modelId="{01A13F68-AA70-430D-9FA6-172844BA981C}">
      <dsp:nvSpPr>
        <dsp:cNvPr id="0" name=""/>
        <dsp:cNvSpPr/>
      </dsp:nvSpPr>
      <dsp:spPr>
        <a:xfrm>
          <a:off x="0" y="2306590"/>
          <a:ext cx="5252833" cy="9219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B19C67-75EC-4428-BB8B-C874F72CABCF}">
      <dsp:nvSpPr>
        <dsp:cNvPr id="0" name=""/>
        <dsp:cNvSpPr/>
      </dsp:nvSpPr>
      <dsp:spPr>
        <a:xfrm>
          <a:off x="278877" y="2514020"/>
          <a:ext cx="507049" cy="507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3CB378-9D7B-4398-97A1-5E3BDAA31D56}">
      <dsp:nvSpPr>
        <dsp:cNvPr id="0" name=""/>
        <dsp:cNvSpPr/>
      </dsp:nvSpPr>
      <dsp:spPr>
        <a:xfrm>
          <a:off x="1064804" y="2306590"/>
          <a:ext cx="4188028" cy="921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69" tIns="97569" rIns="97569" bIns="97569" numCol="1" spcCol="1270" anchor="ctr" anchorCtr="0">
          <a:noAutofit/>
        </a:bodyPr>
        <a:lstStyle/>
        <a:p>
          <a:pPr marL="0" lvl="0" indent="0" algn="l" defTabSz="977900">
            <a:lnSpc>
              <a:spcPct val="90000"/>
            </a:lnSpc>
            <a:spcBef>
              <a:spcPct val="0"/>
            </a:spcBef>
            <a:spcAft>
              <a:spcPct val="35000"/>
            </a:spcAft>
            <a:buNone/>
          </a:pPr>
          <a:r>
            <a:rPr lang="en-GB" sz="2200" kern="1200"/>
            <a:t>Excel at analysing complex information </a:t>
          </a:r>
          <a:endParaRPr lang="en-US" sz="2200" kern="1200"/>
        </a:p>
      </dsp:txBody>
      <dsp:txXfrm>
        <a:off x="1064804" y="2306590"/>
        <a:ext cx="4188028" cy="921908"/>
      </dsp:txXfrm>
    </dsp:sp>
    <dsp:sp modelId="{74A24D8A-A4D6-4E7B-A1FC-A73780DB0236}">
      <dsp:nvSpPr>
        <dsp:cNvPr id="0" name=""/>
        <dsp:cNvSpPr/>
      </dsp:nvSpPr>
      <dsp:spPr>
        <a:xfrm>
          <a:off x="0" y="3458976"/>
          <a:ext cx="5252833" cy="9219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5E7A8-55B4-4378-9393-F89BE0327EF1}">
      <dsp:nvSpPr>
        <dsp:cNvPr id="0" name=""/>
        <dsp:cNvSpPr/>
      </dsp:nvSpPr>
      <dsp:spPr>
        <a:xfrm>
          <a:off x="278877" y="3666405"/>
          <a:ext cx="507049" cy="5070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994185-C4CF-4FB0-BB39-44B44B19A360}">
      <dsp:nvSpPr>
        <dsp:cNvPr id="0" name=""/>
        <dsp:cNvSpPr/>
      </dsp:nvSpPr>
      <dsp:spPr>
        <a:xfrm>
          <a:off x="1064804" y="3458976"/>
          <a:ext cx="4188028" cy="921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69" tIns="97569" rIns="97569" bIns="97569" numCol="1" spcCol="1270" anchor="ctr" anchorCtr="0">
          <a:noAutofit/>
        </a:bodyPr>
        <a:lstStyle/>
        <a:p>
          <a:pPr marL="0" lvl="0" indent="0" algn="l" defTabSz="977900">
            <a:lnSpc>
              <a:spcPct val="90000"/>
            </a:lnSpc>
            <a:spcBef>
              <a:spcPct val="0"/>
            </a:spcBef>
            <a:spcAft>
              <a:spcPct val="35000"/>
            </a:spcAft>
            <a:buNone/>
          </a:pPr>
          <a:r>
            <a:rPr lang="en-GB" sz="2200" kern="1200"/>
            <a:t>Spotting patterns </a:t>
          </a:r>
          <a:endParaRPr lang="en-US" sz="2200" kern="1200"/>
        </a:p>
      </dsp:txBody>
      <dsp:txXfrm>
        <a:off x="1064804" y="3458976"/>
        <a:ext cx="4188028" cy="92190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6C899-C59D-4CA5-AA26-B47F2D99609A}">
      <dsp:nvSpPr>
        <dsp:cNvPr id="0" name=""/>
        <dsp:cNvSpPr/>
      </dsp:nvSpPr>
      <dsp:spPr>
        <a:xfrm>
          <a:off x="0" y="374"/>
          <a:ext cx="5252833" cy="5155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64F71F-B38C-45D4-954F-F6E5CDCC97B4}">
      <dsp:nvSpPr>
        <dsp:cNvPr id="0" name=""/>
        <dsp:cNvSpPr/>
      </dsp:nvSpPr>
      <dsp:spPr>
        <a:xfrm>
          <a:off x="155946" y="116367"/>
          <a:ext cx="283538" cy="2835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347F28-98FB-491D-B412-F04444E2C1F0}">
      <dsp:nvSpPr>
        <dsp:cNvPr id="0" name=""/>
        <dsp:cNvSpPr/>
      </dsp:nvSpPr>
      <dsp:spPr>
        <a:xfrm>
          <a:off x="595430" y="374"/>
          <a:ext cx="4657402" cy="51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60" tIns="54560" rIns="54560" bIns="54560" numCol="1" spcCol="1270" anchor="ctr" anchorCtr="0">
          <a:noAutofit/>
        </a:bodyPr>
        <a:lstStyle/>
        <a:p>
          <a:pPr marL="0" lvl="0" indent="0" algn="l" defTabSz="622300">
            <a:lnSpc>
              <a:spcPct val="90000"/>
            </a:lnSpc>
            <a:spcBef>
              <a:spcPct val="0"/>
            </a:spcBef>
            <a:spcAft>
              <a:spcPct val="35000"/>
            </a:spcAft>
            <a:buNone/>
          </a:pPr>
          <a:r>
            <a:rPr lang="en-GB" sz="1400" kern="1200"/>
            <a:t>Excel at observing and reflecting on experiences</a:t>
          </a:r>
          <a:endParaRPr lang="en-US" sz="1400" kern="1200"/>
        </a:p>
      </dsp:txBody>
      <dsp:txXfrm>
        <a:off x="595430" y="374"/>
        <a:ext cx="4657402" cy="515524"/>
      </dsp:txXfrm>
    </dsp:sp>
    <dsp:sp modelId="{29DE3CCE-31DC-46EC-BB15-602F74FA6A36}">
      <dsp:nvSpPr>
        <dsp:cNvPr id="0" name=""/>
        <dsp:cNvSpPr/>
      </dsp:nvSpPr>
      <dsp:spPr>
        <a:xfrm>
          <a:off x="0" y="644779"/>
          <a:ext cx="5252833" cy="5155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9B6D1-4076-4D05-B9A7-F712E3BF314B}">
      <dsp:nvSpPr>
        <dsp:cNvPr id="0" name=""/>
        <dsp:cNvSpPr/>
      </dsp:nvSpPr>
      <dsp:spPr>
        <a:xfrm>
          <a:off x="155946" y="760772"/>
          <a:ext cx="283538" cy="2835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283943-4B34-482F-B406-49558A6DF8F3}">
      <dsp:nvSpPr>
        <dsp:cNvPr id="0" name=""/>
        <dsp:cNvSpPr/>
      </dsp:nvSpPr>
      <dsp:spPr>
        <a:xfrm>
          <a:off x="595430" y="644779"/>
          <a:ext cx="4657402" cy="51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60" tIns="54560" rIns="54560" bIns="54560" numCol="1" spcCol="1270" anchor="ctr" anchorCtr="0">
          <a:noAutofit/>
        </a:bodyPr>
        <a:lstStyle/>
        <a:p>
          <a:pPr marL="0" lvl="0" indent="0" algn="l" defTabSz="622300">
            <a:lnSpc>
              <a:spcPct val="90000"/>
            </a:lnSpc>
            <a:spcBef>
              <a:spcPct val="0"/>
            </a:spcBef>
            <a:spcAft>
              <a:spcPct val="35000"/>
            </a:spcAft>
            <a:buNone/>
          </a:pPr>
          <a:r>
            <a:rPr lang="en-GB" sz="1400" kern="1200"/>
            <a:t>Prefer to start learning through research </a:t>
          </a:r>
          <a:endParaRPr lang="en-US" sz="1400" kern="1200"/>
        </a:p>
      </dsp:txBody>
      <dsp:txXfrm>
        <a:off x="595430" y="644779"/>
        <a:ext cx="4657402" cy="515524"/>
      </dsp:txXfrm>
    </dsp:sp>
    <dsp:sp modelId="{583AFE59-58A6-4E5C-8F32-B75F0429ED02}">
      <dsp:nvSpPr>
        <dsp:cNvPr id="0" name=""/>
        <dsp:cNvSpPr/>
      </dsp:nvSpPr>
      <dsp:spPr>
        <a:xfrm>
          <a:off x="0" y="1289184"/>
          <a:ext cx="5252833" cy="5155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3B404-7115-482C-8C55-3259E15CA4DD}">
      <dsp:nvSpPr>
        <dsp:cNvPr id="0" name=""/>
        <dsp:cNvSpPr/>
      </dsp:nvSpPr>
      <dsp:spPr>
        <a:xfrm>
          <a:off x="155946" y="1405177"/>
          <a:ext cx="283538" cy="2835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921226-E629-4AA1-8A3A-8FB47DAC4961}">
      <dsp:nvSpPr>
        <dsp:cNvPr id="0" name=""/>
        <dsp:cNvSpPr/>
      </dsp:nvSpPr>
      <dsp:spPr>
        <a:xfrm>
          <a:off x="595430" y="1289184"/>
          <a:ext cx="4657402" cy="51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60" tIns="54560" rIns="54560" bIns="54560" numCol="1" spcCol="1270" anchor="ctr" anchorCtr="0">
          <a:noAutofit/>
        </a:bodyPr>
        <a:lstStyle/>
        <a:p>
          <a:pPr marL="0" lvl="0" indent="0" algn="l" defTabSz="622300">
            <a:lnSpc>
              <a:spcPct val="90000"/>
            </a:lnSpc>
            <a:spcBef>
              <a:spcPct val="0"/>
            </a:spcBef>
            <a:spcAft>
              <a:spcPct val="35000"/>
            </a:spcAft>
            <a:buNone/>
          </a:pPr>
          <a:r>
            <a:rPr lang="en-GB" sz="1400" kern="1200"/>
            <a:t>Comfortable at messy data (qualitative) </a:t>
          </a:r>
          <a:endParaRPr lang="en-US" sz="1400" kern="1200"/>
        </a:p>
      </dsp:txBody>
      <dsp:txXfrm>
        <a:off x="595430" y="1289184"/>
        <a:ext cx="4657402" cy="515524"/>
      </dsp:txXfrm>
    </dsp:sp>
    <dsp:sp modelId="{017917D5-4634-474D-A4D7-A3C839E3E769}">
      <dsp:nvSpPr>
        <dsp:cNvPr id="0" name=""/>
        <dsp:cNvSpPr/>
      </dsp:nvSpPr>
      <dsp:spPr>
        <a:xfrm>
          <a:off x="0" y="1933589"/>
          <a:ext cx="5252833" cy="5155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0B214-C99B-4856-AAD1-A527251F4EF3}">
      <dsp:nvSpPr>
        <dsp:cNvPr id="0" name=""/>
        <dsp:cNvSpPr/>
      </dsp:nvSpPr>
      <dsp:spPr>
        <a:xfrm>
          <a:off x="155946" y="2049582"/>
          <a:ext cx="283538" cy="2835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99FF82-C26A-4352-B8D3-631802C7449B}">
      <dsp:nvSpPr>
        <dsp:cNvPr id="0" name=""/>
        <dsp:cNvSpPr/>
      </dsp:nvSpPr>
      <dsp:spPr>
        <a:xfrm>
          <a:off x="595430" y="1933589"/>
          <a:ext cx="4657402" cy="51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60" tIns="54560" rIns="54560" bIns="54560" numCol="1" spcCol="1270" anchor="ctr" anchorCtr="0">
          <a:noAutofit/>
        </a:bodyPr>
        <a:lstStyle/>
        <a:p>
          <a:pPr marL="0" lvl="0" indent="0" algn="l" defTabSz="622300">
            <a:lnSpc>
              <a:spcPct val="90000"/>
            </a:lnSpc>
            <a:spcBef>
              <a:spcPct val="0"/>
            </a:spcBef>
            <a:spcAft>
              <a:spcPct val="35000"/>
            </a:spcAft>
            <a:buNone/>
          </a:pPr>
          <a:r>
            <a:rPr lang="en-GB" sz="1400" kern="1200"/>
            <a:t>Making connections between theory and themselves </a:t>
          </a:r>
          <a:endParaRPr lang="en-US" sz="1400" kern="1200"/>
        </a:p>
      </dsp:txBody>
      <dsp:txXfrm>
        <a:off x="595430" y="1933589"/>
        <a:ext cx="4657402" cy="515524"/>
      </dsp:txXfrm>
    </dsp:sp>
    <dsp:sp modelId="{72CE3E4C-6E00-4D0A-890F-C038094C3E29}">
      <dsp:nvSpPr>
        <dsp:cNvPr id="0" name=""/>
        <dsp:cNvSpPr/>
      </dsp:nvSpPr>
      <dsp:spPr>
        <a:xfrm>
          <a:off x="0" y="2577995"/>
          <a:ext cx="5252833" cy="5155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2B5F2-CCA9-4BA1-AD45-B2B23C4D8428}">
      <dsp:nvSpPr>
        <dsp:cNvPr id="0" name=""/>
        <dsp:cNvSpPr/>
      </dsp:nvSpPr>
      <dsp:spPr>
        <a:xfrm>
          <a:off x="155946" y="2693988"/>
          <a:ext cx="283538" cy="28353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10F9B5-D2E5-471E-A82A-B84A9B80B654}">
      <dsp:nvSpPr>
        <dsp:cNvPr id="0" name=""/>
        <dsp:cNvSpPr/>
      </dsp:nvSpPr>
      <dsp:spPr>
        <a:xfrm>
          <a:off x="595430" y="2577995"/>
          <a:ext cx="4657402" cy="51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60" tIns="54560" rIns="54560" bIns="54560" numCol="1" spcCol="1270" anchor="ctr" anchorCtr="0">
          <a:noAutofit/>
        </a:bodyPr>
        <a:lstStyle/>
        <a:p>
          <a:pPr marL="0" lvl="0" indent="0" algn="l" defTabSz="622300">
            <a:lnSpc>
              <a:spcPct val="90000"/>
            </a:lnSpc>
            <a:spcBef>
              <a:spcPct val="0"/>
            </a:spcBef>
            <a:spcAft>
              <a:spcPct val="35000"/>
            </a:spcAft>
            <a:buNone/>
          </a:pPr>
          <a:r>
            <a:rPr lang="en-GB" sz="1400" kern="1200"/>
            <a:t>Less in a rush to work out the perfect answer </a:t>
          </a:r>
          <a:endParaRPr lang="en-US" sz="1400" kern="1200"/>
        </a:p>
      </dsp:txBody>
      <dsp:txXfrm>
        <a:off x="595430" y="2577995"/>
        <a:ext cx="4657402" cy="515524"/>
      </dsp:txXfrm>
    </dsp:sp>
    <dsp:sp modelId="{CA08F974-AA3B-4857-ADDB-2EC1F0C4A910}">
      <dsp:nvSpPr>
        <dsp:cNvPr id="0" name=""/>
        <dsp:cNvSpPr/>
      </dsp:nvSpPr>
      <dsp:spPr>
        <a:xfrm>
          <a:off x="0" y="3222400"/>
          <a:ext cx="5252833" cy="5155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F871B-6FEA-44F0-B391-36FAFC79959D}">
      <dsp:nvSpPr>
        <dsp:cNvPr id="0" name=""/>
        <dsp:cNvSpPr/>
      </dsp:nvSpPr>
      <dsp:spPr>
        <a:xfrm>
          <a:off x="155946" y="3338393"/>
          <a:ext cx="283538" cy="28353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CFCDB2-7F94-4CD1-93D9-AFA013AF93EB}">
      <dsp:nvSpPr>
        <dsp:cNvPr id="0" name=""/>
        <dsp:cNvSpPr/>
      </dsp:nvSpPr>
      <dsp:spPr>
        <a:xfrm>
          <a:off x="595430" y="3222400"/>
          <a:ext cx="4657402" cy="51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60" tIns="54560" rIns="54560" bIns="54560" numCol="1" spcCol="1270" anchor="ctr" anchorCtr="0">
          <a:noAutofit/>
        </a:bodyPr>
        <a:lstStyle/>
        <a:p>
          <a:pPr marL="0" lvl="0" indent="0" algn="l" defTabSz="622300">
            <a:lnSpc>
              <a:spcPct val="90000"/>
            </a:lnSpc>
            <a:spcBef>
              <a:spcPct val="0"/>
            </a:spcBef>
            <a:spcAft>
              <a:spcPct val="35000"/>
            </a:spcAft>
            <a:buNone/>
          </a:pPr>
          <a:r>
            <a:rPr lang="en-GB" sz="1400" kern="1200"/>
            <a:t>Thrive in situations where they are given time to think </a:t>
          </a:r>
          <a:endParaRPr lang="en-US" sz="1400" kern="1200"/>
        </a:p>
      </dsp:txBody>
      <dsp:txXfrm>
        <a:off x="595430" y="3222400"/>
        <a:ext cx="4657402" cy="515524"/>
      </dsp:txXfrm>
    </dsp:sp>
    <dsp:sp modelId="{2136399C-A888-4563-BF15-B31D2E8DFF47}">
      <dsp:nvSpPr>
        <dsp:cNvPr id="0" name=""/>
        <dsp:cNvSpPr/>
      </dsp:nvSpPr>
      <dsp:spPr>
        <a:xfrm>
          <a:off x="0" y="3866805"/>
          <a:ext cx="5252833" cy="5155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B55C26-E590-42A0-BFFD-F8C6022ABB53}">
      <dsp:nvSpPr>
        <dsp:cNvPr id="0" name=""/>
        <dsp:cNvSpPr/>
      </dsp:nvSpPr>
      <dsp:spPr>
        <a:xfrm>
          <a:off x="155946" y="3982798"/>
          <a:ext cx="283538" cy="28353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5B129A-A845-4DAC-A98E-E2A750C92223}">
      <dsp:nvSpPr>
        <dsp:cNvPr id="0" name=""/>
        <dsp:cNvSpPr/>
      </dsp:nvSpPr>
      <dsp:spPr>
        <a:xfrm>
          <a:off x="595430" y="3866805"/>
          <a:ext cx="4657402" cy="515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560" tIns="54560" rIns="54560" bIns="54560" numCol="1" spcCol="1270" anchor="ctr" anchorCtr="0">
          <a:noAutofit/>
        </a:bodyPr>
        <a:lstStyle/>
        <a:p>
          <a:pPr marL="0" lvl="0" indent="0" algn="l" defTabSz="622300">
            <a:lnSpc>
              <a:spcPct val="90000"/>
            </a:lnSpc>
            <a:spcBef>
              <a:spcPct val="0"/>
            </a:spcBef>
            <a:spcAft>
              <a:spcPct val="35000"/>
            </a:spcAft>
            <a:buNone/>
          </a:pPr>
          <a:r>
            <a:rPr lang="en-GB" sz="1400" kern="1200"/>
            <a:t>Find it uncomfortable to work under pressure </a:t>
          </a:r>
          <a:endParaRPr lang="en-US" sz="1400" kern="1200"/>
        </a:p>
      </dsp:txBody>
      <dsp:txXfrm>
        <a:off x="595430" y="3866805"/>
        <a:ext cx="4657402" cy="5155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BC1C6A-CC29-434E-A019-B6D3FAC9352E}">
      <dsp:nvSpPr>
        <dsp:cNvPr id="0" name=""/>
        <dsp:cNvSpPr/>
      </dsp:nvSpPr>
      <dsp:spPr>
        <a:xfrm>
          <a:off x="0" y="534"/>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EB3E38-A344-485E-9281-F997D945B9CD}">
      <dsp:nvSpPr>
        <dsp:cNvPr id="0" name=""/>
        <dsp:cNvSpPr/>
      </dsp:nvSpPr>
      <dsp:spPr>
        <a:xfrm>
          <a:off x="0" y="534"/>
          <a:ext cx="5252833" cy="62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Practical learners </a:t>
          </a:r>
          <a:endParaRPr lang="en-US" sz="1700" kern="1200"/>
        </a:p>
      </dsp:txBody>
      <dsp:txXfrm>
        <a:off x="0" y="534"/>
        <a:ext cx="5252833" cy="625947"/>
      </dsp:txXfrm>
    </dsp:sp>
    <dsp:sp modelId="{FCB15C7D-8ECE-4496-B917-57FC76774D17}">
      <dsp:nvSpPr>
        <dsp:cNvPr id="0" name=""/>
        <dsp:cNvSpPr/>
      </dsp:nvSpPr>
      <dsp:spPr>
        <a:xfrm>
          <a:off x="0" y="626482"/>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6260D0-ED75-412B-B903-524B11FD8CC6}">
      <dsp:nvSpPr>
        <dsp:cNvPr id="0" name=""/>
        <dsp:cNvSpPr/>
      </dsp:nvSpPr>
      <dsp:spPr>
        <a:xfrm>
          <a:off x="0" y="626482"/>
          <a:ext cx="5252833" cy="62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Applying knowledge to real-world situations </a:t>
          </a:r>
          <a:endParaRPr lang="en-US" sz="1700" kern="1200"/>
        </a:p>
      </dsp:txBody>
      <dsp:txXfrm>
        <a:off x="0" y="626482"/>
        <a:ext cx="5252833" cy="625947"/>
      </dsp:txXfrm>
    </dsp:sp>
    <dsp:sp modelId="{800902F2-41DB-4A61-8759-C2C4B6986002}">
      <dsp:nvSpPr>
        <dsp:cNvPr id="0" name=""/>
        <dsp:cNvSpPr/>
      </dsp:nvSpPr>
      <dsp:spPr>
        <a:xfrm>
          <a:off x="0" y="1252430"/>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06D907-7664-471D-AD2C-9237E6563864}">
      <dsp:nvSpPr>
        <dsp:cNvPr id="0" name=""/>
        <dsp:cNvSpPr/>
      </dsp:nvSpPr>
      <dsp:spPr>
        <a:xfrm>
          <a:off x="0" y="1252430"/>
          <a:ext cx="5252833" cy="62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They undertake a logical approach </a:t>
          </a:r>
          <a:endParaRPr lang="en-US" sz="1700" kern="1200"/>
        </a:p>
      </dsp:txBody>
      <dsp:txXfrm>
        <a:off x="0" y="1252430"/>
        <a:ext cx="5252833" cy="625947"/>
      </dsp:txXfrm>
    </dsp:sp>
    <dsp:sp modelId="{E8DA1DCA-E8B2-46FD-91FC-8F13C36E9A4A}">
      <dsp:nvSpPr>
        <dsp:cNvPr id="0" name=""/>
        <dsp:cNvSpPr/>
      </dsp:nvSpPr>
      <dsp:spPr>
        <a:xfrm>
          <a:off x="0" y="1878378"/>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3F1D78-D39C-40B2-BE10-F7E2B1EDE03E}">
      <dsp:nvSpPr>
        <dsp:cNvPr id="0" name=""/>
        <dsp:cNvSpPr/>
      </dsp:nvSpPr>
      <dsp:spPr>
        <a:xfrm>
          <a:off x="0" y="1878378"/>
          <a:ext cx="5252833" cy="62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Attracted to problem-solving </a:t>
          </a:r>
          <a:endParaRPr lang="en-US" sz="1700" kern="1200"/>
        </a:p>
      </dsp:txBody>
      <dsp:txXfrm>
        <a:off x="0" y="1878378"/>
        <a:ext cx="5252833" cy="625947"/>
      </dsp:txXfrm>
    </dsp:sp>
    <dsp:sp modelId="{B186F9EF-DFFB-4424-BBE4-905FD9A57905}">
      <dsp:nvSpPr>
        <dsp:cNvPr id="0" name=""/>
        <dsp:cNvSpPr/>
      </dsp:nvSpPr>
      <dsp:spPr>
        <a:xfrm>
          <a:off x="0" y="2504325"/>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F82ECF-B8CA-4A36-9B0C-2249E9B9E0B5}">
      <dsp:nvSpPr>
        <dsp:cNvPr id="0" name=""/>
        <dsp:cNvSpPr/>
      </dsp:nvSpPr>
      <dsp:spPr>
        <a:xfrm>
          <a:off x="0" y="2504325"/>
          <a:ext cx="5252833" cy="62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Like seeking out structured knowledge than has a tangible benefit </a:t>
          </a:r>
          <a:endParaRPr lang="en-US" sz="1700" kern="1200"/>
        </a:p>
      </dsp:txBody>
      <dsp:txXfrm>
        <a:off x="0" y="2504325"/>
        <a:ext cx="5252833" cy="625947"/>
      </dsp:txXfrm>
    </dsp:sp>
    <dsp:sp modelId="{C252CEA6-AD48-49B6-8B2D-52F7223019B4}">
      <dsp:nvSpPr>
        <dsp:cNvPr id="0" name=""/>
        <dsp:cNvSpPr/>
      </dsp:nvSpPr>
      <dsp:spPr>
        <a:xfrm>
          <a:off x="0" y="3130273"/>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E9BCA-B492-45E9-831E-134880053540}">
      <dsp:nvSpPr>
        <dsp:cNvPr id="0" name=""/>
        <dsp:cNvSpPr/>
      </dsp:nvSpPr>
      <dsp:spPr>
        <a:xfrm>
          <a:off x="0" y="3130273"/>
          <a:ext cx="5252833" cy="62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Find it challenging to engage with abstract concepts. </a:t>
          </a:r>
          <a:endParaRPr lang="en-US" sz="1700" kern="1200"/>
        </a:p>
      </dsp:txBody>
      <dsp:txXfrm>
        <a:off x="0" y="3130273"/>
        <a:ext cx="5252833" cy="625947"/>
      </dsp:txXfrm>
    </dsp:sp>
    <dsp:sp modelId="{FC7C58DE-4D26-4AC7-A371-9236A3ED106D}">
      <dsp:nvSpPr>
        <dsp:cNvPr id="0" name=""/>
        <dsp:cNvSpPr/>
      </dsp:nvSpPr>
      <dsp:spPr>
        <a:xfrm>
          <a:off x="0" y="3756221"/>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7A263-834A-449C-ADF0-406E7318DD0B}">
      <dsp:nvSpPr>
        <dsp:cNvPr id="0" name=""/>
        <dsp:cNvSpPr/>
      </dsp:nvSpPr>
      <dsp:spPr>
        <a:xfrm>
          <a:off x="0" y="3756221"/>
          <a:ext cx="5252833" cy="6259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They don’t have a right way of doing things </a:t>
          </a:r>
          <a:endParaRPr lang="en-US" sz="1700" kern="1200"/>
        </a:p>
      </dsp:txBody>
      <dsp:txXfrm>
        <a:off x="0" y="3756221"/>
        <a:ext cx="5252833" cy="6259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4CF6B-B9C3-4215-8EB1-367812838273}">
      <dsp:nvSpPr>
        <dsp:cNvPr id="0" name=""/>
        <dsp:cNvSpPr/>
      </dsp:nvSpPr>
      <dsp:spPr>
        <a:xfrm>
          <a:off x="0" y="583772"/>
          <a:ext cx="5252833" cy="15514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It's not just about the method of study.</a:t>
          </a:r>
        </a:p>
      </dsp:txBody>
      <dsp:txXfrm>
        <a:off x="75734" y="659506"/>
        <a:ext cx="5101365" cy="1399952"/>
      </dsp:txXfrm>
    </dsp:sp>
    <dsp:sp modelId="{B98AE3D6-31C9-4748-8805-A36669F1D5C6}">
      <dsp:nvSpPr>
        <dsp:cNvPr id="0" name=""/>
        <dsp:cNvSpPr/>
      </dsp:nvSpPr>
      <dsp:spPr>
        <a:xfrm>
          <a:off x="0" y="2247512"/>
          <a:ext cx="5252833" cy="1551420"/>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What can affect your ability to learn?</a:t>
          </a:r>
        </a:p>
      </dsp:txBody>
      <dsp:txXfrm>
        <a:off x="75734" y="2323246"/>
        <a:ext cx="5101365" cy="13999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5C595-45BC-420B-8CDB-8241B3E8D7A8}">
      <dsp:nvSpPr>
        <dsp:cNvPr id="0" name=""/>
        <dsp:cNvSpPr/>
      </dsp:nvSpPr>
      <dsp:spPr>
        <a:xfrm>
          <a:off x="0" y="61839"/>
          <a:ext cx="5252833"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Time</a:t>
          </a:r>
        </a:p>
      </dsp:txBody>
      <dsp:txXfrm>
        <a:off x="26930" y="88769"/>
        <a:ext cx="5198973" cy="497795"/>
      </dsp:txXfrm>
    </dsp:sp>
    <dsp:sp modelId="{206DE769-B834-4256-BC1D-015EB73D502A}">
      <dsp:nvSpPr>
        <dsp:cNvPr id="0" name=""/>
        <dsp:cNvSpPr/>
      </dsp:nvSpPr>
      <dsp:spPr>
        <a:xfrm>
          <a:off x="0" y="679734"/>
          <a:ext cx="5252833" cy="551655"/>
        </a:xfrm>
        <a:prstGeom prst="roundRect">
          <a:avLst/>
        </a:prstGeom>
        <a:solidFill>
          <a:schemeClr val="accent2">
            <a:hueOff val="501156"/>
            <a:satOff val="-5318"/>
            <a:lumOff val="-34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Place</a:t>
          </a:r>
        </a:p>
      </dsp:txBody>
      <dsp:txXfrm>
        <a:off x="26930" y="706664"/>
        <a:ext cx="5198973" cy="497795"/>
      </dsp:txXfrm>
    </dsp:sp>
    <dsp:sp modelId="{67148081-0B0E-4671-8BF2-511B816029C2}">
      <dsp:nvSpPr>
        <dsp:cNvPr id="0" name=""/>
        <dsp:cNvSpPr/>
      </dsp:nvSpPr>
      <dsp:spPr>
        <a:xfrm>
          <a:off x="0" y="1297629"/>
          <a:ext cx="5252833" cy="551655"/>
        </a:xfrm>
        <a:prstGeom prst="roundRect">
          <a:avLst/>
        </a:prstGeom>
        <a:solidFill>
          <a:schemeClr val="accent2">
            <a:hueOff val="1002313"/>
            <a:satOff val="-10635"/>
            <a:lumOff val="-69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Surroundings</a:t>
          </a:r>
        </a:p>
      </dsp:txBody>
      <dsp:txXfrm>
        <a:off x="26930" y="1324559"/>
        <a:ext cx="5198973" cy="497795"/>
      </dsp:txXfrm>
    </dsp:sp>
    <dsp:sp modelId="{E3431AB6-2786-43C8-9861-E63775F4ED95}">
      <dsp:nvSpPr>
        <dsp:cNvPr id="0" name=""/>
        <dsp:cNvSpPr/>
      </dsp:nvSpPr>
      <dsp:spPr>
        <a:xfrm>
          <a:off x="0" y="1915524"/>
          <a:ext cx="5252833" cy="551655"/>
        </a:xfrm>
        <a:prstGeom prst="roundRect">
          <a:avLst/>
        </a:prstGeom>
        <a:solidFill>
          <a:schemeClr val="accent2">
            <a:hueOff val="1503469"/>
            <a:satOff val="-1595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Environment</a:t>
          </a:r>
        </a:p>
      </dsp:txBody>
      <dsp:txXfrm>
        <a:off x="26930" y="1942454"/>
        <a:ext cx="5198973" cy="497795"/>
      </dsp:txXfrm>
    </dsp:sp>
    <dsp:sp modelId="{777E9A98-3DFE-4B2C-8A95-9438C792CC31}">
      <dsp:nvSpPr>
        <dsp:cNvPr id="0" name=""/>
        <dsp:cNvSpPr/>
      </dsp:nvSpPr>
      <dsp:spPr>
        <a:xfrm>
          <a:off x="0" y="2533419"/>
          <a:ext cx="5252833" cy="551655"/>
        </a:xfrm>
        <a:prstGeom prst="roundRect">
          <a:avLst/>
        </a:prstGeom>
        <a:solidFill>
          <a:schemeClr val="accent2">
            <a:hueOff val="2004625"/>
            <a:satOff val="-21270"/>
            <a:lumOff val="-13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Emotions</a:t>
          </a:r>
        </a:p>
      </dsp:txBody>
      <dsp:txXfrm>
        <a:off x="26930" y="2560349"/>
        <a:ext cx="5198973" cy="497795"/>
      </dsp:txXfrm>
    </dsp:sp>
    <dsp:sp modelId="{77396448-47BA-414F-B5D8-58E2C2DCF909}">
      <dsp:nvSpPr>
        <dsp:cNvPr id="0" name=""/>
        <dsp:cNvSpPr/>
      </dsp:nvSpPr>
      <dsp:spPr>
        <a:xfrm>
          <a:off x="0" y="3151314"/>
          <a:ext cx="5252833" cy="551655"/>
        </a:xfrm>
        <a:prstGeom prst="roundRect">
          <a:avLst/>
        </a:prstGeom>
        <a:solidFill>
          <a:schemeClr val="accent2">
            <a:hueOff val="2505782"/>
            <a:satOff val="-26588"/>
            <a:lumOff val="-173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Sleep</a:t>
          </a:r>
        </a:p>
      </dsp:txBody>
      <dsp:txXfrm>
        <a:off x="26930" y="3178244"/>
        <a:ext cx="5198973" cy="497795"/>
      </dsp:txXfrm>
    </dsp:sp>
    <dsp:sp modelId="{0911BC03-03CE-43CB-82AE-22BA50777E7F}">
      <dsp:nvSpPr>
        <dsp:cNvPr id="0" name=""/>
        <dsp:cNvSpPr/>
      </dsp:nvSpPr>
      <dsp:spPr>
        <a:xfrm>
          <a:off x="0" y="3769209"/>
          <a:ext cx="5252833" cy="551655"/>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Food/Water</a:t>
          </a:r>
        </a:p>
      </dsp:txBody>
      <dsp:txXfrm>
        <a:off x="26930" y="3796139"/>
        <a:ext cx="5198973" cy="4977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A0122-C747-46EC-A517-D7CC2FC560B2}">
      <dsp:nvSpPr>
        <dsp:cNvPr id="0" name=""/>
        <dsp:cNvSpPr/>
      </dsp:nvSpPr>
      <dsp:spPr>
        <a:xfrm>
          <a:off x="0" y="13323"/>
          <a:ext cx="5252833"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How much time do you need?</a:t>
          </a:r>
        </a:p>
      </dsp:txBody>
      <dsp:txXfrm>
        <a:off x="50420" y="63743"/>
        <a:ext cx="5151993" cy="932014"/>
      </dsp:txXfrm>
    </dsp:sp>
    <dsp:sp modelId="{E2E0DBB1-56BA-486F-B6EE-5080DE5E326F}">
      <dsp:nvSpPr>
        <dsp:cNvPr id="0" name=""/>
        <dsp:cNvSpPr/>
      </dsp:nvSpPr>
      <dsp:spPr>
        <a:xfrm>
          <a:off x="0" y="1121057"/>
          <a:ext cx="5252833" cy="1032854"/>
        </a:xfrm>
        <a:prstGeom prst="roundRect">
          <a:avLst/>
        </a:prstGeom>
        <a:solidFill>
          <a:schemeClr val="accent2">
            <a:hueOff val="1002313"/>
            <a:satOff val="-10635"/>
            <a:lumOff val="-69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How much time should you utilise?</a:t>
          </a:r>
        </a:p>
      </dsp:txBody>
      <dsp:txXfrm>
        <a:off x="50420" y="1171477"/>
        <a:ext cx="5151993" cy="932014"/>
      </dsp:txXfrm>
    </dsp:sp>
    <dsp:sp modelId="{85054536-AEAA-4161-B471-03E7B9F271F8}">
      <dsp:nvSpPr>
        <dsp:cNvPr id="0" name=""/>
        <dsp:cNvSpPr/>
      </dsp:nvSpPr>
      <dsp:spPr>
        <a:xfrm>
          <a:off x="0" y="2228792"/>
          <a:ext cx="5252833" cy="1032854"/>
        </a:xfrm>
        <a:prstGeom prst="roundRect">
          <a:avLst/>
        </a:prstGeom>
        <a:solidFill>
          <a:schemeClr val="accent2">
            <a:hueOff val="2004625"/>
            <a:satOff val="-21270"/>
            <a:lumOff val="-13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When works for you?</a:t>
          </a:r>
        </a:p>
      </dsp:txBody>
      <dsp:txXfrm>
        <a:off x="50420" y="2279212"/>
        <a:ext cx="5151993" cy="932014"/>
      </dsp:txXfrm>
    </dsp:sp>
    <dsp:sp modelId="{C4F41015-A231-4145-8EAB-86AD6B0CBF83}">
      <dsp:nvSpPr>
        <dsp:cNvPr id="0" name=""/>
        <dsp:cNvSpPr/>
      </dsp:nvSpPr>
      <dsp:spPr>
        <a:xfrm>
          <a:off x="0" y="3336526"/>
          <a:ext cx="5252833" cy="1032854"/>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Early bird? Night owl? Permanently exhausted pigeon?</a:t>
          </a:r>
        </a:p>
      </dsp:txBody>
      <dsp:txXfrm>
        <a:off x="50420" y="3386946"/>
        <a:ext cx="5151993" cy="93201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4D3F2-D557-4F76-AA22-5EA65878830D}">
      <dsp:nvSpPr>
        <dsp:cNvPr id="0" name=""/>
        <dsp:cNvSpPr/>
      </dsp:nvSpPr>
      <dsp:spPr>
        <a:xfrm>
          <a:off x="0" y="142592"/>
          <a:ext cx="5252833"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Research has shown that breaking study up into smaller, manageable chunks is more beneficial. </a:t>
          </a:r>
        </a:p>
      </dsp:txBody>
      <dsp:txXfrm>
        <a:off x="64425" y="207017"/>
        <a:ext cx="5123983" cy="1190909"/>
      </dsp:txXfrm>
    </dsp:sp>
    <dsp:sp modelId="{E71360FF-8D9C-4A84-99C1-898B91671FD1}">
      <dsp:nvSpPr>
        <dsp:cNvPr id="0" name=""/>
        <dsp:cNvSpPr/>
      </dsp:nvSpPr>
      <dsp:spPr>
        <a:xfrm>
          <a:off x="0" y="1531472"/>
          <a:ext cx="5252833" cy="1319759"/>
        </a:xfrm>
        <a:prstGeom prst="roundRect">
          <a:avLst/>
        </a:prstGeom>
        <a:solidFill>
          <a:schemeClr val="accent2">
            <a:hueOff val="1503469"/>
            <a:satOff val="-1595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This has been shown in schools and workplaces! </a:t>
          </a:r>
        </a:p>
      </dsp:txBody>
      <dsp:txXfrm>
        <a:off x="64425" y="1595897"/>
        <a:ext cx="5123983" cy="1190909"/>
      </dsp:txXfrm>
    </dsp:sp>
    <dsp:sp modelId="{173A7582-3913-4B41-B833-909049FC961B}">
      <dsp:nvSpPr>
        <dsp:cNvPr id="0" name=""/>
        <dsp:cNvSpPr/>
      </dsp:nvSpPr>
      <dsp:spPr>
        <a:xfrm>
          <a:off x="0" y="2920352"/>
          <a:ext cx="5252833" cy="1319759"/>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(Kühnel et al., 2017; Müller et al., 2021)</a:t>
          </a:r>
        </a:p>
      </dsp:txBody>
      <dsp:txXfrm>
        <a:off x="64425" y="2984777"/>
        <a:ext cx="5123983" cy="11909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59CEA-810D-49E3-8F7C-E5C31E5759B5}">
      <dsp:nvSpPr>
        <dsp:cNvPr id="0" name=""/>
        <dsp:cNvSpPr/>
      </dsp:nvSpPr>
      <dsp:spPr>
        <a:xfrm>
          <a:off x="0" y="19476"/>
          <a:ext cx="4219907" cy="4317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Time management </a:t>
          </a:r>
          <a:endParaRPr lang="en-US" sz="1800" kern="1200"/>
        </a:p>
      </dsp:txBody>
      <dsp:txXfrm>
        <a:off x="21075" y="40551"/>
        <a:ext cx="4177757" cy="389580"/>
      </dsp:txXfrm>
    </dsp:sp>
    <dsp:sp modelId="{D8B8CD4C-CA89-4885-9FDD-A5602809F56F}">
      <dsp:nvSpPr>
        <dsp:cNvPr id="0" name=""/>
        <dsp:cNvSpPr/>
      </dsp:nvSpPr>
      <dsp:spPr>
        <a:xfrm>
          <a:off x="0" y="503046"/>
          <a:ext cx="4219907" cy="431730"/>
        </a:xfrm>
        <a:prstGeom prst="roundRect">
          <a:avLst/>
        </a:prstGeom>
        <a:solidFill>
          <a:schemeClr val="accent2">
            <a:hueOff val="375867"/>
            <a:satOff val="-3988"/>
            <a:lumOff val="-25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Research </a:t>
          </a:r>
          <a:endParaRPr lang="en-US" sz="1800" kern="1200"/>
        </a:p>
      </dsp:txBody>
      <dsp:txXfrm>
        <a:off x="21075" y="524121"/>
        <a:ext cx="4177757" cy="389580"/>
      </dsp:txXfrm>
    </dsp:sp>
    <dsp:sp modelId="{A6E338E6-7E12-4C74-ABB6-74B2697745C9}">
      <dsp:nvSpPr>
        <dsp:cNvPr id="0" name=""/>
        <dsp:cNvSpPr/>
      </dsp:nvSpPr>
      <dsp:spPr>
        <a:xfrm>
          <a:off x="0" y="986616"/>
          <a:ext cx="4219907" cy="431730"/>
        </a:xfrm>
        <a:prstGeom prst="roundRect">
          <a:avLst/>
        </a:prstGeom>
        <a:solidFill>
          <a:schemeClr val="accent2">
            <a:hueOff val="751735"/>
            <a:satOff val="-7976"/>
            <a:lumOff val="-5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Academic writing</a:t>
          </a:r>
          <a:endParaRPr lang="en-US" sz="1800" kern="1200"/>
        </a:p>
      </dsp:txBody>
      <dsp:txXfrm>
        <a:off x="21075" y="1007691"/>
        <a:ext cx="4177757" cy="389580"/>
      </dsp:txXfrm>
    </dsp:sp>
    <dsp:sp modelId="{959A9C5A-5CB0-4E6C-88CB-BE79DF50324E}">
      <dsp:nvSpPr>
        <dsp:cNvPr id="0" name=""/>
        <dsp:cNvSpPr/>
      </dsp:nvSpPr>
      <dsp:spPr>
        <a:xfrm>
          <a:off x="0" y="1470186"/>
          <a:ext cx="4219907" cy="431730"/>
        </a:xfrm>
        <a:prstGeom prst="roundRect">
          <a:avLst/>
        </a:prstGeom>
        <a:solidFill>
          <a:schemeClr val="accent2">
            <a:hueOff val="1127602"/>
            <a:satOff val="-11964"/>
            <a:lumOff val="-77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Reading </a:t>
          </a:r>
          <a:endParaRPr lang="en-US" sz="1800" kern="1200"/>
        </a:p>
      </dsp:txBody>
      <dsp:txXfrm>
        <a:off x="21075" y="1491261"/>
        <a:ext cx="4177757" cy="389580"/>
      </dsp:txXfrm>
    </dsp:sp>
    <dsp:sp modelId="{BCE25C11-8FA9-413D-B364-C3F0A89EA6A4}">
      <dsp:nvSpPr>
        <dsp:cNvPr id="0" name=""/>
        <dsp:cNvSpPr/>
      </dsp:nvSpPr>
      <dsp:spPr>
        <a:xfrm>
          <a:off x="0" y="1953756"/>
          <a:ext cx="4219907" cy="431730"/>
        </a:xfrm>
        <a:prstGeom prst="roundRect">
          <a:avLst/>
        </a:prstGeom>
        <a:solidFill>
          <a:schemeClr val="accent2">
            <a:hueOff val="1503469"/>
            <a:satOff val="-1595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Note- taking </a:t>
          </a:r>
          <a:endParaRPr lang="en-US" sz="1800" kern="1200"/>
        </a:p>
      </dsp:txBody>
      <dsp:txXfrm>
        <a:off x="21075" y="1974831"/>
        <a:ext cx="4177757" cy="389580"/>
      </dsp:txXfrm>
    </dsp:sp>
    <dsp:sp modelId="{433FC05C-7F33-4770-92F9-8771DFFE0E5C}">
      <dsp:nvSpPr>
        <dsp:cNvPr id="0" name=""/>
        <dsp:cNvSpPr/>
      </dsp:nvSpPr>
      <dsp:spPr>
        <a:xfrm>
          <a:off x="0" y="2437326"/>
          <a:ext cx="4219907" cy="431730"/>
        </a:xfrm>
        <a:prstGeom prst="roundRect">
          <a:avLst/>
        </a:prstGeom>
        <a:solidFill>
          <a:schemeClr val="accent2">
            <a:hueOff val="1879336"/>
            <a:satOff val="-19941"/>
            <a:lumOff val="-12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Referencing </a:t>
          </a:r>
          <a:endParaRPr lang="en-US" sz="1800" kern="1200"/>
        </a:p>
      </dsp:txBody>
      <dsp:txXfrm>
        <a:off x="21075" y="2458401"/>
        <a:ext cx="4177757" cy="389580"/>
      </dsp:txXfrm>
    </dsp:sp>
    <dsp:sp modelId="{D28F0E60-098A-4782-B5E9-E5355CBB076A}">
      <dsp:nvSpPr>
        <dsp:cNvPr id="0" name=""/>
        <dsp:cNvSpPr/>
      </dsp:nvSpPr>
      <dsp:spPr>
        <a:xfrm>
          <a:off x="0" y="2920896"/>
          <a:ext cx="4219907" cy="431730"/>
        </a:xfrm>
        <a:prstGeom prst="roundRect">
          <a:avLst/>
        </a:prstGeom>
        <a:solidFill>
          <a:schemeClr val="accent2">
            <a:hueOff val="2255204"/>
            <a:satOff val="-23929"/>
            <a:lumOff val="-1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Problem-solving </a:t>
          </a:r>
          <a:endParaRPr lang="en-US" sz="1800" kern="1200"/>
        </a:p>
      </dsp:txBody>
      <dsp:txXfrm>
        <a:off x="21075" y="2941971"/>
        <a:ext cx="4177757" cy="389580"/>
      </dsp:txXfrm>
    </dsp:sp>
    <dsp:sp modelId="{76335B70-D8D7-4F9D-9D62-CA6C413529A7}">
      <dsp:nvSpPr>
        <dsp:cNvPr id="0" name=""/>
        <dsp:cNvSpPr/>
      </dsp:nvSpPr>
      <dsp:spPr>
        <a:xfrm>
          <a:off x="0" y="3404467"/>
          <a:ext cx="4219907" cy="431730"/>
        </a:xfrm>
        <a:prstGeom prst="roundRect">
          <a:avLst/>
        </a:prstGeom>
        <a:solidFill>
          <a:schemeClr val="accent2">
            <a:hueOff val="2631071"/>
            <a:satOff val="-27917"/>
            <a:lumOff val="-181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Collaboration </a:t>
          </a:r>
          <a:endParaRPr lang="en-US" sz="1800" kern="1200"/>
        </a:p>
      </dsp:txBody>
      <dsp:txXfrm>
        <a:off x="21075" y="3425542"/>
        <a:ext cx="4177757" cy="389580"/>
      </dsp:txXfrm>
    </dsp:sp>
    <dsp:sp modelId="{AA1FBCF0-4AC3-4E3D-9080-32A2E7012326}">
      <dsp:nvSpPr>
        <dsp:cNvPr id="0" name=""/>
        <dsp:cNvSpPr/>
      </dsp:nvSpPr>
      <dsp:spPr>
        <a:xfrm>
          <a:off x="0" y="3888037"/>
          <a:ext cx="4219907" cy="431730"/>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Digital skills  </a:t>
          </a:r>
          <a:endParaRPr lang="en-US" sz="1800" kern="1200"/>
        </a:p>
      </dsp:txBody>
      <dsp:txXfrm>
        <a:off x="21075" y="3909112"/>
        <a:ext cx="4177757" cy="3895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07CF6-3B8E-48FF-8470-5A7503468A7C}">
      <dsp:nvSpPr>
        <dsp:cNvPr id="0" name=""/>
        <dsp:cNvSpPr/>
      </dsp:nvSpPr>
      <dsp:spPr>
        <a:xfrm>
          <a:off x="0" y="1657822"/>
          <a:ext cx="7886700" cy="108771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Higher education demands a lot of time! </a:t>
          </a:r>
        </a:p>
      </dsp:txBody>
      <dsp:txXfrm>
        <a:off x="0" y="1657822"/>
        <a:ext cx="7886700" cy="1087710"/>
      </dsp:txXfrm>
    </dsp:sp>
    <dsp:sp modelId="{BEA1E9C3-9C81-4260-8EAE-F4CA5583FD33}">
      <dsp:nvSpPr>
        <dsp:cNvPr id="0" name=""/>
        <dsp:cNvSpPr/>
      </dsp:nvSpPr>
      <dsp:spPr>
        <a:xfrm rot="10800000">
          <a:off x="0" y="1238"/>
          <a:ext cx="7886700" cy="1672899"/>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To effectively manage your time, you will need to allocate and arrange your time wisely to maximise your chances of success.</a:t>
          </a:r>
        </a:p>
      </dsp:txBody>
      <dsp:txXfrm rot="10800000">
        <a:off x="0" y="1238"/>
        <a:ext cx="7886700" cy="10870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EEB20-13FF-4AD6-8FB1-0235EA3E0BAC}">
      <dsp:nvSpPr>
        <dsp:cNvPr id="0" name=""/>
        <dsp:cNvSpPr/>
      </dsp:nvSpPr>
      <dsp:spPr>
        <a:xfrm>
          <a:off x="270427" y="543346"/>
          <a:ext cx="843873" cy="84387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6E31B-556A-4ACD-9A0F-82D9D7BF66D2}">
      <dsp:nvSpPr>
        <dsp:cNvPr id="0" name=""/>
        <dsp:cNvSpPr/>
      </dsp:nvSpPr>
      <dsp:spPr>
        <a:xfrm>
          <a:off x="450268" y="723188"/>
          <a:ext cx="484189" cy="4841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1B742F-4E86-4BAB-A3A5-8CC71DBC28F2}">
      <dsp:nvSpPr>
        <dsp:cNvPr id="0" name=""/>
        <dsp:cNvSpPr/>
      </dsp:nvSpPr>
      <dsp:spPr>
        <a:xfrm>
          <a:off x="664" y="1650065"/>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Timetables</a:t>
          </a:r>
        </a:p>
      </dsp:txBody>
      <dsp:txXfrm>
        <a:off x="664" y="1650065"/>
        <a:ext cx="1383398" cy="553359"/>
      </dsp:txXfrm>
    </dsp:sp>
    <dsp:sp modelId="{B9812AB3-AA39-49D7-AABF-82C098EB207C}">
      <dsp:nvSpPr>
        <dsp:cNvPr id="0" name=""/>
        <dsp:cNvSpPr/>
      </dsp:nvSpPr>
      <dsp:spPr>
        <a:xfrm>
          <a:off x="1895920" y="543346"/>
          <a:ext cx="843873" cy="84387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32DD3-5E7A-413D-B50D-814B8463CF4A}">
      <dsp:nvSpPr>
        <dsp:cNvPr id="0" name=""/>
        <dsp:cNvSpPr/>
      </dsp:nvSpPr>
      <dsp:spPr>
        <a:xfrm>
          <a:off x="2075762" y="723188"/>
          <a:ext cx="484189" cy="4841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DD232-6FDF-4F70-BEDE-48D97EB18874}">
      <dsp:nvSpPr>
        <dsp:cNvPr id="0" name=""/>
        <dsp:cNvSpPr/>
      </dsp:nvSpPr>
      <dsp:spPr>
        <a:xfrm>
          <a:off x="1626157" y="1650065"/>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To-do lists</a:t>
          </a:r>
        </a:p>
      </dsp:txBody>
      <dsp:txXfrm>
        <a:off x="1626157" y="1650065"/>
        <a:ext cx="1383398" cy="553359"/>
      </dsp:txXfrm>
    </dsp:sp>
    <dsp:sp modelId="{E85D16ED-91E4-44CC-B3D3-CD919C1A6C00}">
      <dsp:nvSpPr>
        <dsp:cNvPr id="0" name=""/>
        <dsp:cNvSpPr/>
      </dsp:nvSpPr>
      <dsp:spPr>
        <a:xfrm>
          <a:off x="3521413" y="543346"/>
          <a:ext cx="843873" cy="84387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C173F-C565-4079-A0D3-3FD5666021D6}">
      <dsp:nvSpPr>
        <dsp:cNvPr id="0" name=""/>
        <dsp:cNvSpPr/>
      </dsp:nvSpPr>
      <dsp:spPr>
        <a:xfrm>
          <a:off x="3701255" y="723188"/>
          <a:ext cx="484189" cy="4841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EB03AE-E876-40C6-8E72-63B975EB5389}">
      <dsp:nvSpPr>
        <dsp:cNvPr id="0" name=""/>
        <dsp:cNvSpPr/>
      </dsp:nvSpPr>
      <dsp:spPr>
        <a:xfrm>
          <a:off x="3251650" y="1650065"/>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Charts</a:t>
          </a:r>
        </a:p>
      </dsp:txBody>
      <dsp:txXfrm>
        <a:off x="3251650" y="1650065"/>
        <a:ext cx="1383398" cy="553359"/>
      </dsp:txXfrm>
    </dsp:sp>
    <dsp:sp modelId="{B26F0D8D-190E-4BF5-9B8B-FC69DBFC8C87}">
      <dsp:nvSpPr>
        <dsp:cNvPr id="0" name=""/>
        <dsp:cNvSpPr/>
      </dsp:nvSpPr>
      <dsp:spPr>
        <a:xfrm>
          <a:off x="5146906" y="543346"/>
          <a:ext cx="843873" cy="84387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BA787-0378-4FCF-BF87-2D8938EB06B3}">
      <dsp:nvSpPr>
        <dsp:cNvPr id="0" name=""/>
        <dsp:cNvSpPr/>
      </dsp:nvSpPr>
      <dsp:spPr>
        <a:xfrm>
          <a:off x="5326748" y="723188"/>
          <a:ext cx="484189" cy="4841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6B6ED-2C93-4DEA-8968-5BB68706888D}">
      <dsp:nvSpPr>
        <dsp:cNvPr id="0" name=""/>
        <dsp:cNvSpPr/>
      </dsp:nvSpPr>
      <dsp:spPr>
        <a:xfrm>
          <a:off x="4877143" y="1650065"/>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Study days</a:t>
          </a:r>
        </a:p>
      </dsp:txBody>
      <dsp:txXfrm>
        <a:off x="4877143" y="1650065"/>
        <a:ext cx="1383398" cy="553359"/>
      </dsp:txXfrm>
    </dsp:sp>
    <dsp:sp modelId="{78D6515E-E6DA-4104-B559-CE0AC246AD9B}">
      <dsp:nvSpPr>
        <dsp:cNvPr id="0" name=""/>
        <dsp:cNvSpPr/>
      </dsp:nvSpPr>
      <dsp:spPr>
        <a:xfrm>
          <a:off x="6772399" y="543346"/>
          <a:ext cx="843873" cy="84387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DA266-E0E4-4B4A-B59E-6357C116A1F6}">
      <dsp:nvSpPr>
        <dsp:cNvPr id="0" name=""/>
        <dsp:cNvSpPr/>
      </dsp:nvSpPr>
      <dsp:spPr>
        <a:xfrm>
          <a:off x="6952241" y="723188"/>
          <a:ext cx="484189" cy="48418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CDB773-B20B-4A46-9B8F-1BC75F25A298}">
      <dsp:nvSpPr>
        <dsp:cNvPr id="0" name=""/>
        <dsp:cNvSpPr/>
      </dsp:nvSpPr>
      <dsp:spPr>
        <a:xfrm>
          <a:off x="6502637" y="1650065"/>
          <a:ext cx="1383398" cy="55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US" sz="1800" kern="1200"/>
            <a:t>Setting aside time</a:t>
          </a:r>
        </a:p>
      </dsp:txBody>
      <dsp:txXfrm>
        <a:off x="6502637" y="1650065"/>
        <a:ext cx="1383398" cy="55335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72CED-06E3-4CF1-A84E-C173709E8948}">
      <dsp:nvSpPr>
        <dsp:cNvPr id="0" name=""/>
        <dsp:cNvSpPr/>
      </dsp:nvSpPr>
      <dsp:spPr>
        <a:xfrm>
          <a:off x="165930" y="485001"/>
          <a:ext cx="654908" cy="65490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EBE8A-8C3F-48D2-A5FE-13C36B45B28B}">
      <dsp:nvSpPr>
        <dsp:cNvPr id="0" name=""/>
        <dsp:cNvSpPr/>
      </dsp:nvSpPr>
      <dsp:spPr>
        <a:xfrm>
          <a:off x="303461" y="622532"/>
          <a:ext cx="379847" cy="379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AAFFF0-001E-485C-8EBD-67D156B6221F}">
      <dsp:nvSpPr>
        <dsp:cNvPr id="0" name=""/>
        <dsp:cNvSpPr/>
      </dsp:nvSpPr>
      <dsp:spPr>
        <a:xfrm>
          <a:off x="961176" y="485001"/>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What do we need for a good work/study area?</a:t>
          </a:r>
        </a:p>
      </dsp:txBody>
      <dsp:txXfrm>
        <a:off x="961176" y="485001"/>
        <a:ext cx="1543713" cy="654908"/>
      </dsp:txXfrm>
    </dsp:sp>
    <dsp:sp modelId="{09859822-DC61-426C-99BF-BDE966ADFF09}">
      <dsp:nvSpPr>
        <dsp:cNvPr id="0" name=""/>
        <dsp:cNvSpPr/>
      </dsp:nvSpPr>
      <dsp:spPr>
        <a:xfrm>
          <a:off x="2773870" y="485001"/>
          <a:ext cx="654908" cy="65490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500FC-9AA5-4FF0-AAAC-82483163C3C4}">
      <dsp:nvSpPr>
        <dsp:cNvPr id="0" name=""/>
        <dsp:cNvSpPr/>
      </dsp:nvSpPr>
      <dsp:spPr>
        <a:xfrm>
          <a:off x="2911401" y="622532"/>
          <a:ext cx="379847" cy="379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811F15-47DB-4FCB-B58A-EC0422210D5B}">
      <dsp:nvSpPr>
        <dsp:cNvPr id="0" name=""/>
        <dsp:cNvSpPr/>
      </dsp:nvSpPr>
      <dsp:spPr>
        <a:xfrm>
          <a:off x="3569116" y="485001"/>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Food</a:t>
          </a:r>
        </a:p>
      </dsp:txBody>
      <dsp:txXfrm>
        <a:off x="3569116" y="485001"/>
        <a:ext cx="1543713" cy="654908"/>
      </dsp:txXfrm>
    </dsp:sp>
    <dsp:sp modelId="{D2B11696-33F5-400F-B837-71704FFCABCD}">
      <dsp:nvSpPr>
        <dsp:cNvPr id="0" name=""/>
        <dsp:cNvSpPr/>
      </dsp:nvSpPr>
      <dsp:spPr>
        <a:xfrm>
          <a:off x="5381810" y="485001"/>
          <a:ext cx="654908" cy="65490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04CC9A-AAC5-43FE-A33C-4A9B70720BAF}">
      <dsp:nvSpPr>
        <dsp:cNvPr id="0" name=""/>
        <dsp:cNvSpPr/>
      </dsp:nvSpPr>
      <dsp:spPr>
        <a:xfrm>
          <a:off x="5519340" y="622532"/>
          <a:ext cx="379847" cy="379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28DC6D-8F5C-40AC-8E6C-9E5FE48781FA}">
      <dsp:nvSpPr>
        <dsp:cNvPr id="0" name=""/>
        <dsp:cNvSpPr/>
      </dsp:nvSpPr>
      <dsp:spPr>
        <a:xfrm>
          <a:off x="6177056" y="485001"/>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Fluids</a:t>
          </a:r>
        </a:p>
      </dsp:txBody>
      <dsp:txXfrm>
        <a:off x="6177056" y="485001"/>
        <a:ext cx="1543713" cy="654908"/>
      </dsp:txXfrm>
    </dsp:sp>
    <dsp:sp modelId="{768562CC-3050-49CC-B4CC-19C57922BC38}">
      <dsp:nvSpPr>
        <dsp:cNvPr id="0" name=""/>
        <dsp:cNvSpPr/>
      </dsp:nvSpPr>
      <dsp:spPr>
        <a:xfrm>
          <a:off x="165930" y="1606861"/>
          <a:ext cx="654908" cy="65490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BFC4A-2AA1-431F-BA86-B02DA7431A1A}">
      <dsp:nvSpPr>
        <dsp:cNvPr id="0" name=""/>
        <dsp:cNvSpPr/>
      </dsp:nvSpPr>
      <dsp:spPr>
        <a:xfrm>
          <a:off x="303461" y="1744392"/>
          <a:ext cx="379847" cy="3798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6A59C-0232-46E3-9198-AE81376C73E3}">
      <dsp:nvSpPr>
        <dsp:cNvPr id="0" name=""/>
        <dsp:cNvSpPr/>
      </dsp:nvSpPr>
      <dsp:spPr>
        <a:xfrm>
          <a:off x="961176" y="1606861"/>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Comfort, but not too much!</a:t>
          </a:r>
        </a:p>
      </dsp:txBody>
      <dsp:txXfrm>
        <a:off x="961176" y="1606861"/>
        <a:ext cx="1543713" cy="654908"/>
      </dsp:txXfrm>
    </dsp:sp>
    <dsp:sp modelId="{1E57575E-E8A5-4C2C-A560-E4FBCE92A663}">
      <dsp:nvSpPr>
        <dsp:cNvPr id="0" name=""/>
        <dsp:cNvSpPr/>
      </dsp:nvSpPr>
      <dsp:spPr>
        <a:xfrm>
          <a:off x="2773870" y="1606861"/>
          <a:ext cx="654908" cy="65490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39567B-8929-45BF-BA4E-AF55891C7F45}">
      <dsp:nvSpPr>
        <dsp:cNvPr id="0" name=""/>
        <dsp:cNvSpPr/>
      </dsp:nvSpPr>
      <dsp:spPr>
        <a:xfrm>
          <a:off x="2911401" y="1744392"/>
          <a:ext cx="379847" cy="3798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23197A-A7B7-46E1-AD85-686FA77F2F35}">
      <dsp:nvSpPr>
        <dsp:cNvPr id="0" name=""/>
        <dsp:cNvSpPr/>
      </dsp:nvSpPr>
      <dsp:spPr>
        <a:xfrm>
          <a:off x="3569116" y="1606861"/>
          <a:ext cx="1543713" cy="6549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Peace? Music? Silence? Company?</a:t>
          </a:r>
        </a:p>
      </dsp:txBody>
      <dsp:txXfrm>
        <a:off x="3569116" y="1606861"/>
        <a:ext cx="1543713" cy="65490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7D0A0-7E13-42F7-ACC3-3AF2B4E29A0B}">
      <dsp:nvSpPr>
        <dsp:cNvPr id="0" name=""/>
        <dsp:cNvSpPr/>
      </dsp:nvSpPr>
      <dsp:spPr>
        <a:xfrm>
          <a:off x="0" y="377322"/>
          <a:ext cx="5252833" cy="5756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Family Commitments </a:t>
          </a:r>
          <a:endParaRPr lang="en-US" sz="2400" kern="1200"/>
        </a:p>
      </dsp:txBody>
      <dsp:txXfrm>
        <a:off x="28100" y="405422"/>
        <a:ext cx="5196633" cy="519439"/>
      </dsp:txXfrm>
    </dsp:sp>
    <dsp:sp modelId="{584FB92E-C309-46BA-BD8A-3E3B33BA6C0A}">
      <dsp:nvSpPr>
        <dsp:cNvPr id="0" name=""/>
        <dsp:cNvSpPr/>
      </dsp:nvSpPr>
      <dsp:spPr>
        <a:xfrm>
          <a:off x="0" y="1022082"/>
          <a:ext cx="5252833" cy="575639"/>
        </a:xfrm>
        <a:prstGeom prst="roundRect">
          <a:avLst/>
        </a:prstGeom>
        <a:solidFill>
          <a:schemeClr val="accent2">
            <a:hueOff val="429563"/>
            <a:satOff val="-4558"/>
            <a:lumOff val="-29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Finance (Money) </a:t>
          </a:r>
          <a:endParaRPr lang="en-US" sz="2400" kern="1200"/>
        </a:p>
      </dsp:txBody>
      <dsp:txXfrm>
        <a:off x="28100" y="1050182"/>
        <a:ext cx="5196633" cy="519439"/>
      </dsp:txXfrm>
    </dsp:sp>
    <dsp:sp modelId="{DCA23A3E-878D-4D77-AE08-03CDD90AEE80}">
      <dsp:nvSpPr>
        <dsp:cNvPr id="0" name=""/>
        <dsp:cNvSpPr/>
      </dsp:nvSpPr>
      <dsp:spPr>
        <a:xfrm>
          <a:off x="0" y="1666842"/>
          <a:ext cx="5252833" cy="575639"/>
        </a:xfrm>
        <a:prstGeom prst="roundRect">
          <a:avLst/>
        </a:prstGeom>
        <a:solidFill>
          <a:schemeClr val="accent2">
            <a:hueOff val="859125"/>
            <a:satOff val="-9116"/>
            <a:lumOff val="-5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Procrastination </a:t>
          </a:r>
          <a:endParaRPr lang="en-US" sz="2400" kern="1200"/>
        </a:p>
      </dsp:txBody>
      <dsp:txXfrm>
        <a:off x="28100" y="1694942"/>
        <a:ext cx="5196633" cy="519439"/>
      </dsp:txXfrm>
    </dsp:sp>
    <dsp:sp modelId="{AAD13C43-7AC6-4CCA-BF1B-F8A69D4614C1}">
      <dsp:nvSpPr>
        <dsp:cNvPr id="0" name=""/>
        <dsp:cNvSpPr/>
      </dsp:nvSpPr>
      <dsp:spPr>
        <a:xfrm>
          <a:off x="0" y="2311602"/>
          <a:ext cx="5252833" cy="575639"/>
        </a:xfrm>
        <a:prstGeom prst="roundRect">
          <a:avLst/>
        </a:prstGeom>
        <a:solidFill>
          <a:schemeClr val="accent2">
            <a:hueOff val="1288688"/>
            <a:satOff val="-13674"/>
            <a:lumOff val="-89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Time Management </a:t>
          </a:r>
          <a:endParaRPr lang="en-US" sz="2400" kern="1200"/>
        </a:p>
      </dsp:txBody>
      <dsp:txXfrm>
        <a:off x="28100" y="2339702"/>
        <a:ext cx="5196633" cy="519439"/>
      </dsp:txXfrm>
    </dsp:sp>
    <dsp:sp modelId="{1CAA8663-D6E2-43C6-9469-152A9B865EBA}">
      <dsp:nvSpPr>
        <dsp:cNvPr id="0" name=""/>
        <dsp:cNvSpPr/>
      </dsp:nvSpPr>
      <dsp:spPr>
        <a:xfrm>
          <a:off x="0" y="2956362"/>
          <a:ext cx="5252833" cy="575639"/>
        </a:xfrm>
        <a:prstGeom prst="roundRect">
          <a:avLst/>
        </a:prstGeom>
        <a:solidFill>
          <a:schemeClr val="accent2">
            <a:hueOff val="1718250"/>
            <a:satOff val="-18231"/>
            <a:lumOff val="-118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Digital Skills (Access to technology) </a:t>
          </a:r>
          <a:endParaRPr lang="en-US" sz="2400" kern="1200"/>
        </a:p>
      </dsp:txBody>
      <dsp:txXfrm>
        <a:off x="28100" y="2984462"/>
        <a:ext cx="5196633" cy="519439"/>
      </dsp:txXfrm>
    </dsp:sp>
    <dsp:sp modelId="{69DA1803-4EC4-4466-8010-0444E12F1840}">
      <dsp:nvSpPr>
        <dsp:cNvPr id="0" name=""/>
        <dsp:cNvSpPr/>
      </dsp:nvSpPr>
      <dsp:spPr>
        <a:xfrm>
          <a:off x="0" y="3601122"/>
          <a:ext cx="5252833" cy="575639"/>
        </a:xfrm>
        <a:prstGeom prst="roundRect">
          <a:avLst/>
        </a:prstGeom>
        <a:solidFill>
          <a:schemeClr val="accent2">
            <a:hueOff val="2147813"/>
            <a:satOff val="-22789"/>
            <a:lumOff val="-148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Work commitments </a:t>
          </a:r>
          <a:endParaRPr lang="en-US" sz="2400" kern="1200"/>
        </a:p>
      </dsp:txBody>
      <dsp:txXfrm>
        <a:off x="28100" y="3629222"/>
        <a:ext cx="5196633" cy="519439"/>
      </dsp:txXfrm>
    </dsp:sp>
    <dsp:sp modelId="{391D4006-7AC8-4748-9431-D51AECF313D0}">
      <dsp:nvSpPr>
        <dsp:cNvPr id="0" name=""/>
        <dsp:cNvSpPr/>
      </dsp:nvSpPr>
      <dsp:spPr>
        <a:xfrm>
          <a:off x="0" y="4245882"/>
          <a:ext cx="5252833" cy="575639"/>
        </a:xfrm>
        <a:prstGeom prst="roundRect">
          <a:avLst/>
        </a:prstGeom>
        <a:solidFill>
          <a:schemeClr val="accent2">
            <a:hueOff val="2577376"/>
            <a:satOff val="-27347"/>
            <a:lumOff val="-178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Self-limiting beliefs </a:t>
          </a:r>
          <a:endParaRPr lang="en-US" sz="2400" kern="1200"/>
        </a:p>
      </dsp:txBody>
      <dsp:txXfrm>
        <a:off x="28100" y="4273982"/>
        <a:ext cx="5196633" cy="519439"/>
      </dsp:txXfrm>
    </dsp:sp>
    <dsp:sp modelId="{EB6E2097-C044-45C5-89E0-711C43D85F3B}">
      <dsp:nvSpPr>
        <dsp:cNvPr id="0" name=""/>
        <dsp:cNvSpPr/>
      </dsp:nvSpPr>
      <dsp:spPr>
        <a:xfrm>
          <a:off x="0" y="4890642"/>
          <a:ext cx="5252833" cy="575639"/>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Organisation </a:t>
          </a:r>
          <a:endParaRPr lang="en-US" sz="2400" kern="1200"/>
        </a:p>
      </dsp:txBody>
      <dsp:txXfrm>
        <a:off x="28100" y="4918742"/>
        <a:ext cx="5196633" cy="5194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10C19-4695-4098-BF81-73EA96B18841}">
      <dsp:nvSpPr>
        <dsp:cNvPr id="0" name=""/>
        <dsp:cNvSpPr/>
      </dsp:nvSpPr>
      <dsp:spPr>
        <a:xfrm>
          <a:off x="0" y="712189"/>
          <a:ext cx="5252833" cy="13148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E45ECB-99A7-4BD7-90B6-2ED1077A3BE5}">
      <dsp:nvSpPr>
        <dsp:cNvPr id="0" name=""/>
        <dsp:cNvSpPr/>
      </dsp:nvSpPr>
      <dsp:spPr>
        <a:xfrm>
          <a:off x="397730" y="1008021"/>
          <a:ext cx="723146" cy="723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4519DA-1B07-4382-8B8A-FEAD5EC32725}">
      <dsp:nvSpPr>
        <dsp:cNvPr id="0" name=""/>
        <dsp:cNvSpPr/>
      </dsp:nvSpPr>
      <dsp:spPr>
        <a:xfrm>
          <a:off x="1518606" y="712189"/>
          <a:ext cx="3734226" cy="1314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51" tIns="139151" rIns="139151" bIns="139151" numCol="1" spcCol="1270" anchor="ctr" anchorCtr="0">
          <a:noAutofit/>
        </a:bodyPr>
        <a:lstStyle/>
        <a:p>
          <a:pPr marL="0" lvl="0" indent="0" algn="l" defTabSz="1066800">
            <a:lnSpc>
              <a:spcPct val="90000"/>
            </a:lnSpc>
            <a:spcBef>
              <a:spcPct val="0"/>
            </a:spcBef>
            <a:spcAft>
              <a:spcPct val="35000"/>
            </a:spcAft>
            <a:buNone/>
          </a:pPr>
          <a:r>
            <a:rPr lang="en-US" sz="2400" kern="1200"/>
            <a:t>Perfectionism, the desire for everything to be as perfect as possible. </a:t>
          </a:r>
        </a:p>
      </dsp:txBody>
      <dsp:txXfrm>
        <a:off x="1518606" y="712189"/>
        <a:ext cx="3734226" cy="1314811"/>
      </dsp:txXfrm>
    </dsp:sp>
    <dsp:sp modelId="{30D4654F-CB25-4CAA-B8C9-956D5D3AE28D}">
      <dsp:nvSpPr>
        <dsp:cNvPr id="0" name=""/>
        <dsp:cNvSpPr/>
      </dsp:nvSpPr>
      <dsp:spPr>
        <a:xfrm>
          <a:off x="0" y="2355703"/>
          <a:ext cx="5252833" cy="13148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661AC-13B1-461C-99AF-227F9EC0D3F1}">
      <dsp:nvSpPr>
        <dsp:cNvPr id="0" name=""/>
        <dsp:cNvSpPr/>
      </dsp:nvSpPr>
      <dsp:spPr>
        <a:xfrm>
          <a:off x="397730" y="2651535"/>
          <a:ext cx="723146" cy="723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088D7-399B-4020-9045-0161E6FDDA42}">
      <dsp:nvSpPr>
        <dsp:cNvPr id="0" name=""/>
        <dsp:cNvSpPr/>
      </dsp:nvSpPr>
      <dsp:spPr>
        <a:xfrm>
          <a:off x="1518606" y="2355703"/>
          <a:ext cx="3734226" cy="13148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51" tIns="139151" rIns="139151" bIns="139151" numCol="1" spcCol="1270" anchor="ctr" anchorCtr="0">
          <a:noAutofit/>
        </a:bodyPr>
        <a:lstStyle/>
        <a:p>
          <a:pPr marL="0" lvl="0" indent="0" algn="l" defTabSz="1066800">
            <a:lnSpc>
              <a:spcPct val="90000"/>
            </a:lnSpc>
            <a:spcBef>
              <a:spcPct val="0"/>
            </a:spcBef>
            <a:spcAft>
              <a:spcPct val="35000"/>
            </a:spcAft>
            <a:buNone/>
          </a:pPr>
          <a:r>
            <a:rPr lang="en-US" sz="2400" kern="1200"/>
            <a:t>This would, in theory, be desirable as a trait!</a:t>
          </a:r>
        </a:p>
      </dsp:txBody>
      <dsp:txXfrm>
        <a:off x="1518606" y="2355703"/>
        <a:ext cx="3734226" cy="131481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D2ABBD-8DF7-4DB5-8284-06A7B5BFE0E6}">
      <dsp:nvSpPr>
        <dsp:cNvPr id="0" name=""/>
        <dsp:cNvSpPr/>
      </dsp:nvSpPr>
      <dsp:spPr>
        <a:xfrm>
          <a:off x="0" y="0"/>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C53710-E5D0-4C7E-980A-4C55D05DADAA}">
      <dsp:nvSpPr>
        <dsp:cNvPr id="0" name=""/>
        <dsp:cNvSpPr/>
      </dsp:nvSpPr>
      <dsp:spPr>
        <a:xfrm>
          <a:off x="0" y="0"/>
          <a:ext cx="5252833" cy="1095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Perfectionism is rooted in self-doubt and self-hatred. </a:t>
          </a:r>
        </a:p>
      </dsp:txBody>
      <dsp:txXfrm>
        <a:off x="0" y="0"/>
        <a:ext cx="5252833" cy="1095676"/>
      </dsp:txXfrm>
    </dsp:sp>
    <dsp:sp modelId="{1C265FB8-D885-4DB8-9129-5BC9139D2DD8}">
      <dsp:nvSpPr>
        <dsp:cNvPr id="0" name=""/>
        <dsp:cNvSpPr/>
      </dsp:nvSpPr>
      <dsp:spPr>
        <a:xfrm>
          <a:off x="0" y="1095676"/>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0CD81A-CF62-4B7F-A5D9-1384938C92D5}">
      <dsp:nvSpPr>
        <dsp:cNvPr id="0" name=""/>
        <dsp:cNvSpPr/>
      </dsp:nvSpPr>
      <dsp:spPr>
        <a:xfrm>
          <a:off x="0" y="1095676"/>
          <a:ext cx="5252833" cy="1095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 perfectionist is often highly critical, setting unrealistic standards and putting excessive pressure on themself.</a:t>
          </a:r>
        </a:p>
      </dsp:txBody>
      <dsp:txXfrm>
        <a:off x="0" y="1095676"/>
        <a:ext cx="5252833" cy="1095676"/>
      </dsp:txXfrm>
    </dsp:sp>
    <dsp:sp modelId="{28817F52-9A0C-4C27-868F-FDE1A372354D}">
      <dsp:nvSpPr>
        <dsp:cNvPr id="0" name=""/>
        <dsp:cNvSpPr/>
      </dsp:nvSpPr>
      <dsp:spPr>
        <a:xfrm>
          <a:off x="0" y="2191352"/>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073BC-013D-4FB4-8CAB-43853C85866B}">
      <dsp:nvSpPr>
        <dsp:cNvPr id="0" name=""/>
        <dsp:cNvSpPr/>
      </dsp:nvSpPr>
      <dsp:spPr>
        <a:xfrm>
          <a:off x="0" y="2191352"/>
          <a:ext cx="5252833" cy="1095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Fear of failure is the motivator, rather than the prospect of success.</a:t>
          </a:r>
        </a:p>
      </dsp:txBody>
      <dsp:txXfrm>
        <a:off x="0" y="2191352"/>
        <a:ext cx="5252833" cy="1095676"/>
      </dsp:txXfrm>
    </dsp:sp>
    <dsp:sp modelId="{62B3497A-CA6C-4C33-B2C4-5A45CB95EFBD}">
      <dsp:nvSpPr>
        <dsp:cNvPr id="0" name=""/>
        <dsp:cNvSpPr/>
      </dsp:nvSpPr>
      <dsp:spPr>
        <a:xfrm>
          <a:off x="0" y="3287028"/>
          <a:ext cx="525283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B7418-4399-43E7-9BC1-D752028A24E5}">
      <dsp:nvSpPr>
        <dsp:cNvPr id="0" name=""/>
        <dsp:cNvSpPr/>
      </dsp:nvSpPr>
      <dsp:spPr>
        <a:xfrm>
          <a:off x="0" y="3287028"/>
          <a:ext cx="5252833" cy="10956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Paradoxically, perfectionists are prone to procrastination!</a:t>
          </a:r>
        </a:p>
      </dsp:txBody>
      <dsp:txXfrm>
        <a:off x="0" y="3287028"/>
        <a:ext cx="5252833" cy="109567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754F5-DFE0-48F7-8142-4D428026A3DA}">
      <dsp:nvSpPr>
        <dsp:cNvPr id="0" name=""/>
        <dsp:cNvSpPr/>
      </dsp:nvSpPr>
      <dsp:spPr>
        <a:xfrm>
          <a:off x="0" y="811179"/>
          <a:ext cx="5252833" cy="5036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Create an environment of acceptance</a:t>
          </a:r>
        </a:p>
      </dsp:txBody>
      <dsp:txXfrm>
        <a:off x="24588" y="835767"/>
        <a:ext cx="5203657" cy="454509"/>
      </dsp:txXfrm>
    </dsp:sp>
    <dsp:sp modelId="{30C85DD9-D648-4071-ACC4-45ECBF774CCA}">
      <dsp:nvSpPr>
        <dsp:cNvPr id="0" name=""/>
        <dsp:cNvSpPr/>
      </dsp:nvSpPr>
      <dsp:spPr>
        <a:xfrm>
          <a:off x="0" y="1375344"/>
          <a:ext cx="5252833" cy="503685"/>
        </a:xfrm>
        <a:prstGeom prst="roundRect">
          <a:avLst/>
        </a:prstGeom>
        <a:solidFill>
          <a:schemeClr val="accent2">
            <a:hueOff val="751735"/>
            <a:satOff val="-7976"/>
            <a:lumOff val="-5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Positive self-talk</a:t>
          </a:r>
        </a:p>
      </dsp:txBody>
      <dsp:txXfrm>
        <a:off x="24588" y="1399932"/>
        <a:ext cx="5203657" cy="454509"/>
      </dsp:txXfrm>
    </dsp:sp>
    <dsp:sp modelId="{9F0E8D69-ADD8-4515-B29D-A452EB8DABD8}">
      <dsp:nvSpPr>
        <dsp:cNvPr id="0" name=""/>
        <dsp:cNvSpPr/>
      </dsp:nvSpPr>
      <dsp:spPr>
        <a:xfrm>
          <a:off x="0" y="1939509"/>
          <a:ext cx="5252833" cy="503685"/>
        </a:xfrm>
        <a:prstGeom prst="roundRect">
          <a:avLst/>
        </a:prstGeom>
        <a:solidFill>
          <a:schemeClr val="accent2">
            <a:hueOff val="1503469"/>
            <a:satOff val="-1595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Stop comparing yourself!</a:t>
          </a:r>
        </a:p>
      </dsp:txBody>
      <dsp:txXfrm>
        <a:off x="24588" y="1964097"/>
        <a:ext cx="5203657" cy="454509"/>
      </dsp:txXfrm>
    </dsp:sp>
    <dsp:sp modelId="{BB9D3A22-7B10-42FD-9B05-47BAA8350CE1}">
      <dsp:nvSpPr>
        <dsp:cNvPr id="0" name=""/>
        <dsp:cNvSpPr/>
      </dsp:nvSpPr>
      <dsp:spPr>
        <a:xfrm>
          <a:off x="0" y="2503674"/>
          <a:ext cx="5252833" cy="503685"/>
        </a:xfrm>
        <a:prstGeom prst="roundRect">
          <a:avLst/>
        </a:prstGeom>
        <a:solidFill>
          <a:schemeClr val="accent2">
            <a:hueOff val="2255204"/>
            <a:satOff val="-23929"/>
            <a:lumOff val="-1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Take different perspectives (e.g. I am lazy)</a:t>
          </a:r>
        </a:p>
      </dsp:txBody>
      <dsp:txXfrm>
        <a:off x="24588" y="2528262"/>
        <a:ext cx="5203657" cy="454509"/>
      </dsp:txXfrm>
    </dsp:sp>
    <dsp:sp modelId="{E226C31C-D005-4E95-9B04-04B3ACD651BC}">
      <dsp:nvSpPr>
        <dsp:cNvPr id="0" name=""/>
        <dsp:cNvSpPr/>
      </dsp:nvSpPr>
      <dsp:spPr>
        <a:xfrm>
          <a:off x="0" y="3067839"/>
          <a:ext cx="5252833" cy="503685"/>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Reward yourself</a:t>
          </a:r>
        </a:p>
      </dsp:txBody>
      <dsp:txXfrm>
        <a:off x="24588" y="3092427"/>
        <a:ext cx="5203657" cy="454509"/>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048A39-AE1E-48C0-8977-9381CC53B9BC}">
      <dsp:nvSpPr>
        <dsp:cNvPr id="0" name=""/>
        <dsp:cNvSpPr/>
      </dsp:nvSpPr>
      <dsp:spPr>
        <a:xfrm>
          <a:off x="0" y="534"/>
          <a:ext cx="5252833" cy="12518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46D00-4564-48B0-B732-2357CC6D1BC1}">
      <dsp:nvSpPr>
        <dsp:cNvPr id="0" name=""/>
        <dsp:cNvSpPr/>
      </dsp:nvSpPr>
      <dsp:spPr>
        <a:xfrm>
          <a:off x="378698" y="282211"/>
          <a:ext cx="688542" cy="6885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71E778-24EB-457E-998A-B655F8960462}">
      <dsp:nvSpPr>
        <dsp:cNvPr id="0" name=""/>
        <dsp:cNvSpPr/>
      </dsp:nvSpPr>
      <dsp:spPr>
        <a:xfrm>
          <a:off x="1445939" y="534"/>
          <a:ext cx="3806893" cy="1251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92" tIns="132492" rIns="132492" bIns="132492" numCol="1" spcCol="1270" anchor="ctr" anchorCtr="0">
          <a:noAutofit/>
        </a:bodyPr>
        <a:lstStyle/>
        <a:p>
          <a:pPr marL="0" lvl="0" indent="0" algn="l" defTabSz="800100">
            <a:lnSpc>
              <a:spcPct val="90000"/>
            </a:lnSpc>
            <a:spcBef>
              <a:spcPct val="0"/>
            </a:spcBef>
            <a:spcAft>
              <a:spcPct val="35000"/>
            </a:spcAft>
            <a:buNone/>
          </a:pPr>
          <a:r>
            <a:rPr lang="en-US" sz="1800" kern="1200" dirty="0"/>
            <a:t>For today's task, I would like for you to create a timetable for yourselves. </a:t>
          </a:r>
        </a:p>
      </dsp:txBody>
      <dsp:txXfrm>
        <a:off x="1445939" y="534"/>
        <a:ext cx="3806893" cy="1251895"/>
      </dsp:txXfrm>
    </dsp:sp>
    <dsp:sp modelId="{DB4CB574-4786-4A8E-8FA6-D109B8F1CC85}">
      <dsp:nvSpPr>
        <dsp:cNvPr id="0" name=""/>
        <dsp:cNvSpPr/>
      </dsp:nvSpPr>
      <dsp:spPr>
        <a:xfrm>
          <a:off x="0" y="1565404"/>
          <a:ext cx="5252833" cy="12518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BE3FE-5CD3-40E1-9F26-6FEB83474ABD}">
      <dsp:nvSpPr>
        <dsp:cNvPr id="0" name=""/>
        <dsp:cNvSpPr/>
      </dsp:nvSpPr>
      <dsp:spPr>
        <a:xfrm>
          <a:off x="378698" y="1847080"/>
          <a:ext cx="688542" cy="6885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A16E7B-177A-41DB-A281-EB1EAA794EDB}">
      <dsp:nvSpPr>
        <dsp:cNvPr id="0" name=""/>
        <dsp:cNvSpPr/>
      </dsp:nvSpPr>
      <dsp:spPr>
        <a:xfrm>
          <a:off x="1445939" y="1565404"/>
          <a:ext cx="3806893" cy="1251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92" tIns="132492" rIns="132492" bIns="132492" numCol="1" spcCol="1270" anchor="ctr" anchorCtr="0">
          <a:noAutofit/>
        </a:bodyPr>
        <a:lstStyle/>
        <a:p>
          <a:pPr marL="0" lvl="0" indent="0" algn="l" defTabSz="800100">
            <a:lnSpc>
              <a:spcPct val="90000"/>
            </a:lnSpc>
            <a:spcBef>
              <a:spcPct val="0"/>
            </a:spcBef>
            <a:spcAft>
              <a:spcPct val="35000"/>
            </a:spcAft>
            <a:buNone/>
          </a:pPr>
          <a:r>
            <a:rPr lang="en-US" sz="1800" kern="1200"/>
            <a:t>You will need to balance work-family-education across this and give yourself time to unwind too! </a:t>
          </a:r>
        </a:p>
      </dsp:txBody>
      <dsp:txXfrm>
        <a:off x="1445939" y="1565404"/>
        <a:ext cx="3806893" cy="1251895"/>
      </dsp:txXfrm>
    </dsp:sp>
    <dsp:sp modelId="{CF2CC37B-EB55-42AB-9D3F-248D22B29264}">
      <dsp:nvSpPr>
        <dsp:cNvPr id="0" name=""/>
        <dsp:cNvSpPr/>
      </dsp:nvSpPr>
      <dsp:spPr>
        <a:xfrm>
          <a:off x="0" y="3130273"/>
          <a:ext cx="5252833" cy="12518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22E5F-7C29-4D2D-9A31-02FED4A73D14}">
      <dsp:nvSpPr>
        <dsp:cNvPr id="0" name=""/>
        <dsp:cNvSpPr/>
      </dsp:nvSpPr>
      <dsp:spPr>
        <a:xfrm>
          <a:off x="378698" y="3411950"/>
          <a:ext cx="688542" cy="6885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F6B21C-E971-447C-BC95-CE17F44539D3}">
      <dsp:nvSpPr>
        <dsp:cNvPr id="0" name=""/>
        <dsp:cNvSpPr/>
      </dsp:nvSpPr>
      <dsp:spPr>
        <a:xfrm>
          <a:off x="1445939" y="3130273"/>
          <a:ext cx="3806893" cy="1251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92" tIns="132492" rIns="132492" bIns="132492" numCol="1" spcCol="1270" anchor="ctr" anchorCtr="0">
          <a:noAutofit/>
        </a:bodyPr>
        <a:lstStyle/>
        <a:p>
          <a:pPr marL="0" lvl="0" indent="0" algn="l" defTabSz="800100">
            <a:lnSpc>
              <a:spcPct val="90000"/>
            </a:lnSpc>
            <a:spcBef>
              <a:spcPct val="0"/>
            </a:spcBef>
            <a:spcAft>
              <a:spcPct val="35000"/>
            </a:spcAft>
            <a:buNone/>
          </a:pPr>
          <a:r>
            <a:rPr lang="en-US" sz="1800" kern="1200"/>
            <a:t>You can do this on your phones, on paper, or in the computer area next to the canteen. </a:t>
          </a:r>
        </a:p>
      </dsp:txBody>
      <dsp:txXfrm>
        <a:off x="1445939" y="3130273"/>
        <a:ext cx="3806893" cy="12518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18/08/2025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8/18/2025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will explore the assignment proforma (brief) to help you become familiar with it. </a:t>
            </a:r>
          </a:p>
          <a:p>
            <a:r>
              <a:rPr lang="en-GB" dirty="0"/>
              <a:t>Understanding your assignment proforma is essential to completing your modules because it contain all necessary information about the nature of the assignment type, task description specific guidance and dates for submission. </a:t>
            </a:r>
          </a:p>
          <a:p>
            <a:r>
              <a:rPr lang="en-GB" dirty="0"/>
              <a:t>Please take your time to study this as students tend to miss important information.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27C53A-ABD7-45B8-B4F7-8A74C18C3F0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14620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1518235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expectations do you have whilst studying this module?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27C53A-ABD7-45B8-B4F7-8A74C18C3F0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63744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vs observing: How much are we like to learn from “giving it a go’ vs  learning outside of the task (reflecting on your own activity, talking to others and reading up on the subject) </a:t>
            </a:r>
          </a:p>
          <a:p>
            <a:r>
              <a:rPr lang="en-GB" dirty="0"/>
              <a:t>Thinking vs Felling: How much we drive towards logical and structured solutions compared to embracing complexity and ambiguity.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127C53A-ABD7-45B8-B4F7-8A74C18C3F0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78624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63F9-984D-E441-F2CB-04E75DE14AB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70117B8C-67F6-9E3D-3E78-131489BF9134}"/>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3BDEDC-1CC8-0CFF-9103-CD875595ABD5}"/>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5" name="Footer Placeholder 4">
            <a:extLst>
              <a:ext uri="{FF2B5EF4-FFF2-40B4-BE49-F238E27FC236}">
                <a16:creationId xmlns:a16="http://schemas.microsoft.com/office/drawing/2014/main" id="{F9123EB2-D241-F7DD-17CC-5F3DFBC4BF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3D54EB-EEFF-9B0B-99BA-6318B3BB0A02}"/>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3540601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E4F6C-2E55-84D2-CF4B-ADEABDA256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608B1C-71E4-B249-6E79-F154ACC447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655737-2FF4-5E7C-163F-9092C1238CA5}"/>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5" name="Footer Placeholder 4">
            <a:extLst>
              <a:ext uri="{FF2B5EF4-FFF2-40B4-BE49-F238E27FC236}">
                <a16:creationId xmlns:a16="http://schemas.microsoft.com/office/drawing/2014/main" id="{03A9A2A5-F2B3-9324-9AED-74D0D619C2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47E548-B24A-29F7-4A8C-5C3C66CE46DF}"/>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1974051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F1FDC-6D3D-C1E7-758E-842A25E360F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8AE025-BCE7-8CDD-BDFF-C7D201898754}"/>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E1D3F8-6556-8CFC-5D46-44EFB79DBAAF}"/>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5" name="Footer Placeholder 4">
            <a:extLst>
              <a:ext uri="{FF2B5EF4-FFF2-40B4-BE49-F238E27FC236}">
                <a16:creationId xmlns:a16="http://schemas.microsoft.com/office/drawing/2014/main" id="{8CA139D7-C645-EC40-D1E9-68C2F7AED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51823F-20A3-9B7C-D704-477C503CC30C}"/>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1761470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B7037-7782-3349-EE1B-9C7E2CF6A7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27F799-E860-2F2F-0B72-A2091FB780A2}"/>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AF9318-F5DB-DB8E-435D-458327CCF089}"/>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C7E442-C38A-32B7-8016-0D97E8D5B06D}"/>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6" name="Footer Placeholder 5">
            <a:extLst>
              <a:ext uri="{FF2B5EF4-FFF2-40B4-BE49-F238E27FC236}">
                <a16:creationId xmlns:a16="http://schemas.microsoft.com/office/drawing/2014/main" id="{2CCB40E4-82EE-4419-779B-4D8DF1BF90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4A95BF-EE2A-26BC-1A86-7D73218C9A5E}"/>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3505046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144A0-395A-1B00-DD6A-F3AEF384B94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3A9A67-760D-E393-738F-EBB225CD0AF5}"/>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01A06565-F343-2572-F1F3-BC655D0B9F4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9CA0D5-364B-E46F-1B18-25144D65A9C0}"/>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61D0BD5-DA0A-C032-8ED5-2DDCCB58B0D9}"/>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2C9063-3409-2CBD-4B77-1763C5052EDA}"/>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8" name="Footer Placeholder 7">
            <a:extLst>
              <a:ext uri="{FF2B5EF4-FFF2-40B4-BE49-F238E27FC236}">
                <a16:creationId xmlns:a16="http://schemas.microsoft.com/office/drawing/2014/main" id="{7C854D7D-6B2E-0053-0C97-8D4C88D8EB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FDF61E-9201-F6E6-59DF-F71E4163AFF2}"/>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473262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A735C-4947-743E-AFE7-8A11B05539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2F9465-852B-5B6F-D0A0-827ACF790502}"/>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4" name="Footer Placeholder 3">
            <a:extLst>
              <a:ext uri="{FF2B5EF4-FFF2-40B4-BE49-F238E27FC236}">
                <a16:creationId xmlns:a16="http://schemas.microsoft.com/office/drawing/2014/main" id="{BAAB4913-1243-6274-E415-087707558C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C232B0-8024-558F-A538-FE3FF7700013}"/>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117731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E15A29-0420-584D-25DD-196D0CA0AB27}"/>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3" name="Footer Placeholder 2">
            <a:extLst>
              <a:ext uri="{FF2B5EF4-FFF2-40B4-BE49-F238E27FC236}">
                <a16:creationId xmlns:a16="http://schemas.microsoft.com/office/drawing/2014/main" id="{CF325C7A-3A0F-3CBC-1867-49CE5F71E0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948A16-6697-84F2-1F66-2D81A3B33D01}"/>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3963581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89004-5EA1-2039-FDD5-09FA9C441D7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4AF76D-3801-56C1-84ED-981014327E09}"/>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463379-6271-9BE2-C0A3-A4240E038BF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8B8676D-2206-BC6B-8D29-16154BBB8B54}"/>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6" name="Footer Placeholder 5">
            <a:extLst>
              <a:ext uri="{FF2B5EF4-FFF2-40B4-BE49-F238E27FC236}">
                <a16:creationId xmlns:a16="http://schemas.microsoft.com/office/drawing/2014/main" id="{525D00B8-EBE4-9B71-5467-24249C0060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4C8FFA-6F56-FA37-9864-30893808E89E}"/>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2326910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F9A3-52CD-9C2B-D952-A55746C702CD}"/>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73B313-D46E-FA92-AA39-5C39F7396B9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69325D8-60AF-0748-AEC2-0C7CE3BA072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D14B747-CB18-8B99-64DD-DC4E96DB333F}"/>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6" name="Footer Placeholder 5">
            <a:extLst>
              <a:ext uri="{FF2B5EF4-FFF2-40B4-BE49-F238E27FC236}">
                <a16:creationId xmlns:a16="http://schemas.microsoft.com/office/drawing/2014/main" id="{0677BB6F-AD77-439E-6FC7-376D624A5F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41A5F3-D7F7-EC13-841A-32FA5D36051A}"/>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1422240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FEFFD-0DD0-142C-9D57-5EEA1F0B85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879609-9071-CA28-EF54-F7F0BE819B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F1EB0-E1FF-8BB8-4B87-6E307D353326}"/>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5" name="Footer Placeholder 4">
            <a:extLst>
              <a:ext uri="{FF2B5EF4-FFF2-40B4-BE49-F238E27FC236}">
                <a16:creationId xmlns:a16="http://schemas.microsoft.com/office/drawing/2014/main" id="{13ADB20B-23E8-102C-08A9-D64999F4D4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88ADE5-A1A6-706F-5336-304ADA5F1E62}"/>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654049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CE8D03-F169-E834-BF04-CD0F4854823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1B7BB4-A34C-BBFB-BBDE-DAF5B02DEB1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8424A6-1296-98AA-7C5E-CA94E69EFD58}"/>
              </a:ext>
            </a:extLst>
          </p:cNvPr>
          <p:cNvSpPr>
            <a:spLocks noGrp="1"/>
          </p:cNvSpPr>
          <p:nvPr>
            <p:ph type="dt" sz="half" idx="10"/>
          </p:nvPr>
        </p:nvSpPr>
        <p:spPr/>
        <p:txBody>
          <a:bodyPr/>
          <a:lstStyle/>
          <a:p>
            <a:fld id="{9CC171AA-F187-4981-A7D0-152DB052EFBE}" type="datetimeFigureOut">
              <a:rPr lang="en-GB" smtClean="0"/>
              <a:t>18/08/2025</a:t>
            </a:fld>
            <a:endParaRPr lang="en-GB"/>
          </a:p>
        </p:txBody>
      </p:sp>
      <p:sp>
        <p:nvSpPr>
          <p:cNvPr id="5" name="Footer Placeholder 4">
            <a:extLst>
              <a:ext uri="{FF2B5EF4-FFF2-40B4-BE49-F238E27FC236}">
                <a16:creationId xmlns:a16="http://schemas.microsoft.com/office/drawing/2014/main" id="{75D387A3-280E-C15E-CB7C-44522B956F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006CB4-9475-66C7-16B2-97DF98ADB4E4}"/>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3441164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143000" y="1122363"/>
            <a:ext cx="6858000" cy="2387600"/>
          </a:xfrm>
        </p:spPr>
        <p:txBody>
          <a:bodyPr anchor="b"/>
          <a:lstStyle>
            <a:lvl1pPr algn="ctr">
              <a:defRPr sz="33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143000" y="3602038"/>
            <a:ext cx="6858000" cy="1655762"/>
          </a:xfrm>
        </p:spPr>
        <p:txBody>
          <a:bodyPr/>
          <a:lstStyle>
            <a:lvl1pPr marL="0" indent="0" algn="ctr">
              <a:buNone/>
              <a:defRPr sz="1500">
                <a:latin typeface="+mn-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8/18/2025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236428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344020" y="365761"/>
            <a:ext cx="817133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8/18/2025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74537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623888" y="1709739"/>
            <a:ext cx="7886700" cy="2852737"/>
          </a:xfrm>
        </p:spPr>
        <p:txBody>
          <a:bodyPr anchor="b"/>
          <a:lstStyle>
            <a:lvl1pPr>
              <a:defRPr sz="33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623888" y="4589464"/>
            <a:ext cx="7886700" cy="1500187"/>
          </a:xfrm>
        </p:spPr>
        <p:txBody>
          <a:bodyPr/>
          <a:lstStyle>
            <a:lvl1pPr marL="0" indent="0">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8/18/2025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331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344020" y="365761"/>
            <a:ext cx="817133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344021" y="1825625"/>
            <a:ext cx="417083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4629150" y="1825625"/>
            <a:ext cx="417082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8/18/2025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19540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344021" y="365126"/>
            <a:ext cx="8455959"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348943" y="1752600"/>
            <a:ext cx="4149239" cy="823912"/>
          </a:xfrm>
        </p:spPr>
        <p:txBody>
          <a:bodyPr anchor="b"/>
          <a:lstStyle>
            <a:lvl1pPr marL="0" indent="0">
              <a:buNone/>
              <a:defRPr sz="1800" b="0" i="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348943" y="2667000"/>
            <a:ext cx="414923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4629150" y="1752600"/>
            <a:ext cx="4170830" cy="823912"/>
          </a:xfrm>
        </p:spPr>
        <p:txBody>
          <a:bodyPr anchor="b"/>
          <a:lstStyle>
            <a:lvl1pPr marL="0" indent="0">
              <a:buNone/>
              <a:defRPr sz="1800" b="0" i="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4629150" y="2667000"/>
            <a:ext cx="4170830"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8/18/2025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109131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344021" y="365761"/>
            <a:ext cx="8455959"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344020" y="6416676"/>
            <a:ext cx="2191286" cy="365125"/>
          </a:xfrm>
        </p:spPr>
        <p:txBody>
          <a:bodyPr/>
          <a:lstStyle/>
          <a:p>
            <a:fld id="{3AB41CFF-90C9-47B3-9DA1-F2BF8D839F7E}" type="datetime1">
              <a:rPr lang="en-US" smtClean="0"/>
              <a:t>8/18/2025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171220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8/18/2025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894524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8/18/2025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14428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8/18/2025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309963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8/18/2025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935681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8/18/2025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73237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8EC8C6-FDFF-E86D-6EF9-91E7A046D46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5C004D-B103-CBC4-46FD-6F90BE517B8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F35FF-CE56-68AE-06C9-25759F26A82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9CC171AA-F187-4981-A7D0-152DB052EFBE}" type="datetimeFigureOut">
              <a:rPr lang="en-GB" smtClean="0"/>
              <a:t>18/08/2025</a:t>
            </a:fld>
            <a:endParaRPr lang="en-GB"/>
          </a:p>
        </p:txBody>
      </p:sp>
      <p:sp>
        <p:nvSpPr>
          <p:cNvPr id="5" name="Footer Placeholder 4">
            <a:extLst>
              <a:ext uri="{FF2B5EF4-FFF2-40B4-BE49-F238E27FC236}">
                <a16:creationId xmlns:a16="http://schemas.microsoft.com/office/drawing/2014/main" id="{0B55AF04-1B28-016F-EFFD-A58591CDBF1C}"/>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952387A-1E4A-5139-BCF8-04249E6BE99F}"/>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5443630D-B52B-40EA-863B-1E4126EC10FB}" type="slidenum">
              <a:rPr lang="en-GB" smtClean="0"/>
              <a:t>‹#›</a:t>
            </a:fld>
            <a:endParaRPr lang="en-GB"/>
          </a:p>
        </p:txBody>
      </p:sp>
    </p:spTree>
    <p:extLst>
      <p:ext uri="{BB962C8B-B14F-4D97-AF65-F5344CB8AC3E}">
        <p14:creationId xmlns:p14="http://schemas.microsoft.com/office/powerpoint/2010/main" val="21028003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9144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344021" y="425451"/>
            <a:ext cx="8455959"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344021" y="1949451"/>
            <a:ext cx="8455959"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344021" y="6416676"/>
            <a:ext cx="2057400" cy="365125"/>
          </a:xfrm>
          <a:prstGeom prst="rect">
            <a:avLst/>
          </a:prstGeom>
        </p:spPr>
        <p:txBody>
          <a:bodyPr vert="horz" lIns="91440" tIns="45720" rIns="91440" bIns="45720" rtlCol="0" anchor="ctr"/>
          <a:lstStyle>
            <a:lvl1pPr algn="l">
              <a:defRPr sz="675">
                <a:solidFill>
                  <a:schemeClr val="tx1">
                    <a:alpha val="60000"/>
                  </a:schemeClr>
                </a:solidFill>
                <a:latin typeface="+mn-lt"/>
              </a:defRPr>
            </a:lvl1pPr>
          </a:lstStyle>
          <a:p>
            <a:fld id="{57E0CF6C-748E-4B7A-BC8B-3011EF78ED13}" type="datetime1">
              <a:rPr lang="en-US" smtClean="0"/>
              <a:pPr/>
              <a:t>8/18/2025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3028950" y="6416676"/>
            <a:ext cx="3086100" cy="365125"/>
          </a:xfrm>
          <a:prstGeom prst="rect">
            <a:avLst/>
          </a:prstGeom>
        </p:spPr>
        <p:txBody>
          <a:bodyPr vert="horz" lIns="91440" tIns="45720" rIns="91440" bIns="45720" rtlCol="0" anchor="ctr"/>
          <a:lstStyle>
            <a:lvl1pPr algn="ctr">
              <a:defRPr sz="675">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6742580" y="6416676"/>
            <a:ext cx="2057400" cy="365125"/>
          </a:xfrm>
          <a:prstGeom prst="rect">
            <a:avLst/>
          </a:prstGeom>
        </p:spPr>
        <p:txBody>
          <a:bodyPr vert="horz" lIns="91440" tIns="45720" rIns="91440" bIns="45720" rtlCol="0" anchor="ctr"/>
          <a:lstStyle>
            <a:lvl1pPr algn="r">
              <a:defRPr sz="675">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6400800" y="0"/>
            <a:ext cx="2740959" cy="4575348"/>
          </a:xfrm>
          <a:prstGeom prst="rect">
            <a:avLst/>
          </a:prstGeom>
        </p:spPr>
      </p:pic>
    </p:spTree>
    <p:extLst>
      <p:ext uri="{BB962C8B-B14F-4D97-AF65-F5344CB8AC3E}">
        <p14:creationId xmlns:p14="http://schemas.microsoft.com/office/powerpoint/2010/main" val="2471626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685800" rtl="0" eaLnBrk="1" latinLnBrk="0" hangingPunct="1">
        <a:lnSpc>
          <a:spcPct val="100000"/>
        </a:lnSpc>
        <a:spcBef>
          <a:spcPct val="0"/>
        </a:spcBef>
        <a:buNone/>
        <a:defRPr sz="3300" b="0" kern="1200">
          <a:solidFill>
            <a:schemeClr val="tx1"/>
          </a:solidFill>
          <a:latin typeface="+mj-lt"/>
          <a:ea typeface="+mj-ea"/>
          <a:cs typeface="+mj-cs"/>
        </a:defRPr>
      </a:lvl1pPr>
    </p:titleStyle>
    <p:bodyStyle>
      <a:lvl1pPr marL="171450" indent="-171450" algn="l" defTabSz="685800" rtl="0" eaLnBrk="1" latinLnBrk="0" hangingPunct="1">
        <a:lnSpc>
          <a:spcPct val="110000"/>
        </a:lnSpc>
        <a:spcBef>
          <a:spcPts val="750"/>
        </a:spcBef>
        <a:buClr>
          <a:schemeClr val="accent1"/>
        </a:buClr>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110000"/>
        </a:lnSpc>
        <a:spcBef>
          <a:spcPts val="375"/>
        </a:spcBef>
        <a:buClr>
          <a:schemeClr val="accent1"/>
        </a:buClr>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110000"/>
        </a:lnSpc>
        <a:spcBef>
          <a:spcPts val="375"/>
        </a:spcBef>
        <a:buClr>
          <a:schemeClr val="accent1"/>
        </a:buClr>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110000"/>
        </a:lnSpc>
        <a:spcBef>
          <a:spcPts val="375"/>
        </a:spcBef>
        <a:buClr>
          <a:schemeClr val="accent1"/>
        </a:buClr>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110000"/>
        </a:lnSpc>
        <a:spcBef>
          <a:spcPts val="375"/>
        </a:spcBef>
        <a:buClr>
          <a:schemeClr val="accent1"/>
        </a:buClr>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3.xml"/><Relationship Id="rId5" Type="http://schemas.openxmlformats.org/officeDocument/2006/relationships/image" Target="../media/image20.sv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23.png"/><Relationship Id="rId1" Type="http://schemas.openxmlformats.org/officeDocument/2006/relationships/slideLayout" Target="../slideLayouts/slideLayout13.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13.png"/><Relationship Id="rId7" Type="http://schemas.openxmlformats.org/officeDocument/2006/relationships/diagramQuickStyle" Target="../diagrams/quickStyle4.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14.png"/><Relationship Id="rId9" Type="http://schemas.microsoft.com/office/2007/relationships/diagramDrawing" Target="../diagrams/drawing4.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48.png"/><Relationship Id="rId1" Type="http://schemas.openxmlformats.org/officeDocument/2006/relationships/slideLayout" Target="../slideLayouts/slideLayout13.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2.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4.png"/><Relationship Id="rId7" Type="http://schemas.openxmlformats.org/officeDocument/2006/relationships/diagramColors" Target="../diagrams/colors13.xml"/><Relationship Id="rId2" Type="http://schemas.openxmlformats.org/officeDocument/2006/relationships/image" Target="../media/image13.png"/><Relationship Id="rId1" Type="http://schemas.openxmlformats.org/officeDocument/2006/relationships/slideLayout" Target="../slideLayouts/slideLayout13.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3.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14.png"/><Relationship Id="rId7" Type="http://schemas.openxmlformats.org/officeDocument/2006/relationships/diagramColors" Target="../diagrams/colors14.xml"/><Relationship Id="rId2" Type="http://schemas.openxmlformats.org/officeDocument/2006/relationships/image" Target="../media/image13.png"/><Relationship Id="rId1" Type="http://schemas.openxmlformats.org/officeDocument/2006/relationships/slideLayout" Target="../slideLayouts/slideLayout13.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34.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4.png"/><Relationship Id="rId7" Type="http://schemas.openxmlformats.org/officeDocument/2006/relationships/diagramColors" Target="../diagrams/colors15.xml"/><Relationship Id="rId2" Type="http://schemas.openxmlformats.org/officeDocument/2006/relationships/image" Target="../media/image13.png"/><Relationship Id="rId1" Type="http://schemas.openxmlformats.org/officeDocument/2006/relationships/slideLayout" Target="../slideLayouts/slideLayout13.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5.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13.xml"/><Relationship Id="rId1" Type="http://schemas.openxmlformats.org/officeDocument/2006/relationships/video" Target="https://www.youtube.com/embed/FWTNMzK9vG4?feature=oembed" TargetMode="External"/><Relationship Id="rId5" Type="http://schemas.openxmlformats.org/officeDocument/2006/relationships/image" Target="../media/image72.jpeg"/><Relationship Id="rId4" Type="http://schemas.openxmlformats.org/officeDocument/2006/relationships/image" Target="../media/image14.png"/></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31267A6-BE22-4B76-547E-4F2D7232D29B}"/>
              </a:ext>
            </a:extLst>
          </p:cNvPr>
          <p:cNvSpPr>
            <a:spLocks noGrp="1"/>
          </p:cNvSpPr>
          <p:nvPr>
            <p:ph type="ctrTitle"/>
          </p:nvPr>
        </p:nvSpPr>
        <p:spPr>
          <a:xfrm>
            <a:off x="2910322" y="583345"/>
            <a:ext cx="5370268" cy="4164820"/>
          </a:xfrm>
        </p:spPr>
        <p:txBody>
          <a:bodyPr anchor="t">
            <a:normAutofit/>
          </a:bodyPr>
          <a:lstStyle/>
          <a:p>
            <a:pPr algn="r"/>
            <a:r>
              <a:rPr lang="en-GB" sz="7000">
                <a:solidFill>
                  <a:srgbClr val="FFFFFF"/>
                </a:solidFill>
              </a:rPr>
              <a:t>Preparing for success in Higher Education </a:t>
            </a:r>
          </a:p>
        </p:txBody>
      </p:sp>
      <p:sp>
        <p:nvSpPr>
          <p:cNvPr id="3" name="Subtitle 2">
            <a:extLst>
              <a:ext uri="{FF2B5EF4-FFF2-40B4-BE49-F238E27FC236}">
                <a16:creationId xmlns:a16="http://schemas.microsoft.com/office/drawing/2014/main" id="{7CEAECE9-D4D5-4BC6-CBC8-C2654141A479}"/>
              </a:ext>
            </a:extLst>
          </p:cNvPr>
          <p:cNvSpPr>
            <a:spLocks noGrp="1"/>
          </p:cNvSpPr>
          <p:nvPr>
            <p:ph type="subTitle" idx="1"/>
          </p:nvPr>
        </p:nvSpPr>
        <p:spPr>
          <a:xfrm>
            <a:off x="906171" y="5972174"/>
            <a:ext cx="6434024" cy="504825"/>
          </a:xfrm>
        </p:spPr>
        <p:txBody>
          <a:bodyPr>
            <a:normAutofit/>
          </a:bodyPr>
          <a:lstStyle/>
          <a:p>
            <a:pPr algn="l"/>
            <a:r>
              <a:rPr lang="en-GB" sz="1700">
                <a:solidFill>
                  <a:srgbClr val="FFFFFF"/>
                </a:solidFill>
              </a:rPr>
              <a:t>Module Introduction </a:t>
            </a:r>
          </a:p>
        </p:txBody>
      </p:sp>
      <p:sp>
        <p:nvSpPr>
          <p:cNvPr id="29"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769" y="583345"/>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1"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74854" y="812640"/>
            <a:ext cx="68353"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3"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94114" y="1037066"/>
            <a:ext cx="95785"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35" name="Straight Connector 34">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085"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7"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7318" y="5636680"/>
            <a:ext cx="113652"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39"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3881" y="6096759"/>
            <a:ext cx="81469"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41"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5716" y="6238029"/>
            <a:ext cx="7181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732947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79A8F-8997-FD29-38F0-E788EE205956}"/>
              </a:ext>
            </a:extLst>
          </p:cNvPr>
          <p:cNvSpPr>
            <a:spLocks noGrp="1"/>
          </p:cNvSpPr>
          <p:nvPr>
            <p:ph type="title"/>
          </p:nvPr>
        </p:nvSpPr>
        <p:spPr/>
        <p:txBody>
          <a:bodyPr/>
          <a:lstStyle/>
          <a:p>
            <a:r>
              <a:rPr lang="en-GB" dirty="0"/>
              <a:t>Lesson Aims </a:t>
            </a:r>
          </a:p>
        </p:txBody>
      </p:sp>
      <p:sp>
        <p:nvSpPr>
          <p:cNvPr id="3" name="Content Placeholder 2">
            <a:extLst>
              <a:ext uri="{FF2B5EF4-FFF2-40B4-BE49-F238E27FC236}">
                <a16:creationId xmlns:a16="http://schemas.microsoft.com/office/drawing/2014/main" id="{FC1E71A5-AA90-49BE-D117-89790EF41E82}"/>
              </a:ext>
            </a:extLst>
          </p:cNvPr>
          <p:cNvSpPr>
            <a:spLocks noGrp="1"/>
          </p:cNvSpPr>
          <p:nvPr>
            <p:ph idx="1"/>
          </p:nvPr>
        </p:nvSpPr>
        <p:spPr/>
        <p:txBody>
          <a:bodyPr/>
          <a:lstStyle/>
          <a:p>
            <a:pPr marL="0" indent="0">
              <a:buNone/>
            </a:pPr>
            <a:r>
              <a:rPr lang="en-GB" dirty="0"/>
              <a:t>To identity key information within an assignment brief</a:t>
            </a:r>
          </a:p>
          <a:p>
            <a:pPr marL="0" indent="0">
              <a:buNone/>
            </a:pPr>
            <a:r>
              <a:rPr lang="en-GB" dirty="0"/>
              <a:t>To Identity and understand what type of learner you are</a:t>
            </a:r>
          </a:p>
          <a:p>
            <a:pPr marL="0" indent="0">
              <a:buNone/>
            </a:pPr>
            <a:r>
              <a:rPr lang="en-GB" dirty="0"/>
              <a:t>To recognise different study skills </a:t>
            </a:r>
          </a:p>
          <a:p>
            <a:pPr marL="0" indent="0">
              <a:buNone/>
            </a:pPr>
            <a:r>
              <a:rPr lang="en-GB" dirty="0"/>
              <a:t>To explain the importance of managing your learning </a:t>
            </a:r>
          </a:p>
          <a:p>
            <a:pPr marL="0" indent="0">
              <a:buNone/>
            </a:pPr>
            <a:r>
              <a:rPr lang="en-GB" dirty="0"/>
              <a:t>To recognise batters to learning.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67426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D3D53-55AC-4954-B602-0D6305EF0F39}"/>
              </a:ext>
            </a:extLst>
          </p:cNvPr>
          <p:cNvSpPr>
            <a:spLocks noGrp="1"/>
          </p:cNvSpPr>
          <p:nvPr>
            <p:ph type="title"/>
          </p:nvPr>
        </p:nvSpPr>
        <p:spPr/>
        <p:txBody>
          <a:bodyPr/>
          <a:lstStyle/>
          <a:p>
            <a:pPr algn="ctr"/>
            <a:r>
              <a:rPr lang="en-GB" dirty="0"/>
              <a:t>Breaking the ice… </a:t>
            </a:r>
          </a:p>
        </p:txBody>
      </p:sp>
      <p:sp>
        <p:nvSpPr>
          <p:cNvPr id="3" name="Content Placeholder 2">
            <a:extLst>
              <a:ext uri="{FF2B5EF4-FFF2-40B4-BE49-F238E27FC236}">
                <a16:creationId xmlns:a16="http://schemas.microsoft.com/office/drawing/2014/main" id="{68AB9FA0-155E-1C18-384B-2281FDD2D35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20458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3BE67E6-7B89-E66B-608A-A4B2BFD63B57}"/>
              </a:ext>
            </a:extLst>
          </p:cNvPr>
          <p:cNvSpPr>
            <a:spLocks noGrp="1"/>
          </p:cNvSpPr>
          <p:nvPr>
            <p:ph type="title"/>
          </p:nvPr>
        </p:nvSpPr>
        <p:spPr>
          <a:xfrm>
            <a:off x="891051" y="381935"/>
            <a:ext cx="3006438" cy="5974414"/>
          </a:xfrm>
        </p:spPr>
        <p:txBody>
          <a:bodyPr anchor="ctr">
            <a:normAutofit/>
          </a:bodyPr>
          <a:lstStyle/>
          <a:p>
            <a:r>
              <a:rPr lang="en-GB" sz="7000">
                <a:solidFill>
                  <a:srgbClr val="FFFFFF"/>
                </a:solidFill>
              </a:rPr>
              <a:t>Module Aim(s)</a:t>
            </a:r>
          </a:p>
        </p:txBody>
      </p:sp>
      <p:grpSp>
        <p:nvGrpSpPr>
          <p:cNvPr id="26" name="Group 25">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420" y="554152"/>
            <a:ext cx="430632" cy="1075866"/>
            <a:chOff x="613892" y="554152"/>
            <a:chExt cx="574177" cy="1075866"/>
          </a:xfrm>
          <a:solidFill>
            <a:srgbClr val="FFFFFF"/>
          </a:solidFill>
        </p:grpSpPr>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2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29"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AC030AA-3761-26A9-F73D-A6FD460FEF19}"/>
              </a:ext>
            </a:extLst>
          </p:cNvPr>
          <p:cNvSpPr>
            <a:spLocks noGrp="1"/>
          </p:cNvSpPr>
          <p:nvPr>
            <p:ph idx="1"/>
          </p:nvPr>
        </p:nvSpPr>
        <p:spPr>
          <a:xfrm>
            <a:off x="4334933" y="518400"/>
            <a:ext cx="4413529" cy="5837949"/>
          </a:xfrm>
        </p:spPr>
        <p:txBody>
          <a:bodyPr anchor="ctr">
            <a:normAutofit/>
          </a:bodyPr>
          <a:lstStyle/>
          <a:p>
            <a:pPr marL="0" indent="0" algn="ctr">
              <a:lnSpc>
                <a:spcPct val="150000"/>
              </a:lnSpc>
              <a:buNone/>
            </a:pPr>
            <a:r>
              <a:rPr lang="en-GB" sz="3200" dirty="0">
                <a:solidFill>
                  <a:schemeClr val="tx1">
                    <a:alpha val="80000"/>
                  </a:schemeClr>
                </a:solidFill>
              </a:rPr>
              <a:t>To prepare students to develop the skills needed to engage and succeed within higher education.</a:t>
            </a:r>
          </a:p>
          <a:p>
            <a:endParaRPr lang="en-GB" sz="1700" dirty="0">
              <a:solidFill>
                <a:schemeClr val="tx1">
                  <a:alpha val="80000"/>
                </a:schemeClr>
              </a:solidFill>
            </a:endParaRPr>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7830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DCE401B-DB5A-87A6-F4AC-4297FDEF76A0}"/>
              </a:ext>
            </a:extLst>
          </p:cNvPr>
          <p:cNvSpPr>
            <a:spLocks noGrp="1"/>
          </p:cNvSpPr>
          <p:nvPr>
            <p:ph type="title"/>
          </p:nvPr>
        </p:nvSpPr>
        <p:spPr>
          <a:xfrm>
            <a:off x="891051" y="381935"/>
            <a:ext cx="3006438" cy="5974414"/>
          </a:xfrm>
        </p:spPr>
        <p:txBody>
          <a:bodyPr anchor="ctr">
            <a:normAutofit/>
          </a:bodyPr>
          <a:lstStyle/>
          <a:p>
            <a:r>
              <a:rPr lang="en-GB" sz="4900">
                <a:solidFill>
                  <a:srgbClr val="FFFFFF"/>
                </a:solidFill>
              </a:rPr>
              <a:t>Learning Outcomes </a:t>
            </a:r>
          </a:p>
        </p:txBody>
      </p:sp>
      <p:grpSp>
        <p:nvGrpSpPr>
          <p:cNvPr id="27" name="Group 26">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420" y="554152"/>
            <a:ext cx="430632" cy="1075866"/>
            <a:chOff x="613892" y="554152"/>
            <a:chExt cx="574177" cy="1075866"/>
          </a:xfrm>
          <a:solidFill>
            <a:srgbClr val="FFFFFF"/>
          </a:solidFill>
        </p:grpSpPr>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3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293B8010-4277-486F-1CEC-59B11E4B034D}"/>
              </a:ext>
            </a:extLst>
          </p:cNvPr>
          <p:cNvSpPr>
            <a:spLocks noGrp="1"/>
          </p:cNvSpPr>
          <p:nvPr>
            <p:ph idx="1"/>
          </p:nvPr>
        </p:nvSpPr>
        <p:spPr>
          <a:xfrm>
            <a:off x="4348645" y="518400"/>
            <a:ext cx="4334932" cy="5837949"/>
          </a:xfrm>
        </p:spPr>
        <p:txBody>
          <a:bodyPr anchor="ctr">
            <a:normAutofit/>
          </a:bodyPr>
          <a:lstStyle/>
          <a:p>
            <a:pPr marL="0" indent="0">
              <a:lnSpc>
                <a:spcPct val="150000"/>
              </a:lnSpc>
              <a:buNone/>
            </a:pPr>
            <a:r>
              <a:rPr lang="en-GB" sz="2000" dirty="0">
                <a:solidFill>
                  <a:schemeClr val="tx1">
                    <a:alpha val="80000"/>
                  </a:schemeClr>
                </a:solidFill>
              </a:rPr>
              <a:t>Upon the successful completion of this module, the student should be able to:</a:t>
            </a:r>
          </a:p>
          <a:p>
            <a:pPr>
              <a:lnSpc>
                <a:spcPct val="150000"/>
              </a:lnSpc>
            </a:pPr>
            <a:endParaRPr lang="en-GB" sz="2000" dirty="0">
              <a:solidFill>
                <a:schemeClr val="tx1">
                  <a:alpha val="80000"/>
                </a:schemeClr>
              </a:solidFill>
            </a:endParaRPr>
          </a:p>
          <a:p>
            <a:pPr>
              <a:lnSpc>
                <a:spcPct val="150000"/>
              </a:lnSpc>
            </a:pPr>
            <a:r>
              <a:rPr lang="en-GB" sz="2000" dirty="0">
                <a:solidFill>
                  <a:schemeClr val="tx1">
                    <a:alpha val="80000"/>
                  </a:schemeClr>
                </a:solidFill>
              </a:rPr>
              <a:t>Develop a range of fundamental academic and digital skills within higher education. </a:t>
            </a:r>
          </a:p>
          <a:p>
            <a:pPr>
              <a:lnSpc>
                <a:spcPct val="150000"/>
              </a:lnSpc>
            </a:pPr>
            <a:endParaRPr lang="en-GB" sz="2000" dirty="0">
              <a:solidFill>
                <a:schemeClr val="tx1">
                  <a:alpha val="80000"/>
                </a:schemeClr>
              </a:solidFill>
            </a:endParaRPr>
          </a:p>
          <a:p>
            <a:pPr>
              <a:lnSpc>
                <a:spcPct val="150000"/>
              </a:lnSpc>
            </a:pPr>
            <a:r>
              <a:rPr lang="en-GB" sz="2000" dirty="0">
                <a:solidFill>
                  <a:schemeClr val="tx1">
                    <a:alpha val="80000"/>
                  </a:schemeClr>
                </a:solidFill>
              </a:rPr>
              <a:t>Demonstrate application of academic and digital skills</a:t>
            </a:r>
          </a:p>
          <a:p>
            <a:endParaRPr lang="en-GB" sz="1700" dirty="0">
              <a:solidFill>
                <a:schemeClr val="tx1">
                  <a:alpha val="80000"/>
                </a:schemeClr>
              </a:solidFill>
            </a:endParaRPr>
          </a:p>
        </p:txBody>
      </p:sp>
      <p:cxnSp>
        <p:nvCxnSpPr>
          <p:cNvPr id="32" name="Straight Connector 3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317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F1DE13F-9CA1-A50C-53A6-B6D86671B1CE}"/>
              </a:ext>
            </a:extLst>
          </p:cNvPr>
          <p:cNvSpPr>
            <a:spLocks noGrp="1"/>
          </p:cNvSpPr>
          <p:nvPr>
            <p:ph type="title"/>
          </p:nvPr>
        </p:nvSpPr>
        <p:spPr>
          <a:xfrm>
            <a:off x="628651" y="1277110"/>
            <a:ext cx="2514599" cy="4183451"/>
          </a:xfrm>
        </p:spPr>
        <p:txBody>
          <a:bodyPr>
            <a:normAutofit/>
          </a:bodyPr>
          <a:lstStyle/>
          <a:p>
            <a:pPr algn="ctr"/>
            <a:r>
              <a:rPr lang="en-US" sz="3000" dirty="0">
                <a:cs typeface="Sabon Next LT"/>
              </a:rPr>
              <a:t>Assessment: E-portfolio </a:t>
            </a:r>
            <a:endParaRPr lang="en-US" sz="3000" dirty="0"/>
          </a:p>
        </p:txBody>
      </p:sp>
      <p:graphicFrame>
        <p:nvGraphicFramePr>
          <p:cNvPr id="5" name="Content Placeholder 2">
            <a:extLst>
              <a:ext uri="{FF2B5EF4-FFF2-40B4-BE49-F238E27FC236}">
                <a16:creationId xmlns:a16="http://schemas.microsoft.com/office/drawing/2014/main" id="{0036F5F1-613E-0055-B194-53823ABC7A4F}"/>
              </a:ext>
            </a:extLst>
          </p:cNvPr>
          <p:cNvGraphicFramePr>
            <a:graphicFrameLocks noGrp="1"/>
          </p:cNvGraphicFramePr>
          <p:nvPr>
            <p:ph idx="1"/>
            <p:extLst>
              <p:ext uri="{D42A27DB-BD31-4B8C-83A1-F6EECF244321}">
                <p14:modId xmlns:p14="http://schemas.microsoft.com/office/powerpoint/2010/main" val="1425519186"/>
              </p:ext>
            </p:extLst>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232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86DF-2D95-84A2-7CBE-6236CFE8CE61}"/>
              </a:ext>
            </a:extLst>
          </p:cNvPr>
          <p:cNvSpPr>
            <a:spLocks noGrp="1"/>
          </p:cNvSpPr>
          <p:nvPr>
            <p:ph type="title"/>
          </p:nvPr>
        </p:nvSpPr>
        <p:spPr>
          <a:xfrm>
            <a:off x="378310" y="857251"/>
            <a:ext cx="8171330" cy="994172"/>
          </a:xfrm>
        </p:spPr>
        <p:txBody>
          <a:bodyPr/>
          <a:lstStyle/>
          <a:p>
            <a:pPr algn="ctr"/>
            <a:r>
              <a:rPr lang="en-GB" dirty="0"/>
              <a:t>Let's explore together… </a:t>
            </a:r>
          </a:p>
        </p:txBody>
      </p:sp>
      <p:sp>
        <p:nvSpPr>
          <p:cNvPr id="4" name="Content Placeholder 3">
            <a:extLst>
              <a:ext uri="{FF2B5EF4-FFF2-40B4-BE49-F238E27FC236}">
                <a16:creationId xmlns:a16="http://schemas.microsoft.com/office/drawing/2014/main" id="{19574D4E-0178-4A6C-D448-344FBE7DAF8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076580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CCA27-D860-6E87-48DC-92E62A88B27B}"/>
              </a:ext>
            </a:extLst>
          </p:cNvPr>
          <p:cNvSpPr>
            <a:spLocks noGrp="1"/>
          </p:cNvSpPr>
          <p:nvPr>
            <p:ph type="title"/>
          </p:nvPr>
        </p:nvSpPr>
        <p:spPr/>
        <p:txBody>
          <a:bodyPr/>
          <a:lstStyle/>
          <a:p>
            <a:pPr algn="ctr"/>
            <a:r>
              <a:rPr lang="en-GB" dirty="0"/>
              <a:t>Module </a:t>
            </a:r>
            <a:r>
              <a:rPr lang="en-GB" dirty="0" err="1"/>
              <a:t>Asssignment</a:t>
            </a:r>
            <a:r>
              <a:rPr lang="en-GB" dirty="0"/>
              <a:t> </a:t>
            </a:r>
          </a:p>
        </p:txBody>
      </p:sp>
      <p:pic>
        <p:nvPicPr>
          <p:cNvPr id="5" name="Content Placeholder 4">
            <a:extLst>
              <a:ext uri="{FF2B5EF4-FFF2-40B4-BE49-F238E27FC236}">
                <a16:creationId xmlns:a16="http://schemas.microsoft.com/office/drawing/2014/main" id="{C4C60586-B202-F010-82F2-B564DC609363}"/>
              </a:ext>
            </a:extLst>
          </p:cNvPr>
          <p:cNvPicPr>
            <a:picLocks noGrp="1" noChangeAspect="1"/>
          </p:cNvPicPr>
          <p:nvPr>
            <p:ph idx="1"/>
          </p:nvPr>
        </p:nvPicPr>
        <p:blipFill>
          <a:blip r:embed="rId2"/>
          <a:stretch>
            <a:fillRect/>
          </a:stretch>
        </p:blipFill>
        <p:spPr>
          <a:xfrm>
            <a:off x="0" y="1717951"/>
            <a:ext cx="4572000" cy="4491781"/>
          </a:xfrm>
        </p:spPr>
      </p:pic>
      <p:pic>
        <p:nvPicPr>
          <p:cNvPr id="7" name="Picture 6">
            <a:extLst>
              <a:ext uri="{FF2B5EF4-FFF2-40B4-BE49-F238E27FC236}">
                <a16:creationId xmlns:a16="http://schemas.microsoft.com/office/drawing/2014/main" id="{784550F0-5A46-9807-F09A-5DDB9C5FEA9F}"/>
              </a:ext>
            </a:extLst>
          </p:cNvPr>
          <p:cNvPicPr>
            <a:picLocks noChangeAspect="1"/>
          </p:cNvPicPr>
          <p:nvPr/>
        </p:nvPicPr>
        <p:blipFill>
          <a:blip r:embed="rId3"/>
          <a:stretch>
            <a:fillRect/>
          </a:stretch>
        </p:blipFill>
        <p:spPr>
          <a:xfrm>
            <a:off x="4644007" y="1717951"/>
            <a:ext cx="4490585" cy="4491781"/>
          </a:xfrm>
          <a:prstGeom prst="rect">
            <a:avLst/>
          </a:prstGeom>
        </p:spPr>
      </p:pic>
    </p:spTree>
    <p:extLst>
      <p:ext uri="{BB962C8B-B14F-4D97-AF65-F5344CB8AC3E}">
        <p14:creationId xmlns:p14="http://schemas.microsoft.com/office/powerpoint/2010/main" val="4024373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156B887-DB07-4445-520B-C560F93FA450}"/>
              </a:ext>
            </a:extLst>
          </p:cNvPr>
          <p:cNvSpPr>
            <a:spLocks noGrp="1"/>
          </p:cNvSpPr>
          <p:nvPr>
            <p:ph type="title"/>
          </p:nvPr>
        </p:nvSpPr>
        <p:spPr>
          <a:xfrm>
            <a:off x="628651" y="1277110"/>
            <a:ext cx="2514599" cy="4183451"/>
          </a:xfrm>
        </p:spPr>
        <p:txBody>
          <a:bodyPr>
            <a:normAutofit/>
          </a:bodyPr>
          <a:lstStyle/>
          <a:p>
            <a:pPr algn="ctr"/>
            <a:r>
              <a:rPr lang="en-GB" sz="3000" dirty="0"/>
              <a:t>Assessment Date: </a:t>
            </a:r>
          </a:p>
        </p:txBody>
      </p:sp>
      <p:graphicFrame>
        <p:nvGraphicFramePr>
          <p:cNvPr id="5" name="Content Placeholder 2">
            <a:extLst>
              <a:ext uri="{FF2B5EF4-FFF2-40B4-BE49-F238E27FC236}">
                <a16:creationId xmlns:a16="http://schemas.microsoft.com/office/drawing/2014/main" id="{A16EA4A8-CA88-D660-8D31-1919080631A5}"/>
              </a:ext>
            </a:extLst>
          </p:cNvPr>
          <p:cNvGraphicFramePr>
            <a:graphicFrameLocks noGrp="1"/>
          </p:cNvGraphicFramePr>
          <p:nvPr>
            <p:ph idx="1"/>
            <p:extLst>
              <p:ext uri="{D42A27DB-BD31-4B8C-83A1-F6EECF244321}">
                <p14:modId xmlns:p14="http://schemas.microsoft.com/office/powerpoint/2010/main" val="4167579028"/>
              </p:ext>
            </p:extLst>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48514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75BD6-C10A-2CAE-FEA4-39671C467B2A}"/>
              </a:ext>
            </a:extLst>
          </p:cNvPr>
          <p:cNvSpPr>
            <a:spLocks noGrp="1"/>
          </p:cNvSpPr>
          <p:nvPr>
            <p:ph type="title"/>
          </p:nvPr>
        </p:nvSpPr>
        <p:spPr/>
        <p:txBody>
          <a:bodyPr/>
          <a:lstStyle/>
          <a:p>
            <a:pPr algn="ctr"/>
            <a:r>
              <a:rPr lang="en-GB" dirty="0"/>
              <a:t>The importance of the module</a:t>
            </a:r>
          </a:p>
        </p:txBody>
      </p:sp>
      <p:sp>
        <p:nvSpPr>
          <p:cNvPr id="3" name="Content Placeholder 2">
            <a:extLst>
              <a:ext uri="{FF2B5EF4-FFF2-40B4-BE49-F238E27FC236}">
                <a16:creationId xmlns:a16="http://schemas.microsoft.com/office/drawing/2014/main" id="{DE5FAF1E-2BB5-5C28-DE18-B48F372A97BC}"/>
              </a:ext>
            </a:extLst>
          </p:cNvPr>
          <p:cNvSpPr>
            <a:spLocks noGrp="1"/>
          </p:cNvSpPr>
          <p:nvPr>
            <p:ph idx="1"/>
          </p:nvPr>
        </p:nvSpPr>
        <p:spPr/>
        <p:txBody>
          <a:bodyPr/>
          <a:lstStyle/>
          <a:p>
            <a:pPr>
              <a:lnSpc>
                <a:spcPct val="150000"/>
              </a:lnSpc>
            </a:pPr>
            <a:r>
              <a:rPr lang="en-GB" sz="2400" dirty="0"/>
              <a:t>Preparing for Success is an UNDERPINNING module </a:t>
            </a:r>
          </a:p>
          <a:p>
            <a:pPr>
              <a:lnSpc>
                <a:spcPct val="150000"/>
              </a:lnSpc>
            </a:pPr>
            <a:r>
              <a:rPr lang="en-GB" sz="2400" dirty="0"/>
              <a:t>This means it has been written to support the other  modules in your timetable this year</a:t>
            </a:r>
          </a:p>
          <a:p>
            <a:pPr>
              <a:lnSpc>
                <a:spcPct val="150000"/>
              </a:lnSpc>
            </a:pPr>
            <a:r>
              <a:rPr lang="en-GB" sz="2400" dirty="0"/>
              <a:t>You will have guided taught lectures, and then workshops where you practice your skills</a:t>
            </a:r>
          </a:p>
          <a:p>
            <a:endParaRPr lang="en-GB" dirty="0"/>
          </a:p>
        </p:txBody>
      </p:sp>
    </p:spTree>
    <p:extLst>
      <p:ext uri="{BB962C8B-B14F-4D97-AF65-F5344CB8AC3E}">
        <p14:creationId xmlns:p14="http://schemas.microsoft.com/office/powerpoint/2010/main" val="1911503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6" y="1"/>
            <a:ext cx="3927728"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530C8F2-5665-D292-D7E8-4F25FBE7E8A5}"/>
              </a:ext>
            </a:extLst>
          </p:cNvPr>
          <p:cNvSpPr>
            <a:spLocks noGrp="1"/>
          </p:cNvSpPr>
          <p:nvPr>
            <p:ph type="title"/>
          </p:nvPr>
        </p:nvSpPr>
        <p:spPr>
          <a:xfrm>
            <a:off x="628650" y="559813"/>
            <a:ext cx="2514600" cy="5577934"/>
          </a:xfrm>
        </p:spPr>
        <p:txBody>
          <a:bodyPr>
            <a:normAutofit/>
          </a:bodyPr>
          <a:lstStyle/>
          <a:p>
            <a:r>
              <a:rPr lang="en-GB" sz="3500"/>
              <a:t>Lesson Structure </a:t>
            </a:r>
          </a:p>
        </p:txBody>
      </p:sp>
      <p:graphicFrame>
        <p:nvGraphicFramePr>
          <p:cNvPr id="5" name="Content Placeholder 2">
            <a:extLst>
              <a:ext uri="{FF2B5EF4-FFF2-40B4-BE49-F238E27FC236}">
                <a16:creationId xmlns:a16="http://schemas.microsoft.com/office/drawing/2014/main" id="{D750A72C-ECA1-DC3F-95A3-6BB41332424C}"/>
              </a:ext>
            </a:extLst>
          </p:cNvPr>
          <p:cNvGraphicFramePr>
            <a:graphicFrameLocks noGrp="1"/>
          </p:cNvGraphicFramePr>
          <p:nvPr>
            <p:ph idx="1"/>
            <p:extLst>
              <p:ext uri="{D42A27DB-BD31-4B8C-83A1-F6EECF244321}">
                <p14:modId xmlns:p14="http://schemas.microsoft.com/office/powerpoint/2010/main" val="1381506514"/>
              </p:ext>
            </p:extLst>
          </p:nvPr>
        </p:nvGraphicFramePr>
        <p:xfrm>
          <a:off x="3605417" y="457200"/>
          <a:ext cx="5252833"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52629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3"/>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6400800" y="857250"/>
            <a:ext cx="2740959" cy="3431511"/>
          </a:xfrm>
          <a:prstGeom prst="rect">
            <a:avLst/>
          </a:prstGeom>
        </p:spPr>
      </p:pic>
      <p:sp useBgFill="1">
        <p:nvSpPr>
          <p:cNvPr id="14" name="Rectangle 13">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2B028756-0FA5-471F-B25F-B44FA1553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8" name="Group 17">
            <a:extLst>
              <a:ext uri="{FF2B5EF4-FFF2-40B4-BE49-F238E27FC236}">
                <a16:creationId xmlns:a16="http://schemas.microsoft.com/office/drawing/2014/main" id="{A19C2C53-C77D-4569-8377-F6307A1056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287" y="857250"/>
            <a:ext cx="5793053" cy="5143500"/>
            <a:chOff x="4464881" y="0"/>
            <a:chExt cx="7724071" cy="6858000"/>
          </a:xfrm>
        </p:grpSpPr>
        <p:pic>
          <p:nvPicPr>
            <p:cNvPr id="19" name="Picture 18">
              <a:extLst>
                <a:ext uri="{FF2B5EF4-FFF2-40B4-BE49-F238E27FC236}">
                  <a16:creationId xmlns:a16="http://schemas.microsoft.com/office/drawing/2014/main" id="{F91D0B37-4004-4E3A-97FE-EF3C057AA4E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0" name="Picture 19">
              <a:extLst>
                <a:ext uri="{FF2B5EF4-FFF2-40B4-BE49-F238E27FC236}">
                  <a16:creationId xmlns:a16="http://schemas.microsoft.com/office/drawing/2014/main" id="{1E0457E7-51E7-4FFE-B085-40494AC3E87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9EDBBA2-47B6-1FCC-3340-771D3A68F5AE}"/>
              </a:ext>
            </a:extLst>
          </p:cNvPr>
          <p:cNvSpPr>
            <a:spLocks noGrp="1"/>
          </p:cNvSpPr>
          <p:nvPr>
            <p:ph type="title"/>
          </p:nvPr>
        </p:nvSpPr>
        <p:spPr>
          <a:xfrm>
            <a:off x="4530585" y="1828802"/>
            <a:ext cx="4327665" cy="2668070"/>
          </a:xfrm>
        </p:spPr>
        <p:txBody>
          <a:bodyPr vert="horz" lIns="68580" tIns="34290" rIns="68580" bIns="34290" rtlCol="0" anchor="b">
            <a:normAutofit/>
          </a:bodyPr>
          <a:lstStyle/>
          <a:p>
            <a:pPr algn="ctr">
              <a:lnSpc>
                <a:spcPct val="90000"/>
              </a:lnSpc>
            </a:pPr>
            <a:r>
              <a:rPr lang="en-US" dirty="0"/>
              <a:t>Why have you decided to pursue Higher Education at this point in your life? </a:t>
            </a:r>
            <a:br>
              <a:rPr lang="en-US" dirty="0"/>
            </a:br>
            <a:endParaRPr lang="en-US" dirty="0"/>
          </a:p>
        </p:txBody>
      </p:sp>
      <p:pic>
        <p:nvPicPr>
          <p:cNvPr id="7" name="Graphic 6" descr="Classroom">
            <a:extLst>
              <a:ext uri="{FF2B5EF4-FFF2-40B4-BE49-F238E27FC236}">
                <a16:creationId xmlns:a16="http://schemas.microsoft.com/office/drawing/2014/main" id="{8B2FA27B-E4E7-A166-29E4-9FEDD7D7407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78306" y="1620480"/>
            <a:ext cx="3613100" cy="3613100"/>
          </a:xfrm>
          <a:prstGeom prst="rect">
            <a:avLst/>
          </a:prstGeom>
        </p:spPr>
      </p:pic>
    </p:spTree>
    <p:extLst>
      <p:ext uri="{BB962C8B-B14F-4D97-AF65-F5344CB8AC3E}">
        <p14:creationId xmlns:p14="http://schemas.microsoft.com/office/powerpoint/2010/main" val="2402104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3"/>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6400800" y="857250"/>
            <a:ext cx="2740959" cy="3431511"/>
          </a:xfrm>
          <a:prstGeom prst="rect">
            <a:avLst/>
          </a:prstGeom>
        </p:spPr>
      </p:pic>
      <p:sp useBgFill="1">
        <p:nvSpPr>
          <p:cNvPr id="14" name="Rectangle 13">
            <a:extLst>
              <a:ext uri="{FF2B5EF4-FFF2-40B4-BE49-F238E27FC236}">
                <a16:creationId xmlns:a16="http://schemas.microsoft.com/office/drawing/2014/main" id="{297F7562-DBE2-4729-835D-1486BBB43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528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DCE0245F-7D4D-413E-940B-1D9D9A17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528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grpSp>
        <p:nvGrpSpPr>
          <p:cNvPr id="18" name="Group 17">
            <a:extLst>
              <a:ext uri="{FF2B5EF4-FFF2-40B4-BE49-F238E27FC236}">
                <a16:creationId xmlns:a16="http://schemas.microsoft.com/office/drawing/2014/main" id="{5BB11B77-16CE-4796-9677-F0ED67FCE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857250"/>
            <a:ext cx="5793053" cy="5143500"/>
            <a:chOff x="4464881" y="0"/>
            <a:chExt cx="7724071" cy="6858000"/>
          </a:xfrm>
        </p:grpSpPr>
        <p:pic>
          <p:nvPicPr>
            <p:cNvPr id="19" name="Picture 18">
              <a:extLst>
                <a:ext uri="{FF2B5EF4-FFF2-40B4-BE49-F238E27FC236}">
                  <a16:creationId xmlns:a16="http://schemas.microsoft.com/office/drawing/2014/main" id="{EF26510D-AF6F-45BA-9996-9EA0F149D09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0" name="Picture 19">
              <a:extLst>
                <a:ext uri="{FF2B5EF4-FFF2-40B4-BE49-F238E27FC236}">
                  <a16:creationId xmlns:a16="http://schemas.microsoft.com/office/drawing/2014/main" id="{5E04EA3F-927A-42F5-96EF-44DCE97863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F63020C-6CFD-8C1E-23E5-247D3BF7D63D}"/>
              </a:ext>
            </a:extLst>
          </p:cNvPr>
          <p:cNvSpPr>
            <a:spLocks noGrp="1"/>
          </p:cNvSpPr>
          <p:nvPr>
            <p:ph type="title"/>
          </p:nvPr>
        </p:nvSpPr>
        <p:spPr>
          <a:xfrm>
            <a:off x="5557448" y="1415932"/>
            <a:ext cx="3242532" cy="2184518"/>
          </a:xfrm>
        </p:spPr>
        <p:txBody>
          <a:bodyPr vert="horz" lIns="68580" tIns="34290" rIns="68580" bIns="34290" rtlCol="0" anchor="b">
            <a:normAutofit/>
          </a:bodyPr>
          <a:lstStyle/>
          <a:p>
            <a:pPr algn="ctr"/>
            <a:r>
              <a:rPr lang="en-US" b="1" dirty="0"/>
              <a:t>Expectations </a:t>
            </a:r>
            <a:r>
              <a:rPr lang="en-US" dirty="0"/>
              <a:t>vs Reality</a:t>
            </a:r>
          </a:p>
        </p:txBody>
      </p:sp>
      <p:pic>
        <p:nvPicPr>
          <p:cNvPr id="7" name="Graphic 6" descr="Onboarding">
            <a:extLst>
              <a:ext uri="{FF2B5EF4-FFF2-40B4-BE49-F238E27FC236}">
                <a16:creationId xmlns:a16="http://schemas.microsoft.com/office/drawing/2014/main" id="{F140478F-400A-87CF-9661-9B325E68E67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9429" y="1283206"/>
            <a:ext cx="4287647" cy="4287647"/>
          </a:xfrm>
          <a:prstGeom prst="rect">
            <a:avLst/>
          </a:prstGeom>
        </p:spPr>
      </p:pic>
    </p:spTree>
    <p:extLst>
      <p:ext uri="{BB962C8B-B14F-4D97-AF65-F5344CB8AC3E}">
        <p14:creationId xmlns:p14="http://schemas.microsoft.com/office/powerpoint/2010/main" val="1266596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287" y="857250"/>
            <a:ext cx="5793053" cy="5143500"/>
            <a:chOff x="4464881" y="0"/>
            <a:chExt cx="7724071" cy="6858000"/>
          </a:xfrm>
        </p:grpSpPr>
        <p:pic>
          <p:nvPicPr>
            <p:cNvPr id="15" name="Picture 14">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DF2EA8F-0C09-63D7-29EE-1186C7F04800}"/>
              </a:ext>
            </a:extLst>
          </p:cNvPr>
          <p:cNvSpPr>
            <a:spLocks noGrp="1"/>
          </p:cNvSpPr>
          <p:nvPr>
            <p:ph type="title"/>
          </p:nvPr>
        </p:nvSpPr>
        <p:spPr>
          <a:xfrm>
            <a:off x="4229100" y="1297494"/>
            <a:ext cx="4400550" cy="1248430"/>
          </a:xfrm>
        </p:spPr>
        <p:txBody>
          <a:bodyPr>
            <a:normAutofit/>
          </a:bodyPr>
          <a:lstStyle/>
          <a:p>
            <a:r>
              <a:rPr lang="en-GB" dirty="0"/>
              <a:t>Expectations vs </a:t>
            </a:r>
            <a:r>
              <a:rPr lang="en-GB" b="1" dirty="0"/>
              <a:t>Reality</a:t>
            </a:r>
            <a:endParaRPr lang="en-GB" b="1"/>
          </a:p>
        </p:txBody>
      </p:sp>
      <p:pic>
        <p:nvPicPr>
          <p:cNvPr id="7" name="Graphic 6" descr="Teacher">
            <a:extLst>
              <a:ext uri="{FF2B5EF4-FFF2-40B4-BE49-F238E27FC236}">
                <a16:creationId xmlns:a16="http://schemas.microsoft.com/office/drawing/2014/main" id="{41D6087F-1077-7722-E85F-D6C0950D1C0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4914" y="1689729"/>
            <a:ext cx="3543300" cy="3543300"/>
          </a:xfrm>
          <a:prstGeom prst="rect">
            <a:avLst/>
          </a:prstGeom>
        </p:spPr>
      </p:pic>
      <p:sp>
        <p:nvSpPr>
          <p:cNvPr id="3" name="Content Placeholder 2">
            <a:extLst>
              <a:ext uri="{FF2B5EF4-FFF2-40B4-BE49-F238E27FC236}">
                <a16:creationId xmlns:a16="http://schemas.microsoft.com/office/drawing/2014/main" id="{60151DAD-C908-0E49-1DE6-18D914706672}"/>
              </a:ext>
            </a:extLst>
          </p:cNvPr>
          <p:cNvSpPr>
            <a:spLocks noGrp="1"/>
          </p:cNvSpPr>
          <p:nvPr>
            <p:ph idx="1"/>
          </p:nvPr>
        </p:nvSpPr>
        <p:spPr>
          <a:xfrm>
            <a:off x="4229145" y="2243138"/>
            <a:ext cx="4400267" cy="3369469"/>
          </a:xfrm>
        </p:spPr>
        <p:txBody>
          <a:bodyPr>
            <a:normAutofit fontScale="92500"/>
          </a:bodyPr>
          <a:lstStyle/>
          <a:p>
            <a:pPr>
              <a:lnSpc>
                <a:spcPct val="150000"/>
              </a:lnSpc>
            </a:pPr>
            <a:r>
              <a:rPr lang="en-GB" sz="1125" dirty="0"/>
              <a:t>You are expected to attend all your lecturers and engage with module content (Via Moodle) </a:t>
            </a:r>
          </a:p>
          <a:p>
            <a:pPr>
              <a:lnSpc>
                <a:spcPct val="150000"/>
              </a:lnSpc>
            </a:pPr>
            <a:r>
              <a:rPr lang="en-GB" sz="1125" dirty="0"/>
              <a:t>Your lecturers will not complete your assignments for you!</a:t>
            </a:r>
          </a:p>
          <a:p>
            <a:pPr>
              <a:lnSpc>
                <a:spcPct val="150000"/>
              </a:lnSpc>
            </a:pPr>
            <a:r>
              <a:rPr lang="en-GB" sz="1125" dirty="0"/>
              <a:t>Studying is a full-time job (with no pay)</a:t>
            </a:r>
          </a:p>
          <a:p>
            <a:pPr>
              <a:lnSpc>
                <a:spcPct val="150000"/>
              </a:lnSpc>
            </a:pPr>
            <a:r>
              <a:rPr lang="en-GB" sz="1125" dirty="0"/>
              <a:t>Your lectures are subject specific (we do not know everything) </a:t>
            </a:r>
          </a:p>
          <a:p>
            <a:pPr>
              <a:lnSpc>
                <a:spcPct val="150000"/>
              </a:lnSpc>
            </a:pPr>
            <a:r>
              <a:rPr lang="en-GB" sz="1125" dirty="0"/>
              <a:t>Take control of your own learning</a:t>
            </a:r>
          </a:p>
          <a:p>
            <a:pPr>
              <a:lnSpc>
                <a:spcPct val="150000"/>
              </a:lnSpc>
            </a:pPr>
            <a:r>
              <a:rPr lang="en-GB" sz="1125" dirty="0"/>
              <a:t>There are internal support services to assist with specific needs </a:t>
            </a:r>
          </a:p>
          <a:p>
            <a:pPr>
              <a:lnSpc>
                <a:spcPct val="150000"/>
              </a:lnSpc>
            </a:pPr>
            <a:r>
              <a:rPr lang="en-GB" sz="1125" dirty="0"/>
              <a:t>Lecturers are not available 24/7 (we are not robots)</a:t>
            </a:r>
          </a:p>
          <a:p>
            <a:pPr>
              <a:lnSpc>
                <a:spcPct val="150000"/>
              </a:lnSpc>
            </a:pPr>
            <a:r>
              <a:rPr lang="en-GB" sz="1125" dirty="0"/>
              <a:t>Make new friends and create new connections </a:t>
            </a:r>
          </a:p>
          <a:p>
            <a:pPr>
              <a:lnSpc>
                <a:spcPct val="150000"/>
              </a:lnSpc>
            </a:pPr>
            <a:r>
              <a:rPr lang="en-GB" sz="1125" dirty="0"/>
              <a:t>Having Fun! </a:t>
            </a:r>
          </a:p>
          <a:p>
            <a:pPr>
              <a:lnSpc>
                <a:spcPct val="100000"/>
              </a:lnSpc>
            </a:pPr>
            <a:endParaRPr lang="en-GB" sz="1125" dirty="0"/>
          </a:p>
        </p:txBody>
      </p:sp>
    </p:spTree>
    <p:extLst>
      <p:ext uri="{BB962C8B-B14F-4D97-AF65-F5344CB8AC3E}">
        <p14:creationId xmlns:p14="http://schemas.microsoft.com/office/powerpoint/2010/main" val="20355255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545001F7-3F8F-4035-8348-1B9798C7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857251"/>
            <a:ext cx="3927728" cy="5143500"/>
            <a:chOff x="20829" y="1"/>
            <a:chExt cx="5236971" cy="6857999"/>
          </a:xfrm>
        </p:grpSpPr>
        <p:pic>
          <p:nvPicPr>
            <p:cNvPr id="15" name="Picture 14">
              <a:extLst>
                <a:ext uri="{FF2B5EF4-FFF2-40B4-BE49-F238E27FC236}">
                  <a16:creationId xmlns:a16="http://schemas.microsoft.com/office/drawing/2014/main" id="{0A49B481-5581-4AF6-AFFC-BB62F86A3B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6" name="Picture 15">
              <a:extLst>
                <a:ext uri="{FF2B5EF4-FFF2-40B4-BE49-F238E27FC236}">
                  <a16:creationId xmlns:a16="http://schemas.microsoft.com/office/drawing/2014/main" id="{CA289CF0-18E2-49F0-8C1F-511C4BA4809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8" name="Rectangle 17">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921" y="1371600"/>
            <a:ext cx="8115300" cy="411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Avenir Next LT Pro"/>
            </a:endParaRPr>
          </a:p>
        </p:txBody>
      </p:sp>
      <p:sp>
        <p:nvSpPr>
          <p:cNvPr id="20" name="Rectangle 19">
            <a:extLst>
              <a:ext uri="{FF2B5EF4-FFF2-40B4-BE49-F238E27FC236}">
                <a16:creationId xmlns:a16="http://schemas.microsoft.com/office/drawing/2014/main" id="{F43A66C0-8F79-4D55-8A61-9E980D5FE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921" y="1371600"/>
            <a:ext cx="8115300" cy="41148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FFFFFF"/>
              </a:solidFill>
              <a:latin typeface="Avenir Next LT Pro"/>
            </a:endParaRPr>
          </a:p>
        </p:txBody>
      </p:sp>
      <p:sp>
        <p:nvSpPr>
          <p:cNvPr id="2" name="Title 1">
            <a:extLst>
              <a:ext uri="{FF2B5EF4-FFF2-40B4-BE49-F238E27FC236}">
                <a16:creationId xmlns:a16="http://schemas.microsoft.com/office/drawing/2014/main" id="{87362F8B-C8BF-BEEB-F511-AD94FB8A6960}"/>
              </a:ext>
            </a:extLst>
          </p:cNvPr>
          <p:cNvSpPr>
            <a:spLocks noGrp="1"/>
          </p:cNvSpPr>
          <p:nvPr>
            <p:ph type="title"/>
          </p:nvPr>
        </p:nvSpPr>
        <p:spPr>
          <a:xfrm>
            <a:off x="857250" y="1657351"/>
            <a:ext cx="4057650" cy="1497806"/>
          </a:xfrm>
        </p:spPr>
        <p:txBody>
          <a:bodyPr>
            <a:normAutofit/>
          </a:bodyPr>
          <a:lstStyle/>
          <a:p>
            <a:pPr algn="ctr"/>
            <a:r>
              <a:rPr lang="en-GB" sz="2700" dirty="0"/>
              <a:t>Education and Consumerism </a:t>
            </a:r>
          </a:p>
        </p:txBody>
      </p:sp>
      <p:sp>
        <p:nvSpPr>
          <p:cNvPr id="3" name="Content Placeholder 2">
            <a:extLst>
              <a:ext uri="{FF2B5EF4-FFF2-40B4-BE49-F238E27FC236}">
                <a16:creationId xmlns:a16="http://schemas.microsoft.com/office/drawing/2014/main" id="{35510291-9069-5652-73C7-FC49CBFCA1F7}"/>
              </a:ext>
            </a:extLst>
          </p:cNvPr>
          <p:cNvSpPr>
            <a:spLocks noGrp="1"/>
          </p:cNvSpPr>
          <p:nvPr>
            <p:ph idx="1"/>
          </p:nvPr>
        </p:nvSpPr>
        <p:spPr>
          <a:xfrm>
            <a:off x="857250" y="3257550"/>
            <a:ext cx="4057650" cy="1943100"/>
          </a:xfrm>
        </p:spPr>
        <p:txBody>
          <a:bodyPr>
            <a:normAutofit/>
          </a:bodyPr>
          <a:lstStyle/>
          <a:p>
            <a:pPr marL="0" indent="0" algn="ctr">
              <a:buNone/>
            </a:pPr>
            <a:r>
              <a:rPr lang="en-GB" sz="1800" dirty="0"/>
              <a:t>You are paying for a service but…</a:t>
            </a:r>
          </a:p>
          <a:p>
            <a:pPr marL="0" indent="0" algn="ctr">
              <a:buNone/>
            </a:pPr>
            <a:r>
              <a:rPr lang="en-GB" sz="1800" b="1" dirty="0"/>
              <a:t>“Higher Education is like flatpack furniture “</a:t>
            </a:r>
          </a:p>
          <a:p>
            <a:pPr marL="0" indent="0">
              <a:buNone/>
            </a:pPr>
            <a:endParaRPr lang="en-GB" sz="1350" dirty="0"/>
          </a:p>
        </p:txBody>
      </p:sp>
      <p:pic>
        <p:nvPicPr>
          <p:cNvPr id="5" name="Picture 4" descr="A person holding her head while sitting on the floor&#10;&#10;Description automatically generated">
            <a:extLst>
              <a:ext uri="{FF2B5EF4-FFF2-40B4-BE49-F238E27FC236}">
                <a16:creationId xmlns:a16="http://schemas.microsoft.com/office/drawing/2014/main" id="{1D15E1C8-92AF-1591-0C9D-922948BE8728}"/>
              </a:ext>
            </a:extLst>
          </p:cNvPr>
          <p:cNvPicPr>
            <a:picLocks noChangeAspect="1"/>
          </p:cNvPicPr>
          <p:nvPr/>
        </p:nvPicPr>
        <p:blipFill>
          <a:blip r:embed="rId3"/>
          <a:stretch>
            <a:fillRect/>
          </a:stretch>
        </p:blipFill>
        <p:spPr>
          <a:xfrm>
            <a:off x="5259069" y="1600200"/>
            <a:ext cx="3154680" cy="3657600"/>
          </a:xfrm>
          <a:prstGeom prst="rect">
            <a:avLst/>
          </a:prstGeom>
        </p:spPr>
      </p:pic>
    </p:spTree>
    <p:extLst>
      <p:ext uri="{BB962C8B-B14F-4D97-AF65-F5344CB8AC3E}">
        <p14:creationId xmlns:p14="http://schemas.microsoft.com/office/powerpoint/2010/main" val="970426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925FC93-7BD8-7896-B106-9D7FA32D7D5A}"/>
              </a:ext>
            </a:extLst>
          </p:cNvPr>
          <p:cNvPicPr>
            <a:picLocks noGrp="1" noChangeAspect="1"/>
          </p:cNvPicPr>
          <p:nvPr>
            <p:ph idx="1"/>
          </p:nvPr>
        </p:nvPicPr>
        <p:blipFill>
          <a:blip r:embed="rId2"/>
          <a:stretch>
            <a:fillRect/>
          </a:stretch>
        </p:blipFill>
        <p:spPr>
          <a:xfrm>
            <a:off x="1150144" y="1010543"/>
            <a:ext cx="6934994" cy="4836914"/>
          </a:xfrm>
          <a:prstGeom prst="rect">
            <a:avLst/>
          </a:prstGeom>
        </p:spPr>
      </p:pic>
    </p:spTree>
    <p:extLst>
      <p:ext uri="{BB962C8B-B14F-4D97-AF65-F5344CB8AC3E}">
        <p14:creationId xmlns:p14="http://schemas.microsoft.com/office/powerpoint/2010/main" val="2738429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8" name="Rectangle 27">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car driving on a road&#10;&#10;Description automatically generated">
            <a:extLst>
              <a:ext uri="{FF2B5EF4-FFF2-40B4-BE49-F238E27FC236}">
                <a16:creationId xmlns:a16="http://schemas.microsoft.com/office/drawing/2014/main" id="{F7E6FBD8-0892-A515-B8CA-3B9D6CB6034B}"/>
              </a:ext>
            </a:extLst>
          </p:cNvPr>
          <p:cNvPicPr>
            <a:picLocks noChangeAspect="1"/>
          </p:cNvPicPr>
          <p:nvPr/>
        </p:nvPicPr>
        <p:blipFill>
          <a:blip r:embed="rId2">
            <a:alphaModFix amt="60000"/>
          </a:blip>
          <a:srcRect l="29411" r="6926" b="1"/>
          <a:stretch/>
        </p:blipFill>
        <p:spPr>
          <a:xfrm>
            <a:off x="20" y="10"/>
            <a:ext cx="9141694" cy="6856614"/>
          </a:xfrm>
          <a:prstGeom prst="rect">
            <a:avLst/>
          </a:prstGeom>
        </p:spPr>
      </p:pic>
      <p:grpSp>
        <p:nvGrpSpPr>
          <p:cNvPr id="30" name="Group 29">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48660" y="0"/>
            <a:ext cx="5793054" cy="6858000"/>
            <a:chOff x="4464881" y="0"/>
            <a:chExt cx="7724071" cy="6858000"/>
          </a:xfrm>
        </p:grpSpPr>
        <p:pic>
          <p:nvPicPr>
            <p:cNvPr id="31" name="Picture 30">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2" name="Picture 31">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DE16D3C-DACC-F590-B390-E0416426AA11}"/>
              </a:ext>
            </a:extLst>
          </p:cNvPr>
          <p:cNvSpPr>
            <a:spLocks noGrp="1"/>
          </p:cNvSpPr>
          <p:nvPr>
            <p:ph type="title"/>
          </p:nvPr>
        </p:nvSpPr>
        <p:spPr>
          <a:xfrm>
            <a:off x="898635" y="726066"/>
            <a:ext cx="7330964" cy="2474333"/>
          </a:xfrm>
        </p:spPr>
        <p:txBody>
          <a:bodyPr vert="horz" lIns="68580" tIns="34290" rIns="68580" bIns="34290" rtlCol="0" anchor="b">
            <a:normAutofit/>
          </a:bodyPr>
          <a:lstStyle/>
          <a:p>
            <a:pPr algn="ctr"/>
            <a:r>
              <a:rPr lang="en-US" dirty="0">
                <a:solidFill>
                  <a:srgbClr val="FFFFFF"/>
                </a:solidFill>
              </a:rPr>
              <a:t>Learning is journey </a:t>
            </a:r>
            <a:endParaRPr lang="en-US">
              <a:solidFill>
                <a:srgbClr val="FFFFFF"/>
              </a:solidFill>
            </a:endParaRPr>
          </a:p>
        </p:txBody>
      </p:sp>
    </p:spTree>
    <p:extLst>
      <p:ext uri="{BB962C8B-B14F-4D97-AF65-F5344CB8AC3E}">
        <p14:creationId xmlns:p14="http://schemas.microsoft.com/office/powerpoint/2010/main" val="2516938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2" name="Picture 2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6400800" y="0"/>
            <a:ext cx="2740959" cy="4575348"/>
          </a:xfrm>
          <a:prstGeom prst="rect">
            <a:avLst/>
          </a:prstGeom>
        </p:spPr>
      </p:pic>
      <p:sp useBgFill="1">
        <p:nvSpPr>
          <p:cNvPr id="24" name="Rectangle 23">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n early morning coffee with bread and a newspaper on top of the table">
            <a:extLst>
              <a:ext uri="{FF2B5EF4-FFF2-40B4-BE49-F238E27FC236}">
                <a16:creationId xmlns:a16="http://schemas.microsoft.com/office/drawing/2014/main" id="{064C8812-2B64-8CC9-A1AF-EE5A522CCB50}"/>
              </a:ext>
            </a:extLst>
          </p:cNvPr>
          <p:cNvPicPr>
            <a:picLocks noChangeAspect="1"/>
          </p:cNvPicPr>
          <p:nvPr/>
        </p:nvPicPr>
        <p:blipFill>
          <a:blip r:embed="rId3">
            <a:alphaModFix amt="60000"/>
          </a:blip>
          <a:srcRect l="5491" r="5490" b="-1"/>
          <a:stretch/>
        </p:blipFill>
        <p:spPr>
          <a:xfrm>
            <a:off x="20" y="10"/>
            <a:ext cx="9143980" cy="6856614"/>
          </a:xfrm>
          <a:prstGeom prst="rect">
            <a:avLst/>
          </a:prstGeom>
        </p:spPr>
      </p:pic>
      <p:sp>
        <p:nvSpPr>
          <p:cNvPr id="2" name="Title 1">
            <a:extLst>
              <a:ext uri="{FF2B5EF4-FFF2-40B4-BE49-F238E27FC236}">
                <a16:creationId xmlns:a16="http://schemas.microsoft.com/office/drawing/2014/main" id="{FA1BF0AA-094A-D561-4E82-C60E51A70058}"/>
              </a:ext>
            </a:extLst>
          </p:cNvPr>
          <p:cNvSpPr>
            <a:spLocks noGrp="1"/>
          </p:cNvSpPr>
          <p:nvPr>
            <p:ph type="title"/>
          </p:nvPr>
        </p:nvSpPr>
        <p:spPr>
          <a:xfrm>
            <a:off x="628650" y="740211"/>
            <a:ext cx="5648013" cy="3163864"/>
          </a:xfrm>
        </p:spPr>
        <p:txBody>
          <a:bodyPr vert="horz" lIns="91440" tIns="45720" rIns="91440" bIns="45720" rtlCol="0" anchor="b">
            <a:normAutofit/>
          </a:bodyPr>
          <a:lstStyle/>
          <a:p>
            <a:pPr defTabSz="914400"/>
            <a:r>
              <a:rPr lang="en-US" sz="4500">
                <a:solidFill>
                  <a:srgbClr val="FFFFFF"/>
                </a:solidFill>
              </a:rPr>
              <a:t>Break time </a:t>
            </a:r>
          </a:p>
        </p:txBody>
      </p:sp>
    </p:spTree>
    <p:extLst>
      <p:ext uri="{BB962C8B-B14F-4D97-AF65-F5344CB8AC3E}">
        <p14:creationId xmlns:p14="http://schemas.microsoft.com/office/powerpoint/2010/main" val="1411936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3"/>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6400800" y="857250"/>
            <a:ext cx="2740959" cy="3431511"/>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pic>
        <p:nvPicPr>
          <p:cNvPr id="5" name="Picture 4" descr="Wood human figure">
            <a:extLst>
              <a:ext uri="{FF2B5EF4-FFF2-40B4-BE49-F238E27FC236}">
                <a16:creationId xmlns:a16="http://schemas.microsoft.com/office/drawing/2014/main" id="{2AC72C70-44C7-50B4-5F4F-16AD072DC60F}"/>
              </a:ext>
            </a:extLst>
          </p:cNvPr>
          <p:cNvPicPr>
            <a:picLocks noChangeAspect="1"/>
          </p:cNvPicPr>
          <p:nvPr/>
        </p:nvPicPr>
        <p:blipFill>
          <a:blip r:embed="rId3">
            <a:alphaModFix amt="60000"/>
          </a:blip>
          <a:srcRect r="-1" b="15725"/>
          <a:stretch/>
        </p:blipFill>
        <p:spPr>
          <a:xfrm>
            <a:off x="2286" y="857257"/>
            <a:ext cx="9141714" cy="5142461"/>
          </a:xfrm>
          <a:prstGeom prst="rect">
            <a:avLst/>
          </a:prstGeom>
        </p:spPr>
      </p:pic>
      <p:sp>
        <p:nvSpPr>
          <p:cNvPr id="2" name="Title 1">
            <a:extLst>
              <a:ext uri="{FF2B5EF4-FFF2-40B4-BE49-F238E27FC236}">
                <a16:creationId xmlns:a16="http://schemas.microsoft.com/office/drawing/2014/main" id="{EBE027EF-43FC-37C2-9C1E-3FE100BB499A}"/>
              </a:ext>
            </a:extLst>
          </p:cNvPr>
          <p:cNvSpPr>
            <a:spLocks noGrp="1"/>
          </p:cNvSpPr>
          <p:nvPr>
            <p:ph type="title"/>
          </p:nvPr>
        </p:nvSpPr>
        <p:spPr>
          <a:xfrm>
            <a:off x="747207" y="1415932"/>
            <a:ext cx="7642553" cy="2359391"/>
          </a:xfrm>
        </p:spPr>
        <p:txBody>
          <a:bodyPr vert="horz" lIns="68580" tIns="34290" rIns="68580" bIns="34290" rtlCol="0" anchor="b">
            <a:normAutofit/>
          </a:bodyPr>
          <a:lstStyle/>
          <a:p>
            <a:pPr algn="ctr"/>
            <a:r>
              <a:rPr lang="en-US" sz="3900" b="1" dirty="0">
                <a:solidFill>
                  <a:srgbClr val="FFFFFF"/>
                </a:solidFill>
              </a:rPr>
              <a:t>How do you learn? </a:t>
            </a:r>
          </a:p>
        </p:txBody>
      </p:sp>
    </p:spTree>
    <p:extLst>
      <p:ext uri="{BB962C8B-B14F-4D97-AF65-F5344CB8AC3E}">
        <p14:creationId xmlns:p14="http://schemas.microsoft.com/office/powerpoint/2010/main" val="2779115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48660" y="0"/>
            <a:ext cx="5793054" cy="6858000"/>
            <a:chOff x="4464881" y="0"/>
            <a:chExt cx="7724071" cy="6858000"/>
          </a:xfrm>
        </p:grpSpPr>
        <p:pic>
          <p:nvPicPr>
            <p:cNvPr id="14" name="Picture 13">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CA18C63-3732-4282-CC9E-EBA47852B275}"/>
              </a:ext>
            </a:extLst>
          </p:cNvPr>
          <p:cNvSpPr>
            <a:spLocks noGrp="1"/>
          </p:cNvSpPr>
          <p:nvPr>
            <p:ph type="title"/>
          </p:nvPr>
        </p:nvSpPr>
        <p:spPr>
          <a:xfrm>
            <a:off x="820793" y="381000"/>
            <a:ext cx="7502413" cy="2057400"/>
          </a:xfrm>
        </p:spPr>
        <p:txBody>
          <a:bodyPr>
            <a:normAutofit/>
          </a:bodyPr>
          <a:lstStyle/>
          <a:p>
            <a:pPr algn="ctr"/>
            <a:r>
              <a:rPr lang="en-GB" dirty="0"/>
              <a:t>Types of learners</a:t>
            </a:r>
          </a:p>
        </p:txBody>
      </p:sp>
      <p:graphicFrame>
        <p:nvGraphicFramePr>
          <p:cNvPr id="5" name="Content Placeholder 2">
            <a:extLst>
              <a:ext uri="{FF2B5EF4-FFF2-40B4-BE49-F238E27FC236}">
                <a16:creationId xmlns:a16="http://schemas.microsoft.com/office/drawing/2014/main" id="{63CABC26-7943-B734-233B-A508CCB9542E}"/>
              </a:ext>
            </a:extLst>
          </p:cNvPr>
          <p:cNvGraphicFramePr>
            <a:graphicFrameLocks noGrp="1"/>
          </p:cNvGraphicFramePr>
          <p:nvPr>
            <p:ph idx="1"/>
            <p:extLst>
              <p:ext uri="{D42A27DB-BD31-4B8C-83A1-F6EECF244321}">
                <p14:modId xmlns:p14="http://schemas.microsoft.com/office/powerpoint/2010/main" val="669961344"/>
              </p:ext>
            </p:extLst>
          </p:nvPr>
        </p:nvGraphicFramePr>
        <p:xfrm>
          <a:off x="628650" y="2514600"/>
          <a:ext cx="7886700" cy="36623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660379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104280-8CC2-8893-C3E1-5703598DC172}"/>
              </a:ext>
            </a:extLst>
          </p:cNvPr>
          <p:cNvPicPr>
            <a:picLocks noChangeAspect="1"/>
          </p:cNvPicPr>
          <p:nvPr/>
        </p:nvPicPr>
        <p:blipFill>
          <a:blip r:embed="rId2"/>
          <a:stretch>
            <a:fillRect/>
          </a:stretch>
        </p:blipFill>
        <p:spPr>
          <a:xfrm>
            <a:off x="1278731" y="1066271"/>
            <a:ext cx="6586538" cy="4725458"/>
          </a:xfrm>
          <a:prstGeom prst="rect">
            <a:avLst/>
          </a:prstGeom>
        </p:spPr>
      </p:pic>
    </p:spTree>
    <p:extLst>
      <p:ext uri="{BB962C8B-B14F-4D97-AF65-F5344CB8AC3E}">
        <p14:creationId xmlns:p14="http://schemas.microsoft.com/office/powerpoint/2010/main" val="613652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EEE9F8E-F7EC-8A20-CDBB-4D74EADD03FF}"/>
              </a:ext>
            </a:extLst>
          </p:cNvPr>
          <p:cNvSpPr>
            <a:spLocks noGrp="1"/>
          </p:cNvSpPr>
          <p:nvPr>
            <p:ph type="title"/>
          </p:nvPr>
        </p:nvSpPr>
        <p:spPr>
          <a:xfrm>
            <a:off x="628651" y="1277110"/>
            <a:ext cx="2514599" cy="4183451"/>
          </a:xfrm>
        </p:spPr>
        <p:txBody>
          <a:bodyPr>
            <a:normAutofit/>
          </a:bodyPr>
          <a:lstStyle/>
          <a:p>
            <a:r>
              <a:rPr lang="en-GB" sz="3000"/>
              <a:t>Theorists </a:t>
            </a:r>
          </a:p>
        </p:txBody>
      </p:sp>
      <p:graphicFrame>
        <p:nvGraphicFramePr>
          <p:cNvPr id="5" name="Content Placeholder 2">
            <a:extLst>
              <a:ext uri="{FF2B5EF4-FFF2-40B4-BE49-F238E27FC236}">
                <a16:creationId xmlns:a16="http://schemas.microsoft.com/office/drawing/2014/main" id="{CEB4F884-04D7-B383-3882-0728E15F6361}"/>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264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DFB17D8-64F8-0307-3020-C60E06474F93}"/>
              </a:ext>
            </a:extLst>
          </p:cNvPr>
          <p:cNvSpPr>
            <a:spLocks noGrp="1"/>
          </p:cNvSpPr>
          <p:nvPr>
            <p:ph type="title"/>
          </p:nvPr>
        </p:nvSpPr>
        <p:spPr>
          <a:xfrm>
            <a:off x="628651" y="1277110"/>
            <a:ext cx="2514599" cy="4183451"/>
          </a:xfrm>
        </p:spPr>
        <p:txBody>
          <a:bodyPr>
            <a:normAutofit/>
          </a:bodyPr>
          <a:lstStyle/>
          <a:p>
            <a:r>
              <a:rPr lang="en-GB" sz="3000"/>
              <a:t>Reflectors </a:t>
            </a:r>
          </a:p>
        </p:txBody>
      </p:sp>
      <p:graphicFrame>
        <p:nvGraphicFramePr>
          <p:cNvPr id="5" name="Content Placeholder 2">
            <a:extLst>
              <a:ext uri="{FF2B5EF4-FFF2-40B4-BE49-F238E27FC236}">
                <a16:creationId xmlns:a16="http://schemas.microsoft.com/office/drawing/2014/main" id="{25B6E4F6-18A8-5415-666B-5DC8C32FC277}"/>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039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796A7A2-8589-5D84-EEAE-489744127F93}"/>
              </a:ext>
            </a:extLst>
          </p:cNvPr>
          <p:cNvSpPr>
            <a:spLocks noGrp="1"/>
          </p:cNvSpPr>
          <p:nvPr>
            <p:ph type="title"/>
          </p:nvPr>
        </p:nvSpPr>
        <p:spPr>
          <a:xfrm>
            <a:off x="628651" y="1277110"/>
            <a:ext cx="2514599" cy="4183451"/>
          </a:xfrm>
        </p:spPr>
        <p:txBody>
          <a:bodyPr>
            <a:normAutofit/>
          </a:bodyPr>
          <a:lstStyle/>
          <a:p>
            <a:r>
              <a:rPr lang="en-GB" sz="3000"/>
              <a:t>Pragmatists </a:t>
            </a:r>
          </a:p>
        </p:txBody>
      </p:sp>
      <p:graphicFrame>
        <p:nvGraphicFramePr>
          <p:cNvPr id="6" name="Content Placeholder 2">
            <a:extLst>
              <a:ext uri="{FF2B5EF4-FFF2-40B4-BE49-F238E27FC236}">
                <a16:creationId xmlns:a16="http://schemas.microsoft.com/office/drawing/2014/main" id="{40D6F2A6-DF10-D867-DEF5-A521FF19B613}"/>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49016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1F67D-627D-11E4-FE8D-598C3FBE4F53}"/>
              </a:ext>
            </a:extLst>
          </p:cNvPr>
          <p:cNvSpPr>
            <a:spLocks noGrp="1"/>
          </p:cNvSpPr>
          <p:nvPr>
            <p:ph type="title"/>
          </p:nvPr>
        </p:nvSpPr>
        <p:spPr/>
        <p:txBody>
          <a:bodyPr/>
          <a:lstStyle/>
          <a:p>
            <a:r>
              <a:rPr lang="en-GB" dirty="0"/>
              <a:t>Activists </a:t>
            </a:r>
          </a:p>
        </p:txBody>
      </p:sp>
      <p:sp>
        <p:nvSpPr>
          <p:cNvPr id="3" name="Content Placeholder 2">
            <a:extLst>
              <a:ext uri="{FF2B5EF4-FFF2-40B4-BE49-F238E27FC236}">
                <a16:creationId xmlns:a16="http://schemas.microsoft.com/office/drawing/2014/main" id="{EE6B0247-CE67-1849-F54F-4E4F68849106}"/>
              </a:ext>
            </a:extLst>
          </p:cNvPr>
          <p:cNvSpPr>
            <a:spLocks noGrp="1"/>
          </p:cNvSpPr>
          <p:nvPr>
            <p:ph idx="1"/>
          </p:nvPr>
        </p:nvSpPr>
        <p:spPr/>
        <p:txBody>
          <a:bodyPr>
            <a:normAutofit/>
          </a:bodyPr>
          <a:lstStyle/>
          <a:p>
            <a:r>
              <a:rPr lang="en-GB" dirty="0"/>
              <a:t>Thrive on new experiences and challenges </a:t>
            </a:r>
          </a:p>
          <a:p>
            <a:r>
              <a:rPr lang="en-GB" dirty="0"/>
              <a:t>Hands-on learners</a:t>
            </a:r>
          </a:p>
          <a:p>
            <a:r>
              <a:rPr lang="en-GB" dirty="0"/>
              <a:t>Less concerned with logical thinking </a:t>
            </a:r>
          </a:p>
          <a:p>
            <a:r>
              <a:rPr lang="en-GB" dirty="0"/>
              <a:t>Embrace nuance and complexity </a:t>
            </a:r>
          </a:p>
          <a:p>
            <a:r>
              <a:rPr lang="en-GB" dirty="0"/>
              <a:t>They are deterred by lack of guidance </a:t>
            </a:r>
          </a:p>
          <a:p>
            <a:r>
              <a:rPr lang="en-GB" dirty="0"/>
              <a:t>They do not consult with others (ask for help) </a:t>
            </a:r>
          </a:p>
          <a:p>
            <a:r>
              <a:rPr lang="en-GB" dirty="0"/>
              <a:t>Enthusiastic learners</a:t>
            </a:r>
          </a:p>
          <a:p>
            <a:r>
              <a:rPr lang="en-GB" dirty="0"/>
              <a:t>They need encouragement </a:t>
            </a:r>
          </a:p>
        </p:txBody>
      </p:sp>
    </p:spTree>
    <p:extLst>
      <p:ext uri="{BB962C8B-B14F-4D97-AF65-F5344CB8AC3E}">
        <p14:creationId xmlns:p14="http://schemas.microsoft.com/office/powerpoint/2010/main" val="46074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249E9C4-944F-2FBD-FECE-522D964AAEBC}"/>
              </a:ext>
            </a:extLst>
          </p:cNvPr>
          <p:cNvSpPr>
            <a:spLocks noGrp="1"/>
          </p:cNvSpPr>
          <p:nvPr>
            <p:ph type="title"/>
          </p:nvPr>
        </p:nvSpPr>
        <p:spPr>
          <a:xfrm>
            <a:off x="628651" y="1277110"/>
            <a:ext cx="2514599" cy="4183451"/>
          </a:xfrm>
        </p:spPr>
        <p:txBody>
          <a:bodyPr>
            <a:normAutofit/>
          </a:bodyPr>
          <a:lstStyle/>
          <a:p>
            <a:r>
              <a:rPr lang="en-US" sz="3000">
                <a:cs typeface="Sabon Next LT"/>
              </a:rPr>
              <a:t>How to Study</a:t>
            </a:r>
            <a:endParaRPr lang="en-US" sz="3000"/>
          </a:p>
        </p:txBody>
      </p:sp>
      <p:graphicFrame>
        <p:nvGraphicFramePr>
          <p:cNvPr id="5" name="Content Placeholder 2">
            <a:extLst>
              <a:ext uri="{FF2B5EF4-FFF2-40B4-BE49-F238E27FC236}">
                <a16:creationId xmlns:a16="http://schemas.microsoft.com/office/drawing/2014/main" id="{EAD96E6D-4C5C-E016-6F39-D8F35719FFA9}"/>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13288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89D6D2F-50BE-2BE9-B42C-23BB38B26E35}"/>
              </a:ext>
            </a:extLst>
          </p:cNvPr>
          <p:cNvSpPr>
            <a:spLocks noGrp="1"/>
          </p:cNvSpPr>
          <p:nvPr>
            <p:ph type="title"/>
          </p:nvPr>
        </p:nvSpPr>
        <p:spPr>
          <a:xfrm>
            <a:off x="628651" y="1277110"/>
            <a:ext cx="2514599" cy="4183451"/>
          </a:xfrm>
        </p:spPr>
        <p:txBody>
          <a:bodyPr>
            <a:normAutofit/>
          </a:bodyPr>
          <a:lstStyle/>
          <a:p>
            <a:r>
              <a:rPr lang="en-US" sz="3000">
                <a:cs typeface="Sabon Next LT"/>
              </a:rPr>
              <a:t>What Affects Studying?</a:t>
            </a:r>
            <a:endParaRPr lang="en-US" sz="3000"/>
          </a:p>
        </p:txBody>
      </p:sp>
      <p:graphicFrame>
        <p:nvGraphicFramePr>
          <p:cNvPr id="5" name="Content Placeholder 2">
            <a:extLst>
              <a:ext uri="{FF2B5EF4-FFF2-40B4-BE49-F238E27FC236}">
                <a16:creationId xmlns:a16="http://schemas.microsoft.com/office/drawing/2014/main" id="{EFC11FAF-9A66-D58A-E3C7-3A4041C20FDF}"/>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4526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785C595-45BC-420B-8CDB-8241B3E8D7A8}"/>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206DE769-B834-4256-BC1D-015EB73D502A}"/>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67148081-0B0E-4671-8BF2-511B816029C2}"/>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E3431AB6-2786-43C8-9861-E63775F4ED95}"/>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777E9A98-3DFE-4B2C-8A95-9438C792CC31}"/>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77396448-47BA-414F-B5D8-58E2C2DCF909}"/>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0911BC03-03CE-43CB-82AE-22BA50777E7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10A5E8A-D260-A132-50DB-47E17F045197}"/>
              </a:ext>
            </a:extLst>
          </p:cNvPr>
          <p:cNvSpPr>
            <a:spLocks noGrp="1"/>
          </p:cNvSpPr>
          <p:nvPr>
            <p:ph type="title"/>
          </p:nvPr>
        </p:nvSpPr>
        <p:spPr>
          <a:xfrm>
            <a:off x="628651" y="1277110"/>
            <a:ext cx="2514599" cy="4183451"/>
          </a:xfrm>
        </p:spPr>
        <p:txBody>
          <a:bodyPr>
            <a:normAutofit/>
          </a:bodyPr>
          <a:lstStyle/>
          <a:p>
            <a:r>
              <a:rPr lang="en-US" sz="3000">
                <a:cs typeface="Sabon Next LT"/>
              </a:rPr>
              <a:t>Studying: Time</a:t>
            </a:r>
            <a:endParaRPr lang="en-US" sz="3000"/>
          </a:p>
        </p:txBody>
      </p:sp>
      <p:graphicFrame>
        <p:nvGraphicFramePr>
          <p:cNvPr id="5" name="Content Placeholder 2">
            <a:extLst>
              <a:ext uri="{FF2B5EF4-FFF2-40B4-BE49-F238E27FC236}">
                <a16:creationId xmlns:a16="http://schemas.microsoft.com/office/drawing/2014/main" id="{16D72D58-F26E-6F22-87A1-282305740D28}"/>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1336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F3A0122-C747-46EC-A517-D7CC2FC560B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2E0DBB1-56BA-486F-B6EE-5080DE5E326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85054536-AEAA-4161-B471-03E7B9F271F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C4F41015-A231-4145-8EAB-86AD6B0CBF8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55E553A-2A56-F68E-B246-F8927BB7963D}"/>
              </a:ext>
            </a:extLst>
          </p:cNvPr>
          <p:cNvSpPr>
            <a:spLocks noGrp="1"/>
          </p:cNvSpPr>
          <p:nvPr>
            <p:ph type="title"/>
          </p:nvPr>
        </p:nvSpPr>
        <p:spPr>
          <a:xfrm>
            <a:off x="628651" y="1277110"/>
            <a:ext cx="2514599" cy="4183451"/>
          </a:xfrm>
        </p:spPr>
        <p:txBody>
          <a:bodyPr>
            <a:normAutofit/>
          </a:bodyPr>
          <a:lstStyle/>
          <a:p>
            <a:r>
              <a:rPr lang="en-US" sz="3000" dirty="0">
                <a:cs typeface="Sabon Next LT"/>
              </a:rPr>
              <a:t>Studying: Time</a:t>
            </a:r>
            <a:endParaRPr lang="en-US" sz="3000" dirty="0"/>
          </a:p>
        </p:txBody>
      </p:sp>
      <p:graphicFrame>
        <p:nvGraphicFramePr>
          <p:cNvPr id="5" name="Content Placeholder 2">
            <a:extLst>
              <a:ext uri="{FF2B5EF4-FFF2-40B4-BE49-F238E27FC236}">
                <a16:creationId xmlns:a16="http://schemas.microsoft.com/office/drawing/2014/main" id="{2FC60016-4C92-9965-AF78-CB20F1F9DEB4}"/>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72234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44E76-2340-13B8-0FF7-CC0FB0A7420E}"/>
              </a:ext>
            </a:extLst>
          </p:cNvPr>
          <p:cNvSpPr>
            <a:spLocks noGrp="1"/>
          </p:cNvSpPr>
          <p:nvPr>
            <p:ph type="title"/>
          </p:nvPr>
        </p:nvSpPr>
        <p:spPr>
          <a:xfrm>
            <a:off x="-446555" y="1131571"/>
            <a:ext cx="8171330" cy="994172"/>
          </a:xfrm>
        </p:spPr>
        <p:txBody>
          <a:bodyPr/>
          <a:lstStyle/>
          <a:p>
            <a:pPr algn="ctr"/>
            <a:r>
              <a:rPr lang="en-GB" dirty="0"/>
              <a:t>What are study skills? </a:t>
            </a:r>
          </a:p>
        </p:txBody>
      </p:sp>
      <p:sp>
        <p:nvSpPr>
          <p:cNvPr id="3" name="Content Placeholder 2">
            <a:extLst>
              <a:ext uri="{FF2B5EF4-FFF2-40B4-BE49-F238E27FC236}">
                <a16:creationId xmlns:a16="http://schemas.microsoft.com/office/drawing/2014/main" id="{F55400B5-977C-3BBF-43CE-D6058C26C122}"/>
              </a:ext>
            </a:extLst>
          </p:cNvPr>
          <p:cNvSpPr>
            <a:spLocks noGrp="1"/>
          </p:cNvSpPr>
          <p:nvPr>
            <p:ph idx="1"/>
          </p:nvPr>
        </p:nvSpPr>
        <p:spPr>
          <a:xfrm>
            <a:off x="344020" y="2319338"/>
            <a:ext cx="5780555" cy="3146822"/>
          </a:xfrm>
        </p:spPr>
        <p:txBody>
          <a:bodyPr>
            <a:normAutofit/>
          </a:bodyPr>
          <a:lstStyle/>
          <a:p>
            <a:pPr marL="0" indent="0">
              <a:buNone/>
            </a:pPr>
            <a:r>
              <a:rPr lang="en-GB" dirty="0"/>
              <a:t>According to Cottrell (2019, p.20) study skills refer to “abilities, habits, understanding and attitudes that enable achievement”. </a:t>
            </a:r>
          </a:p>
        </p:txBody>
      </p:sp>
      <p:pic>
        <p:nvPicPr>
          <p:cNvPr id="5" name="Picture 4">
            <a:extLst>
              <a:ext uri="{FF2B5EF4-FFF2-40B4-BE49-F238E27FC236}">
                <a16:creationId xmlns:a16="http://schemas.microsoft.com/office/drawing/2014/main" id="{9330AD51-ECDF-B161-6BDD-40C4AD4BA63F}"/>
              </a:ext>
            </a:extLst>
          </p:cNvPr>
          <p:cNvPicPr>
            <a:picLocks noChangeAspect="1"/>
          </p:cNvPicPr>
          <p:nvPr/>
        </p:nvPicPr>
        <p:blipFill>
          <a:blip r:embed="rId2"/>
          <a:stretch>
            <a:fillRect/>
          </a:stretch>
        </p:blipFill>
        <p:spPr>
          <a:xfrm>
            <a:off x="6515100" y="1131570"/>
            <a:ext cx="2628900" cy="4785702"/>
          </a:xfrm>
          <a:prstGeom prst="rect">
            <a:avLst/>
          </a:prstGeom>
        </p:spPr>
      </p:pic>
    </p:spTree>
    <p:extLst>
      <p:ext uri="{BB962C8B-B14F-4D97-AF65-F5344CB8AC3E}">
        <p14:creationId xmlns:p14="http://schemas.microsoft.com/office/powerpoint/2010/main" val="4272509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A334B07-D5C6-4161-8116-1BD388246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4638344" cy="51435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5DF80CB5-0AEE-4559-A91D-A385802EFB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1" y="861060"/>
            <a:ext cx="2598161" cy="3448676"/>
            <a:chOff x="8059620" y="41922"/>
            <a:chExt cx="3997615" cy="6816077"/>
          </a:xfrm>
        </p:grpSpPr>
        <p:pic>
          <p:nvPicPr>
            <p:cNvPr id="16" name="Picture 15">
              <a:extLst>
                <a:ext uri="{FF2B5EF4-FFF2-40B4-BE49-F238E27FC236}">
                  <a16:creationId xmlns:a16="http://schemas.microsoft.com/office/drawing/2014/main" id="{442895D0-1075-432D-8C07-DABC834B1A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BF454F08-4337-4A73-90C3-180868086E6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C3F7B9CE-ED77-46F9-C4EF-981A2FCABF23}"/>
              </a:ext>
            </a:extLst>
          </p:cNvPr>
          <p:cNvSpPr>
            <a:spLocks noGrp="1"/>
          </p:cNvSpPr>
          <p:nvPr>
            <p:ph type="title"/>
          </p:nvPr>
        </p:nvSpPr>
        <p:spPr>
          <a:xfrm>
            <a:off x="628651" y="1277110"/>
            <a:ext cx="3657600" cy="4183451"/>
          </a:xfrm>
        </p:spPr>
        <p:txBody>
          <a:bodyPr>
            <a:normAutofit/>
          </a:bodyPr>
          <a:lstStyle/>
          <a:p>
            <a:r>
              <a:rPr lang="en-GB" dirty="0">
                <a:solidFill>
                  <a:srgbClr val="FFFFFF"/>
                </a:solidFill>
              </a:rPr>
              <a:t>Types of studying skills </a:t>
            </a:r>
          </a:p>
        </p:txBody>
      </p:sp>
      <p:graphicFrame>
        <p:nvGraphicFramePr>
          <p:cNvPr id="5" name="Content Placeholder 2">
            <a:extLst>
              <a:ext uri="{FF2B5EF4-FFF2-40B4-BE49-F238E27FC236}">
                <a16:creationId xmlns:a16="http://schemas.microsoft.com/office/drawing/2014/main" id="{3CDE7E82-326C-3B38-8308-8619F142D0B0}"/>
              </a:ext>
            </a:extLst>
          </p:cNvPr>
          <p:cNvGraphicFramePr>
            <a:graphicFrameLocks noGrp="1"/>
          </p:cNvGraphicFramePr>
          <p:nvPr>
            <p:ph idx="1"/>
          </p:nvPr>
        </p:nvGraphicFramePr>
        <p:xfrm>
          <a:off x="4638343" y="1114825"/>
          <a:ext cx="4219907" cy="43392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58057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1850" y="857250"/>
            <a:ext cx="5769864" cy="51435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BB1DBE0-39B0-1725-A093-B0DC7DBCC5EA}"/>
              </a:ext>
            </a:extLst>
          </p:cNvPr>
          <p:cNvSpPr>
            <a:spLocks noGrp="1"/>
          </p:cNvSpPr>
          <p:nvPr>
            <p:ph type="title"/>
          </p:nvPr>
        </p:nvSpPr>
        <p:spPr>
          <a:xfrm>
            <a:off x="898636" y="1143000"/>
            <a:ext cx="7502414" cy="1200093"/>
          </a:xfrm>
        </p:spPr>
        <p:txBody>
          <a:bodyPr>
            <a:normAutofit/>
          </a:bodyPr>
          <a:lstStyle/>
          <a:p>
            <a:r>
              <a:rPr lang="en-US">
                <a:cs typeface="Sabon Next LT"/>
              </a:rPr>
              <a:t>Time Management</a:t>
            </a:r>
            <a:endParaRPr lang="en-US"/>
          </a:p>
        </p:txBody>
      </p:sp>
      <p:graphicFrame>
        <p:nvGraphicFramePr>
          <p:cNvPr id="5" name="Content Placeholder 2">
            <a:extLst>
              <a:ext uri="{FF2B5EF4-FFF2-40B4-BE49-F238E27FC236}">
                <a16:creationId xmlns:a16="http://schemas.microsoft.com/office/drawing/2014/main" id="{8C89BE9E-202F-301C-EE2E-9930B9923BE1}"/>
              </a:ext>
            </a:extLst>
          </p:cNvPr>
          <p:cNvGraphicFramePr>
            <a:graphicFrameLocks noGrp="1"/>
          </p:cNvGraphicFramePr>
          <p:nvPr>
            <p:ph idx="1"/>
          </p:nvPr>
        </p:nvGraphicFramePr>
        <p:xfrm>
          <a:off x="628650" y="2743201"/>
          <a:ext cx="7886700" cy="27467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744088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1850" y="857250"/>
            <a:ext cx="5769864" cy="51435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6110E50-65C7-7C90-58BA-2E631B64AD68}"/>
              </a:ext>
            </a:extLst>
          </p:cNvPr>
          <p:cNvSpPr>
            <a:spLocks noGrp="1"/>
          </p:cNvSpPr>
          <p:nvPr>
            <p:ph type="title"/>
          </p:nvPr>
        </p:nvSpPr>
        <p:spPr>
          <a:xfrm>
            <a:off x="898636" y="1143000"/>
            <a:ext cx="7502414" cy="1200093"/>
          </a:xfrm>
        </p:spPr>
        <p:txBody>
          <a:bodyPr>
            <a:normAutofit/>
          </a:bodyPr>
          <a:lstStyle/>
          <a:p>
            <a:r>
              <a:rPr lang="en-US">
                <a:cs typeface="Sabon Next LT"/>
              </a:rPr>
              <a:t>Time Management</a:t>
            </a:r>
            <a:endParaRPr lang="en-US"/>
          </a:p>
        </p:txBody>
      </p:sp>
      <p:graphicFrame>
        <p:nvGraphicFramePr>
          <p:cNvPr id="5" name="Content Placeholder 2">
            <a:extLst>
              <a:ext uri="{FF2B5EF4-FFF2-40B4-BE49-F238E27FC236}">
                <a16:creationId xmlns:a16="http://schemas.microsoft.com/office/drawing/2014/main" id="{4EC03549-899E-2724-CDCA-F318CC4EB279}"/>
              </a:ext>
            </a:extLst>
          </p:cNvPr>
          <p:cNvGraphicFramePr>
            <a:graphicFrameLocks noGrp="1"/>
          </p:cNvGraphicFramePr>
          <p:nvPr>
            <p:ph idx="1"/>
          </p:nvPr>
        </p:nvGraphicFramePr>
        <p:xfrm>
          <a:off x="628650" y="2743201"/>
          <a:ext cx="7886700" cy="27467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2699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D56E31B-556A-4ACD-9A0F-82D9D7BF66D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7F4EEB20-13FF-4AD6-8FB1-0235EA3E0BAC}"/>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291B742F-4E86-4BAB-A3A5-8CC71DBC28F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1932DD3-5E7A-413D-B50D-814B8463CF4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B9812AB3-AA39-49D7-AABF-82C098EB207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060DD232-6FDF-4F70-BEDE-48D97EB1887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6EEC173F-C565-4079-A0D3-3FD5666021D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E85D16ED-91E4-44CC-B3D3-CD919C1A6C0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DDEB03AE-E876-40C6-8E72-63B975EB538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877BA787-0378-4FCF-BF87-2D8938EB06B3}"/>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B26F0D8D-190E-4BF5-9B8B-FC69DBFC8C8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9856B6ED-2C93-4DEA-8968-5BB68706888D}"/>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78D6515E-E6DA-4104-B559-CE0AC246AD9B}"/>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
                                            <p:graphicEl>
                                              <a:dgm id="{A6DDA266-E0E4-4B4A-B59E-6357C116A1F6}"/>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84CDB773-B20B-4A46-9B8F-1BC75F25A29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1850" y="857250"/>
            <a:ext cx="5769864" cy="51435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7BF69A7-8B3C-ADB3-8350-1EC1C318DF00}"/>
              </a:ext>
            </a:extLst>
          </p:cNvPr>
          <p:cNvSpPr>
            <a:spLocks noGrp="1"/>
          </p:cNvSpPr>
          <p:nvPr>
            <p:ph type="title"/>
          </p:nvPr>
        </p:nvSpPr>
        <p:spPr>
          <a:xfrm>
            <a:off x="898636" y="1143000"/>
            <a:ext cx="7502414" cy="1200093"/>
          </a:xfrm>
        </p:spPr>
        <p:txBody>
          <a:bodyPr>
            <a:normAutofit/>
          </a:bodyPr>
          <a:lstStyle/>
          <a:p>
            <a:r>
              <a:rPr lang="en-US">
                <a:cs typeface="Sabon Next LT"/>
              </a:rPr>
              <a:t>Environment Management</a:t>
            </a:r>
            <a:endParaRPr lang="en-US"/>
          </a:p>
        </p:txBody>
      </p:sp>
      <p:graphicFrame>
        <p:nvGraphicFramePr>
          <p:cNvPr id="5" name="Content Placeholder 2">
            <a:extLst>
              <a:ext uri="{FF2B5EF4-FFF2-40B4-BE49-F238E27FC236}">
                <a16:creationId xmlns:a16="http://schemas.microsoft.com/office/drawing/2014/main" id="{3FB07012-82D5-9C94-E507-E4A45F94ACD5}"/>
              </a:ext>
            </a:extLst>
          </p:cNvPr>
          <p:cNvGraphicFramePr>
            <a:graphicFrameLocks noGrp="1"/>
          </p:cNvGraphicFramePr>
          <p:nvPr>
            <p:ph idx="1"/>
          </p:nvPr>
        </p:nvGraphicFramePr>
        <p:xfrm>
          <a:off x="628650" y="2743201"/>
          <a:ext cx="7886700" cy="27467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84139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A5FEBE8A-8C3F-48D2-A5FE-13C36B45B28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78C72CED-06E3-4CF1-A84E-C173709E8948}"/>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F3AAFFF0-001E-485C-8EBD-67D156B6221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9859822-DC61-426C-99BF-BDE966ADFF09}"/>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1AF500FC-9AA5-4FF0-AAAC-82483163C3C4}"/>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8F811F15-47DB-4FCB-B58A-EC0422210D5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2B11696-33F5-400F-B837-71704FFCABCD}"/>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6304CC9A-AAC5-43FE-A33C-4A9B70720BAF}"/>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EC28DC6D-8F5C-40AC-8E6C-9E5FE48781FA}"/>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1D7BFC4A-2AA1-431F-BA86-B02DA7431A1A}"/>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768562CC-3050-49CC-B4CC-19C57922BC38}"/>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A596A59C-0232-46E3-9198-AE81376C73E3}"/>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1639567B-8929-45BF-BA4E-AF55891C7F45}"/>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
                                            <p:graphicEl>
                                              <a:dgm id="{1E57575E-E8A5-4C2C-A560-E4FBCE92A663}"/>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D523197A-A7B7-46E1-AD85-686FA77F2F3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C0715-E039-AF27-B33C-9E948A40910F}"/>
              </a:ext>
            </a:extLst>
          </p:cNvPr>
          <p:cNvSpPr>
            <a:spLocks noGrp="1"/>
          </p:cNvSpPr>
          <p:nvPr>
            <p:ph type="title"/>
          </p:nvPr>
        </p:nvSpPr>
        <p:spPr/>
        <p:txBody>
          <a:bodyPr/>
          <a:lstStyle/>
          <a:p>
            <a:pPr algn="ctr"/>
            <a:r>
              <a:rPr lang="en-GB" dirty="0"/>
              <a:t>Pomodoro Technique </a:t>
            </a:r>
          </a:p>
        </p:txBody>
      </p:sp>
      <p:pic>
        <p:nvPicPr>
          <p:cNvPr id="4" name="Content Placeholder 3">
            <a:extLst>
              <a:ext uri="{FF2B5EF4-FFF2-40B4-BE49-F238E27FC236}">
                <a16:creationId xmlns:a16="http://schemas.microsoft.com/office/drawing/2014/main" id="{BAEF67E8-5F71-CEFD-942A-8BCBF730D140}"/>
              </a:ext>
            </a:extLst>
          </p:cNvPr>
          <p:cNvPicPr>
            <a:picLocks noGrp="1" noChangeAspect="1"/>
          </p:cNvPicPr>
          <p:nvPr>
            <p:ph idx="1"/>
          </p:nvPr>
        </p:nvPicPr>
        <p:blipFill>
          <a:blip r:embed="rId2"/>
          <a:stretch>
            <a:fillRect/>
          </a:stretch>
        </p:blipFill>
        <p:spPr>
          <a:xfrm>
            <a:off x="812801" y="1968817"/>
            <a:ext cx="6680200" cy="3757613"/>
          </a:xfrm>
          <a:prstGeom prst="rect">
            <a:avLst/>
          </a:prstGeom>
        </p:spPr>
      </p:pic>
    </p:spTree>
    <p:extLst>
      <p:ext uri="{BB962C8B-B14F-4D97-AF65-F5344CB8AC3E}">
        <p14:creationId xmlns:p14="http://schemas.microsoft.com/office/powerpoint/2010/main" val="34203928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3"/>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6400800" y="857250"/>
            <a:ext cx="2740959" cy="3431511"/>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pic>
        <p:nvPicPr>
          <p:cNvPr id="5" name="Picture 4" descr="Still life wooden spoons in pitcher on kitchen counter">
            <a:extLst>
              <a:ext uri="{FF2B5EF4-FFF2-40B4-BE49-F238E27FC236}">
                <a16:creationId xmlns:a16="http://schemas.microsoft.com/office/drawing/2014/main" id="{645F7AED-1B4B-BEDC-C7A3-AD85AAC6963D}"/>
              </a:ext>
            </a:extLst>
          </p:cNvPr>
          <p:cNvPicPr>
            <a:picLocks noChangeAspect="1"/>
          </p:cNvPicPr>
          <p:nvPr/>
        </p:nvPicPr>
        <p:blipFill rotWithShape="1">
          <a:blip r:embed="rId3">
            <a:alphaModFix/>
          </a:blip>
          <a:srcRect t="15728" r="-2" b="-2"/>
          <a:stretch/>
        </p:blipFill>
        <p:spPr>
          <a:xfrm>
            <a:off x="15" y="857257"/>
            <a:ext cx="9143985" cy="5143493"/>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857250"/>
            <a:ext cx="5143500" cy="51435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FFFFFF"/>
              </a:solidFill>
              <a:latin typeface="Avenir Next LT Pro"/>
            </a:endParaRPr>
          </a:p>
        </p:txBody>
      </p:sp>
      <p:sp>
        <p:nvSpPr>
          <p:cNvPr id="2" name="Title 1">
            <a:extLst>
              <a:ext uri="{FF2B5EF4-FFF2-40B4-BE49-F238E27FC236}">
                <a16:creationId xmlns:a16="http://schemas.microsoft.com/office/drawing/2014/main" id="{F3CC6521-94C3-B7EA-E2CF-C2B10F79D912}"/>
              </a:ext>
            </a:extLst>
          </p:cNvPr>
          <p:cNvSpPr>
            <a:spLocks noGrp="1"/>
          </p:cNvSpPr>
          <p:nvPr>
            <p:ph type="title"/>
          </p:nvPr>
        </p:nvSpPr>
        <p:spPr>
          <a:xfrm>
            <a:off x="754241" y="1281635"/>
            <a:ext cx="3718596" cy="2816358"/>
          </a:xfrm>
        </p:spPr>
        <p:txBody>
          <a:bodyPr vert="horz" lIns="68580" tIns="34290" rIns="68580" bIns="34290" rtlCol="0" anchor="b">
            <a:normAutofit/>
          </a:bodyPr>
          <a:lstStyle/>
          <a:p>
            <a:r>
              <a:rPr lang="en-US">
                <a:solidFill>
                  <a:srgbClr val="FFFFFF"/>
                </a:solidFill>
              </a:rPr>
              <a:t>Planning and Preparing</a:t>
            </a:r>
          </a:p>
        </p:txBody>
      </p:sp>
      <p:sp>
        <p:nvSpPr>
          <p:cNvPr id="3" name="Content Placeholder 2">
            <a:extLst>
              <a:ext uri="{FF2B5EF4-FFF2-40B4-BE49-F238E27FC236}">
                <a16:creationId xmlns:a16="http://schemas.microsoft.com/office/drawing/2014/main" id="{5F36B59F-B4AA-0FBC-DCFE-64D3286D78B0}"/>
              </a:ext>
            </a:extLst>
          </p:cNvPr>
          <p:cNvSpPr>
            <a:spLocks noGrp="1"/>
          </p:cNvSpPr>
          <p:nvPr>
            <p:ph idx="1"/>
          </p:nvPr>
        </p:nvSpPr>
        <p:spPr>
          <a:xfrm>
            <a:off x="754241" y="4199358"/>
            <a:ext cx="3718596" cy="1323791"/>
          </a:xfrm>
        </p:spPr>
        <p:txBody>
          <a:bodyPr vert="horz" lIns="68580" tIns="34290" rIns="68580" bIns="34290" rtlCol="0" anchor="t">
            <a:normAutofit/>
          </a:bodyPr>
          <a:lstStyle/>
          <a:p>
            <a:pPr marL="0" indent="0">
              <a:buNone/>
            </a:pPr>
            <a:r>
              <a:rPr lang="en-US" sz="1650">
                <a:solidFill>
                  <a:srgbClr val="FFFFFF"/>
                </a:solidFill>
              </a:rPr>
              <a:t>If you fail to prepare, you prepare to fail.</a:t>
            </a:r>
          </a:p>
        </p:txBody>
      </p:sp>
    </p:spTree>
    <p:extLst>
      <p:ext uri="{BB962C8B-B14F-4D97-AF65-F5344CB8AC3E}">
        <p14:creationId xmlns:p14="http://schemas.microsoft.com/office/powerpoint/2010/main" val="11787481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6400800" y="0"/>
            <a:ext cx="2740959" cy="4575348"/>
          </a:xfrm>
          <a:prstGeom prst="rect">
            <a:avLst/>
          </a:prstGeom>
        </p:spPr>
      </p:pic>
      <p:sp useBgFill="1">
        <p:nvSpPr>
          <p:cNvPr id="12" name="Rectangle 11">
            <a:extLst>
              <a:ext uri="{FF2B5EF4-FFF2-40B4-BE49-F238E27FC236}">
                <a16:creationId xmlns:a16="http://schemas.microsoft.com/office/drawing/2014/main" id="{2D924463-4DB7-437D-85B1-7EE5042DE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C8884498-8C0E-4CE3-A52C-4D46CFCBD2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13CD130A-643A-4D11-9D36-1A18E7473D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6145788" y="76200"/>
            <a:ext cx="2998212" cy="6816079"/>
            <a:chOff x="8059620" y="41922"/>
            <a:chExt cx="3997615" cy="6816077"/>
          </a:xfrm>
        </p:grpSpPr>
        <p:pic>
          <p:nvPicPr>
            <p:cNvPr id="17" name="Picture 16">
              <a:extLst>
                <a:ext uri="{FF2B5EF4-FFF2-40B4-BE49-F238E27FC236}">
                  <a16:creationId xmlns:a16="http://schemas.microsoft.com/office/drawing/2014/main" id="{C5B36C10-5167-4E97-BC4C-42E62CBDE85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8" name="Picture 17">
              <a:extLst>
                <a:ext uri="{FF2B5EF4-FFF2-40B4-BE49-F238E27FC236}">
                  <a16:creationId xmlns:a16="http://schemas.microsoft.com/office/drawing/2014/main" id="{EBDB6D53-B040-4BE2-AAD9-F0BE56F347F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79F085DC-C1E8-BC07-40A7-2AEA1589C5BB}"/>
              </a:ext>
            </a:extLst>
          </p:cNvPr>
          <p:cNvSpPr>
            <a:spLocks noGrp="1"/>
          </p:cNvSpPr>
          <p:nvPr>
            <p:ph type="title"/>
          </p:nvPr>
        </p:nvSpPr>
        <p:spPr>
          <a:xfrm>
            <a:off x="858393" y="744909"/>
            <a:ext cx="7429500" cy="3155419"/>
          </a:xfrm>
        </p:spPr>
        <p:txBody>
          <a:bodyPr vert="horz" lIns="91440" tIns="45720" rIns="91440" bIns="45720" rtlCol="0" anchor="b">
            <a:normAutofit/>
          </a:bodyPr>
          <a:lstStyle/>
          <a:p>
            <a:pPr algn="ctr" defTabSz="914400"/>
            <a:r>
              <a:rPr lang="en-US" sz="4500" dirty="0"/>
              <a:t>What are the barriers to learning? </a:t>
            </a:r>
          </a:p>
        </p:txBody>
      </p:sp>
    </p:spTree>
    <p:extLst>
      <p:ext uri="{BB962C8B-B14F-4D97-AF65-F5344CB8AC3E}">
        <p14:creationId xmlns:p14="http://schemas.microsoft.com/office/powerpoint/2010/main" val="11574211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6" y="1"/>
            <a:ext cx="3927728"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B206A37-1EA9-E4AD-9D32-62C354676437}"/>
              </a:ext>
            </a:extLst>
          </p:cNvPr>
          <p:cNvSpPr>
            <a:spLocks noGrp="1"/>
          </p:cNvSpPr>
          <p:nvPr>
            <p:ph type="title"/>
          </p:nvPr>
        </p:nvSpPr>
        <p:spPr>
          <a:xfrm>
            <a:off x="628650" y="559813"/>
            <a:ext cx="2514600" cy="5577934"/>
          </a:xfrm>
        </p:spPr>
        <p:txBody>
          <a:bodyPr>
            <a:normAutofit/>
          </a:bodyPr>
          <a:lstStyle/>
          <a:p>
            <a:r>
              <a:rPr lang="en-GB" sz="3500" dirty="0"/>
              <a:t>Barriers to learning </a:t>
            </a:r>
          </a:p>
        </p:txBody>
      </p:sp>
      <p:graphicFrame>
        <p:nvGraphicFramePr>
          <p:cNvPr id="5" name="Content Placeholder 2">
            <a:extLst>
              <a:ext uri="{FF2B5EF4-FFF2-40B4-BE49-F238E27FC236}">
                <a16:creationId xmlns:a16="http://schemas.microsoft.com/office/drawing/2014/main" id="{98C06600-44B7-3816-FCC8-6619FA8425BB}"/>
              </a:ext>
            </a:extLst>
          </p:cNvPr>
          <p:cNvGraphicFramePr>
            <a:graphicFrameLocks noGrp="1"/>
          </p:cNvGraphicFramePr>
          <p:nvPr>
            <p:ph idx="1"/>
            <p:extLst>
              <p:ext uri="{D42A27DB-BD31-4B8C-83A1-F6EECF244321}">
                <p14:modId xmlns:p14="http://schemas.microsoft.com/office/powerpoint/2010/main" val="2075197121"/>
              </p:ext>
            </p:extLst>
          </p:nvPr>
        </p:nvGraphicFramePr>
        <p:xfrm>
          <a:off x="3605417" y="457200"/>
          <a:ext cx="5252833"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55141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3"/>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6400800" y="857250"/>
            <a:ext cx="2740959" cy="3431511"/>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pic>
        <p:nvPicPr>
          <p:cNvPr id="5" name="Picture 4" descr="Hourglass and a calendar">
            <a:extLst>
              <a:ext uri="{FF2B5EF4-FFF2-40B4-BE49-F238E27FC236}">
                <a16:creationId xmlns:a16="http://schemas.microsoft.com/office/drawing/2014/main" id="{F7355F6B-EBD1-E0BC-5AFD-4A4336F0B94D}"/>
              </a:ext>
            </a:extLst>
          </p:cNvPr>
          <p:cNvPicPr>
            <a:picLocks noChangeAspect="1"/>
          </p:cNvPicPr>
          <p:nvPr/>
        </p:nvPicPr>
        <p:blipFill rotWithShape="1">
          <a:blip r:embed="rId3">
            <a:alphaModFix/>
          </a:blip>
          <a:srcRect t="15402" r="-2" b="631"/>
          <a:stretch/>
        </p:blipFill>
        <p:spPr>
          <a:xfrm>
            <a:off x="15" y="857257"/>
            <a:ext cx="9143985" cy="5143493"/>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857250"/>
            <a:ext cx="5143500" cy="51435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FFFFFF"/>
              </a:solidFill>
              <a:latin typeface="Avenir Next LT Pro"/>
            </a:endParaRPr>
          </a:p>
        </p:txBody>
      </p:sp>
      <p:sp>
        <p:nvSpPr>
          <p:cNvPr id="2" name="Title 1">
            <a:extLst>
              <a:ext uri="{FF2B5EF4-FFF2-40B4-BE49-F238E27FC236}">
                <a16:creationId xmlns:a16="http://schemas.microsoft.com/office/drawing/2014/main" id="{75C13C24-2C54-44D8-4072-A307FD3A21FD}"/>
              </a:ext>
            </a:extLst>
          </p:cNvPr>
          <p:cNvSpPr>
            <a:spLocks noGrp="1"/>
          </p:cNvSpPr>
          <p:nvPr>
            <p:ph type="title"/>
          </p:nvPr>
        </p:nvSpPr>
        <p:spPr>
          <a:xfrm>
            <a:off x="754241" y="1281635"/>
            <a:ext cx="3718596" cy="2816358"/>
          </a:xfrm>
        </p:spPr>
        <p:txBody>
          <a:bodyPr vert="horz" lIns="68580" tIns="34290" rIns="68580" bIns="34290" rtlCol="0" anchor="b">
            <a:normAutofit/>
          </a:bodyPr>
          <a:lstStyle/>
          <a:p>
            <a:r>
              <a:rPr lang="en-US">
                <a:solidFill>
                  <a:srgbClr val="FFFFFF"/>
                </a:solidFill>
              </a:rPr>
              <a:t>Procrastination</a:t>
            </a:r>
          </a:p>
        </p:txBody>
      </p:sp>
      <p:sp>
        <p:nvSpPr>
          <p:cNvPr id="3" name="Content Placeholder 2">
            <a:extLst>
              <a:ext uri="{FF2B5EF4-FFF2-40B4-BE49-F238E27FC236}">
                <a16:creationId xmlns:a16="http://schemas.microsoft.com/office/drawing/2014/main" id="{FDAE7867-0A71-C371-E10C-2001A364B3C9}"/>
              </a:ext>
            </a:extLst>
          </p:cNvPr>
          <p:cNvSpPr>
            <a:spLocks noGrp="1"/>
          </p:cNvSpPr>
          <p:nvPr>
            <p:ph idx="1"/>
          </p:nvPr>
        </p:nvSpPr>
        <p:spPr>
          <a:xfrm>
            <a:off x="754241" y="4199358"/>
            <a:ext cx="3718596" cy="1323791"/>
          </a:xfrm>
        </p:spPr>
        <p:txBody>
          <a:bodyPr vert="horz" lIns="68580" tIns="34290" rIns="68580" bIns="34290" rtlCol="0" anchor="t">
            <a:normAutofit/>
          </a:bodyPr>
          <a:lstStyle/>
          <a:p>
            <a:pPr marL="0" indent="0">
              <a:buNone/>
            </a:pPr>
            <a:r>
              <a:rPr lang="en-US" sz="1650">
                <a:solidFill>
                  <a:srgbClr val="FFFFFF"/>
                </a:solidFill>
              </a:rPr>
              <a:t>Who procrastinates?</a:t>
            </a:r>
          </a:p>
        </p:txBody>
      </p:sp>
    </p:spTree>
    <p:extLst>
      <p:ext uri="{BB962C8B-B14F-4D97-AF65-F5344CB8AC3E}">
        <p14:creationId xmlns:p14="http://schemas.microsoft.com/office/powerpoint/2010/main" val="373675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4763DA8-CE3A-4B30-B2F5-0D128777F7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48661" y="857250"/>
            <a:ext cx="5793053" cy="5143500"/>
            <a:chOff x="4464881" y="0"/>
            <a:chExt cx="7724071" cy="6858000"/>
          </a:xfrm>
        </p:grpSpPr>
        <p:pic>
          <p:nvPicPr>
            <p:cNvPr id="14" name="Picture 13">
              <a:extLst>
                <a:ext uri="{FF2B5EF4-FFF2-40B4-BE49-F238E27FC236}">
                  <a16:creationId xmlns:a16="http://schemas.microsoft.com/office/drawing/2014/main" id="{F6B75A5A-FDA7-4C8E-BD65-8506C42AA8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0E6AFCAB-12BF-4A0B-B089-A794259D2F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1DD3F4C-0225-40F9-2313-289EAB39CC15}"/>
              </a:ext>
            </a:extLst>
          </p:cNvPr>
          <p:cNvSpPr>
            <a:spLocks noGrp="1"/>
          </p:cNvSpPr>
          <p:nvPr>
            <p:ph type="title"/>
          </p:nvPr>
        </p:nvSpPr>
        <p:spPr>
          <a:xfrm>
            <a:off x="628650" y="1314450"/>
            <a:ext cx="3143250" cy="2012156"/>
          </a:xfrm>
        </p:spPr>
        <p:txBody>
          <a:bodyPr>
            <a:normAutofit/>
          </a:bodyPr>
          <a:lstStyle/>
          <a:p>
            <a:r>
              <a:rPr lang="en-US" sz="3000" dirty="0">
                <a:cs typeface="Sabon Next LT"/>
              </a:rPr>
              <a:t>Procrastination</a:t>
            </a:r>
            <a:endParaRPr lang="en-US" sz="3000" dirty="0"/>
          </a:p>
        </p:txBody>
      </p:sp>
      <p:sp>
        <p:nvSpPr>
          <p:cNvPr id="3" name="Content Placeholder 2">
            <a:extLst>
              <a:ext uri="{FF2B5EF4-FFF2-40B4-BE49-F238E27FC236}">
                <a16:creationId xmlns:a16="http://schemas.microsoft.com/office/drawing/2014/main" id="{AEA73ACC-591C-5971-20D0-2863CA3686DB}"/>
              </a:ext>
            </a:extLst>
          </p:cNvPr>
          <p:cNvSpPr>
            <a:spLocks noGrp="1"/>
          </p:cNvSpPr>
          <p:nvPr>
            <p:ph idx="1"/>
          </p:nvPr>
        </p:nvSpPr>
        <p:spPr>
          <a:xfrm>
            <a:off x="628650" y="3429000"/>
            <a:ext cx="3143048" cy="2000250"/>
          </a:xfrm>
        </p:spPr>
        <p:txBody>
          <a:bodyPr vert="horz" lIns="68580" tIns="34290" rIns="68580" bIns="34290" rtlCol="0">
            <a:normAutofit/>
          </a:bodyPr>
          <a:lstStyle/>
          <a:p>
            <a:endParaRPr lang="en-US" sz="1350" dirty="0"/>
          </a:p>
          <a:p>
            <a:pPr algn="ctr"/>
            <a:r>
              <a:rPr lang="en-US" sz="1350" dirty="0"/>
              <a:t>Forgive yourselves, we've all been there.</a:t>
            </a:r>
          </a:p>
        </p:txBody>
      </p:sp>
      <p:pic>
        <p:nvPicPr>
          <p:cNvPr id="4" name="Online Media 3" title="Why you procrastinate even when it feels bad">
            <a:hlinkClick r:id="" action="ppaction://media"/>
            <a:extLst>
              <a:ext uri="{FF2B5EF4-FFF2-40B4-BE49-F238E27FC236}">
                <a16:creationId xmlns:a16="http://schemas.microsoft.com/office/drawing/2014/main" id="{58BF6BD7-7014-AEBC-7798-99ADD61BF828}"/>
              </a:ext>
            </a:extLst>
          </p:cNvPr>
          <p:cNvPicPr>
            <a:picLocks noRot="1" noChangeAspect="1"/>
          </p:cNvPicPr>
          <p:nvPr>
            <a:videoFile r:link="rId1"/>
          </p:nvPr>
        </p:nvPicPr>
        <p:blipFill>
          <a:blip r:embed="rId5"/>
          <a:stretch>
            <a:fillRect/>
          </a:stretch>
        </p:blipFill>
        <p:spPr>
          <a:xfrm>
            <a:off x="4171950" y="2125671"/>
            <a:ext cx="4411254" cy="2492358"/>
          </a:xfrm>
          <a:prstGeom prst="rect">
            <a:avLst/>
          </a:prstGeom>
        </p:spPr>
      </p:pic>
    </p:spTree>
    <p:extLst>
      <p:ext uri="{BB962C8B-B14F-4D97-AF65-F5344CB8AC3E}">
        <p14:creationId xmlns:p14="http://schemas.microsoft.com/office/powerpoint/2010/main" val="183743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BFC3B30-2798-5139-F1AF-1C201BC55893}"/>
              </a:ext>
            </a:extLst>
          </p:cNvPr>
          <p:cNvSpPr>
            <a:spLocks noGrp="1"/>
          </p:cNvSpPr>
          <p:nvPr>
            <p:ph type="title"/>
          </p:nvPr>
        </p:nvSpPr>
        <p:spPr>
          <a:xfrm>
            <a:off x="628651" y="1277110"/>
            <a:ext cx="2514599" cy="4183451"/>
          </a:xfrm>
        </p:spPr>
        <p:txBody>
          <a:bodyPr>
            <a:normAutofit/>
          </a:bodyPr>
          <a:lstStyle/>
          <a:p>
            <a:r>
              <a:rPr lang="en-US" sz="3000">
                <a:cs typeface="Sabon Next LT"/>
              </a:rPr>
              <a:t>Perfectionism</a:t>
            </a:r>
            <a:endParaRPr lang="en-US" sz="3000"/>
          </a:p>
        </p:txBody>
      </p:sp>
      <p:graphicFrame>
        <p:nvGraphicFramePr>
          <p:cNvPr id="5" name="Content Placeholder 2">
            <a:extLst>
              <a:ext uri="{FF2B5EF4-FFF2-40B4-BE49-F238E27FC236}">
                <a16:creationId xmlns:a16="http://schemas.microsoft.com/office/drawing/2014/main" id="{0CC2D3BD-A8A4-E9EF-2BBA-0D3ACA74CACE}"/>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83124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FAA2D07-719E-CE99-87DB-632B4E074FFB}"/>
              </a:ext>
            </a:extLst>
          </p:cNvPr>
          <p:cNvSpPr>
            <a:spLocks noGrp="1"/>
          </p:cNvSpPr>
          <p:nvPr>
            <p:ph type="title"/>
          </p:nvPr>
        </p:nvSpPr>
        <p:spPr>
          <a:xfrm>
            <a:off x="628651" y="1277110"/>
            <a:ext cx="2514599" cy="4183451"/>
          </a:xfrm>
        </p:spPr>
        <p:txBody>
          <a:bodyPr>
            <a:normAutofit/>
          </a:bodyPr>
          <a:lstStyle/>
          <a:p>
            <a:r>
              <a:rPr lang="en-US" sz="3000">
                <a:cs typeface="Sabon Next LT"/>
              </a:rPr>
              <a:t>Perfectionism</a:t>
            </a:r>
            <a:endParaRPr lang="en-US" sz="3000"/>
          </a:p>
        </p:txBody>
      </p:sp>
      <p:graphicFrame>
        <p:nvGraphicFramePr>
          <p:cNvPr id="5" name="Content Placeholder 2">
            <a:extLst>
              <a:ext uri="{FF2B5EF4-FFF2-40B4-BE49-F238E27FC236}">
                <a16:creationId xmlns:a16="http://schemas.microsoft.com/office/drawing/2014/main" id="{46E7F243-9A71-720D-1CC8-31A51A723ED4}"/>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0007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5DD2ABBD-8DF7-4DB5-8284-06A7B5BFE0E6}"/>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B7C53710-E5D0-4C7E-980A-4C55D05DADAA}"/>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1C265FB8-D885-4DB8-9129-5BC9139D2DD8}"/>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970CD81A-CF62-4B7F-A5D9-1384938C92D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28817F52-9A0C-4C27-868F-FDE1A372354D}"/>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738073BC-013D-4FB4-8CAB-43853C85866B}"/>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62B3497A-CA6C-4C33-B2C4-5A45CB95EFB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C48B7418-4399-43E7-9BC1-D752028A24E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A448C9D-0D95-7444-3B62-93B2D6695A9A}"/>
              </a:ext>
            </a:extLst>
          </p:cNvPr>
          <p:cNvSpPr>
            <a:spLocks noGrp="1"/>
          </p:cNvSpPr>
          <p:nvPr>
            <p:ph type="title"/>
          </p:nvPr>
        </p:nvSpPr>
        <p:spPr>
          <a:xfrm>
            <a:off x="628651" y="1277110"/>
            <a:ext cx="2514599" cy="4183451"/>
          </a:xfrm>
        </p:spPr>
        <p:txBody>
          <a:bodyPr>
            <a:normAutofit/>
          </a:bodyPr>
          <a:lstStyle/>
          <a:p>
            <a:r>
              <a:rPr lang="en-US" sz="3000">
                <a:cs typeface="Sabon Next LT"/>
              </a:rPr>
              <a:t>Overcoming Perfectionism</a:t>
            </a:r>
            <a:endParaRPr lang="en-US" sz="3000"/>
          </a:p>
        </p:txBody>
      </p:sp>
      <p:graphicFrame>
        <p:nvGraphicFramePr>
          <p:cNvPr id="5" name="Content Placeholder 2">
            <a:extLst>
              <a:ext uri="{FF2B5EF4-FFF2-40B4-BE49-F238E27FC236}">
                <a16:creationId xmlns:a16="http://schemas.microsoft.com/office/drawing/2014/main" id="{494135D3-5185-7DF3-CFC0-FB1D58CE0F35}"/>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367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E4F754F5-DFE0-48F7-8142-4D428026A3D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0C85DD9-D648-4071-ACC4-45ECBF774CC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9F0E8D69-ADD8-4515-B29D-A452EB8DABD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BB9D3A22-7B10-42FD-9B05-47BAA8350CE1}"/>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E226C31C-D005-4E95-9B04-04B3ACD651B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1714" cy="51435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srgbClr val="000000">
                  <a:lumMod val="65000"/>
                  <a:lumOff val="35000"/>
                </a:srgb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2287" y="857251"/>
            <a:ext cx="3927728" cy="51435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C6A120E-979B-022D-E5E2-3C6228122849}"/>
              </a:ext>
            </a:extLst>
          </p:cNvPr>
          <p:cNvSpPr>
            <a:spLocks noGrp="1"/>
          </p:cNvSpPr>
          <p:nvPr>
            <p:ph type="title"/>
          </p:nvPr>
        </p:nvSpPr>
        <p:spPr>
          <a:xfrm>
            <a:off x="628651" y="1277110"/>
            <a:ext cx="2514599" cy="4183451"/>
          </a:xfrm>
        </p:spPr>
        <p:txBody>
          <a:bodyPr>
            <a:normAutofit/>
          </a:bodyPr>
          <a:lstStyle/>
          <a:p>
            <a:r>
              <a:rPr lang="en-US" sz="3000">
                <a:cs typeface="Sabon Next LT"/>
              </a:rPr>
              <a:t>Independent Study</a:t>
            </a:r>
            <a:endParaRPr lang="en-US" sz="3000"/>
          </a:p>
        </p:txBody>
      </p:sp>
      <p:graphicFrame>
        <p:nvGraphicFramePr>
          <p:cNvPr id="5" name="Content Placeholder 2">
            <a:extLst>
              <a:ext uri="{FF2B5EF4-FFF2-40B4-BE49-F238E27FC236}">
                <a16:creationId xmlns:a16="http://schemas.microsoft.com/office/drawing/2014/main" id="{1D370419-01CD-8C51-3491-02866D58EDFE}"/>
              </a:ext>
            </a:extLst>
          </p:cNvPr>
          <p:cNvGraphicFramePr>
            <a:graphicFrameLocks noGrp="1"/>
          </p:cNvGraphicFramePr>
          <p:nvPr>
            <p:ph idx="1"/>
          </p:nvPr>
        </p:nvGraphicFramePr>
        <p:xfrm>
          <a:off x="3605418" y="1200150"/>
          <a:ext cx="5252833" cy="4382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883533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849B8-6C06-FF12-D11F-876789684D10}"/>
              </a:ext>
            </a:extLst>
          </p:cNvPr>
          <p:cNvSpPr>
            <a:spLocks noGrp="1"/>
          </p:cNvSpPr>
          <p:nvPr>
            <p:ph type="title"/>
          </p:nvPr>
        </p:nvSpPr>
        <p:spPr/>
        <p:txBody>
          <a:bodyPr/>
          <a:lstStyle/>
          <a:p>
            <a:r>
              <a:rPr lang="en-US">
                <a:cs typeface="Sabon Next LT"/>
              </a:rPr>
              <a:t>References</a:t>
            </a:r>
            <a:endParaRPr lang="en-US"/>
          </a:p>
        </p:txBody>
      </p:sp>
      <p:sp>
        <p:nvSpPr>
          <p:cNvPr id="3" name="Content Placeholder 2">
            <a:extLst>
              <a:ext uri="{FF2B5EF4-FFF2-40B4-BE49-F238E27FC236}">
                <a16:creationId xmlns:a16="http://schemas.microsoft.com/office/drawing/2014/main" id="{770365CC-39DA-2D36-A605-5711D4961D25}"/>
              </a:ext>
            </a:extLst>
          </p:cNvPr>
          <p:cNvSpPr>
            <a:spLocks noGrp="1"/>
          </p:cNvSpPr>
          <p:nvPr>
            <p:ph idx="1"/>
          </p:nvPr>
        </p:nvSpPr>
        <p:spPr/>
        <p:txBody>
          <a:bodyPr vert="horz" lIns="68580" tIns="34290" rIns="68580" bIns="34290" rtlCol="0" anchor="t">
            <a:normAutofit/>
          </a:bodyPr>
          <a:lstStyle/>
          <a:p>
            <a:r>
              <a:rPr lang="en-US" dirty="0" err="1">
                <a:ea typeface="+mn-lt"/>
                <a:cs typeface="+mn-lt"/>
              </a:rPr>
              <a:t>Kühnel</a:t>
            </a:r>
            <a:r>
              <a:rPr lang="en-US" dirty="0">
                <a:ea typeface="+mn-lt"/>
                <a:cs typeface="+mn-lt"/>
              </a:rPr>
              <a:t>, J., </a:t>
            </a:r>
            <a:r>
              <a:rPr lang="en-US" dirty="0" err="1">
                <a:ea typeface="+mn-lt"/>
                <a:cs typeface="+mn-lt"/>
              </a:rPr>
              <a:t>Zacher</a:t>
            </a:r>
            <a:r>
              <a:rPr lang="en-US" dirty="0">
                <a:ea typeface="+mn-lt"/>
                <a:cs typeface="+mn-lt"/>
              </a:rPr>
              <a:t>, H., De Bloom, J. and </a:t>
            </a:r>
            <a:r>
              <a:rPr lang="en-US" dirty="0" err="1">
                <a:ea typeface="+mn-lt"/>
                <a:cs typeface="+mn-lt"/>
              </a:rPr>
              <a:t>Bledow</a:t>
            </a:r>
            <a:r>
              <a:rPr lang="en-US" dirty="0">
                <a:ea typeface="+mn-lt"/>
                <a:cs typeface="+mn-lt"/>
              </a:rPr>
              <a:t>, R., (2017). Take a break! Benefits of sleep and short breaks for daily work engagement. </a:t>
            </a:r>
            <a:r>
              <a:rPr lang="en-US" i="1" dirty="0">
                <a:ea typeface="+mn-lt"/>
                <a:cs typeface="+mn-lt"/>
              </a:rPr>
              <a:t>European Journal of Work and Organizational Psychology, </a:t>
            </a:r>
            <a:r>
              <a:rPr lang="en-US" dirty="0">
                <a:ea typeface="+mn-lt"/>
                <a:cs typeface="+mn-lt"/>
              </a:rPr>
              <a:t>26(4), pp.481-491.</a:t>
            </a:r>
          </a:p>
          <a:p>
            <a:r>
              <a:rPr lang="en-US" dirty="0">
                <a:ea typeface="+mn-lt"/>
                <a:cs typeface="+mn-lt"/>
              </a:rPr>
              <a:t>Müller, F.H., Thomas, A.E., </a:t>
            </a:r>
            <a:r>
              <a:rPr lang="en-US" dirty="0" err="1">
                <a:ea typeface="+mn-lt"/>
                <a:cs typeface="+mn-lt"/>
              </a:rPr>
              <a:t>Carmignola</a:t>
            </a:r>
            <a:r>
              <a:rPr lang="en-US" dirty="0">
                <a:ea typeface="+mn-lt"/>
                <a:cs typeface="+mn-lt"/>
              </a:rPr>
              <a:t>, M., Dittrich, A.K., </a:t>
            </a:r>
            <a:r>
              <a:rPr lang="en-US" dirty="0" err="1">
                <a:ea typeface="+mn-lt"/>
                <a:cs typeface="+mn-lt"/>
              </a:rPr>
              <a:t>Eckes</a:t>
            </a:r>
            <a:r>
              <a:rPr lang="en-US" dirty="0">
                <a:ea typeface="+mn-lt"/>
                <a:cs typeface="+mn-lt"/>
              </a:rPr>
              <a:t>, A., </a:t>
            </a:r>
            <a:r>
              <a:rPr lang="en-US" dirty="0" err="1">
                <a:ea typeface="+mn-lt"/>
                <a:cs typeface="+mn-lt"/>
              </a:rPr>
              <a:t>Großmann</a:t>
            </a:r>
            <a:r>
              <a:rPr lang="en-US" dirty="0">
                <a:ea typeface="+mn-lt"/>
                <a:cs typeface="+mn-lt"/>
              </a:rPr>
              <a:t>, N., </a:t>
            </a:r>
            <a:r>
              <a:rPr lang="en-US" dirty="0" err="1">
                <a:ea typeface="+mn-lt"/>
                <a:cs typeface="+mn-lt"/>
              </a:rPr>
              <a:t>Martinek</a:t>
            </a:r>
            <a:r>
              <a:rPr lang="en-US" dirty="0">
                <a:ea typeface="+mn-lt"/>
                <a:cs typeface="+mn-lt"/>
              </a:rPr>
              <a:t>, D., Wilde, M. and </a:t>
            </a:r>
            <a:r>
              <a:rPr lang="en-US" dirty="0" err="1">
                <a:ea typeface="+mn-lt"/>
                <a:cs typeface="+mn-lt"/>
              </a:rPr>
              <a:t>Bieg</a:t>
            </a:r>
            <a:r>
              <a:rPr lang="en-US" dirty="0">
                <a:ea typeface="+mn-lt"/>
                <a:cs typeface="+mn-lt"/>
              </a:rPr>
              <a:t>, S., (2021). University students’ basic psychological needs, motivation, and vitality before and during COVID-19: A self-determination theory approach. </a:t>
            </a:r>
            <a:r>
              <a:rPr lang="en-US" i="1" dirty="0">
                <a:ea typeface="+mn-lt"/>
                <a:cs typeface="+mn-lt"/>
              </a:rPr>
              <a:t>Frontiers in psychology</a:t>
            </a:r>
            <a:r>
              <a:rPr lang="en-US" dirty="0">
                <a:ea typeface="+mn-lt"/>
                <a:cs typeface="+mn-lt"/>
              </a:rPr>
              <a:t>, 12, p.775804.</a:t>
            </a:r>
            <a:endParaRPr lang="en-US" dirty="0"/>
          </a:p>
        </p:txBody>
      </p:sp>
    </p:spTree>
    <p:extLst>
      <p:ext uri="{BB962C8B-B14F-4D97-AF65-F5344CB8AC3E}">
        <p14:creationId xmlns:p14="http://schemas.microsoft.com/office/powerpoint/2010/main" val="1387854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appledVTI">
  <a:themeElements>
    <a:clrScheme name="AnalogousFromLightSeed_2SEEDS">
      <a:dk1>
        <a:srgbClr val="000000"/>
      </a:dk1>
      <a:lt1>
        <a:srgbClr val="FFFFFF"/>
      </a:lt1>
      <a:dk2>
        <a:srgbClr val="413124"/>
      </a:dk2>
      <a:lt2>
        <a:srgbClr val="E2E5E8"/>
      </a:lt2>
      <a:accent1>
        <a:srgbClr val="E98940"/>
      </a:accent1>
      <a:accent2>
        <a:srgbClr val="EE706E"/>
      </a:accent2>
      <a:accent3>
        <a:srgbClr val="B2A140"/>
      </a:accent3>
      <a:accent4>
        <a:srgbClr val="38B3AF"/>
      </a:accent4>
      <a:accent5>
        <a:srgbClr val="43AAEA"/>
      </a:accent5>
      <a:accent6>
        <a:srgbClr val="4E6DEB"/>
      </a:accent6>
      <a:hlink>
        <a:srgbClr val="5B86A6"/>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documentManagement/types"/>
    <ds:schemaRef ds:uri="e2529e2e-246e-4beb-bcc0-0746cc8768ab"/>
    <ds:schemaRef ds:uri="http://purl.org/dc/terms/"/>
    <ds:schemaRef ds:uri="http://schemas.openxmlformats.org/package/2006/metadata/core-properties"/>
    <ds:schemaRef ds:uri="http://purl.org/dc/dcmitype/"/>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1257</Words>
  <Application>Microsoft Office PowerPoint</Application>
  <PresentationFormat>On-screen Show (4:3)</PresentationFormat>
  <Paragraphs>185</Paragraphs>
  <Slides>45</Slides>
  <Notes>4</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45</vt:i4>
      </vt:variant>
    </vt:vector>
  </HeadingPairs>
  <TitlesOfParts>
    <vt:vector size="54" baseType="lpstr">
      <vt:lpstr>AvenirNext LT Pro Medium</vt:lpstr>
      <vt:lpstr>Aptos</vt:lpstr>
      <vt:lpstr>Aptos Display</vt:lpstr>
      <vt:lpstr>Arial</vt:lpstr>
      <vt:lpstr>Avenir Next LT Pro</vt:lpstr>
      <vt:lpstr>Calibri</vt:lpstr>
      <vt:lpstr>Sabon Next LT</vt:lpstr>
      <vt:lpstr>Office Theme</vt:lpstr>
      <vt:lpstr>DappledVTI</vt:lpstr>
      <vt:lpstr>Preparing for success in Higher Education </vt:lpstr>
      <vt:lpstr>Lesson Aims </vt:lpstr>
      <vt:lpstr>Breaking the ice… </vt:lpstr>
      <vt:lpstr>Module Aim(s)</vt:lpstr>
      <vt:lpstr>Learning Outcomes </vt:lpstr>
      <vt:lpstr>Assessment: E-portfolio </vt:lpstr>
      <vt:lpstr>Let's explore together… </vt:lpstr>
      <vt:lpstr>Module Asssignment </vt:lpstr>
      <vt:lpstr>Assessment Date: </vt:lpstr>
      <vt:lpstr>The importance of the module</vt:lpstr>
      <vt:lpstr>Lesson Structure </vt:lpstr>
      <vt:lpstr>Why have you decided to pursue Higher Education at this point in your life?  </vt:lpstr>
      <vt:lpstr>Expectations vs Reality</vt:lpstr>
      <vt:lpstr>Expectations vs Reality</vt:lpstr>
      <vt:lpstr>Education and Consumerism </vt:lpstr>
      <vt:lpstr>PowerPoint Presentation</vt:lpstr>
      <vt:lpstr>Learning is journey </vt:lpstr>
      <vt:lpstr>Break time </vt:lpstr>
      <vt:lpstr>How do you learn? </vt:lpstr>
      <vt:lpstr>Types of learners</vt:lpstr>
      <vt:lpstr>PowerPoint Presentation</vt:lpstr>
      <vt:lpstr>Theorists </vt:lpstr>
      <vt:lpstr>Reflectors </vt:lpstr>
      <vt:lpstr>Pragmatists </vt:lpstr>
      <vt:lpstr>Activists </vt:lpstr>
      <vt:lpstr>How to Study</vt:lpstr>
      <vt:lpstr>What Affects Studying?</vt:lpstr>
      <vt:lpstr>Studying: Time</vt:lpstr>
      <vt:lpstr>Studying: Time</vt:lpstr>
      <vt:lpstr>What are study skills? </vt:lpstr>
      <vt:lpstr>Types of studying skills </vt:lpstr>
      <vt:lpstr>Time Management</vt:lpstr>
      <vt:lpstr>Time Management</vt:lpstr>
      <vt:lpstr>Environment Management</vt:lpstr>
      <vt:lpstr>Pomodoro Technique </vt:lpstr>
      <vt:lpstr>Planning and Preparing</vt:lpstr>
      <vt:lpstr>What are the barriers to learning? </vt:lpstr>
      <vt:lpstr>Barriers to learning </vt:lpstr>
      <vt:lpstr>Procrastination</vt:lpstr>
      <vt:lpstr>Procrastination</vt:lpstr>
      <vt:lpstr>Perfectionism</vt:lpstr>
      <vt:lpstr>Perfectionism</vt:lpstr>
      <vt:lpstr>Overcoming Perfectionism</vt:lpstr>
      <vt:lpstr>Independent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Wyatt</cp:lastModifiedBy>
  <cp:revision>210</cp:revision>
  <dcterms:created xsi:type="dcterms:W3CDTF">2015-04-14T15:21:28Z</dcterms:created>
  <dcterms:modified xsi:type="dcterms:W3CDTF">2025-08-18T08:49:39Z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